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shapes+xml" PartName="/ppt/drawings/drawing1.xml"/>
  <Override ContentType="application/vnd.openxmlformats-officedocument.drawingml.chartshapes+xml" PartName="/ppt/drawings/drawing2.xml"/>
  <Override ContentType="application/vnd.openxmlformats-officedocument.drawingml.chartshapes+xml" PartName="/ppt/drawings/drawing3.xml"/>
  <Override ContentType="application/vnd.openxmlformats-officedocument.drawingml.chartshapes+xml" PartName="/ppt/drawings/drawing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99" r:id="rId4"/>
    <p:sldId id="260" r:id="rId5"/>
    <p:sldId id="268" r:id="rId6"/>
    <p:sldId id="258" r:id="rId7"/>
    <p:sldId id="259" r:id="rId8"/>
    <p:sldId id="265" r:id="rId9"/>
    <p:sldId id="269" r:id="rId10"/>
    <p:sldId id="266" r:id="rId11"/>
    <p:sldId id="298" r:id="rId12"/>
    <p:sldId id="270" r:id="rId13"/>
    <p:sldId id="271" r:id="rId14"/>
    <p:sldId id="261" r:id="rId15"/>
    <p:sldId id="272" r:id="rId16"/>
    <p:sldId id="273" r:id="rId17"/>
    <p:sldId id="274" r:id="rId18"/>
    <p:sldId id="275" r:id="rId19"/>
    <p:sldId id="276" r:id="rId20"/>
    <p:sldId id="277" r:id="rId21"/>
    <p:sldId id="262" r:id="rId22"/>
    <p:sldId id="279" r:id="rId23"/>
    <p:sldId id="280" r:id="rId24"/>
    <p:sldId id="281" r:id="rId25"/>
    <p:sldId id="282" r:id="rId26"/>
    <p:sldId id="283" r:id="rId27"/>
    <p:sldId id="284" r:id="rId28"/>
    <p:sldId id="263" r:id="rId29"/>
    <p:sldId id="285" r:id="rId30"/>
    <p:sldId id="286" r:id="rId31"/>
    <p:sldId id="287" r:id="rId32"/>
    <p:sldId id="288" r:id="rId33"/>
    <p:sldId id="289" r:id="rId34"/>
    <p:sldId id="290" r:id="rId35"/>
    <p:sldId id="264" r:id="rId36"/>
    <p:sldId id="292" r:id="rId37"/>
    <p:sldId id="291" r:id="rId38"/>
    <p:sldId id="293" r:id="rId39"/>
    <p:sldId id="294" r:id="rId40"/>
    <p:sldId id="295" r:id="rId41"/>
    <p:sldId id="296" r:id="rId42"/>
    <p:sldId id="297" r:id="rId43"/>
  </p:sldIdLst>
  <p:sldSz cx="12195175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222" y="9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slides/slide39.xml" Type="http://schemas.openxmlformats.org/officeDocument/2006/relationships/slide"/><Relationship Id="rId43" Target="slides/slide40.xml" Type="http://schemas.openxmlformats.org/officeDocument/2006/relationships/slide"/><Relationship Id="rId44" Target="tags/tag14.xml" Type="http://schemas.openxmlformats.org/officeDocument/2006/relationships/tags"/><Relationship Id="rId45" Target="presProps.xml" Type="http://schemas.openxmlformats.org/officeDocument/2006/relationships/presProps"/><Relationship Id="rId46" Target="viewProps.xml" Type="http://schemas.openxmlformats.org/officeDocument/2006/relationships/viewProps"/><Relationship Id="rId47" Target="theme/theme1.xml" Type="http://schemas.openxmlformats.org/officeDocument/2006/relationships/theme"/><Relationship Id="rId48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drawings/drawing1.xml" Type="http://schemas.openxmlformats.org/officeDocument/2006/relationships/chartUserShapes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drawings/drawing2.xml" Type="http://schemas.openxmlformats.org/officeDocument/2006/relationships/chartUserShapes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../drawings/drawing3.xml" Type="http://schemas.openxmlformats.org/officeDocument/2006/relationships/chartUserShapes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../drawings/drawing4.xml" Type="http://schemas.openxmlformats.org/officeDocument/2006/relationships/chartUserShapes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../media/image30.png" Type="http://schemas.openxmlformats.org/officeDocument/2006/relationships/im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90145397186"/>
          <c:y val="0.088007807731628418"/>
          <c:w val="0.53865933418273926"/>
          <c:h val="0.807988941669464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invertIfNegative val="1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01ACBE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1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</c:dPt>
          <c:dPt>
            <c:idx val="3"/>
            <c:invertIfNegative val="1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90145397186"/>
          <c:y val="0.088007807731628418"/>
          <c:w val="0.53865933418273926"/>
          <c:h val="0.807988941669464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invertIfNegative val="1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FFB85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1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</c:dPt>
          <c:dPt>
            <c:idx val="3"/>
            <c:invertIfNegative val="1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90145397186"/>
          <c:y val="0.088007807731628418"/>
          <c:w val="0.53865933418273926"/>
          <c:h val="0.807988941669464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invertIfNegative val="1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F8353D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1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</c:dPt>
          <c:dPt>
            <c:idx val="3"/>
            <c:invertIfNegative val="1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90145397186"/>
          <c:y val="0.088007807731628418"/>
          <c:w val="0.53865933418273926"/>
          <c:h val="0.807988941669464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invertIfNegative val="1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rgbClr val="663A77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1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</c:dPt>
          <c:dPt>
            <c:idx val="3"/>
            <c:invertIfNegative val="1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主题 1</c:v>
                </c:pt>
              </c:strCache>
            </c:strRef>
          </c:tx>
          <c:spPr>
            <a:ln w="28575" cap="rnd">
              <a:solidFill>
                <a:srgbClr val="019BAB"/>
              </a:solidFill>
              <a:round/>
            </a:ln>
            <a:effectLst/>
          </c:spPr>
          <c:marker>
            <c:symbol val="picture"/>
            <c:spPr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02507404051721096"/>
                  <c:y val="-0.104777045547962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78920468688011169"/>
                  <c:y val="-0.097030371427536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76166719198226929"/>
                  <c:y val="-0.1069650799036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17662825062870979"/>
                  <c:y val="0.0435780100524425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主题 2</c:v>
                </c:pt>
              </c:strCache>
            </c:strRef>
          </c:tx>
          <c:spPr>
            <a:ln w="28575" cap="rnd">
              <a:solidFill>
                <a:srgbClr val="E87071"/>
              </a:solidFill>
              <a:round/>
            </a:ln>
            <a:effectLst/>
          </c:spPr>
          <c:marker>
            <c:symbol val="picture"/>
            <c:spPr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0941023901104927"/>
                  <c:y val="-0.11025657504796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29537288472056389"/>
                  <c:y val="-0.076977960765361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59884879738092422"/>
                  <c:y val="0.076856359839439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1214740052819252"/>
                  <c:y val="0.033582426607608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主题 3</c:v>
                </c:pt>
              </c:strCache>
            </c:strRef>
          </c:tx>
          <c:spPr>
            <a:ln w="28575" cap="rnd">
              <a:solidFill>
                <a:srgbClr val="FFB850"/>
              </a:solidFill>
              <a:round/>
            </a:ln>
            <a:effectLst/>
          </c:spPr>
          <c:marker>
            <c:symbol val="picture"/>
            <c:spPr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041949212551116943"/>
                  <c:y val="0.040225856006145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44157065451145172"/>
                  <c:y val="0.053634475916624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17662825062870979"/>
                  <c:y val="0.040225856006145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11039266362786293"/>
                  <c:y val="-0.0033521547447890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9482208"/>
        <c:axId val="699486688"/>
      </c:lineChart>
      <c:catAx>
        <c:axId val="69948220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699486688"/>
        <c:crosses val="autoZero"/>
        <c:auto val="0"/>
        <c:lblAlgn val="ctr"/>
        <c:lblOffset/>
        <c:noMultiLvlLbl val="0"/>
      </c:catAx>
      <c:valAx>
        <c:axId val="69948668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69948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solidFill>
            <a:schemeClr val="tx1">
              <a:lumMod val="50000"/>
              <a:lumOff val="50000"/>
            </a:schemeClr>
          </a:solidFill>
          <a:latin typeface="Impact MT Std" pitchFamily="34" charset="0"/>
        </a:defRPr>
      </a:pPr>
      <a:endParaRPr smtId="4294967295">
        <a:solidFill>
          <a:schemeClr val="tx1">
            <a:lumMod val="50000"/>
            <a:lumOff val="50000"/>
          </a:schemeClr>
        </a:solidFill>
        <a:latin typeface="Impact MT Std" pitchFamily="34" charset="0"/>
      </a:endParaRPr>
    </a:p>
  </c:txPr>
  <c:externalData r:id="rId1">
    <c:autoUpdate val="0"/>
  </c:externalData>
</c:chartSpace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c="http://schemas.openxmlformats.org/drawingml/2006/chart">
  <cdr:relSizeAnchor>
    <cdr:from>
      <cdr:x>0.31089</cdr:x>
      <cdr:y>0.1921</cdr:y>
    </cdr:from>
    <cdr:to>
      <cdr:x>0.65355</cdr:x>
      <cdr:y>0.79289</cdr:y>
    </cdr:to>
    <cdr:sp macro="" textlink="">
      <cdr:nvSpPr>
        <cdr:cNvPr id="2" name="椭圆 1"/>
        <cdr:cNvSpPr/>
      </cdr:nvSpPr>
      <cdr:spPr>
        <a:xfrm>
          <a:off x="1282827" y="452120"/>
          <a:ext cx="1413891" cy="1414018"/>
        </a:xfrm>
        <a:prstGeom prst="ellipse">
          <a:avLst/>
        </a:prstGeom>
        <a:noFill/>
        <a:ln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</a:gradFill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vertOverflow="clip"/>
        <a:lstStyle/>
        <a:p>
          <a:endParaRPr lang="zh-CN"/>
        </a:p>
      </cdr:txBody>
    </cdr:sp>
  </cdr:relSizeAnchor>
  <cdr:relSizeAnchor>
    <cdr:from>
      <cdr:x>0.25127</cdr:x>
      <cdr:y>0.08574</cdr:y>
    </cdr:from>
    <cdr:to>
      <cdr:x>0.71458</cdr:x>
      <cdr:y>0.8999</cdr:y>
    </cdr:to>
    <cdr:sp macro="" textlink="">
      <cdr:nvSpPr>
        <cdr:cNvPr id="3" name="椭圆 2"/>
        <cdr:cNvSpPr/>
      </cdr:nvSpPr>
      <cdr:spPr>
        <a:xfrm>
          <a:off x="1036828" y="201803"/>
          <a:ext cx="1911731" cy="1916176"/>
        </a:xfrm>
        <a:prstGeom prst="ellipse">
          <a:avLst/>
        </a:prstGeom>
        <a:noFill/>
        <a:ln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</a:gradFill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>
          <a:endParaRPr lang="zh-CN"/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c="http://schemas.openxmlformats.org/drawingml/2006/chart">
  <cdr:relSizeAnchor>
    <cdr:from>
      <cdr:x>0.31089</cdr:x>
      <cdr:y>0.1921</cdr:y>
    </cdr:from>
    <cdr:to>
      <cdr:x>0.65355</cdr:x>
      <cdr:y>0.79289</cdr:y>
    </cdr:to>
    <cdr:sp macro="" textlink="">
      <cdr:nvSpPr>
        <cdr:cNvPr id="2" name="椭圆 1"/>
        <cdr:cNvSpPr/>
      </cdr:nvSpPr>
      <cdr:spPr>
        <a:xfrm>
          <a:off x="1282827" y="452120"/>
          <a:ext cx="1413891" cy="1414018"/>
        </a:xfrm>
        <a:prstGeom prst="ellipse">
          <a:avLst/>
        </a:prstGeom>
        <a:noFill/>
        <a:ln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</a:gradFill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vertOverflow="clip"/>
        <a:lstStyle/>
        <a:p>
          <a:endParaRPr lang="zh-CN"/>
        </a:p>
      </cdr:txBody>
    </cdr:sp>
  </cdr:relSizeAnchor>
  <cdr:relSizeAnchor>
    <cdr:from>
      <cdr:x>0.25127</cdr:x>
      <cdr:y>0.08574</cdr:y>
    </cdr:from>
    <cdr:to>
      <cdr:x>0.71458</cdr:x>
      <cdr:y>0.8999</cdr:y>
    </cdr:to>
    <cdr:sp macro="" textlink="">
      <cdr:nvSpPr>
        <cdr:cNvPr id="3" name="椭圆 2"/>
        <cdr:cNvSpPr/>
      </cdr:nvSpPr>
      <cdr:spPr>
        <a:xfrm>
          <a:off x="1036828" y="201803"/>
          <a:ext cx="1911731" cy="1916176"/>
        </a:xfrm>
        <a:prstGeom prst="ellipse">
          <a:avLst/>
        </a:prstGeom>
        <a:noFill/>
        <a:ln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</a:gradFill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>
          <a:endParaRPr lang="zh-CN"/>
        </a:p>
      </cdr:txBody>
    </cdr:sp>
  </cdr:relSizeAnchor>
</c:userShapes>
</file>

<file path=ppt/drawings/drawing3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c="http://schemas.openxmlformats.org/drawingml/2006/chart">
  <cdr:relSizeAnchor>
    <cdr:from>
      <cdr:x>0.31089</cdr:x>
      <cdr:y>0.1921</cdr:y>
    </cdr:from>
    <cdr:to>
      <cdr:x>0.65355</cdr:x>
      <cdr:y>0.79289</cdr:y>
    </cdr:to>
    <cdr:sp macro="" textlink="">
      <cdr:nvSpPr>
        <cdr:cNvPr id="2" name="椭圆 1"/>
        <cdr:cNvSpPr/>
      </cdr:nvSpPr>
      <cdr:spPr>
        <a:xfrm>
          <a:off x="1282827" y="452120"/>
          <a:ext cx="1413891" cy="1414018"/>
        </a:xfrm>
        <a:prstGeom prst="ellipse">
          <a:avLst/>
        </a:prstGeom>
        <a:noFill/>
        <a:ln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</a:gradFill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vertOverflow="clip"/>
        <a:lstStyle/>
        <a:p>
          <a:endParaRPr lang="zh-CN"/>
        </a:p>
      </cdr:txBody>
    </cdr:sp>
  </cdr:relSizeAnchor>
  <cdr:relSizeAnchor>
    <cdr:from>
      <cdr:x>0.25127</cdr:x>
      <cdr:y>0.08574</cdr:y>
    </cdr:from>
    <cdr:to>
      <cdr:x>0.71458</cdr:x>
      <cdr:y>0.8999</cdr:y>
    </cdr:to>
    <cdr:sp macro="" textlink="">
      <cdr:nvSpPr>
        <cdr:cNvPr id="3" name="椭圆 2"/>
        <cdr:cNvSpPr/>
      </cdr:nvSpPr>
      <cdr:spPr>
        <a:xfrm>
          <a:off x="1036828" y="201803"/>
          <a:ext cx="1911731" cy="1916176"/>
        </a:xfrm>
        <a:prstGeom prst="ellipse">
          <a:avLst/>
        </a:prstGeom>
        <a:noFill/>
        <a:ln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</a:gradFill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>
          <a:endParaRPr lang="zh-CN"/>
        </a:p>
      </cdr:txBody>
    </cdr:sp>
  </cdr:relSizeAnchor>
</c:userShapes>
</file>

<file path=ppt/drawings/drawing4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c="http://schemas.openxmlformats.org/drawingml/2006/chart">
  <cdr:relSizeAnchor>
    <cdr:from>
      <cdr:x>0.31089</cdr:x>
      <cdr:y>0.1921</cdr:y>
    </cdr:from>
    <cdr:to>
      <cdr:x>0.65355</cdr:x>
      <cdr:y>0.79289</cdr:y>
    </cdr:to>
    <cdr:sp macro="" textlink="">
      <cdr:nvSpPr>
        <cdr:cNvPr id="2" name="椭圆 1"/>
        <cdr:cNvSpPr/>
      </cdr:nvSpPr>
      <cdr:spPr>
        <a:xfrm>
          <a:off x="1282827" y="452120"/>
          <a:ext cx="1413891" cy="1414018"/>
        </a:xfrm>
        <a:prstGeom prst="ellipse">
          <a:avLst/>
        </a:prstGeom>
        <a:noFill/>
        <a:ln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</a:gradFill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vertOverflow="clip"/>
        <a:lstStyle/>
        <a:p>
          <a:endParaRPr lang="zh-CN"/>
        </a:p>
      </cdr:txBody>
    </cdr:sp>
  </cdr:relSizeAnchor>
  <cdr:relSizeAnchor>
    <cdr:from>
      <cdr:x>0.25127</cdr:x>
      <cdr:y>0.08574</cdr:y>
    </cdr:from>
    <cdr:to>
      <cdr:x>0.71458</cdr:x>
      <cdr:y>0.8999</cdr:y>
    </cdr:to>
    <cdr:sp macro="" textlink="">
      <cdr:nvSpPr>
        <cdr:cNvPr id="3" name="椭圆 2"/>
        <cdr:cNvSpPr/>
      </cdr:nvSpPr>
      <cdr:spPr>
        <a:xfrm>
          <a:off x="1036828" y="201803"/>
          <a:ext cx="1911731" cy="1916176"/>
        </a:xfrm>
        <a:prstGeom prst="ellipse">
          <a:avLst/>
        </a:prstGeom>
        <a:noFill/>
        <a:ln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</a:gradFill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>
          <a:endParaRPr lang="zh-CN"/>
        </a:p>
      </cdr:txBody>
    </cdr:sp>
  </cdr:relSizeAnchor>
</c:userShape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025A8-F083-469E-8899-342F99D7B339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AEF20-8040-4861-AE3B-16115F61F4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56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7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8.xml.rels><?xml version="1.0" encoding="UTF-8" standalone="yes"?><Relationships xmlns="http://schemas.openxmlformats.org/package/2006/relationships"><Relationship Id="rId1" Target="../slides/slide3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9.xml.rels><?xml version="1.0" encoding="UTF-8" standalone="yes"?><Relationships xmlns="http://schemas.openxmlformats.org/package/2006/relationships"><Relationship Id="rId1" Target="../slides/slide3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0.xml.rels><?xml version="1.0" encoding="UTF-8" standalone="yes"?><Relationships xmlns="http://schemas.openxmlformats.org/package/2006/relationships"><Relationship Id="rId1" Target="../slides/slide4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306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8974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673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0221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950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2239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1989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2071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4692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9514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281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8107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7968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142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828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11799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731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5080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8666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981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6629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293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0885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1758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3501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71929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24427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5220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257299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1928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48853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44289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931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15441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8345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830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8464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3538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012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637403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7961109"/>
      </p:ext>
    </p:extLst>
  </p:cSld>
  <p:clrMapOvr>
    <a:masterClrMapping/>
  </p:clrMapOvr>
  <mc:AlternateContent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43892628"/>
      </p:ext>
    </p:extLst>
  </p:cSld>
  <p:clrMapOvr>
    <a:masterClrMapping/>
  </p:clrMapOvr>
  <mc:AlternateContent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27870260"/>
      </p:ext>
    </p:extLst>
  </p:cSld>
  <p:clrMapOvr>
    <a:masterClrMapping/>
  </p:clrMapOvr>
  <mc:AlternateContent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816114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153511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904167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572401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409964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527105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074746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605549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02907795"/>
      </p:ext>
    </p:extLst>
  </p:cSld>
  <p:clrMapOvr>
    <a:masterClrMapping/>
  </p:clrMapOvr>
  <mc:AlternateContent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609089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8707598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967723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93961366"/>
      </p:ext>
    </p:extLst>
  </p:cSld>
  <p:clrMapOvr>
    <a:masterClrMapping/>
  </p:clrMapOvr>
  <mc:AlternateContent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9871090"/>
      </p:ext>
    </p:extLst>
  </p:cSld>
  <p:clrMapOvr>
    <a:masterClrMapping/>
  </p:clrMapOvr>
  <mc:AlternateContent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4379080"/>
      </p:ext>
    </p:extLst>
  </p:cSld>
  <p:clrMapOvr>
    <a:masterClrMapping/>
  </p:clrMapOvr>
  <mc:AlternateContent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724956"/>
      </p:ext>
    </p:extLst>
  </p:cSld>
  <p:clrMapOvr>
    <a:masterClrMapping/>
  </p:clrMapOvr>
  <mc:AlternateContent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1198669"/>
      </p:ext>
    </p:extLst>
  </p:cSld>
  <p:clrMapOvr>
    <a:masterClrMapping/>
  </p:clrMapOvr>
  <mc:AlternateContent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1321855"/>
      </p:ext>
    </p:extLst>
  </p:cSld>
  <p:clrMapOvr>
    <a:masterClrMapping/>
  </p:clrMapOvr>
  <mc:AlternateContent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89D4-9897-4AD5-AA83-2E08D6D6B6C7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8420615"/>
      </p:ext>
    </p:extLst>
  </p:cSld>
  <p:clrMapOvr>
    <a:masterClrMapping/>
  </p:clrMapOvr>
  <mc:AlternateContent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89D4-9897-4AD5-AA83-2E08D6D6B6C7}" type="datetimeFigureOut">
              <a:rPr lang="zh-CN" altLang="en-US" smtClean="0"/>
              <a:t>2018/6/6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9148-E374-4F18-8DBE-F393F2EA8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690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100">
        <p14:switch dir="r"/>
      </p:transition>
    </mc:Choice>
    <mc:Fallback>
      <p:transition spd="slow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6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3.png" Type="http://schemas.openxmlformats.org/officeDocument/2006/relationships/image"/><Relationship Id="rId4" Target="../media/image14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5.png" Type="http://schemas.openxmlformats.org/officeDocument/2006/relationships/image"/><Relationship Id="rId4" Target="../media/image16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1.jpeg" Type="http://schemas.openxmlformats.org/officeDocument/2006/relationships/image"/><Relationship Id="rId4" Target="../media/image11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2.png" Type="http://schemas.openxmlformats.org/officeDocument/2006/relationships/image"/><Relationship Id="rId4" Target="../media/image23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4.pn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media/image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1.xml" Type="http://schemas.openxmlformats.org/officeDocument/2006/relationships/tags"/><Relationship Id="rId11" Target="../tags/tag12.xml" Type="http://schemas.openxmlformats.org/officeDocument/2006/relationships/tags"/><Relationship Id="rId12" Target="../tags/tag13.xml" Type="http://schemas.openxmlformats.org/officeDocument/2006/relationships/tags"/><Relationship Id="rId13" Target="../media/image1.png" Type="http://schemas.openxmlformats.org/officeDocument/2006/relationships/image"/><Relationship Id="rId2" Target="../notesSlides/notesSlide25.xml" Type="http://schemas.openxmlformats.org/officeDocument/2006/relationships/notesSlide"/><Relationship Id="rId3" Target="../tags/tag4.xml" Type="http://schemas.openxmlformats.org/officeDocument/2006/relationships/tags"/><Relationship Id="rId4" Target="../tags/tag5.xml" Type="http://schemas.openxmlformats.org/officeDocument/2006/relationships/tags"/><Relationship Id="rId5" Target="../tags/tag6.xml" Type="http://schemas.openxmlformats.org/officeDocument/2006/relationships/tags"/><Relationship Id="rId6" Target="../tags/tag7.xml" Type="http://schemas.openxmlformats.org/officeDocument/2006/relationships/tags"/><Relationship Id="rId7" Target="../tags/tag8.xml" Type="http://schemas.openxmlformats.org/officeDocument/2006/relationships/tags"/><Relationship Id="rId8" Target="../tags/tag9.xml" Type="http://schemas.openxmlformats.org/officeDocument/2006/relationships/tags"/><Relationship Id="rId9" Target="../tags/tag10.xml" Type="http://schemas.openxmlformats.org/officeDocument/2006/relationships/tags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25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26.png" Type="http://schemas.openxmlformats.org/officeDocument/2006/relationships/image"/><Relationship Id="rId4" Target="../media/image27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charts/chart1.xml" Type="http://schemas.openxmlformats.org/officeDocument/2006/relationships/chart"/><Relationship Id="rId4" Target="../charts/chart2.xml" Type="http://schemas.openxmlformats.org/officeDocument/2006/relationships/chart"/><Relationship Id="rId5" Target="../charts/chart3.xml" Type="http://schemas.openxmlformats.org/officeDocument/2006/relationships/chart"/><Relationship Id="rId6" Target="../charts/chart4.xml" Type="http://schemas.openxmlformats.org/officeDocument/2006/relationships/chart"/><Relationship Id="rId7" Target="../media/image1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28.png" Type="http://schemas.openxmlformats.org/officeDocument/2006/relationships/image"/><Relationship Id="rId4" Target="../media/image29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charts/chart5.xml" Type="http://schemas.openxmlformats.org/officeDocument/2006/relationships/chart"/><Relationship Id="rId4" Target="../media/image1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media/image15.png" Type="http://schemas.openxmlformats.org/officeDocument/2006/relationships/image"/><Relationship Id="rId4" Target="../media/image31.jpeg" Type="http://schemas.openxmlformats.org/officeDocument/2006/relationships/image"/><Relationship Id="rId5" Target="../media/image1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6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7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8.xml" Type="http://schemas.openxmlformats.org/officeDocument/2006/relationships/notesSlide"/><Relationship Id="rId3" Target="../media/image32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9.xml" Type="http://schemas.openxmlformats.org/officeDocument/2006/relationships/notesSlide"/><Relationship Id="rId3" Target="../media/image32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0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jpeg" Type="http://schemas.openxmlformats.org/officeDocument/2006/relationships/image"/><Relationship Id="rId4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淘宝网Chenying0907出品 5"/>
          <p:cNvSpPr/>
          <p:nvPr/>
        </p:nvSpPr>
        <p:spPr bwMode="auto">
          <a:xfrm rot="5400000">
            <a:off x="3961065" y="1005159"/>
            <a:ext cx="825442" cy="731584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" name="淘宝网Chenying0907出品 5"/>
          <p:cNvSpPr/>
          <p:nvPr/>
        </p:nvSpPr>
        <p:spPr bwMode="auto">
          <a:xfrm rot="4819857">
            <a:off x="1889542" y="3643888"/>
            <a:ext cx="1282472" cy="1136646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" name="淘宝网Chenying0907出品 5"/>
          <p:cNvSpPr/>
          <p:nvPr/>
        </p:nvSpPr>
        <p:spPr bwMode="auto">
          <a:xfrm rot="5400000">
            <a:off x="2561683" y="1371081"/>
            <a:ext cx="1281674" cy="113594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" name="淘宝网Chenying0907出品 5"/>
          <p:cNvSpPr/>
          <p:nvPr/>
        </p:nvSpPr>
        <p:spPr bwMode="auto">
          <a:xfrm rot="5400000">
            <a:off x="202381" y="2032119"/>
            <a:ext cx="1549136" cy="1372989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" name="淘宝网Chenying0907出品 5"/>
          <p:cNvSpPr/>
          <p:nvPr/>
        </p:nvSpPr>
        <p:spPr bwMode="auto">
          <a:xfrm rot="5400000">
            <a:off x="988618" y="1841755"/>
            <a:ext cx="2521481" cy="2234771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505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" name="淘宝网Chenying0907出品 8"/>
          <p:cNvSpPr/>
          <p:nvPr/>
        </p:nvSpPr>
        <p:spPr>
          <a:xfrm>
            <a:off x="1051613" y="2324066"/>
            <a:ext cx="238276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7200">
                <a:solidFill>
                  <a:schemeClr val="bg1">
                    <a:lumMod val="95000"/>
                  </a:schemeClr>
                </a:solidFill>
                <a:latin charset="0" pitchFamily="34" typeface="Impact MT Std"/>
                <a:ea charset="-122" pitchFamily="34" typeface="微软雅黑"/>
                <a:sym charset="-122" pitchFamily="34" typeface="微软雅黑"/>
              </a:rPr>
              <a:t>logo</a:t>
            </a:r>
          </a:p>
        </p:txBody>
      </p:sp>
      <p:sp>
        <p:nvSpPr>
          <p:cNvPr id="11" name="淘宝网Chenying0907出品 3"/>
          <p:cNvSpPr txBox="1">
            <a:spLocks noChangeArrowheads="1"/>
          </p:cNvSpPr>
          <p:nvPr/>
        </p:nvSpPr>
        <p:spPr bwMode="auto">
          <a:xfrm>
            <a:off x="4945459" y="2337998"/>
            <a:ext cx="6847726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2pPr>
            <a:lvl3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3pPr>
            <a:lvl4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4pPr>
            <a:lvl5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5pPr>
            <a:lvl6pPr algn="l" fontAlgn="base" marL="4572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6pPr>
            <a:lvl7pPr algn="l" fontAlgn="base" marL="9144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7pPr>
            <a:lvl8pPr algn="l" fontAlgn="base" marL="13716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8pPr>
            <a:lvl9pPr algn="l" fontAlgn="base" marL="18288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9pPr>
          </a:lstStyle>
          <a:p>
            <a:r>
              <a:rPr altLang="en-US" b="1" lang="zh-CN" smtClean="0" sz="64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创业/商业计划书</a:t>
            </a:r>
          </a:p>
        </p:txBody>
      </p:sp>
      <p:sp>
        <p:nvSpPr>
          <p:cNvPr id="12" name="淘宝网Chenying0907出品 4"/>
          <p:cNvSpPr txBox="1">
            <a:spLocks noChangeArrowheads="1"/>
          </p:cNvSpPr>
          <p:nvPr/>
        </p:nvSpPr>
        <p:spPr bwMode="auto">
          <a:xfrm>
            <a:off x="5017467" y="3515547"/>
            <a:ext cx="6775718" cy="37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altLang="zh-CN" b="0" lang="en-US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Introduction Of Atmospheric</a:t>
            </a:r>
          </a:p>
          <a:p>
            <a:pPr algn="l"/>
            <a:r>
              <a:rPr altLang="zh-CN" b="0" lang="en-US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Business Plan Startup Plan PPT Template, Complete Framework</a:t>
            </a:r>
          </a:p>
        </p:txBody>
      </p:sp>
      <p:sp>
        <p:nvSpPr>
          <p:cNvPr id="13" name="淘宝网Chenying0907出品 4"/>
          <p:cNvSpPr txBox="1">
            <a:spLocks noChangeArrowheads="1"/>
          </p:cNvSpPr>
          <p:nvPr/>
        </p:nvSpPr>
        <p:spPr bwMode="auto">
          <a:xfrm>
            <a:off x="4977693" y="1916832"/>
            <a:ext cx="5521276" cy="55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altLang="en-US" b="0" lang="zh-CN" smtClean="0" sz="2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这里可以简要的描述您的项目</a:t>
            </a:r>
          </a:p>
        </p:txBody>
      </p:sp>
      <p:sp>
        <p:nvSpPr>
          <p:cNvPr id="15" name="六边形 14"/>
          <p:cNvSpPr/>
          <p:nvPr/>
        </p:nvSpPr>
        <p:spPr>
          <a:xfrm flipH="1">
            <a:off x="4945459" y="4265888"/>
            <a:ext cx="2016224" cy="432048"/>
          </a:xfrm>
          <a:prstGeom prst="hexagon">
            <a:avLst/>
          </a:prstGeom>
          <a:solidFill>
            <a:srgbClr val="01ACBE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algn="tl" blurRad="1905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淘宝网Chenying0907出品 4"/>
          <p:cNvSpPr txBox="1">
            <a:spLocks noChangeArrowheads="1"/>
          </p:cNvSpPr>
          <p:nvPr/>
        </p:nvSpPr>
        <p:spPr bwMode="auto">
          <a:xfrm>
            <a:off x="4873451" y="4240685"/>
            <a:ext cx="2160240" cy="48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en-US" b="0" lang="zh-CN" sz="1600">
                <a:latin charset="-122" pitchFamily="34" typeface="微软雅黑"/>
                <a:ea charset="-122" pitchFamily="34" typeface="微软雅黑"/>
              </a:rPr>
              <a:t>汇报人：优页PPT</a:t>
            </a:r>
          </a:p>
        </p:txBody>
      </p:sp>
      <p:sp>
        <p:nvSpPr>
          <p:cNvPr id="17" name="六边形 16"/>
          <p:cNvSpPr/>
          <p:nvPr/>
        </p:nvSpPr>
        <p:spPr>
          <a:xfrm flipH="1">
            <a:off x="7105699" y="4265888"/>
            <a:ext cx="2016224" cy="432048"/>
          </a:xfrm>
          <a:prstGeom prst="hexagon">
            <a:avLst/>
          </a:prstGeom>
          <a:solidFill>
            <a:srgbClr val="F8353D"/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algn="tl" blurRad="1905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淘宝网Chenying0907出品 4"/>
          <p:cNvSpPr txBox="1">
            <a:spLocks noChangeArrowheads="1"/>
          </p:cNvSpPr>
          <p:nvPr/>
        </p:nvSpPr>
        <p:spPr bwMode="auto">
          <a:xfrm>
            <a:off x="6961683" y="4240685"/>
            <a:ext cx="2160240" cy="48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en-US" b="0" lang="zh-CN" sz="1600">
                <a:latin charset="-122" pitchFamily="34" typeface="微软雅黑"/>
                <a:ea charset="-122" pitchFamily="34" typeface="微软雅黑"/>
              </a:rPr>
              <a:t>部门：销售部</a:t>
            </a:r>
          </a:p>
        </p:txBody>
      </p:sp>
      <p:sp>
        <p:nvSpPr>
          <p:cNvPr id="19" name="圆角淘宝网Chenying0907出品 18"/>
          <p:cNvSpPr/>
          <p:nvPr/>
        </p:nvSpPr>
        <p:spPr>
          <a:xfrm>
            <a:off x="1993131" y="6597352"/>
            <a:ext cx="8424936" cy="576064"/>
          </a:xfrm>
          <a:prstGeom prst="roundRect">
            <a:avLst>
              <a:gd fmla="val 50000" name="adj"/>
            </a:avLst>
          </a:prstGeom>
          <a:solidFill>
            <a:srgbClr val="F8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淘宝网Chenying0907出品 5"/>
          <p:cNvSpPr/>
          <p:nvPr/>
        </p:nvSpPr>
        <p:spPr bwMode="auto">
          <a:xfrm rot="5400000">
            <a:off x="801076" y="4507886"/>
            <a:ext cx="843727" cy="747789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淘宝网Chenying0907出品 5"/>
          <p:cNvSpPr/>
          <p:nvPr/>
        </p:nvSpPr>
        <p:spPr bwMode="auto">
          <a:xfrm rot="5400000">
            <a:off x="3559637" y="3256981"/>
            <a:ext cx="570200" cy="505365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4" name="淘宝网Chenying0907出品 5"/>
          <p:cNvSpPr/>
          <p:nvPr/>
        </p:nvSpPr>
        <p:spPr bwMode="auto">
          <a:xfrm rot="5400000">
            <a:off x="1575467" y="-294692"/>
            <a:ext cx="1403170" cy="124362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808310969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6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51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5"/>
      <p:bldP grpId="0" spid="6"/>
      <p:bldP grpId="0" spid="7"/>
      <p:bldP grpId="0" spid="8"/>
      <p:bldP grpId="0" spid="9"/>
      <p:bldP grpId="0" spid="11"/>
      <p:bldP grpId="0" spid="12"/>
      <p:bldP grpId="0" spid="13"/>
      <p:bldP grpId="0" spid="15"/>
      <p:bldP grpId="0" spid="16"/>
      <p:bldP grpId="0" spid="17"/>
      <p:bldP grpId="0" spid="18"/>
      <p:bldP grpId="0" spid="19"/>
      <p:bldP grpId="0" spid="21"/>
      <p:bldP grpId="0" spid="23"/>
      <p:bldP grpId="0" spid="2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74445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10</a:t>
            </a:r>
          </a:p>
        </p:txBody>
      </p:sp>
      <p:sp>
        <p:nvSpPr>
          <p:cNvPr id="16" name="淘宝网Chenying0907出品 5"/>
          <p:cNvSpPr/>
          <p:nvPr/>
        </p:nvSpPr>
        <p:spPr bwMode="auto">
          <a:xfrm rot="5400000">
            <a:off x="2524490" y="1725421"/>
            <a:ext cx="2282390" cy="2022866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8353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淘宝网Chenying0907出品 5"/>
          <p:cNvSpPr/>
          <p:nvPr/>
        </p:nvSpPr>
        <p:spPr bwMode="auto">
          <a:xfrm rot="5400000">
            <a:off x="1494227" y="3524273"/>
            <a:ext cx="2282390" cy="2022866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淘宝网Chenying0907出品 5"/>
          <p:cNvSpPr/>
          <p:nvPr/>
        </p:nvSpPr>
        <p:spPr bwMode="auto">
          <a:xfrm rot="5400000">
            <a:off x="3573581" y="3504093"/>
            <a:ext cx="2282390" cy="2022866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9" name="淘宝网Chenying0907出品 18"/>
          <p:cNvGrpSpPr/>
          <p:nvPr/>
        </p:nvGrpSpPr>
        <p:grpSpPr>
          <a:xfrm>
            <a:off x="3271866" y="2112226"/>
            <a:ext cx="787637" cy="600105"/>
            <a:chOff x="4135136" y="3071625"/>
            <a:chExt cx="787637" cy="600105"/>
          </a:xfrm>
          <a:solidFill>
            <a:schemeClr val="bg1"/>
          </a:solidFill>
        </p:grpSpPr>
        <p:sp>
          <p:nvSpPr>
            <p:cNvPr id="20" name="淘宝网Chenying0907出品 478"/>
            <p:cNvSpPr/>
            <p:nvPr/>
          </p:nvSpPr>
          <p:spPr bwMode="auto">
            <a:xfrm>
              <a:off x="4726585" y="3134377"/>
              <a:ext cx="196188" cy="192582"/>
            </a:xfrm>
            <a:custGeom>
              <a:gdLst>
                <a:gd fmla="*/ 106 w 115" name="T0"/>
                <a:gd fmla="*/ 73 h 113" name="T1"/>
                <a:gd fmla="*/ 40 w 115" name="T2"/>
                <a:gd fmla="*/ 6 h 113" name="T3"/>
                <a:gd fmla="*/ 24 w 115" name="T4"/>
                <a:gd fmla="*/ 0 h 113" name="T5"/>
                <a:gd fmla="*/ 9 w 115" name="T6"/>
                <a:gd fmla="*/ 6 h 113" name="T7"/>
                <a:gd fmla="*/ 9 w 115" name="T8"/>
                <a:gd fmla="*/ 37 h 113" name="T9"/>
                <a:gd fmla="*/ 75 w 115" name="T10"/>
                <a:gd fmla="*/ 104 h 113" name="T11"/>
                <a:gd fmla="*/ 106 w 115" name="T12"/>
                <a:gd fmla="*/ 104 h 113" name="T13"/>
                <a:gd fmla="*/ 106 w 115" name="T14"/>
                <a:gd fmla="*/ 73 h 1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3" w="115">
                  <a:moveTo>
                    <a:pt x="106" y="73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36" y="2"/>
                    <a:pt x="30" y="0"/>
                    <a:pt x="24" y="0"/>
                  </a:cubicBezTo>
                  <a:cubicBezTo>
                    <a:pt x="19" y="0"/>
                    <a:pt x="13" y="2"/>
                    <a:pt x="9" y="6"/>
                  </a:cubicBezTo>
                  <a:cubicBezTo>
                    <a:pt x="0" y="15"/>
                    <a:pt x="0" y="29"/>
                    <a:pt x="9" y="37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83" y="113"/>
                    <a:pt x="97" y="113"/>
                    <a:pt x="106" y="104"/>
                  </a:cubicBezTo>
                  <a:cubicBezTo>
                    <a:pt x="115" y="96"/>
                    <a:pt x="115" y="81"/>
                    <a:pt x="10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淘宝网Chenying0907出品 479"/>
            <p:cNvSpPr/>
            <p:nvPr/>
          </p:nvSpPr>
          <p:spPr bwMode="auto">
            <a:xfrm>
              <a:off x="4431582" y="3158179"/>
              <a:ext cx="421227" cy="274808"/>
            </a:xfrm>
            <a:custGeom>
              <a:gdLst>
                <a:gd fmla="*/ 232 w 247" name="T0"/>
                <a:gd fmla="*/ 96 h 161" name="T1"/>
                <a:gd fmla="*/ 165 w 247" name="T2"/>
                <a:gd fmla="*/ 24 h 161" name="T3"/>
                <a:gd fmla="*/ 91 w 247" name="T4"/>
                <a:gd fmla="*/ 6 h 161" name="T5"/>
                <a:gd fmla="*/ 42 w 247" name="T6"/>
                <a:gd fmla="*/ 18 h 161" name="T7"/>
                <a:gd fmla="*/ 38 w 247" name="T8"/>
                <a:gd fmla="*/ 24 h 161" name="T9"/>
                <a:gd fmla="*/ 36 w 247" name="T10"/>
                <a:gd fmla="*/ 29 h 161" name="T11"/>
                <a:gd fmla="*/ 36 w 247" name="T12"/>
                <a:gd fmla="*/ 29 h 161" name="T13"/>
                <a:gd fmla="*/ 5 w 247" name="T14"/>
                <a:gd fmla="*/ 96 h 161" name="T15"/>
                <a:gd fmla="*/ 43 w 247" name="T16"/>
                <a:gd fmla="*/ 128 h 161" name="T17"/>
                <a:gd fmla="*/ 69 w 247" name="T18"/>
                <a:gd fmla="*/ 82 h 161" name="T19"/>
                <a:gd fmla="*/ 101 w 247" name="T20"/>
                <a:gd fmla="*/ 82 h 161" name="T21"/>
                <a:gd fmla="*/ 179 w 247" name="T22"/>
                <a:gd fmla="*/ 153 h 161" name="T23"/>
                <a:gd fmla="*/ 188 w 247" name="T24"/>
                <a:gd fmla="*/ 161 h 161" name="T25"/>
                <a:gd fmla="*/ 232 w 247" name="T26"/>
                <a:gd fmla="*/ 118 h 161" name="T27"/>
                <a:gd fmla="*/ 232 w 247" name="T28"/>
                <a:gd fmla="*/ 96 h 16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1" w="246">
                  <a:moveTo>
                    <a:pt x="232" y="96"/>
                  </a:move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32" y="14"/>
                    <a:pt x="91" y="6"/>
                  </a:cubicBezTo>
                  <a:cubicBezTo>
                    <a:pt x="62" y="0"/>
                    <a:pt x="48" y="11"/>
                    <a:pt x="42" y="18"/>
                  </a:cubicBezTo>
                  <a:cubicBezTo>
                    <a:pt x="39" y="21"/>
                    <a:pt x="38" y="24"/>
                    <a:pt x="38" y="24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44"/>
                    <a:pt x="43" y="128"/>
                    <a:pt x="43" y="128"/>
                  </a:cubicBezTo>
                  <a:cubicBezTo>
                    <a:pt x="43" y="128"/>
                    <a:pt x="56" y="106"/>
                    <a:pt x="69" y="82"/>
                  </a:cubicBezTo>
                  <a:cubicBezTo>
                    <a:pt x="83" y="59"/>
                    <a:pt x="101" y="82"/>
                    <a:pt x="101" y="82"/>
                  </a:cubicBezTo>
                  <a:cubicBezTo>
                    <a:pt x="179" y="153"/>
                    <a:pt x="179" y="153"/>
                    <a:pt x="179" y="153"/>
                  </a:cubicBezTo>
                  <a:cubicBezTo>
                    <a:pt x="188" y="161"/>
                    <a:pt x="188" y="161"/>
                    <a:pt x="188" y="161"/>
                  </a:cubicBezTo>
                  <a:cubicBezTo>
                    <a:pt x="188" y="161"/>
                    <a:pt x="217" y="133"/>
                    <a:pt x="232" y="118"/>
                  </a:cubicBezTo>
                  <a:cubicBezTo>
                    <a:pt x="247" y="104"/>
                    <a:pt x="232" y="96"/>
                    <a:pt x="23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淘宝网Chenying0907出品 480"/>
            <p:cNvSpPr/>
            <p:nvPr/>
          </p:nvSpPr>
          <p:spPr bwMode="auto">
            <a:xfrm>
              <a:off x="4687636" y="3427937"/>
              <a:ext cx="90160" cy="90160"/>
            </a:xfrm>
            <a:custGeom>
              <a:gdLst>
                <a:gd fmla="*/ 24 w 53" name="T0"/>
                <a:gd fmla="*/ 0 h 53" name="T1"/>
                <a:gd fmla="*/ 19 w 53" name="T2"/>
                <a:gd fmla="*/ 6 h 53" name="T3"/>
                <a:gd fmla="*/ 22 w 53" name="T4"/>
                <a:gd fmla="*/ 8 h 53" name="T5"/>
                <a:gd fmla="*/ 36 w 53" name="T6"/>
                <a:gd fmla="*/ 22 h 53" name="T7"/>
                <a:gd fmla="*/ 39 w 53" name="T8"/>
                <a:gd fmla="*/ 39 h 53" name="T9"/>
                <a:gd fmla="*/ 22 w 53" name="T10"/>
                <a:gd fmla="*/ 36 h 53" name="T11"/>
                <a:gd fmla="*/ 7 w 53" name="T12"/>
                <a:gd fmla="*/ 22 h 53" name="T13"/>
                <a:gd fmla="*/ 5 w 53" name="T14"/>
                <a:gd fmla="*/ 20 h 53" name="T15"/>
                <a:gd fmla="*/ 0 w 53" name="T16"/>
                <a:gd fmla="*/ 25 h 53" name="T17"/>
                <a:gd fmla="*/ 1 w 53" name="T18"/>
                <a:gd fmla="*/ 26 h 53" name="T19"/>
                <a:gd fmla="*/ 20 w 53" name="T20"/>
                <a:gd fmla="*/ 44 h 53" name="T21"/>
                <a:gd fmla="*/ 46 w 53" name="T22"/>
                <a:gd fmla="*/ 46 h 53" name="T23"/>
                <a:gd fmla="*/ 44 w 53" name="T24"/>
                <a:gd fmla="*/ 20 h 53" name="T25"/>
                <a:gd fmla="*/ 24 w 53" name="T26"/>
                <a:gd fmla="*/ 0 h 5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2" w="52">
                  <a:moveTo>
                    <a:pt x="24" y="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1" y="7"/>
                    <a:pt x="22" y="8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42" y="28"/>
                    <a:pt x="43" y="35"/>
                    <a:pt x="39" y="39"/>
                  </a:cubicBezTo>
                  <a:cubicBezTo>
                    <a:pt x="35" y="43"/>
                    <a:pt x="27" y="42"/>
                    <a:pt x="22" y="3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1"/>
                    <a:pt x="5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7" y="52"/>
                    <a:pt x="39" y="53"/>
                    <a:pt x="46" y="46"/>
                  </a:cubicBezTo>
                  <a:cubicBezTo>
                    <a:pt x="53" y="39"/>
                    <a:pt x="52" y="28"/>
                    <a:pt x="44" y="2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淘宝网Chenying0907出品 481"/>
            <p:cNvSpPr/>
            <p:nvPr/>
          </p:nvSpPr>
          <p:spPr bwMode="auto">
            <a:xfrm>
              <a:off x="4637868" y="3480591"/>
              <a:ext cx="90881" cy="90160"/>
            </a:xfrm>
            <a:custGeom>
              <a:gdLst>
                <a:gd fmla="*/ 24 w 53" name="T0"/>
                <a:gd fmla="*/ 1 h 53" name="T1"/>
                <a:gd fmla="*/ 24 w 53" name="T2"/>
                <a:gd fmla="*/ 0 h 53" name="T3"/>
                <a:gd fmla="*/ 18 w 53" name="T4"/>
                <a:gd fmla="*/ 6 h 53" name="T5"/>
                <a:gd fmla="*/ 22 w 53" name="T6"/>
                <a:gd fmla="*/ 10 h 53" name="T7"/>
                <a:gd fmla="*/ 37 w 53" name="T8"/>
                <a:gd fmla="*/ 24 h 53" name="T9"/>
                <a:gd fmla="*/ 40 w 53" name="T10"/>
                <a:gd fmla="*/ 41 h 53" name="T11"/>
                <a:gd fmla="*/ 23 w 53" name="T12"/>
                <a:gd fmla="*/ 38 h 53" name="T13"/>
                <a:gd fmla="*/ 8 w 53" name="T14"/>
                <a:gd fmla="*/ 24 h 53" name="T15"/>
                <a:gd fmla="*/ 5 w 53" name="T16"/>
                <a:gd fmla="*/ 20 h 53" name="T17"/>
                <a:gd fmla="*/ 5 w 53" name="T18"/>
                <a:gd fmla="*/ 20 h 53" name="T19"/>
                <a:gd fmla="*/ 0 w 53" name="T20"/>
                <a:gd fmla="*/ 25 h 53" name="T21"/>
                <a:gd fmla="*/ 0 w 53" name="T22"/>
                <a:gd fmla="*/ 25 h 53" name="T23"/>
                <a:gd fmla="*/ 20 w 53" name="T24"/>
                <a:gd fmla="*/ 45 h 53" name="T25"/>
                <a:gd fmla="*/ 46 w 53" name="T26"/>
                <a:gd fmla="*/ 46 h 53" name="T27"/>
                <a:gd fmla="*/ 44 w 53" name="T28"/>
                <a:gd fmla="*/ 20 h 53" name="T29"/>
                <a:gd fmla="*/ 24 w 53" name="T30"/>
                <a:gd fmla="*/ 1 h 53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52" w="52">
                  <a:moveTo>
                    <a:pt x="24" y="1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7"/>
                    <a:pt x="21" y="8"/>
                    <a:pt x="22" y="1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2" y="30"/>
                    <a:pt x="44" y="37"/>
                    <a:pt x="40" y="41"/>
                  </a:cubicBezTo>
                  <a:cubicBezTo>
                    <a:pt x="36" y="45"/>
                    <a:pt x="28" y="44"/>
                    <a:pt x="23" y="3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3"/>
                    <a:pt x="6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8" y="52"/>
                    <a:pt x="39" y="53"/>
                    <a:pt x="46" y="46"/>
                  </a:cubicBezTo>
                  <a:cubicBezTo>
                    <a:pt x="53" y="40"/>
                    <a:pt x="52" y="28"/>
                    <a:pt x="44" y="20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淘宝网Chenying0907出品 482"/>
            <p:cNvSpPr/>
            <p:nvPr/>
          </p:nvSpPr>
          <p:spPr bwMode="auto">
            <a:xfrm>
              <a:off x="4588821" y="3531802"/>
              <a:ext cx="90160" cy="90160"/>
            </a:xfrm>
            <a:custGeom>
              <a:gdLst>
                <a:gd fmla="*/ 44 w 53" name="T0"/>
                <a:gd fmla="*/ 20 h 53" name="T1"/>
                <a:gd fmla="*/ 25 w 53" name="T2"/>
                <a:gd fmla="*/ 0 h 53" name="T3"/>
                <a:gd fmla="*/ 24 w 53" name="T4"/>
                <a:gd fmla="*/ 0 h 53" name="T5"/>
                <a:gd fmla="*/ 19 w 53" name="T6"/>
                <a:gd fmla="*/ 5 h 53" name="T7"/>
                <a:gd fmla="*/ 23 w 53" name="T8"/>
                <a:gd fmla="*/ 8 h 53" name="T9"/>
                <a:gd fmla="*/ 37 w 53" name="T10"/>
                <a:gd fmla="*/ 22 h 53" name="T11"/>
                <a:gd fmla="*/ 40 w 53" name="T12"/>
                <a:gd fmla="*/ 40 h 53" name="T13"/>
                <a:gd fmla="*/ 23 w 53" name="T14"/>
                <a:gd fmla="*/ 37 h 53" name="T15"/>
                <a:gd fmla="*/ 8 w 53" name="T16"/>
                <a:gd fmla="*/ 22 h 53" name="T17"/>
                <a:gd fmla="*/ 6 w 53" name="T18"/>
                <a:gd fmla="*/ 19 h 53" name="T19"/>
                <a:gd fmla="*/ 0 w 53" name="T20"/>
                <a:gd fmla="*/ 25 h 53" name="T21"/>
                <a:gd fmla="*/ 1 w 53" name="T22"/>
                <a:gd fmla="*/ 25 h 53" name="T23"/>
                <a:gd fmla="*/ 20 w 53" name="T24"/>
                <a:gd fmla="*/ 44 h 53" name="T25"/>
                <a:gd fmla="*/ 46 w 53" name="T26"/>
                <a:gd fmla="*/ 46 h 53" name="T27"/>
                <a:gd fmla="*/ 44 w 53" name="T28"/>
                <a:gd fmla="*/ 20 h 5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2" w="52">
                  <a:moveTo>
                    <a:pt x="44" y="2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6"/>
                    <a:pt x="22" y="7"/>
                    <a:pt x="23" y="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3" y="28"/>
                    <a:pt x="44" y="36"/>
                    <a:pt x="40" y="40"/>
                  </a:cubicBezTo>
                  <a:cubicBezTo>
                    <a:pt x="36" y="43"/>
                    <a:pt x="28" y="42"/>
                    <a:pt x="23" y="37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8" y="52"/>
                    <a:pt x="40" y="53"/>
                    <a:pt x="46" y="46"/>
                  </a:cubicBezTo>
                  <a:cubicBezTo>
                    <a:pt x="53" y="39"/>
                    <a:pt x="52" y="28"/>
                    <a:pt x="4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淘宝网Chenying0907出品 483"/>
            <p:cNvSpPr/>
            <p:nvPr/>
          </p:nvSpPr>
          <p:spPr bwMode="auto">
            <a:xfrm>
              <a:off x="4492891" y="3564259"/>
              <a:ext cx="104586" cy="107471"/>
            </a:xfrm>
            <a:custGeom>
              <a:gdLst>
                <a:gd fmla="*/ 53 w 61" name="T0"/>
                <a:gd fmla="*/ 8 h 63" name="T1"/>
                <a:gd fmla="*/ 25 w 61" name="T2"/>
                <a:gd fmla="*/ 8 h 63" name="T3"/>
                <a:gd fmla="*/ 25 w 61" name="T4"/>
                <a:gd fmla="*/ 8 h 63" name="T5"/>
                <a:gd fmla="*/ 10 w 61" name="T6"/>
                <a:gd fmla="*/ 23 h 63" name="T7"/>
                <a:gd fmla="*/ 5 w 61" name="T8"/>
                <a:gd fmla="*/ 28 h 63" name="T9"/>
                <a:gd fmla="*/ 0 w 61" name="T10"/>
                <a:gd fmla="*/ 42 h 63" name="T11"/>
                <a:gd fmla="*/ 6 w 61" name="T12"/>
                <a:gd fmla="*/ 56 h 63" name="T13"/>
                <a:gd fmla="*/ 33 w 61" name="T14"/>
                <a:gd fmla="*/ 56 h 63" name="T15"/>
                <a:gd fmla="*/ 53 w 61" name="T16"/>
                <a:gd fmla="*/ 36 h 63" name="T17"/>
                <a:gd fmla="*/ 54 w 61" name="T18"/>
                <a:gd fmla="*/ 9 h 63" name="T19"/>
                <a:gd fmla="*/ 53 w 61" name="T20"/>
                <a:gd fmla="*/ 8 h 6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" w="61">
                  <a:moveTo>
                    <a:pt x="53" y="8"/>
                  </a:moveTo>
                  <a:cubicBezTo>
                    <a:pt x="45" y="0"/>
                    <a:pt x="33" y="0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" y="32"/>
                    <a:pt x="0" y="37"/>
                    <a:pt x="0" y="42"/>
                  </a:cubicBezTo>
                  <a:cubicBezTo>
                    <a:pt x="0" y="47"/>
                    <a:pt x="2" y="52"/>
                    <a:pt x="6" y="56"/>
                  </a:cubicBezTo>
                  <a:cubicBezTo>
                    <a:pt x="13" y="63"/>
                    <a:pt x="26" y="63"/>
                    <a:pt x="33" y="5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60" y="28"/>
                    <a:pt x="61" y="17"/>
                    <a:pt x="54" y="9"/>
                  </a:cubicBezTo>
                  <a:cubicBezTo>
                    <a:pt x="54" y="9"/>
                    <a:pt x="53" y="8"/>
                    <a:pt x="5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淘宝网Chenying0907出品 484"/>
            <p:cNvSpPr/>
            <p:nvPr/>
          </p:nvSpPr>
          <p:spPr bwMode="auto">
            <a:xfrm>
              <a:off x="4435189" y="3508000"/>
              <a:ext cx="103864" cy="108913"/>
            </a:xfrm>
            <a:custGeom>
              <a:gdLst>
                <a:gd fmla="*/ 53 w 61" name="T0"/>
                <a:gd fmla="*/ 36 h 64" name="T1"/>
                <a:gd fmla="*/ 53 w 61" name="T2"/>
                <a:gd fmla="*/ 8 h 64" name="T3"/>
                <a:gd fmla="*/ 25 w 61" name="T4"/>
                <a:gd fmla="*/ 8 h 64" name="T5"/>
                <a:gd fmla="*/ 24 w 61" name="T6"/>
                <a:gd fmla="*/ 9 h 64" name="T7"/>
                <a:gd fmla="*/ 8 w 61" name="T8"/>
                <a:gd fmla="*/ 25 h 64" name="T9"/>
                <a:gd fmla="*/ 5 w 61" name="T10"/>
                <a:gd fmla="*/ 28 h 64" name="T11"/>
                <a:gd fmla="*/ 0 w 61" name="T12"/>
                <a:gd fmla="*/ 42 h 64" name="T13"/>
                <a:gd fmla="*/ 5 w 61" name="T14"/>
                <a:gd fmla="*/ 56 h 64" name="T15"/>
                <a:gd fmla="*/ 33 w 61" name="T16"/>
                <a:gd fmla="*/ 56 h 64" name="T17"/>
                <a:gd fmla="*/ 38 w 61" name="T18"/>
                <a:gd fmla="*/ 51 h 64" name="T19"/>
                <a:gd fmla="*/ 53 w 61" name="T20"/>
                <a:gd fmla="*/ 36 h 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4" w="61">
                  <a:moveTo>
                    <a:pt x="53" y="36"/>
                  </a:moveTo>
                  <a:cubicBezTo>
                    <a:pt x="61" y="28"/>
                    <a:pt x="61" y="15"/>
                    <a:pt x="53" y="8"/>
                  </a:cubicBezTo>
                  <a:cubicBezTo>
                    <a:pt x="45" y="0"/>
                    <a:pt x="33" y="0"/>
                    <a:pt x="25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1" y="32"/>
                    <a:pt x="0" y="37"/>
                    <a:pt x="0" y="42"/>
                  </a:cubicBezTo>
                  <a:cubicBezTo>
                    <a:pt x="0" y="47"/>
                    <a:pt x="2" y="52"/>
                    <a:pt x="5" y="56"/>
                  </a:cubicBezTo>
                  <a:cubicBezTo>
                    <a:pt x="13" y="64"/>
                    <a:pt x="26" y="63"/>
                    <a:pt x="33" y="56"/>
                  </a:cubicBezTo>
                  <a:cubicBezTo>
                    <a:pt x="38" y="51"/>
                    <a:pt x="38" y="51"/>
                    <a:pt x="38" y="51"/>
                  </a:cubicBezTo>
                  <a:lnTo>
                    <a:pt x="5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淘宝网Chenying0907出品 485"/>
            <p:cNvSpPr/>
            <p:nvPr/>
          </p:nvSpPr>
          <p:spPr bwMode="auto">
            <a:xfrm>
              <a:off x="4372437" y="3451740"/>
              <a:ext cx="105307" cy="107471"/>
            </a:xfrm>
            <a:custGeom>
              <a:gdLst>
                <a:gd fmla="*/ 54 w 62" name="T0"/>
                <a:gd fmla="*/ 36 h 63" name="T1"/>
                <a:gd fmla="*/ 54 w 62" name="T2"/>
                <a:gd fmla="*/ 8 h 63" name="T3"/>
                <a:gd fmla="*/ 26 w 62" name="T4"/>
                <a:gd fmla="*/ 8 h 63" name="T5"/>
                <a:gd fmla="*/ 7 w 62" name="T6"/>
                <a:gd fmla="*/ 27 h 63" name="T7"/>
                <a:gd fmla="*/ 6 w 62" name="T8"/>
                <a:gd fmla="*/ 28 h 63" name="T9"/>
                <a:gd fmla="*/ 0 w 62" name="T10"/>
                <a:gd fmla="*/ 42 h 63" name="T11"/>
                <a:gd fmla="*/ 6 w 62" name="T12"/>
                <a:gd fmla="*/ 56 h 63" name="T13"/>
                <a:gd fmla="*/ 34 w 62" name="T14"/>
                <a:gd fmla="*/ 56 h 63" name="T15"/>
                <a:gd fmla="*/ 37 w 62" name="T16"/>
                <a:gd fmla="*/ 52 h 63" name="T17"/>
                <a:gd fmla="*/ 54 w 62" name="T18"/>
                <a:gd fmla="*/ 36 h 6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" w="62">
                  <a:moveTo>
                    <a:pt x="54" y="36"/>
                  </a:moveTo>
                  <a:cubicBezTo>
                    <a:pt x="62" y="28"/>
                    <a:pt x="61" y="15"/>
                    <a:pt x="54" y="8"/>
                  </a:cubicBezTo>
                  <a:cubicBezTo>
                    <a:pt x="46" y="0"/>
                    <a:pt x="33" y="0"/>
                    <a:pt x="26" y="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32"/>
                    <a:pt x="0" y="37"/>
                    <a:pt x="0" y="42"/>
                  </a:cubicBezTo>
                  <a:cubicBezTo>
                    <a:pt x="0" y="47"/>
                    <a:pt x="2" y="52"/>
                    <a:pt x="6" y="56"/>
                  </a:cubicBezTo>
                  <a:cubicBezTo>
                    <a:pt x="14" y="63"/>
                    <a:pt x="27" y="63"/>
                    <a:pt x="34" y="56"/>
                  </a:cubicBezTo>
                  <a:cubicBezTo>
                    <a:pt x="37" y="52"/>
                    <a:pt x="37" y="52"/>
                    <a:pt x="37" y="52"/>
                  </a:cubicBezTo>
                  <a:lnTo>
                    <a:pt x="5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淘宝网Chenying0907出品 486"/>
            <p:cNvSpPr/>
            <p:nvPr/>
          </p:nvSpPr>
          <p:spPr bwMode="auto">
            <a:xfrm>
              <a:off x="4317620" y="3399086"/>
              <a:ext cx="103864" cy="105307"/>
            </a:xfrm>
            <a:custGeom>
              <a:gdLst>
                <a:gd fmla="*/ 53 w 61" name="T0"/>
                <a:gd fmla="*/ 34 h 62" name="T1"/>
                <a:gd fmla="*/ 53 w 61" name="T2"/>
                <a:gd fmla="*/ 34 h 62" name="T3"/>
                <a:gd fmla="*/ 53 w 61" name="T4"/>
                <a:gd fmla="*/ 6 h 62" name="T5"/>
                <a:gd fmla="*/ 37 w 61" name="T6"/>
                <a:gd fmla="*/ 0 h 62" name="T7"/>
                <a:gd fmla="*/ 26 w 61" name="T8"/>
                <a:gd fmla="*/ 5 h 62" name="T9"/>
                <a:gd fmla="*/ 25 w 61" name="T10"/>
                <a:gd fmla="*/ 6 h 62" name="T11"/>
                <a:gd fmla="*/ 5 w 61" name="T12"/>
                <a:gd fmla="*/ 26 h 62" name="T13"/>
                <a:gd fmla="*/ 0 w 61" name="T14"/>
                <a:gd fmla="*/ 40 h 62" name="T15"/>
                <a:gd fmla="*/ 6 w 61" name="T16"/>
                <a:gd fmla="*/ 54 h 62" name="T17"/>
                <a:gd fmla="*/ 33 w 61" name="T18"/>
                <a:gd fmla="*/ 54 h 62" name="T19"/>
                <a:gd fmla="*/ 53 w 61" name="T20"/>
                <a:gd fmla="*/ 34 h 6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" w="61">
                  <a:moveTo>
                    <a:pt x="53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61" y="26"/>
                    <a:pt x="61" y="13"/>
                    <a:pt x="53" y="6"/>
                  </a:cubicBezTo>
                  <a:cubicBezTo>
                    <a:pt x="49" y="2"/>
                    <a:pt x="43" y="0"/>
                    <a:pt x="37" y="0"/>
                  </a:cubicBezTo>
                  <a:cubicBezTo>
                    <a:pt x="33" y="0"/>
                    <a:pt x="30" y="2"/>
                    <a:pt x="26" y="5"/>
                  </a:cubicBezTo>
                  <a:cubicBezTo>
                    <a:pt x="26" y="5"/>
                    <a:pt x="25" y="6"/>
                    <a:pt x="25" y="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30"/>
                    <a:pt x="0" y="35"/>
                    <a:pt x="0" y="40"/>
                  </a:cubicBezTo>
                  <a:cubicBezTo>
                    <a:pt x="0" y="45"/>
                    <a:pt x="2" y="50"/>
                    <a:pt x="6" y="54"/>
                  </a:cubicBezTo>
                  <a:cubicBezTo>
                    <a:pt x="13" y="62"/>
                    <a:pt x="26" y="61"/>
                    <a:pt x="33" y="54"/>
                  </a:cubicBezTo>
                  <a:lnTo>
                    <a:pt x="53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淘宝网Chenying0907出品 487"/>
            <p:cNvSpPr/>
            <p:nvPr/>
          </p:nvSpPr>
          <p:spPr bwMode="auto">
            <a:xfrm>
              <a:off x="4205101" y="3134377"/>
              <a:ext cx="269037" cy="264710"/>
            </a:xfrm>
            <a:custGeom>
              <a:gdLst>
                <a:gd fmla="*/ 206 w 373" name="T0"/>
                <a:gd fmla="*/ 362 h 367" name="T1"/>
                <a:gd fmla="*/ 222 w 373" name="T2"/>
                <a:gd fmla="*/ 348 h 367" name="T3"/>
                <a:gd fmla="*/ 45 w 373" name="T4"/>
                <a:gd fmla="*/ 203 h 367" name="T5"/>
                <a:gd fmla="*/ 182 w 373" name="T6"/>
                <a:gd fmla="*/ 43 h 367" name="T7"/>
                <a:gd fmla="*/ 286 w 373" name="T8"/>
                <a:gd fmla="*/ 137 h 367" name="T9"/>
                <a:gd fmla="*/ 359 w 373" name="T10"/>
                <a:gd fmla="*/ 116 h 367" name="T11"/>
                <a:gd fmla="*/ 371 w 373" name="T12"/>
                <a:gd fmla="*/ 90 h 367" name="T13"/>
                <a:gd fmla="*/ 373 w 373" name="T14"/>
                <a:gd fmla="*/ 88 h 367" name="T15"/>
                <a:gd fmla="*/ 295 w 373" name="T16"/>
                <a:gd fmla="*/ 111 h 367" name="T17"/>
                <a:gd fmla="*/ 180 w 373" name="T18"/>
                <a:gd fmla="*/ 0 h 367" name="T19"/>
                <a:gd fmla="*/ 0 w 373" name="T20"/>
                <a:gd fmla="*/ 206 h 367" name="T21"/>
                <a:gd fmla="*/ 199 w 373" name="T22"/>
                <a:gd fmla="*/ 367 h 367" name="T23"/>
                <a:gd fmla="*/ 206 w 373" name="T24"/>
                <a:gd fmla="*/ 362 h 36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67" w="373">
                  <a:moveTo>
                    <a:pt x="206" y="362"/>
                  </a:moveTo>
                  <a:lnTo>
                    <a:pt x="222" y="348"/>
                  </a:lnTo>
                  <a:lnTo>
                    <a:pt x="45" y="203"/>
                  </a:lnTo>
                  <a:lnTo>
                    <a:pt x="182" y="43"/>
                  </a:lnTo>
                  <a:lnTo>
                    <a:pt x="286" y="137"/>
                  </a:lnTo>
                  <a:lnTo>
                    <a:pt x="359" y="116"/>
                  </a:lnTo>
                  <a:lnTo>
                    <a:pt x="371" y="90"/>
                  </a:lnTo>
                  <a:lnTo>
                    <a:pt x="373" y="88"/>
                  </a:lnTo>
                  <a:lnTo>
                    <a:pt x="295" y="111"/>
                  </a:lnTo>
                  <a:lnTo>
                    <a:pt x="180" y="0"/>
                  </a:lnTo>
                  <a:lnTo>
                    <a:pt x="0" y="206"/>
                  </a:lnTo>
                  <a:lnTo>
                    <a:pt x="199" y="367"/>
                  </a:lnTo>
                  <a:lnTo>
                    <a:pt x="206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淘宝网Chenying0907出品 488"/>
            <p:cNvSpPr/>
            <p:nvPr/>
          </p:nvSpPr>
          <p:spPr bwMode="auto">
            <a:xfrm>
              <a:off x="4135136" y="3071625"/>
              <a:ext cx="186090" cy="204122"/>
            </a:xfrm>
            <a:custGeom>
              <a:gdLst>
                <a:gd fmla="*/ 99 w 109" name="T0"/>
                <a:gd fmla="*/ 9 h 120" name="T1"/>
                <a:gd fmla="*/ 68 w 109" name="T2"/>
                <a:gd fmla="*/ 10 h 120" name="T3"/>
                <a:gd fmla="*/ 5 w 109" name="T4"/>
                <a:gd fmla="*/ 80 h 120" name="T5"/>
                <a:gd fmla="*/ 0 w 109" name="T6"/>
                <a:gd fmla="*/ 95 h 120" name="T7"/>
                <a:gd fmla="*/ 7 w 109" name="T8"/>
                <a:gd fmla="*/ 112 h 120" name="T9"/>
                <a:gd fmla="*/ 38 w 109" name="T10"/>
                <a:gd fmla="*/ 110 h 120" name="T11"/>
                <a:gd fmla="*/ 101 w 109" name="T12"/>
                <a:gd fmla="*/ 40 h 120" name="T13"/>
                <a:gd fmla="*/ 99 w 109" name="T14"/>
                <a:gd fmla="*/ 9 h 1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0" w="109">
                  <a:moveTo>
                    <a:pt x="99" y="9"/>
                  </a:moveTo>
                  <a:cubicBezTo>
                    <a:pt x="90" y="0"/>
                    <a:pt x="76" y="1"/>
                    <a:pt x="68" y="1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2" y="84"/>
                    <a:pt x="0" y="90"/>
                    <a:pt x="0" y="95"/>
                  </a:cubicBezTo>
                  <a:cubicBezTo>
                    <a:pt x="0" y="101"/>
                    <a:pt x="2" y="107"/>
                    <a:pt x="7" y="112"/>
                  </a:cubicBezTo>
                  <a:cubicBezTo>
                    <a:pt x="16" y="120"/>
                    <a:pt x="30" y="119"/>
                    <a:pt x="38" y="11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9" y="31"/>
                    <a:pt x="108" y="17"/>
                    <a:pt x="9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1" name="淘宝网Chenying0907出品 30"/>
          <p:cNvGrpSpPr/>
          <p:nvPr/>
        </p:nvGrpSpPr>
        <p:grpSpPr>
          <a:xfrm>
            <a:off x="4323405" y="4021449"/>
            <a:ext cx="745081" cy="564041"/>
            <a:chOff x="6274451" y="3104083"/>
            <a:chExt cx="745081" cy="564041"/>
          </a:xfrm>
          <a:solidFill>
            <a:schemeClr val="bg1"/>
          </a:solidFill>
        </p:grpSpPr>
        <p:sp>
          <p:nvSpPr>
            <p:cNvPr id="32" name="淘宝网Chenying0907出品 512"/>
            <p:cNvSpPr/>
            <p:nvPr/>
          </p:nvSpPr>
          <p:spPr bwMode="auto">
            <a:xfrm>
              <a:off x="6569454" y="3119230"/>
              <a:ext cx="450078" cy="22360"/>
            </a:xfrm>
            <a:custGeom>
              <a:gdLst>
                <a:gd fmla="*/ 257 w 264" name="T0"/>
                <a:gd fmla="*/ 0 h 13" name="T1"/>
                <a:gd fmla="*/ 6 w 264" name="T2"/>
                <a:gd fmla="*/ 0 h 13" name="T3"/>
                <a:gd fmla="*/ 2 w 264" name="T4"/>
                <a:gd fmla="*/ 2 h 13" name="T5"/>
                <a:gd fmla="*/ 0 w 264" name="T6"/>
                <a:gd fmla="*/ 7 h 13" name="T7"/>
                <a:gd fmla="*/ 6 w 264" name="T8"/>
                <a:gd fmla="*/ 13 h 13" name="T9"/>
                <a:gd fmla="*/ 257 w 264" name="T10"/>
                <a:gd fmla="*/ 13 h 13" name="T11"/>
                <a:gd fmla="*/ 264 w 264" name="T12"/>
                <a:gd fmla="*/ 7 h 13" name="T13"/>
                <a:gd fmla="*/ 257 w 264" name="T14"/>
                <a:gd fmla="*/ 0 h 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" w="264">
                  <a:moveTo>
                    <a:pt x="25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61" y="13"/>
                    <a:pt x="264" y="10"/>
                    <a:pt x="264" y="7"/>
                  </a:cubicBezTo>
                  <a:cubicBezTo>
                    <a:pt x="264" y="3"/>
                    <a:pt x="261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淘宝网Chenying0907出品 513"/>
            <p:cNvSpPr>
              <a:spLocks noChangeArrowheads="1"/>
            </p:cNvSpPr>
            <p:nvPr/>
          </p:nvSpPr>
          <p:spPr bwMode="auto">
            <a:xfrm>
              <a:off x="6869507" y="3293058"/>
              <a:ext cx="28851" cy="122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淘宝网Chenying0907出品 514"/>
            <p:cNvSpPr>
              <a:spLocks noChangeArrowheads="1"/>
            </p:cNvSpPr>
            <p:nvPr/>
          </p:nvSpPr>
          <p:spPr bwMode="auto">
            <a:xfrm>
              <a:off x="6821902" y="3325516"/>
              <a:ext cx="30294" cy="86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淘宝网Chenying0907出品 515"/>
            <p:cNvSpPr>
              <a:spLocks noChangeArrowheads="1"/>
            </p:cNvSpPr>
            <p:nvPr/>
          </p:nvSpPr>
          <p:spPr bwMode="auto">
            <a:xfrm>
              <a:off x="6772134" y="3280796"/>
              <a:ext cx="28851" cy="1312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淘宝网Chenying0907出品 516"/>
            <p:cNvSpPr/>
            <p:nvPr/>
          </p:nvSpPr>
          <p:spPr bwMode="auto">
            <a:xfrm>
              <a:off x="6750496" y="3521704"/>
              <a:ext cx="86554" cy="146420"/>
            </a:xfrm>
            <a:custGeom>
              <a:gdLst>
                <a:gd fmla="*/ 43 w 51" name="T0"/>
                <a:gd fmla="*/ 71 h 86" name="T1"/>
                <a:gd fmla="*/ 36 w 51" name="T2"/>
                <a:gd fmla="*/ 71 h 86" name="T3"/>
                <a:gd fmla="*/ 36 w 51" name="T4"/>
                <a:gd fmla="*/ 0 h 86" name="T5"/>
                <a:gd fmla="*/ 19 w 51" name="T6"/>
                <a:gd fmla="*/ 0 h 86" name="T7"/>
                <a:gd fmla="*/ 19 w 51" name="T8"/>
                <a:gd fmla="*/ 71 h 86" name="T9"/>
                <a:gd fmla="*/ 7 w 51" name="T10"/>
                <a:gd fmla="*/ 71 h 86" name="T11"/>
                <a:gd fmla="*/ 2 w 51" name="T12"/>
                <a:gd fmla="*/ 73 h 86" name="T13"/>
                <a:gd fmla="*/ 0 w 51" name="T14"/>
                <a:gd fmla="*/ 79 h 86" name="T15"/>
                <a:gd fmla="*/ 7 w 51" name="T16"/>
                <a:gd fmla="*/ 86 h 86" name="T17"/>
                <a:gd fmla="*/ 43 w 51" name="T18"/>
                <a:gd fmla="*/ 86 h 86" name="T19"/>
                <a:gd fmla="*/ 51 w 51" name="T20"/>
                <a:gd fmla="*/ 79 h 86" name="T21"/>
                <a:gd fmla="*/ 43 w 51" name="T22"/>
                <a:gd fmla="*/ 71 h 8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6" w="51">
                  <a:moveTo>
                    <a:pt x="43" y="71"/>
                  </a:moveTo>
                  <a:cubicBezTo>
                    <a:pt x="36" y="71"/>
                    <a:pt x="36" y="71"/>
                    <a:pt x="36" y="7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5" y="71"/>
                    <a:pt x="3" y="72"/>
                    <a:pt x="2" y="73"/>
                  </a:cubicBezTo>
                  <a:cubicBezTo>
                    <a:pt x="0" y="75"/>
                    <a:pt x="0" y="77"/>
                    <a:pt x="0" y="79"/>
                  </a:cubicBezTo>
                  <a:cubicBezTo>
                    <a:pt x="0" y="83"/>
                    <a:pt x="3" y="86"/>
                    <a:pt x="7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7" y="86"/>
                    <a:pt x="51" y="83"/>
                    <a:pt x="51" y="79"/>
                  </a:cubicBezTo>
                  <a:cubicBezTo>
                    <a:pt x="51" y="75"/>
                    <a:pt x="47" y="71"/>
                    <a:pt x="43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淘宝网Chenying0907出品 517"/>
            <p:cNvSpPr>
              <a:spLocks noChangeArrowheads="1"/>
            </p:cNvSpPr>
            <p:nvPr/>
          </p:nvSpPr>
          <p:spPr bwMode="auto">
            <a:xfrm>
              <a:off x="6720923" y="3325516"/>
              <a:ext cx="29573" cy="86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淘宝网Chenying0907出品 518"/>
            <p:cNvSpPr>
              <a:spLocks noChangeArrowheads="1"/>
            </p:cNvSpPr>
            <p:nvPr/>
          </p:nvSpPr>
          <p:spPr bwMode="auto">
            <a:xfrm>
              <a:off x="6668270" y="3357974"/>
              <a:ext cx="28851" cy="540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淘宝网Chenying0907出品 519"/>
            <p:cNvSpPr>
              <a:spLocks noEditPoints="1"/>
            </p:cNvSpPr>
            <p:nvPr/>
          </p:nvSpPr>
          <p:spPr bwMode="auto">
            <a:xfrm>
              <a:off x="6601912" y="3161786"/>
              <a:ext cx="383721" cy="346214"/>
            </a:xfrm>
            <a:custGeom>
              <a:gdLst>
                <a:gd fmla="*/ 0 w 532" name="T0"/>
                <a:gd fmla="*/ 480 h 480" name="T1"/>
                <a:gd fmla="*/ 532 w 532" name="T2"/>
                <a:gd fmla="*/ 480 h 480" name="T3"/>
                <a:gd fmla="*/ 532 w 532" name="T4"/>
                <a:gd fmla="*/ 0 h 480" name="T5"/>
                <a:gd fmla="*/ 0 w 532" name="T6"/>
                <a:gd fmla="*/ 0 h 480" name="T7"/>
                <a:gd fmla="*/ 0 w 532" name="T8"/>
                <a:gd fmla="*/ 480 h 480" name="T9"/>
                <a:gd fmla="*/ 28 w 532" name="T10"/>
                <a:gd fmla="*/ 28 h 480" name="T11"/>
                <a:gd fmla="*/ 506 w 532" name="T12"/>
                <a:gd fmla="*/ 28 h 480" name="T13"/>
                <a:gd fmla="*/ 506 w 532" name="T14"/>
                <a:gd fmla="*/ 442 h 480" name="T15"/>
                <a:gd fmla="*/ 28 w 532" name="T16"/>
                <a:gd fmla="*/ 442 h 480" name="T17"/>
                <a:gd fmla="*/ 28 w 532" name="T18"/>
                <a:gd fmla="*/ 28 h 48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0" w="532">
                  <a:moveTo>
                    <a:pt x="0" y="480"/>
                  </a:moveTo>
                  <a:lnTo>
                    <a:pt x="532" y="480"/>
                  </a:lnTo>
                  <a:lnTo>
                    <a:pt x="532" y="0"/>
                  </a:lnTo>
                  <a:lnTo>
                    <a:pt x="0" y="0"/>
                  </a:lnTo>
                  <a:lnTo>
                    <a:pt x="0" y="480"/>
                  </a:lnTo>
                  <a:close/>
                  <a:moveTo>
                    <a:pt x="28" y="28"/>
                  </a:moveTo>
                  <a:lnTo>
                    <a:pt x="506" y="28"/>
                  </a:lnTo>
                  <a:lnTo>
                    <a:pt x="506" y="442"/>
                  </a:lnTo>
                  <a:lnTo>
                    <a:pt x="28" y="442"/>
                  </a:lnTo>
                  <a:lnTo>
                    <a:pt x="2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淘宝网Chenying0907出品 520"/>
            <p:cNvSpPr/>
            <p:nvPr/>
          </p:nvSpPr>
          <p:spPr bwMode="auto">
            <a:xfrm>
              <a:off x="6274451" y="3299550"/>
              <a:ext cx="313757" cy="281299"/>
            </a:xfrm>
            <a:custGeom>
              <a:gdLst>
                <a:gd fmla="*/ 161 w 184" name="T0"/>
                <a:gd fmla="*/ 20 h 165" name="T1"/>
                <a:gd fmla="*/ 119 w 184" name="T2"/>
                <a:gd fmla="*/ 0 h 165" name="T3"/>
                <a:gd fmla="*/ 92 w 184" name="T4"/>
                <a:gd fmla="*/ 11 h 165" name="T5"/>
                <a:gd fmla="*/ 114 w 184" name="T6"/>
                <a:gd fmla="*/ 90 h 165" name="T7"/>
                <a:gd fmla="*/ 92 w 184" name="T8"/>
                <a:gd fmla="*/ 122 h 165" name="T9"/>
                <a:gd fmla="*/ 70 w 184" name="T10"/>
                <a:gd fmla="*/ 90 h 165" name="T11"/>
                <a:gd fmla="*/ 92 w 184" name="T12"/>
                <a:gd fmla="*/ 11 h 165" name="T13"/>
                <a:gd fmla="*/ 65 w 184" name="T14"/>
                <a:gd fmla="*/ 0 h 165" name="T15"/>
                <a:gd fmla="*/ 0 w 184" name="T16"/>
                <a:gd fmla="*/ 65 h 165" name="T17"/>
                <a:gd fmla="*/ 0 w 184" name="T18"/>
                <a:gd fmla="*/ 135 h 165" name="T19"/>
                <a:gd fmla="*/ 84 w 184" name="T20"/>
                <a:gd fmla="*/ 165 h 165" name="T21"/>
                <a:gd fmla="*/ 100 w 184" name="T22"/>
                <a:gd fmla="*/ 165 h 165" name="T23"/>
                <a:gd fmla="*/ 184 w 184" name="T24"/>
                <a:gd fmla="*/ 135 h 165" name="T25"/>
                <a:gd fmla="*/ 184 w 184" name="T26"/>
                <a:gd fmla="*/ 65 h 165" name="T27"/>
                <a:gd fmla="*/ 161 w 184" name="T28"/>
                <a:gd fmla="*/ 20 h 16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5" w="184">
                  <a:moveTo>
                    <a:pt x="161" y="20"/>
                  </a:moveTo>
                  <a:cubicBezTo>
                    <a:pt x="148" y="10"/>
                    <a:pt x="132" y="4"/>
                    <a:pt x="119" y="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0" y="7"/>
                    <a:pt x="0" y="24"/>
                    <a:pt x="0" y="65"/>
                  </a:cubicBezTo>
                  <a:cubicBezTo>
                    <a:pt x="0" y="124"/>
                    <a:pt x="0" y="135"/>
                    <a:pt x="0" y="135"/>
                  </a:cubicBezTo>
                  <a:cubicBezTo>
                    <a:pt x="0" y="135"/>
                    <a:pt x="3" y="165"/>
                    <a:pt x="84" y="165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82" y="165"/>
                    <a:pt x="184" y="135"/>
                    <a:pt x="184" y="135"/>
                  </a:cubicBezTo>
                  <a:cubicBezTo>
                    <a:pt x="184" y="135"/>
                    <a:pt x="184" y="124"/>
                    <a:pt x="184" y="65"/>
                  </a:cubicBezTo>
                  <a:cubicBezTo>
                    <a:pt x="184" y="44"/>
                    <a:pt x="174" y="30"/>
                    <a:pt x="16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Oval 521"/>
            <p:cNvSpPr>
              <a:spLocks noChangeArrowheads="1"/>
            </p:cNvSpPr>
            <p:nvPr/>
          </p:nvSpPr>
          <p:spPr bwMode="auto">
            <a:xfrm>
              <a:off x="6353071" y="3104083"/>
              <a:ext cx="156518" cy="1824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2" name="淘宝网Chenying0907出品 41"/>
          <p:cNvGrpSpPr/>
          <p:nvPr/>
        </p:nvGrpSpPr>
        <p:grpSpPr>
          <a:xfrm>
            <a:off x="2408940" y="3775493"/>
            <a:ext cx="452964" cy="740033"/>
            <a:chOff x="2190567" y="3013202"/>
            <a:chExt cx="452964" cy="740033"/>
          </a:xfrm>
          <a:solidFill>
            <a:schemeClr val="bg1"/>
          </a:solidFill>
        </p:grpSpPr>
        <p:sp>
          <p:nvSpPr>
            <p:cNvPr id="43" name="淘宝网Chenying0907出品 460"/>
            <p:cNvSpPr/>
            <p:nvPr/>
          </p:nvSpPr>
          <p:spPr bwMode="auto">
            <a:xfrm>
              <a:off x="2599533" y="3101919"/>
              <a:ext cx="43998" cy="42556"/>
            </a:xfrm>
            <a:custGeom>
              <a:gdLst>
                <a:gd fmla="*/ 25 w 26" name="T0"/>
                <a:gd fmla="*/ 4 h 25" name="T1"/>
                <a:gd fmla="*/ 15 w 26" name="T2"/>
                <a:gd fmla="*/ 2 h 25" name="T3"/>
                <a:gd fmla="*/ 3 w 26" name="T4"/>
                <a:gd fmla="*/ 11 h 25" name="T5"/>
                <a:gd fmla="*/ 0 w 26" name="T6"/>
                <a:gd fmla="*/ 17 h 25" name="T7"/>
                <a:gd fmla="*/ 1 w 26" name="T8"/>
                <a:gd fmla="*/ 21 h 25" name="T9"/>
                <a:gd fmla="*/ 11 w 26" name="T10"/>
                <a:gd fmla="*/ 23 h 25" name="T11"/>
                <a:gd fmla="*/ 23 w 26" name="T12"/>
                <a:gd fmla="*/ 14 h 25" name="T13"/>
                <a:gd fmla="*/ 26 w 26" name="T14"/>
                <a:gd fmla="*/ 8 h 25" name="T15"/>
                <a:gd fmla="*/ 25 w 26" name="T16"/>
                <a:gd fmla="*/ 4 h 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" w="26">
                  <a:moveTo>
                    <a:pt x="25" y="4"/>
                  </a:moveTo>
                  <a:cubicBezTo>
                    <a:pt x="22" y="1"/>
                    <a:pt x="18" y="0"/>
                    <a:pt x="15" y="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2"/>
                    <a:pt x="0" y="15"/>
                    <a:pt x="0" y="17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4" y="24"/>
                    <a:pt x="8" y="25"/>
                    <a:pt x="11" y="2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3"/>
                    <a:pt x="26" y="10"/>
                    <a:pt x="26" y="8"/>
                  </a:cubicBezTo>
                  <a:cubicBezTo>
                    <a:pt x="26" y="7"/>
                    <a:pt x="26" y="5"/>
                    <a:pt x="2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淘宝网Chenying0907出品 461"/>
            <p:cNvSpPr/>
            <p:nvPr/>
          </p:nvSpPr>
          <p:spPr bwMode="auto">
            <a:xfrm>
              <a:off x="2493504" y="3013202"/>
              <a:ext cx="23802" cy="49769"/>
            </a:xfrm>
            <a:custGeom>
              <a:gdLst>
                <a:gd fmla="*/ 7 w 14" name="T0"/>
                <a:gd fmla="*/ 29 h 29" name="T1"/>
                <a:gd fmla="*/ 14 w 14" name="T2"/>
                <a:gd fmla="*/ 22 h 29" name="T3"/>
                <a:gd fmla="*/ 14 w 14" name="T4"/>
                <a:gd fmla="*/ 7 h 29" name="T5"/>
                <a:gd fmla="*/ 12 w 14" name="T6"/>
                <a:gd fmla="*/ 2 h 29" name="T7"/>
                <a:gd fmla="*/ 7 w 14" name="T8"/>
                <a:gd fmla="*/ 0 h 29" name="T9"/>
                <a:gd fmla="*/ 0 w 14" name="T10"/>
                <a:gd fmla="*/ 7 h 29" name="T11"/>
                <a:gd fmla="*/ 0 w 14" name="T12"/>
                <a:gd fmla="*/ 22 h 29" name="T13"/>
                <a:gd fmla="*/ 2 w 14" name="T14"/>
                <a:gd fmla="*/ 27 h 29" name="T15"/>
                <a:gd fmla="*/ 7 w 14" name="T16"/>
                <a:gd fmla="*/ 29 h 2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14">
                  <a:moveTo>
                    <a:pt x="7" y="29"/>
                  </a:moveTo>
                  <a:cubicBezTo>
                    <a:pt x="11" y="29"/>
                    <a:pt x="14" y="26"/>
                    <a:pt x="14" y="2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4" y="4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2" y="27"/>
                  </a:cubicBezTo>
                  <a:cubicBezTo>
                    <a:pt x="3" y="28"/>
                    <a:pt x="5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淘宝网Chenying0907出品 462"/>
            <p:cNvSpPr/>
            <p:nvPr/>
          </p:nvSpPr>
          <p:spPr bwMode="auto">
            <a:xfrm>
              <a:off x="2463211" y="3316860"/>
              <a:ext cx="62752" cy="23802"/>
            </a:xfrm>
            <a:custGeom>
              <a:gdLst>
                <a:gd fmla="*/ 30 w 37" name="T0"/>
                <a:gd fmla="*/ 0 h 14" name="T1"/>
                <a:gd fmla="*/ 7 w 37" name="T2"/>
                <a:gd fmla="*/ 0 h 14" name="T3"/>
                <a:gd fmla="*/ 2 w 37" name="T4"/>
                <a:gd fmla="*/ 2 h 14" name="T5"/>
                <a:gd fmla="*/ 0 w 37" name="T6"/>
                <a:gd fmla="*/ 7 h 14" name="T7"/>
                <a:gd fmla="*/ 7 w 37" name="T8"/>
                <a:gd fmla="*/ 14 h 14" name="T9"/>
                <a:gd fmla="*/ 30 w 37" name="T10"/>
                <a:gd fmla="*/ 14 h 14" name="T11"/>
                <a:gd fmla="*/ 37 w 37" name="T12"/>
                <a:gd fmla="*/ 7 h 14" name="T13"/>
                <a:gd fmla="*/ 30 w 37" name="T14"/>
                <a:gd fmla="*/ 0 h 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" w="37">
                  <a:moveTo>
                    <a:pt x="3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7" y="11"/>
                    <a:pt x="37" y="7"/>
                  </a:cubicBezTo>
                  <a:cubicBezTo>
                    <a:pt x="37" y="4"/>
                    <a:pt x="34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淘宝网Chenying0907出品 463"/>
            <p:cNvSpPr/>
            <p:nvPr/>
          </p:nvSpPr>
          <p:spPr bwMode="auto">
            <a:xfrm>
              <a:off x="2427147" y="3250503"/>
              <a:ext cx="141371" cy="59866"/>
            </a:xfrm>
            <a:custGeom>
              <a:gdLst>
                <a:gd fmla="*/ 66 w 83" name="T0"/>
                <a:gd fmla="*/ 5 h 35" name="T1"/>
                <a:gd fmla="*/ 66 w 83" name="T2"/>
                <a:gd fmla="*/ 22 h 35" name="T3"/>
                <a:gd fmla="*/ 41 w 83" name="T4"/>
                <a:gd fmla="*/ 27 h 35" name="T5"/>
                <a:gd fmla="*/ 18 w 83" name="T6"/>
                <a:gd fmla="*/ 22 h 35" name="T7"/>
                <a:gd fmla="*/ 15 w 83" name="T8"/>
                <a:gd fmla="*/ 5 h 35" name="T9"/>
                <a:gd fmla="*/ 6 w 83" name="T10"/>
                <a:gd fmla="*/ 0 h 35" name="T11"/>
                <a:gd fmla="*/ 11 w 83" name="T12"/>
                <a:gd fmla="*/ 14 h 35" name="T13"/>
                <a:gd fmla="*/ 41 w 83" name="T14"/>
                <a:gd fmla="*/ 35 h 35" name="T15"/>
                <a:gd fmla="*/ 42 w 83" name="T16"/>
                <a:gd fmla="*/ 35 h 35" name="T17"/>
                <a:gd fmla="*/ 73 w 83" name="T18"/>
                <a:gd fmla="*/ 14 h 35" name="T19"/>
                <a:gd fmla="*/ 77 w 83" name="T20"/>
                <a:gd fmla="*/ 0 h 35" name="T21"/>
                <a:gd fmla="*/ 66 w 83" name="T22"/>
                <a:gd fmla="*/ 5 h 3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" w="83">
                  <a:moveTo>
                    <a:pt x="66" y="5"/>
                  </a:moveTo>
                  <a:cubicBezTo>
                    <a:pt x="65" y="10"/>
                    <a:pt x="63" y="17"/>
                    <a:pt x="66" y="22"/>
                  </a:cubicBezTo>
                  <a:cubicBezTo>
                    <a:pt x="66" y="22"/>
                    <a:pt x="53" y="27"/>
                    <a:pt x="41" y="27"/>
                  </a:cubicBezTo>
                  <a:cubicBezTo>
                    <a:pt x="30" y="27"/>
                    <a:pt x="18" y="22"/>
                    <a:pt x="18" y="22"/>
                  </a:cubicBezTo>
                  <a:cubicBezTo>
                    <a:pt x="19" y="16"/>
                    <a:pt x="17" y="10"/>
                    <a:pt x="15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5"/>
                    <a:pt x="10" y="11"/>
                    <a:pt x="11" y="14"/>
                  </a:cubicBezTo>
                  <a:cubicBezTo>
                    <a:pt x="11" y="22"/>
                    <a:pt x="0" y="35"/>
                    <a:pt x="41" y="35"/>
                  </a:cubicBezTo>
                  <a:cubicBezTo>
                    <a:pt x="41" y="35"/>
                    <a:pt x="42" y="35"/>
                    <a:pt x="42" y="35"/>
                  </a:cubicBezTo>
                  <a:cubicBezTo>
                    <a:pt x="83" y="35"/>
                    <a:pt x="73" y="22"/>
                    <a:pt x="73" y="14"/>
                  </a:cubicBezTo>
                  <a:cubicBezTo>
                    <a:pt x="73" y="11"/>
                    <a:pt x="75" y="5"/>
                    <a:pt x="77" y="0"/>
                  </a:cubicBezTo>
                  <a:lnTo>
                    <a:pt x="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淘宝网Chenying0907出品 464"/>
            <p:cNvSpPr/>
            <p:nvPr/>
          </p:nvSpPr>
          <p:spPr bwMode="auto">
            <a:xfrm>
              <a:off x="2394689" y="3289452"/>
              <a:ext cx="38949" cy="39671"/>
            </a:xfrm>
            <a:custGeom>
              <a:gdLst>
                <a:gd fmla="*/ 16 w 23" name="T0"/>
                <a:gd fmla="*/ 3 h 23" name="T1"/>
                <a:gd fmla="*/ 3 w 23" name="T2"/>
                <a:gd fmla="*/ 7 h 23" name="T3"/>
                <a:gd fmla="*/ 6 w 23" name="T4"/>
                <a:gd fmla="*/ 20 h 23" name="T5"/>
                <a:gd fmla="*/ 20 w 23" name="T6"/>
                <a:gd fmla="*/ 17 h 23" name="T7"/>
                <a:gd fmla="*/ 16 w 23" name="T8"/>
                <a:gd fmla="*/ 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3">
                  <a:moveTo>
                    <a:pt x="16" y="3"/>
                  </a:moveTo>
                  <a:cubicBezTo>
                    <a:pt x="12" y="0"/>
                    <a:pt x="5" y="2"/>
                    <a:pt x="3" y="7"/>
                  </a:cubicBezTo>
                  <a:cubicBezTo>
                    <a:pt x="0" y="11"/>
                    <a:pt x="1" y="17"/>
                    <a:pt x="6" y="20"/>
                  </a:cubicBezTo>
                  <a:cubicBezTo>
                    <a:pt x="11" y="23"/>
                    <a:pt x="17" y="22"/>
                    <a:pt x="20" y="17"/>
                  </a:cubicBezTo>
                  <a:cubicBezTo>
                    <a:pt x="23" y="12"/>
                    <a:pt x="21" y="6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淘宝网Chenying0907出品 465"/>
            <p:cNvSpPr>
              <a:spLocks noEditPoints="1"/>
            </p:cNvSpPr>
            <p:nvPr/>
          </p:nvSpPr>
          <p:spPr bwMode="auto">
            <a:xfrm>
              <a:off x="2404787" y="3073068"/>
              <a:ext cx="186090" cy="186090"/>
            </a:xfrm>
            <a:custGeom>
              <a:gdLst>
                <a:gd fmla="*/ 54 w 109" name="T0"/>
                <a:gd fmla="*/ 0 h 109" name="T1"/>
                <a:gd fmla="*/ 0 w 109" name="T2"/>
                <a:gd fmla="*/ 54 h 109" name="T3"/>
                <a:gd fmla="*/ 12 w 109" name="T4"/>
                <a:gd fmla="*/ 89 h 109" name="T5"/>
                <a:gd fmla="*/ 12 w 109" name="T6"/>
                <a:gd fmla="*/ 89 h 109" name="T7"/>
                <a:gd fmla="*/ 25 w 109" name="T8"/>
                <a:gd fmla="*/ 100 h 109" name="T9"/>
                <a:gd fmla="*/ 54 w 109" name="T10"/>
                <a:gd fmla="*/ 109 h 109" name="T11"/>
                <a:gd fmla="*/ 82 w 109" name="T12"/>
                <a:gd fmla="*/ 101 h 109" name="T13"/>
                <a:gd fmla="*/ 97 w 109" name="T14"/>
                <a:gd fmla="*/ 89 h 109" name="T15"/>
                <a:gd fmla="*/ 97 w 109" name="T16"/>
                <a:gd fmla="*/ 88 h 109" name="T17"/>
                <a:gd fmla="*/ 109 w 109" name="T18"/>
                <a:gd fmla="*/ 54 h 109" name="T19"/>
                <a:gd fmla="*/ 54 w 109" name="T20"/>
                <a:gd fmla="*/ 0 h 109" name="T21"/>
                <a:gd fmla="*/ 54 w 109" name="T22"/>
                <a:gd fmla="*/ 101 h 109" name="T23"/>
                <a:gd fmla="*/ 7 w 109" name="T24"/>
                <a:gd fmla="*/ 54 h 109" name="T25"/>
                <a:gd fmla="*/ 54 w 109" name="T26"/>
                <a:gd fmla="*/ 7 h 109" name="T27"/>
                <a:gd fmla="*/ 101 w 109" name="T28"/>
                <a:gd fmla="*/ 54 h 109" name="T29"/>
                <a:gd fmla="*/ 54 w 109" name="T30"/>
                <a:gd fmla="*/ 101 h 10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9" w="109">
                  <a:moveTo>
                    <a:pt x="54" y="0"/>
                  </a:moveTo>
                  <a:cubicBezTo>
                    <a:pt x="24" y="0"/>
                    <a:pt x="0" y="24"/>
                    <a:pt x="0" y="54"/>
                  </a:cubicBezTo>
                  <a:cubicBezTo>
                    <a:pt x="0" y="67"/>
                    <a:pt x="5" y="80"/>
                    <a:pt x="12" y="8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6" y="93"/>
                    <a:pt x="20" y="97"/>
                    <a:pt x="25" y="100"/>
                  </a:cubicBezTo>
                  <a:cubicBezTo>
                    <a:pt x="34" y="106"/>
                    <a:pt x="44" y="109"/>
                    <a:pt x="54" y="109"/>
                  </a:cubicBezTo>
                  <a:cubicBezTo>
                    <a:pt x="65" y="109"/>
                    <a:pt x="74" y="106"/>
                    <a:pt x="82" y="101"/>
                  </a:cubicBezTo>
                  <a:cubicBezTo>
                    <a:pt x="88" y="98"/>
                    <a:pt x="93" y="94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104" y="79"/>
                    <a:pt x="109" y="67"/>
                    <a:pt x="109" y="54"/>
                  </a:cubicBezTo>
                  <a:cubicBezTo>
                    <a:pt x="109" y="24"/>
                    <a:pt x="85" y="0"/>
                    <a:pt x="54" y="0"/>
                  </a:cubicBezTo>
                  <a:close/>
                  <a:moveTo>
                    <a:pt x="54" y="101"/>
                  </a:moveTo>
                  <a:cubicBezTo>
                    <a:pt x="29" y="101"/>
                    <a:pt x="7" y="80"/>
                    <a:pt x="7" y="54"/>
                  </a:cubicBezTo>
                  <a:cubicBezTo>
                    <a:pt x="7" y="28"/>
                    <a:pt x="29" y="7"/>
                    <a:pt x="54" y="7"/>
                  </a:cubicBezTo>
                  <a:cubicBezTo>
                    <a:pt x="80" y="7"/>
                    <a:pt x="101" y="28"/>
                    <a:pt x="101" y="54"/>
                  </a:cubicBezTo>
                  <a:cubicBezTo>
                    <a:pt x="101" y="80"/>
                    <a:pt x="80" y="101"/>
                    <a:pt x="54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淘宝网Chenying0907出品 466"/>
            <p:cNvSpPr/>
            <p:nvPr/>
          </p:nvSpPr>
          <p:spPr bwMode="auto">
            <a:xfrm>
              <a:off x="2369444" y="3325516"/>
              <a:ext cx="28851" cy="28851"/>
            </a:xfrm>
            <a:custGeom>
              <a:gdLst>
                <a:gd fmla="*/ 13 w 17" name="T0"/>
                <a:gd fmla="*/ 2 h 17" name="T1"/>
                <a:gd fmla="*/ 2 w 17" name="T2"/>
                <a:gd fmla="*/ 4 h 17" name="T3"/>
                <a:gd fmla="*/ 5 w 17" name="T4"/>
                <a:gd fmla="*/ 15 h 17" name="T5"/>
                <a:gd fmla="*/ 15 w 17" name="T6"/>
                <a:gd fmla="*/ 12 h 17" name="T7"/>
                <a:gd fmla="*/ 13 w 17" name="T8"/>
                <a:gd fmla="*/ 2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7">
                  <a:moveTo>
                    <a:pt x="13" y="2"/>
                  </a:moveTo>
                  <a:cubicBezTo>
                    <a:pt x="9" y="0"/>
                    <a:pt x="5" y="1"/>
                    <a:pt x="2" y="4"/>
                  </a:cubicBezTo>
                  <a:cubicBezTo>
                    <a:pt x="0" y="8"/>
                    <a:pt x="1" y="13"/>
                    <a:pt x="5" y="15"/>
                  </a:cubicBezTo>
                  <a:cubicBezTo>
                    <a:pt x="9" y="17"/>
                    <a:pt x="13" y="16"/>
                    <a:pt x="15" y="12"/>
                  </a:cubicBezTo>
                  <a:cubicBezTo>
                    <a:pt x="17" y="8"/>
                    <a:pt x="16" y="4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淘宝网Chenying0907出品 467"/>
            <p:cNvSpPr/>
            <p:nvPr/>
          </p:nvSpPr>
          <p:spPr bwMode="auto">
            <a:xfrm>
              <a:off x="2353576" y="3101919"/>
              <a:ext cx="44719" cy="42556"/>
            </a:xfrm>
            <a:custGeom>
              <a:gdLst>
                <a:gd fmla="*/ 3 w 26" name="T0"/>
                <a:gd fmla="*/ 14 h 25" name="T1"/>
                <a:gd fmla="*/ 14 w 26" name="T2"/>
                <a:gd fmla="*/ 23 h 25" name="T3"/>
                <a:gd fmla="*/ 24 w 26" name="T4"/>
                <a:gd fmla="*/ 21 h 25" name="T5"/>
                <a:gd fmla="*/ 26 w 26" name="T6"/>
                <a:gd fmla="*/ 17 h 25" name="T7"/>
                <a:gd fmla="*/ 23 w 26" name="T8"/>
                <a:gd fmla="*/ 11 h 25" name="T9"/>
                <a:gd fmla="*/ 11 w 26" name="T10"/>
                <a:gd fmla="*/ 2 h 25" name="T11"/>
                <a:gd fmla="*/ 1 w 26" name="T12"/>
                <a:gd fmla="*/ 4 h 25" name="T13"/>
                <a:gd fmla="*/ 0 w 26" name="T14"/>
                <a:gd fmla="*/ 8 h 25" name="T15"/>
                <a:gd fmla="*/ 3 w 26" name="T16"/>
                <a:gd fmla="*/ 14 h 2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5" w="26">
                  <a:moveTo>
                    <a:pt x="3" y="14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8" y="25"/>
                    <a:pt x="22" y="24"/>
                    <a:pt x="24" y="21"/>
                  </a:cubicBezTo>
                  <a:cubicBezTo>
                    <a:pt x="25" y="20"/>
                    <a:pt x="26" y="18"/>
                    <a:pt x="26" y="17"/>
                  </a:cubicBezTo>
                  <a:cubicBezTo>
                    <a:pt x="26" y="15"/>
                    <a:pt x="25" y="12"/>
                    <a:pt x="23" y="1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3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0" y="10"/>
                    <a:pt x="1" y="13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淘宝网Chenying0907出品 468"/>
            <p:cNvSpPr/>
            <p:nvPr/>
          </p:nvSpPr>
          <p:spPr bwMode="auto">
            <a:xfrm>
              <a:off x="2190567" y="3482034"/>
              <a:ext cx="200516" cy="271201"/>
            </a:xfrm>
            <a:custGeom>
              <a:gdLst>
                <a:gd fmla="*/ 59 w 118" name="T0"/>
                <a:gd fmla="*/ 3 h 159" name="T1"/>
                <a:gd fmla="*/ 106 w 118" name="T2"/>
                <a:gd fmla="*/ 71 h 159" name="T3"/>
                <a:gd fmla="*/ 106 w 118" name="T4"/>
                <a:gd fmla="*/ 103 h 159" name="T5"/>
                <a:gd fmla="*/ 71 w 118" name="T6"/>
                <a:gd fmla="*/ 81 h 159" name="T7"/>
                <a:gd fmla="*/ 59 w 118" name="T8"/>
                <a:gd fmla="*/ 3 h 159" name="T9"/>
                <a:gd fmla="*/ 0 w 118" name="T10"/>
                <a:gd fmla="*/ 41 h 159" name="T11"/>
                <a:gd fmla="*/ 0 w 118" name="T12"/>
                <a:gd fmla="*/ 136 h 159" name="T13"/>
                <a:gd fmla="*/ 59 w 118" name="T14"/>
                <a:gd fmla="*/ 159 h 159" name="T15"/>
                <a:gd fmla="*/ 118 w 118" name="T16"/>
                <a:gd fmla="*/ 125 h 159" name="T17"/>
                <a:gd fmla="*/ 118 w 118" name="T18"/>
                <a:gd fmla="*/ 81 h 159" name="T19"/>
                <a:gd fmla="*/ 59 w 118" name="T20"/>
                <a:gd fmla="*/ 3 h 15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9" w="118">
                  <a:moveTo>
                    <a:pt x="59" y="3"/>
                  </a:moveTo>
                  <a:cubicBezTo>
                    <a:pt x="106" y="71"/>
                    <a:pt x="106" y="71"/>
                    <a:pt x="106" y="71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0" y="0"/>
                    <a:pt x="0" y="41"/>
                  </a:cubicBezTo>
                  <a:cubicBezTo>
                    <a:pt x="0" y="82"/>
                    <a:pt x="0" y="136"/>
                    <a:pt x="0" y="136"/>
                  </a:cubicBezTo>
                  <a:cubicBezTo>
                    <a:pt x="0" y="136"/>
                    <a:pt x="7" y="159"/>
                    <a:pt x="59" y="159"/>
                  </a:cubicBezTo>
                  <a:cubicBezTo>
                    <a:pt x="111" y="159"/>
                    <a:pt x="118" y="144"/>
                    <a:pt x="118" y="125"/>
                  </a:cubicBezTo>
                  <a:cubicBezTo>
                    <a:pt x="118" y="106"/>
                    <a:pt x="118" y="81"/>
                    <a:pt x="118" y="81"/>
                  </a:cubicBezTo>
                  <a:cubicBezTo>
                    <a:pt x="118" y="81"/>
                    <a:pt x="105" y="3"/>
                    <a:pt x="5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Oval 469"/>
            <p:cNvSpPr>
              <a:spLocks noChangeArrowheads="1"/>
            </p:cNvSpPr>
            <p:nvPr/>
          </p:nvSpPr>
          <p:spPr bwMode="auto">
            <a:xfrm>
              <a:off x="2200665" y="3293058"/>
              <a:ext cx="157960" cy="18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3" name="淘宝网Chenying0907出品 85"/>
          <p:cNvSpPr txBox="1"/>
          <p:nvPr/>
        </p:nvSpPr>
        <p:spPr>
          <a:xfrm>
            <a:off x="2690840" y="2763144"/>
            <a:ext cx="19761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添加标题文字</a:t>
            </a:r>
          </a:p>
        </p:txBody>
      </p:sp>
      <p:sp>
        <p:nvSpPr>
          <p:cNvPr id="54" name="淘宝网Chenying0907出品 86"/>
          <p:cNvSpPr txBox="1"/>
          <p:nvPr/>
        </p:nvSpPr>
        <p:spPr>
          <a:xfrm>
            <a:off x="1614171" y="4573753"/>
            <a:ext cx="19761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添加标题文字</a:t>
            </a:r>
          </a:p>
        </p:txBody>
      </p:sp>
      <p:sp>
        <p:nvSpPr>
          <p:cNvPr id="55" name="淘宝网Chenying0907出品 87"/>
          <p:cNvSpPr txBox="1"/>
          <p:nvPr/>
        </p:nvSpPr>
        <p:spPr>
          <a:xfrm>
            <a:off x="3750865" y="4573753"/>
            <a:ext cx="19761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添加标题文字</a:t>
            </a:r>
          </a:p>
        </p:txBody>
      </p:sp>
      <p:grpSp>
        <p:nvGrpSpPr>
          <p:cNvPr id="56" name="淘宝网Chenying0907出品 55"/>
          <p:cNvGrpSpPr/>
          <p:nvPr/>
        </p:nvGrpSpPr>
        <p:grpSpPr>
          <a:xfrm>
            <a:off x="5953570" y="1988840"/>
            <a:ext cx="4680520" cy="992833"/>
            <a:chOff x="6504950" y="2185700"/>
            <a:chExt cx="3102279" cy="992833"/>
          </a:xfrm>
        </p:grpSpPr>
        <p:sp>
          <p:nvSpPr>
            <p:cNvPr id="57" name="淘宝网Chenying0907出品 89"/>
            <p:cNvSpPr txBox="1"/>
            <p:nvPr/>
          </p:nvSpPr>
          <p:spPr>
            <a:xfrm>
              <a:off x="6994613" y="2215924"/>
              <a:ext cx="207097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F8353D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58" name="淘宝网Chenying0907出品 90"/>
            <p:cNvSpPr txBox="1"/>
            <p:nvPr/>
          </p:nvSpPr>
          <p:spPr>
            <a:xfrm>
              <a:off x="6688843" y="2655313"/>
              <a:ext cx="291838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itchFamily="34" typeface="Impact MT Std"/>
                  <a:ea charset="-122" pitchFamily="34" typeface="微软雅黑"/>
                </a:rPr>
                <a:t>您的内容打在这里，或者通过复制您的文本后，在此框中选择粘贴，尽可能简介扼要，主题明确</a:t>
              </a:r>
            </a:p>
          </p:txBody>
        </p:sp>
        <p:sp>
          <p:nvSpPr>
            <p:cNvPr id="59" name="淘宝网Chenying0907出品 91"/>
            <p:cNvSpPr txBox="1"/>
            <p:nvPr/>
          </p:nvSpPr>
          <p:spPr>
            <a:xfrm>
              <a:off x="6504950" y="2185700"/>
              <a:ext cx="700368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F8353D"/>
                  </a:solidFill>
                  <a:latin charset="0" pitchFamily="34" typeface="Impact MT Std"/>
                  <a:cs charset="0" panose="020b0502040204020203" pitchFamily="34" typeface="Iskoola Pota"/>
                </a:rPr>
                <a:t>01</a:t>
              </a:r>
            </a:p>
          </p:txBody>
        </p:sp>
      </p:grpSp>
      <p:grpSp>
        <p:nvGrpSpPr>
          <p:cNvPr id="60" name="淘宝网Chenying0907出品 59"/>
          <p:cNvGrpSpPr/>
          <p:nvPr/>
        </p:nvGrpSpPr>
        <p:grpSpPr>
          <a:xfrm>
            <a:off x="5953570" y="3068960"/>
            <a:ext cx="4680520" cy="1011263"/>
            <a:chOff x="6504950" y="3265820"/>
            <a:chExt cx="3102279" cy="1011263"/>
          </a:xfrm>
        </p:grpSpPr>
        <p:sp>
          <p:nvSpPr>
            <p:cNvPr id="61" name="淘宝网Chenying0907出品 94"/>
            <p:cNvSpPr txBox="1"/>
            <p:nvPr/>
          </p:nvSpPr>
          <p:spPr>
            <a:xfrm>
              <a:off x="6994613" y="3296044"/>
              <a:ext cx="207097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FFB85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62" name="淘宝网Chenying0907出品 95"/>
            <p:cNvSpPr txBox="1"/>
            <p:nvPr/>
          </p:nvSpPr>
          <p:spPr>
            <a:xfrm>
              <a:off x="6688843" y="3753863"/>
              <a:ext cx="291838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itchFamily="34" typeface="Impact MT Std"/>
                  <a:ea charset="-122" pitchFamily="34" typeface="微软雅黑"/>
                </a:rPr>
                <a:t>您的内容打在这里，或者通过复制您的文本后，在此框中选择粘贴，尽可能简介扼要，主题明确</a:t>
              </a:r>
            </a:p>
          </p:txBody>
        </p:sp>
        <p:sp>
          <p:nvSpPr>
            <p:cNvPr id="63" name="淘宝网Chenying0907出品 96"/>
            <p:cNvSpPr txBox="1"/>
            <p:nvPr/>
          </p:nvSpPr>
          <p:spPr>
            <a:xfrm>
              <a:off x="6504950" y="3265820"/>
              <a:ext cx="700368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FFB850"/>
                  </a:solidFill>
                  <a:latin charset="0" pitchFamily="34" typeface="Impact MT Std"/>
                  <a:cs charset="0" panose="020b0502040204020203" pitchFamily="34" typeface="Iskoola Pota"/>
                </a:rPr>
                <a:t>02</a:t>
              </a:r>
            </a:p>
          </p:txBody>
        </p:sp>
      </p:grpSp>
      <p:grpSp>
        <p:nvGrpSpPr>
          <p:cNvPr id="64" name="淘宝网Chenying0907出品 63"/>
          <p:cNvGrpSpPr/>
          <p:nvPr/>
        </p:nvGrpSpPr>
        <p:grpSpPr>
          <a:xfrm>
            <a:off x="6025578" y="4221088"/>
            <a:ext cx="4608513" cy="957685"/>
            <a:chOff x="6552677" y="4417948"/>
            <a:chExt cx="3054552" cy="957685"/>
          </a:xfrm>
        </p:grpSpPr>
        <p:sp>
          <p:nvSpPr>
            <p:cNvPr id="65" name="淘宝网Chenying0907出品 98"/>
            <p:cNvSpPr txBox="1"/>
            <p:nvPr/>
          </p:nvSpPr>
          <p:spPr>
            <a:xfrm>
              <a:off x="7042342" y="4448172"/>
              <a:ext cx="207097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01ACBE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66" name="淘宝网Chenying0907出品 99"/>
            <p:cNvSpPr txBox="1"/>
            <p:nvPr/>
          </p:nvSpPr>
          <p:spPr>
            <a:xfrm>
              <a:off x="6688844" y="4852413"/>
              <a:ext cx="291838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itchFamily="34" typeface="Impact MT Std"/>
                  <a:ea charset="-122" pitchFamily="34" typeface="微软雅黑"/>
                </a:rPr>
                <a:t>您的内容打在这里，或者通过复制您的文本后，在此框中选择粘贴，尽可能简介扼要，主题明确</a:t>
              </a:r>
            </a:p>
          </p:txBody>
        </p:sp>
        <p:sp>
          <p:nvSpPr>
            <p:cNvPr id="67" name="淘宝网Chenying0907出品 100"/>
            <p:cNvSpPr txBox="1"/>
            <p:nvPr/>
          </p:nvSpPr>
          <p:spPr>
            <a:xfrm>
              <a:off x="6552677" y="4417948"/>
              <a:ext cx="700368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01ACBE"/>
                  </a:solidFill>
                  <a:latin charset="0" pitchFamily="34" typeface="Impact MT Std"/>
                  <a:cs charset="0" panose="020b0502040204020203" pitchFamily="34" typeface="Iskoola Pota"/>
                </a:rPr>
                <a:t>03</a:t>
              </a:r>
            </a:p>
          </p:txBody>
        </p:sp>
      </p:grpSp>
    </p:spTree>
    <p:extLst>
      <p:ext uri="{BB962C8B-B14F-4D97-AF65-F5344CB8AC3E}">
        <p14:creationId val="188642400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16"/>
      <p:bldP grpId="0" spid="17"/>
      <p:bldP grpId="0" spid="18"/>
      <p:bldP grpId="0" spid="53"/>
      <p:bldP grpId="0" spid="54"/>
      <p:bldP grpId="0" spid="5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74445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11</a:t>
            </a:r>
          </a:p>
        </p:txBody>
      </p:sp>
      <p:sp>
        <p:nvSpPr>
          <p:cNvPr id="16" name="淘宝网Chenying0907出品 5"/>
          <p:cNvSpPr/>
          <p:nvPr/>
        </p:nvSpPr>
        <p:spPr bwMode="auto">
          <a:xfrm rot="5400000">
            <a:off x="975548" y="2382812"/>
            <a:ext cx="1104119" cy="97857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淘宝网Chenying0907出品 5"/>
          <p:cNvSpPr/>
          <p:nvPr/>
        </p:nvSpPr>
        <p:spPr bwMode="auto">
          <a:xfrm rot="5400000">
            <a:off x="1264100" y="1724132"/>
            <a:ext cx="1319798" cy="1169727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8353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18" name="淘宝网Chenying0907出品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77464" y="1949892"/>
            <a:ext cx="2739098" cy="3875156"/>
          </a:xfrm>
          <a:prstGeom prst="rect">
            <a:avLst/>
          </a:prstGeom>
        </p:spPr>
      </p:pic>
      <p:pic>
        <p:nvPicPr>
          <p:cNvPr id="19" name="图片占位符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3278" r="13278"/>
          <a:stretch>
            <a:fillRect/>
          </a:stretch>
        </p:blipFill>
        <p:spPr>
          <a:xfrm>
            <a:off x="1680914" y="2467007"/>
            <a:ext cx="2057499" cy="2801358"/>
          </a:xfrm>
          <a:prstGeom prst="rect">
            <a:avLst/>
          </a:prstGeom>
        </p:spPr>
      </p:pic>
      <p:sp>
        <p:nvSpPr>
          <p:cNvPr id="20" name="淘宝网Chenying0907出品 19"/>
          <p:cNvSpPr/>
          <p:nvPr/>
        </p:nvSpPr>
        <p:spPr bwMode="auto">
          <a:xfrm>
            <a:off x="6307052" y="2060848"/>
            <a:ext cx="4975111" cy="1044116"/>
          </a:xfrm>
          <a:custGeom>
            <a:gdLst>
              <a:gd fmla="*/ 3200 w 3200" name="T0"/>
              <a:gd fmla="*/ 320 h 640" name="T1"/>
              <a:gd fmla="*/ 2880 w 3200" name="T2"/>
              <a:gd fmla="*/ 640 h 640" name="T3"/>
              <a:gd fmla="*/ 320 w 3200" name="T4"/>
              <a:gd fmla="*/ 640 h 640" name="T5"/>
              <a:gd fmla="*/ 0 w 3200" name="T6"/>
              <a:gd fmla="*/ 320 h 640" name="T7"/>
              <a:gd fmla="*/ 320 w 3200" name="T8"/>
              <a:gd fmla="*/ 0 h 640" name="T9"/>
              <a:gd fmla="*/ 2880 w 3200" name="T10"/>
              <a:gd fmla="*/ 0 h 640" name="T11"/>
              <a:gd fmla="*/ 3200 w 3200" name="T12"/>
              <a:gd fmla="*/ 320 h 64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40" w="320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>
              <a:solidFill>
                <a:schemeClr val="tx1">
                  <a:lumMod val="50000"/>
                  <a:lumOff val="50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21" name="淘宝网Chenying0907出品 20"/>
          <p:cNvGrpSpPr/>
          <p:nvPr/>
        </p:nvGrpSpPr>
        <p:grpSpPr>
          <a:xfrm>
            <a:off x="4300064" y="2166557"/>
            <a:ext cx="2589611" cy="832699"/>
            <a:chOff x="2165343" y="1672805"/>
            <a:chExt cx="2589611" cy="832699"/>
          </a:xfrm>
        </p:grpSpPr>
        <p:sp>
          <p:nvSpPr>
            <p:cNvPr id="22" name="圆角淘宝网Chenying0907出品 21"/>
            <p:cNvSpPr/>
            <p:nvPr/>
          </p:nvSpPr>
          <p:spPr>
            <a:xfrm>
              <a:off x="2165343" y="1672805"/>
              <a:ext cx="2589611" cy="832699"/>
            </a:xfrm>
            <a:prstGeom prst="roundRect">
              <a:avLst>
                <a:gd fmla="val 50000" name="adj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23" name="淘宝网Chenying0907出品 5"/>
            <p:cNvSpPr/>
            <p:nvPr/>
          </p:nvSpPr>
          <p:spPr bwMode="auto">
            <a:xfrm>
              <a:off x="2272446" y="1709102"/>
              <a:ext cx="1008373" cy="766040"/>
            </a:xfrm>
            <a:custGeom>
              <a:gdLst>
                <a:gd fmla="*/ 206 w 524" name="T0"/>
                <a:gd fmla="*/ 0 h 398" name="T1"/>
                <a:gd fmla="*/ 199 w 524" name="T2"/>
                <a:gd fmla="*/ 0 h 398" name="T3"/>
                <a:gd fmla="*/ 195 w 524" name="T4"/>
                <a:gd fmla="*/ 0 h 398" name="T5"/>
                <a:gd fmla="*/ 190 w 524" name="T6"/>
                <a:gd fmla="*/ 0 h 398" name="T7"/>
                <a:gd fmla="*/ 0 w 524" name="T8"/>
                <a:gd fmla="*/ 199 h 398" name="T9"/>
                <a:gd fmla="*/ 190 w 524" name="T10"/>
                <a:gd fmla="*/ 398 h 398" name="T11"/>
                <a:gd fmla="*/ 195 w 524" name="T12"/>
                <a:gd fmla="*/ 398 h 398" name="T13"/>
                <a:gd fmla="*/ 199 w 524" name="T14"/>
                <a:gd fmla="*/ 398 h 398" name="T15"/>
                <a:gd fmla="*/ 206 w 524" name="T16"/>
                <a:gd fmla="*/ 398 h 398" name="T17"/>
                <a:gd fmla="*/ 524 w 524" name="T18"/>
                <a:gd fmla="*/ 199 h 398" name="T19"/>
                <a:gd fmla="*/ 206 w 524" name="T20"/>
                <a:gd fmla="*/ 0 h 39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8" w="524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24" name="淘宝网Chenying0907出品 23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FFB850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itchFamily="34" typeface="Impact MT Std"/>
                <a:ea charset="-122" panose="02000000000000000000" pitchFamily="2" typeface="方正兰亭黑简体"/>
              </a:endParaRPr>
            </a:p>
          </p:txBody>
        </p:sp>
        <p:sp>
          <p:nvSpPr>
            <p:cNvPr id="25" name="淘宝网Chenying0907出品 12"/>
            <p:cNvSpPr txBox="1"/>
            <p:nvPr/>
          </p:nvSpPr>
          <p:spPr>
            <a:xfrm>
              <a:off x="2353171" y="1839917"/>
              <a:ext cx="5797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01</a:t>
              </a:r>
            </a:p>
          </p:txBody>
        </p:sp>
      </p:grpSp>
      <p:sp>
        <p:nvSpPr>
          <p:cNvPr id="26" name="淘宝网Chenying0907出品 3"/>
          <p:cNvSpPr>
            <a:spLocks noChangeArrowheads="1"/>
          </p:cNvSpPr>
          <p:nvPr/>
        </p:nvSpPr>
        <p:spPr bwMode="auto">
          <a:xfrm>
            <a:off x="5565674" y="2348879"/>
            <a:ext cx="1097262" cy="4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anose="020b0604020202020204" pitchFamily="34" typeface="Arial"/>
              </a:rPr>
              <a:t>案例一</a:t>
            </a:r>
          </a:p>
        </p:txBody>
      </p:sp>
      <p:sp>
        <p:nvSpPr>
          <p:cNvPr id="27" name="TextBox 503"/>
          <p:cNvSpPr txBox="1"/>
          <p:nvPr/>
        </p:nvSpPr>
        <p:spPr>
          <a:xfrm>
            <a:off x="6906643" y="2348879"/>
            <a:ext cx="42315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您的内容打在这里，或者通过复制您的文本后，在此框中选择粘贴，尽可能简介扼要，主题明确。</a:t>
            </a:r>
          </a:p>
        </p:txBody>
      </p:sp>
      <p:sp>
        <p:nvSpPr>
          <p:cNvPr id="28" name="淘宝网Chenying0907出品 19"/>
          <p:cNvSpPr/>
          <p:nvPr/>
        </p:nvSpPr>
        <p:spPr bwMode="auto">
          <a:xfrm>
            <a:off x="6304375" y="3320987"/>
            <a:ext cx="4975111" cy="1044116"/>
          </a:xfrm>
          <a:custGeom>
            <a:gdLst>
              <a:gd fmla="*/ 3200 w 3200" name="T0"/>
              <a:gd fmla="*/ 320 h 640" name="T1"/>
              <a:gd fmla="*/ 2880 w 3200" name="T2"/>
              <a:gd fmla="*/ 640 h 640" name="T3"/>
              <a:gd fmla="*/ 320 w 3200" name="T4"/>
              <a:gd fmla="*/ 640 h 640" name="T5"/>
              <a:gd fmla="*/ 0 w 3200" name="T6"/>
              <a:gd fmla="*/ 320 h 640" name="T7"/>
              <a:gd fmla="*/ 320 w 3200" name="T8"/>
              <a:gd fmla="*/ 0 h 640" name="T9"/>
              <a:gd fmla="*/ 2880 w 3200" name="T10"/>
              <a:gd fmla="*/ 0 h 640" name="T11"/>
              <a:gd fmla="*/ 3200 w 3200" name="T12"/>
              <a:gd fmla="*/ 320 h 64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40" w="320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>
              <a:solidFill>
                <a:schemeClr val="tx1">
                  <a:lumMod val="50000"/>
                  <a:lumOff val="50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29" name="淘宝网Chenying0907出品 28"/>
          <p:cNvGrpSpPr/>
          <p:nvPr/>
        </p:nvGrpSpPr>
        <p:grpSpPr>
          <a:xfrm>
            <a:off x="4297387" y="3426696"/>
            <a:ext cx="2592288" cy="832699"/>
            <a:chOff x="2165343" y="1672805"/>
            <a:chExt cx="2592288" cy="832699"/>
          </a:xfrm>
        </p:grpSpPr>
        <p:sp>
          <p:nvSpPr>
            <p:cNvPr id="30" name="圆角淘宝网Chenying0907出品 29"/>
            <p:cNvSpPr/>
            <p:nvPr/>
          </p:nvSpPr>
          <p:spPr>
            <a:xfrm>
              <a:off x="2165343" y="1672805"/>
              <a:ext cx="2592288" cy="832699"/>
            </a:xfrm>
            <a:prstGeom prst="roundRect">
              <a:avLst>
                <a:gd fmla="val 50000" name="adj"/>
              </a:avLst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31" name="淘宝网Chenying0907出品 5"/>
            <p:cNvSpPr/>
            <p:nvPr/>
          </p:nvSpPr>
          <p:spPr bwMode="auto">
            <a:xfrm>
              <a:off x="2272446" y="1709102"/>
              <a:ext cx="1008373" cy="766040"/>
            </a:xfrm>
            <a:custGeom>
              <a:gdLst>
                <a:gd fmla="*/ 206 w 524" name="T0"/>
                <a:gd fmla="*/ 0 h 398" name="T1"/>
                <a:gd fmla="*/ 199 w 524" name="T2"/>
                <a:gd fmla="*/ 0 h 398" name="T3"/>
                <a:gd fmla="*/ 195 w 524" name="T4"/>
                <a:gd fmla="*/ 0 h 398" name="T5"/>
                <a:gd fmla="*/ 190 w 524" name="T6"/>
                <a:gd fmla="*/ 0 h 398" name="T7"/>
                <a:gd fmla="*/ 0 w 524" name="T8"/>
                <a:gd fmla="*/ 199 h 398" name="T9"/>
                <a:gd fmla="*/ 190 w 524" name="T10"/>
                <a:gd fmla="*/ 398 h 398" name="T11"/>
                <a:gd fmla="*/ 195 w 524" name="T12"/>
                <a:gd fmla="*/ 398 h 398" name="T13"/>
                <a:gd fmla="*/ 199 w 524" name="T14"/>
                <a:gd fmla="*/ 398 h 398" name="T15"/>
                <a:gd fmla="*/ 206 w 524" name="T16"/>
                <a:gd fmla="*/ 398 h 398" name="T17"/>
                <a:gd fmla="*/ 524 w 524" name="T18"/>
                <a:gd fmla="*/ 199 h 398" name="T19"/>
                <a:gd fmla="*/ 206 w 524" name="T20"/>
                <a:gd fmla="*/ 0 h 39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8" w="524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32" name="淘宝网Chenying0907出品 31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00ACBE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itchFamily="34" typeface="Impact MT Std"/>
                <a:ea charset="-122" panose="02000000000000000000" pitchFamily="2" typeface="方正兰亭黑简体"/>
              </a:endParaRPr>
            </a:p>
          </p:txBody>
        </p:sp>
        <p:sp>
          <p:nvSpPr>
            <p:cNvPr id="33" name="淘宝网Chenying0907出品 12"/>
            <p:cNvSpPr txBox="1"/>
            <p:nvPr/>
          </p:nvSpPr>
          <p:spPr>
            <a:xfrm>
              <a:off x="2353171" y="1871969"/>
              <a:ext cx="5797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02</a:t>
              </a:r>
            </a:p>
          </p:txBody>
        </p:sp>
      </p:grpSp>
      <p:sp>
        <p:nvSpPr>
          <p:cNvPr id="34" name="淘宝网Chenying0907出品 3"/>
          <p:cNvSpPr>
            <a:spLocks noChangeArrowheads="1"/>
          </p:cNvSpPr>
          <p:nvPr/>
        </p:nvSpPr>
        <p:spPr bwMode="auto">
          <a:xfrm>
            <a:off x="5562997" y="3609018"/>
            <a:ext cx="1097262" cy="4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anose="020b0604020202020204" pitchFamily="34" typeface="Arial"/>
              </a:rPr>
              <a:t>案例二</a:t>
            </a:r>
          </a:p>
        </p:txBody>
      </p:sp>
      <p:sp>
        <p:nvSpPr>
          <p:cNvPr id="35" name="TextBox 503"/>
          <p:cNvSpPr txBox="1"/>
          <p:nvPr/>
        </p:nvSpPr>
        <p:spPr>
          <a:xfrm>
            <a:off x="6903966" y="3609018"/>
            <a:ext cx="42315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您的内容打在这里，或者通过复制您的文本后，在此框中选择粘贴，尽可能简介扼要，主题明确。</a:t>
            </a:r>
          </a:p>
        </p:txBody>
      </p:sp>
      <p:sp>
        <p:nvSpPr>
          <p:cNvPr id="36" name="淘宝网Chenying0907出品 19"/>
          <p:cNvSpPr/>
          <p:nvPr/>
        </p:nvSpPr>
        <p:spPr bwMode="auto">
          <a:xfrm>
            <a:off x="6304375" y="4545123"/>
            <a:ext cx="4975111" cy="1044116"/>
          </a:xfrm>
          <a:custGeom>
            <a:gdLst>
              <a:gd fmla="*/ 3200 w 3200" name="T0"/>
              <a:gd fmla="*/ 320 h 640" name="T1"/>
              <a:gd fmla="*/ 2880 w 3200" name="T2"/>
              <a:gd fmla="*/ 640 h 640" name="T3"/>
              <a:gd fmla="*/ 320 w 3200" name="T4"/>
              <a:gd fmla="*/ 640 h 640" name="T5"/>
              <a:gd fmla="*/ 0 w 3200" name="T6"/>
              <a:gd fmla="*/ 320 h 640" name="T7"/>
              <a:gd fmla="*/ 320 w 3200" name="T8"/>
              <a:gd fmla="*/ 0 h 640" name="T9"/>
              <a:gd fmla="*/ 2880 w 3200" name="T10"/>
              <a:gd fmla="*/ 0 h 640" name="T11"/>
              <a:gd fmla="*/ 3200 w 3200" name="T12"/>
              <a:gd fmla="*/ 320 h 64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40" w="3200">
                <a:moveTo>
                  <a:pt x="3200" y="320"/>
                </a:moveTo>
                <a:cubicBezTo>
                  <a:pt x="3200" y="496"/>
                  <a:pt x="3056" y="640"/>
                  <a:pt x="2880" y="640"/>
                </a:cubicBezTo>
                <a:cubicBezTo>
                  <a:pt x="320" y="640"/>
                  <a:pt x="320" y="640"/>
                  <a:pt x="320" y="640"/>
                </a:cubicBezTo>
                <a:cubicBezTo>
                  <a:pt x="144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3056" y="0"/>
                  <a:pt x="3200" y="144"/>
                  <a:pt x="3200" y="32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>
              <a:solidFill>
                <a:schemeClr val="tx1">
                  <a:lumMod val="50000"/>
                  <a:lumOff val="50000"/>
                </a:schemeClr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37" name="淘宝网Chenying0907出品 36"/>
          <p:cNvGrpSpPr/>
          <p:nvPr/>
        </p:nvGrpSpPr>
        <p:grpSpPr>
          <a:xfrm>
            <a:off x="4297387" y="4650832"/>
            <a:ext cx="2592288" cy="832699"/>
            <a:chOff x="2165343" y="1672805"/>
            <a:chExt cx="2592288" cy="832699"/>
          </a:xfrm>
        </p:grpSpPr>
        <p:sp>
          <p:nvSpPr>
            <p:cNvPr id="38" name="圆角淘宝网Chenying0907出品 37"/>
            <p:cNvSpPr/>
            <p:nvPr/>
          </p:nvSpPr>
          <p:spPr>
            <a:xfrm>
              <a:off x="2165343" y="1672805"/>
              <a:ext cx="2592288" cy="832699"/>
            </a:xfrm>
            <a:prstGeom prst="roundRect">
              <a:avLst>
                <a:gd fmla="val 50000" name="adj"/>
              </a:avLst>
            </a:prstGeom>
            <a:solidFill>
              <a:srgbClr val="F8353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39" name="淘宝网Chenying0907出品 5"/>
            <p:cNvSpPr/>
            <p:nvPr/>
          </p:nvSpPr>
          <p:spPr bwMode="auto">
            <a:xfrm>
              <a:off x="2272446" y="1709102"/>
              <a:ext cx="1008373" cy="766040"/>
            </a:xfrm>
            <a:custGeom>
              <a:gdLst>
                <a:gd fmla="*/ 206 w 524" name="T0"/>
                <a:gd fmla="*/ 0 h 398" name="T1"/>
                <a:gd fmla="*/ 199 w 524" name="T2"/>
                <a:gd fmla="*/ 0 h 398" name="T3"/>
                <a:gd fmla="*/ 195 w 524" name="T4"/>
                <a:gd fmla="*/ 0 h 398" name="T5"/>
                <a:gd fmla="*/ 190 w 524" name="T6"/>
                <a:gd fmla="*/ 0 h 398" name="T7"/>
                <a:gd fmla="*/ 0 w 524" name="T8"/>
                <a:gd fmla="*/ 199 h 398" name="T9"/>
                <a:gd fmla="*/ 190 w 524" name="T10"/>
                <a:gd fmla="*/ 398 h 398" name="T11"/>
                <a:gd fmla="*/ 195 w 524" name="T12"/>
                <a:gd fmla="*/ 398 h 398" name="T13"/>
                <a:gd fmla="*/ 199 w 524" name="T14"/>
                <a:gd fmla="*/ 398 h 398" name="T15"/>
                <a:gd fmla="*/ 206 w 524" name="T16"/>
                <a:gd fmla="*/ 398 h 398" name="T17"/>
                <a:gd fmla="*/ 524 w 524" name="T18"/>
                <a:gd fmla="*/ 199 h 398" name="T19"/>
                <a:gd fmla="*/ 206 w 524" name="T20"/>
                <a:gd fmla="*/ 0 h 39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8" w="524">
                  <a:moveTo>
                    <a:pt x="206" y="0"/>
                  </a:moveTo>
                  <a:cubicBezTo>
                    <a:pt x="204" y="0"/>
                    <a:pt x="201" y="0"/>
                    <a:pt x="199" y="0"/>
                  </a:cubicBezTo>
                  <a:cubicBezTo>
                    <a:pt x="198" y="0"/>
                    <a:pt x="196" y="0"/>
                    <a:pt x="195" y="0"/>
                  </a:cubicBezTo>
                  <a:cubicBezTo>
                    <a:pt x="193" y="0"/>
                    <a:pt x="192" y="0"/>
                    <a:pt x="190" y="0"/>
                  </a:cubicBezTo>
                  <a:cubicBezTo>
                    <a:pt x="84" y="5"/>
                    <a:pt x="0" y="92"/>
                    <a:pt x="0" y="199"/>
                  </a:cubicBezTo>
                  <a:cubicBezTo>
                    <a:pt x="0" y="306"/>
                    <a:pt x="84" y="393"/>
                    <a:pt x="190" y="398"/>
                  </a:cubicBezTo>
                  <a:cubicBezTo>
                    <a:pt x="192" y="398"/>
                    <a:pt x="193" y="398"/>
                    <a:pt x="195" y="398"/>
                  </a:cubicBezTo>
                  <a:cubicBezTo>
                    <a:pt x="196" y="398"/>
                    <a:pt x="198" y="398"/>
                    <a:pt x="199" y="398"/>
                  </a:cubicBezTo>
                  <a:cubicBezTo>
                    <a:pt x="201" y="398"/>
                    <a:pt x="204" y="398"/>
                    <a:pt x="206" y="398"/>
                  </a:cubicBezTo>
                  <a:cubicBezTo>
                    <a:pt x="401" y="394"/>
                    <a:pt x="524" y="199"/>
                    <a:pt x="524" y="199"/>
                  </a:cubicBezTo>
                  <a:cubicBezTo>
                    <a:pt x="524" y="199"/>
                    <a:pt x="401" y="4"/>
                    <a:pt x="20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40" name="淘宝网Chenying0907出品 39"/>
            <p:cNvSpPr/>
            <p:nvPr/>
          </p:nvSpPr>
          <p:spPr>
            <a:xfrm>
              <a:off x="2368263" y="1797613"/>
              <a:ext cx="589017" cy="589018"/>
            </a:xfrm>
            <a:prstGeom prst="ellipse">
              <a:avLst/>
            </a:prstGeom>
            <a:solidFill>
              <a:srgbClr val="F8353D"/>
            </a:soli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itchFamily="34" typeface="Impact MT Std"/>
                <a:ea charset="-122" panose="02000000000000000000" pitchFamily="2" typeface="方正兰亭黑简体"/>
              </a:endParaRPr>
            </a:p>
          </p:txBody>
        </p:sp>
        <p:sp>
          <p:nvSpPr>
            <p:cNvPr id="41" name="淘宝网Chenying0907出品 12"/>
            <p:cNvSpPr txBox="1"/>
            <p:nvPr/>
          </p:nvSpPr>
          <p:spPr>
            <a:xfrm>
              <a:off x="2353171" y="1871969"/>
              <a:ext cx="579755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03</a:t>
              </a:r>
            </a:p>
          </p:txBody>
        </p:sp>
      </p:grpSp>
      <p:sp>
        <p:nvSpPr>
          <p:cNvPr id="42" name="淘宝网Chenying0907出品 3"/>
          <p:cNvSpPr>
            <a:spLocks noChangeArrowheads="1"/>
          </p:cNvSpPr>
          <p:nvPr/>
        </p:nvSpPr>
        <p:spPr bwMode="auto">
          <a:xfrm>
            <a:off x="5562997" y="4833154"/>
            <a:ext cx="1097262" cy="4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anose="020b0604020202020204" pitchFamily="34" typeface="Arial"/>
              </a:rPr>
              <a:t>案例三</a:t>
            </a:r>
          </a:p>
        </p:txBody>
      </p:sp>
      <p:sp>
        <p:nvSpPr>
          <p:cNvPr id="43" name="TextBox 503"/>
          <p:cNvSpPr txBox="1"/>
          <p:nvPr/>
        </p:nvSpPr>
        <p:spPr>
          <a:xfrm>
            <a:off x="6903966" y="4833153"/>
            <a:ext cx="423150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您的内容打在这里，或者通过复制您的文本后，在此框中选择粘贴，尽可能简介扼要，主题明确。</a:t>
            </a:r>
          </a:p>
        </p:txBody>
      </p:sp>
    </p:spTree>
    <p:extLst>
      <p:ext uri="{BB962C8B-B14F-4D97-AF65-F5344CB8AC3E}">
        <p14:creationId val="2965522736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0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accel="100000" fill="hold" id="5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accel="100000" fill="hold" id="7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8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accel="100000" fill="hold" id="9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9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0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16"/>
      <p:bldP grpId="0" spid="17"/>
      <p:bldP grpId="0" spid="20"/>
      <p:bldP grpId="0" spid="26"/>
      <p:bldP grpId="0" spid="27"/>
      <p:bldP grpId="0" spid="28"/>
      <p:bldP grpId="0" spid="34"/>
      <p:bldP grpId="0" spid="35"/>
      <p:bldP grpId="0" spid="36"/>
      <p:bldP grpId="0" spid="42"/>
      <p:bldP grpId="0" spid="4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淘宝网Chenying0907出品 1"/>
          <p:cNvGrpSpPr/>
          <p:nvPr/>
        </p:nvGrpSpPr>
        <p:grpSpPr>
          <a:xfrm>
            <a:off x="2572778" y="2085345"/>
            <a:ext cx="2763946" cy="3446339"/>
            <a:chOff x="3295850" y="1908877"/>
            <a:chExt cx="3738030" cy="4660916"/>
          </a:xfrm>
        </p:grpSpPr>
        <p:sp>
          <p:nvSpPr>
            <p:cNvPr id="3" name="圆角淘宝网Chenying0907出品 2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" name="圆角淘宝网Chenying0907出品 4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7" name="圆角淘宝网Chenying0907出品 6"/>
          <p:cNvSpPr/>
          <p:nvPr/>
        </p:nvSpPr>
        <p:spPr>
          <a:xfrm>
            <a:off x="4535182" y="2625703"/>
            <a:ext cx="5193268" cy="1001440"/>
          </a:xfrm>
          <a:prstGeom prst="roundRect">
            <a:avLst>
              <a:gd fmla="val 9976" name="adj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淘宝网Chenying0907出品 7"/>
          <p:cNvGrpSpPr/>
          <p:nvPr/>
        </p:nvGrpSpPr>
        <p:grpSpPr>
          <a:xfrm>
            <a:off x="4628900" y="3044179"/>
            <a:ext cx="158010" cy="158012"/>
            <a:chOff x="4486616" y="3001075"/>
            <a:chExt cx="274695" cy="274699"/>
          </a:xfrm>
        </p:grpSpPr>
        <p:sp>
          <p:nvSpPr>
            <p:cNvPr id="9" name="淘宝网Chenying0907出品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" name="淘宝网Chenying0907出品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r="135000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淘宝网Chenying0907出品 10"/>
          <p:cNvGrpSpPr/>
          <p:nvPr/>
        </p:nvGrpSpPr>
        <p:grpSpPr>
          <a:xfrm>
            <a:off x="4229561" y="3044179"/>
            <a:ext cx="158010" cy="158012"/>
            <a:chOff x="4486616" y="3001075"/>
            <a:chExt cx="274695" cy="274699"/>
          </a:xfrm>
        </p:grpSpPr>
        <p:sp>
          <p:nvSpPr>
            <p:cNvPr id="12" name="淘宝网Chenying0907出品 11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" name="淘宝网Chenying0907出品 12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r="135000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淘宝网Chenying0907出品 13"/>
          <p:cNvGrpSpPr/>
          <p:nvPr/>
        </p:nvGrpSpPr>
        <p:grpSpPr>
          <a:xfrm>
            <a:off x="4318304" y="3089060"/>
            <a:ext cx="384317" cy="61430"/>
            <a:chOff x="4318304" y="3089060"/>
            <a:chExt cx="384317" cy="61430"/>
          </a:xfrm>
        </p:grpSpPr>
        <p:sp>
          <p:nvSpPr>
            <p:cNvPr id="15" name="圆角淘宝网Chenying0907出品 14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圆角淘宝网Chenying0907出品 15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7" name="淘宝网Chenying0907出品 40"/>
          <p:cNvSpPr txBox="1"/>
          <p:nvPr/>
        </p:nvSpPr>
        <p:spPr>
          <a:xfrm>
            <a:off x="5615379" y="2820062"/>
            <a:ext cx="35065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项目介绍</a:t>
            </a:r>
          </a:p>
        </p:txBody>
      </p:sp>
      <p:grpSp>
        <p:nvGrpSpPr>
          <p:cNvPr id="27" name="淘宝网Chenying0907出品 26"/>
          <p:cNvGrpSpPr/>
          <p:nvPr/>
        </p:nvGrpSpPr>
        <p:grpSpPr>
          <a:xfrm>
            <a:off x="5030931" y="2884106"/>
            <a:ext cx="601529" cy="562742"/>
            <a:chOff x="5030931" y="2884106"/>
            <a:chExt cx="601529" cy="562742"/>
          </a:xfrm>
        </p:grpSpPr>
        <p:sp>
          <p:nvSpPr>
            <p:cNvPr id="28" name="淘宝网Chenying0907出品 27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1ACBE"/>
                </a:solidFill>
                <a:latin charset="0" pitchFamily="34" typeface="Impact MT Std"/>
              </a:endParaRPr>
            </a:p>
          </p:txBody>
        </p:sp>
        <p:sp>
          <p:nvSpPr>
            <p:cNvPr id="29" name="淘宝网Chenying0907出品 58"/>
            <p:cNvSpPr txBox="1"/>
            <p:nvPr/>
          </p:nvSpPr>
          <p:spPr>
            <a:xfrm>
              <a:off x="5030931" y="2902999"/>
              <a:ext cx="60152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01ACBE"/>
                  </a:solidFill>
                  <a:latin charset="0" pitchFamily="34" typeface="Impact MT Std"/>
                </a:rPr>
                <a:t>02</a:t>
              </a:r>
            </a:p>
          </p:txBody>
        </p:sp>
      </p:grpSp>
      <p:sp>
        <p:nvSpPr>
          <p:cNvPr id="22" name="KSO_Shape"/>
          <p:cNvSpPr/>
          <p:nvPr/>
        </p:nvSpPr>
        <p:spPr bwMode="auto">
          <a:xfrm>
            <a:off x="3165951" y="2924944"/>
            <a:ext cx="771396" cy="656971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ea charset="-122" pitchFamily="2" typeface="宋体"/>
            </a:endParaRPr>
          </a:p>
        </p:txBody>
      </p:sp>
    </p:spTree>
    <p:extLst>
      <p:ext uri="{BB962C8B-B14F-4D97-AF65-F5344CB8AC3E}">
        <p14:creationId val="3956774440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7"/>
      <p:bldP grpId="0" spid="2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13</a:t>
            </a:r>
          </a:p>
        </p:txBody>
      </p:sp>
      <p:pic>
        <p:nvPicPr>
          <p:cNvPr id="44" name="淘宝网Chenying0907出品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5600" y="2498186"/>
            <a:ext cx="3860800" cy="2238818"/>
          </a:xfrm>
          <a:prstGeom prst="rect">
            <a:avLst/>
          </a:prstGeom>
        </p:spPr>
      </p:pic>
      <p:sp>
        <p:nvSpPr>
          <p:cNvPr id="45" name="圆角淘宝网Chenying0907出品 44"/>
          <p:cNvSpPr/>
          <p:nvPr/>
        </p:nvSpPr>
        <p:spPr>
          <a:xfrm>
            <a:off x="8613775" y="1490466"/>
            <a:ext cx="2000250" cy="1587258"/>
          </a:xfrm>
          <a:prstGeom prst="roundRect">
            <a:avLst>
              <a:gd fmla="val 13612" name="adj"/>
            </a:avLst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1524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6" name="圆角淘宝网Chenying0907出品 45"/>
          <p:cNvSpPr/>
          <p:nvPr/>
        </p:nvSpPr>
        <p:spPr>
          <a:xfrm>
            <a:off x="1577975" y="4157466"/>
            <a:ext cx="2000250" cy="1587258"/>
          </a:xfrm>
          <a:prstGeom prst="roundRect">
            <a:avLst>
              <a:gd fmla="val 13612" name="adj"/>
            </a:avLst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1524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7" name="圆角淘宝网Chenying0907出品 46"/>
          <p:cNvSpPr/>
          <p:nvPr/>
        </p:nvSpPr>
        <p:spPr>
          <a:xfrm>
            <a:off x="1577975" y="1490466"/>
            <a:ext cx="2000250" cy="1587258"/>
          </a:xfrm>
          <a:prstGeom prst="roundRect">
            <a:avLst>
              <a:gd fmla="val 13612" name="adj"/>
            </a:avLst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1524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8" name="圆角淘宝网Chenying0907出品 47"/>
          <p:cNvSpPr/>
          <p:nvPr/>
        </p:nvSpPr>
        <p:spPr>
          <a:xfrm>
            <a:off x="8613775" y="4157466"/>
            <a:ext cx="2000250" cy="1587258"/>
          </a:xfrm>
          <a:prstGeom prst="roundRect">
            <a:avLst>
              <a:gd fmla="val 13612" name="adj"/>
            </a:avLst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1524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34" typeface="微软雅黑"/>
              <a:ea charset="-122" pitchFamily="34" typeface="微软雅黑"/>
            </a:endParaRPr>
          </a:p>
        </p:txBody>
      </p:sp>
      <p:cxnSp>
        <p:nvCxnSpPr>
          <p:cNvPr id="49" name="淘宝网Chenying0907出品 48"/>
          <p:cNvCxnSpPr/>
          <p:nvPr/>
        </p:nvCxnSpPr>
        <p:spPr>
          <a:xfrm flipV="1">
            <a:off x="7810500" y="2807970"/>
            <a:ext cx="625475" cy="28725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淘宝网Chenying0907出品 49"/>
          <p:cNvCxnSpPr/>
          <p:nvPr/>
        </p:nvCxnSpPr>
        <p:spPr>
          <a:xfrm flipH="1" flipV="1">
            <a:off x="3776663" y="2807970"/>
            <a:ext cx="625475" cy="28725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淘宝网Chenying0907出品 50"/>
          <p:cNvCxnSpPr/>
          <p:nvPr/>
        </p:nvCxnSpPr>
        <p:spPr>
          <a:xfrm>
            <a:off x="7810500" y="4958947"/>
            <a:ext cx="625475" cy="28725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淘宝网Chenying0907出品 51"/>
          <p:cNvCxnSpPr/>
          <p:nvPr/>
        </p:nvCxnSpPr>
        <p:spPr>
          <a:xfrm flipH="1">
            <a:off x="3776663" y="4958947"/>
            <a:ext cx="625475" cy="28725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淘宝网Chenying0907出品 52"/>
          <p:cNvGrpSpPr/>
          <p:nvPr/>
        </p:nvGrpSpPr>
        <p:grpSpPr>
          <a:xfrm>
            <a:off x="1577975" y="1461254"/>
            <a:ext cx="2000250" cy="382259"/>
            <a:chOff x="1577975" y="1461254"/>
            <a:chExt cx="2000250" cy="382259"/>
          </a:xfrm>
        </p:grpSpPr>
        <p:sp>
          <p:nvSpPr>
            <p:cNvPr id="54" name="淘宝网Chenying0907出品 53"/>
            <p:cNvSpPr/>
            <p:nvPr/>
          </p:nvSpPr>
          <p:spPr>
            <a:xfrm>
              <a:off x="1577975" y="1475335"/>
              <a:ext cx="2000250" cy="368178"/>
            </a:xfrm>
            <a:custGeom>
              <a:gdLst>
                <a:gd fmla="*/ 216058 w 2000250" name="connsiteX0"/>
                <a:gd fmla="*/ 0 h 368178" name="connsiteY0"/>
                <a:gd fmla="*/ 1784192 w 2000250" name="connsiteX1"/>
                <a:gd fmla="*/ 0 h 368178" name="connsiteY1"/>
                <a:gd fmla="*/ 2000250 w 2000250" name="connsiteX2"/>
                <a:gd fmla="*/ 216058 h 368178" name="connsiteY2"/>
                <a:gd fmla="*/ 2000250 w 2000250" name="connsiteX3"/>
                <a:gd fmla="*/ 368178 h 368178" name="connsiteY3"/>
                <a:gd fmla="*/ 0 w 2000250" name="connsiteX4"/>
                <a:gd fmla="*/ 368178 h 368178" name="connsiteY4"/>
                <a:gd fmla="*/ 0 w 2000250" name="connsiteX5"/>
                <a:gd fmla="*/ 216058 h 368178" name="connsiteY5"/>
                <a:gd fmla="*/ 216058 w 2000250" name="connsiteX6"/>
                <a:gd fmla="*/ 0 h 36817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FEB750"/>
            </a:soli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55" name="淘宝网Chenying0907出品 46"/>
            <p:cNvSpPr txBox="1"/>
            <p:nvPr/>
          </p:nvSpPr>
          <p:spPr>
            <a:xfrm>
              <a:off x="1657698" y="1461254"/>
              <a:ext cx="184080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</p:grpSp>
      <p:grpSp>
        <p:nvGrpSpPr>
          <p:cNvPr id="56" name="淘宝网Chenying0907出品 55"/>
          <p:cNvGrpSpPr/>
          <p:nvPr/>
        </p:nvGrpSpPr>
        <p:grpSpPr>
          <a:xfrm>
            <a:off x="8613775" y="1461254"/>
            <a:ext cx="2000250" cy="382259"/>
            <a:chOff x="8613775" y="1461254"/>
            <a:chExt cx="2000250" cy="382259"/>
          </a:xfrm>
        </p:grpSpPr>
        <p:sp>
          <p:nvSpPr>
            <p:cNvPr id="57" name="淘宝网Chenying0907出品 56"/>
            <p:cNvSpPr/>
            <p:nvPr/>
          </p:nvSpPr>
          <p:spPr>
            <a:xfrm>
              <a:off x="8613775" y="1475335"/>
              <a:ext cx="2000250" cy="368178"/>
            </a:xfrm>
            <a:custGeom>
              <a:gdLst>
                <a:gd fmla="*/ 216058 w 2000250" name="connsiteX0"/>
                <a:gd fmla="*/ 0 h 368178" name="connsiteY0"/>
                <a:gd fmla="*/ 1784192 w 2000250" name="connsiteX1"/>
                <a:gd fmla="*/ 0 h 368178" name="connsiteY1"/>
                <a:gd fmla="*/ 2000250 w 2000250" name="connsiteX2"/>
                <a:gd fmla="*/ 216058 h 368178" name="connsiteY2"/>
                <a:gd fmla="*/ 2000250 w 2000250" name="connsiteX3"/>
                <a:gd fmla="*/ 368178 h 368178" name="connsiteY3"/>
                <a:gd fmla="*/ 0 w 2000250" name="connsiteX4"/>
                <a:gd fmla="*/ 368178 h 368178" name="connsiteY4"/>
                <a:gd fmla="*/ 0 w 2000250" name="connsiteX5"/>
                <a:gd fmla="*/ 216058 h 368178" name="connsiteY5"/>
                <a:gd fmla="*/ 216058 w 2000250" name="connsiteX6"/>
                <a:gd fmla="*/ 0 h 36817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E46E6F"/>
            </a:soli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58" name="淘宝网Chenying0907出品 47"/>
            <p:cNvSpPr txBox="1"/>
            <p:nvPr/>
          </p:nvSpPr>
          <p:spPr>
            <a:xfrm>
              <a:off x="8706198" y="1461254"/>
              <a:ext cx="184080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</p:grpSp>
      <p:grpSp>
        <p:nvGrpSpPr>
          <p:cNvPr id="59" name="淘宝网Chenying0907出品 58"/>
          <p:cNvGrpSpPr/>
          <p:nvPr/>
        </p:nvGrpSpPr>
        <p:grpSpPr>
          <a:xfrm>
            <a:off x="1577975" y="4157466"/>
            <a:ext cx="2000250" cy="378220"/>
            <a:chOff x="1577975" y="4157466"/>
            <a:chExt cx="2000250" cy="378220"/>
          </a:xfrm>
        </p:grpSpPr>
        <p:sp>
          <p:nvSpPr>
            <p:cNvPr id="60" name="淘宝网Chenying0907出品 59"/>
            <p:cNvSpPr/>
            <p:nvPr/>
          </p:nvSpPr>
          <p:spPr>
            <a:xfrm>
              <a:off x="1577975" y="4157466"/>
              <a:ext cx="2000250" cy="368178"/>
            </a:xfrm>
            <a:custGeom>
              <a:gdLst>
                <a:gd fmla="*/ 216058 w 2000250" name="connsiteX0"/>
                <a:gd fmla="*/ 0 h 368178" name="connsiteY0"/>
                <a:gd fmla="*/ 1784192 w 2000250" name="connsiteX1"/>
                <a:gd fmla="*/ 0 h 368178" name="connsiteY1"/>
                <a:gd fmla="*/ 2000250 w 2000250" name="connsiteX2"/>
                <a:gd fmla="*/ 216058 h 368178" name="connsiteY2"/>
                <a:gd fmla="*/ 2000250 w 2000250" name="connsiteX3"/>
                <a:gd fmla="*/ 368178 h 368178" name="connsiteY3"/>
                <a:gd fmla="*/ 0 w 2000250" name="connsiteX4"/>
                <a:gd fmla="*/ 368178 h 368178" name="connsiteY4"/>
                <a:gd fmla="*/ 0 w 2000250" name="connsiteX5"/>
                <a:gd fmla="*/ 216058 h 368178" name="connsiteY5"/>
                <a:gd fmla="*/ 216058 w 2000250" name="connsiteX6"/>
                <a:gd fmla="*/ 0 h 36817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01ACBE"/>
            </a:soli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61" name="淘宝网Chenying0907出品 48"/>
            <p:cNvSpPr txBox="1"/>
            <p:nvPr/>
          </p:nvSpPr>
          <p:spPr>
            <a:xfrm>
              <a:off x="1657698" y="4166354"/>
              <a:ext cx="184080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</p:grpSp>
      <p:grpSp>
        <p:nvGrpSpPr>
          <p:cNvPr id="62" name="淘宝网Chenying0907出品 61"/>
          <p:cNvGrpSpPr/>
          <p:nvPr/>
        </p:nvGrpSpPr>
        <p:grpSpPr>
          <a:xfrm>
            <a:off x="8613775" y="4157466"/>
            <a:ext cx="2000250" cy="378220"/>
            <a:chOff x="8613775" y="4157466"/>
            <a:chExt cx="2000250" cy="378220"/>
          </a:xfrm>
        </p:grpSpPr>
        <p:sp>
          <p:nvSpPr>
            <p:cNvPr id="63" name="淘宝网Chenying0907出品 62"/>
            <p:cNvSpPr/>
            <p:nvPr/>
          </p:nvSpPr>
          <p:spPr>
            <a:xfrm>
              <a:off x="8613775" y="4157466"/>
              <a:ext cx="2000250" cy="368178"/>
            </a:xfrm>
            <a:custGeom>
              <a:gdLst>
                <a:gd fmla="*/ 216058 w 2000250" name="connsiteX0"/>
                <a:gd fmla="*/ 0 h 368178" name="connsiteY0"/>
                <a:gd fmla="*/ 1784192 w 2000250" name="connsiteX1"/>
                <a:gd fmla="*/ 0 h 368178" name="connsiteY1"/>
                <a:gd fmla="*/ 2000250 w 2000250" name="connsiteX2"/>
                <a:gd fmla="*/ 216058 h 368178" name="connsiteY2"/>
                <a:gd fmla="*/ 2000250 w 2000250" name="connsiteX3"/>
                <a:gd fmla="*/ 368178 h 368178" name="connsiteY3"/>
                <a:gd fmla="*/ 0 w 2000250" name="connsiteX4"/>
                <a:gd fmla="*/ 368178 h 368178" name="connsiteY4"/>
                <a:gd fmla="*/ 0 w 2000250" name="connsiteX5"/>
                <a:gd fmla="*/ 216058 h 368178" name="connsiteY5"/>
                <a:gd fmla="*/ 216058 w 2000250" name="connsiteX6"/>
                <a:gd fmla="*/ 0 h 36817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68178" w="2000250">
                  <a:moveTo>
                    <a:pt x="216058" y="0"/>
                  </a:moveTo>
                  <a:lnTo>
                    <a:pt x="1784192" y="0"/>
                  </a:lnTo>
                  <a:cubicBezTo>
                    <a:pt x="1903518" y="0"/>
                    <a:pt x="2000250" y="96732"/>
                    <a:pt x="2000250" y="216058"/>
                  </a:cubicBezTo>
                  <a:lnTo>
                    <a:pt x="2000250" y="368178"/>
                  </a:lnTo>
                  <a:lnTo>
                    <a:pt x="0" y="368178"/>
                  </a:lnTo>
                  <a:lnTo>
                    <a:pt x="0" y="216058"/>
                  </a:lnTo>
                  <a:cubicBezTo>
                    <a:pt x="0" y="96732"/>
                    <a:pt x="96732" y="0"/>
                    <a:pt x="216058" y="0"/>
                  </a:cubicBezTo>
                  <a:close/>
                </a:path>
              </a:pathLst>
            </a:custGeom>
            <a:solidFill>
              <a:srgbClr val="663A77"/>
            </a:soli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64" name="淘宝网Chenying0907出品 49"/>
            <p:cNvSpPr txBox="1"/>
            <p:nvPr/>
          </p:nvSpPr>
          <p:spPr>
            <a:xfrm>
              <a:off x="8706198" y="4166354"/>
              <a:ext cx="184080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</p:grpSp>
      <p:sp>
        <p:nvSpPr>
          <p:cNvPr id="65" name="淘宝网Chenying0907出品 51"/>
          <p:cNvSpPr txBox="1"/>
          <p:nvPr/>
        </p:nvSpPr>
        <p:spPr>
          <a:xfrm>
            <a:off x="1705099" y="1988840"/>
            <a:ext cx="1791033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66" name="淘宝网Chenying0907出品 52"/>
          <p:cNvSpPr txBox="1"/>
          <p:nvPr/>
        </p:nvSpPr>
        <p:spPr>
          <a:xfrm>
            <a:off x="8753598" y="1988840"/>
            <a:ext cx="186042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67" name="淘宝网Chenying0907出品 53"/>
          <p:cNvSpPr txBox="1"/>
          <p:nvPr/>
        </p:nvSpPr>
        <p:spPr>
          <a:xfrm>
            <a:off x="1705098" y="4681239"/>
            <a:ext cx="1873575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68" name="淘宝网Chenying0907出品 54"/>
          <p:cNvSpPr txBox="1"/>
          <p:nvPr/>
        </p:nvSpPr>
        <p:spPr>
          <a:xfrm>
            <a:off x="8753599" y="4681239"/>
            <a:ext cx="1791033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</a:t>
            </a:r>
          </a:p>
        </p:txBody>
      </p:sp>
      <p:sp>
        <p:nvSpPr>
          <p:cNvPr id="69" name="淘宝网Chenying0907出品 68"/>
          <p:cNvSpPr/>
          <p:nvPr/>
        </p:nvSpPr>
        <p:spPr>
          <a:xfrm>
            <a:off x="4657428" y="2636912"/>
            <a:ext cx="2880320" cy="1800200"/>
          </a:xfrm>
          <a:prstGeom prst="rect">
            <a:avLst/>
          </a:prstGeom>
          <a:blipFill>
            <a:blip r:embed="rId4"/>
            <a:stretch>
              <a:fillRect b="-5202" l="-14513" r="-14513" t="-52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30755260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45"/>
      <p:bldP grpId="0" spid="46"/>
      <p:bldP grpId="0" spid="47"/>
      <p:bldP grpId="0" spid="48"/>
      <p:bldP grpId="0" spid="65"/>
      <p:bldP grpId="0" spid="66"/>
      <p:bldP grpId="0" spid="67"/>
      <p:bldP grpId="0" spid="68"/>
      <p:bldP grpId="0" spid="6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14</a:t>
            </a:r>
          </a:p>
        </p:txBody>
      </p:sp>
      <p:grpSp>
        <p:nvGrpSpPr>
          <p:cNvPr id="16" name="淘宝网Chenying0907出品 15"/>
          <p:cNvGrpSpPr/>
          <p:nvPr/>
        </p:nvGrpSpPr>
        <p:grpSpPr>
          <a:xfrm>
            <a:off x="2209155" y="1734202"/>
            <a:ext cx="668974" cy="668974"/>
            <a:chOff x="6474776" y="1019119"/>
            <a:chExt cx="668974" cy="668974"/>
          </a:xfrm>
        </p:grpSpPr>
        <p:sp>
          <p:nvSpPr>
            <p:cNvPr id="18" name="圆角淘宝网Chenying0907出品 17"/>
            <p:cNvSpPr/>
            <p:nvPr/>
          </p:nvSpPr>
          <p:spPr>
            <a:xfrm>
              <a:off x="6474776" y="1019119"/>
              <a:ext cx="668974" cy="668974"/>
            </a:xfrm>
            <a:prstGeom prst="roundRect">
              <a:avLst>
                <a:gd fmla="val 8667" name="adj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0" name="圆角淘宝网Chenying0907出品 19"/>
            <p:cNvSpPr/>
            <p:nvPr/>
          </p:nvSpPr>
          <p:spPr>
            <a:xfrm>
              <a:off x="6541255" y="1085598"/>
              <a:ext cx="536016" cy="536016"/>
            </a:xfrm>
            <a:prstGeom prst="roundRect">
              <a:avLst>
                <a:gd fmla="val 8667" name="adj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397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1" name="淘宝网Chenying0907出品 52"/>
          <p:cNvSpPr txBox="1"/>
          <p:nvPr/>
        </p:nvSpPr>
        <p:spPr>
          <a:xfrm>
            <a:off x="2226113" y="1830683"/>
            <a:ext cx="6477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FFB850"/>
                </a:solidFill>
                <a:latin charset="0" pitchFamily="34" typeface="Impact MT Std"/>
              </a:rPr>
              <a:t>01</a:t>
            </a:r>
          </a:p>
        </p:txBody>
      </p:sp>
      <p:grpSp>
        <p:nvGrpSpPr>
          <p:cNvPr id="22" name="淘宝网Chenying0907出品 21"/>
          <p:cNvGrpSpPr/>
          <p:nvPr/>
        </p:nvGrpSpPr>
        <p:grpSpPr>
          <a:xfrm>
            <a:off x="6547579" y="1734202"/>
            <a:ext cx="668974" cy="668974"/>
            <a:chOff x="6474776" y="1019119"/>
            <a:chExt cx="668974" cy="668974"/>
          </a:xfrm>
        </p:grpSpPr>
        <p:sp>
          <p:nvSpPr>
            <p:cNvPr id="24" name="圆角淘宝网Chenying0907出品 23"/>
            <p:cNvSpPr/>
            <p:nvPr/>
          </p:nvSpPr>
          <p:spPr>
            <a:xfrm>
              <a:off x="6474776" y="1019119"/>
              <a:ext cx="668974" cy="668974"/>
            </a:xfrm>
            <a:prstGeom prst="roundRect">
              <a:avLst>
                <a:gd fmla="val 8667" name="adj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6" name="圆角淘宝网Chenying0907出品 25"/>
            <p:cNvSpPr/>
            <p:nvPr/>
          </p:nvSpPr>
          <p:spPr>
            <a:xfrm>
              <a:off x="6541255" y="1085598"/>
              <a:ext cx="536016" cy="536016"/>
            </a:xfrm>
            <a:prstGeom prst="roundRect">
              <a:avLst>
                <a:gd fmla="val 8667" name="adj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397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27" name="淘宝网Chenying0907出品 59"/>
          <p:cNvSpPr txBox="1"/>
          <p:nvPr/>
        </p:nvSpPr>
        <p:spPr>
          <a:xfrm>
            <a:off x="6552494" y="1836147"/>
            <a:ext cx="6477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FFAB2F"/>
                </a:solidFill>
                <a:latin charset="0" pitchFamily="34" typeface="Impact MT Std"/>
              </a:rPr>
              <a:t>04</a:t>
            </a:r>
          </a:p>
        </p:txBody>
      </p:sp>
      <p:grpSp>
        <p:nvGrpSpPr>
          <p:cNvPr id="28" name="淘宝网Chenying0907出品 27"/>
          <p:cNvGrpSpPr/>
          <p:nvPr/>
        </p:nvGrpSpPr>
        <p:grpSpPr>
          <a:xfrm>
            <a:off x="2209155" y="2908952"/>
            <a:ext cx="668974" cy="668974"/>
            <a:chOff x="6474776" y="1019119"/>
            <a:chExt cx="668974" cy="668974"/>
          </a:xfrm>
        </p:grpSpPr>
        <p:sp>
          <p:nvSpPr>
            <p:cNvPr id="30" name="圆角淘宝网Chenying0907出品 29"/>
            <p:cNvSpPr/>
            <p:nvPr/>
          </p:nvSpPr>
          <p:spPr>
            <a:xfrm>
              <a:off x="6474776" y="1019119"/>
              <a:ext cx="668974" cy="668974"/>
            </a:xfrm>
            <a:prstGeom prst="roundRect">
              <a:avLst>
                <a:gd fmla="val 8667" name="adj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2" name="圆角淘宝网Chenying0907出品 31"/>
            <p:cNvSpPr/>
            <p:nvPr/>
          </p:nvSpPr>
          <p:spPr>
            <a:xfrm>
              <a:off x="6541255" y="1085598"/>
              <a:ext cx="536016" cy="536016"/>
            </a:xfrm>
            <a:prstGeom prst="roundRect">
              <a:avLst>
                <a:gd fmla="val 8667" name="adj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397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3" name="淘宝网Chenying0907出品 66"/>
          <p:cNvSpPr txBox="1"/>
          <p:nvPr/>
        </p:nvSpPr>
        <p:spPr>
          <a:xfrm>
            <a:off x="2214071" y="3012477"/>
            <a:ext cx="6477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F8353D"/>
                </a:solidFill>
                <a:latin charset="0" pitchFamily="34" typeface="Impact MT Std"/>
              </a:rPr>
              <a:t>02</a:t>
            </a:r>
          </a:p>
        </p:txBody>
      </p:sp>
      <p:grpSp>
        <p:nvGrpSpPr>
          <p:cNvPr id="34" name="淘宝网Chenying0907出品 33"/>
          <p:cNvGrpSpPr/>
          <p:nvPr/>
        </p:nvGrpSpPr>
        <p:grpSpPr>
          <a:xfrm>
            <a:off x="6547579" y="2908952"/>
            <a:ext cx="668974" cy="668974"/>
            <a:chOff x="6474776" y="1019119"/>
            <a:chExt cx="668974" cy="668974"/>
          </a:xfrm>
        </p:grpSpPr>
        <p:sp>
          <p:nvSpPr>
            <p:cNvPr id="36" name="圆角淘宝网Chenying0907出品 35"/>
            <p:cNvSpPr/>
            <p:nvPr/>
          </p:nvSpPr>
          <p:spPr>
            <a:xfrm>
              <a:off x="6474776" y="1019119"/>
              <a:ext cx="668974" cy="668974"/>
            </a:xfrm>
            <a:prstGeom prst="roundRect">
              <a:avLst>
                <a:gd fmla="val 8667" name="adj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8" name="圆角淘宝网Chenying0907出品 37"/>
            <p:cNvSpPr/>
            <p:nvPr/>
          </p:nvSpPr>
          <p:spPr>
            <a:xfrm>
              <a:off x="6541255" y="1085598"/>
              <a:ext cx="536016" cy="536016"/>
            </a:xfrm>
            <a:prstGeom prst="roundRect">
              <a:avLst>
                <a:gd fmla="val 8667" name="adj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397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9" name="淘宝网Chenying0907出品 73"/>
          <p:cNvSpPr txBox="1"/>
          <p:nvPr/>
        </p:nvSpPr>
        <p:spPr>
          <a:xfrm>
            <a:off x="6552494" y="3012200"/>
            <a:ext cx="6477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F8353D"/>
                </a:solidFill>
                <a:latin charset="0" pitchFamily="34" typeface="Impact MT Std"/>
              </a:rPr>
              <a:t>05</a:t>
            </a:r>
          </a:p>
        </p:txBody>
      </p:sp>
      <p:grpSp>
        <p:nvGrpSpPr>
          <p:cNvPr id="40" name="淘宝网Chenying0907出品 39"/>
          <p:cNvGrpSpPr/>
          <p:nvPr/>
        </p:nvGrpSpPr>
        <p:grpSpPr>
          <a:xfrm>
            <a:off x="2202848" y="4083702"/>
            <a:ext cx="668974" cy="668974"/>
            <a:chOff x="6474776" y="1019119"/>
            <a:chExt cx="668974" cy="668974"/>
          </a:xfrm>
        </p:grpSpPr>
        <p:sp>
          <p:nvSpPr>
            <p:cNvPr id="42" name="圆角淘宝网Chenying0907出品 41"/>
            <p:cNvSpPr/>
            <p:nvPr/>
          </p:nvSpPr>
          <p:spPr>
            <a:xfrm>
              <a:off x="6474776" y="1019119"/>
              <a:ext cx="668974" cy="668974"/>
            </a:xfrm>
            <a:prstGeom prst="roundRect">
              <a:avLst>
                <a:gd fmla="val 8667" name="adj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4" name="圆角淘宝网Chenying0907出品 43"/>
            <p:cNvSpPr/>
            <p:nvPr/>
          </p:nvSpPr>
          <p:spPr>
            <a:xfrm>
              <a:off x="6541255" y="1085598"/>
              <a:ext cx="536016" cy="536016"/>
            </a:xfrm>
            <a:prstGeom prst="roundRect">
              <a:avLst>
                <a:gd fmla="val 8667" name="adj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397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5" name="淘宝网Chenying0907出品 80"/>
          <p:cNvSpPr txBox="1"/>
          <p:nvPr/>
        </p:nvSpPr>
        <p:spPr>
          <a:xfrm>
            <a:off x="2239748" y="4188789"/>
            <a:ext cx="6477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01ACBE"/>
                </a:solidFill>
                <a:latin charset="0" pitchFamily="34" typeface="Impact MT Std"/>
              </a:rPr>
              <a:t>03</a:t>
            </a:r>
          </a:p>
        </p:txBody>
      </p:sp>
      <p:grpSp>
        <p:nvGrpSpPr>
          <p:cNvPr id="46" name="淘宝网Chenying0907出品 45"/>
          <p:cNvGrpSpPr/>
          <p:nvPr/>
        </p:nvGrpSpPr>
        <p:grpSpPr>
          <a:xfrm>
            <a:off x="6547579" y="4083702"/>
            <a:ext cx="668974" cy="668974"/>
            <a:chOff x="6474776" y="1019119"/>
            <a:chExt cx="668974" cy="668974"/>
          </a:xfrm>
        </p:grpSpPr>
        <p:sp>
          <p:nvSpPr>
            <p:cNvPr id="48" name="圆角淘宝网Chenying0907出品 47"/>
            <p:cNvSpPr/>
            <p:nvPr/>
          </p:nvSpPr>
          <p:spPr>
            <a:xfrm>
              <a:off x="6474776" y="1019119"/>
              <a:ext cx="668974" cy="668974"/>
            </a:xfrm>
            <a:prstGeom prst="roundRect">
              <a:avLst>
                <a:gd fmla="val 8667" name="adj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90500" dir="2700000" dist="635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50" name="圆角淘宝网Chenying0907出品 49"/>
            <p:cNvSpPr/>
            <p:nvPr/>
          </p:nvSpPr>
          <p:spPr>
            <a:xfrm>
              <a:off x="6541255" y="1085598"/>
              <a:ext cx="536016" cy="536016"/>
            </a:xfrm>
            <a:prstGeom prst="roundRect">
              <a:avLst>
                <a:gd fmla="val 8667" name="adj"/>
              </a:avLst>
            </a:prstGeom>
            <a:gradFill flip="none" rotWithShape="1">
              <a:gsLst>
                <a:gs pos="1000">
                  <a:schemeClr val="bg1">
                    <a:lumMod val="80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139700" dir="2700000" dist="38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51" name="淘宝网Chenying0907出品 87"/>
          <p:cNvSpPr txBox="1"/>
          <p:nvPr/>
        </p:nvSpPr>
        <p:spPr>
          <a:xfrm>
            <a:off x="6578171" y="4200992"/>
            <a:ext cx="6477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rgbClr val="019BAB"/>
                </a:solidFill>
                <a:latin charset="0" pitchFamily="34" typeface="Impact MT Std"/>
              </a:rPr>
              <a:t>06</a:t>
            </a:r>
          </a:p>
        </p:txBody>
      </p:sp>
      <p:grpSp>
        <p:nvGrpSpPr>
          <p:cNvPr id="52" name="淘宝网Chenying0907出品 51"/>
          <p:cNvGrpSpPr/>
          <p:nvPr/>
        </p:nvGrpSpPr>
        <p:grpSpPr>
          <a:xfrm>
            <a:off x="3078911" y="1662005"/>
            <a:ext cx="3132800" cy="943116"/>
            <a:chOff x="3451161" y="3777171"/>
            <a:chExt cx="3132800" cy="943116"/>
          </a:xfrm>
        </p:grpSpPr>
        <p:sp>
          <p:nvSpPr>
            <p:cNvPr id="53" name="淘宝网Chenying0907出品 103"/>
            <p:cNvSpPr txBox="1"/>
            <p:nvPr/>
          </p:nvSpPr>
          <p:spPr>
            <a:xfrm>
              <a:off x="3451161" y="3777171"/>
              <a:ext cx="172505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rgbClr val="FFB85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54" name="淘宝网Chenying0907出品 104"/>
            <p:cNvSpPr txBox="1"/>
            <p:nvPr/>
          </p:nvSpPr>
          <p:spPr>
            <a:xfrm>
              <a:off x="3457190" y="4135512"/>
              <a:ext cx="312677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  <p:cxnSp>
        <p:nvCxnSpPr>
          <p:cNvPr id="55" name="淘宝网Chenying0907出品 54"/>
          <p:cNvCxnSpPr/>
          <p:nvPr/>
        </p:nvCxnSpPr>
        <p:spPr>
          <a:xfrm>
            <a:off x="1710190" y="5445125"/>
            <a:ext cx="877162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淘宝网Chenying0907出品 115"/>
          <p:cNvSpPr txBox="1"/>
          <p:nvPr/>
        </p:nvSpPr>
        <p:spPr>
          <a:xfrm>
            <a:off x="1874403" y="5531122"/>
            <a:ext cx="844319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您的内容打在这里，或者通过复制您的文本后，在此框中选择粘贴，尽可能简介扼要，主题明确您的内容打在这里，或者通过复制您的文本后，在此框中选择粘贴，尽可能简介扼要，主题明确.</a:t>
            </a:r>
          </a:p>
        </p:txBody>
      </p:sp>
      <p:grpSp>
        <p:nvGrpSpPr>
          <p:cNvPr id="57" name="淘宝网Chenying0907出品 56"/>
          <p:cNvGrpSpPr/>
          <p:nvPr/>
        </p:nvGrpSpPr>
        <p:grpSpPr>
          <a:xfrm>
            <a:off x="3003796" y="2845924"/>
            <a:ext cx="3132800" cy="943116"/>
            <a:chOff x="3451161" y="3777171"/>
            <a:chExt cx="3132800" cy="943116"/>
          </a:xfrm>
        </p:grpSpPr>
        <p:sp>
          <p:nvSpPr>
            <p:cNvPr id="58" name="淘宝网Chenying0907出品 103"/>
            <p:cNvSpPr txBox="1"/>
            <p:nvPr/>
          </p:nvSpPr>
          <p:spPr>
            <a:xfrm>
              <a:off x="3451161" y="3777171"/>
              <a:ext cx="172505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rgbClr val="F8353D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59" name="淘宝网Chenying0907出品 104"/>
            <p:cNvSpPr txBox="1"/>
            <p:nvPr/>
          </p:nvSpPr>
          <p:spPr>
            <a:xfrm>
              <a:off x="3457191" y="4135512"/>
              <a:ext cx="312677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  <p:grpSp>
        <p:nvGrpSpPr>
          <p:cNvPr id="60" name="淘宝网Chenying0907出品 59"/>
          <p:cNvGrpSpPr/>
          <p:nvPr/>
        </p:nvGrpSpPr>
        <p:grpSpPr>
          <a:xfrm>
            <a:off x="2968244" y="4077072"/>
            <a:ext cx="3132800" cy="943116"/>
            <a:chOff x="3451161" y="3777171"/>
            <a:chExt cx="3132800" cy="943116"/>
          </a:xfrm>
        </p:grpSpPr>
        <p:sp>
          <p:nvSpPr>
            <p:cNvPr id="61" name="淘宝网Chenying0907出品 103"/>
            <p:cNvSpPr txBox="1"/>
            <p:nvPr/>
          </p:nvSpPr>
          <p:spPr>
            <a:xfrm>
              <a:off x="3451161" y="3777171"/>
              <a:ext cx="172505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rgbClr val="01ACBE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62" name="淘宝网Chenying0907出品 104"/>
            <p:cNvSpPr txBox="1"/>
            <p:nvPr/>
          </p:nvSpPr>
          <p:spPr>
            <a:xfrm>
              <a:off x="3457190" y="4135512"/>
              <a:ext cx="312677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  <p:grpSp>
        <p:nvGrpSpPr>
          <p:cNvPr id="63" name="淘宝网Chenying0907出品 62"/>
          <p:cNvGrpSpPr/>
          <p:nvPr/>
        </p:nvGrpSpPr>
        <p:grpSpPr>
          <a:xfrm>
            <a:off x="7357275" y="1628800"/>
            <a:ext cx="3132800" cy="943116"/>
            <a:chOff x="3451161" y="3777171"/>
            <a:chExt cx="3132800" cy="943116"/>
          </a:xfrm>
        </p:grpSpPr>
        <p:sp>
          <p:nvSpPr>
            <p:cNvPr id="64" name="淘宝网Chenying0907出品 103"/>
            <p:cNvSpPr txBox="1"/>
            <p:nvPr/>
          </p:nvSpPr>
          <p:spPr>
            <a:xfrm>
              <a:off x="3451160" y="3777171"/>
              <a:ext cx="172505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rgbClr val="FFB85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65" name="淘宝网Chenying0907出品 104"/>
            <p:cNvSpPr txBox="1"/>
            <p:nvPr/>
          </p:nvSpPr>
          <p:spPr>
            <a:xfrm>
              <a:off x="3457191" y="4135512"/>
              <a:ext cx="312677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  <p:grpSp>
        <p:nvGrpSpPr>
          <p:cNvPr id="66" name="淘宝网Chenying0907出品 65"/>
          <p:cNvGrpSpPr/>
          <p:nvPr/>
        </p:nvGrpSpPr>
        <p:grpSpPr>
          <a:xfrm>
            <a:off x="7328308" y="2845924"/>
            <a:ext cx="3132800" cy="943116"/>
            <a:chOff x="3451161" y="3777171"/>
            <a:chExt cx="3132800" cy="943116"/>
          </a:xfrm>
        </p:grpSpPr>
        <p:sp>
          <p:nvSpPr>
            <p:cNvPr id="67" name="淘宝网Chenying0907出品 103"/>
            <p:cNvSpPr txBox="1"/>
            <p:nvPr/>
          </p:nvSpPr>
          <p:spPr>
            <a:xfrm>
              <a:off x="3451160" y="3777171"/>
              <a:ext cx="172505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rgbClr val="F8353D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68" name="淘宝网Chenying0907出品 104"/>
            <p:cNvSpPr txBox="1"/>
            <p:nvPr/>
          </p:nvSpPr>
          <p:spPr>
            <a:xfrm>
              <a:off x="3457191" y="4135512"/>
              <a:ext cx="312677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  <p:grpSp>
        <p:nvGrpSpPr>
          <p:cNvPr id="69" name="淘宝网Chenying0907出品 68"/>
          <p:cNvGrpSpPr/>
          <p:nvPr/>
        </p:nvGrpSpPr>
        <p:grpSpPr>
          <a:xfrm>
            <a:off x="7292756" y="4077072"/>
            <a:ext cx="3132800" cy="943116"/>
            <a:chOff x="3451161" y="3777171"/>
            <a:chExt cx="3132800" cy="943116"/>
          </a:xfrm>
        </p:grpSpPr>
        <p:sp>
          <p:nvSpPr>
            <p:cNvPr id="70" name="淘宝网Chenying0907出品 103"/>
            <p:cNvSpPr txBox="1"/>
            <p:nvPr/>
          </p:nvSpPr>
          <p:spPr>
            <a:xfrm>
              <a:off x="3451161" y="3777171"/>
              <a:ext cx="172505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rgbClr val="01ACBE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71" name="淘宝网Chenying0907出品 104"/>
            <p:cNvSpPr txBox="1"/>
            <p:nvPr/>
          </p:nvSpPr>
          <p:spPr>
            <a:xfrm>
              <a:off x="3457191" y="4135512"/>
              <a:ext cx="3126771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6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</p:spTree>
    <p:extLst>
      <p:ext uri="{BB962C8B-B14F-4D97-AF65-F5344CB8AC3E}">
        <p14:creationId val="3885158240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9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0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21"/>
      <p:bldP grpId="0" spid="27"/>
      <p:bldP grpId="0" spid="33"/>
      <p:bldP grpId="0" spid="39"/>
      <p:bldP grpId="0" spid="45"/>
      <p:bldP grpId="0" spid="51"/>
      <p:bldP grpId="0" spid="5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15</a:t>
            </a:r>
          </a:p>
        </p:txBody>
      </p:sp>
      <p:sp>
        <p:nvSpPr>
          <p:cNvPr id="16" name="淘宝网Chenying0907出品 5"/>
          <p:cNvSpPr/>
          <p:nvPr/>
        </p:nvSpPr>
        <p:spPr bwMode="auto">
          <a:xfrm rot="5400000">
            <a:off x="1010009" y="2473367"/>
            <a:ext cx="2018840" cy="178928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8353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7" name="淘宝网Chenying0907出品 5"/>
          <p:cNvSpPr/>
          <p:nvPr/>
        </p:nvSpPr>
        <p:spPr bwMode="auto">
          <a:xfrm rot="5400000">
            <a:off x="4204667" y="1824632"/>
            <a:ext cx="1275146" cy="1130152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8" name="淘宝网Chenying0907出品 5"/>
          <p:cNvSpPr/>
          <p:nvPr/>
        </p:nvSpPr>
        <p:spPr bwMode="auto">
          <a:xfrm rot="5400000">
            <a:off x="4389827" y="3128553"/>
            <a:ext cx="1781268" cy="1578725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9" name="淘宝网Chenying0907出品 5"/>
          <p:cNvSpPr/>
          <p:nvPr/>
        </p:nvSpPr>
        <p:spPr bwMode="auto">
          <a:xfrm rot="5400000">
            <a:off x="2995237" y="2765683"/>
            <a:ext cx="1359203" cy="1204652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8353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0" name="淘宝网Chenying0907出品 5"/>
          <p:cNvSpPr/>
          <p:nvPr/>
        </p:nvSpPr>
        <p:spPr bwMode="auto">
          <a:xfrm rot="5400000">
            <a:off x="5876578" y="2666399"/>
            <a:ext cx="814361" cy="72176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8353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1" name="淘宝网Chenying0907出品 5"/>
          <p:cNvSpPr/>
          <p:nvPr/>
        </p:nvSpPr>
        <p:spPr bwMode="auto">
          <a:xfrm rot="5400000">
            <a:off x="2413321" y="4070273"/>
            <a:ext cx="1318383" cy="1168473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2" name="淘宝网Chenying0907出品 5"/>
          <p:cNvSpPr/>
          <p:nvPr/>
        </p:nvSpPr>
        <p:spPr bwMode="auto">
          <a:xfrm rot="5400000">
            <a:off x="2658873" y="1908163"/>
            <a:ext cx="827279" cy="733211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3" name="淘宝网Chenying0907出品 5"/>
          <p:cNvSpPr/>
          <p:nvPr/>
        </p:nvSpPr>
        <p:spPr bwMode="auto">
          <a:xfrm rot="5400000">
            <a:off x="3725466" y="4107690"/>
            <a:ext cx="698371" cy="618961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4" name="淘宝网Chenying0907出品 5"/>
          <p:cNvSpPr/>
          <p:nvPr/>
        </p:nvSpPr>
        <p:spPr bwMode="auto">
          <a:xfrm rot="5400000">
            <a:off x="1670244" y="4536084"/>
            <a:ext cx="698371" cy="618961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>
              <a:latin charset="-122" pitchFamily="34" typeface="微软雅黑"/>
              <a:ea charset="-122" pitchFamily="34" typeface="微软雅黑"/>
            </a:endParaRPr>
          </a:p>
        </p:txBody>
      </p:sp>
      <p:pic>
        <p:nvPicPr>
          <p:cNvPr descr="clock.png" id="25" name="淘宝网Chenying0907出品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80913" y="2824436"/>
            <a:ext cx="405689" cy="405689"/>
          </a:xfrm>
          <a:prstGeom prst="rect">
            <a:avLst/>
          </a:prstGeom>
        </p:spPr>
      </p:pic>
      <p:pic>
        <p:nvPicPr>
          <p:cNvPr descr="cloud.png" id="26" name="淘宝网Chenying0907出品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87299" y="4224022"/>
            <a:ext cx="386296" cy="386296"/>
          </a:xfrm>
          <a:prstGeom prst="rect">
            <a:avLst/>
          </a:prstGeom>
        </p:spPr>
      </p:pic>
      <p:pic>
        <p:nvPicPr>
          <p:cNvPr descr="comments.png" id="27" name="淘宝网Chenying0907出品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20379" y="2123275"/>
            <a:ext cx="304267" cy="304267"/>
          </a:xfrm>
          <a:prstGeom prst="rect">
            <a:avLst/>
          </a:prstGeom>
        </p:spPr>
      </p:pic>
      <p:pic>
        <p:nvPicPr>
          <p:cNvPr descr="bulb.png" id="28" name="淘宝网Chenying0907出品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17416" y="4651194"/>
            <a:ext cx="405689" cy="405689"/>
          </a:xfrm>
          <a:prstGeom prst="rect">
            <a:avLst/>
          </a:prstGeom>
        </p:spPr>
      </p:pic>
      <p:sp>
        <p:nvSpPr>
          <p:cNvPr id="29" name="淘宝网Chenying0907出品 19"/>
          <p:cNvSpPr txBox="1"/>
          <p:nvPr/>
        </p:nvSpPr>
        <p:spPr>
          <a:xfrm>
            <a:off x="1201043" y="2780927"/>
            <a:ext cx="172505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</a:t>
            </a:r>
          </a:p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0" name="淘宝网Chenying0907出品 25"/>
          <p:cNvSpPr txBox="1"/>
          <p:nvPr/>
        </p:nvSpPr>
        <p:spPr>
          <a:xfrm>
            <a:off x="4441403" y="3430741"/>
            <a:ext cx="172505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</a:t>
            </a:r>
          </a:p>
          <a:p>
            <a:pPr algn="ctr"/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1" name="淘宝网Chenying0907出品 28"/>
          <p:cNvSpPr txBox="1"/>
          <p:nvPr/>
        </p:nvSpPr>
        <p:spPr>
          <a:xfrm>
            <a:off x="2567511" y="4328028"/>
            <a:ext cx="101000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</a:t>
            </a:r>
          </a:p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2" name="淘宝网Chenying0907出品 29"/>
          <p:cNvSpPr txBox="1"/>
          <p:nvPr/>
        </p:nvSpPr>
        <p:spPr>
          <a:xfrm>
            <a:off x="3169837" y="3040648"/>
            <a:ext cx="101000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</a:t>
            </a:r>
          </a:p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3" name="淘宝网Chenying0907出品 30"/>
          <p:cNvSpPr txBox="1"/>
          <p:nvPr/>
        </p:nvSpPr>
        <p:spPr>
          <a:xfrm>
            <a:off x="4335190" y="2064822"/>
            <a:ext cx="1010002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</a:t>
            </a:r>
          </a:p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34" name="淘宝网Chenying0907出品 32"/>
          <p:cNvSpPr txBox="1"/>
          <p:nvPr/>
        </p:nvSpPr>
        <p:spPr>
          <a:xfrm>
            <a:off x="7007054" y="2420888"/>
            <a:ext cx="264716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2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添加标题文字</a:t>
            </a:r>
          </a:p>
        </p:txBody>
      </p:sp>
      <p:cxnSp>
        <p:nvCxnSpPr>
          <p:cNvPr id="35" name="淘宝网Chenying0907出品 34"/>
          <p:cNvCxnSpPr/>
          <p:nvPr/>
        </p:nvCxnSpPr>
        <p:spPr>
          <a:xfrm>
            <a:off x="7095153" y="2968190"/>
            <a:ext cx="242952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淘宝网Chenying0907出品 34"/>
          <p:cNvSpPr txBox="1"/>
          <p:nvPr/>
        </p:nvSpPr>
        <p:spPr>
          <a:xfrm>
            <a:off x="6997546" y="3011468"/>
            <a:ext cx="3852569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您的内容打在这里，或者通过复制您的文本后，在此框中选择粘贴，尽可能简介扼要，主题明确.</a:t>
            </a:r>
          </a:p>
          <a:p>
            <a:pPr algn="just"/>
            <a:endParaRPr altLang="en-US" lang="zh-CN" smtClean="0" sz="1600">
              <a:solidFill>
                <a:schemeClr val="tx1">
                  <a:lumMod val="50000"/>
                  <a:lumOff val="50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 algn="just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清晰、美观、创意</a:t>
            </a:r>
          </a:p>
          <a:p>
            <a:pPr algn="just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有效、超值、保密</a:t>
            </a:r>
          </a:p>
        </p:txBody>
      </p:sp>
    </p:spTree>
    <p:extLst>
      <p:ext uri="{BB962C8B-B14F-4D97-AF65-F5344CB8AC3E}">
        <p14:creationId val="2925831426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1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9"/>
      <p:bldP grpId="0" spid="30"/>
      <p:bldP grpId="0" spid="31"/>
      <p:bldP grpId="0" spid="32"/>
      <p:bldP grpId="0" spid="33"/>
      <p:bldP grpId="0" spid="34"/>
      <p:bldP grpId="0" spid="3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16</a:t>
            </a:r>
          </a:p>
        </p:txBody>
      </p:sp>
      <p:grpSp>
        <p:nvGrpSpPr>
          <p:cNvPr id="16" name="淘宝网Chenying0907出品 15"/>
          <p:cNvGrpSpPr/>
          <p:nvPr/>
        </p:nvGrpSpPr>
        <p:grpSpPr>
          <a:xfrm>
            <a:off x="6444281" y="1507787"/>
            <a:ext cx="1160077" cy="1028169"/>
            <a:chOff x="3295850" y="2263222"/>
            <a:chExt cx="2643765" cy="2343151"/>
          </a:xfrm>
        </p:grpSpPr>
        <p:sp>
          <p:nvSpPr>
            <p:cNvPr id="18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20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165"/>
                </a:gs>
                <a:gs pos="100000">
                  <a:srgbClr val="FF9A05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rgbClr val="FF9B09"/>
                  </a:gs>
                  <a:gs pos="100000">
                    <a:srgbClr val="FFDBA7"/>
                  </a:gs>
                </a:gsLst>
                <a:lin ang="2700000" scaled="1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</p:grpSp>
      <p:grpSp>
        <p:nvGrpSpPr>
          <p:cNvPr id="21" name="淘宝网Chenying0907出品 20"/>
          <p:cNvGrpSpPr/>
          <p:nvPr/>
        </p:nvGrpSpPr>
        <p:grpSpPr>
          <a:xfrm>
            <a:off x="6447108" y="4409040"/>
            <a:ext cx="1160076" cy="1028168"/>
            <a:chOff x="3295850" y="2263222"/>
            <a:chExt cx="2643765" cy="2343151"/>
          </a:xfrm>
        </p:grpSpPr>
        <p:sp>
          <p:nvSpPr>
            <p:cNvPr id="23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25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BDD1"/>
                </a:gs>
                <a:gs pos="100000">
                  <a:srgbClr val="0194A3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rgbClr val="0194A3"/>
                  </a:gs>
                  <a:gs pos="100000">
                    <a:srgbClr val="01CFE5"/>
                  </a:gs>
                </a:gsLst>
                <a:lin ang="2700000" scaled="1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</p:grpSp>
      <p:grpSp>
        <p:nvGrpSpPr>
          <p:cNvPr id="26" name="淘宝网Chenying0907出品 25"/>
          <p:cNvGrpSpPr/>
          <p:nvPr/>
        </p:nvGrpSpPr>
        <p:grpSpPr>
          <a:xfrm>
            <a:off x="6447108" y="2961240"/>
            <a:ext cx="1160076" cy="1028168"/>
            <a:chOff x="3295850" y="2263222"/>
            <a:chExt cx="2643765" cy="2343151"/>
          </a:xfrm>
        </p:grpSpPr>
        <p:sp>
          <p:nvSpPr>
            <p:cNvPr id="28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30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8353D"/>
            </a:solidFill>
            <a:ln w="25400">
              <a:gradFill flip="none" rotWithShape="1">
                <a:gsLst>
                  <a:gs pos="0">
                    <a:srgbClr val="E35353"/>
                  </a:gs>
                  <a:gs pos="100000">
                    <a:srgbClr val="F1A9A9"/>
                  </a:gs>
                </a:gsLst>
                <a:lin ang="2700000" scaled="1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</p:grpSp>
      <p:grpSp>
        <p:nvGrpSpPr>
          <p:cNvPr id="31" name="淘宝网Chenying0907出品 30"/>
          <p:cNvGrpSpPr/>
          <p:nvPr/>
        </p:nvGrpSpPr>
        <p:grpSpPr>
          <a:xfrm>
            <a:off x="3837620" y="886919"/>
            <a:ext cx="1332989" cy="4617591"/>
            <a:chOff x="3837620" y="886919"/>
            <a:chExt cx="1332989" cy="4617591"/>
          </a:xfrm>
        </p:grpSpPr>
        <p:sp>
          <p:nvSpPr>
            <p:cNvPr id="32" name="淘宝网Chenying0907出品 11"/>
            <p:cNvSpPr/>
            <p:nvPr/>
          </p:nvSpPr>
          <p:spPr bwMode="auto">
            <a:xfrm rot="3600000">
              <a:off x="2346651" y="2680552"/>
              <a:ext cx="4617591" cy="1030325"/>
            </a:xfrm>
            <a:custGeom>
              <a:gdLst>
                <a:gd fmla="*/ 1275 w 2572" name="T0"/>
                <a:gd fmla="*/ 0 h 649" name="T1"/>
                <a:gd fmla="*/ 648 w 2572" name="T2"/>
                <a:gd fmla="*/ 0 h 649" name="T3"/>
                <a:gd fmla="*/ 0 w 2572" name="T4"/>
                <a:gd fmla="*/ 649 h 649" name="T5"/>
                <a:gd fmla="*/ 648 w 2572" name="T6"/>
                <a:gd fmla="*/ 649 h 649" name="T7"/>
                <a:gd fmla="*/ 1275 w 2572" name="T8"/>
                <a:gd fmla="*/ 649 h 649" name="T9"/>
                <a:gd fmla="*/ 2572 w 2572" name="T10"/>
                <a:gd fmla="*/ 649 h 649" name="T11"/>
                <a:gd fmla="*/ 2572 w 2572" name="T12"/>
                <a:gd fmla="*/ 0 h 649" name="T13"/>
                <a:gd fmla="*/ 1275 w 2572" name="T14"/>
                <a:gd fmla="*/ 0 h 649" name="T15"/>
                <a:gd fmla="*/ 4957 w 11406" name="connsiteX0"/>
                <a:gd fmla="*/ 0 h 10086" name="connsiteY0"/>
                <a:gd fmla="*/ 1408 w 11406" name="connsiteX1"/>
                <a:gd fmla="*/ 233 h 10086" name="connsiteY1"/>
                <a:gd fmla="*/ 0 w 11406" name="connsiteX2"/>
                <a:gd fmla="*/ 10000 h 10086" name="connsiteY2"/>
                <a:gd fmla="*/ 2519 w 11406" name="connsiteX3"/>
                <a:gd fmla="*/ 10000 h 10086" name="connsiteY3"/>
                <a:gd fmla="*/ 4957 w 11406" name="connsiteX4"/>
                <a:gd fmla="*/ 10000 h 10086" name="connsiteY4"/>
                <a:gd fmla="*/ 11406 w 11406" name="connsiteX5"/>
                <a:gd fmla="*/ 10086 h 10086" name="connsiteY5"/>
                <a:gd fmla="*/ 10000 w 11406" name="connsiteX6"/>
                <a:gd fmla="*/ 0 h 10086" name="connsiteY6"/>
                <a:gd fmla="*/ 4957 w 11406" name="connsiteX7"/>
                <a:gd fmla="*/ 0 h 10086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0086" w="11406">
                  <a:moveTo>
                    <a:pt x="4957" y="0"/>
                  </a:moveTo>
                  <a:lnTo>
                    <a:pt x="1408" y="233"/>
                  </a:lnTo>
                  <a:lnTo>
                    <a:pt x="0" y="10000"/>
                  </a:lnTo>
                  <a:lnTo>
                    <a:pt x="2519" y="10000"/>
                  </a:lnTo>
                  <a:lnTo>
                    <a:pt x="4957" y="10000"/>
                  </a:lnTo>
                  <a:lnTo>
                    <a:pt x="11406" y="10086"/>
                  </a:lnTo>
                  <a:lnTo>
                    <a:pt x="10000" y="0"/>
                  </a:lnTo>
                  <a:lnTo>
                    <a:pt x="4957" y="0"/>
                  </a:lnTo>
                  <a:close/>
                </a:path>
              </a:pathLst>
            </a:custGeom>
            <a:solidFill>
              <a:srgbClr val="F8353D"/>
            </a:solidFill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7200000">
              <a:off x="3354481" y="1946957"/>
              <a:ext cx="1410172" cy="443894"/>
            </a:xfrm>
            <a:custGeom>
              <a:gdLst>
                <a:gd fmla="*/ 0 w 1442822" name="connsiteX0"/>
                <a:gd fmla="*/ 447695 h 447695" name="connsiteY0"/>
                <a:gd fmla="*/ 1442822 w 1442822" name="connsiteX1"/>
                <a:gd fmla="*/ 0 h 447695" name="connsiteY1"/>
                <a:gd fmla="*/ 1193370 w 1442822" name="connsiteX2"/>
                <a:gd fmla="*/ 447695 h 447695" name="connsiteY2"/>
                <a:gd fmla="*/ 0 w 1442822" name="connsiteX3"/>
                <a:gd fmla="*/ 447695 h 44769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47695" w="1442822">
                  <a:moveTo>
                    <a:pt x="0" y="447695"/>
                  </a:moveTo>
                  <a:lnTo>
                    <a:pt x="1442822" y="0"/>
                  </a:lnTo>
                  <a:lnTo>
                    <a:pt x="1193370" y="447695"/>
                  </a:lnTo>
                  <a:lnTo>
                    <a:pt x="0" y="447695"/>
                  </a:lnTo>
                  <a:close/>
                </a:path>
              </a:pathLst>
            </a:custGeom>
            <a:solidFill>
              <a:srgbClr val="DD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淘宝网Chenying0907出品 33"/>
          <p:cNvGrpSpPr/>
          <p:nvPr/>
        </p:nvGrpSpPr>
        <p:grpSpPr>
          <a:xfrm>
            <a:off x="1326751" y="881272"/>
            <a:ext cx="1808360" cy="4622003"/>
            <a:chOff x="1326751" y="881272"/>
            <a:chExt cx="1808360" cy="4622003"/>
          </a:xfrm>
        </p:grpSpPr>
        <p:sp>
          <p:nvSpPr>
            <p:cNvPr id="35" name="淘宝网Chenying0907出品 34"/>
            <p:cNvSpPr/>
            <p:nvPr/>
          </p:nvSpPr>
          <p:spPr bwMode="auto">
            <a:xfrm rot="1800000">
              <a:off x="2115576" y="881272"/>
              <a:ext cx="1019535" cy="4622003"/>
            </a:xfrm>
            <a:custGeom>
              <a:gdLst>
                <a:gd fmla="*/ 1023145 w 1028264" name="connsiteX0"/>
                <a:gd fmla="*/ 0 h 4661577" name="connsiteY0"/>
                <a:gd fmla="*/ 1028264 w 1028264" name="connsiteX1"/>
                <a:gd fmla="*/ 4661577 h 4661577" name="connsiteY1"/>
                <a:gd fmla="*/ 10022 w 1028264" name="connsiteX2"/>
                <a:gd fmla="*/ 4073695 h 4661577" name="connsiteY2"/>
                <a:gd fmla="*/ 0 w 1028264" name="connsiteX3"/>
                <a:gd fmla="*/ 4064000 h 4661577" name="connsiteY3"/>
                <a:gd fmla="*/ 16973 w 1028264" name="connsiteX4"/>
                <a:gd fmla="*/ 581660 h 466157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661577" w="1028264">
                  <a:moveTo>
                    <a:pt x="1023145" y="0"/>
                  </a:moveTo>
                  <a:lnTo>
                    <a:pt x="1028264" y="4661577"/>
                  </a:lnTo>
                  <a:lnTo>
                    <a:pt x="10022" y="4073695"/>
                  </a:lnTo>
                  <a:lnTo>
                    <a:pt x="0" y="4064000"/>
                  </a:lnTo>
                  <a:lnTo>
                    <a:pt x="16973" y="581660"/>
                  </a:lnTo>
                  <a:close/>
                </a:path>
              </a:pathLst>
            </a:custGeom>
            <a:solidFill>
              <a:srgbClr val="FEB750"/>
            </a:solidFill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等腰三角形 32"/>
            <p:cNvSpPr/>
            <p:nvPr/>
          </p:nvSpPr>
          <p:spPr>
            <a:xfrm>
              <a:off x="1326751" y="3988557"/>
              <a:ext cx="1430573" cy="443894"/>
            </a:xfrm>
            <a:custGeom>
              <a:gdLst>
                <a:gd fmla="*/ 0 w 1442822" name="connsiteX0"/>
                <a:gd fmla="*/ 447695 h 447695" name="connsiteY0"/>
                <a:gd fmla="*/ 1442822 w 1442822" name="connsiteX1"/>
                <a:gd fmla="*/ 0 h 447695" name="connsiteY1"/>
                <a:gd fmla="*/ 1193370 w 1442822" name="connsiteX2"/>
                <a:gd fmla="*/ 447695 h 447695" name="connsiteY2"/>
                <a:gd fmla="*/ 0 w 1442822" name="connsiteX3"/>
                <a:gd fmla="*/ 447695 h 44769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47695" w="1442822">
                  <a:moveTo>
                    <a:pt x="0" y="447695"/>
                  </a:moveTo>
                  <a:lnTo>
                    <a:pt x="1442822" y="0"/>
                  </a:lnTo>
                  <a:lnTo>
                    <a:pt x="1193370" y="447695"/>
                  </a:lnTo>
                  <a:lnTo>
                    <a:pt x="0" y="447695"/>
                  </a:lnTo>
                  <a:close/>
                </a:path>
              </a:pathLst>
            </a:custGeom>
            <a:solidFill>
              <a:srgbClr val="FE9E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淘宝网Chenying0907出品 36"/>
          <p:cNvGrpSpPr/>
          <p:nvPr/>
        </p:nvGrpSpPr>
        <p:grpSpPr>
          <a:xfrm>
            <a:off x="1273051" y="4226842"/>
            <a:ext cx="4035952" cy="1430573"/>
            <a:chOff x="1319820" y="4226842"/>
            <a:chExt cx="4035952" cy="1430573"/>
          </a:xfrm>
        </p:grpSpPr>
        <p:sp>
          <p:nvSpPr>
            <p:cNvPr id="38" name="淘宝网Chenying0907出品 37"/>
            <p:cNvSpPr/>
            <p:nvPr/>
          </p:nvSpPr>
          <p:spPr bwMode="auto">
            <a:xfrm rot="5400000">
              <a:off x="2826097" y="2918551"/>
              <a:ext cx="1023398" cy="4035952"/>
            </a:xfrm>
            <a:custGeom>
              <a:gdLst>
                <a:gd fmla="*/ 0 w 1032160" name="connsiteX0"/>
                <a:gd fmla="*/ 4070508 h 4070508" name="connsiteY0"/>
                <a:gd fmla="*/ 0 w 1032160" name="connsiteX1"/>
                <a:gd fmla="*/ 2895686 h 4070508" name="connsiteY1"/>
                <a:gd fmla="*/ 524 w 1032160" name="connsiteX2"/>
                <a:gd fmla="*/ 2895686 h 4070508" name="connsiteY2"/>
                <a:gd fmla="*/ 6183 w 1032160" name="connsiteX3"/>
                <a:gd fmla="*/ 594730 h 4070508" name="connsiteY3"/>
                <a:gd fmla="*/ 1024549 w 1032160" name="connsiteX4"/>
                <a:gd fmla="*/ 0 h 4070508" name="connsiteY4"/>
                <a:gd fmla="*/ 1027491 w 1032160" name="connsiteX5"/>
                <a:gd fmla="*/ 2895686 h 4070508" name="connsiteY5"/>
                <a:gd fmla="*/ 1032160 w 1032160" name="connsiteX6"/>
                <a:gd fmla="*/ 2895686 h 4070508" name="connsiteY6"/>
                <a:gd fmla="*/ 1032160 w 1032160" name="connsiteX7"/>
                <a:gd fmla="*/ 3474590 h 4070508" name="connsiteY7"/>
                <a:gd fmla="*/ 0 w 1032160" name="connsiteX8"/>
                <a:gd fmla="*/ 4070508 h 4070508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070508" w="1032160">
                  <a:moveTo>
                    <a:pt x="0" y="4070508"/>
                  </a:moveTo>
                  <a:lnTo>
                    <a:pt x="0" y="2895686"/>
                  </a:lnTo>
                  <a:lnTo>
                    <a:pt x="524" y="2895686"/>
                  </a:lnTo>
                  <a:cubicBezTo>
                    <a:pt x="2410" y="2128701"/>
                    <a:pt x="4297" y="1361715"/>
                    <a:pt x="6183" y="594730"/>
                  </a:cubicBezTo>
                  <a:lnTo>
                    <a:pt x="1024549" y="0"/>
                  </a:lnTo>
                  <a:cubicBezTo>
                    <a:pt x="1025530" y="965229"/>
                    <a:pt x="1026510" y="1930457"/>
                    <a:pt x="1027491" y="2895686"/>
                  </a:cubicBezTo>
                  <a:lnTo>
                    <a:pt x="1032160" y="2895686"/>
                  </a:lnTo>
                  <a:lnTo>
                    <a:pt x="1032160" y="3474590"/>
                  </a:lnTo>
                  <a:lnTo>
                    <a:pt x="0" y="4070508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  <a:effectLst/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等腰三角形 32"/>
            <p:cNvSpPr/>
            <p:nvPr/>
          </p:nvSpPr>
          <p:spPr>
            <a:xfrm rot="14400000">
              <a:off x="4107765" y="4720182"/>
              <a:ext cx="1430573" cy="443894"/>
            </a:xfrm>
            <a:custGeom>
              <a:gdLst>
                <a:gd fmla="*/ 0 w 1442822" name="connsiteX0"/>
                <a:gd fmla="*/ 447695 h 447695" name="connsiteY0"/>
                <a:gd fmla="*/ 1442822 w 1442822" name="connsiteX1"/>
                <a:gd fmla="*/ 0 h 447695" name="connsiteY1"/>
                <a:gd fmla="*/ 1193370 w 1442822" name="connsiteX2"/>
                <a:gd fmla="*/ 447695 h 447695" name="connsiteY2"/>
                <a:gd fmla="*/ 0 w 1442822" name="connsiteX3"/>
                <a:gd fmla="*/ 447695 h 44769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47695" w="1442822">
                  <a:moveTo>
                    <a:pt x="0" y="447695"/>
                  </a:moveTo>
                  <a:lnTo>
                    <a:pt x="1442822" y="0"/>
                  </a:lnTo>
                  <a:lnTo>
                    <a:pt x="1193370" y="447695"/>
                  </a:lnTo>
                  <a:lnTo>
                    <a:pt x="0" y="447695"/>
                  </a:lnTo>
                  <a:close/>
                </a:path>
              </a:pathLst>
            </a:custGeom>
            <a:solidFill>
              <a:srgbClr val="018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0" name="淘宝网Chenying0907出品 34"/>
          <p:cNvSpPr txBox="1"/>
          <p:nvPr/>
        </p:nvSpPr>
        <p:spPr>
          <a:xfrm>
            <a:off x="2281114" y="4645582"/>
            <a:ext cx="288036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添加标题文字</a:t>
            </a:r>
          </a:p>
        </p:txBody>
      </p:sp>
      <p:sp>
        <p:nvSpPr>
          <p:cNvPr id="41" name="淘宝网Chenying0907出品 35"/>
          <p:cNvSpPr txBox="1"/>
          <p:nvPr/>
        </p:nvSpPr>
        <p:spPr>
          <a:xfrm rot="3600000">
            <a:off x="3157975" y="2818505"/>
            <a:ext cx="288037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添加标题文字</a:t>
            </a:r>
          </a:p>
        </p:txBody>
      </p:sp>
      <p:sp>
        <p:nvSpPr>
          <p:cNvPr id="42" name="淘宝网Chenying0907出品 36"/>
          <p:cNvSpPr txBox="1"/>
          <p:nvPr/>
        </p:nvSpPr>
        <p:spPr>
          <a:xfrm flipH="1" rot="18000000">
            <a:off x="1065361" y="3086757"/>
            <a:ext cx="288037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添加标题文字</a:t>
            </a:r>
          </a:p>
        </p:txBody>
      </p:sp>
      <p:grpSp>
        <p:nvGrpSpPr>
          <p:cNvPr id="43" name="淘宝网Chenying0907出品 42"/>
          <p:cNvGrpSpPr/>
          <p:nvPr/>
        </p:nvGrpSpPr>
        <p:grpSpPr>
          <a:xfrm>
            <a:off x="7690301" y="4473292"/>
            <a:ext cx="3231821" cy="971932"/>
            <a:chOff x="3457192" y="3925490"/>
            <a:chExt cx="2680450" cy="971932"/>
          </a:xfrm>
        </p:grpSpPr>
        <p:sp>
          <p:nvSpPr>
            <p:cNvPr id="44" name="淘宝网Chenying0907出品 44"/>
            <p:cNvSpPr txBox="1"/>
            <p:nvPr/>
          </p:nvSpPr>
          <p:spPr>
            <a:xfrm>
              <a:off x="3457511" y="3925490"/>
              <a:ext cx="236339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01ACBE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45" name="淘宝网Chenying0907出品 45"/>
            <p:cNvSpPr txBox="1"/>
            <p:nvPr/>
          </p:nvSpPr>
          <p:spPr>
            <a:xfrm>
              <a:off x="3457192" y="4374202"/>
              <a:ext cx="26804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  <p:sp>
        <p:nvSpPr>
          <p:cNvPr id="46" name="淘宝网Chenying0907出品 48"/>
          <p:cNvSpPr txBox="1"/>
          <p:nvPr/>
        </p:nvSpPr>
        <p:spPr>
          <a:xfrm>
            <a:off x="6734777" y="4677622"/>
            <a:ext cx="609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itchFamily="34" typeface="Impact MT Std"/>
              </a:rPr>
              <a:t>03</a:t>
            </a:r>
          </a:p>
        </p:txBody>
      </p:sp>
      <p:grpSp>
        <p:nvGrpSpPr>
          <p:cNvPr id="47" name="淘宝网Chenying0907出品 46"/>
          <p:cNvGrpSpPr/>
          <p:nvPr/>
        </p:nvGrpSpPr>
        <p:grpSpPr>
          <a:xfrm>
            <a:off x="7690301" y="3025492"/>
            <a:ext cx="3231821" cy="979572"/>
            <a:chOff x="3457192" y="3925490"/>
            <a:chExt cx="2680450" cy="979572"/>
          </a:xfrm>
        </p:grpSpPr>
        <p:sp>
          <p:nvSpPr>
            <p:cNvPr id="48" name="淘宝网Chenying0907出品 88"/>
            <p:cNvSpPr txBox="1"/>
            <p:nvPr/>
          </p:nvSpPr>
          <p:spPr>
            <a:xfrm>
              <a:off x="3457511" y="3925490"/>
              <a:ext cx="236339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F8353D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49" name="淘宝网Chenying0907出品 89"/>
            <p:cNvSpPr txBox="1"/>
            <p:nvPr/>
          </p:nvSpPr>
          <p:spPr>
            <a:xfrm>
              <a:off x="3457192" y="4381841"/>
              <a:ext cx="26804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  <p:sp>
        <p:nvSpPr>
          <p:cNvPr id="50" name="淘宝网Chenying0907出品 85"/>
          <p:cNvSpPr txBox="1"/>
          <p:nvPr/>
        </p:nvSpPr>
        <p:spPr>
          <a:xfrm>
            <a:off x="6734777" y="3229822"/>
            <a:ext cx="609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itchFamily="34" typeface="Impact MT Std"/>
              </a:rPr>
              <a:t>02</a:t>
            </a:r>
          </a:p>
        </p:txBody>
      </p:sp>
      <p:grpSp>
        <p:nvGrpSpPr>
          <p:cNvPr id="51" name="淘宝网Chenying0907出品 50"/>
          <p:cNvGrpSpPr/>
          <p:nvPr/>
        </p:nvGrpSpPr>
        <p:grpSpPr>
          <a:xfrm>
            <a:off x="7690301" y="1577692"/>
            <a:ext cx="3231821" cy="987212"/>
            <a:chOff x="3457192" y="3925490"/>
            <a:chExt cx="2680450" cy="987212"/>
          </a:xfrm>
        </p:grpSpPr>
        <p:sp>
          <p:nvSpPr>
            <p:cNvPr id="52" name="淘宝网Chenying0907出品 97"/>
            <p:cNvSpPr txBox="1"/>
            <p:nvPr/>
          </p:nvSpPr>
          <p:spPr>
            <a:xfrm>
              <a:off x="3457511" y="3925490"/>
              <a:ext cx="268013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FFB85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53" name="淘宝网Chenying0907出品 98"/>
            <p:cNvSpPr txBox="1"/>
            <p:nvPr/>
          </p:nvSpPr>
          <p:spPr>
            <a:xfrm>
              <a:off x="3457192" y="4389482"/>
              <a:ext cx="26804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  <p:sp>
        <p:nvSpPr>
          <p:cNvPr id="54" name="淘宝网Chenying0907出品 94"/>
          <p:cNvSpPr txBox="1"/>
          <p:nvPr/>
        </p:nvSpPr>
        <p:spPr>
          <a:xfrm>
            <a:off x="6734777" y="1782022"/>
            <a:ext cx="609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itchFamily="34" typeface="Impact MT Std"/>
              </a:rPr>
              <a:t>01</a:t>
            </a:r>
          </a:p>
        </p:txBody>
      </p:sp>
      <p:grpSp>
        <p:nvGrpSpPr>
          <p:cNvPr id="55" name="淘宝网Chenying0907出品 54"/>
          <p:cNvGrpSpPr/>
          <p:nvPr/>
        </p:nvGrpSpPr>
        <p:grpSpPr>
          <a:xfrm>
            <a:off x="2021441" y="4645000"/>
            <a:ext cx="530600" cy="528676"/>
            <a:chOff x="3618897" y="2279040"/>
            <a:chExt cx="706229" cy="703668"/>
          </a:xfrm>
        </p:grpSpPr>
        <p:sp>
          <p:nvSpPr>
            <p:cNvPr id="56" name="淘宝网Chenying0907出品 9"/>
            <p:cNvSpPr>
              <a:spLocks noEditPoints="1"/>
            </p:cNvSpPr>
            <p:nvPr/>
          </p:nvSpPr>
          <p:spPr bwMode="auto">
            <a:xfrm>
              <a:off x="3713987" y="2279040"/>
              <a:ext cx="516048" cy="703668"/>
            </a:xfrm>
            <a:custGeom>
              <a:gdLst>
                <a:gd fmla="*/ 222 w 597" name="T0"/>
                <a:gd fmla="*/ 575 h 814" name="T1"/>
                <a:gd fmla="*/ 253 w 597" name="T2"/>
                <a:gd fmla="*/ 598 h 814" name="T3"/>
                <a:gd fmla="*/ 344 w 597" name="T4"/>
                <a:gd fmla="*/ 598 h 814" name="T5"/>
                <a:gd fmla="*/ 375 w 597" name="T6"/>
                <a:gd fmla="*/ 575 h 814" name="T7"/>
                <a:gd fmla="*/ 414 w 597" name="T8"/>
                <a:gd fmla="*/ 509 h 814" name="T9"/>
                <a:gd fmla="*/ 539 w 597" name="T10"/>
                <a:gd fmla="*/ 298 h 814" name="T11"/>
                <a:gd fmla="*/ 298 w 597" name="T12"/>
                <a:gd fmla="*/ 57 h 814" name="T13"/>
                <a:gd fmla="*/ 57 w 597" name="T14"/>
                <a:gd fmla="*/ 298 h 814" name="T15"/>
                <a:gd fmla="*/ 183 w 597" name="T16"/>
                <a:gd fmla="*/ 509 h 814" name="T17"/>
                <a:gd fmla="*/ 222 w 597" name="T18"/>
                <a:gd fmla="*/ 575 h 814" name="T19"/>
                <a:gd fmla="*/ 354 w 597" name="T20"/>
                <a:gd fmla="*/ 782 h 814" name="T21"/>
                <a:gd fmla="*/ 314 w 597" name="T22"/>
                <a:gd fmla="*/ 814 h 814" name="T23"/>
                <a:gd fmla="*/ 282 w 597" name="T24"/>
                <a:gd fmla="*/ 814 h 814" name="T25"/>
                <a:gd fmla="*/ 242 w 597" name="T26"/>
                <a:gd fmla="*/ 782 h 814" name="T27"/>
                <a:gd fmla="*/ 226 w 597" name="T28"/>
                <a:gd fmla="*/ 782 h 814" name="T29"/>
                <a:gd fmla="*/ 165 w 597" name="T30"/>
                <a:gd fmla="*/ 722 h 814" name="T31"/>
                <a:gd fmla="*/ 165 w 597" name="T32"/>
                <a:gd fmla="*/ 576 h 814" name="T33"/>
                <a:gd fmla="*/ 155 w 597" name="T34"/>
                <a:gd fmla="*/ 559 h 814" name="T35"/>
                <a:gd fmla="*/ 0 w 597" name="T36"/>
                <a:gd fmla="*/ 298 h 814" name="T37"/>
                <a:gd fmla="*/ 298 w 597" name="T38"/>
                <a:gd fmla="*/ 0 h 814" name="T39"/>
                <a:gd fmla="*/ 597 w 597" name="T40"/>
                <a:gd fmla="*/ 298 h 814" name="T41"/>
                <a:gd fmla="*/ 441 w 597" name="T42"/>
                <a:gd fmla="*/ 559 h 814" name="T43"/>
                <a:gd fmla="*/ 431 w 597" name="T44"/>
                <a:gd fmla="*/ 576 h 814" name="T45"/>
                <a:gd fmla="*/ 432 w 597" name="T46"/>
                <a:gd fmla="*/ 722 h 814" name="T47"/>
                <a:gd fmla="*/ 371 w 597" name="T48"/>
                <a:gd fmla="*/ 782 h 814" name="T49"/>
                <a:gd fmla="*/ 354 w 597" name="T50"/>
                <a:gd fmla="*/ 782 h 81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14" w="597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淘宝网Chenying0907出品 10"/>
            <p:cNvSpPr>
              <a:spLocks noEditPoints="1"/>
            </p:cNvSpPr>
            <p:nvPr/>
          </p:nvSpPr>
          <p:spPr bwMode="auto">
            <a:xfrm>
              <a:off x="3618897" y="2347432"/>
              <a:ext cx="706229" cy="373412"/>
            </a:xfrm>
            <a:custGeom>
              <a:gdLst>
                <a:gd fmla="*/ 699 w 817" name="T0"/>
                <a:gd fmla="*/ 406 h 432" name="T1"/>
                <a:gd fmla="*/ 692 w 817" name="T2"/>
                <a:gd fmla="*/ 380 h 432" name="T3"/>
                <a:gd fmla="*/ 718 w 817" name="T4"/>
                <a:gd fmla="*/ 373 h 432" name="T5"/>
                <a:gd fmla="*/ 755 w 817" name="T6"/>
                <a:gd fmla="*/ 394 h 432" name="T7"/>
                <a:gd fmla="*/ 762 w 817" name="T8"/>
                <a:gd fmla="*/ 420 h 432" name="T9"/>
                <a:gd fmla="*/ 736 w 817" name="T10"/>
                <a:gd fmla="*/ 427 h 432" name="T11"/>
                <a:gd fmla="*/ 699 w 817" name="T12"/>
                <a:gd fmla="*/ 406 h 432" name="T13"/>
                <a:gd fmla="*/ 718 w 817" name="T14"/>
                <a:gd fmla="*/ 59 h 432" name="T15"/>
                <a:gd fmla="*/ 692 w 817" name="T16"/>
                <a:gd fmla="*/ 52 h 432" name="T17"/>
                <a:gd fmla="*/ 699 w 817" name="T18"/>
                <a:gd fmla="*/ 26 h 432" name="T19"/>
                <a:gd fmla="*/ 736 w 817" name="T20"/>
                <a:gd fmla="*/ 5 h 432" name="T21"/>
                <a:gd fmla="*/ 762 w 817" name="T22"/>
                <a:gd fmla="*/ 12 h 432" name="T23"/>
                <a:gd fmla="*/ 755 w 817" name="T24"/>
                <a:gd fmla="*/ 38 h 432" name="T25"/>
                <a:gd fmla="*/ 718 w 817" name="T26"/>
                <a:gd fmla="*/ 59 h 432" name="T27"/>
                <a:gd fmla="*/ 755 w 817" name="T28"/>
                <a:gd fmla="*/ 235 h 432" name="T29"/>
                <a:gd fmla="*/ 736 w 817" name="T30"/>
                <a:gd fmla="*/ 216 h 432" name="T31"/>
                <a:gd fmla="*/ 755 w 817" name="T32"/>
                <a:gd fmla="*/ 197 h 432" name="T33"/>
                <a:gd fmla="*/ 798 w 817" name="T34"/>
                <a:gd fmla="*/ 197 h 432" name="T35"/>
                <a:gd fmla="*/ 817 w 817" name="T36"/>
                <a:gd fmla="*/ 216 h 432" name="T37"/>
                <a:gd fmla="*/ 798 w 817" name="T38"/>
                <a:gd fmla="*/ 235 h 432" name="T39"/>
                <a:gd fmla="*/ 755 w 817" name="T40"/>
                <a:gd fmla="*/ 235 h 432" name="T41"/>
                <a:gd fmla="*/ 118 w 817" name="T42"/>
                <a:gd fmla="*/ 26 h 432" name="T43"/>
                <a:gd fmla="*/ 124 w 817" name="T44"/>
                <a:gd fmla="*/ 52 h 432" name="T45"/>
                <a:gd fmla="*/ 98 w 817" name="T46"/>
                <a:gd fmla="*/ 59 h 432" name="T47"/>
                <a:gd fmla="*/ 62 w 817" name="T48"/>
                <a:gd fmla="*/ 38 h 432" name="T49"/>
                <a:gd fmla="*/ 55 w 817" name="T50"/>
                <a:gd fmla="*/ 12 h 432" name="T51"/>
                <a:gd fmla="*/ 81 w 817" name="T52"/>
                <a:gd fmla="*/ 5 h 432" name="T53"/>
                <a:gd fmla="*/ 118 w 817" name="T54"/>
                <a:gd fmla="*/ 26 h 432" name="T55"/>
                <a:gd fmla="*/ 98 w 817" name="T56"/>
                <a:gd fmla="*/ 373 h 432" name="T57"/>
                <a:gd fmla="*/ 124 w 817" name="T58"/>
                <a:gd fmla="*/ 380 h 432" name="T59"/>
                <a:gd fmla="*/ 118 w 817" name="T60"/>
                <a:gd fmla="*/ 406 h 432" name="T61"/>
                <a:gd fmla="*/ 81 w 817" name="T62"/>
                <a:gd fmla="*/ 427 h 432" name="T63"/>
                <a:gd fmla="*/ 55 w 817" name="T64"/>
                <a:gd fmla="*/ 420 h 432" name="T65"/>
                <a:gd fmla="*/ 62 w 817" name="T66"/>
                <a:gd fmla="*/ 394 h 432" name="T67"/>
                <a:gd fmla="*/ 98 w 817" name="T68"/>
                <a:gd fmla="*/ 373 h 432" name="T69"/>
                <a:gd fmla="*/ 62 w 817" name="T70"/>
                <a:gd fmla="*/ 197 h 432" name="T71"/>
                <a:gd fmla="*/ 81 w 817" name="T72"/>
                <a:gd fmla="*/ 216 h 432" name="T73"/>
                <a:gd fmla="*/ 62 w 817" name="T74"/>
                <a:gd fmla="*/ 235 h 432" name="T75"/>
                <a:gd fmla="*/ 19 w 817" name="T76"/>
                <a:gd fmla="*/ 235 h 432" name="T77"/>
                <a:gd fmla="*/ 0 w 817" name="T78"/>
                <a:gd fmla="*/ 216 h 432" name="T79"/>
                <a:gd fmla="*/ 19 w 817" name="T80"/>
                <a:gd fmla="*/ 197 h 432" name="T81"/>
                <a:gd fmla="*/ 62 w 817" name="T82"/>
                <a:gd fmla="*/ 197 h 43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32" w="817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淘宝网Chenying0907出品 11"/>
            <p:cNvSpPr/>
            <p:nvPr/>
          </p:nvSpPr>
          <p:spPr bwMode="auto">
            <a:xfrm>
              <a:off x="3845651" y="2427528"/>
              <a:ext cx="253087" cy="253452"/>
            </a:xfrm>
            <a:custGeom>
              <a:gdLst>
                <a:gd fmla="*/ 3 w 293" name="T0"/>
                <a:gd fmla="*/ 38 h 293" name="T1"/>
                <a:gd fmla="*/ 16 w 293" name="T2"/>
                <a:gd fmla="*/ 15 h 293" name="T3"/>
                <a:gd fmla="*/ 39 w 293" name="T4"/>
                <a:gd fmla="*/ 28 h 293" name="T5"/>
                <a:gd fmla="*/ 50 w 293" name="T6"/>
                <a:gd fmla="*/ 65 h 293" name="T7"/>
                <a:gd fmla="*/ 91 w 293" name="T8"/>
                <a:gd fmla="*/ 53 h 293" name="T9"/>
                <a:gd fmla="*/ 91 w 293" name="T10"/>
                <a:gd fmla="*/ 53 h 293" name="T11"/>
                <a:gd fmla="*/ 127 w 293" name="T12"/>
                <a:gd fmla="*/ 48 h 293" name="T13"/>
                <a:gd fmla="*/ 127 w 293" name="T14"/>
                <a:gd fmla="*/ 19 h 293" name="T15"/>
                <a:gd fmla="*/ 146 w 293" name="T16"/>
                <a:gd fmla="*/ 0 h 293" name="T17"/>
                <a:gd fmla="*/ 165 w 293" name="T18"/>
                <a:gd fmla="*/ 19 h 293" name="T19"/>
                <a:gd fmla="*/ 165 w 293" name="T20"/>
                <a:gd fmla="*/ 48 h 293" name="T21"/>
                <a:gd fmla="*/ 202 w 293" name="T22"/>
                <a:gd fmla="*/ 53 h 293" name="T23"/>
                <a:gd fmla="*/ 202 w 293" name="T24"/>
                <a:gd fmla="*/ 53 h 293" name="T25"/>
                <a:gd fmla="*/ 202 w 293" name="T26"/>
                <a:gd fmla="*/ 53 h 293" name="T27"/>
                <a:gd fmla="*/ 242 w 293" name="T28"/>
                <a:gd fmla="*/ 65 h 293" name="T29"/>
                <a:gd fmla="*/ 253 w 293" name="T30"/>
                <a:gd fmla="*/ 28 h 293" name="T31"/>
                <a:gd fmla="*/ 277 w 293" name="T32"/>
                <a:gd fmla="*/ 15 h 293" name="T33"/>
                <a:gd fmla="*/ 290 w 293" name="T34"/>
                <a:gd fmla="*/ 38 h 293" name="T35"/>
                <a:gd fmla="*/ 220 w 293" name="T36"/>
                <a:gd fmla="*/ 278 h 293" name="T37"/>
                <a:gd fmla="*/ 196 w 293" name="T38"/>
                <a:gd fmla="*/ 290 h 293" name="T39"/>
                <a:gd fmla="*/ 183 w 293" name="T40"/>
                <a:gd fmla="*/ 267 h 293" name="T41"/>
                <a:gd fmla="*/ 232 w 293" name="T42"/>
                <a:gd fmla="*/ 102 h 293" name="T43"/>
                <a:gd fmla="*/ 194 w 293" name="T44"/>
                <a:gd fmla="*/ 90 h 293" name="T45"/>
                <a:gd fmla="*/ 194 w 293" name="T46"/>
                <a:gd fmla="*/ 90 h 293" name="T47"/>
                <a:gd fmla="*/ 165 w 293" name="T48"/>
                <a:gd fmla="*/ 86 h 293" name="T49"/>
                <a:gd fmla="*/ 165 w 293" name="T50"/>
                <a:gd fmla="*/ 132 h 293" name="T51"/>
                <a:gd fmla="*/ 146 w 293" name="T52"/>
                <a:gd fmla="*/ 151 h 293" name="T53"/>
                <a:gd fmla="*/ 127 w 293" name="T54"/>
                <a:gd fmla="*/ 132 h 293" name="T55"/>
                <a:gd fmla="*/ 127 w 293" name="T56"/>
                <a:gd fmla="*/ 86 h 293" name="T57"/>
                <a:gd fmla="*/ 99 w 293" name="T58"/>
                <a:gd fmla="*/ 90 h 293" name="T59"/>
                <a:gd fmla="*/ 99 w 293" name="T60"/>
                <a:gd fmla="*/ 90 h 293" name="T61"/>
                <a:gd fmla="*/ 61 w 293" name="T62"/>
                <a:gd fmla="*/ 102 h 293" name="T63"/>
                <a:gd fmla="*/ 109 w 293" name="T64"/>
                <a:gd fmla="*/ 267 h 293" name="T65"/>
                <a:gd fmla="*/ 96 w 293" name="T66"/>
                <a:gd fmla="*/ 290 h 293" name="T67"/>
                <a:gd fmla="*/ 73 w 293" name="T68"/>
                <a:gd fmla="*/ 278 h 293" name="T69"/>
                <a:gd fmla="*/ 3 w 293" name="T70"/>
                <a:gd fmla="*/ 38 h 29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93" w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9" name="淘宝网Chenying0907出品 58"/>
          <p:cNvGrpSpPr/>
          <p:nvPr/>
        </p:nvGrpSpPr>
        <p:grpSpPr>
          <a:xfrm>
            <a:off x="2993362" y="1720346"/>
            <a:ext cx="590914" cy="580637"/>
            <a:chOff x="5037571" y="856343"/>
            <a:chExt cx="715006" cy="702571"/>
          </a:xfrm>
        </p:grpSpPr>
        <p:sp>
          <p:nvSpPr>
            <p:cNvPr id="60" name="淘宝网Chenying0907出品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gdLst>
                <a:gd fmla="*/ 19 w 283" name="T0"/>
                <a:gd fmla="*/ 0 h 283" name="T1"/>
                <a:gd fmla="*/ 264 w 283" name="T2"/>
                <a:gd fmla="*/ 0 h 283" name="T3"/>
                <a:gd fmla="*/ 276 w 283" name="T4"/>
                <a:gd fmla="*/ 4 h 283" name="T5"/>
                <a:gd fmla="*/ 224 w 283" name="T6"/>
                <a:gd fmla="*/ 38 h 283" name="T7"/>
                <a:gd fmla="*/ 97 w 283" name="T8"/>
                <a:gd fmla="*/ 38 h 283" name="T9"/>
                <a:gd fmla="*/ 90 w 283" name="T10"/>
                <a:gd fmla="*/ 38 h 283" name="T11"/>
                <a:gd fmla="*/ 38 w 283" name="T12"/>
                <a:gd fmla="*/ 38 h 283" name="T13"/>
                <a:gd fmla="*/ 38 w 283" name="T14"/>
                <a:gd fmla="*/ 245 h 283" name="T15"/>
                <a:gd fmla="*/ 103 w 283" name="T16"/>
                <a:gd fmla="*/ 245 h 283" name="T17"/>
                <a:gd fmla="*/ 127 w 283" name="T18"/>
                <a:gd fmla="*/ 245 h 283" name="T19"/>
                <a:gd fmla="*/ 245 w 283" name="T20"/>
                <a:gd fmla="*/ 245 h 283" name="T21"/>
                <a:gd fmla="*/ 245 w 283" name="T22"/>
                <a:gd fmla="*/ 152 h 283" name="T23"/>
                <a:gd fmla="*/ 283 w 283" name="T24"/>
                <a:gd fmla="*/ 115 h 283" name="T25"/>
                <a:gd fmla="*/ 283 w 283" name="T26"/>
                <a:gd fmla="*/ 264 h 283" name="T27"/>
                <a:gd fmla="*/ 264 w 283" name="T28"/>
                <a:gd fmla="*/ 283 h 283" name="T29"/>
                <a:gd fmla="*/ 19 w 283" name="T30"/>
                <a:gd fmla="*/ 283 h 283" name="T31"/>
                <a:gd fmla="*/ 0 w 283" name="T32"/>
                <a:gd fmla="*/ 264 h 283" name="T33"/>
                <a:gd fmla="*/ 0 w 283" name="T34"/>
                <a:gd fmla="*/ 19 h 283" name="T35"/>
                <a:gd fmla="*/ 19 w 283" name="T36"/>
                <a:gd fmla="*/ 0 h 28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83" w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淘宝网Chenying0907出品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gdLst>
                <a:gd fmla="*/ 253 w 490" name="T0"/>
                <a:gd fmla="*/ 737 h 775" name="T1"/>
                <a:gd fmla="*/ 211 w 490" name="T2"/>
                <a:gd fmla="*/ 775 h 775" name="T3"/>
                <a:gd fmla="*/ 175 w 490" name="T4"/>
                <a:gd fmla="*/ 762 h 775" name="T5"/>
                <a:gd fmla="*/ 161 w 490" name="T6"/>
                <a:gd fmla="*/ 762 h 775" name="T7"/>
                <a:gd fmla="*/ 125 w 490" name="T8"/>
                <a:gd fmla="*/ 775 h 775" name="T9"/>
                <a:gd fmla="*/ 84 w 490" name="T10"/>
                <a:gd fmla="*/ 737 h 775" name="T11"/>
                <a:gd fmla="*/ 76 w 490" name="T12"/>
                <a:gd fmla="*/ 475 h 775" name="T13"/>
                <a:gd fmla="*/ 65 w 490" name="T14"/>
                <a:gd fmla="*/ 474 h 775" name="T15"/>
                <a:gd fmla="*/ 21 w 490" name="T16"/>
                <a:gd fmla="*/ 441 h 775" name="T17"/>
                <a:gd fmla="*/ 19 w 490" name="T18"/>
                <a:gd fmla="*/ 217 h 775" name="T19"/>
                <a:gd fmla="*/ 48 w 490" name="T20"/>
                <a:gd fmla="*/ 192 h 775" name="T21"/>
                <a:gd fmla="*/ 121 w 490" name="T22"/>
                <a:gd fmla="*/ 183 h 775" name="T23"/>
                <a:gd fmla="*/ 132 w 490" name="T24"/>
                <a:gd fmla="*/ 189 h 775" name="T25"/>
                <a:gd fmla="*/ 168 w 490" name="T26"/>
                <a:gd fmla="*/ 243 h 775" name="T27"/>
                <a:gd fmla="*/ 204 w 490" name="T28"/>
                <a:gd fmla="*/ 189 h 775" name="T29"/>
                <a:gd fmla="*/ 216 w 490" name="T30"/>
                <a:gd fmla="*/ 183 h 775" name="T31"/>
                <a:gd fmla="*/ 257 w 490" name="T32"/>
                <a:gd fmla="*/ 188 h 775" name="T33"/>
                <a:gd fmla="*/ 293 w 490" name="T34"/>
                <a:gd fmla="*/ 205 h 775" name="T35"/>
                <a:gd fmla="*/ 331 w 490" name="T36"/>
                <a:gd fmla="*/ 251 h 775" name="T37"/>
                <a:gd fmla="*/ 339 w 490" name="T38"/>
                <a:gd fmla="*/ 259 h 775" name="T39"/>
                <a:gd fmla="*/ 355 w 490" name="T40"/>
                <a:gd fmla="*/ 261 h 775" name="T41"/>
                <a:gd fmla="*/ 362 w 490" name="T42"/>
                <a:gd fmla="*/ 256 h 775" name="T43"/>
                <a:gd fmla="*/ 406 w 490" name="T44"/>
                <a:gd fmla="*/ 223 h 775" name="T45"/>
                <a:gd fmla="*/ 452 w 490" name="T46"/>
                <a:gd fmla="*/ 284 h 775" name="T47"/>
                <a:gd fmla="*/ 405 w 490" name="T48"/>
                <a:gd fmla="*/ 318 h 775" name="T49"/>
                <a:gd fmla="*/ 357 w 490" name="T50"/>
                <a:gd fmla="*/ 346 h 775" name="T51"/>
                <a:gd fmla="*/ 321 w 490" name="T52"/>
                <a:gd fmla="*/ 343 h 775" name="T53"/>
                <a:gd fmla="*/ 275 w 490" name="T54"/>
                <a:gd fmla="*/ 302 h 775" name="T55"/>
                <a:gd fmla="*/ 265 w 490" name="T56"/>
                <a:gd fmla="*/ 291 h 775" name="T57"/>
                <a:gd fmla="*/ 253 w 490" name="T58"/>
                <a:gd fmla="*/ 737 h 775" name="T59"/>
                <a:gd fmla="*/ 170 w 490" name="T60"/>
                <a:gd fmla="*/ 1 h 775" name="T61"/>
                <a:gd fmla="*/ 236 w 490" name="T62"/>
                <a:gd fmla="*/ 74 h 775" name="T63"/>
                <a:gd fmla="*/ 167 w 490" name="T64"/>
                <a:gd fmla="*/ 159 h 775" name="T65"/>
                <a:gd fmla="*/ 100 w 490" name="T66"/>
                <a:gd fmla="*/ 71 h 775" name="T67"/>
                <a:gd fmla="*/ 170 w 490" name="T68"/>
                <a:gd fmla="*/ 1 h 77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75" w="490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淘宝网Chenying0907出品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gdLst>
                <a:gd fmla="*/ 35 w 254" name="T0"/>
                <a:gd fmla="*/ 62 h 204" name="T1"/>
                <a:gd fmla="*/ 0 w 254" name="T2"/>
                <a:gd fmla="*/ 66 h 204" name="T3"/>
                <a:gd fmla="*/ 11 w 254" name="T4"/>
                <a:gd fmla="*/ 171 h 204" name="T5"/>
                <a:gd fmla="*/ 48 w 254" name="T6"/>
                <a:gd fmla="*/ 195 h 204" name="T7"/>
                <a:gd fmla="*/ 243 w 254" name="T8"/>
                <a:gd fmla="*/ 20 h 204" name="T9"/>
                <a:gd fmla="*/ 230 w 254" name="T10"/>
                <a:gd fmla="*/ 7 h 204" name="T11"/>
                <a:gd fmla="*/ 53 w 254" name="T12"/>
                <a:gd fmla="*/ 116 h 204" name="T13"/>
                <a:gd fmla="*/ 35 w 254" name="T14"/>
                <a:gd fmla="*/ 62 h 2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4" w="25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3" name="淘宝网Chenying0907出品 62"/>
          <p:cNvGrpSpPr/>
          <p:nvPr/>
        </p:nvGrpSpPr>
        <p:grpSpPr>
          <a:xfrm>
            <a:off x="5080464" y="4108949"/>
            <a:ext cx="586077" cy="553434"/>
            <a:chOff x="6460269" y="872801"/>
            <a:chExt cx="709154" cy="669655"/>
          </a:xfrm>
        </p:grpSpPr>
        <p:sp>
          <p:nvSpPr>
            <p:cNvPr id="64" name="淘宝网Chenying0907出品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gdLst>
                <a:gd fmla="*/ 250 w 512" name="T0"/>
                <a:gd fmla="*/ 737 h 775" name="T1"/>
                <a:gd fmla="*/ 209 w 512" name="T2"/>
                <a:gd fmla="*/ 775 h 775" name="T3"/>
                <a:gd fmla="*/ 173 w 512" name="T4"/>
                <a:gd fmla="*/ 762 h 775" name="T5"/>
                <a:gd fmla="*/ 159 w 512" name="T6"/>
                <a:gd fmla="*/ 762 h 775" name="T7"/>
                <a:gd fmla="*/ 124 w 512" name="T8"/>
                <a:gd fmla="*/ 775 h 775" name="T9"/>
                <a:gd fmla="*/ 83 w 512" name="T10"/>
                <a:gd fmla="*/ 737 h 775" name="T11"/>
                <a:gd fmla="*/ 75 w 512" name="T12"/>
                <a:gd fmla="*/ 475 h 775" name="T13"/>
                <a:gd fmla="*/ 65 w 512" name="T14"/>
                <a:gd fmla="*/ 474 h 775" name="T15"/>
                <a:gd fmla="*/ 21 w 512" name="T16"/>
                <a:gd fmla="*/ 441 h 775" name="T17"/>
                <a:gd fmla="*/ 19 w 512" name="T18"/>
                <a:gd fmla="*/ 214 h 775" name="T19"/>
                <a:gd fmla="*/ 48 w 512" name="T20"/>
                <a:gd fmla="*/ 189 h 775" name="T21"/>
                <a:gd fmla="*/ 119 w 512" name="T22"/>
                <a:gd fmla="*/ 181 h 775" name="T23"/>
                <a:gd fmla="*/ 131 w 512" name="T24"/>
                <a:gd fmla="*/ 186 h 775" name="T25"/>
                <a:gd fmla="*/ 166 w 512" name="T26"/>
                <a:gd fmla="*/ 239 h 775" name="T27"/>
                <a:gd fmla="*/ 202 w 512" name="T28"/>
                <a:gd fmla="*/ 186 h 775" name="T29"/>
                <a:gd fmla="*/ 213 w 512" name="T30"/>
                <a:gd fmla="*/ 181 h 775" name="T31"/>
                <a:gd fmla="*/ 269 w 512" name="T32"/>
                <a:gd fmla="*/ 184 h 775" name="T33"/>
                <a:gd fmla="*/ 286 w 512" name="T34"/>
                <a:gd fmla="*/ 190 h 775" name="T35"/>
                <a:gd fmla="*/ 361 w 512" name="T36"/>
                <a:gd fmla="*/ 220 h 775" name="T37"/>
                <a:gd fmla="*/ 454 w 512" name="T38"/>
                <a:gd fmla="*/ 179 h 775" name="T39"/>
                <a:gd fmla="*/ 503 w 512" name="T40"/>
                <a:gd fmla="*/ 193 h 775" name="T41"/>
                <a:gd fmla="*/ 488 w 512" name="T42"/>
                <a:gd fmla="*/ 243 h 775" name="T43"/>
                <a:gd fmla="*/ 382 w 512" name="T44"/>
                <a:gd fmla="*/ 290 h 775" name="T45"/>
                <a:gd fmla="*/ 359 w 512" name="T46"/>
                <a:gd fmla="*/ 294 h 775" name="T47"/>
                <a:gd fmla="*/ 266 w 512" name="T48"/>
                <a:gd fmla="*/ 263 h 775" name="T49"/>
                <a:gd fmla="*/ 261 w 512" name="T50"/>
                <a:gd fmla="*/ 265 h 775" name="T51"/>
                <a:gd fmla="*/ 250 w 512" name="T52"/>
                <a:gd fmla="*/ 737 h 775" name="T53"/>
                <a:gd fmla="*/ 168 w 512" name="T54"/>
                <a:gd fmla="*/ 1 h 775" name="T55"/>
                <a:gd fmla="*/ 233 w 512" name="T56"/>
                <a:gd fmla="*/ 72 h 775" name="T57"/>
                <a:gd fmla="*/ 165 w 512" name="T58"/>
                <a:gd fmla="*/ 157 h 775" name="T59"/>
                <a:gd fmla="*/ 99 w 512" name="T60"/>
                <a:gd fmla="*/ 70 h 775" name="T61"/>
                <a:gd fmla="*/ 168 w 512" name="T62"/>
                <a:gd fmla="*/ 1 h 77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775" w="512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淘宝网Chenying0907出品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gdLst>
                <a:gd fmla="*/ 388 w 502" name="T0"/>
                <a:gd fmla="*/ 388 h 502" name="T1"/>
                <a:gd fmla="*/ 383 w 502" name="T2"/>
                <a:gd fmla="*/ 335 h 502" name="T3"/>
                <a:gd fmla="*/ 334 w 502" name="T4"/>
                <a:gd fmla="*/ 426 h 502" name="T5"/>
                <a:gd fmla="*/ 445 w 502" name="T6"/>
                <a:gd fmla="*/ 251 h 502" name="T7"/>
                <a:gd fmla="*/ 393 w 502" name="T8"/>
                <a:gd fmla="*/ 214 h 502" name="T9"/>
                <a:gd fmla="*/ 392 w 502" name="T10"/>
                <a:gd fmla="*/ 297 h 502" name="T11"/>
                <a:gd fmla="*/ 430 w 502" name="T12"/>
                <a:gd fmla="*/ 176 h 502" name="T13"/>
                <a:gd fmla="*/ 332 w 502" name="T14"/>
                <a:gd fmla="*/ 75 h 502" name="T15"/>
                <a:gd fmla="*/ 385 w 502" name="T16"/>
                <a:gd fmla="*/ 176 h 502" name="T17"/>
                <a:gd fmla="*/ 72 w 502" name="T18"/>
                <a:gd fmla="*/ 176 h 502" name="T19"/>
                <a:gd fmla="*/ 150 w 502" name="T20"/>
                <a:gd fmla="*/ 117 h 502" name="T21"/>
                <a:gd fmla="*/ 114 w 502" name="T22"/>
                <a:gd fmla="*/ 114 h 502" name="T23"/>
                <a:gd fmla="*/ 165 w 502" name="T24"/>
                <a:gd fmla="*/ 176 h 502" name="T25"/>
                <a:gd fmla="*/ 236 w 502" name="T26"/>
                <a:gd fmla="*/ 71 h 502" name="T27"/>
                <a:gd fmla="*/ 165 w 502" name="T28"/>
                <a:gd fmla="*/ 176 h 502" name="T29"/>
                <a:gd fmla="*/ 345 w 502" name="T30"/>
                <a:gd fmla="*/ 176 h 502" name="T31"/>
                <a:gd fmla="*/ 274 w 502" name="T32"/>
                <a:gd fmla="*/ 71 h 502" name="T33"/>
                <a:gd fmla="*/ 354 w 502" name="T34"/>
                <a:gd fmla="*/ 214 h 502" name="T35"/>
                <a:gd fmla="*/ 274 w 502" name="T36"/>
                <a:gd fmla="*/ 297 h 502" name="T37"/>
                <a:gd fmla="*/ 357 w 502" name="T38"/>
                <a:gd fmla="*/ 252 h 502" name="T39"/>
                <a:gd fmla="*/ 236 w 502" name="T40"/>
                <a:gd fmla="*/ 214 h 502" name="T41"/>
                <a:gd fmla="*/ 153 w 502" name="T42"/>
                <a:gd fmla="*/ 252 h 502" name="T43"/>
                <a:gd fmla="*/ 236 w 502" name="T44"/>
                <a:gd fmla="*/ 297 h 502" name="T45"/>
                <a:gd fmla="*/ 118 w 502" name="T46"/>
                <a:gd fmla="*/ 214 h 502" name="T47"/>
                <a:gd fmla="*/ 57 w 502" name="T48"/>
                <a:gd fmla="*/ 251 h 502" name="T49"/>
                <a:gd fmla="*/ 119 w 502" name="T50"/>
                <a:gd fmla="*/ 297 h 502" name="T51"/>
                <a:gd fmla="*/ 118 w 502" name="T52"/>
                <a:gd fmla="*/ 214 h 502" name="T53"/>
                <a:gd fmla="*/ 274 w 502" name="T54"/>
                <a:gd fmla="*/ 335 h 502" name="T55"/>
                <a:gd fmla="*/ 328 w 502" name="T56"/>
                <a:gd fmla="*/ 367 h 502" name="T57"/>
                <a:gd fmla="*/ 236 w 502" name="T58"/>
                <a:gd fmla="*/ 335 h 502" name="T59"/>
                <a:gd fmla="*/ 182 w 502" name="T60"/>
                <a:gd fmla="*/ 367 h 502" name="T61"/>
                <a:gd fmla="*/ 236 w 502" name="T62"/>
                <a:gd fmla="*/ 335 h 502" name="T63"/>
                <a:gd fmla="*/ 77 w 502" name="T64"/>
                <a:gd fmla="*/ 335 h 502" name="T65"/>
                <a:gd fmla="*/ 181 w 502" name="T66"/>
                <a:gd fmla="*/ 431 h 502" name="T67"/>
                <a:gd fmla="*/ 128 w 502" name="T68"/>
                <a:gd fmla="*/ 335 h 502" name="T69"/>
                <a:gd fmla="*/ 251 w 502" name="T70"/>
                <a:gd fmla="*/ 502 h 502" name="T71"/>
                <a:gd fmla="*/ 0 w 502" name="T72"/>
                <a:gd fmla="*/ 251 h 502" name="T73"/>
                <a:gd fmla="*/ 251 w 502" name="T74"/>
                <a:gd fmla="*/ 0 h 502" name="T75"/>
                <a:gd fmla="*/ 502 w 502" name="T76"/>
                <a:gd fmla="*/ 251 h 50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502" w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401215186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40"/>
      <p:bldP grpId="0" spid="41"/>
      <p:bldP grpId="0" spid="42"/>
      <p:bldP grpId="0" spid="46"/>
      <p:bldP grpId="0" spid="50"/>
      <p:bldP grpId="0" spid="5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17</a:t>
            </a:r>
          </a:p>
        </p:txBody>
      </p:sp>
      <p:sp>
        <p:nvSpPr>
          <p:cNvPr id="16" name="淘宝网Chenying0907出品 15"/>
          <p:cNvSpPr/>
          <p:nvPr/>
        </p:nvSpPr>
        <p:spPr>
          <a:xfrm flipH="1">
            <a:off x="7730207" y="2880133"/>
            <a:ext cx="4461791" cy="1383796"/>
          </a:xfrm>
          <a:custGeom>
            <a:gdLst>
              <a:gd fmla="*/ 1607999 w 4461791" name="connsiteX0"/>
              <a:gd fmla="*/ 0 h 1383796" name="connsiteY0"/>
              <a:gd fmla="*/ 0 w 4461791" name="connsiteX1"/>
              <a:gd fmla="*/ 0 h 1383796" name="connsiteY1"/>
              <a:gd fmla="*/ 0 w 4461791" name="connsiteX2"/>
              <a:gd fmla="*/ 566646 h 1383796" name="connsiteY2"/>
              <a:gd fmla="*/ 1 w 4461791" name="connsiteX3"/>
              <a:gd fmla="*/ 566646 h 1383796" name="connsiteY3"/>
              <a:gd fmla="*/ 1 w 4461791" name="connsiteX4"/>
              <a:gd fmla="*/ 387946 h 1383796" name="connsiteY4"/>
              <a:gd fmla="*/ 1603034 w 4461791" name="connsiteX5"/>
              <a:gd fmla="*/ 387946 h 1383796" name="connsiteY5"/>
              <a:gd fmla="*/ 1603034 w 4461791" name="connsiteX6"/>
              <a:gd fmla="*/ 384898 h 1383796" name="connsiteY6"/>
              <a:gd fmla="*/ 3653197 w 4461791" name="connsiteX7"/>
              <a:gd fmla="*/ 384898 h 1383796" name="connsiteY7"/>
              <a:gd fmla="*/ 4068091 w 4461791" name="connsiteX8"/>
              <a:gd fmla="*/ 799792 h 1383796" name="connsiteY8"/>
              <a:gd fmla="*/ 4068091 w 4461791" name="connsiteX9"/>
              <a:gd fmla="*/ 1383796 h 1383796" name="connsiteY9"/>
              <a:gd fmla="*/ 4461791 w 4461791" name="connsiteX10"/>
              <a:gd fmla="*/ 1383796 h 1383796" name="connsiteY10"/>
              <a:gd fmla="*/ 4461791 w 4461791" name="connsiteX11"/>
              <a:gd fmla="*/ 701914 h 1383796" name="connsiteY11"/>
              <a:gd fmla="*/ 3763050 w 4461791" name="connsiteX12"/>
              <a:gd fmla="*/ 3173 h 1383796" name="connsiteY12"/>
              <a:gd fmla="*/ 1607733 w 4461791" name="connsiteX13"/>
              <a:gd fmla="*/ 3173 h 1383796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1383796" w="4461791">
                <a:moveTo>
                  <a:pt x="1607999" y="0"/>
                </a:moveTo>
                <a:lnTo>
                  <a:pt x="0" y="0"/>
                </a:lnTo>
                <a:lnTo>
                  <a:pt x="0" y="566646"/>
                </a:lnTo>
                <a:lnTo>
                  <a:pt x="1" y="566646"/>
                </a:lnTo>
                <a:lnTo>
                  <a:pt x="1" y="387946"/>
                </a:lnTo>
                <a:lnTo>
                  <a:pt x="1603034" y="387946"/>
                </a:lnTo>
                <a:lnTo>
                  <a:pt x="1603034" y="384898"/>
                </a:lnTo>
                <a:lnTo>
                  <a:pt x="3653197" y="384898"/>
                </a:lnTo>
                <a:cubicBezTo>
                  <a:pt x="3882337" y="384898"/>
                  <a:pt x="4068091" y="570652"/>
                  <a:pt x="4068091" y="799792"/>
                </a:cubicBezTo>
                <a:lnTo>
                  <a:pt x="4068091" y="1383796"/>
                </a:lnTo>
                <a:lnTo>
                  <a:pt x="4461791" y="1383796"/>
                </a:lnTo>
                <a:lnTo>
                  <a:pt x="4461791" y="701914"/>
                </a:lnTo>
                <a:cubicBezTo>
                  <a:pt x="4461791" y="316010"/>
                  <a:pt x="4148954" y="3173"/>
                  <a:pt x="3763050" y="3173"/>
                </a:cubicBezTo>
                <a:lnTo>
                  <a:pt x="1607733" y="3173"/>
                </a:lnTo>
                <a:close/>
              </a:path>
            </a:pathLst>
          </a:custGeom>
          <a:solidFill>
            <a:srgbClr val="FFB954"/>
          </a:solidFill>
          <a:ln>
            <a:noFill/>
          </a:ln>
          <a:effectLst>
            <a:outerShdw algn="tl" blurRad="1016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7764538" y="4015805"/>
            <a:ext cx="601374" cy="678528"/>
            <a:chOff x="7764538" y="4015805"/>
            <a:chExt cx="601374" cy="678528"/>
          </a:xfrm>
        </p:grpSpPr>
        <p:sp>
          <p:nvSpPr>
            <p:cNvPr id="18" name="淘宝网Chenying0907出品 5"/>
            <p:cNvSpPr/>
            <p:nvPr/>
          </p:nvSpPr>
          <p:spPr bwMode="auto">
            <a:xfrm rot="5400000">
              <a:off x="7725961" y="4054382"/>
              <a:ext cx="678528" cy="60137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2000">
                  <a:schemeClr val="bg1">
                    <a:lumMod val="79000"/>
                  </a:schemeClr>
                </a:gs>
              </a:gsLst>
              <a:lin ang="18900000" scaled="0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8900000" scaled="0"/>
              </a:gradFill>
            </a:ln>
            <a:effectLst>
              <a:outerShdw algn="tl" blurRad="165100" dir="2700000" dist="762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19" name="淘宝网Chenying0907出品 11"/>
            <p:cNvSpPr txBox="1"/>
            <p:nvPr/>
          </p:nvSpPr>
          <p:spPr>
            <a:xfrm>
              <a:off x="7791645" y="4149435"/>
              <a:ext cx="54716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FFB954"/>
                  </a:solidFill>
                  <a:latin charset="0" pitchFamily="34" typeface="Impact MT Std"/>
                </a:rPr>
                <a:t>03</a:t>
              </a:r>
            </a:p>
          </p:txBody>
        </p:sp>
      </p:grpSp>
      <p:sp>
        <p:nvSpPr>
          <p:cNvPr id="20" name="淘宝网Chenying0907出品 19"/>
          <p:cNvSpPr/>
          <p:nvPr/>
        </p:nvSpPr>
        <p:spPr>
          <a:xfrm flipH="1">
            <a:off x="7331741" y="2501580"/>
            <a:ext cx="4860256" cy="1762349"/>
          </a:xfrm>
          <a:custGeom>
            <a:gdLst>
              <a:gd fmla="*/ 3815940 w 4860256" name="connsiteX0"/>
              <a:gd fmla="*/ 0 h 1762349" name="connsiteY0"/>
              <a:gd fmla="*/ 990598 w 4860256" name="connsiteX1"/>
              <a:gd fmla="*/ 0 h 1762349" name="connsiteY1"/>
              <a:gd fmla="*/ 850231 w 4860256" name="connsiteX2"/>
              <a:gd fmla="*/ 0 h 1762349" name="connsiteY2"/>
              <a:gd fmla="*/ 0 w 4860256" name="connsiteX3"/>
              <a:gd fmla="*/ 0 h 1762349" name="connsiteY3"/>
              <a:gd fmla="*/ 0 w 4860256" name="connsiteX4"/>
              <a:gd fmla="*/ 395925 h 1762349" name="connsiteY4"/>
              <a:gd fmla="*/ 990598 w 4860256" name="connsiteX5"/>
              <a:gd fmla="*/ 395925 h 1762349" name="connsiteY5"/>
              <a:gd fmla="*/ 990598 w 4860256" name="connsiteX6"/>
              <a:gd fmla="*/ 392340 h 1762349" name="connsiteY6"/>
              <a:gd fmla="*/ 3763050 w 4860256" name="connsiteX7"/>
              <a:gd fmla="*/ 392340 h 1762349" name="connsiteY7"/>
              <a:gd fmla="*/ 4461791 w 4860256" name="connsiteX8"/>
              <a:gd fmla="*/ 1091081 h 1762349" name="connsiteY8"/>
              <a:gd fmla="*/ 4461791 w 4860256" name="connsiteX9"/>
              <a:gd fmla="*/ 1762349 h 1762349" name="connsiteY9"/>
              <a:gd fmla="*/ 4860256 w 4860256" name="connsiteX10"/>
              <a:gd fmla="*/ 1762349 h 1762349" name="connsiteY10"/>
              <a:gd fmla="*/ 4860256 w 4860256" name="connsiteX11"/>
              <a:gd fmla="*/ 1044316 h 1762349" name="connsiteY11"/>
              <a:gd fmla="*/ 3815940 w 4860256" name="connsiteX12"/>
              <a:gd fmla="*/ 0 h 1762349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762349" w="4860256">
                <a:moveTo>
                  <a:pt x="3815940" y="0"/>
                </a:moveTo>
                <a:lnTo>
                  <a:pt x="990598" y="0"/>
                </a:lnTo>
                <a:lnTo>
                  <a:pt x="850231" y="0"/>
                </a:lnTo>
                <a:lnTo>
                  <a:pt x="0" y="0"/>
                </a:lnTo>
                <a:lnTo>
                  <a:pt x="0" y="395925"/>
                </a:lnTo>
                <a:lnTo>
                  <a:pt x="990598" y="395925"/>
                </a:lnTo>
                <a:lnTo>
                  <a:pt x="990598" y="392340"/>
                </a:lnTo>
                <a:lnTo>
                  <a:pt x="3763050" y="392340"/>
                </a:lnTo>
                <a:cubicBezTo>
                  <a:pt x="4148954" y="392340"/>
                  <a:pt x="4461791" y="705177"/>
                  <a:pt x="4461791" y="1091081"/>
                </a:cubicBezTo>
                <a:lnTo>
                  <a:pt x="4461791" y="1762349"/>
                </a:lnTo>
                <a:lnTo>
                  <a:pt x="4860256" y="1762349"/>
                </a:lnTo>
                <a:lnTo>
                  <a:pt x="4860256" y="1044316"/>
                </a:lnTo>
                <a:cubicBezTo>
                  <a:pt x="4860256" y="467556"/>
                  <a:pt x="4392700" y="0"/>
                  <a:pt x="3815940" y="0"/>
                </a:cubicBezTo>
                <a:close/>
              </a:path>
            </a:pathLst>
          </a:custGeom>
          <a:solidFill>
            <a:srgbClr val="01ACBE"/>
          </a:solidFill>
          <a:ln>
            <a:noFill/>
          </a:ln>
          <a:effectLst>
            <a:outerShdw algn="tl" blurRad="1016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淘宝网Chenying0907出品 20"/>
          <p:cNvSpPr/>
          <p:nvPr/>
        </p:nvSpPr>
        <p:spPr>
          <a:xfrm flipH="1">
            <a:off x="6975507" y="2138811"/>
            <a:ext cx="5216493" cy="2362788"/>
          </a:xfrm>
          <a:custGeom>
            <a:gdLst>
              <a:gd fmla="*/ 4058363 w 5216493" name="connsiteX0"/>
              <a:gd fmla="*/ 0 h 2362788" name="connsiteY0"/>
              <a:gd fmla="*/ 850234 w 5216493" name="connsiteX1"/>
              <a:gd fmla="*/ 0 h 2362788" name="connsiteY1"/>
              <a:gd fmla="*/ 850234 w 5216493" name="connsiteX2"/>
              <a:gd fmla="*/ 2032 h 2362788" name="connsiteY2"/>
              <a:gd fmla="*/ 0 w 5216493" name="connsiteX3"/>
              <a:gd fmla="*/ 2032 h 2362788" name="connsiteY3"/>
              <a:gd fmla="*/ 0 w 5216493" name="connsiteX4"/>
              <a:gd fmla="*/ 531904 h 2362788" name="connsiteY4"/>
              <a:gd fmla="*/ 1 w 5216493" name="connsiteX5"/>
              <a:gd fmla="*/ 531904 h 2362788" name="connsiteY5"/>
              <a:gd fmla="*/ 1 w 5216493" name="connsiteX6"/>
              <a:gd fmla="*/ 364801 h 2362788" name="connsiteY6"/>
              <a:gd fmla="*/ 850234 w 5216493" name="connsiteX7"/>
              <a:gd fmla="*/ 364801 h 2362788" name="connsiteY7"/>
              <a:gd fmla="*/ 850234 w 5216493" name="connsiteX8"/>
              <a:gd fmla="*/ 2362788 h 2362788" name="connsiteY8"/>
              <a:gd fmla="*/ 850235 w 5216493" name="connsiteX9"/>
              <a:gd fmla="*/ 2362788 h 2362788" name="connsiteY9"/>
              <a:gd fmla="*/ 850235 w 5216493" name="connsiteX10"/>
              <a:gd fmla="*/ 364801 h 2362788" name="connsiteY10"/>
              <a:gd fmla="*/ 1653870 w 5216493" name="connsiteX11"/>
              <a:gd fmla="*/ 364801 h 2362788" name="connsiteY11"/>
              <a:gd fmla="*/ 1653870 w 5216493" name="connsiteX12"/>
              <a:gd fmla="*/ 362769 h 2362788" name="connsiteY12"/>
              <a:gd fmla="*/ 3815944 w 5216493" name="connsiteX13"/>
              <a:gd fmla="*/ 362769 h 2362788" name="connsiteY13"/>
              <a:gd fmla="*/ 4860260 w 5216493" name="connsiteX14"/>
              <a:gd fmla="*/ 1407085 h 2362788" name="connsiteY14"/>
              <a:gd fmla="*/ 4860260 w 5216493" name="connsiteX15"/>
              <a:gd fmla="*/ 2125118 h 2362788" name="connsiteY15"/>
              <a:gd fmla="*/ 5216493 w 5216493" name="connsiteX16"/>
              <a:gd fmla="*/ 2125118 h 2362788" name="connsiteY16"/>
              <a:gd fmla="*/ 5216493 w 5216493" name="connsiteX17"/>
              <a:gd fmla="*/ 1158130 h 2362788" name="connsiteY17"/>
              <a:gd fmla="*/ 4058363 w 5216493" name="connsiteX18"/>
              <a:gd fmla="*/ 0 h 2362788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2362788" w="5216493">
                <a:moveTo>
                  <a:pt x="4058363" y="0"/>
                </a:moveTo>
                <a:lnTo>
                  <a:pt x="850234" y="0"/>
                </a:lnTo>
                <a:lnTo>
                  <a:pt x="850234" y="2032"/>
                </a:lnTo>
                <a:lnTo>
                  <a:pt x="0" y="2032"/>
                </a:lnTo>
                <a:lnTo>
                  <a:pt x="0" y="531904"/>
                </a:lnTo>
                <a:lnTo>
                  <a:pt x="1" y="531904"/>
                </a:lnTo>
                <a:lnTo>
                  <a:pt x="1" y="364801"/>
                </a:lnTo>
                <a:lnTo>
                  <a:pt x="850234" y="364801"/>
                </a:lnTo>
                <a:lnTo>
                  <a:pt x="850234" y="2362788"/>
                </a:lnTo>
                <a:lnTo>
                  <a:pt x="850235" y="2362788"/>
                </a:lnTo>
                <a:lnTo>
                  <a:pt x="850235" y="364801"/>
                </a:lnTo>
                <a:lnTo>
                  <a:pt x="1653870" y="364801"/>
                </a:lnTo>
                <a:lnTo>
                  <a:pt x="1653870" y="362769"/>
                </a:lnTo>
                <a:lnTo>
                  <a:pt x="3815944" y="362769"/>
                </a:lnTo>
                <a:cubicBezTo>
                  <a:pt x="4392704" y="362769"/>
                  <a:pt x="4860260" y="830325"/>
                  <a:pt x="4860260" y="1407085"/>
                </a:cubicBezTo>
                <a:lnTo>
                  <a:pt x="4860260" y="2125118"/>
                </a:lnTo>
                <a:lnTo>
                  <a:pt x="5216493" y="2125118"/>
                </a:lnTo>
                <a:lnTo>
                  <a:pt x="5216493" y="1158130"/>
                </a:lnTo>
                <a:cubicBezTo>
                  <a:pt x="5216493" y="518512"/>
                  <a:pt x="4697981" y="0"/>
                  <a:pt x="4058363" y="0"/>
                </a:cubicBezTo>
                <a:close/>
              </a:path>
            </a:pathLst>
          </a:custGeom>
          <a:solidFill>
            <a:srgbClr val="F8353D"/>
          </a:solidFill>
          <a:ln>
            <a:noFill/>
          </a:ln>
          <a:effectLst>
            <a:outerShdw algn="tl" blurRad="101600" dir="2700000" dist="508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22" name="淘宝网Chenying0907出品 21"/>
          <p:cNvGrpSpPr/>
          <p:nvPr/>
        </p:nvGrpSpPr>
        <p:grpSpPr>
          <a:xfrm>
            <a:off x="7266058" y="4015805"/>
            <a:ext cx="601374" cy="678528"/>
            <a:chOff x="7266058" y="4015805"/>
            <a:chExt cx="601374" cy="678528"/>
          </a:xfrm>
        </p:grpSpPr>
        <p:sp>
          <p:nvSpPr>
            <p:cNvPr id="23" name="淘宝网Chenying0907出品 5"/>
            <p:cNvSpPr/>
            <p:nvPr/>
          </p:nvSpPr>
          <p:spPr bwMode="auto">
            <a:xfrm rot="5400000">
              <a:off x="7227481" y="4054382"/>
              <a:ext cx="678528" cy="60137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2000">
                  <a:schemeClr val="bg1">
                    <a:lumMod val="79000"/>
                  </a:schemeClr>
                </a:gs>
              </a:gsLst>
              <a:lin ang="18900000" scaled="0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8900000" scaled="0"/>
              </a:gradFill>
            </a:ln>
            <a:effectLst>
              <a:outerShdw algn="tl" blurRad="165100" dir="2700000" dist="762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24" name="淘宝网Chenying0907出品 10"/>
            <p:cNvSpPr txBox="1"/>
            <p:nvPr/>
          </p:nvSpPr>
          <p:spPr>
            <a:xfrm>
              <a:off x="7290733" y="4149435"/>
              <a:ext cx="54716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01ACBE"/>
                  </a:solidFill>
                  <a:latin charset="0" pitchFamily="34" typeface="Impact MT Std"/>
                </a:rPr>
                <a:t>02</a:t>
              </a:r>
            </a:p>
          </p:txBody>
        </p:sp>
      </p:grpSp>
      <p:grpSp>
        <p:nvGrpSpPr>
          <p:cNvPr id="25" name="淘宝网Chenying0907出品 24"/>
          <p:cNvGrpSpPr/>
          <p:nvPr/>
        </p:nvGrpSpPr>
        <p:grpSpPr>
          <a:xfrm>
            <a:off x="6737553" y="4015805"/>
            <a:ext cx="601374" cy="678528"/>
            <a:chOff x="6737553" y="4015805"/>
            <a:chExt cx="601374" cy="678528"/>
          </a:xfrm>
        </p:grpSpPr>
        <p:sp>
          <p:nvSpPr>
            <p:cNvPr id="26" name="淘宝网Chenying0907出品 5"/>
            <p:cNvSpPr/>
            <p:nvPr/>
          </p:nvSpPr>
          <p:spPr bwMode="auto">
            <a:xfrm rot="5400000">
              <a:off x="6698976" y="4054382"/>
              <a:ext cx="678528" cy="60137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2000">
                  <a:schemeClr val="bg1">
                    <a:lumMod val="79000"/>
                  </a:schemeClr>
                </a:gs>
              </a:gsLst>
              <a:lin ang="18900000" scaled="0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8900000" scaled="0"/>
              </a:gradFill>
            </a:ln>
            <a:effectLst>
              <a:outerShdw algn="tl" blurRad="165100" dir="2700000" dist="762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F8353D"/>
                </a:solidFill>
                <a:latin charset="0" pitchFamily="34" typeface="Impact MT Std"/>
              </a:endParaRPr>
            </a:p>
          </p:txBody>
        </p:sp>
        <p:sp>
          <p:nvSpPr>
            <p:cNvPr id="27" name="淘宝网Chenying0907出品 9"/>
            <p:cNvSpPr txBox="1"/>
            <p:nvPr/>
          </p:nvSpPr>
          <p:spPr>
            <a:xfrm>
              <a:off x="6765744" y="4149435"/>
              <a:ext cx="54716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rgbClr val="F8353D"/>
                  </a:solidFill>
                  <a:latin charset="0" pitchFamily="34" typeface="Impact MT Std"/>
                </a:rPr>
                <a:t>01</a:t>
              </a:r>
            </a:p>
          </p:txBody>
        </p:sp>
      </p:grpSp>
      <p:grpSp>
        <p:nvGrpSpPr>
          <p:cNvPr id="28" name="淘宝网Chenying0907出品 27"/>
          <p:cNvGrpSpPr/>
          <p:nvPr/>
        </p:nvGrpSpPr>
        <p:grpSpPr>
          <a:xfrm>
            <a:off x="4467259" y="2009806"/>
            <a:ext cx="3013710" cy="547052"/>
            <a:chOff x="4467259" y="2036128"/>
            <a:chExt cx="3013710" cy="547052"/>
          </a:xfrm>
        </p:grpSpPr>
        <p:sp>
          <p:nvSpPr>
            <p:cNvPr id="29" name="淘宝网Chenying0907出品 28"/>
            <p:cNvSpPr/>
            <p:nvPr/>
          </p:nvSpPr>
          <p:spPr>
            <a:xfrm>
              <a:off x="4509169" y="2075180"/>
              <a:ext cx="2971800" cy="508000"/>
            </a:xfrm>
            <a:custGeom>
              <a:gdLst>
                <a:gd fmla="*/ 2971800 w 2971800" name="connsiteX0"/>
                <a:gd fmla="*/ 508000 h 508000" name="connsiteY0"/>
                <a:gd fmla="*/ 622300 w 2971800" name="connsiteX1"/>
                <a:gd fmla="*/ 508000 h 508000" name="connsiteY1"/>
                <a:gd fmla="*/ 622300 w 2971800" name="connsiteX2"/>
                <a:gd fmla="*/ 0 h 508000" name="connsiteY2"/>
                <a:gd fmla="*/ 0 w 2971800" name="connsiteX3"/>
                <a:gd fmla="*/ 0 h 508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08000" w="2971800">
                  <a:moveTo>
                    <a:pt x="2971800" y="508000"/>
                  </a:moveTo>
                  <a:lnTo>
                    <a:pt x="622300" y="508000"/>
                  </a:lnTo>
                  <a:lnTo>
                    <a:pt x="622300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0" name="淘宝网Chenying0907出品 29"/>
            <p:cNvSpPr/>
            <p:nvPr/>
          </p:nvSpPr>
          <p:spPr>
            <a:xfrm>
              <a:off x="4467259" y="2036128"/>
              <a:ext cx="83820" cy="838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淘宝网Chenying0907出品 30"/>
          <p:cNvGrpSpPr/>
          <p:nvPr/>
        </p:nvGrpSpPr>
        <p:grpSpPr>
          <a:xfrm>
            <a:off x="4467259" y="2930753"/>
            <a:ext cx="3267710" cy="83820"/>
            <a:chOff x="4467259" y="2930753"/>
            <a:chExt cx="3267710" cy="83820"/>
          </a:xfrm>
        </p:grpSpPr>
        <p:sp>
          <p:nvSpPr>
            <p:cNvPr id="32" name="淘宝网Chenying0907出品 31"/>
            <p:cNvSpPr/>
            <p:nvPr/>
          </p:nvSpPr>
          <p:spPr>
            <a:xfrm>
              <a:off x="4509169" y="2974340"/>
              <a:ext cx="3225800" cy="0"/>
            </a:xfrm>
            <a:custGeom>
              <a:gdLst>
                <a:gd fmla="*/ 3225800 w 3225800" name="connsiteX0"/>
                <a:gd fmla="*/ 0 h 0" name="connsiteY0"/>
                <a:gd fmla="*/ 0 w 3225800" name="connsiteX1"/>
                <a:gd fmla="*/ 0 h 0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w="3225800">
                  <a:moveTo>
                    <a:pt x="3225800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" name="淘宝网Chenying0907出品 32"/>
            <p:cNvSpPr/>
            <p:nvPr/>
          </p:nvSpPr>
          <p:spPr>
            <a:xfrm>
              <a:off x="4467259" y="2930753"/>
              <a:ext cx="83820" cy="838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淘宝网Chenying0907出品 33"/>
          <p:cNvGrpSpPr/>
          <p:nvPr/>
        </p:nvGrpSpPr>
        <p:grpSpPr>
          <a:xfrm>
            <a:off x="4467259" y="3397161"/>
            <a:ext cx="3559810" cy="626702"/>
            <a:chOff x="4467259" y="3314700"/>
            <a:chExt cx="3559810" cy="626702"/>
          </a:xfrm>
        </p:grpSpPr>
        <p:sp>
          <p:nvSpPr>
            <p:cNvPr id="35" name="淘宝网Chenying0907出品 34"/>
            <p:cNvSpPr/>
            <p:nvPr/>
          </p:nvSpPr>
          <p:spPr>
            <a:xfrm>
              <a:off x="4509169" y="3314700"/>
              <a:ext cx="3517900" cy="584200"/>
            </a:xfrm>
            <a:custGeom>
              <a:gdLst>
                <a:gd fmla="*/ 3517900 w 3517900" name="connsiteX0"/>
                <a:gd fmla="*/ 0 h 584200" name="connsiteY0"/>
                <a:gd fmla="*/ 609600 w 3517900" name="connsiteX1"/>
                <a:gd fmla="*/ 0 h 584200" name="connsiteY1"/>
                <a:gd fmla="*/ 609600 w 3517900" name="connsiteX2"/>
                <a:gd fmla="*/ 584200 h 584200" name="connsiteY2"/>
                <a:gd fmla="*/ 0 w 3517900" name="connsiteX3"/>
                <a:gd fmla="*/ 584200 h 5842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84200" w="3517900">
                  <a:moveTo>
                    <a:pt x="3517900" y="0"/>
                  </a:moveTo>
                  <a:lnTo>
                    <a:pt x="609600" y="0"/>
                  </a:lnTo>
                  <a:lnTo>
                    <a:pt x="609600" y="584200"/>
                  </a:lnTo>
                  <a:lnTo>
                    <a:pt x="0" y="58420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6" name="淘宝网Chenying0907出品 35"/>
            <p:cNvSpPr/>
            <p:nvPr/>
          </p:nvSpPr>
          <p:spPr>
            <a:xfrm>
              <a:off x="4467259" y="3857582"/>
              <a:ext cx="83820" cy="838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淘宝网Chenying0907出品 36"/>
          <p:cNvGrpSpPr/>
          <p:nvPr/>
        </p:nvGrpSpPr>
        <p:grpSpPr>
          <a:xfrm>
            <a:off x="1561083" y="1855277"/>
            <a:ext cx="3528392" cy="858679"/>
            <a:chOff x="1787682" y="1727130"/>
            <a:chExt cx="3528392" cy="858679"/>
          </a:xfrm>
        </p:grpSpPr>
        <p:sp>
          <p:nvSpPr>
            <p:cNvPr id="38" name="淘宝网Chenying0907出品 5"/>
            <p:cNvSpPr/>
            <p:nvPr/>
          </p:nvSpPr>
          <p:spPr bwMode="auto">
            <a:xfrm rot="5400000">
              <a:off x="1749105" y="1765707"/>
              <a:ext cx="678528" cy="60137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2000">
                  <a:schemeClr val="bg1">
                    <a:lumMod val="79000"/>
                  </a:schemeClr>
                </a:gs>
              </a:gsLst>
              <a:lin ang="18900000" scaled="0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8900000" scaled="0"/>
              </a:gradFill>
            </a:ln>
            <a:effectLst>
              <a:outerShdw algn="tl" blurRad="165100" dir="2700000" dist="762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grpSp>
          <p:nvGrpSpPr>
            <p:cNvPr id="39" name="淘宝网Chenying0907出品 38"/>
            <p:cNvGrpSpPr/>
            <p:nvPr/>
          </p:nvGrpSpPr>
          <p:grpSpPr>
            <a:xfrm>
              <a:off x="2440816" y="1752782"/>
              <a:ext cx="2875258" cy="833027"/>
              <a:chOff x="3451161" y="3890565"/>
              <a:chExt cx="2875258" cy="833027"/>
            </a:xfrm>
          </p:grpSpPr>
          <p:sp>
            <p:nvSpPr>
              <p:cNvPr id="41" name="淘宝网Chenying0907出品 16"/>
              <p:cNvSpPr txBox="1"/>
              <p:nvPr/>
            </p:nvSpPr>
            <p:spPr>
              <a:xfrm>
                <a:off x="3451161" y="3890564"/>
                <a:ext cx="1725052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F8353D"/>
                    </a:solidFill>
                    <a:latin charset="-122" pitchFamily="34" typeface="微软雅黑"/>
                    <a:ea charset="-122" pitchFamily="34" typeface="微软雅黑"/>
                  </a:rPr>
                  <a:t>添加标题文字</a:t>
                </a:r>
              </a:p>
            </p:txBody>
          </p:sp>
          <p:sp>
            <p:nvSpPr>
              <p:cNvPr id="42" name="淘宝网Chenying0907出品 17"/>
              <p:cNvSpPr txBox="1"/>
              <p:nvPr/>
            </p:nvSpPr>
            <p:spPr>
              <a:xfrm>
                <a:off x="3457191" y="4200372"/>
                <a:ext cx="2869228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just"/>
                <a:r>
                  <a:rPr altLang="en-US" lang="zh-CN" smtClean="0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itchFamily="34" typeface="微软雅黑"/>
                    <a:ea charset="-122" pitchFamily="34" typeface="微软雅黑"/>
                  </a:rPr>
                  <a:t>您的内容打在这里，或者通过复制您的文本后，在此框中粘贴。</a:t>
                </a:r>
              </a:p>
            </p:txBody>
          </p:sp>
        </p:grpSp>
        <p:sp>
          <p:nvSpPr>
            <p:cNvPr id="40" name="淘宝网Chenying0907出品 70"/>
            <p:cNvSpPr/>
            <p:nvPr/>
          </p:nvSpPr>
          <p:spPr>
            <a:xfrm>
              <a:off x="1936301" y="1891882"/>
              <a:ext cx="304138" cy="366595"/>
            </a:xfrm>
            <a:custGeom>
              <a:rect b="b" l="l" r="r" t="t"/>
              <a:pathLst>
                <a:path h="2018114" w="1674289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rgbClr val="F8353D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3" name="淘宝网Chenying0907出品 42"/>
          <p:cNvGrpSpPr/>
          <p:nvPr/>
        </p:nvGrpSpPr>
        <p:grpSpPr>
          <a:xfrm>
            <a:off x="1561083" y="2782253"/>
            <a:ext cx="3528392" cy="852318"/>
            <a:chOff x="1787682" y="2627784"/>
            <a:chExt cx="3528392" cy="852318"/>
          </a:xfrm>
        </p:grpSpPr>
        <p:sp>
          <p:nvSpPr>
            <p:cNvPr id="44" name="淘宝网Chenying0907出品 5"/>
            <p:cNvSpPr/>
            <p:nvPr/>
          </p:nvSpPr>
          <p:spPr bwMode="auto">
            <a:xfrm rot="5400000">
              <a:off x="1749105" y="2674475"/>
              <a:ext cx="678528" cy="60137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2000">
                  <a:schemeClr val="bg1">
                    <a:lumMod val="79000"/>
                  </a:schemeClr>
                </a:gs>
              </a:gsLst>
              <a:lin ang="18900000" scaled="0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8900000" scaled="0"/>
              </a:gradFill>
            </a:ln>
            <a:effectLst>
              <a:outerShdw algn="tl" blurRad="165100" dir="2700000" dist="762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grpSp>
          <p:nvGrpSpPr>
            <p:cNvPr id="45" name="淘宝网Chenying0907出品 44"/>
            <p:cNvGrpSpPr/>
            <p:nvPr/>
          </p:nvGrpSpPr>
          <p:grpSpPr>
            <a:xfrm>
              <a:off x="2440816" y="2627784"/>
              <a:ext cx="2875258" cy="852318"/>
              <a:chOff x="3451161" y="3890565"/>
              <a:chExt cx="2875258" cy="852318"/>
            </a:xfrm>
          </p:grpSpPr>
          <p:sp>
            <p:nvSpPr>
              <p:cNvPr id="51" name="淘宝网Chenying0907出品 19"/>
              <p:cNvSpPr txBox="1"/>
              <p:nvPr/>
            </p:nvSpPr>
            <p:spPr>
              <a:xfrm>
                <a:off x="3451161" y="3890564"/>
                <a:ext cx="1725052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01ACBE"/>
                    </a:solidFill>
                    <a:latin charset="-122" pitchFamily="34" typeface="微软雅黑"/>
                    <a:ea charset="-122" pitchFamily="34" typeface="微软雅黑"/>
                  </a:rPr>
                  <a:t>添加标题文字</a:t>
                </a:r>
              </a:p>
            </p:txBody>
          </p:sp>
          <p:sp>
            <p:nvSpPr>
              <p:cNvPr id="52" name="淘宝网Chenying0907出品 20"/>
              <p:cNvSpPr txBox="1"/>
              <p:nvPr/>
            </p:nvSpPr>
            <p:spPr>
              <a:xfrm>
                <a:off x="3457191" y="4219663"/>
                <a:ext cx="2869228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just"/>
                <a:r>
                  <a:rPr altLang="en-US" lang="zh-CN" smtClean="0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itchFamily="34" typeface="微软雅黑"/>
                    <a:ea charset="-122" pitchFamily="34" typeface="微软雅黑"/>
                  </a:rPr>
                  <a:t>您的内容打在这里，或者通过复制您的文本后，在此框中粘贴。</a:t>
                </a:r>
              </a:p>
            </p:txBody>
          </p:sp>
        </p:grpSp>
        <p:grpSp>
          <p:nvGrpSpPr>
            <p:cNvPr id="46" name="淘宝网Chenying0907出品 45"/>
            <p:cNvGrpSpPr/>
            <p:nvPr/>
          </p:nvGrpSpPr>
          <p:grpSpPr>
            <a:xfrm>
              <a:off x="1936301" y="2838219"/>
              <a:ext cx="287749" cy="289711"/>
              <a:chOff x="3771900" y="3200400"/>
              <a:chExt cx="2011680" cy="2025396"/>
            </a:xfrm>
            <a:solidFill>
              <a:srgbClr val="01ACBE"/>
            </a:solidFill>
          </p:grpSpPr>
          <p:sp>
            <p:nvSpPr>
              <p:cNvPr id="47" name="淘宝网Chenying0907出品 46"/>
              <p:cNvSpPr/>
              <p:nvPr/>
            </p:nvSpPr>
            <p:spPr>
              <a:xfrm>
                <a:off x="3775166" y="3370217"/>
                <a:ext cx="770708" cy="796834"/>
              </a:xfrm>
              <a:custGeom>
                <a:gdLst>
                  <a:gd fmla="*/ 0 w 770708" name="connsiteX0"/>
                  <a:gd fmla="*/ 104503 h 796834" name="connsiteY0"/>
                  <a:gd fmla="*/ 0 w 770708" name="connsiteX1"/>
                  <a:gd fmla="*/ 796834 h 796834" name="connsiteY1"/>
                  <a:gd fmla="*/ 770708 w 770708" name="connsiteX2"/>
                  <a:gd fmla="*/ 770709 h 796834" name="connsiteY2"/>
                  <a:gd fmla="*/ 770708 w 770708" name="connsiteX3"/>
                  <a:gd fmla="*/ 0 h 796834" name="connsiteY3"/>
                  <a:gd fmla="*/ 0 w 770708" name="connsiteX4"/>
                  <a:gd fmla="*/ 104503 h 796834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796834" w="770708">
                    <a:moveTo>
                      <a:pt x="0" y="104503"/>
                    </a:moveTo>
                    <a:lnTo>
                      <a:pt x="0" y="796834"/>
                    </a:lnTo>
                    <a:lnTo>
                      <a:pt x="770708" y="770709"/>
                    </a:lnTo>
                    <a:lnTo>
                      <a:pt x="770708" y="0"/>
                    </a:lnTo>
                    <a:lnTo>
                      <a:pt x="0" y="104503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8" name="淘宝网Chenying0907出品 47"/>
              <p:cNvSpPr/>
              <p:nvPr/>
            </p:nvSpPr>
            <p:spPr>
              <a:xfrm>
                <a:off x="4704588" y="3200400"/>
                <a:ext cx="1078992" cy="937260"/>
              </a:xfrm>
              <a:custGeom>
                <a:gdLst>
                  <a:gd fmla="*/ 0 w 1078992" name="connsiteX0"/>
                  <a:gd fmla="*/ 155448 h 937260" name="connsiteY0"/>
                  <a:gd fmla="*/ 1078992 w 1078992" name="connsiteX1"/>
                  <a:gd fmla="*/ 0 h 937260" name="connsiteY1"/>
                  <a:gd fmla="*/ 1078992 w 1078992" name="connsiteX2"/>
                  <a:gd fmla="*/ 928116 h 937260" name="connsiteY2"/>
                  <a:gd fmla="*/ 9144 w 1078992" name="connsiteX3"/>
                  <a:gd fmla="*/ 937260 h 937260" name="connsiteY3"/>
                  <a:gd fmla="*/ 0 w 1078992" name="connsiteX4"/>
                  <a:gd fmla="*/ 155448 h 937260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937260" w="1078992">
                    <a:moveTo>
                      <a:pt x="0" y="155448"/>
                    </a:moveTo>
                    <a:lnTo>
                      <a:pt x="1078992" y="0"/>
                    </a:lnTo>
                    <a:lnTo>
                      <a:pt x="1078992" y="928116"/>
                    </a:lnTo>
                    <a:lnTo>
                      <a:pt x="9144" y="937260"/>
                    </a:lnTo>
                    <a:lnTo>
                      <a:pt x="0" y="155448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9" name="淘宝网Chenying0907出品 48"/>
              <p:cNvSpPr/>
              <p:nvPr/>
            </p:nvSpPr>
            <p:spPr>
              <a:xfrm>
                <a:off x="3771900" y="4279392"/>
                <a:ext cx="772668" cy="786384"/>
              </a:xfrm>
              <a:custGeom>
                <a:gdLst>
                  <a:gd fmla="*/ 0 w 772668" name="connsiteX0"/>
                  <a:gd fmla="*/ 0 h 786384" name="connsiteY0"/>
                  <a:gd fmla="*/ 772668 w 772668" name="connsiteX1"/>
                  <a:gd fmla="*/ 13716 h 786384" name="connsiteY1"/>
                  <a:gd fmla="*/ 772668 w 772668" name="connsiteX2"/>
                  <a:gd fmla="*/ 786384 h 786384" name="connsiteY2"/>
                  <a:gd fmla="*/ 4572 w 772668" name="connsiteX3"/>
                  <a:gd fmla="*/ 667512 h 786384" name="connsiteY3"/>
                  <a:gd fmla="*/ 0 w 772668" name="connsiteX4"/>
                  <a:gd fmla="*/ 0 h 786384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786384" w="772668">
                    <a:moveTo>
                      <a:pt x="0" y="0"/>
                    </a:moveTo>
                    <a:lnTo>
                      <a:pt x="772668" y="13716"/>
                    </a:lnTo>
                    <a:lnTo>
                      <a:pt x="772668" y="786384"/>
                    </a:lnTo>
                    <a:lnTo>
                      <a:pt x="4572" y="6675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50" name="淘宝网Chenying0907出品 49"/>
              <p:cNvSpPr/>
              <p:nvPr/>
            </p:nvSpPr>
            <p:spPr>
              <a:xfrm>
                <a:off x="4704587" y="4293109"/>
                <a:ext cx="1076201" cy="932687"/>
              </a:xfrm>
              <a:custGeom>
                <a:gdLst>
                  <a:gd fmla="*/ 0 w 1092708" name="connsiteX0"/>
                  <a:gd fmla="*/ 0 h 932688" name="connsiteY0"/>
                  <a:gd fmla="*/ 0 w 1092708" name="connsiteX1"/>
                  <a:gd fmla="*/ 795528 h 932688" name="connsiteY1"/>
                  <a:gd fmla="*/ 1092708 w 1092708" name="connsiteX2"/>
                  <a:gd fmla="*/ 932688 h 932688" name="connsiteY2"/>
                  <a:gd fmla="*/ 1092708 w 1092708" name="connsiteX3"/>
                  <a:gd fmla="*/ 9144 h 932688" name="connsiteY3"/>
                  <a:gd fmla="*/ 0 w 1092708" name="connsiteX4"/>
                  <a:gd fmla="*/ 0 h 932688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932688" w="1092708">
                    <a:moveTo>
                      <a:pt x="0" y="0"/>
                    </a:moveTo>
                    <a:lnTo>
                      <a:pt x="0" y="795528"/>
                    </a:lnTo>
                    <a:lnTo>
                      <a:pt x="1092708" y="932688"/>
                    </a:lnTo>
                    <a:lnTo>
                      <a:pt x="1092708" y="91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</p:grpSp>
      <p:grpSp>
        <p:nvGrpSpPr>
          <p:cNvPr id="53" name="淘宝网Chenying0907出品 52"/>
          <p:cNvGrpSpPr/>
          <p:nvPr/>
        </p:nvGrpSpPr>
        <p:grpSpPr>
          <a:xfrm>
            <a:off x="1561083" y="3813397"/>
            <a:ext cx="3528392" cy="839739"/>
            <a:chOff x="1787682" y="3576467"/>
            <a:chExt cx="3528392" cy="839739"/>
          </a:xfrm>
        </p:grpSpPr>
        <p:sp>
          <p:nvSpPr>
            <p:cNvPr id="54" name="淘宝网Chenying0907出品 5"/>
            <p:cNvSpPr/>
            <p:nvPr/>
          </p:nvSpPr>
          <p:spPr bwMode="auto">
            <a:xfrm rot="5400000">
              <a:off x="1749105" y="3618293"/>
              <a:ext cx="678528" cy="60137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2000">
                  <a:schemeClr val="bg1">
                    <a:lumMod val="79000"/>
                  </a:schemeClr>
                </a:gs>
              </a:gsLst>
              <a:lin ang="18900000" scaled="0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8900000" scaled="0"/>
              </a:gradFill>
            </a:ln>
            <a:effectLst>
              <a:outerShdw algn="tl" blurRad="165100" dir="2700000" dist="762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grpSp>
          <p:nvGrpSpPr>
            <p:cNvPr id="55" name="淘宝网Chenying0907出品 54"/>
            <p:cNvGrpSpPr/>
            <p:nvPr/>
          </p:nvGrpSpPr>
          <p:grpSpPr>
            <a:xfrm>
              <a:off x="2440816" y="3576467"/>
              <a:ext cx="2875258" cy="839739"/>
              <a:chOff x="3451161" y="3890565"/>
              <a:chExt cx="2875258" cy="839739"/>
            </a:xfrm>
          </p:grpSpPr>
          <p:sp>
            <p:nvSpPr>
              <p:cNvPr id="59" name="淘宝网Chenying0907出品 22"/>
              <p:cNvSpPr txBox="1"/>
              <p:nvPr/>
            </p:nvSpPr>
            <p:spPr>
              <a:xfrm>
                <a:off x="3451161" y="3890565"/>
                <a:ext cx="1725052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FFB850"/>
                    </a:solidFill>
                    <a:latin charset="-122" pitchFamily="34" typeface="微软雅黑"/>
                    <a:ea charset="-122" pitchFamily="34" typeface="微软雅黑"/>
                  </a:rPr>
                  <a:t>添加标题文字</a:t>
                </a:r>
              </a:p>
            </p:txBody>
          </p:sp>
          <p:sp>
            <p:nvSpPr>
              <p:cNvPr id="60" name="淘宝网Chenying0907出品 23"/>
              <p:cNvSpPr txBox="1"/>
              <p:nvPr/>
            </p:nvSpPr>
            <p:spPr>
              <a:xfrm>
                <a:off x="3457191" y="4207084"/>
                <a:ext cx="2869228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just"/>
                <a:r>
                  <a:rPr altLang="en-US" lang="zh-CN" smtClean="0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itchFamily="34" typeface="微软雅黑"/>
                    <a:ea charset="-122" pitchFamily="34" typeface="微软雅黑"/>
                  </a:rPr>
                  <a:t>您的内容打在这里，或者通过复制您的文本后，在此框中粘贴。</a:t>
                </a:r>
              </a:p>
            </p:txBody>
          </p:sp>
        </p:grpSp>
        <p:grpSp>
          <p:nvGrpSpPr>
            <p:cNvPr id="56" name="淘宝网Chenying0907出品 55"/>
            <p:cNvGrpSpPr/>
            <p:nvPr/>
          </p:nvGrpSpPr>
          <p:grpSpPr>
            <a:xfrm>
              <a:off x="1948280" y="3730972"/>
              <a:ext cx="280179" cy="337748"/>
              <a:chOff x="4141788" y="809625"/>
              <a:chExt cx="3600450" cy="4340225"/>
            </a:xfrm>
            <a:solidFill>
              <a:srgbClr val="FFB954"/>
            </a:solidFill>
          </p:grpSpPr>
          <p:sp>
            <p:nvSpPr>
              <p:cNvPr id="57" name="淘宝网Chenying0907出品 7"/>
              <p:cNvSpPr/>
              <p:nvPr/>
            </p:nvSpPr>
            <p:spPr bwMode="auto">
              <a:xfrm>
                <a:off x="4141788" y="1774825"/>
                <a:ext cx="3600450" cy="3375025"/>
              </a:xfrm>
              <a:custGeom>
                <a:gdLst>
                  <a:gd fmla="*/ 923 w 958" name="T0"/>
                  <a:gd fmla="*/ 114 h 898" name="T1"/>
                  <a:gd fmla="*/ 721 w 958" name="T2"/>
                  <a:gd fmla="*/ 0 h 898" name="T3"/>
                  <a:gd fmla="*/ 508 w 958" name="T4"/>
                  <a:gd fmla="*/ 65 h 898" name="T5"/>
                  <a:gd fmla="*/ 326 w 958" name="T6"/>
                  <a:gd fmla="*/ 3 h 898" name="T7"/>
                  <a:gd fmla="*/ 0 w 958" name="T8"/>
                  <a:gd fmla="*/ 341 h 898" name="T9"/>
                  <a:gd fmla="*/ 107 w 958" name="T10"/>
                  <a:gd fmla="*/ 734 h 898" name="T11"/>
                  <a:gd fmla="*/ 301 w 958" name="T12"/>
                  <a:gd fmla="*/ 898 h 898" name="T13"/>
                  <a:gd fmla="*/ 494 w 958" name="T14"/>
                  <a:gd fmla="*/ 849 h 898" name="T15"/>
                  <a:gd fmla="*/ 681 w 958" name="T16"/>
                  <a:gd fmla="*/ 894 h 898" name="T17"/>
                  <a:gd fmla="*/ 958 w 958" name="T18"/>
                  <a:gd fmla="*/ 583 h 898" name="T19"/>
                  <a:gd fmla="*/ 956 w 958" name="T20"/>
                  <a:gd fmla="*/ 567 h 898" name="T21"/>
                  <a:gd fmla="*/ 956 w 958" name="T22"/>
                  <a:gd fmla="*/ 559 h 898" name="T23"/>
                  <a:gd fmla="*/ 812 w 958" name="T24"/>
                  <a:gd fmla="*/ 327 h 898" name="T25"/>
                  <a:gd fmla="*/ 920 w 958" name="T26"/>
                  <a:gd fmla="*/ 116 h 898" name="T27"/>
                  <a:gd fmla="*/ 923 w 958" name="T28"/>
                  <a:gd fmla="*/ 114 h 898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898" w="958">
                    <a:moveTo>
                      <a:pt x="923" y="114"/>
                    </a:moveTo>
                    <a:cubicBezTo>
                      <a:pt x="877" y="57"/>
                      <a:pt x="816" y="0"/>
                      <a:pt x="721" y="0"/>
                    </a:cubicBezTo>
                    <a:cubicBezTo>
                      <a:pt x="655" y="0"/>
                      <a:pt x="599" y="65"/>
                      <a:pt x="508" y="65"/>
                    </a:cubicBezTo>
                    <a:cubicBezTo>
                      <a:pt x="435" y="65"/>
                      <a:pt x="405" y="3"/>
                      <a:pt x="326" y="3"/>
                    </a:cubicBezTo>
                    <a:cubicBezTo>
                      <a:pt x="162" y="3"/>
                      <a:pt x="0" y="150"/>
                      <a:pt x="0" y="341"/>
                    </a:cubicBezTo>
                    <a:cubicBezTo>
                      <a:pt x="0" y="442"/>
                      <a:pt x="33" y="598"/>
                      <a:pt x="107" y="734"/>
                    </a:cubicBezTo>
                    <a:cubicBezTo>
                      <a:pt x="161" y="834"/>
                      <a:pt x="227" y="898"/>
                      <a:pt x="301" y="898"/>
                    </a:cubicBezTo>
                    <a:cubicBezTo>
                      <a:pt x="355" y="898"/>
                      <a:pt x="418" y="849"/>
                      <a:pt x="494" y="849"/>
                    </a:cubicBezTo>
                    <a:cubicBezTo>
                      <a:pt x="560" y="849"/>
                      <a:pt x="621" y="894"/>
                      <a:pt x="681" y="894"/>
                    </a:cubicBezTo>
                    <a:cubicBezTo>
                      <a:pt x="825" y="894"/>
                      <a:pt x="958" y="707"/>
                      <a:pt x="958" y="583"/>
                    </a:cubicBezTo>
                    <a:cubicBezTo>
                      <a:pt x="958" y="576"/>
                      <a:pt x="956" y="572"/>
                      <a:pt x="956" y="567"/>
                    </a:cubicBezTo>
                    <a:cubicBezTo>
                      <a:pt x="956" y="559"/>
                      <a:pt x="956" y="559"/>
                      <a:pt x="956" y="559"/>
                    </a:cubicBezTo>
                    <a:cubicBezTo>
                      <a:pt x="863" y="509"/>
                      <a:pt x="812" y="434"/>
                      <a:pt x="812" y="327"/>
                    </a:cubicBezTo>
                    <a:cubicBezTo>
                      <a:pt x="812" y="240"/>
                      <a:pt x="850" y="164"/>
                      <a:pt x="920" y="116"/>
                    </a:cubicBezTo>
                    <a:cubicBezTo>
                      <a:pt x="923" y="114"/>
                      <a:pt x="923" y="114"/>
                      <a:pt x="923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FFB954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58" name="淘宝网Chenying0907出品 8"/>
              <p:cNvSpPr/>
              <p:nvPr/>
            </p:nvSpPr>
            <p:spPr bwMode="auto">
              <a:xfrm>
                <a:off x="6021388" y="809625"/>
                <a:ext cx="792163" cy="1135063"/>
              </a:xfrm>
              <a:custGeom>
                <a:gdLst>
                  <a:gd fmla="*/ 5 w 211" name="T0"/>
                  <a:gd fmla="*/ 302 h 302" name="T1"/>
                  <a:gd fmla="*/ 211 w 211" name="T2"/>
                  <a:gd fmla="*/ 47 h 302" name="T3"/>
                  <a:gd fmla="*/ 208 w 211" name="T4"/>
                  <a:gd fmla="*/ 6 h 302" name="T5"/>
                  <a:gd fmla="*/ 207 w 211" name="T6"/>
                  <a:gd fmla="*/ 0 h 302" name="T7"/>
                  <a:gd fmla="*/ 0 w 211" name="T8"/>
                  <a:gd fmla="*/ 249 h 302" name="T9"/>
                  <a:gd fmla="*/ 5 w 211" name="T10"/>
                  <a:gd fmla="*/ 295 h 302" name="T11"/>
                  <a:gd fmla="*/ 5 w 211" name="T12"/>
                  <a:gd fmla="*/ 302 h 3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2" w="211">
                    <a:moveTo>
                      <a:pt x="5" y="302"/>
                    </a:moveTo>
                    <a:cubicBezTo>
                      <a:pt x="112" y="268"/>
                      <a:pt x="211" y="188"/>
                      <a:pt x="211" y="47"/>
                    </a:cubicBezTo>
                    <a:cubicBezTo>
                      <a:pt x="211" y="36"/>
                      <a:pt x="210" y="22"/>
                      <a:pt x="208" y="6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98" y="30"/>
                      <a:pt x="0" y="115"/>
                      <a:pt x="0" y="249"/>
                    </a:cubicBezTo>
                    <a:cubicBezTo>
                      <a:pt x="0" y="262"/>
                      <a:pt x="1" y="278"/>
                      <a:pt x="5" y="295"/>
                    </a:cubicBezTo>
                    <a:cubicBezTo>
                      <a:pt x="5" y="302"/>
                      <a:pt x="5" y="302"/>
                      <a:pt x="5" y="3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FFB954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</p:grpSp>
      <p:cxnSp>
        <p:nvCxnSpPr>
          <p:cNvPr id="61" name="淘宝网Chenying0907出品 60"/>
          <p:cNvCxnSpPr/>
          <p:nvPr/>
        </p:nvCxnSpPr>
        <p:spPr>
          <a:xfrm>
            <a:off x="1762869" y="5445125"/>
            <a:ext cx="877162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淘宝网Chenying0907出品 115"/>
          <p:cNvSpPr txBox="1"/>
          <p:nvPr/>
        </p:nvSpPr>
        <p:spPr>
          <a:xfrm>
            <a:off x="1874403" y="5531122"/>
            <a:ext cx="844319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您的内容打在这里，或者通过复制您的文本后，在此框中选择粘贴，尽可能简介扼要，主题明确您的内容打在这里，或者通过复制您的文本后，在此框中选择粘贴，尽可能简介扼要，主题明确.</a:t>
            </a:r>
          </a:p>
        </p:txBody>
      </p:sp>
    </p:spTree>
    <p:extLst>
      <p:ext uri="{BB962C8B-B14F-4D97-AF65-F5344CB8AC3E}">
        <p14:creationId val="2156696559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6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6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7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7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8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16"/>
      <p:bldP grpId="0" spid="20"/>
      <p:bldP grpId="0" spid="21"/>
      <p:bldP grpId="0" spid="6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01ACB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01ACB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01A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18</a:t>
            </a:r>
          </a:p>
        </p:txBody>
      </p:sp>
      <p:grpSp>
        <p:nvGrpSpPr>
          <p:cNvPr id="16" name="淘宝网Chenying0907出品 15"/>
          <p:cNvGrpSpPr/>
          <p:nvPr/>
        </p:nvGrpSpPr>
        <p:grpSpPr>
          <a:xfrm>
            <a:off x="8468245" y="1943790"/>
            <a:ext cx="1732555" cy="1954833"/>
            <a:chOff x="3446157" y="2112915"/>
            <a:chExt cx="2343151" cy="2643766"/>
          </a:xfrm>
        </p:grpSpPr>
        <p:sp>
          <p:nvSpPr>
            <p:cNvPr id="18" name="淘宝网Chenying0907出品 5"/>
            <p:cNvSpPr/>
            <p:nvPr/>
          </p:nvSpPr>
          <p:spPr bwMode="auto">
            <a:xfrm rot="16200000">
              <a:off x="3295850" y="2263222"/>
              <a:ext cx="2643766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  <p:sp>
          <p:nvSpPr>
            <p:cNvPr id="20" name="淘宝网Chenying0907出品 5"/>
            <p:cNvSpPr/>
            <p:nvPr/>
          </p:nvSpPr>
          <p:spPr bwMode="auto">
            <a:xfrm rot="16200000">
              <a:off x="3589407" y="2523402"/>
              <a:ext cx="2056648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淘宝网Chenying0907出品 20"/>
          <p:cNvGrpSpPr/>
          <p:nvPr/>
        </p:nvGrpSpPr>
        <p:grpSpPr>
          <a:xfrm>
            <a:off x="6300778" y="3177496"/>
            <a:ext cx="1732555" cy="1954833"/>
            <a:chOff x="3446157" y="2112915"/>
            <a:chExt cx="2343151" cy="2643766"/>
          </a:xfrm>
        </p:grpSpPr>
        <p:sp>
          <p:nvSpPr>
            <p:cNvPr id="23" name="淘宝网Chenying0907出品 5"/>
            <p:cNvSpPr/>
            <p:nvPr/>
          </p:nvSpPr>
          <p:spPr bwMode="auto">
            <a:xfrm rot="16200000">
              <a:off x="3295850" y="2263222"/>
              <a:ext cx="2643766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  <p:sp>
          <p:nvSpPr>
            <p:cNvPr id="25" name="淘宝网Chenying0907出品 5"/>
            <p:cNvSpPr/>
            <p:nvPr/>
          </p:nvSpPr>
          <p:spPr bwMode="auto">
            <a:xfrm rot="16200000">
              <a:off x="3589407" y="2523402"/>
              <a:ext cx="2056648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淘宝网Chenying0907出品 25"/>
          <p:cNvGrpSpPr/>
          <p:nvPr/>
        </p:nvGrpSpPr>
        <p:grpSpPr>
          <a:xfrm>
            <a:off x="4133312" y="1943790"/>
            <a:ext cx="1732555" cy="1954833"/>
            <a:chOff x="3446157" y="2112915"/>
            <a:chExt cx="2343151" cy="2643766"/>
          </a:xfrm>
        </p:grpSpPr>
        <p:sp>
          <p:nvSpPr>
            <p:cNvPr id="28" name="淘宝网Chenying0907出品 5"/>
            <p:cNvSpPr/>
            <p:nvPr/>
          </p:nvSpPr>
          <p:spPr bwMode="auto">
            <a:xfrm rot="16200000">
              <a:off x="3295850" y="2263222"/>
              <a:ext cx="2643766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  <p:sp>
          <p:nvSpPr>
            <p:cNvPr id="30" name="淘宝网Chenying0907出品 5"/>
            <p:cNvSpPr/>
            <p:nvPr/>
          </p:nvSpPr>
          <p:spPr bwMode="auto">
            <a:xfrm rot="16200000">
              <a:off x="3589407" y="2523402"/>
              <a:ext cx="2056648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淘宝网Chenying0907出品 30"/>
          <p:cNvGrpSpPr/>
          <p:nvPr/>
        </p:nvGrpSpPr>
        <p:grpSpPr>
          <a:xfrm>
            <a:off x="1965845" y="3177496"/>
            <a:ext cx="1732555" cy="1954833"/>
            <a:chOff x="1965845" y="3177496"/>
            <a:chExt cx="1732555" cy="1954833"/>
          </a:xfrm>
        </p:grpSpPr>
        <p:sp>
          <p:nvSpPr>
            <p:cNvPr id="33" name="淘宝网Chenying0907出品 5"/>
            <p:cNvSpPr/>
            <p:nvPr/>
          </p:nvSpPr>
          <p:spPr bwMode="auto">
            <a:xfrm rot="16200000">
              <a:off x="1854706" y="3288635"/>
              <a:ext cx="1954833" cy="173255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  <p:sp>
          <p:nvSpPr>
            <p:cNvPr id="35" name="淘宝网Chenying0907出品 5"/>
            <p:cNvSpPr/>
            <p:nvPr/>
          </p:nvSpPr>
          <p:spPr bwMode="auto">
            <a:xfrm rot="16200000">
              <a:off x="2071766" y="3481015"/>
              <a:ext cx="1520711" cy="134779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淘宝网Chenying0907出品 35"/>
          <p:cNvGrpSpPr/>
          <p:nvPr/>
        </p:nvGrpSpPr>
        <p:grpSpPr>
          <a:xfrm>
            <a:off x="2314973" y="3661455"/>
            <a:ext cx="1068358" cy="984139"/>
            <a:chOff x="2711519" y="4342226"/>
            <a:chExt cx="1068358" cy="984139"/>
          </a:xfrm>
        </p:grpSpPr>
        <p:sp>
          <p:nvSpPr>
            <p:cNvPr id="37" name="淘宝网Chenying0907出品 46"/>
            <p:cNvSpPr txBox="1"/>
            <p:nvPr/>
          </p:nvSpPr>
          <p:spPr>
            <a:xfrm>
              <a:off x="2711519" y="4342226"/>
              <a:ext cx="1031437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800">
                  <a:solidFill>
                    <a:srgbClr val="FFB850"/>
                  </a:solidFill>
                  <a:latin charset="0" pitchFamily="34" typeface="Impact MT Std"/>
                </a:rPr>
                <a:t>01</a:t>
              </a:r>
            </a:p>
          </p:txBody>
        </p:sp>
        <p:sp>
          <p:nvSpPr>
            <p:cNvPr id="38" name="淘宝网Chenying0907出品 47"/>
            <p:cNvSpPr txBox="1"/>
            <p:nvPr/>
          </p:nvSpPr>
          <p:spPr>
            <a:xfrm>
              <a:off x="2738817" y="4957033"/>
              <a:ext cx="104106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FFB850"/>
                  </a:solidFill>
                  <a:latin charset="0" pitchFamily="34" typeface="Impact MT Std"/>
                  <a:ea charset="-122" panose="01010104010101010101" pitchFamily="2" typeface="时尚中黑简体"/>
                </a:rPr>
                <a:t>STEP</a:t>
              </a:r>
            </a:p>
          </p:txBody>
        </p:sp>
      </p:grpSp>
      <p:grpSp>
        <p:nvGrpSpPr>
          <p:cNvPr id="39" name="淘宝网Chenying0907出品 38"/>
          <p:cNvGrpSpPr/>
          <p:nvPr/>
        </p:nvGrpSpPr>
        <p:grpSpPr>
          <a:xfrm>
            <a:off x="4488282" y="2429136"/>
            <a:ext cx="1045498" cy="984139"/>
            <a:chOff x="2734379" y="4342226"/>
            <a:chExt cx="1045498" cy="984139"/>
          </a:xfrm>
        </p:grpSpPr>
        <p:sp>
          <p:nvSpPr>
            <p:cNvPr id="40" name="淘宝网Chenying0907出品 49"/>
            <p:cNvSpPr txBox="1"/>
            <p:nvPr/>
          </p:nvSpPr>
          <p:spPr>
            <a:xfrm>
              <a:off x="2734378" y="4342226"/>
              <a:ext cx="1031437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800">
                  <a:solidFill>
                    <a:srgbClr val="01ACBE"/>
                  </a:solidFill>
                  <a:latin charset="0" pitchFamily="34" typeface="Impact MT Std"/>
                </a:rPr>
                <a:t>02</a:t>
              </a:r>
            </a:p>
          </p:txBody>
        </p:sp>
        <p:sp>
          <p:nvSpPr>
            <p:cNvPr id="41" name="淘宝网Chenying0907出品 50"/>
            <p:cNvSpPr txBox="1"/>
            <p:nvPr/>
          </p:nvSpPr>
          <p:spPr>
            <a:xfrm>
              <a:off x="2738816" y="4957032"/>
              <a:ext cx="104106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01ACBE"/>
                  </a:solidFill>
                  <a:latin charset="0" pitchFamily="34" typeface="Impact MT Std"/>
                  <a:ea charset="-122" panose="01010104010101010101" pitchFamily="2" typeface="时尚中黑简体"/>
                </a:rPr>
                <a:t>STEP</a:t>
              </a:r>
            </a:p>
          </p:txBody>
        </p:sp>
      </p:grpSp>
      <p:grpSp>
        <p:nvGrpSpPr>
          <p:cNvPr id="42" name="淘宝网Chenying0907出品 41"/>
          <p:cNvGrpSpPr/>
          <p:nvPr/>
        </p:nvGrpSpPr>
        <p:grpSpPr>
          <a:xfrm>
            <a:off x="6654281" y="3669993"/>
            <a:ext cx="1045498" cy="984139"/>
            <a:chOff x="2734379" y="4342226"/>
            <a:chExt cx="1045498" cy="984139"/>
          </a:xfrm>
        </p:grpSpPr>
        <p:sp>
          <p:nvSpPr>
            <p:cNvPr id="43" name="淘宝网Chenying0907出品 52"/>
            <p:cNvSpPr txBox="1"/>
            <p:nvPr/>
          </p:nvSpPr>
          <p:spPr>
            <a:xfrm>
              <a:off x="2734379" y="4342226"/>
              <a:ext cx="1031437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800">
                  <a:solidFill>
                    <a:srgbClr val="E87071"/>
                  </a:solidFill>
                  <a:latin charset="0" pitchFamily="34" typeface="Impact MT Std"/>
                </a:rPr>
                <a:t>03</a:t>
              </a:r>
            </a:p>
          </p:txBody>
        </p:sp>
        <p:sp>
          <p:nvSpPr>
            <p:cNvPr id="44" name="淘宝网Chenying0907出品 53"/>
            <p:cNvSpPr txBox="1"/>
            <p:nvPr/>
          </p:nvSpPr>
          <p:spPr>
            <a:xfrm>
              <a:off x="2738816" y="4957033"/>
              <a:ext cx="104106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E87071"/>
                  </a:solidFill>
                  <a:latin charset="0" pitchFamily="34" typeface="Impact MT Std"/>
                  <a:ea charset="-122" panose="01010104010101010101" pitchFamily="2" typeface="时尚中黑简体"/>
                </a:rPr>
                <a:t>STEP</a:t>
              </a:r>
            </a:p>
          </p:txBody>
        </p:sp>
      </p:grpSp>
      <p:grpSp>
        <p:nvGrpSpPr>
          <p:cNvPr id="45" name="淘宝网Chenying0907出品 44"/>
          <p:cNvGrpSpPr/>
          <p:nvPr/>
        </p:nvGrpSpPr>
        <p:grpSpPr>
          <a:xfrm>
            <a:off x="8809924" y="2429136"/>
            <a:ext cx="1045498" cy="984139"/>
            <a:chOff x="2734379" y="4342226"/>
            <a:chExt cx="1045498" cy="984139"/>
          </a:xfrm>
        </p:grpSpPr>
        <p:sp>
          <p:nvSpPr>
            <p:cNvPr id="46" name="淘宝网Chenying0907出品 55"/>
            <p:cNvSpPr txBox="1"/>
            <p:nvPr/>
          </p:nvSpPr>
          <p:spPr>
            <a:xfrm>
              <a:off x="2734380" y="4342226"/>
              <a:ext cx="1031437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800">
                  <a:solidFill>
                    <a:srgbClr val="653C76"/>
                  </a:solidFill>
                  <a:latin charset="0" pitchFamily="34" typeface="Impact MT Std"/>
                </a:rPr>
                <a:t>04</a:t>
              </a:r>
            </a:p>
          </p:txBody>
        </p:sp>
        <p:sp>
          <p:nvSpPr>
            <p:cNvPr id="47" name="淘宝网Chenying0907出品 56"/>
            <p:cNvSpPr txBox="1"/>
            <p:nvPr/>
          </p:nvSpPr>
          <p:spPr>
            <a:xfrm>
              <a:off x="2738817" y="4957032"/>
              <a:ext cx="104106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653C76"/>
                  </a:solidFill>
                  <a:latin charset="0" pitchFamily="34" typeface="Impact MT Std"/>
                  <a:ea charset="-122" panose="01010104010101010101" pitchFamily="2" typeface="时尚中黑简体"/>
                </a:rPr>
                <a:t>STEP</a:t>
              </a:r>
            </a:p>
          </p:txBody>
        </p:sp>
      </p:grpSp>
      <p:grpSp>
        <p:nvGrpSpPr>
          <p:cNvPr id="48" name="淘宝网Chenying0907出品 47"/>
          <p:cNvGrpSpPr/>
          <p:nvPr/>
        </p:nvGrpSpPr>
        <p:grpSpPr>
          <a:xfrm>
            <a:off x="1866512" y="1968675"/>
            <a:ext cx="2085319" cy="1100285"/>
            <a:chOff x="1458293" y="2666959"/>
            <a:chExt cx="2085319" cy="1100285"/>
          </a:xfrm>
        </p:grpSpPr>
        <p:grpSp>
          <p:nvGrpSpPr>
            <p:cNvPr id="49" name="Group 20"/>
            <p:cNvGrpSpPr>
              <a:grpSpLocks noChangeAspect="1"/>
            </p:cNvGrpSpPr>
            <p:nvPr/>
          </p:nvGrpSpPr>
          <p:grpSpPr>
            <a:xfrm>
              <a:off x="1562269" y="2747279"/>
              <a:ext cx="304703" cy="242938"/>
              <a:chOff x="3899" y="2225"/>
              <a:chExt cx="74" cy="59"/>
            </a:xfrm>
            <a:solidFill>
              <a:srgbClr val="FFB850"/>
            </a:solidFill>
            <a:effectLst/>
          </p:grpSpPr>
          <p:sp>
            <p:nvSpPr>
              <p:cNvPr id="52" name="淘宝网Chenying0907出品 21"/>
              <p:cNvSpPr>
                <a:spLocks noEditPoints="1"/>
              </p:cNvSpPr>
              <p:nvPr/>
            </p:nvSpPr>
            <p:spPr bwMode="auto">
              <a:xfrm>
                <a:off x="3899" y="2225"/>
                <a:ext cx="74" cy="59"/>
              </a:xfrm>
              <a:custGeom>
                <a:gdLst>
                  <a:gd fmla="*/ 27 w 29" name="T0"/>
                  <a:gd fmla="*/ 0 h 22" name="T1"/>
                  <a:gd fmla="*/ 3 w 29" name="T2"/>
                  <a:gd fmla="*/ 0 h 22" name="T3"/>
                  <a:gd fmla="*/ 0 w 29" name="T4"/>
                  <a:gd fmla="*/ 3 h 22" name="T5"/>
                  <a:gd fmla="*/ 0 w 29" name="T6"/>
                  <a:gd fmla="*/ 16 h 22" name="T7"/>
                  <a:gd fmla="*/ 3 w 29" name="T8"/>
                  <a:gd fmla="*/ 19 h 22" name="T9"/>
                  <a:gd fmla="*/ 10 w 29" name="T10"/>
                  <a:gd fmla="*/ 19 h 22" name="T11"/>
                  <a:gd fmla="*/ 9 w 29" name="T12"/>
                  <a:gd fmla="*/ 20 h 22" name="T13"/>
                  <a:gd fmla="*/ 5 w 29" name="T14"/>
                  <a:gd fmla="*/ 20 h 22" name="T15"/>
                  <a:gd fmla="*/ 3 w 29" name="T16"/>
                  <a:gd fmla="*/ 21 h 22" name="T17"/>
                  <a:gd fmla="*/ 5 w 29" name="T18"/>
                  <a:gd fmla="*/ 22 h 22" name="T19"/>
                  <a:gd fmla="*/ 24 w 29" name="T20"/>
                  <a:gd fmla="*/ 22 h 22" name="T21"/>
                  <a:gd fmla="*/ 26 w 29" name="T22"/>
                  <a:gd fmla="*/ 21 h 22" name="T23"/>
                  <a:gd fmla="*/ 24 w 29" name="T24"/>
                  <a:gd fmla="*/ 20 h 22" name="T25"/>
                  <a:gd fmla="*/ 21 w 29" name="T26"/>
                  <a:gd fmla="*/ 20 h 22" name="T27"/>
                  <a:gd fmla="*/ 19 w 29" name="T28"/>
                  <a:gd fmla="*/ 19 h 22" name="T29"/>
                  <a:gd fmla="*/ 27 w 29" name="T30"/>
                  <a:gd fmla="*/ 19 h 22" name="T31"/>
                  <a:gd fmla="*/ 29 w 29" name="T32"/>
                  <a:gd fmla="*/ 16 h 22" name="T33"/>
                  <a:gd fmla="*/ 29 w 29" name="T34"/>
                  <a:gd fmla="*/ 3 h 22" name="T35"/>
                  <a:gd fmla="*/ 27 w 29" name="T36"/>
                  <a:gd fmla="*/ 0 h 22" name="T37"/>
                  <a:gd fmla="*/ 28 w 29" name="T38"/>
                  <a:gd fmla="*/ 16 h 22" name="T39"/>
                  <a:gd fmla="*/ 27 w 29" name="T40"/>
                  <a:gd fmla="*/ 17 h 22" name="T41"/>
                  <a:gd fmla="*/ 3 w 29" name="T42"/>
                  <a:gd fmla="*/ 17 h 22" name="T43"/>
                  <a:gd fmla="*/ 2 w 29" name="T44"/>
                  <a:gd fmla="*/ 16 h 22" name="T45"/>
                  <a:gd fmla="*/ 2 w 29" name="T46"/>
                  <a:gd fmla="*/ 3 h 22" name="T47"/>
                  <a:gd fmla="*/ 3 w 29" name="T48"/>
                  <a:gd fmla="*/ 2 h 22" name="T49"/>
                  <a:gd fmla="*/ 27 w 29" name="T50"/>
                  <a:gd fmla="*/ 2 h 22" name="T51"/>
                  <a:gd fmla="*/ 28 w 29" name="T52"/>
                  <a:gd fmla="*/ 3 h 22" name="T53"/>
                  <a:gd fmla="*/ 28 w 29" name="T54"/>
                  <a:gd fmla="*/ 16 h 2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22" w="28">
                    <a:moveTo>
                      <a:pt x="2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2" y="19"/>
                      <a:pt x="3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9" y="19"/>
                      <a:pt x="9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2"/>
                      <a:pt x="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2"/>
                      <a:pt x="26" y="21"/>
                      <a:pt x="26" y="21"/>
                    </a:cubicBezTo>
                    <a:cubicBezTo>
                      <a:pt x="26" y="20"/>
                      <a:pt x="25" y="20"/>
                      <a:pt x="24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19"/>
                      <a:pt x="20" y="19"/>
                      <a:pt x="19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9"/>
                      <a:pt x="29" y="18"/>
                      <a:pt x="29" y="1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8" y="16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2" y="17"/>
                      <a:pt x="2" y="16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2"/>
                      <a:pt x="28" y="3"/>
                    </a:cubicBezTo>
                    <a:lnTo>
                      <a:pt x="2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53" name="淘宝网Chenying0907出品 22"/>
              <p:cNvSpPr>
                <a:spLocks noEditPoints="1"/>
              </p:cNvSpPr>
              <p:nvPr/>
            </p:nvSpPr>
            <p:spPr bwMode="auto">
              <a:xfrm>
                <a:off x="3917" y="2241"/>
                <a:ext cx="25" cy="27"/>
              </a:xfrm>
              <a:custGeom>
                <a:gdLst>
                  <a:gd fmla="*/ 10 w 10" name="T0"/>
                  <a:gd fmla="*/ 6 h 10" name="T1"/>
                  <a:gd fmla="*/ 10 w 10" name="T2"/>
                  <a:gd fmla="*/ 4 h 10" name="T3"/>
                  <a:gd fmla="*/ 9 w 10" name="T4"/>
                  <a:gd fmla="*/ 4 h 10" name="T5"/>
                  <a:gd fmla="*/ 8 w 10" name="T6"/>
                  <a:gd fmla="*/ 3 h 10" name="T7"/>
                  <a:gd fmla="*/ 9 w 10" name="T8"/>
                  <a:gd fmla="*/ 2 h 10" name="T9"/>
                  <a:gd fmla="*/ 8 w 10" name="T10"/>
                  <a:gd fmla="*/ 1 h 10" name="T11"/>
                  <a:gd fmla="*/ 8 w 10" name="T12"/>
                  <a:gd fmla="*/ 2 h 10" name="T13"/>
                  <a:gd fmla="*/ 6 w 10" name="T14"/>
                  <a:gd fmla="*/ 1 h 10" name="T15"/>
                  <a:gd fmla="*/ 6 w 10" name="T16"/>
                  <a:gd fmla="*/ 0 h 10" name="T17"/>
                  <a:gd fmla="*/ 4 w 10" name="T18"/>
                  <a:gd fmla="*/ 0 h 10" name="T19"/>
                  <a:gd fmla="*/ 4 w 10" name="T20"/>
                  <a:gd fmla="*/ 1 h 10" name="T21"/>
                  <a:gd fmla="*/ 3 w 10" name="T22"/>
                  <a:gd fmla="*/ 2 h 10" name="T23"/>
                  <a:gd fmla="*/ 2 w 10" name="T24"/>
                  <a:gd fmla="*/ 1 h 10" name="T25"/>
                  <a:gd fmla="*/ 1 w 10" name="T26"/>
                  <a:gd fmla="*/ 2 h 10" name="T27"/>
                  <a:gd fmla="*/ 2 w 10" name="T28"/>
                  <a:gd fmla="*/ 3 h 10" name="T29"/>
                  <a:gd fmla="*/ 1 w 10" name="T30"/>
                  <a:gd fmla="*/ 4 h 10" name="T31"/>
                  <a:gd fmla="*/ 0 w 10" name="T32"/>
                  <a:gd fmla="*/ 4 h 10" name="T33"/>
                  <a:gd fmla="*/ 0 w 10" name="T34"/>
                  <a:gd fmla="*/ 6 h 10" name="T35"/>
                  <a:gd fmla="*/ 1 w 10" name="T36"/>
                  <a:gd fmla="*/ 6 h 10" name="T37"/>
                  <a:gd fmla="*/ 2 w 10" name="T38"/>
                  <a:gd fmla="*/ 8 h 10" name="T39"/>
                  <a:gd fmla="*/ 1 w 10" name="T40"/>
                  <a:gd fmla="*/ 8 h 10" name="T41"/>
                  <a:gd fmla="*/ 2 w 10" name="T42"/>
                  <a:gd fmla="*/ 9 h 10" name="T43"/>
                  <a:gd fmla="*/ 3 w 10" name="T44"/>
                  <a:gd fmla="*/ 8 h 10" name="T45"/>
                  <a:gd fmla="*/ 4 w 10" name="T46"/>
                  <a:gd fmla="*/ 9 h 10" name="T47"/>
                  <a:gd fmla="*/ 4 w 10" name="T48"/>
                  <a:gd fmla="*/ 10 h 10" name="T49"/>
                  <a:gd fmla="*/ 6 w 10" name="T50"/>
                  <a:gd fmla="*/ 10 h 10" name="T51"/>
                  <a:gd fmla="*/ 6 w 10" name="T52"/>
                  <a:gd fmla="*/ 9 h 10" name="T53"/>
                  <a:gd fmla="*/ 8 w 10" name="T54"/>
                  <a:gd fmla="*/ 8 h 10" name="T55"/>
                  <a:gd fmla="*/ 8 w 10" name="T56"/>
                  <a:gd fmla="*/ 9 h 10" name="T57"/>
                  <a:gd fmla="*/ 9 w 10" name="T58"/>
                  <a:gd fmla="*/ 8 h 10" name="T59"/>
                  <a:gd fmla="*/ 8 w 10" name="T60"/>
                  <a:gd fmla="*/ 8 h 10" name="T61"/>
                  <a:gd fmla="*/ 9 w 10" name="T62"/>
                  <a:gd fmla="*/ 6 h 10" name="T63"/>
                  <a:gd fmla="*/ 10 w 10" name="T64"/>
                  <a:gd fmla="*/ 6 h 10" name="T65"/>
                  <a:gd fmla="*/ 8 w 10" name="T66"/>
                  <a:gd fmla="*/ 5 h 10" name="T67"/>
                  <a:gd fmla="*/ 5 w 10" name="T68"/>
                  <a:gd fmla="*/ 8 h 10" name="T69"/>
                  <a:gd fmla="*/ 2 w 10" name="T70"/>
                  <a:gd fmla="*/ 5 h 10" name="T71"/>
                  <a:gd fmla="*/ 5 w 10" name="T72"/>
                  <a:gd fmla="*/ 2 h 10" name="T73"/>
                  <a:gd fmla="*/ 8 w 10" name="T74"/>
                  <a:gd fmla="*/ 5 h 1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0" w="10">
                    <a:moveTo>
                      <a:pt x="10" y="6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9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9" y="6"/>
                      <a:pt x="9" y="6"/>
                    </a:cubicBezTo>
                    <a:lnTo>
                      <a:pt x="10" y="6"/>
                    </a:lnTo>
                    <a:close/>
                    <a:moveTo>
                      <a:pt x="8" y="5"/>
                    </a:moveTo>
                    <a:cubicBezTo>
                      <a:pt x="8" y="7"/>
                      <a:pt x="7" y="8"/>
                      <a:pt x="5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3"/>
                      <a:pt x="3" y="2"/>
                      <a:pt x="5" y="2"/>
                    </a:cubicBezTo>
                    <a:cubicBezTo>
                      <a:pt x="7" y="2"/>
                      <a:pt x="8" y="3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54" name="淘宝网Chenying0907出品 23"/>
              <p:cNvSpPr>
                <a:spLocks noEditPoints="1"/>
              </p:cNvSpPr>
              <p:nvPr/>
            </p:nvSpPr>
            <p:spPr bwMode="auto">
              <a:xfrm>
                <a:off x="3942" y="2252"/>
                <a:ext cx="13" cy="13"/>
              </a:xfrm>
              <a:custGeom>
                <a:gdLst>
                  <a:gd fmla="*/ 5 w 5" name="T0"/>
                  <a:gd fmla="*/ 3 h 5" name="T1"/>
                  <a:gd fmla="*/ 5 w 5" name="T2"/>
                  <a:gd fmla="*/ 2 h 5" name="T3"/>
                  <a:gd fmla="*/ 5 w 5" name="T4"/>
                  <a:gd fmla="*/ 2 h 5" name="T5"/>
                  <a:gd fmla="*/ 4 w 5" name="T6"/>
                  <a:gd fmla="*/ 1 h 5" name="T7"/>
                  <a:gd fmla="*/ 5 w 5" name="T8"/>
                  <a:gd fmla="*/ 1 h 5" name="T9"/>
                  <a:gd fmla="*/ 4 w 5" name="T10"/>
                  <a:gd fmla="*/ 1 h 5" name="T11"/>
                  <a:gd fmla="*/ 4 w 5" name="T12"/>
                  <a:gd fmla="*/ 1 h 5" name="T13"/>
                  <a:gd fmla="*/ 3 w 5" name="T14"/>
                  <a:gd fmla="*/ 1 h 5" name="T15"/>
                  <a:gd fmla="*/ 3 w 5" name="T16"/>
                  <a:gd fmla="*/ 0 h 5" name="T17"/>
                  <a:gd fmla="*/ 2 w 5" name="T18"/>
                  <a:gd fmla="*/ 0 h 5" name="T19"/>
                  <a:gd fmla="*/ 2 w 5" name="T20"/>
                  <a:gd fmla="*/ 1 h 5" name="T21"/>
                  <a:gd fmla="*/ 1 w 5" name="T22"/>
                  <a:gd fmla="*/ 1 h 5" name="T23"/>
                  <a:gd fmla="*/ 1 w 5" name="T24"/>
                  <a:gd fmla="*/ 1 h 5" name="T25"/>
                  <a:gd fmla="*/ 1 w 5" name="T26"/>
                  <a:gd fmla="*/ 1 h 5" name="T27"/>
                  <a:gd fmla="*/ 1 w 5" name="T28"/>
                  <a:gd fmla="*/ 1 h 5" name="T29"/>
                  <a:gd fmla="*/ 1 w 5" name="T30"/>
                  <a:gd fmla="*/ 2 h 5" name="T31"/>
                  <a:gd fmla="*/ 0 w 5" name="T32"/>
                  <a:gd fmla="*/ 2 h 5" name="T33"/>
                  <a:gd fmla="*/ 0 w 5" name="T34"/>
                  <a:gd fmla="*/ 3 h 5" name="T35"/>
                  <a:gd fmla="*/ 1 w 5" name="T36"/>
                  <a:gd fmla="*/ 3 h 5" name="T37"/>
                  <a:gd fmla="*/ 1 w 5" name="T38"/>
                  <a:gd fmla="*/ 4 h 5" name="T39"/>
                  <a:gd fmla="*/ 1 w 5" name="T40"/>
                  <a:gd fmla="*/ 4 h 5" name="T41"/>
                  <a:gd fmla="*/ 1 w 5" name="T42"/>
                  <a:gd fmla="*/ 5 h 5" name="T43"/>
                  <a:gd fmla="*/ 1 w 5" name="T44"/>
                  <a:gd fmla="*/ 4 h 5" name="T45"/>
                  <a:gd fmla="*/ 2 w 5" name="T46"/>
                  <a:gd fmla="*/ 5 h 5" name="T47"/>
                  <a:gd fmla="*/ 2 w 5" name="T48"/>
                  <a:gd fmla="*/ 5 h 5" name="T49"/>
                  <a:gd fmla="*/ 3 w 5" name="T50"/>
                  <a:gd fmla="*/ 5 h 5" name="T51"/>
                  <a:gd fmla="*/ 3 w 5" name="T52"/>
                  <a:gd fmla="*/ 5 h 5" name="T53"/>
                  <a:gd fmla="*/ 4 w 5" name="T54"/>
                  <a:gd fmla="*/ 4 h 5" name="T55"/>
                  <a:gd fmla="*/ 4 w 5" name="T56"/>
                  <a:gd fmla="*/ 5 h 5" name="T57"/>
                  <a:gd fmla="*/ 5 w 5" name="T58"/>
                  <a:gd fmla="*/ 4 h 5" name="T59"/>
                  <a:gd fmla="*/ 4 w 5" name="T60"/>
                  <a:gd fmla="*/ 4 h 5" name="T61"/>
                  <a:gd fmla="*/ 5 w 5" name="T62"/>
                  <a:gd fmla="*/ 3 h 5" name="T63"/>
                  <a:gd fmla="*/ 4 w 5" name="T64"/>
                  <a:gd fmla="*/ 3 h 5" name="T65"/>
                  <a:gd fmla="*/ 3 w 5" name="T66"/>
                  <a:gd fmla="*/ 4 h 5" name="T67"/>
                  <a:gd fmla="*/ 1 w 5" name="T68"/>
                  <a:gd fmla="*/ 3 h 5" name="T69"/>
                  <a:gd fmla="*/ 3 w 5" name="T70"/>
                  <a:gd fmla="*/ 1 h 5" name="T71"/>
                  <a:gd fmla="*/ 4 w 5" name="T72"/>
                  <a:gd fmla="*/ 3 h 5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5" w="5">
                    <a:moveTo>
                      <a:pt x="5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3" y="4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55" name="淘宝网Chenying0907出品 24"/>
              <p:cNvSpPr>
                <a:spLocks noEditPoints="1"/>
              </p:cNvSpPr>
              <p:nvPr/>
            </p:nvSpPr>
            <p:spPr bwMode="auto">
              <a:xfrm>
                <a:off x="3937" y="2233"/>
                <a:ext cx="18" cy="19"/>
              </a:xfrm>
              <a:custGeom>
                <a:gdLst>
                  <a:gd fmla="*/ 7 w 7" name="T0"/>
                  <a:gd fmla="*/ 4 h 7" name="T1"/>
                  <a:gd fmla="*/ 7 w 7" name="T2"/>
                  <a:gd fmla="*/ 3 h 7" name="T3"/>
                  <a:gd fmla="*/ 6 w 7" name="T4"/>
                  <a:gd fmla="*/ 3 h 7" name="T5"/>
                  <a:gd fmla="*/ 6 w 7" name="T6"/>
                  <a:gd fmla="*/ 2 h 7" name="T7"/>
                  <a:gd fmla="*/ 6 w 7" name="T8"/>
                  <a:gd fmla="*/ 1 h 7" name="T9"/>
                  <a:gd fmla="*/ 6 w 7" name="T10"/>
                  <a:gd fmla="*/ 1 h 7" name="T11"/>
                  <a:gd fmla="*/ 5 w 7" name="T12"/>
                  <a:gd fmla="*/ 1 h 7" name="T13"/>
                  <a:gd fmla="*/ 4 w 7" name="T14"/>
                  <a:gd fmla="*/ 1 h 7" name="T15"/>
                  <a:gd fmla="*/ 4 w 7" name="T16"/>
                  <a:gd fmla="*/ 0 h 7" name="T17"/>
                  <a:gd fmla="*/ 3 w 7" name="T18"/>
                  <a:gd fmla="*/ 0 h 7" name="T19"/>
                  <a:gd fmla="*/ 3 w 7" name="T20"/>
                  <a:gd fmla="*/ 1 h 7" name="T21"/>
                  <a:gd fmla="*/ 2 w 7" name="T22"/>
                  <a:gd fmla="*/ 1 h 7" name="T23"/>
                  <a:gd fmla="*/ 2 w 7" name="T24"/>
                  <a:gd fmla="*/ 1 h 7" name="T25"/>
                  <a:gd fmla="*/ 1 w 7" name="T26"/>
                  <a:gd fmla="*/ 1 h 7" name="T27"/>
                  <a:gd fmla="*/ 2 w 7" name="T28"/>
                  <a:gd fmla="*/ 2 h 7" name="T29"/>
                  <a:gd fmla="*/ 1 w 7" name="T30"/>
                  <a:gd fmla="*/ 3 h 7" name="T31"/>
                  <a:gd fmla="*/ 0 w 7" name="T32"/>
                  <a:gd fmla="*/ 3 h 7" name="T33"/>
                  <a:gd fmla="*/ 0 w 7" name="T34"/>
                  <a:gd fmla="*/ 4 h 7" name="T35"/>
                  <a:gd fmla="*/ 1 w 7" name="T36"/>
                  <a:gd fmla="*/ 4 h 7" name="T37"/>
                  <a:gd fmla="*/ 2 w 7" name="T38"/>
                  <a:gd fmla="*/ 5 h 7" name="T39"/>
                  <a:gd fmla="*/ 1 w 7" name="T40"/>
                  <a:gd fmla="*/ 5 h 7" name="T41"/>
                  <a:gd fmla="*/ 2 w 7" name="T42"/>
                  <a:gd fmla="*/ 6 h 7" name="T43"/>
                  <a:gd fmla="*/ 2 w 7" name="T44"/>
                  <a:gd fmla="*/ 5 h 7" name="T45"/>
                  <a:gd fmla="*/ 3 w 7" name="T46"/>
                  <a:gd fmla="*/ 6 h 7" name="T47"/>
                  <a:gd fmla="*/ 3 w 7" name="T48"/>
                  <a:gd fmla="*/ 7 h 7" name="T49"/>
                  <a:gd fmla="*/ 4 w 7" name="T50"/>
                  <a:gd fmla="*/ 7 h 7" name="T51"/>
                  <a:gd fmla="*/ 4 w 7" name="T52"/>
                  <a:gd fmla="*/ 6 h 7" name="T53"/>
                  <a:gd fmla="*/ 5 w 7" name="T54"/>
                  <a:gd fmla="*/ 5 h 7" name="T55"/>
                  <a:gd fmla="*/ 6 w 7" name="T56"/>
                  <a:gd fmla="*/ 6 h 7" name="T57"/>
                  <a:gd fmla="*/ 6 w 7" name="T58"/>
                  <a:gd fmla="*/ 5 h 7" name="T59"/>
                  <a:gd fmla="*/ 6 w 7" name="T60"/>
                  <a:gd fmla="*/ 5 h 7" name="T61"/>
                  <a:gd fmla="*/ 6 w 7" name="T62"/>
                  <a:gd fmla="*/ 4 h 7" name="T63"/>
                  <a:gd fmla="*/ 7 w 7" name="T64"/>
                  <a:gd fmla="*/ 4 h 7" name="T65"/>
                  <a:gd fmla="*/ 6 w 7" name="T66"/>
                  <a:gd fmla="*/ 3 h 7" name="T67"/>
                  <a:gd fmla="*/ 4 w 7" name="T68"/>
                  <a:gd fmla="*/ 5 h 7" name="T69"/>
                  <a:gd fmla="*/ 2 w 7" name="T70"/>
                  <a:gd fmla="*/ 3 h 7" name="T71"/>
                  <a:gd fmla="*/ 4 w 7" name="T72"/>
                  <a:gd fmla="*/ 1 h 7" name="T73"/>
                  <a:gd fmla="*/ 6 w 7" name="T74"/>
                  <a:gd fmla="*/ 3 h 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7" w="7">
                    <a:moveTo>
                      <a:pt x="7" y="4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4"/>
                      <a:pt x="6" y="4"/>
                    </a:cubicBezTo>
                    <a:lnTo>
                      <a:pt x="7" y="4"/>
                    </a:lnTo>
                    <a:close/>
                    <a:moveTo>
                      <a:pt x="6" y="3"/>
                    </a:moveTo>
                    <a:cubicBezTo>
                      <a:pt x="6" y="4"/>
                      <a:pt x="5" y="5"/>
                      <a:pt x="4" y="5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50" name="淘宝网Chenying0907出品 62"/>
            <p:cNvSpPr txBox="1"/>
            <p:nvPr/>
          </p:nvSpPr>
          <p:spPr>
            <a:xfrm>
              <a:off x="1944952" y="2666959"/>
              <a:ext cx="159866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FFB85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51" name="淘宝网Chenying0907出品 63"/>
            <p:cNvSpPr txBox="1"/>
            <p:nvPr/>
          </p:nvSpPr>
          <p:spPr>
            <a:xfrm>
              <a:off x="1458293" y="3028580"/>
              <a:ext cx="204210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  <p:grpSp>
        <p:nvGrpSpPr>
          <p:cNvPr id="56" name="淘宝网Chenying0907出品 55"/>
          <p:cNvGrpSpPr/>
          <p:nvPr/>
        </p:nvGrpSpPr>
        <p:grpSpPr>
          <a:xfrm>
            <a:off x="6205534" y="2023049"/>
            <a:ext cx="2210793" cy="1097089"/>
            <a:chOff x="3522268" y="1749175"/>
            <a:chExt cx="2210793" cy="1097089"/>
          </a:xfrm>
        </p:grpSpPr>
        <p:grpSp>
          <p:nvGrpSpPr>
            <p:cNvPr id="57" name="Group 32"/>
            <p:cNvGrpSpPr>
              <a:grpSpLocks noChangeAspect="1"/>
            </p:cNvGrpSpPr>
            <p:nvPr/>
          </p:nvGrpSpPr>
          <p:grpSpPr>
            <a:xfrm>
              <a:off x="3622122" y="1810453"/>
              <a:ext cx="354115" cy="230585"/>
              <a:chOff x="3798" y="2129"/>
              <a:chExt cx="86" cy="56"/>
            </a:xfrm>
            <a:solidFill>
              <a:srgbClr val="E87071"/>
            </a:solidFill>
            <a:effectLst/>
          </p:grpSpPr>
          <p:sp>
            <p:nvSpPr>
              <p:cNvPr id="60" name="淘宝网Chenying0907出品 33"/>
              <p:cNvSpPr/>
              <p:nvPr/>
            </p:nvSpPr>
            <p:spPr bwMode="auto">
              <a:xfrm>
                <a:off x="3798" y="2129"/>
                <a:ext cx="86" cy="51"/>
              </a:xfrm>
              <a:custGeom>
                <a:gdLst>
                  <a:gd fmla="*/ 32 w 33" name="T0"/>
                  <a:gd fmla="*/ 3 h 19" name="T1"/>
                  <a:gd fmla="*/ 32 w 33" name="T2"/>
                  <a:gd fmla="*/ 3 h 19" name="T3"/>
                  <a:gd fmla="*/ 32 w 33" name="T4"/>
                  <a:gd fmla="*/ 1 h 19" name="T5"/>
                  <a:gd fmla="*/ 32 w 33" name="T6"/>
                  <a:gd fmla="*/ 1 h 19" name="T7"/>
                  <a:gd fmla="*/ 32 w 33" name="T8"/>
                  <a:gd fmla="*/ 0 h 19" name="T9"/>
                  <a:gd fmla="*/ 32 w 33" name="T10"/>
                  <a:gd fmla="*/ 0 h 19" name="T11"/>
                  <a:gd fmla="*/ 30 w 33" name="T12"/>
                  <a:gd fmla="*/ 1 h 19" name="T13"/>
                  <a:gd fmla="*/ 29 w 33" name="T14"/>
                  <a:gd fmla="*/ 1 h 19" name="T15"/>
                  <a:gd fmla="*/ 29 w 33" name="T16"/>
                  <a:gd fmla="*/ 2 h 19" name="T17"/>
                  <a:gd fmla="*/ 29 w 33" name="T18"/>
                  <a:gd fmla="*/ 2 h 19" name="T19"/>
                  <a:gd fmla="*/ 30 w 33" name="T20"/>
                  <a:gd fmla="*/ 2 h 19" name="T21"/>
                  <a:gd fmla="*/ 20 w 33" name="T22"/>
                  <a:gd fmla="*/ 11 h 19" name="T23"/>
                  <a:gd fmla="*/ 15 w 33" name="T24"/>
                  <a:gd fmla="*/ 5 h 19" name="T25"/>
                  <a:gd fmla="*/ 0 w 33" name="T26"/>
                  <a:gd fmla="*/ 19 h 19" name="T27"/>
                  <a:gd fmla="*/ 0 w 33" name="T28"/>
                  <a:gd fmla="*/ 19 h 19" name="T29"/>
                  <a:gd fmla="*/ 14 w 33" name="T30"/>
                  <a:gd fmla="*/ 6 h 19" name="T31"/>
                  <a:gd fmla="*/ 20 w 33" name="T32"/>
                  <a:gd fmla="*/ 12 h 19" name="T33"/>
                  <a:gd fmla="*/ 30 w 33" name="T34"/>
                  <a:gd fmla="*/ 3 h 19" name="T35"/>
                  <a:gd fmla="*/ 31 w 33" name="T36"/>
                  <a:gd fmla="*/ 3 h 19" name="T37"/>
                  <a:gd fmla="*/ 31 w 33" name="T38"/>
                  <a:gd fmla="*/ 4 h 19" name="T39"/>
                  <a:gd fmla="*/ 32 w 33" name="T40"/>
                  <a:gd fmla="*/ 3 h 1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9" w="33">
                    <a:moveTo>
                      <a:pt x="32" y="3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30" y="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1" y="3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2" y="4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61" name="淘宝网Chenying0907出品 34"/>
              <p:cNvSpPr/>
              <p:nvPr/>
            </p:nvSpPr>
            <p:spPr bwMode="auto">
              <a:xfrm>
                <a:off x="3866" y="2140"/>
                <a:ext cx="8" cy="45"/>
              </a:xfrm>
              <a:custGeom>
                <a:gdLst>
                  <a:gd fmla="*/ 0 w 8" name="T0"/>
                  <a:gd fmla="*/ 11 h 45" name="T1"/>
                  <a:gd fmla="*/ 0 w 8" name="T2"/>
                  <a:gd fmla="*/ 45 h 45" name="T3"/>
                  <a:gd fmla="*/ 8 w 8" name="T4"/>
                  <a:gd fmla="*/ 45 h 45" name="T5"/>
                  <a:gd fmla="*/ 8 w 8" name="T6"/>
                  <a:gd fmla="*/ 0 h 45" name="T7"/>
                  <a:gd fmla="*/ 0 w 8" name="T8"/>
                  <a:gd fmla="*/ 11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8">
                    <a:moveTo>
                      <a:pt x="0" y="11"/>
                    </a:moveTo>
                    <a:lnTo>
                      <a:pt x="0" y="45"/>
                    </a:lnTo>
                    <a:lnTo>
                      <a:pt x="8" y="45"/>
                    </a:lnTo>
                    <a:lnTo>
                      <a:pt x="8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62" name="淘宝网Chenying0907出品 35"/>
              <p:cNvSpPr/>
              <p:nvPr/>
            </p:nvSpPr>
            <p:spPr bwMode="auto">
              <a:xfrm>
                <a:off x="3853" y="2153"/>
                <a:ext cx="8" cy="32"/>
              </a:xfrm>
              <a:custGeom>
                <a:gdLst>
                  <a:gd fmla="*/ 0 w 8" name="T0"/>
                  <a:gd fmla="*/ 8 h 32" name="T1"/>
                  <a:gd fmla="*/ 0 w 8" name="T2"/>
                  <a:gd fmla="*/ 32 h 32" name="T3"/>
                  <a:gd fmla="*/ 8 w 8" name="T4"/>
                  <a:gd fmla="*/ 32 h 32" name="T5"/>
                  <a:gd fmla="*/ 8 w 8" name="T6"/>
                  <a:gd fmla="*/ 0 h 32" name="T7"/>
                  <a:gd fmla="*/ 0 w 8" name="T8"/>
                  <a:gd fmla="*/ 8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8">
                    <a:moveTo>
                      <a:pt x="0" y="8"/>
                    </a:moveTo>
                    <a:lnTo>
                      <a:pt x="0" y="32"/>
                    </a:lnTo>
                    <a:lnTo>
                      <a:pt x="8" y="32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63" name="淘宝网Chenying0907出品 36"/>
              <p:cNvSpPr/>
              <p:nvPr/>
            </p:nvSpPr>
            <p:spPr bwMode="auto">
              <a:xfrm>
                <a:off x="3840" y="2153"/>
                <a:ext cx="8" cy="32"/>
              </a:xfrm>
              <a:custGeom>
                <a:gdLst>
                  <a:gd fmla="*/ 0 w 8" name="T0"/>
                  <a:gd fmla="*/ 0 h 32" name="T1"/>
                  <a:gd fmla="*/ 0 w 8" name="T2"/>
                  <a:gd fmla="*/ 32 h 32" name="T3"/>
                  <a:gd fmla="*/ 8 w 8" name="T4"/>
                  <a:gd fmla="*/ 32 h 32" name="T5"/>
                  <a:gd fmla="*/ 8 w 8" name="T6"/>
                  <a:gd fmla="*/ 8 h 32" name="T7"/>
                  <a:gd fmla="*/ 0 w 8" name="T8"/>
                  <a:gd fmla="*/ 0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8">
                    <a:moveTo>
                      <a:pt x="0" y="0"/>
                    </a:moveTo>
                    <a:lnTo>
                      <a:pt x="0" y="32"/>
                    </a:lnTo>
                    <a:lnTo>
                      <a:pt x="8" y="32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64" name="淘宝网Chenying0907出品 37"/>
              <p:cNvSpPr/>
              <p:nvPr/>
            </p:nvSpPr>
            <p:spPr bwMode="auto">
              <a:xfrm>
                <a:off x="3827" y="2148"/>
                <a:ext cx="8" cy="37"/>
              </a:xfrm>
              <a:custGeom>
                <a:gdLst>
                  <a:gd fmla="*/ 8 w 8" name="T0"/>
                  <a:gd fmla="*/ 0 h 37" name="T1"/>
                  <a:gd fmla="*/ 0 w 8" name="T2"/>
                  <a:gd fmla="*/ 8 h 37" name="T3"/>
                  <a:gd fmla="*/ 0 w 8" name="T4"/>
                  <a:gd fmla="*/ 37 h 37" name="T5"/>
                  <a:gd fmla="*/ 8 w 8" name="T6"/>
                  <a:gd fmla="*/ 37 h 37" name="T7"/>
                  <a:gd fmla="*/ 8 w 8" name="T8"/>
                  <a:gd fmla="*/ 0 h 37" name="T9"/>
                  <a:gd fmla="*/ 8 w 8" name="T10"/>
                  <a:gd fmla="*/ 0 h 3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7" w="8">
                    <a:moveTo>
                      <a:pt x="8" y="0"/>
                    </a:moveTo>
                    <a:lnTo>
                      <a:pt x="0" y="8"/>
                    </a:lnTo>
                    <a:lnTo>
                      <a:pt x="0" y="37"/>
                    </a:lnTo>
                    <a:lnTo>
                      <a:pt x="8" y="37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65" name="淘宝网Chenying0907出品 38"/>
              <p:cNvSpPr/>
              <p:nvPr/>
            </p:nvSpPr>
            <p:spPr bwMode="auto">
              <a:xfrm>
                <a:off x="3814" y="2161"/>
                <a:ext cx="8" cy="24"/>
              </a:xfrm>
              <a:custGeom>
                <a:gdLst>
                  <a:gd fmla="*/ 0 w 8" name="T0"/>
                  <a:gd fmla="*/ 8 h 24" name="T1"/>
                  <a:gd fmla="*/ 0 w 8" name="T2"/>
                  <a:gd fmla="*/ 24 h 24" name="T3"/>
                  <a:gd fmla="*/ 8 w 8" name="T4"/>
                  <a:gd fmla="*/ 24 h 24" name="T5"/>
                  <a:gd fmla="*/ 8 w 8" name="T6"/>
                  <a:gd fmla="*/ 0 h 24" name="T7"/>
                  <a:gd fmla="*/ 0 w 8" name="T8"/>
                  <a:gd fmla="*/ 8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8">
                    <a:moveTo>
                      <a:pt x="0" y="8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66" name="淘宝网Chenying0907出品 39"/>
              <p:cNvSpPr/>
              <p:nvPr/>
            </p:nvSpPr>
            <p:spPr bwMode="auto">
              <a:xfrm>
                <a:off x="3801" y="2172"/>
                <a:ext cx="8" cy="13"/>
              </a:xfrm>
              <a:custGeom>
                <a:gdLst>
                  <a:gd fmla="*/ 0 w 8" name="T0"/>
                  <a:gd fmla="*/ 8 h 13" name="T1"/>
                  <a:gd fmla="*/ 0 w 8" name="T2"/>
                  <a:gd fmla="*/ 13 h 13" name="T3"/>
                  <a:gd fmla="*/ 8 w 8" name="T4"/>
                  <a:gd fmla="*/ 13 h 13" name="T5"/>
                  <a:gd fmla="*/ 8 w 8" name="T6"/>
                  <a:gd fmla="*/ 0 h 13" name="T7"/>
                  <a:gd fmla="*/ 0 w 8" name="T8"/>
                  <a:gd fmla="*/ 8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8">
                    <a:moveTo>
                      <a:pt x="0" y="8"/>
                    </a:moveTo>
                    <a:lnTo>
                      <a:pt x="0" y="13"/>
                    </a:lnTo>
                    <a:lnTo>
                      <a:pt x="8" y="13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67" name="淘宝网Chenying0907出品 40"/>
              <p:cNvSpPr/>
              <p:nvPr/>
            </p:nvSpPr>
            <p:spPr bwMode="auto">
              <a:xfrm>
                <a:off x="3798" y="2129"/>
                <a:ext cx="86" cy="51"/>
              </a:xfrm>
              <a:custGeom>
                <a:gdLst>
                  <a:gd fmla="*/ 32 w 33" name="T0"/>
                  <a:gd fmla="*/ 3 h 19" name="T1"/>
                  <a:gd fmla="*/ 32 w 33" name="T2"/>
                  <a:gd fmla="*/ 3 h 19" name="T3"/>
                  <a:gd fmla="*/ 32 w 33" name="T4"/>
                  <a:gd fmla="*/ 1 h 19" name="T5"/>
                  <a:gd fmla="*/ 32 w 33" name="T6"/>
                  <a:gd fmla="*/ 1 h 19" name="T7"/>
                  <a:gd fmla="*/ 32 w 33" name="T8"/>
                  <a:gd fmla="*/ 0 h 19" name="T9"/>
                  <a:gd fmla="*/ 32 w 33" name="T10"/>
                  <a:gd fmla="*/ 0 h 19" name="T11"/>
                  <a:gd fmla="*/ 30 w 33" name="T12"/>
                  <a:gd fmla="*/ 1 h 19" name="T13"/>
                  <a:gd fmla="*/ 29 w 33" name="T14"/>
                  <a:gd fmla="*/ 1 h 19" name="T15"/>
                  <a:gd fmla="*/ 29 w 33" name="T16"/>
                  <a:gd fmla="*/ 2 h 19" name="T17"/>
                  <a:gd fmla="*/ 29 w 33" name="T18"/>
                  <a:gd fmla="*/ 2 h 19" name="T19"/>
                  <a:gd fmla="*/ 30 w 33" name="T20"/>
                  <a:gd fmla="*/ 2 h 19" name="T21"/>
                  <a:gd fmla="*/ 20 w 33" name="T22"/>
                  <a:gd fmla="*/ 11 h 19" name="T23"/>
                  <a:gd fmla="*/ 15 w 33" name="T24"/>
                  <a:gd fmla="*/ 5 h 19" name="T25"/>
                  <a:gd fmla="*/ 0 w 33" name="T26"/>
                  <a:gd fmla="*/ 19 h 19" name="T27"/>
                  <a:gd fmla="*/ 0 w 33" name="T28"/>
                  <a:gd fmla="*/ 19 h 19" name="T29"/>
                  <a:gd fmla="*/ 14 w 33" name="T30"/>
                  <a:gd fmla="*/ 6 h 19" name="T31"/>
                  <a:gd fmla="*/ 20 w 33" name="T32"/>
                  <a:gd fmla="*/ 12 h 19" name="T33"/>
                  <a:gd fmla="*/ 30 w 33" name="T34"/>
                  <a:gd fmla="*/ 3 h 19" name="T35"/>
                  <a:gd fmla="*/ 31 w 33" name="T36"/>
                  <a:gd fmla="*/ 3 h 19" name="T37"/>
                  <a:gd fmla="*/ 31 w 33" name="T38"/>
                  <a:gd fmla="*/ 4 h 19" name="T39"/>
                  <a:gd fmla="*/ 32 w 33" name="T40"/>
                  <a:gd fmla="*/ 3 h 19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9" w="33">
                    <a:moveTo>
                      <a:pt x="32" y="3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2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30" y="2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1" y="3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2" y="4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68" name="淘宝网Chenying0907出品 41"/>
              <p:cNvSpPr/>
              <p:nvPr/>
            </p:nvSpPr>
            <p:spPr bwMode="auto">
              <a:xfrm>
                <a:off x="3866" y="2140"/>
                <a:ext cx="8" cy="45"/>
              </a:xfrm>
              <a:custGeom>
                <a:gdLst>
                  <a:gd fmla="*/ 0 w 8" name="T0"/>
                  <a:gd fmla="*/ 11 h 45" name="T1"/>
                  <a:gd fmla="*/ 0 w 8" name="T2"/>
                  <a:gd fmla="*/ 45 h 45" name="T3"/>
                  <a:gd fmla="*/ 8 w 8" name="T4"/>
                  <a:gd fmla="*/ 45 h 45" name="T5"/>
                  <a:gd fmla="*/ 8 w 8" name="T6"/>
                  <a:gd fmla="*/ 0 h 45" name="T7"/>
                  <a:gd fmla="*/ 0 w 8" name="T8"/>
                  <a:gd fmla="*/ 11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8">
                    <a:moveTo>
                      <a:pt x="0" y="11"/>
                    </a:moveTo>
                    <a:lnTo>
                      <a:pt x="0" y="45"/>
                    </a:lnTo>
                    <a:lnTo>
                      <a:pt x="8" y="45"/>
                    </a:lnTo>
                    <a:lnTo>
                      <a:pt x="8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69" name="淘宝网Chenying0907出品 42"/>
              <p:cNvSpPr/>
              <p:nvPr/>
            </p:nvSpPr>
            <p:spPr bwMode="auto">
              <a:xfrm>
                <a:off x="3853" y="2153"/>
                <a:ext cx="8" cy="32"/>
              </a:xfrm>
              <a:custGeom>
                <a:gdLst>
                  <a:gd fmla="*/ 0 w 8" name="T0"/>
                  <a:gd fmla="*/ 8 h 32" name="T1"/>
                  <a:gd fmla="*/ 0 w 8" name="T2"/>
                  <a:gd fmla="*/ 32 h 32" name="T3"/>
                  <a:gd fmla="*/ 8 w 8" name="T4"/>
                  <a:gd fmla="*/ 32 h 32" name="T5"/>
                  <a:gd fmla="*/ 8 w 8" name="T6"/>
                  <a:gd fmla="*/ 0 h 32" name="T7"/>
                  <a:gd fmla="*/ 0 w 8" name="T8"/>
                  <a:gd fmla="*/ 8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8">
                    <a:moveTo>
                      <a:pt x="0" y="8"/>
                    </a:moveTo>
                    <a:lnTo>
                      <a:pt x="0" y="32"/>
                    </a:lnTo>
                    <a:lnTo>
                      <a:pt x="8" y="32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70" name="淘宝网Chenying0907出品 43"/>
              <p:cNvSpPr/>
              <p:nvPr/>
            </p:nvSpPr>
            <p:spPr bwMode="auto">
              <a:xfrm>
                <a:off x="3840" y="2153"/>
                <a:ext cx="8" cy="32"/>
              </a:xfrm>
              <a:custGeom>
                <a:gdLst>
                  <a:gd fmla="*/ 0 w 8" name="T0"/>
                  <a:gd fmla="*/ 0 h 32" name="T1"/>
                  <a:gd fmla="*/ 0 w 8" name="T2"/>
                  <a:gd fmla="*/ 32 h 32" name="T3"/>
                  <a:gd fmla="*/ 8 w 8" name="T4"/>
                  <a:gd fmla="*/ 32 h 32" name="T5"/>
                  <a:gd fmla="*/ 8 w 8" name="T6"/>
                  <a:gd fmla="*/ 8 h 32" name="T7"/>
                  <a:gd fmla="*/ 0 w 8" name="T8"/>
                  <a:gd fmla="*/ 0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8">
                    <a:moveTo>
                      <a:pt x="0" y="0"/>
                    </a:moveTo>
                    <a:lnTo>
                      <a:pt x="0" y="32"/>
                    </a:lnTo>
                    <a:lnTo>
                      <a:pt x="8" y="32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71" name="淘宝网Chenying0907出品 44"/>
              <p:cNvSpPr/>
              <p:nvPr/>
            </p:nvSpPr>
            <p:spPr bwMode="auto">
              <a:xfrm>
                <a:off x="3827" y="2148"/>
                <a:ext cx="8" cy="37"/>
              </a:xfrm>
              <a:custGeom>
                <a:gdLst>
                  <a:gd fmla="*/ 8 w 8" name="T0"/>
                  <a:gd fmla="*/ 0 h 37" name="T1"/>
                  <a:gd fmla="*/ 0 w 8" name="T2"/>
                  <a:gd fmla="*/ 8 h 37" name="T3"/>
                  <a:gd fmla="*/ 0 w 8" name="T4"/>
                  <a:gd fmla="*/ 37 h 37" name="T5"/>
                  <a:gd fmla="*/ 8 w 8" name="T6"/>
                  <a:gd fmla="*/ 37 h 37" name="T7"/>
                  <a:gd fmla="*/ 8 w 8" name="T8"/>
                  <a:gd fmla="*/ 0 h 37" name="T9"/>
                  <a:gd fmla="*/ 8 w 8" name="T10"/>
                  <a:gd fmla="*/ 0 h 3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7" w="8">
                    <a:moveTo>
                      <a:pt x="8" y="0"/>
                    </a:moveTo>
                    <a:lnTo>
                      <a:pt x="0" y="8"/>
                    </a:lnTo>
                    <a:lnTo>
                      <a:pt x="0" y="37"/>
                    </a:lnTo>
                    <a:lnTo>
                      <a:pt x="8" y="37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72" name="淘宝网Chenying0907出品 45"/>
              <p:cNvSpPr/>
              <p:nvPr/>
            </p:nvSpPr>
            <p:spPr bwMode="auto">
              <a:xfrm>
                <a:off x="3814" y="2161"/>
                <a:ext cx="8" cy="24"/>
              </a:xfrm>
              <a:custGeom>
                <a:gdLst>
                  <a:gd fmla="*/ 0 w 8" name="T0"/>
                  <a:gd fmla="*/ 8 h 24" name="T1"/>
                  <a:gd fmla="*/ 0 w 8" name="T2"/>
                  <a:gd fmla="*/ 24 h 24" name="T3"/>
                  <a:gd fmla="*/ 8 w 8" name="T4"/>
                  <a:gd fmla="*/ 24 h 24" name="T5"/>
                  <a:gd fmla="*/ 8 w 8" name="T6"/>
                  <a:gd fmla="*/ 0 h 24" name="T7"/>
                  <a:gd fmla="*/ 0 w 8" name="T8"/>
                  <a:gd fmla="*/ 8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8">
                    <a:moveTo>
                      <a:pt x="0" y="8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73" name="淘宝网Chenying0907出品 46"/>
              <p:cNvSpPr/>
              <p:nvPr/>
            </p:nvSpPr>
            <p:spPr bwMode="auto">
              <a:xfrm>
                <a:off x="3801" y="2172"/>
                <a:ext cx="8" cy="13"/>
              </a:xfrm>
              <a:custGeom>
                <a:gdLst>
                  <a:gd fmla="*/ 0 w 8" name="T0"/>
                  <a:gd fmla="*/ 8 h 13" name="T1"/>
                  <a:gd fmla="*/ 0 w 8" name="T2"/>
                  <a:gd fmla="*/ 13 h 13" name="T3"/>
                  <a:gd fmla="*/ 8 w 8" name="T4"/>
                  <a:gd fmla="*/ 13 h 13" name="T5"/>
                  <a:gd fmla="*/ 8 w 8" name="T6"/>
                  <a:gd fmla="*/ 0 h 13" name="T7"/>
                  <a:gd fmla="*/ 0 w 8" name="T8"/>
                  <a:gd fmla="*/ 8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8">
                    <a:moveTo>
                      <a:pt x="0" y="8"/>
                    </a:moveTo>
                    <a:lnTo>
                      <a:pt x="0" y="13"/>
                    </a:lnTo>
                    <a:lnTo>
                      <a:pt x="8" y="13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58" name="淘宝网Chenying0907出品 93"/>
            <p:cNvSpPr txBox="1"/>
            <p:nvPr/>
          </p:nvSpPr>
          <p:spPr>
            <a:xfrm>
              <a:off x="4134402" y="1749175"/>
              <a:ext cx="159866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F8353D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59" name="淘宝网Chenying0907出品 94"/>
            <p:cNvSpPr txBox="1"/>
            <p:nvPr/>
          </p:nvSpPr>
          <p:spPr>
            <a:xfrm>
              <a:off x="3522270" y="2107600"/>
              <a:ext cx="2199024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  <p:grpSp>
        <p:nvGrpSpPr>
          <p:cNvPr id="74" name="淘宝网Chenying0907出品 73"/>
          <p:cNvGrpSpPr/>
          <p:nvPr/>
        </p:nvGrpSpPr>
        <p:grpSpPr>
          <a:xfrm>
            <a:off x="8404557" y="4173368"/>
            <a:ext cx="2085518" cy="1127840"/>
            <a:chOff x="5158027" y="793630"/>
            <a:chExt cx="2085518" cy="1127840"/>
          </a:xfrm>
        </p:grpSpPr>
        <p:grpSp>
          <p:nvGrpSpPr>
            <p:cNvPr id="75" name="Group 13"/>
            <p:cNvGrpSpPr>
              <a:grpSpLocks noChangeAspect="1"/>
            </p:cNvGrpSpPr>
            <p:nvPr/>
          </p:nvGrpSpPr>
          <p:grpSpPr>
            <a:xfrm>
              <a:off x="5236593" y="871987"/>
              <a:ext cx="308818" cy="242938"/>
              <a:chOff x="3996" y="2321"/>
              <a:chExt cx="75" cy="59"/>
            </a:xfrm>
            <a:solidFill>
              <a:srgbClr val="663A77"/>
            </a:solidFill>
            <a:effectLst/>
          </p:grpSpPr>
          <p:sp>
            <p:nvSpPr>
              <p:cNvPr id="78" name="淘宝网Chenying0907出品 14"/>
              <p:cNvSpPr>
                <a:spLocks noEditPoints="1"/>
              </p:cNvSpPr>
              <p:nvPr/>
            </p:nvSpPr>
            <p:spPr bwMode="auto">
              <a:xfrm>
                <a:off x="4014" y="2329"/>
                <a:ext cx="39" cy="22"/>
              </a:xfrm>
              <a:custGeom>
                <a:gdLst>
                  <a:gd fmla="*/ 6 w 15" name="T0"/>
                  <a:gd fmla="*/ 8 h 8" name="T1"/>
                  <a:gd fmla="*/ 6 w 15" name="T2"/>
                  <a:gd fmla="*/ 7 h 8" name="T3"/>
                  <a:gd fmla="*/ 7 w 15" name="T4"/>
                  <a:gd fmla="*/ 7 h 8" name="T5"/>
                  <a:gd fmla="*/ 8 w 15" name="T6"/>
                  <a:gd fmla="*/ 7 h 8" name="T7"/>
                  <a:gd fmla="*/ 8 w 15" name="T8"/>
                  <a:gd fmla="*/ 7 h 8" name="T9"/>
                  <a:gd fmla="*/ 8 w 15" name="T10"/>
                  <a:gd fmla="*/ 8 h 8" name="T11"/>
                  <a:gd fmla="*/ 15 w 15" name="T12"/>
                  <a:gd fmla="*/ 5 h 8" name="T13"/>
                  <a:gd fmla="*/ 12 w 15" name="T14"/>
                  <a:gd fmla="*/ 3 h 8" name="T15"/>
                  <a:gd fmla="*/ 10 w 15" name="T16"/>
                  <a:gd fmla="*/ 3 h 8" name="T17"/>
                  <a:gd fmla="*/ 7 w 15" name="T18"/>
                  <a:gd fmla="*/ 0 h 8" name="T19"/>
                  <a:gd fmla="*/ 4 w 15" name="T20"/>
                  <a:gd fmla="*/ 3 h 8" name="T21"/>
                  <a:gd fmla="*/ 2 w 15" name="T22"/>
                  <a:gd fmla="*/ 3 h 8" name="T23"/>
                  <a:gd fmla="*/ 0 w 15" name="T24"/>
                  <a:gd fmla="*/ 5 h 8" name="T25"/>
                  <a:gd fmla="*/ 6 w 15" name="T26"/>
                  <a:gd fmla="*/ 8 h 8" name="T27"/>
                  <a:gd fmla="*/ 7 w 15" name="T28"/>
                  <a:gd fmla="*/ 1 h 8" name="T29"/>
                  <a:gd fmla="*/ 10 w 15" name="T30"/>
                  <a:gd fmla="*/ 3 h 8" name="T31"/>
                  <a:gd fmla="*/ 5 w 15" name="T32"/>
                  <a:gd fmla="*/ 3 h 8" name="T33"/>
                  <a:gd fmla="*/ 7 w 15" name="T34"/>
                  <a:gd fmla="*/ 1 h 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8" w="15">
                    <a:moveTo>
                      <a:pt x="6" y="8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4"/>
                      <a:pt x="14" y="3"/>
                      <a:pt x="1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ubicBezTo>
                      <a:pt x="6" y="0"/>
                      <a:pt x="4" y="1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lnTo>
                      <a:pt x="6" y="8"/>
                    </a:lnTo>
                    <a:close/>
                    <a:moveTo>
                      <a:pt x="7" y="1"/>
                    </a:moveTo>
                    <a:cubicBezTo>
                      <a:pt x="8" y="1"/>
                      <a:pt x="10" y="2"/>
                      <a:pt x="10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6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79" name="淘宝网Chenying0907出品 15"/>
              <p:cNvSpPr/>
              <p:nvPr/>
            </p:nvSpPr>
            <p:spPr bwMode="auto">
              <a:xfrm>
                <a:off x="4032" y="2348"/>
                <a:ext cx="3" cy="3"/>
              </a:xfrm>
              <a:custGeom>
                <a:gdLst>
                  <a:gd fmla="*/ 0 w 1" name="T0"/>
                  <a:gd fmla="*/ 0 h 1" name="T1"/>
                  <a:gd fmla="*/ 0 w 1" name="T2"/>
                  <a:gd fmla="*/ 0 h 1" name="T3"/>
                  <a:gd fmla="*/ 0 w 1" name="T4"/>
                  <a:gd fmla="*/ 1 h 1" name="T5"/>
                  <a:gd fmla="*/ 0 w 1" name="T6"/>
                  <a:gd fmla="*/ 1 h 1" name="T7"/>
                  <a:gd fmla="*/ 0 w 1" name="T8"/>
                  <a:gd fmla="*/ 1 h 1" name="T9"/>
                  <a:gd fmla="*/ 1 w 1" name="T10"/>
                  <a:gd fmla="*/ 1 h 1" name="T11"/>
                  <a:gd fmla="*/ 1 w 1" name="T12"/>
                  <a:gd fmla="*/ 0 h 1" name="T13"/>
                  <a:gd fmla="*/ 0 w 1" name="T14"/>
                  <a:gd fmla="*/ 0 h 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80" name="淘宝网Chenying0907出品 16"/>
              <p:cNvSpPr/>
              <p:nvPr/>
            </p:nvSpPr>
            <p:spPr bwMode="auto">
              <a:xfrm>
                <a:off x="4014" y="2343"/>
                <a:ext cx="39" cy="18"/>
              </a:xfrm>
              <a:custGeom>
                <a:gdLst>
                  <a:gd fmla="*/ 8 w 15" name="T0"/>
                  <a:gd fmla="*/ 3 h 7" name="T1"/>
                  <a:gd fmla="*/ 8 w 15" name="T2"/>
                  <a:gd fmla="*/ 3 h 7" name="T3"/>
                  <a:gd fmla="*/ 7 w 15" name="T4"/>
                  <a:gd fmla="*/ 3 h 7" name="T5"/>
                  <a:gd fmla="*/ 6 w 15" name="T6"/>
                  <a:gd fmla="*/ 3 h 7" name="T7"/>
                  <a:gd fmla="*/ 6 w 15" name="T8"/>
                  <a:gd fmla="*/ 3 h 7" name="T9"/>
                  <a:gd fmla="*/ 0 w 15" name="T10"/>
                  <a:gd fmla="*/ 0 h 7" name="T11"/>
                  <a:gd fmla="*/ 0 w 15" name="T12"/>
                  <a:gd fmla="*/ 5 h 7" name="T13"/>
                  <a:gd fmla="*/ 2 w 15" name="T14"/>
                  <a:gd fmla="*/ 7 h 7" name="T15"/>
                  <a:gd fmla="*/ 12 w 15" name="T16"/>
                  <a:gd fmla="*/ 7 h 7" name="T17"/>
                  <a:gd fmla="*/ 15 w 15" name="T18"/>
                  <a:gd fmla="*/ 5 h 7" name="T19"/>
                  <a:gd fmla="*/ 15 w 15" name="T20"/>
                  <a:gd fmla="*/ 0 h 7" name="T21"/>
                  <a:gd fmla="*/ 8 w 15" name="T22"/>
                  <a:gd fmla="*/ 3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15">
                    <a:moveTo>
                      <a:pt x="8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7"/>
                      <a:pt x="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7"/>
                      <a:pt x="15" y="6"/>
                      <a:pt x="15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81" name="淘宝网Chenying0907出品 17"/>
              <p:cNvSpPr>
                <a:spLocks noEditPoints="1"/>
              </p:cNvSpPr>
              <p:nvPr/>
            </p:nvSpPr>
            <p:spPr bwMode="auto">
              <a:xfrm>
                <a:off x="3996" y="2321"/>
                <a:ext cx="75" cy="59"/>
              </a:xfrm>
              <a:custGeom>
                <a:gdLst>
                  <a:gd fmla="*/ 26 w 29" name="T0"/>
                  <a:gd fmla="*/ 0 h 22" name="T1"/>
                  <a:gd fmla="*/ 3 w 29" name="T2"/>
                  <a:gd fmla="*/ 0 h 22" name="T3"/>
                  <a:gd fmla="*/ 0 w 29" name="T4"/>
                  <a:gd fmla="*/ 3 h 22" name="T5"/>
                  <a:gd fmla="*/ 0 w 29" name="T6"/>
                  <a:gd fmla="*/ 16 h 22" name="T7"/>
                  <a:gd fmla="*/ 3 w 29" name="T8"/>
                  <a:gd fmla="*/ 19 h 22" name="T9"/>
                  <a:gd fmla="*/ 10 w 29" name="T10"/>
                  <a:gd fmla="*/ 19 h 22" name="T11"/>
                  <a:gd fmla="*/ 8 w 29" name="T12"/>
                  <a:gd fmla="*/ 20 h 22" name="T13"/>
                  <a:gd fmla="*/ 5 w 29" name="T14"/>
                  <a:gd fmla="*/ 20 h 22" name="T15"/>
                  <a:gd fmla="*/ 3 w 29" name="T16"/>
                  <a:gd fmla="*/ 21 h 22" name="T17"/>
                  <a:gd fmla="*/ 5 w 29" name="T18"/>
                  <a:gd fmla="*/ 22 h 22" name="T19"/>
                  <a:gd fmla="*/ 24 w 29" name="T20"/>
                  <a:gd fmla="*/ 22 h 22" name="T21"/>
                  <a:gd fmla="*/ 26 w 29" name="T22"/>
                  <a:gd fmla="*/ 21 h 22" name="T23"/>
                  <a:gd fmla="*/ 24 w 29" name="T24"/>
                  <a:gd fmla="*/ 20 h 22" name="T25"/>
                  <a:gd fmla="*/ 20 w 29" name="T26"/>
                  <a:gd fmla="*/ 20 h 22" name="T27"/>
                  <a:gd fmla="*/ 19 w 29" name="T28"/>
                  <a:gd fmla="*/ 19 h 22" name="T29"/>
                  <a:gd fmla="*/ 26 w 29" name="T30"/>
                  <a:gd fmla="*/ 19 h 22" name="T31"/>
                  <a:gd fmla="*/ 29 w 29" name="T32"/>
                  <a:gd fmla="*/ 16 h 22" name="T33"/>
                  <a:gd fmla="*/ 29 w 29" name="T34"/>
                  <a:gd fmla="*/ 3 h 22" name="T35"/>
                  <a:gd fmla="*/ 26 w 29" name="T36"/>
                  <a:gd fmla="*/ 0 h 22" name="T37"/>
                  <a:gd fmla="*/ 27 w 29" name="T38"/>
                  <a:gd fmla="*/ 16 h 22" name="T39"/>
                  <a:gd fmla="*/ 26 w 29" name="T40"/>
                  <a:gd fmla="*/ 17 h 22" name="T41"/>
                  <a:gd fmla="*/ 3 w 29" name="T42"/>
                  <a:gd fmla="*/ 17 h 22" name="T43"/>
                  <a:gd fmla="*/ 1 w 29" name="T44"/>
                  <a:gd fmla="*/ 16 h 22" name="T45"/>
                  <a:gd fmla="*/ 1 w 29" name="T46"/>
                  <a:gd fmla="*/ 3 h 22" name="T47"/>
                  <a:gd fmla="*/ 3 w 29" name="T48"/>
                  <a:gd fmla="*/ 2 h 22" name="T49"/>
                  <a:gd fmla="*/ 26 w 29" name="T50"/>
                  <a:gd fmla="*/ 2 h 22" name="T51"/>
                  <a:gd fmla="*/ 27 w 29" name="T52"/>
                  <a:gd fmla="*/ 3 h 22" name="T53"/>
                  <a:gd fmla="*/ 27 w 29" name="T54"/>
                  <a:gd fmla="*/ 16 h 22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22" w="28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3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9" y="19"/>
                      <a:pt x="9" y="19"/>
                      <a:pt x="8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2"/>
                      <a:pt x="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2"/>
                      <a:pt x="26" y="21"/>
                      <a:pt x="26" y="21"/>
                    </a:cubicBezTo>
                    <a:cubicBezTo>
                      <a:pt x="26" y="20"/>
                      <a:pt x="25" y="20"/>
                      <a:pt x="24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19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8" y="19"/>
                      <a:pt x="29" y="18"/>
                      <a:pt x="29" y="1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lose/>
                    <a:moveTo>
                      <a:pt x="27" y="16"/>
                    </a:moveTo>
                    <a:cubicBezTo>
                      <a:pt x="27" y="17"/>
                      <a:pt x="27" y="17"/>
                      <a:pt x="26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1" y="17"/>
                      <a:pt x="1" y="1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3"/>
                    </a:cubicBezTo>
                    <a:lnTo>
                      <a:pt x="27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76" name="淘宝网Chenying0907出品 95"/>
            <p:cNvSpPr txBox="1"/>
            <p:nvPr/>
          </p:nvSpPr>
          <p:spPr>
            <a:xfrm>
              <a:off x="5644885" y="793630"/>
              <a:ext cx="159866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7030A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77" name="淘宝网Chenying0907出品 96"/>
            <p:cNvSpPr txBox="1"/>
            <p:nvPr/>
          </p:nvSpPr>
          <p:spPr>
            <a:xfrm>
              <a:off x="5158026" y="1182805"/>
              <a:ext cx="2085517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  <p:grpSp>
        <p:nvGrpSpPr>
          <p:cNvPr id="82" name="淘宝网Chenying0907出品 81"/>
          <p:cNvGrpSpPr/>
          <p:nvPr/>
        </p:nvGrpSpPr>
        <p:grpSpPr>
          <a:xfrm>
            <a:off x="4050138" y="4189759"/>
            <a:ext cx="2047449" cy="1111449"/>
            <a:chOff x="5844016" y="4614557"/>
            <a:chExt cx="2047449" cy="1111449"/>
          </a:xfrm>
        </p:grpSpPr>
        <p:grpSp>
          <p:nvGrpSpPr>
            <p:cNvPr id="83" name="Group 27"/>
            <p:cNvGrpSpPr>
              <a:grpSpLocks noChangeAspect="1"/>
            </p:cNvGrpSpPr>
            <p:nvPr/>
          </p:nvGrpSpPr>
          <p:grpSpPr>
            <a:xfrm>
              <a:off x="5955898" y="4632559"/>
              <a:ext cx="276289" cy="303467"/>
              <a:chOff x="3811" y="2125"/>
              <a:chExt cx="61" cy="67"/>
            </a:xfrm>
            <a:solidFill>
              <a:srgbClr val="01ACBE"/>
            </a:solidFill>
            <a:effectLst/>
          </p:grpSpPr>
          <p:sp>
            <p:nvSpPr>
              <p:cNvPr id="86" name="淘宝网Chenying0907出品 28"/>
              <p:cNvSpPr>
                <a:spLocks noEditPoints="1"/>
              </p:cNvSpPr>
              <p:nvPr/>
            </p:nvSpPr>
            <p:spPr bwMode="auto">
              <a:xfrm>
                <a:off x="3811" y="2125"/>
                <a:ext cx="61" cy="67"/>
              </a:xfrm>
              <a:custGeom>
                <a:gdLst>
                  <a:gd fmla="*/ 20 w 23" name="T0"/>
                  <a:gd fmla="*/ 14 h 25" name="T1"/>
                  <a:gd fmla="*/ 18 w 23" name="T2"/>
                  <a:gd fmla="*/ 20 h 25" name="T3"/>
                  <a:gd fmla="*/ 17 w 23" name="T4"/>
                  <a:gd fmla="*/ 16 h 25" name="T5"/>
                  <a:gd fmla="*/ 15 w 23" name="T6"/>
                  <a:gd fmla="*/ 15 h 25" name="T7"/>
                  <a:gd fmla="*/ 15 w 23" name="T8"/>
                  <a:gd fmla="*/ 15 h 25" name="T9"/>
                  <a:gd fmla="*/ 14 w 23" name="T10"/>
                  <a:gd fmla="*/ 15 h 25" name="T11"/>
                  <a:gd fmla="*/ 13 w 23" name="T12"/>
                  <a:gd fmla="*/ 17 h 25" name="T13"/>
                  <a:gd fmla="*/ 12 w 23" name="T14"/>
                  <a:gd fmla="*/ 18 h 25" name="T15"/>
                  <a:gd fmla="*/ 12 w 23" name="T16"/>
                  <a:gd fmla="*/ 15 h 25" name="T17"/>
                  <a:gd fmla="*/ 12 w 23" name="T18"/>
                  <a:gd fmla="*/ 15 h 25" name="T19"/>
                  <a:gd fmla="*/ 12 w 23" name="T20"/>
                  <a:gd fmla="*/ 15 h 25" name="T21"/>
                  <a:gd fmla="*/ 11 w 23" name="T22"/>
                  <a:gd fmla="*/ 15 h 25" name="T23"/>
                  <a:gd fmla="*/ 11 w 23" name="T24"/>
                  <a:gd fmla="*/ 15 h 25" name="T25"/>
                  <a:gd fmla="*/ 11 w 23" name="T26"/>
                  <a:gd fmla="*/ 18 h 25" name="T27"/>
                  <a:gd fmla="*/ 11 w 23" name="T28"/>
                  <a:gd fmla="*/ 17 h 25" name="T29"/>
                  <a:gd fmla="*/ 10 w 23" name="T30"/>
                  <a:gd fmla="*/ 15 h 25" name="T31"/>
                  <a:gd fmla="*/ 8 w 23" name="T32"/>
                  <a:gd fmla="*/ 15 h 25" name="T33"/>
                  <a:gd fmla="*/ 8 w 23" name="T34"/>
                  <a:gd fmla="*/ 15 h 25" name="T35"/>
                  <a:gd fmla="*/ 6 w 23" name="T36"/>
                  <a:gd fmla="*/ 16 h 25" name="T37"/>
                  <a:gd fmla="*/ 5 w 23" name="T38"/>
                  <a:gd fmla="*/ 20 h 25" name="T39"/>
                  <a:gd fmla="*/ 3 w 23" name="T40"/>
                  <a:gd fmla="*/ 14 h 25" name="T41"/>
                  <a:gd fmla="*/ 12 w 23" name="T42"/>
                  <a:gd fmla="*/ 5 h 25" name="T43"/>
                  <a:gd fmla="*/ 12 w 23" name="T44"/>
                  <a:gd fmla="*/ 6 h 25" name="T45"/>
                  <a:gd fmla="*/ 13 w 23" name="T46"/>
                  <a:gd fmla="*/ 7 h 25" name="T47"/>
                  <a:gd fmla="*/ 14 w 23" name="T48"/>
                  <a:gd fmla="*/ 6 h 25" name="T49"/>
                  <a:gd fmla="*/ 16 w 23" name="T50"/>
                  <a:gd fmla="*/ 5 h 25" name="T51"/>
                  <a:gd fmla="*/ 17 w 23" name="T52"/>
                  <a:gd fmla="*/ 4 h 25" name="T53"/>
                  <a:gd fmla="*/ 17 w 23" name="T54"/>
                  <a:gd fmla="*/ 3 h 25" name="T55"/>
                  <a:gd fmla="*/ 16 w 23" name="T56"/>
                  <a:gd fmla="*/ 2 h 25" name="T57"/>
                  <a:gd fmla="*/ 14 w 23" name="T58"/>
                  <a:gd fmla="*/ 1 h 25" name="T59"/>
                  <a:gd fmla="*/ 13 w 23" name="T60"/>
                  <a:gd fmla="*/ 0 h 25" name="T61"/>
                  <a:gd fmla="*/ 12 w 23" name="T62"/>
                  <a:gd fmla="*/ 1 h 25" name="T63"/>
                  <a:gd fmla="*/ 12 w 23" name="T64"/>
                  <a:gd fmla="*/ 2 h 25" name="T65"/>
                  <a:gd fmla="*/ 0 w 23" name="T66"/>
                  <a:gd fmla="*/ 14 h 25" name="T67"/>
                  <a:gd fmla="*/ 12 w 23" name="T68"/>
                  <a:gd fmla="*/ 25 h 25" name="T69"/>
                  <a:gd fmla="*/ 23 w 23" name="T70"/>
                  <a:gd fmla="*/ 14 h 25" name="T71"/>
                  <a:gd fmla="*/ 20 w 23" name="T72"/>
                  <a:gd fmla="*/ 14 h 25" name="T73"/>
                  <a:gd fmla="*/ 15 w 23" name="T74"/>
                  <a:gd fmla="*/ 18 h 25" name="T75"/>
                  <a:gd fmla="*/ 15 w 23" name="T76"/>
                  <a:gd fmla="*/ 18 h 25" name="T77"/>
                  <a:gd fmla="*/ 15 w 23" name="T78"/>
                  <a:gd fmla="*/ 22 h 25" name="T79"/>
                  <a:gd fmla="*/ 15 w 23" name="T80"/>
                  <a:gd fmla="*/ 22 h 25" name="T81"/>
                  <a:gd fmla="*/ 15 w 23" name="T82"/>
                  <a:gd fmla="*/ 18 h 25" name="T83"/>
                  <a:gd fmla="*/ 15 w 23" name="T84"/>
                  <a:gd fmla="*/ 18 h 25" name="T85"/>
                  <a:gd fmla="*/ 8 w 23" name="T86"/>
                  <a:gd fmla="*/ 18 h 25" name="T87"/>
                  <a:gd fmla="*/ 8 w 23" name="T88"/>
                  <a:gd fmla="*/ 22 h 25" name="T89"/>
                  <a:gd fmla="*/ 7 w 23" name="T90"/>
                  <a:gd fmla="*/ 21 h 25" name="T91"/>
                  <a:gd fmla="*/ 8 w 23" name="T92"/>
                  <a:gd fmla="*/ 18 h 25" name="T93"/>
                  <a:gd fmla="*/ 8 w 23" name="T94"/>
                  <a:gd fmla="*/ 18 h 25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5" w="23">
                    <a:moveTo>
                      <a:pt x="20" y="14"/>
                    </a:moveTo>
                    <a:cubicBezTo>
                      <a:pt x="20" y="16"/>
                      <a:pt x="19" y="19"/>
                      <a:pt x="18" y="20"/>
                    </a:cubicBezTo>
                    <a:cubicBezTo>
                      <a:pt x="17" y="18"/>
                      <a:pt x="17" y="17"/>
                      <a:pt x="17" y="16"/>
                    </a:cubicBezTo>
                    <a:cubicBezTo>
                      <a:pt x="17" y="15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6" y="15"/>
                      <a:pt x="6" y="16"/>
                    </a:cubicBezTo>
                    <a:cubicBezTo>
                      <a:pt x="6" y="17"/>
                      <a:pt x="5" y="18"/>
                      <a:pt x="5" y="20"/>
                    </a:cubicBezTo>
                    <a:cubicBezTo>
                      <a:pt x="4" y="18"/>
                      <a:pt x="3" y="16"/>
                      <a:pt x="3" y="14"/>
                    </a:cubicBezTo>
                    <a:cubicBezTo>
                      <a:pt x="3" y="9"/>
                      <a:pt x="7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6" y="5"/>
                      <a:pt x="16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5" y="2"/>
                      <a:pt x="0" y="7"/>
                      <a:pt x="0" y="14"/>
                    </a:cubicBezTo>
                    <a:cubicBezTo>
                      <a:pt x="0" y="20"/>
                      <a:pt x="5" y="25"/>
                      <a:pt x="12" y="25"/>
                    </a:cubicBezTo>
                    <a:cubicBezTo>
                      <a:pt x="18" y="25"/>
                      <a:pt x="23" y="20"/>
                      <a:pt x="23" y="14"/>
                    </a:cubicBezTo>
                    <a:lnTo>
                      <a:pt x="20" y="14"/>
                    </a:lnTo>
                    <a:close/>
                    <a:moveTo>
                      <a:pt x="15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lose/>
                    <a:moveTo>
                      <a:pt x="8" y="18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87" name="Oval 29"/>
              <p:cNvSpPr>
                <a:spLocks noChangeArrowheads="1"/>
              </p:cNvSpPr>
              <p:nvPr/>
            </p:nvSpPr>
            <p:spPr bwMode="auto">
              <a:xfrm>
                <a:off x="3835" y="2149"/>
                <a:ext cx="13" cy="1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84" name="淘宝网Chenying0907出品 97"/>
            <p:cNvSpPr txBox="1"/>
            <p:nvPr/>
          </p:nvSpPr>
          <p:spPr>
            <a:xfrm>
              <a:off x="6292805" y="4614557"/>
              <a:ext cx="159866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01ACBE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85" name="淘宝网Chenying0907出品 98"/>
            <p:cNvSpPr txBox="1"/>
            <p:nvPr/>
          </p:nvSpPr>
          <p:spPr>
            <a:xfrm>
              <a:off x="5844016" y="4987342"/>
              <a:ext cx="2015498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  <p:grpSp>
        <p:nvGrpSpPr>
          <p:cNvPr id="88" name="淘宝网Chenying0907出品 87"/>
          <p:cNvGrpSpPr/>
          <p:nvPr/>
        </p:nvGrpSpPr>
        <p:grpSpPr>
          <a:xfrm>
            <a:off x="3482711" y="3250502"/>
            <a:ext cx="830914" cy="537022"/>
            <a:chOff x="3482711" y="3250502"/>
            <a:chExt cx="830914" cy="537022"/>
          </a:xfrm>
        </p:grpSpPr>
        <p:grpSp>
          <p:nvGrpSpPr>
            <p:cNvPr id="89" name="淘宝网Chenying0907出品 88"/>
            <p:cNvGrpSpPr/>
            <p:nvPr/>
          </p:nvGrpSpPr>
          <p:grpSpPr>
            <a:xfrm>
              <a:off x="4155615" y="3250502"/>
              <a:ext cx="158010" cy="158012"/>
              <a:chOff x="4486616" y="3001075"/>
              <a:chExt cx="274695" cy="274699"/>
            </a:xfrm>
          </p:grpSpPr>
          <p:sp>
            <p:nvSpPr>
              <p:cNvPr id="95" name="淘宝网Chenying0907出品 94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淘宝网Chenying0907出品 95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0" name="淘宝网Chenying0907出品 89"/>
            <p:cNvGrpSpPr/>
            <p:nvPr/>
          </p:nvGrpSpPr>
          <p:grpSpPr>
            <a:xfrm>
              <a:off x="3482711" y="3629512"/>
              <a:ext cx="158010" cy="158012"/>
              <a:chOff x="4486616" y="3001075"/>
              <a:chExt cx="274695" cy="274699"/>
            </a:xfrm>
          </p:grpSpPr>
          <p:sp>
            <p:nvSpPr>
              <p:cNvPr id="93" name="淘宝网Chenying0907出品 9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淘宝网Chenying0907出品 9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1" name="圆角淘宝网Chenying0907出品 90"/>
            <p:cNvSpPr/>
            <p:nvPr/>
          </p:nvSpPr>
          <p:spPr>
            <a:xfrm flipH="1" flipV="1" rot="14400000">
              <a:off x="3897416" y="3159700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2" name="圆角淘宝网Chenying0907出品 91"/>
            <p:cNvSpPr/>
            <p:nvPr/>
          </p:nvSpPr>
          <p:spPr>
            <a:xfrm flipH="1" flipV="1" rot="14400000">
              <a:off x="3878126" y="3121268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淘宝网Chenying0907出品 96"/>
          <p:cNvGrpSpPr/>
          <p:nvPr/>
        </p:nvGrpSpPr>
        <p:grpSpPr>
          <a:xfrm>
            <a:off x="7835317" y="3266377"/>
            <a:ext cx="830914" cy="537022"/>
            <a:chOff x="3482711" y="3250502"/>
            <a:chExt cx="830914" cy="537022"/>
          </a:xfrm>
        </p:grpSpPr>
        <p:grpSp>
          <p:nvGrpSpPr>
            <p:cNvPr id="98" name="淘宝网Chenying0907出品 97"/>
            <p:cNvGrpSpPr/>
            <p:nvPr/>
          </p:nvGrpSpPr>
          <p:grpSpPr>
            <a:xfrm>
              <a:off x="4155615" y="3250502"/>
              <a:ext cx="158010" cy="158012"/>
              <a:chOff x="4486616" y="3001075"/>
              <a:chExt cx="274695" cy="274699"/>
            </a:xfrm>
          </p:grpSpPr>
          <p:sp>
            <p:nvSpPr>
              <p:cNvPr id="104" name="淘宝网Chenying0907出品 103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淘宝网Chenying0907出品 104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9" name="淘宝网Chenying0907出品 98"/>
            <p:cNvGrpSpPr/>
            <p:nvPr/>
          </p:nvGrpSpPr>
          <p:grpSpPr>
            <a:xfrm>
              <a:off x="3482711" y="3629512"/>
              <a:ext cx="158010" cy="158012"/>
              <a:chOff x="4486616" y="3001075"/>
              <a:chExt cx="274695" cy="274699"/>
            </a:xfrm>
          </p:grpSpPr>
          <p:sp>
            <p:nvSpPr>
              <p:cNvPr id="102" name="淘宝网Chenying0907出品 10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淘宝网Chenying0907出品 10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0" name="圆角淘宝网Chenying0907出品 99"/>
            <p:cNvSpPr/>
            <p:nvPr/>
          </p:nvSpPr>
          <p:spPr>
            <a:xfrm flipH="1" flipV="1" rot="14400000">
              <a:off x="3897416" y="3159700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1" name="圆角淘宝网Chenying0907出品 100"/>
            <p:cNvSpPr/>
            <p:nvPr/>
          </p:nvSpPr>
          <p:spPr>
            <a:xfrm flipH="1" flipV="1" rot="14400000">
              <a:off x="3878126" y="3121268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06" name="淘宝网Chenying0907出品 105"/>
          <p:cNvGrpSpPr/>
          <p:nvPr/>
        </p:nvGrpSpPr>
        <p:grpSpPr>
          <a:xfrm flipV="1">
            <a:off x="5659017" y="3266377"/>
            <a:ext cx="830914" cy="537022"/>
            <a:chOff x="3482711" y="3250502"/>
            <a:chExt cx="830914" cy="537022"/>
          </a:xfrm>
        </p:grpSpPr>
        <p:grpSp>
          <p:nvGrpSpPr>
            <p:cNvPr id="107" name="淘宝网Chenying0907出品 106"/>
            <p:cNvGrpSpPr/>
            <p:nvPr/>
          </p:nvGrpSpPr>
          <p:grpSpPr>
            <a:xfrm>
              <a:off x="4155615" y="3250502"/>
              <a:ext cx="158010" cy="158012"/>
              <a:chOff x="4486616" y="3001075"/>
              <a:chExt cx="274695" cy="274699"/>
            </a:xfrm>
          </p:grpSpPr>
          <p:sp>
            <p:nvSpPr>
              <p:cNvPr id="113" name="淘宝网Chenying0907出品 11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淘宝网Chenying0907出品 11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8" name="淘宝网Chenying0907出品 107"/>
            <p:cNvGrpSpPr/>
            <p:nvPr/>
          </p:nvGrpSpPr>
          <p:grpSpPr>
            <a:xfrm>
              <a:off x="3482711" y="3629512"/>
              <a:ext cx="158010" cy="158012"/>
              <a:chOff x="4486616" y="3001075"/>
              <a:chExt cx="274695" cy="274699"/>
            </a:xfrm>
          </p:grpSpPr>
          <p:sp>
            <p:nvSpPr>
              <p:cNvPr id="111" name="淘宝网Chenying0907出品 110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algn="tl" blurRad="12700" dir="2700000" dist="127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淘宝网Chenying0907出品 111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r="13500000" dist="127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9" name="圆角淘宝网Chenying0907出品 108"/>
            <p:cNvSpPr/>
            <p:nvPr/>
          </p:nvSpPr>
          <p:spPr>
            <a:xfrm flipH="1" flipV="1" rot="14400000">
              <a:off x="3897416" y="3159700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0" name="圆角淘宝网Chenying0907出品 109"/>
            <p:cNvSpPr/>
            <p:nvPr/>
          </p:nvSpPr>
          <p:spPr>
            <a:xfrm flipH="1" flipV="1" rot="14400000">
              <a:off x="3878126" y="3121268"/>
              <a:ext cx="22409" cy="748925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val="2559098305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淘宝网Chenying0907出品 1"/>
          <p:cNvGrpSpPr/>
          <p:nvPr/>
        </p:nvGrpSpPr>
        <p:grpSpPr>
          <a:xfrm>
            <a:off x="2572778" y="2085345"/>
            <a:ext cx="2763946" cy="3446339"/>
            <a:chOff x="3295850" y="1908877"/>
            <a:chExt cx="3738030" cy="4660916"/>
          </a:xfrm>
        </p:grpSpPr>
        <p:sp>
          <p:nvSpPr>
            <p:cNvPr id="3" name="圆角淘宝网Chenying0907出品 2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" name="圆角淘宝网Chenying0907出品 4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8353D"/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7" name="圆角淘宝网Chenying0907出品 6"/>
          <p:cNvSpPr/>
          <p:nvPr/>
        </p:nvSpPr>
        <p:spPr>
          <a:xfrm>
            <a:off x="4535182" y="2625703"/>
            <a:ext cx="5193268" cy="1001440"/>
          </a:xfrm>
          <a:prstGeom prst="roundRect">
            <a:avLst>
              <a:gd fmla="val 9976" name="adj"/>
            </a:avLst>
          </a:prstGeom>
          <a:solidFill>
            <a:srgbClr val="F8353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淘宝网Chenying0907出品 7"/>
          <p:cNvGrpSpPr/>
          <p:nvPr/>
        </p:nvGrpSpPr>
        <p:grpSpPr>
          <a:xfrm>
            <a:off x="4628900" y="3044179"/>
            <a:ext cx="158010" cy="158012"/>
            <a:chOff x="4486616" y="3001075"/>
            <a:chExt cx="274695" cy="274699"/>
          </a:xfrm>
        </p:grpSpPr>
        <p:sp>
          <p:nvSpPr>
            <p:cNvPr id="9" name="淘宝网Chenying0907出品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8353D"/>
                </a:solidFill>
              </a:endParaRPr>
            </a:p>
          </p:txBody>
        </p:sp>
        <p:sp>
          <p:nvSpPr>
            <p:cNvPr id="10" name="淘宝网Chenying0907出品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r="135000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8353D"/>
                </a:solidFill>
              </a:endParaRPr>
            </a:p>
          </p:txBody>
        </p:sp>
      </p:grpSp>
      <p:grpSp>
        <p:nvGrpSpPr>
          <p:cNvPr id="11" name="淘宝网Chenying0907出品 10"/>
          <p:cNvGrpSpPr/>
          <p:nvPr/>
        </p:nvGrpSpPr>
        <p:grpSpPr>
          <a:xfrm>
            <a:off x="4229561" y="3044179"/>
            <a:ext cx="158010" cy="158012"/>
            <a:chOff x="4486616" y="3001075"/>
            <a:chExt cx="274695" cy="274699"/>
          </a:xfrm>
        </p:grpSpPr>
        <p:sp>
          <p:nvSpPr>
            <p:cNvPr id="12" name="淘宝网Chenying0907出品 11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" name="淘宝网Chenying0907出品 12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r="135000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淘宝网Chenying0907出品 13"/>
          <p:cNvGrpSpPr/>
          <p:nvPr/>
        </p:nvGrpSpPr>
        <p:grpSpPr>
          <a:xfrm>
            <a:off x="4318304" y="3089060"/>
            <a:ext cx="384317" cy="61430"/>
            <a:chOff x="4318304" y="3089060"/>
            <a:chExt cx="384317" cy="61430"/>
          </a:xfrm>
        </p:grpSpPr>
        <p:sp>
          <p:nvSpPr>
            <p:cNvPr id="15" name="圆角淘宝网Chenying0907出品 14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圆角淘宝网Chenying0907出品 15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7" name="淘宝网Chenying0907出品 40"/>
          <p:cNvSpPr txBox="1"/>
          <p:nvPr/>
        </p:nvSpPr>
        <p:spPr>
          <a:xfrm>
            <a:off x="5615379" y="2820062"/>
            <a:ext cx="35065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产品与运营</a:t>
            </a:r>
          </a:p>
        </p:txBody>
      </p:sp>
      <p:grpSp>
        <p:nvGrpSpPr>
          <p:cNvPr id="27" name="淘宝网Chenying0907出品 26"/>
          <p:cNvGrpSpPr/>
          <p:nvPr/>
        </p:nvGrpSpPr>
        <p:grpSpPr>
          <a:xfrm>
            <a:off x="5030931" y="2884106"/>
            <a:ext cx="601529" cy="562742"/>
            <a:chOff x="5030931" y="2884106"/>
            <a:chExt cx="601529" cy="562742"/>
          </a:xfrm>
        </p:grpSpPr>
        <p:sp>
          <p:nvSpPr>
            <p:cNvPr id="28" name="淘宝网Chenying0907出品 27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8353D"/>
                </a:solidFill>
                <a:latin charset="0" pitchFamily="34" typeface="Impact MT Std"/>
              </a:endParaRPr>
            </a:p>
          </p:txBody>
        </p:sp>
        <p:sp>
          <p:nvSpPr>
            <p:cNvPr id="29" name="淘宝网Chenying0907出品 58"/>
            <p:cNvSpPr txBox="1"/>
            <p:nvPr/>
          </p:nvSpPr>
          <p:spPr>
            <a:xfrm>
              <a:off x="5030931" y="2902999"/>
              <a:ext cx="60152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F8353D"/>
                  </a:solidFill>
                  <a:latin charset="0" pitchFamily="34" typeface="Impact MT Std"/>
                </a:rPr>
                <a:t>03</a:t>
              </a:r>
            </a:p>
          </p:txBody>
        </p:sp>
      </p:grpSp>
      <p:sp>
        <p:nvSpPr>
          <p:cNvPr id="23" name="KSO_Shape"/>
          <p:cNvSpPr/>
          <p:nvPr/>
        </p:nvSpPr>
        <p:spPr bwMode="auto">
          <a:xfrm>
            <a:off x="3145790" y="2862101"/>
            <a:ext cx="863565" cy="854931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ea charset="-122" pitchFamily="2" typeface="宋体"/>
            </a:endParaRPr>
          </a:p>
        </p:txBody>
      </p:sp>
    </p:spTree>
    <p:extLst>
      <p:ext uri="{BB962C8B-B14F-4D97-AF65-F5344CB8AC3E}">
        <p14:creationId val="3646837088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7"/>
      <p:bldP grpId="0" spid="2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1" name="淘宝网Chenying0907出品 2"/>
          <p:cNvPicPr>
            <a:picLocks noChangeArrowheads="1"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5175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TextBox 121"/>
          <p:cNvSpPr txBox="1"/>
          <p:nvPr/>
        </p:nvSpPr>
        <p:spPr>
          <a:xfrm>
            <a:off x="467544" y="2505090"/>
            <a:ext cx="50565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启程  需要你坚强自信</a:t>
            </a:r>
          </a:p>
        </p:txBody>
      </p:sp>
      <p:sp>
        <p:nvSpPr>
          <p:cNvPr id="123" name="淘宝网Chenying0907出品 122"/>
          <p:cNvSpPr/>
          <p:nvPr/>
        </p:nvSpPr>
        <p:spPr>
          <a:xfrm>
            <a:off x="-1" y="3475794"/>
            <a:ext cx="12195175" cy="97222"/>
          </a:xfrm>
          <a:prstGeom prst="rect">
            <a:avLst/>
          </a:prstGeom>
          <a:solidFill>
            <a:srgbClr val="F8353D"/>
          </a:solidFill>
          <a:ln>
            <a:solidFill>
              <a:srgbClr val="F83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4" name="六边形 123"/>
          <p:cNvSpPr/>
          <p:nvPr/>
        </p:nvSpPr>
        <p:spPr>
          <a:xfrm flipH="1">
            <a:off x="809180" y="4045194"/>
            <a:ext cx="3272183" cy="597316"/>
          </a:xfrm>
          <a:prstGeom prst="hexagon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5" name="淘宝网Chenying0907出品 124"/>
          <p:cNvSpPr/>
          <p:nvPr/>
        </p:nvSpPr>
        <p:spPr>
          <a:xfrm>
            <a:off x="1146187" y="4750037"/>
            <a:ext cx="819176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我想我应该一个成为一个实干家，不需要那些美丽的辞藻来修饰。工作锻炼了我，生活造就了我。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戴尔卡耐基说过：不要怕推销自己，只要你自信，认为自己能行有才华，你就应该认为自己能够胜任这份工作以及职位，并承担相应的义务和压力。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13011" y="4005064"/>
            <a:ext cx="367240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3600">
                <a:solidFill>
                  <a:srgbClr val="01C8DD"/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前言/PREFACE</a:t>
            </a:r>
          </a:p>
        </p:txBody>
      </p:sp>
    </p:spTree>
    <p:extLst>
      <p:ext uri="{BB962C8B-B14F-4D97-AF65-F5344CB8AC3E}">
        <p14:creationId val="3088689904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8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2"/>
      <p:bldP grpId="0" spid="123"/>
      <p:bldP grpId="0" spid="124"/>
      <p:bldP grpId="0" spid="125"/>
      <p:bldP grpId="0" spid="12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83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8353D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8353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rgbClr val="F8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20</a:t>
            </a:r>
          </a:p>
        </p:txBody>
      </p:sp>
      <p:grpSp>
        <p:nvGrpSpPr>
          <p:cNvPr id="16" name="淘宝网Chenying0907出品 15"/>
          <p:cNvGrpSpPr/>
          <p:nvPr/>
        </p:nvGrpSpPr>
        <p:grpSpPr>
          <a:xfrm>
            <a:off x="4160291" y="1126502"/>
            <a:ext cx="3902950" cy="3508177"/>
            <a:chOff x="3802431" y="815742"/>
            <a:chExt cx="4795414" cy="4219455"/>
          </a:xfrm>
          <a:solidFill>
            <a:schemeClr val="bg1">
              <a:lumMod val="85000"/>
              <a:alpha val="36000"/>
            </a:schemeClr>
          </a:solidFill>
        </p:grpSpPr>
        <p:sp>
          <p:nvSpPr>
            <p:cNvPr id="17" name="淘宝网Chenying0907出品 16"/>
            <p:cNvSpPr/>
            <p:nvPr/>
          </p:nvSpPr>
          <p:spPr>
            <a:xfrm>
              <a:off x="3802431" y="1726704"/>
              <a:ext cx="1114741" cy="1114740"/>
            </a:xfrm>
            <a:custGeom>
              <a:gdLst>
                <a:gd fmla="*/ 870381 w 1740762" name="connsiteX0"/>
                <a:gd fmla="*/ 422211 h 1740760" name="connsiteY0"/>
                <a:gd fmla="*/ 422212 w 1740762" name="connsiteX1"/>
                <a:gd fmla="*/ 870380 h 1740760" name="connsiteY1"/>
                <a:gd fmla="*/ 870381 w 1740762" name="connsiteX2"/>
                <a:gd fmla="*/ 1318549 h 1740760" name="connsiteY2"/>
                <a:gd fmla="*/ 1318550 w 1740762" name="connsiteX3"/>
                <a:gd fmla="*/ 870380 h 1740760" name="connsiteY3"/>
                <a:gd fmla="*/ 870381 w 1740762" name="connsiteX4"/>
                <a:gd fmla="*/ 422211 h 1740760" name="connsiteY4"/>
                <a:gd fmla="*/ 785261 w 1740762" name="connsiteX5"/>
                <a:gd fmla="*/ 0 h 1740760" name="connsiteY5"/>
                <a:gd fmla="*/ 955501 w 1740762" name="connsiteX6"/>
                <a:gd fmla="*/ 0 h 1740760" name="connsiteY6"/>
                <a:gd fmla="*/ 955501 w 1740762" name="connsiteX7"/>
                <a:gd fmla="*/ 134329 h 1740760" name="connsiteY7"/>
                <a:gd fmla="*/ 1014988 w 1740762" name="connsiteX8"/>
                <a:gd fmla="*/ 143408 h 1740760" name="connsiteY8"/>
                <a:gd fmla="*/ 1073317 w 1740762" name="connsiteX9"/>
                <a:gd fmla="*/ 158020 h 1740760" name="connsiteY9"/>
                <a:gd fmla="*/ 1124821 w 1740762" name="connsiteX10"/>
                <a:gd fmla="*/ 33680 h 1740760" name="connsiteY10"/>
                <a:gd fmla="*/ 1282102 w 1740762" name="connsiteX11"/>
                <a:gd fmla="*/ 98828 h 1740760" name="connsiteY11"/>
                <a:gd fmla="*/ 1229998 w 1740762" name="connsiteX12"/>
                <a:gd fmla="*/ 224619 h 1740760" name="connsiteY12"/>
                <a:gd fmla="*/ 1250218 w 1740762" name="connsiteX13"/>
                <a:gd fmla="*/ 235760 h 1740760" name="connsiteY13"/>
                <a:gd fmla="*/ 1327066 w 1740762" name="connsiteX14"/>
                <a:gd fmla="*/ 289364 h 1740760" name="connsiteY14"/>
                <a:gd fmla="*/ 1329143 w 1740762" name="connsiteX15"/>
                <a:gd fmla="*/ 291241 h 1740760" name="connsiteY15"/>
                <a:gd fmla="*/ 1425645 w 1740762" name="connsiteX16"/>
                <a:gd fmla="*/ 194739 h 1740760" name="connsiteY16"/>
                <a:gd fmla="*/ 1546022 w 1740762" name="connsiteX17"/>
                <a:gd fmla="*/ 315117 h 1740760" name="connsiteY17"/>
                <a:gd fmla="*/ 1448558 w 1740762" name="connsiteX18"/>
                <a:gd fmla="*/ 412582 h 1740760" name="connsiteY18"/>
                <a:gd fmla="*/ 1457388 w 1740762" name="connsiteX19"/>
                <a:gd fmla="*/ 422838 h 1740760" name="connsiteY19"/>
                <a:gd fmla="*/ 1514167 w 1740762" name="connsiteX20"/>
                <a:gd fmla="*/ 511583 h 1740760" name="connsiteY20"/>
                <a:gd fmla="*/ 1641935 w 1740762" name="connsiteX21"/>
                <a:gd fmla="*/ 458659 h 1740760" name="connsiteY21"/>
                <a:gd fmla="*/ 1707082 w 1740762" name="connsiteX22"/>
                <a:gd fmla="*/ 615941 h 1740760" name="connsiteY22"/>
                <a:gd fmla="*/ 1579247 w 1740762" name="connsiteX23"/>
                <a:gd fmla="*/ 668892 h 1740760" name="connsiteY23"/>
                <a:gd fmla="*/ 1584835 w 1740762" name="connsiteX24"/>
                <a:gd fmla="*/ 687711 h 1740760" name="connsiteY24"/>
                <a:gd fmla="*/ 1601709 w 1740762" name="connsiteX25"/>
                <a:gd fmla="*/ 777321 h 1740760" name="connsiteY25"/>
                <a:gd fmla="*/ 1602202 w 1740762" name="connsiteX26"/>
                <a:gd fmla="*/ 785260 h 1740760" name="connsiteY26"/>
                <a:gd fmla="*/ 1740762 w 1740762" name="connsiteX27"/>
                <a:gd fmla="*/ 785260 h 1740760" name="connsiteY27"/>
                <a:gd fmla="*/ 1740762 w 1740762" name="connsiteX28"/>
                <a:gd fmla="*/ 955500 h 1740760" name="connsiteY28"/>
                <a:gd fmla="*/ 1602244 w 1740762" name="connsiteX29"/>
                <a:gd fmla="*/ 955500 h 1740760" name="connsiteY29"/>
                <a:gd fmla="*/ 1592412 w 1740762" name="connsiteX30"/>
                <a:gd fmla="*/ 1019928 h 1740760" name="connsiteY30"/>
                <a:gd fmla="*/ 1579385 w 1740762" name="connsiteX31"/>
                <a:gd fmla="*/ 1071925 h 1740760" name="connsiteY31"/>
                <a:gd fmla="*/ 1707082 w 1740762" name="connsiteX32"/>
                <a:gd fmla="*/ 1124819 h 1740760" name="connsiteY32"/>
                <a:gd fmla="*/ 1641935 w 1740762" name="connsiteX33"/>
                <a:gd fmla="*/ 1282101 h 1740760" name="connsiteY33"/>
                <a:gd fmla="*/ 1514336 w 1740762" name="connsiteX34"/>
                <a:gd fmla="*/ 1229247 h 1740760" name="connsiteY34"/>
                <a:gd fmla="*/ 1500059 w 1740762" name="connsiteX35"/>
                <a:gd fmla="*/ 1255158 h 1740760" name="connsiteY35"/>
                <a:gd fmla="*/ 1448892 w 1740762" name="connsiteX36"/>
                <a:gd fmla="*/ 1328512 h 1740760" name="connsiteY36"/>
                <a:gd fmla="*/ 1546022 w 1740762" name="connsiteX37"/>
                <a:gd fmla="*/ 1425643 h 1740760" name="connsiteY37"/>
                <a:gd fmla="*/ 1425645 w 1740762" name="connsiteX38"/>
                <a:gd fmla="*/ 1546021 h 1740760" name="connsiteY38"/>
                <a:gd fmla="*/ 1328549 w 1740762" name="connsiteX39"/>
                <a:gd fmla="*/ 1448925 h 1740760" name="connsiteY39"/>
                <a:gd fmla="*/ 1312981 w 1740762" name="connsiteX40"/>
                <a:gd fmla="*/ 1462328 h 1740760" name="connsiteY40"/>
                <a:gd fmla="*/ 1229762 w 1740762" name="connsiteX41"/>
                <a:gd fmla="*/ 1515571 h 1740760" name="connsiteY41"/>
                <a:gd fmla="*/ 1282102 w 1740762" name="connsiteX42"/>
                <a:gd fmla="*/ 1641932 h 1740760" name="connsiteY42"/>
                <a:gd fmla="*/ 1124821 w 1740762" name="connsiteX43"/>
                <a:gd fmla="*/ 1707080 h 1740760" name="connsiteY43"/>
                <a:gd fmla="*/ 1073151 w 1740762" name="connsiteX44"/>
                <a:gd fmla="*/ 1582339 h 1740760" name="connsiteY44"/>
                <a:gd fmla="*/ 1048108 w 1740762" name="connsiteX45"/>
                <a:gd fmla="*/ 1589775 h 1740760" name="connsiteY45"/>
                <a:gd fmla="*/ 958498 w 1740762" name="connsiteX46"/>
                <a:gd fmla="*/ 1606649 h 1740760" name="connsiteY46"/>
                <a:gd fmla="*/ 955501 w 1740762" name="connsiteX47"/>
                <a:gd fmla="*/ 1606835 h 1740760" name="connsiteY47"/>
                <a:gd fmla="*/ 955501 w 1740762" name="connsiteX48"/>
                <a:gd fmla="*/ 1740760 h 1740760" name="connsiteY48"/>
                <a:gd fmla="*/ 785261 w 1740762" name="connsiteX49"/>
                <a:gd fmla="*/ 1740760 h 1740760" name="connsiteY49"/>
                <a:gd fmla="*/ 785261 w 1740762" name="connsiteX50"/>
                <a:gd fmla="*/ 1607939 h 1740760" name="connsiteY50"/>
                <a:gd fmla="*/ 715891 w 1740762" name="connsiteX51"/>
                <a:gd fmla="*/ 1597352 h 1740760" name="connsiteY51"/>
                <a:gd fmla="*/ 666516 w 1740762" name="connsiteX52"/>
                <a:gd fmla="*/ 1584982 h 1740760" name="connsiteY52"/>
                <a:gd fmla="*/ 615942 w 1740762" name="connsiteX53"/>
                <a:gd fmla="*/ 1707080 h 1740760" name="connsiteY53"/>
                <a:gd fmla="*/ 458661 w 1740762" name="connsiteX54"/>
                <a:gd fmla="*/ 1641932 h 1740760" name="connsiteY54"/>
                <a:gd fmla="*/ 508928 w 1740762" name="connsiteX55"/>
                <a:gd fmla="*/ 1520575 h 1740760" name="connsiteY55"/>
                <a:gd fmla="*/ 480660 w 1740762" name="connsiteX56"/>
                <a:gd fmla="*/ 1504999 h 1740760" name="connsiteY56"/>
                <a:gd fmla="*/ 407307 w 1740762" name="connsiteX57"/>
                <a:gd fmla="*/ 1453832 h 1740760" name="connsiteY57"/>
                <a:gd fmla="*/ 315118 w 1740762" name="connsiteX58"/>
                <a:gd fmla="*/ 1546021 h 1740760" name="connsiteY58"/>
                <a:gd fmla="*/ 194740 w 1740762" name="connsiteX59"/>
                <a:gd fmla="*/ 1425643 h 1740760" name="connsiteY59"/>
                <a:gd fmla="*/ 286894 w 1740762" name="connsiteX60"/>
                <a:gd fmla="*/ 1333489 h 1740760" name="connsiteY60"/>
                <a:gd fmla="*/ 273491 w 1740762" name="connsiteX61"/>
                <a:gd fmla="*/ 1317922 h 1740760" name="connsiteY61"/>
                <a:gd fmla="*/ 218783 w 1740762" name="connsiteX62"/>
                <a:gd fmla="*/ 1232414 h 1740760" name="connsiteY62"/>
                <a:gd fmla="*/ 98828 w 1740762" name="connsiteX63"/>
                <a:gd fmla="*/ 1282101 h 1740760" name="connsiteY63"/>
                <a:gd fmla="*/ 33680 w 1740762" name="connsiteX64"/>
                <a:gd fmla="*/ 1124819 h 1740760" name="connsiteY64"/>
                <a:gd fmla="*/ 152714 w 1740762" name="connsiteX65"/>
                <a:gd fmla="*/ 1075514 h 1740760" name="connsiteY65"/>
                <a:gd fmla="*/ 146043 w 1740762" name="connsiteX66"/>
                <a:gd fmla="*/ 1053048 h 1740760" name="connsiteY66"/>
                <a:gd fmla="*/ 129170 w 1740762" name="connsiteX67"/>
                <a:gd fmla="*/ 963438 h 1740760" name="connsiteY67"/>
                <a:gd fmla="*/ 128677 w 1740762" name="connsiteX68"/>
                <a:gd fmla="*/ 955500 h 1740760" name="connsiteY68"/>
                <a:gd fmla="*/ 0 w 1740762" name="connsiteX69"/>
                <a:gd fmla="*/ 955500 h 1740760" name="connsiteY69"/>
                <a:gd fmla="*/ 0 w 1740762" name="connsiteX70"/>
                <a:gd fmla="*/ 785260 h 1740760" name="connsiteY70"/>
                <a:gd fmla="*/ 128814 w 1740762" name="connsiteX71"/>
                <a:gd fmla="*/ 785260 h 1740760" name="connsiteY71"/>
                <a:gd fmla="*/ 134981 w 1740762" name="connsiteX72"/>
                <a:gd fmla="*/ 739025 h 1740760" name="connsiteY72"/>
                <a:gd fmla="*/ 147040 w 1740762" name="connsiteX73"/>
                <a:gd fmla="*/ 683819 h 1740760" name="connsiteY73"/>
                <a:gd fmla="*/ 152622 w 1740762" name="connsiteX74"/>
                <a:gd fmla="*/ 665208 h 1740760" name="connsiteY74"/>
                <a:gd fmla="*/ 33680 w 1740762" name="connsiteX75"/>
                <a:gd fmla="*/ 615940 h 1740760" name="connsiteY75"/>
                <a:gd fmla="*/ 98828 w 1740762" name="connsiteX76"/>
                <a:gd fmla="*/ 458659 h 1740760" name="connsiteY76"/>
                <a:gd fmla="*/ 219054 w 1740762" name="connsiteX77"/>
                <a:gd fmla="*/ 508459 h 1740760" name="connsiteY77"/>
                <a:gd fmla="*/ 264199 w 1740762" name="connsiteX78"/>
                <a:gd fmla="*/ 435381 h 1740760" name="connsiteY78"/>
                <a:gd fmla="*/ 286732 w 1740762" name="connsiteX79"/>
                <a:gd fmla="*/ 407109 h 1740760" name="connsiteY79"/>
                <a:gd fmla="*/ 194740 w 1740762" name="connsiteX80"/>
                <a:gd fmla="*/ 315117 h 1740760" name="connsiteY80"/>
                <a:gd fmla="*/ 315118 w 1740762" name="connsiteX81"/>
                <a:gd fmla="*/ 194739 h 1740760" name="connsiteY81"/>
                <a:gd fmla="*/ 407197 w 1740762" name="connsiteX82"/>
                <a:gd fmla="*/ 286817 h 1740760" name="connsiteY82"/>
                <a:gd fmla="*/ 460791 w 1740762" name="connsiteX83"/>
                <a:gd fmla="*/ 248268 h 1740760" name="connsiteY83"/>
                <a:gd fmla="*/ 508858 w 1740762" name="connsiteX84"/>
                <a:gd fmla="*/ 220014 h 1740760" name="connsiteY84"/>
                <a:gd fmla="*/ 458661 w 1740762" name="connsiteX85"/>
                <a:gd fmla="*/ 98828 h 1740760" name="connsiteY85"/>
                <a:gd fmla="*/ 615942 w 1740762" name="connsiteX86"/>
                <a:gd fmla="*/ 33679 h 1740760" name="connsiteY86"/>
                <a:gd fmla="*/ 666597 w 1740762" name="connsiteX87"/>
                <a:gd fmla="*/ 155970 h 1740760" name="connsiteY87"/>
                <a:gd fmla="*/ 715891 w 1740762" name="connsiteX88"/>
                <a:gd fmla="*/ 143408 h 1740760" name="connsiteY88"/>
                <a:gd fmla="*/ 785261 w 1740762" name="connsiteX89"/>
                <a:gd fmla="*/ 132820 h 1740760" name="connsiteY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b="b" l="l" r="r" t="t"/>
              <a:pathLst>
                <a:path h="1740760" w="1740762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8" name="淘宝网Chenying0907出品 17"/>
            <p:cNvSpPr/>
            <p:nvPr/>
          </p:nvSpPr>
          <p:spPr>
            <a:xfrm>
              <a:off x="4111394" y="2638731"/>
              <a:ext cx="1708759" cy="1708757"/>
            </a:xfrm>
            <a:custGeom>
              <a:gdLst>
                <a:gd fmla="*/ 870381 w 1740762" name="connsiteX0"/>
                <a:gd fmla="*/ 422211 h 1740760" name="connsiteY0"/>
                <a:gd fmla="*/ 422212 w 1740762" name="connsiteX1"/>
                <a:gd fmla="*/ 870380 h 1740760" name="connsiteY1"/>
                <a:gd fmla="*/ 870381 w 1740762" name="connsiteX2"/>
                <a:gd fmla="*/ 1318549 h 1740760" name="connsiteY2"/>
                <a:gd fmla="*/ 1318550 w 1740762" name="connsiteX3"/>
                <a:gd fmla="*/ 870380 h 1740760" name="connsiteY3"/>
                <a:gd fmla="*/ 870381 w 1740762" name="connsiteX4"/>
                <a:gd fmla="*/ 422211 h 1740760" name="connsiteY4"/>
                <a:gd fmla="*/ 785261 w 1740762" name="connsiteX5"/>
                <a:gd fmla="*/ 0 h 1740760" name="connsiteY5"/>
                <a:gd fmla="*/ 955501 w 1740762" name="connsiteX6"/>
                <a:gd fmla="*/ 0 h 1740760" name="connsiteY6"/>
                <a:gd fmla="*/ 955501 w 1740762" name="connsiteX7"/>
                <a:gd fmla="*/ 134329 h 1740760" name="connsiteY7"/>
                <a:gd fmla="*/ 1014988 w 1740762" name="connsiteX8"/>
                <a:gd fmla="*/ 143408 h 1740760" name="connsiteY8"/>
                <a:gd fmla="*/ 1073317 w 1740762" name="connsiteX9"/>
                <a:gd fmla="*/ 158020 h 1740760" name="connsiteY9"/>
                <a:gd fmla="*/ 1124821 w 1740762" name="connsiteX10"/>
                <a:gd fmla="*/ 33680 h 1740760" name="connsiteY10"/>
                <a:gd fmla="*/ 1282102 w 1740762" name="connsiteX11"/>
                <a:gd fmla="*/ 98828 h 1740760" name="connsiteY11"/>
                <a:gd fmla="*/ 1229998 w 1740762" name="connsiteX12"/>
                <a:gd fmla="*/ 224619 h 1740760" name="connsiteY12"/>
                <a:gd fmla="*/ 1250218 w 1740762" name="connsiteX13"/>
                <a:gd fmla="*/ 235760 h 1740760" name="connsiteY13"/>
                <a:gd fmla="*/ 1327066 w 1740762" name="connsiteX14"/>
                <a:gd fmla="*/ 289364 h 1740760" name="connsiteY14"/>
                <a:gd fmla="*/ 1329143 w 1740762" name="connsiteX15"/>
                <a:gd fmla="*/ 291241 h 1740760" name="connsiteY15"/>
                <a:gd fmla="*/ 1425645 w 1740762" name="connsiteX16"/>
                <a:gd fmla="*/ 194739 h 1740760" name="connsiteY16"/>
                <a:gd fmla="*/ 1546022 w 1740762" name="connsiteX17"/>
                <a:gd fmla="*/ 315117 h 1740760" name="connsiteY17"/>
                <a:gd fmla="*/ 1448558 w 1740762" name="connsiteX18"/>
                <a:gd fmla="*/ 412582 h 1740760" name="connsiteY18"/>
                <a:gd fmla="*/ 1457388 w 1740762" name="connsiteX19"/>
                <a:gd fmla="*/ 422838 h 1740760" name="connsiteY19"/>
                <a:gd fmla="*/ 1514167 w 1740762" name="connsiteX20"/>
                <a:gd fmla="*/ 511583 h 1740760" name="connsiteY20"/>
                <a:gd fmla="*/ 1641935 w 1740762" name="connsiteX21"/>
                <a:gd fmla="*/ 458659 h 1740760" name="connsiteY21"/>
                <a:gd fmla="*/ 1707082 w 1740762" name="connsiteX22"/>
                <a:gd fmla="*/ 615941 h 1740760" name="connsiteY22"/>
                <a:gd fmla="*/ 1579247 w 1740762" name="connsiteX23"/>
                <a:gd fmla="*/ 668892 h 1740760" name="connsiteY23"/>
                <a:gd fmla="*/ 1584835 w 1740762" name="connsiteX24"/>
                <a:gd fmla="*/ 687711 h 1740760" name="connsiteY24"/>
                <a:gd fmla="*/ 1601709 w 1740762" name="connsiteX25"/>
                <a:gd fmla="*/ 777321 h 1740760" name="connsiteY25"/>
                <a:gd fmla="*/ 1602202 w 1740762" name="connsiteX26"/>
                <a:gd fmla="*/ 785260 h 1740760" name="connsiteY26"/>
                <a:gd fmla="*/ 1740762 w 1740762" name="connsiteX27"/>
                <a:gd fmla="*/ 785260 h 1740760" name="connsiteY27"/>
                <a:gd fmla="*/ 1740762 w 1740762" name="connsiteX28"/>
                <a:gd fmla="*/ 955500 h 1740760" name="connsiteY28"/>
                <a:gd fmla="*/ 1602244 w 1740762" name="connsiteX29"/>
                <a:gd fmla="*/ 955500 h 1740760" name="connsiteY29"/>
                <a:gd fmla="*/ 1592412 w 1740762" name="connsiteX30"/>
                <a:gd fmla="*/ 1019928 h 1740760" name="connsiteY30"/>
                <a:gd fmla="*/ 1579385 w 1740762" name="connsiteX31"/>
                <a:gd fmla="*/ 1071925 h 1740760" name="connsiteY31"/>
                <a:gd fmla="*/ 1707082 w 1740762" name="connsiteX32"/>
                <a:gd fmla="*/ 1124819 h 1740760" name="connsiteY32"/>
                <a:gd fmla="*/ 1641935 w 1740762" name="connsiteX33"/>
                <a:gd fmla="*/ 1282101 h 1740760" name="connsiteY33"/>
                <a:gd fmla="*/ 1514336 w 1740762" name="connsiteX34"/>
                <a:gd fmla="*/ 1229247 h 1740760" name="connsiteY34"/>
                <a:gd fmla="*/ 1500059 w 1740762" name="connsiteX35"/>
                <a:gd fmla="*/ 1255158 h 1740760" name="connsiteY35"/>
                <a:gd fmla="*/ 1448892 w 1740762" name="connsiteX36"/>
                <a:gd fmla="*/ 1328512 h 1740760" name="connsiteY36"/>
                <a:gd fmla="*/ 1546022 w 1740762" name="connsiteX37"/>
                <a:gd fmla="*/ 1425643 h 1740760" name="connsiteY37"/>
                <a:gd fmla="*/ 1425645 w 1740762" name="connsiteX38"/>
                <a:gd fmla="*/ 1546021 h 1740760" name="connsiteY38"/>
                <a:gd fmla="*/ 1328549 w 1740762" name="connsiteX39"/>
                <a:gd fmla="*/ 1448925 h 1740760" name="connsiteY39"/>
                <a:gd fmla="*/ 1312981 w 1740762" name="connsiteX40"/>
                <a:gd fmla="*/ 1462328 h 1740760" name="connsiteY40"/>
                <a:gd fmla="*/ 1229762 w 1740762" name="connsiteX41"/>
                <a:gd fmla="*/ 1515571 h 1740760" name="connsiteY41"/>
                <a:gd fmla="*/ 1282102 w 1740762" name="connsiteX42"/>
                <a:gd fmla="*/ 1641932 h 1740760" name="connsiteY42"/>
                <a:gd fmla="*/ 1124821 w 1740762" name="connsiteX43"/>
                <a:gd fmla="*/ 1707080 h 1740760" name="connsiteY43"/>
                <a:gd fmla="*/ 1073151 w 1740762" name="connsiteX44"/>
                <a:gd fmla="*/ 1582339 h 1740760" name="connsiteY44"/>
                <a:gd fmla="*/ 1048108 w 1740762" name="connsiteX45"/>
                <a:gd fmla="*/ 1589775 h 1740760" name="connsiteY45"/>
                <a:gd fmla="*/ 958498 w 1740762" name="connsiteX46"/>
                <a:gd fmla="*/ 1606649 h 1740760" name="connsiteY46"/>
                <a:gd fmla="*/ 955501 w 1740762" name="connsiteX47"/>
                <a:gd fmla="*/ 1606835 h 1740760" name="connsiteY47"/>
                <a:gd fmla="*/ 955501 w 1740762" name="connsiteX48"/>
                <a:gd fmla="*/ 1740760 h 1740760" name="connsiteY48"/>
                <a:gd fmla="*/ 785261 w 1740762" name="connsiteX49"/>
                <a:gd fmla="*/ 1740760 h 1740760" name="connsiteY49"/>
                <a:gd fmla="*/ 785261 w 1740762" name="connsiteX50"/>
                <a:gd fmla="*/ 1607939 h 1740760" name="connsiteY50"/>
                <a:gd fmla="*/ 715891 w 1740762" name="connsiteX51"/>
                <a:gd fmla="*/ 1597352 h 1740760" name="connsiteY51"/>
                <a:gd fmla="*/ 666516 w 1740762" name="connsiteX52"/>
                <a:gd fmla="*/ 1584982 h 1740760" name="connsiteY52"/>
                <a:gd fmla="*/ 615942 w 1740762" name="connsiteX53"/>
                <a:gd fmla="*/ 1707080 h 1740760" name="connsiteY53"/>
                <a:gd fmla="*/ 458661 w 1740762" name="connsiteX54"/>
                <a:gd fmla="*/ 1641932 h 1740760" name="connsiteY54"/>
                <a:gd fmla="*/ 508928 w 1740762" name="connsiteX55"/>
                <a:gd fmla="*/ 1520575 h 1740760" name="connsiteY55"/>
                <a:gd fmla="*/ 480660 w 1740762" name="connsiteX56"/>
                <a:gd fmla="*/ 1504999 h 1740760" name="connsiteY56"/>
                <a:gd fmla="*/ 407307 w 1740762" name="connsiteX57"/>
                <a:gd fmla="*/ 1453832 h 1740760" name="connsiteY57"/>
                <a:gd fmla="*/ 315118 w 1740762" name="connsiteX58"/>
                <a:gd fmla="*/ 1546021 h 1740760" name="connsiteY58"/>
                <a:gd fmla="*/ 194740 w 1740762" name="connsiteX59"/>
                <a:gd fmla="*/ 1425643 h 1740760" name="connsiteY59"/>
                <a:gd fmla="*/ 286894 w 1740762" name="connsiteX60"/>
                <a:gd fmla="*/ 1333489 h 1740760" name="connsiteY60"/>
                <a:gd fmla="*/ 273491 w 1740762" name="connsiteX61"/>
                <a:gd fmla="*/ 1317922 h 1740760" name="connsiteY61"/>
                <a:gd fmla="*/ 218783 w 1740762" name="connsiteX62"/>
                <a:gd fmla="*/ 1232414 h 1740760" name="connsiteY62"/>
                <a:gd fmla="*/ 98828 w 1740762" name="connsiteX63"/>
                <a:gd fmla="*/ 1282101 h 1740760" name="connsiteY63"/>
                <a:gd fmla="*/ 33680 w 1740762" name="connsiteX64"/>
                <a:gd fmla="*/ 1124819 h 1740760" name="connsiteY64"/>
                <a:gd fmla="*/ 152714 w 1740762" name="connsiteX65"/>
                <a:gd fmla="*/ 1075514 h 1740760" name="connsiteY65"/>
                <a:gd fmla="*/ 146043 w 1740762" name="connsiteX66"/>
                <a:gd fmla="*/ 1053048 h 1740760" name="connsiteY66"/>
                <a:gd fmla="*/ 129170 w 1740762" name="connsiteX67"/>
                <a:gd fmla="*/ 963438 h 1740760" name="connsiteY67"/>
                <a:gd fmla="*/ 128677 w 1740762" name="connsiteX68"/>
                <a:gd fmla="*/ 955500 h 1740760" name="connsiteY68"/>
                <a:gd fmla="*/ 0 w 1740762" name="connsiteX69"/>
                <a:gd fmla="*/ 955500 h 1740760" name="connsiteY69"/>
                <a:gd fmla="*/ 0 w 1740762" name="connsiteX70"/>
                <a:gd fmla="*/ 785260 h 1740760" name="connsiteY70"/>
                <a:gd fmla="*/ 128814 w 1740762" name="connsiteX71"/>
                <a:gd fmla="*/ 785260 h 1740760" name="connsiteY71"/>
                <a:gd fmla="*/ 134981 w 1740762" name="connsiteX72"/>
                <a:gd fmla="*/ 739025 h 1740760" name="connsiteY72"/>
                <a:gd fmla="*/ 147040 w 1740762" name="connsiteX73"/>
                <a:gd fmla="*/ 683819 h 1740760" name="connsiteY73"/>
                <a:gd fmla="*/ 152622 w 1740762" name="connsiteX74"/>
                <a:gd fmla="*/ 665208 h 1740760" name="connsiteY74"/>
                <a:gd fmla="*/ 33680 w 1740762" name="connsiteX75"/>
                <a:gd fmla="*/ 615940 h 1740760" name="connsiteY75"/>
                <a:gd fmla="*/ 98828 w 1740762" name="connsiteX76"/>
                <a:gd fmla="*/ 458659 h 1740760" name="connsiteY76"/>
                <a:gd fmla="*/ 219054 w 1740762" name="connsiteX77"/>
                <a:gd fmla="*/ 508459 h 1740760" name="connsiteY77"/>
                <a:gd fmla="*/ 264199 w 1740762" name="connsiteX78"/>
                <a:gd fmla="*/ 435381 h 1740760" name="connsiteY78"/>
                <a:gd fmla="*/ 286732 w 1740762" name="connsiteX79"/>
                <a:gd fmla="*/ 407109 h 1740760" name="connsiteY79"/>
                <a:gd fmla="*/ 194740 w 1740762" name="connsiteX80"/>
                <a:gd fmla="*/ 315117 h 1740760" name="connsiteY80"/>
                <a:gd fmla="*/ 315118 w 1740762" name="connsiteX81"/>
                <a:gd fmla="*/ 194739 h 1740760" name="connsiteY81"/>
                <a:gd fmla="*/ 407197 w 1740762" name="connsiteX82"/>
                <a:gd fmla="*/ 286817 h 1740760" name="connsiteY82"/>
                <a:gd fmla="*/ 460791 w 1740762" name="connsiteX83"/>
                <a:gd fmla="*/ 248268 h 1740760" name="connsiteY83"/>
                <a:gd fmla="*/ 508858 w 1740762" name="connsiteX84"/>
                <a:gd fmla="*/ 220014 h 1740760" name="connsiteY84"/>
                <a:gd fmla="*/ 458661 w 1740762" name="connsiteX85"/>
                <a:gd fmla="*/ 98828 h 1740760" name="connsiteY85"/>
                <a:gd fmla="*/ 615942 w 1740762" name="connsiteX86"/>
                <a:gd fmla="*/ 33679 h 1740760" name="connsiteY86"/>
                <a:gd fmla="*/ 666597 w 1740762" name="connsiteX87"/>
                <a:gd fmla="*/ 155970 h 1740760" name="connsiteY87"/>
                <a:gd fmla="*/ 715891 w 1740762" name="connsiteX88"/>
                <a:gd fmla="*/ 143408 h 1740760" name="connsiteY88"/>
                <a:gd fmla="*/ 785261 w 1740762" name="connsiteX89"/>
                <a:gd fmla="*/ 132820 h 1740760" name="connsiteY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b="b" l="l" r="r" t="t"/>
              <a:pathLst>
                <a:path h="1740760" w="1740762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9" name="淘宝网Chenying0907出品 18"/>
            <p:cNvSpPr/>
            <p:nvPr/>
          </p:nvSpPr>
          <p:spPr>
            <a:xfrm>
              <a:off x="6251253" y="2688606"/>
              <a:ext cx="2346592" cy="2346591"/>
            </a:xfrm>
            <a:custGeom>
              <a:gdLst>
                <a:gd fmla="*/ 870381 w 1740762" name="connsiteX0"/>
                <a:gd fmla="*/ 422211 h 1740760" name="connsiteY0"/>
                <a:gd fmla="*/ 422212 w 1740762" name="connsiteX1"/>
                <a:gd fmla="*/ 870380 h 1740760" name="connsiteY1"/>
                <a:gd fmla="*/ 870381 w 1740762" name="connsiteX2"/>
                <a:gd fmla="*/ 1318549 h 1740760" name="connsiteY2"/>
                <a:gd fmla="*/ 1318550 w 1740762" name="connsiteX3"/>
                <a:gd fmla="*/ 870380 h 1740760" name="connsiteY3"/>
                <a:gd fmla="*/ 870381 w 1740762" name="connsiteX4"/>
                <a:gd fmla="*/ 422211 h 1740760" name="connsiteY4"/>
                <a:gd fmla="*/ 785261 w 1740762" name="connsiteX5"/>
                <a:gd fmla="*/ 0 h 1740760" name="connsiteY5"/>
                <a:gd fmla="*/ 955501 w 1740762" name="connsiteX6"/>
                <a:gd fmla="*/ 0 h 1740760" name="connsiteY6"/>
                <a:gd fmla="*/ 955501 w 1740762" name="connsiteX7"/>
                <a:gd fmla="*/ 134329 h 1740760" name="connsiteY7"/>
                <a:gd fmla="*/ 1014988 w 1740762" name="connsiteX8"/>
                <a:gd fmla="*/ 143408 h 1740760" name="connsiteY8"/>
                <a:gd fmla="*/ 1073317 w 1740762" name="connsiteX9"/>
                <a:gd fmla="*/ 158020 h 1740760" name="connsiteY9"/>
                <a:gd fmla="*/ 1124821 w 1740762" name="connsiteX10"/>
                <a:gd fmla="*/ 33680 h 1740760" name="connsiteY10"/>
                <a:gd fmla="*/ 1282102 w 1740762" name="connsiteX11"/>
                <a:gd fmla="*/ 98828 h 1740760" name="connsiteY11"/>
                <a:gd fmla="*/ 1229998 w 1740762" name="connsiteX12"/>
                <a:gd fmla="*/ 224619 h 1740760" name="connsiteY12"/>
                <a:gd fmla="*/ 1250218 w 1740762" name="connsiteX13"/>
                <a:gd fmla="*/ 235760 h 1740760" name="connsiteY13"/>
                <a:gd fmla="*/ 1327066 w 1740762" name="connsiteX14"/>
                <a:gd fmla="*/ 289364 h 1740760" name="connsiteY14"/>
                <a:gd fmla="*/ 1329143 w 1740762" name="connsiteX15"/>
                <a:gd fmla="*/ 291241 h 1740760" name="connsiteY15"/>
                <a:gd fmla="*/ 1425645 w 1740762" name="connsiteX16"/>
                <a:gd fmla="*/ 194739 h 1740760" name="connsiteY16"/>
                <a:gd fmla="*/ 1546022 w 1740762" name="connsiteX17"/>
                <a:gd fmla="*/ 315117 h 1740760" name="connsiteY17"/>
                <a:gd fmla="*/ 1448558 w 1740762" name="connsiteX18"/>
                <a:gd fmla="*/ 412582 h 1740760" name="connsiteY18"/>
                <a:gd fmla="*/ 1457388 w 1740762" name="connsiteX19"/>
                <a:gd fmla="*/ 422838 h 1740760" name="connsiteY19"/>
                <a:gd fmla="*/ 1514167 w 1740762" name="connsiteX20"/>
                <a:gd fmla="*/ 511583 h 1740760" name="connsiteY20"/>
                <a:gd fmla="*/ 1641935 w 1740762" name="connsiteX21"/>
                <a:gd fmla="*/ 458659 h 1740760" name="connsiteY21"/>
                <a:gd fmla="*/ 1707082 w 1740762" name="connsiteX22"/>
                <a:gd fmla="*/ 615941 h 1740760" name="connsiteY22"/>
                <a:gd fmla="*/ 1579247 w 1740762" name="connsiteX23"/>
                <a:gd fmla="*/ 668892 h 1740760" name="connsiteY23"/>
                <a:gd fmla="*/ 1584835 w 1740762" name="connsiteX24"/>
                <a:gd fmla="*/ 687711 h 1740760" name="connsiteY24"/>
                <a:gd fmla="*/ 1601709 w 1740762" name="connsiteX25"/>
                <a:gd fmla="*/ 777321 h 1740760" name="connsiteY25"/>
                <a:gd fmla="*/ 1602202 w 1740762" name="connsiteX26"/>
                <a:gd fmla="*/ 785260 h 1740760" name="connsiteY26"/>
                <a:gd fmla="*/ 1740762 w 1740762" name="connsiteX27"/>
                <a:gd fmla="*/ 785260 h 1740760" name="connsiteY27"/>
                <a:gd fmla="*/ 1740762 w 1740762" name="connsiteX28"/>
                <a:gd fmla="*/ 955500 h 1740760" name="connsiteY28"/>
                <a:gd fmla="*/ 1602244 w 1740762" name="connsiteX29"/>
                <a:gd fmla="*/ 955500 h 1740760" name="connsiteY29"/>
                <a:gd fmla="*/ 1592412 w 1740762" name="connsiteX30"/>
                <a:gd fmla="*/ 1019928 h 1740760" name="connsiteY30"/>
                <a:gd fmla="*/ 1579385 w 1740762" name="connsiteX31"/>
                <a:gd fmla="*/ 1071925 h 1740760" name="connsiteY31"/>
                <a:gd fmla="*/ 1707082 w 1740762" name="connsiteX32"/>
                <a:gd fmla="*/ 1124819 h 1740760" name="connsiteY32"/>
                <a:gd fmla="*/ 1641935 w 1740762" name="connsiteX33"/>
                <a:gd fmla="*/ 1282101 h 1740760" name="connsiteY33"/>
                <a:gd fmla="*/ 1514336 w 1740762" name="connsiteX34"/>
                <a:gd fmla="*/ 1229247 h 1740760" name="connsiteY34"/>
                <a:gd fmla="*/ 1500059 w 1740762" name="connsiteX35"/>
                <a:gd fmla="*/ 1255158 h 1740760" name="connsiteY35"/>
                <a:gd fmla="*/ 1448892 w 1740762" name="connsiteX36"/>
                <a:gd fmla="*/ 1328512 h 1740760" name="connsiteY36"/>
                <a:gd fmla="*/ 1546022 w 1740762" name="connsiteX37"/>
                <a:gd fmla="*/ 1425643 h 1740760" name="connsiteY37"/>
                <a:gd fmla="*/ 1425645 w 1740762" name="connsiteX38"/>
                <a:gd fmla="*/ 1546021 h 1740760" name="connsiteY38"/>
                <a:gd fmla="*/ 1328549 w 1740762" name="connsiteX39"/>
                <a:gd fmla="*/ 1448925 h 1740760" name="connsiteY39"/>
                <a:gd fmla="*/ 1312981 w 1740762" name="connsiteX40"/>
                <a:gd fmla="*/ 1462328 h 1740760" name="connsiteY40"/>
                <a:gd fmla="*/ 1229762 w 1740762" name="connsiteX41"/>
                <a:gd fmla="*/ 1515571 h 1740760" name="connsiteY41"/>
                <a:gd fmla="*/ 1282102 w 1740762" name="connsiteX42"/>
                <a:gd fmla="*/ 1641932 h 1740760" name="connsiteY42"/>
                <a:gd fmla="*/ 1124821 w 1740762" name="connsiteX43"/>
                <a:gd fmla="*/ 1707080 h 1740760" name="connsiteY43"/>
                <a:gd fmla="*/ 1073151 w 1740762" name="connsiteX44"/>
                <a:gd fmla="*/ 1582339 h 1740760" name="connsiteY44"/>
                <a:gd fmla="*/ 1048108 w 1740762" name="connsiteX45"/>
                <a:gd fmla="*/ 1589775 h 1740760" name="connsiteY45"/>
                <a:gd fmla="*/ 958498 w 1740762" name="connsiteX46"/>
                <a:gd fmla="*/ 1606649 h 1740760" name="connsiteY46"/>
                <a:gd fmla="*/ 955501 w 1740762" name="connsiteX47"/>
                <a:gd fmla="*/ 1606835 h 1740760" name="connsiteY47"/>
                <a:gd fmla="*/ 955501 w 1740762" name="connsiteX48"/>
                <a:gd fmla="*/ 1740760 h 1740760" name="connsiteY48"/>
                <a:gd fmla="*/ 785261 w 1740762" name="connsiteX49"/>
                <a:gd fmla="*/ 1740760 h 1740760" name="connsiteY49"/>
                <a:gd fmla="*/ 785261 w 1740762" name="connsiteX50"/>
                <a:gd fmla="*/ 1607939 h 1740760" name="connsiteY50"/>
                <a:gd fmla="*/ 715891 w 1740762" name="connsiteX51"/>
                <a:gd fmla="*/ 1597352 h 1740760" name="connsiteY51"/>
                <a:gd fmla="*/ 666516 w 1740762" name="connsiteX52"/>
                <a:gd fmla="*/ 1584982 h 1740760" name="connsiteY52"/>
                <a:gd fmla="*/ 615942 w 1740762" name="connsiteX53"/>
                <a:gd fmla="*/ 1707080 h 1740760" name="connsiteY53"/>
                <a:gd fmla="*/ 458661 w 1740762" name="connsiteX54"/>
                <a:gd fmla="*/ 1641932 h 1740760" name="connsiteY54"/>
                <a:gd fmla="*/ 508928 w 1740762" name="connsiteX55"/>
                <a:gd fmla="*/ 1520575 h 1740760" name="connsiteY55"/>
                <a:gd fmla="*/ 480660 w 1740762" name="connsiteX56"/>
                <a:gd fmla="*/ 1504999 h 1740760" name="connsiteY56"/>
                <a:gd fmla="*/ 407307 w 1740762" name="connsiteX57"/>
                <a:gd fmla="*/ 1453832 h 1740760" name="connsiteY57"/>
                <a:gd fmla="*/ 315118 w 1740762" name="connsiteX58"/>
                <a:gd fmla="*/ 1546021 h 1740760" name="connsiteY58"/>
                <a:gd fmla="*/ 194740 w 1740762" name="connsiteX59"/>
                <a:gd fmla="*/ 1425643 h 1740760" name="connsiteY59"/>
                <a:gd fmla="*/ 286894 w 1740762" name="connsiteX60"/>
                <a:gd fmla="*/ 1333489 h 1740760" name="connsiteY60"/>
                <a:gd fmla="*/ 273491 w 1740762" name="connsiteX61"/>
                <a:gd fmla="*/ 1317922 h 1740760" name="connsiteY61"/>
                <a:gd fmla="*/ 218783 w 1740762" name="connsiteX62"/>
                <a:gd fmla="*/ 1232414 h 1740760" name="connsiteY62"/>
                <a:gd fmla="*/ 98828 w 1740762" name="connsiteX63"/>
                <a:gd fmla="*/ 1282101 h 1740760" name="connsiteY63"/>
                <a:gd fmla="*/ 33680 w 1740762" name="connsiteX64"/>
                <a:gd fmla="*/ 1124819 h 1740760" name="connsiteY64"/>
                <a:gd fmla="*/ 152714 w 1740762" name="connsiteX65"/>
                <a:gd fmla="*/ 1075514 h 1740760" name="connsiteY65"/>
                <a:gd fmla="*/ 146043 w 1740762" name="connsiteX66"/>
                <a:gd fmla="*/ 1053048 h 1740760" name="connsiteY66"/>
                <a:gd fmla="*/ 129170 w 1740762" name="connsiteX67"/>
                <a:gd fmla="*/ 963438 h 1740760" name="connsiteY67"/>
                <a:gd fmla="*/ 128677 w 1740762" name="connsiteX68"/>
                <a:gd fmla="*/ 955500 h 1740760" name="connsiteY68"/>
                <a:gd fmla="*/ 0 w 1740762" name="connsiteX69"/>
                <a:gd fmla="*/ 955500 h 1740760" name="connsiteY69"/>
                <a:gd fmla="*/ 0 w 1740762" name="connsiteX70"/>
                <a:gd fmla="*/ 785260 h 1740760" name="connsiteY70"/>
                <a:gd fmla="*/ 128814 w 1740762" name="connsiteX71"/>
                <a:gd fmla="*/ 785260 h 1740760" name="connsiteY71"/>
                <a:gd fmla="*/ 134981 w 1740762" name="connsiteX72"/>
                <a:gd fmla="*/ 739025 h 1740760" name="connsiteY72"/>
                <a:gd fmla="*/ 147040 w 1740762" name="connsiteX73"/>
                <a:gd fmla="*/ 683819 h 1740760" name="connsiteY73"/>
                <a:gd fmla="*/ 152622 w 1740762" name="connsiteX74"/>
                <a:gd fmla="*/ 665208 h 1740760" name="connsiteY74"/>
                <a:gd fmla="*/ 33680 w 1740762" name="connsiteX75"/>
                <a:gd fmla="*/ 615940 h 1740760" name="connsiteY75"/>
                <a:gd fmla="*/ 98828 w 1740762" name="connsiteX76"/>
                <a:gd fmla="*/ 458659 h 1740760" name="connsiteY76"/>
                <a:gd fmla="*/ 219054 w 1740762" name="connsiteX77"/>
                <a:gd fmla="*/ 508459 h 1740760" name="connsiteY77"/>
                <a:gd fmla="*/ 264199 w 1740762" name="connsiteX78"/>
                <a:gd fmla="*/ 435381 h 1740760" name="connsiteY78"/>
                <a:gd fmla="*/ 286732 w 1740762" name="connsiteX79"/>
                <a:gd fmla="*/ 407109 h 1740760" name="connsiteY79"/>
                <a:gd fmla="*/ 194740 w 1740762" name="connsiteX80"/>
                <a:gd fmla="*/ 315117 h 1740760" name="connsiteY80"/>
                <a:gd fmla="*/ 315118 w 1740762" name="connsiteX81"/>
                <a:gd fmla="*/ 194739 h 1740760" name="connsiteY81"/>
                <a:gd fmla="*/ 407197 w 1740762" name="connsiteX82"/>
                <a:gd fmla="*/ 286817 h 1740760" name="connsiteY82"/>
                <a:gd fmla="*/ 460791 w 1740762" name="connsiteX83"/>
                <a:gd fmla="*/ 248268 h 1740760" name="connsiteY83"/>
                <a:gd fmla="*/ 508858 w 1740762" name="connsiteX84"/>
                <a:gd fmla="*/ 220014 h 1740760" name="connsiteY84"/>
                <a:gd fmla="*/ 458661 w 1740762" name="connsiteX85"/>
                <a:gd fmla="*/ 98828 h 1740760" name="connsiteY85"/>
                <a:gd fmla="*/ 615942 w 1740762" name="connsiteX86"/>
                <a:gd fmla="*/ 33679 h 1740760" name="connsiteY86"/>
                <a:gd fmla="*/ 666597 w 1740762" name="connsiteX87"/>
                <a:gd fmla="*/ 155970 h 1740760" name="connsiteY87"/>
                <a:gd fmla="*/ 715891 w 1740762" name="connsiteX88"/>
                <a:gd fmla="*/ 143408 h 1740760" name="connsiteY88"/>
                <a:gd fmla="*/ 785261 w 1740762" name="connsiteX89"/>
                <a:gd fmla="*/ 132820 h 1740760" name="connsiteY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b="b" l="l" r="r" t="t"/>
              <a:pathLst>
                <a:path h="1740760" w="1740762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0" name="淘宝网Chenying0907出品 19"/>
            <p:cNvSpPr/>
            <p:nvPr/>
          </p:nvSpPr>
          <p:spPr>
            <a:xfrm>
              <a:off x="6189737" y="815742"/>
              <a:ext cx="1569763" cy="1569761"/>
            </a:xfrm>
            <a:custGeom>
              <a:gdLst>
                <a:gd fmla="*/ 870381 w 1740762" name="connsiteX0"/>
                <a:gd fmla="*/ 422211 h 1740760" name="connsiteY0"/>
                <a:gd fmla="*/ 422212 w 1740762" name="connsiteX1"/>
                <a:gd fmla="*/ 870380 h 1740760" name="connsiteY1"/>
                <a:gd fmla="*/ 870381 w 1740762" name="connsiteX2"/>
                <a:gd fmla="*/ 1318549 h 1740760" name="connsiteY2"/>
                <a:gd fmla="*/ 1318550 w 1740762" name="connsiteX3"/>
                <a:gd fmla="*/ 870380 h 1740760" name="connsiteY3"/>
                <a:gd fmla="*/ 870381 w 1740762" name="connsiteX4"/>
                <a:gd fmla="*/ 422211 h 1740760" name="connsiteY4"/>
                <a:gd fmla="*/ 785261 w 1740762" name="connsiteX5"/>
                <a:gd fmla="*/ 0 h 1740760" name="connsiteY5"/>
                <a:gd fmla="*/ 955501 w 1740762" name="connsiteX6"/>
                <a:gd fmla="*/ 0 h 1740760" name="connsiteY6"/>
                <a:gd fmla="*/ 955501 w 1740762" name="connsiteX7"/>
                <a:gd fmla="*/ 134329 h 1740760" name="connsiteY7"/>
                <a:gd fmla="*/ 1014988 w 1740762" name="connsiteX8"/>
                <a:gd fmla="*/ 143408 h 1740760" name="connsiteY8"/>
                <a:gd fmla="*/ 1073317 w 1740762" name="connsiteX9"/>
                <a:gd fmla="*/ 158020 h 1740760" name="connsiteY9"/>
                <a:gd fmla="*/ 1124821 w 1740762" name="connsiteX10"/>
                <a:gd fmla="*/ 33680 h 1740760" name="connsiteY10"/>
                <a:gd fmla="*/ 1282102 w 1740762" name="connsiteX11"/>
                <a:gd fmla="*/ 98828 h 1740760" name="connsiteY11"/>
                <a:gd fmla="*/ 1229998 w 1740762" name="connsiteX12"/>
                <a:gd fmla="*/ 224619 h 1740760" name="connsiteY12"/>
                <a:gd fmla="*/ 1250218 w 1740762" name="connsiteX13"/>
                <a:gd fmla="*/ 235760 h 1740760" name="connsiteY13"/>
                <a:gd fmla="*/ 1327066 w 1740762" name="connsiteX14"/>
                <a:gd fmla="*/ 289364 h 1740760" name="connsiteY14"/>
                <a:gd fmla="*/ 1329143 w 1740762" name="connsiteX15"/>
                <a:gd fmla="*/ 291241 h 1740760" name="connsiteY15"/>
                <a:gd fmla="*/ 1425645 w 1740762" name="connsiteX16"/>
                <a:gd fmla="*/ 194739 h 1740760" name="connsiteY16"/>
                <a:gd fmla="*/ 1546022 w 1740762" name="connsiteX17"/>
                <a:gd fmla="*/ 315117 h 1740760" name="connsiteY17"/>
                <a:gd fmla="*/ 1448558 w 1740762" name="connsiteX18"/>
                <a:gd fmla="*/ 412582 h 1740760" name="connsiteY18"/>
                <a:gd fmla="*/ 1457388 w 1740762" name="connsiteX19"/>
                <a:gd fmla="*/ 422838 h 1740760" name="connsiteY19"/>
                <a:gd fmla="*/ 1514167 w 1740762" name="connsiteX20"/>
                <a:gd fmla="*/ 511583 h 1740760" name="connsiteY20"/>
                <a:gd fmla="*/ 1641935 w 1740762" name="connsiteX21"/>
                <a:gd fmla="*/ 458659 h 1740760" name="connsiteY21"/>
                <a:gd fmla="*/ 1707082 w 1740762" name="connsiteX22"/>
                <a:gd fmla="*/ 615941 h 1740760" name="connsiteY22"/>
                <a:gd fmla="*/ 1579247 w 1740762" name="connsiteX23"/>
                <a:gd fmla="*/ 668892 h 1740760" name="connsiteY23"/>
                <a:gd fmla="*/ 1584835 w 1740762" name="connsiteX24"/>
                <a:gd fmla="*/ 687711 h 1740760" name="connsiteY24"/>
                <a:gd fmla="*/ 1601709 w 1740762" name="connsiteX25"/>
                <a:gd fmla="*/ 777321 h 1740760" name="connsiteY25"/>
                <a:gd fmla="*/ 1602202 w 1740762" name="connsiteX26"/>
                <a:gd fmla="*/ 785260 h 1740760" name="connsiteY26"/>
                <a:gd fmla="*/ 1740762 w 1740762" name="connsiteX27"/>
                <a:gd fmla="*/ 785260 h 1740760" name="connsiteY27"/>
                <a:gd fmla="*/ 1740762 w 1740762" name="connsiteX28"/>
                <a:gd fmla="*/ 955500 h 1740760" name="connsiteY28"/>
                <a:gd fmla="*/ 1602244 w 1740762" name="connsiteX29"/>
                <a:gd fmla="*/ 955500 h 1740760" name="connsiteY29"/>
                <a:gd fmla="*/ 1592412 w 1740762" name="connsiteX30"/>
                <a:gd fmla="*/ 1019928 h 1740760" name="connsiteY30"/>
                <a:gd fmla="*/ 1579385 w 1740762" name="connsiteX31"/>
                <a:gd fmla="*/ 1071925 h 1740760" name="connsiteY31"/>
                <a:gd fmla="*/ 1707082 w 1740762" name="connsiteX32"/>
                <a:gd fmla="*/ 1124819 h 1740760" name="connsiteY32"/>
                <a:gd fmla="*/ 1641935 w 1740762" name="connsiteX33"/>
                <a:gd fmla="*/ 1282101 h 1740760" name="connsiteY33"/>
                <a:gd fmla="*/ 1514336 w 1740762" name="connsiteX34"/>
                <a:gd fmla="*/ 1229247 h 1740760" name="connsiteY34"/>
                <a:gd fmla="*/ 1500059 w 1740762" name="connsiteX35"/>
                <a:gd fmla="*/ 1255158 h 1740760" name="connsiteY35"/>
                <a:gd fmla="*/ 1448892 w 1740762" name="connsiteX36"/>
                <a:gd fmla="*/ 1328512 h 1740760" name="connsiteY36"/>
                <a:gd fmla="*/ 1546022 w 1740762" name="connsiteX37"/>
                <a:gd fmla="*/ 1425643 h 1740760" name="connsiteY37"/>
                <a:gd fmla="*/ 1425645 w 1740762" name="connsiteX38"/>
                <a:gd fmla="*/ 1546021 h 1740760" name="connsiteY38"/>
                <a:gd fmla="*/ 1328549 w 1740762" name="connsiteX39"/>
                <a:gd fmla="*/ 1448925 h 1740760" name="connsiteY39"/>
                <a:gd fmla="*/ 1312981 w 1740762" name="connsiteX40"/>
                <a:gd fmla="*/ 1462328 h 1740760" name="connsiteY40"/>
                <a:gd fmla="*/ 1229762 w 1740762" name="connsiteX41"/>
                <a:gd fmla="*/ 1515571 h 1740760" name="connsiteY41"/>
                <a:gd fmla="*/ 1282102 w 1740762" name="connsiteX42"/>
                <a:gd fmla="*/ 1641932 h 1740760" name="connsiteY42"/>
                <a:gd fmla="*/ 1124821 w 1740762" name="connsiteX43"/>
                <a:gd fmla="*/ 1707080 h 1740760" name="connsiteY43"/>
                <a:gd fmla="*/ 1073151 w 1740762" name="connsiteX44"/>
                <a:gd fmla="*/ 1582339 h 1740760" name="connsiteY44"/>
                <a:gd fmla="*/ 1048108 w 1740762" name="connsiteX45"/>
                <a:gd fmla="*/ 1589775 h 1740760" name="connsiteY45"/>
                <a:gd fmla="*/ 958498 w 1740762" name="connsiteX46"/>
                <a:gd fmla="*/ 1606649 h 1740760" name="connsiteY46"/>
                <a:gd fmla="*/ 955501 w 1740762" name="connsiteX47"/>
                <a:gd fmla="*/ 1606835 h 1740760" name="connsiteY47"/>
                <a:gd fmla="*/ 955501 w 1740762" name="connsiteX48"/>
                <a:gd fmla="*/ 1740760 h 1740760" name="connsiteY48"/>
                <a:gd fmla="*/ 785261 w 1740762" name="connsiteX49"/>
                <a:gd fmla="*/ 1740760 h 1740760" name="connsiteY49"/>
                <a:gd fmla="*/ 785261 w 1740762" name="connsiteX50"/>
                <a:gd fmla="*/ 1607939 h 1740760" name="connsiteY50"/>
                <a:gd fmla="*/ 715891 w 1740762" name="connsiteX51"/>
                <a:gd fmla="*/ 1597352 h 1740760" name="connsiteY51"/>
                <a:gd fmla="*/ 666516 w 1740762" name="connsiteX52"/>
                <a:gd fmla="*/ 1584982 h 1740760" name="connsiteY52"/>
                <a:gd fmla="*/ 615942 w 1740762" name="connsiteX53"/>
                <a:gd fmla="*/ 1707080 h 1740760" name="connsiteY53"/>
                <a:gd fmla="*/ 458661 w 1740762" name="connsiteX54"/>
                <a:gd fmla="*/ 1641932 h 1740760" name="connsiteY54"/>
                <a:gd fmla="*/ 508928 w 1740762" name="connsiteX55"/>
                <a:gd fmla="*/ 1520575 h 1740760" name="connsiteY55"/>
                <a:gd fmla="*/ 480660 w 1740762" name="connsiteX56"/>
                <a:gd fmla="*/ 1504999 h 1740760" name="connsiteY56"/>
                <a:gd fmla="*/ 407307 w 1740762" name="connsiteX57"/>
                <a:gd fmla="*/ 1453832 h 1740760" name="connsiteY57"/>
                <a:gd fmla="*/ 315118 w 1740762" name="connsiteX58"/>
                <a:gd fmla="*/ 1546021 h 1740760" name="connsiteY58"/>
                <a:gd fmla="*/ 194740 w 1740762" name="connsiteX59"/>
                <a:gd fmla="*/ 1425643 h 1740760" name="connsiteY59"/>
                <a:gd fmla="*/ 286894 w 1740762" name="connsiteX60"/>
                <a:gd fmla="*/ 1333489 h 1740760" name="connsiteY60"/>
                <a:gd fmla="*/ 273491 w 1740762" name="connsiteX61"/>
                <a:gd fmla="*/ 1317922 h 1740760" name="connsiteY61"/>
                <a:gd fmla="*/ 218783 w 1740762" name="connsiteX62"/>
                <a:gd fmla="*/ 1232414 h 1740760" name="connsiteY62"/>
                <a:gd fmla="*/ 98828 w 1740762" name="connsiteX63"/>
                <a:gd fmla="*/ 1282101 h 1740760" name="connsiteY63"/>
                <a:gd fmla="*/ 33680 w 1740762" name="connsiteX64"/>
                <a:gd fmla="*/ 1124819 h 1740760" name="connsiteY64"/>
                <a:gd fmla="*/ 152714 w 1740762" name="connsiteX65"/>
                <a:gd fmla="*/ 1075514 h 1740760" name="connsiteY65"/>
                <a:gd fmla="*/ 146043 w 1740762" name="connsiteX66"/>
                <a:gd fmla="*/ 1053048 h 1740760" name="connsiteY66"/>
                <a:gd fmla="*/ 129170 w 1740762" name="connsiteX67"/>
                <a:gd fmla="*/ 963438 h 1740760" name="connsiteY67"/>
                <a:gd fmla="*/ 128677 w 1740762" name="connsiteX68"/>
                <a:gd fmla="*/ 955500 h 1740760" name="connsiteY68"/>
                <a:gd fmla="*/ 0 w 1740762" name="connsiteX69"/>
                <a:gd fmla="*/ 955500 h 1740760" name="connsiteY69"/>
                <a:gd fmla="*/ 0 w 1740762" name="connsiteX70"/>
                <a:gd fmla="*/ 785260 h 1740760" name="connsiteY70"/>
                <a:gd fmla="*/ 128814 w 1740762" name="connsiteX71"/>
                <a:gd fmla="*/ 785260 h 1740760" name="connsiteY71"/>
                <a:gd fmla="*/ 134981 w 1740762" name="connsiteX72"/>
                <a:gd fmla="*/ 739025 h 1740760" name="connsiteY72"/>
                <a:gd fmla="*/ 147040 w 1740762" name="connsiteX73"/>
                <a:gd fmla="*/ 683819 h 1740760" name="connsiteY73"/>
                <a:gd fmla="*/ 152622 w 1740762" name="connsiteX74"/>
                <a:gd fmla="*/ 665208 h 1740760" name="connsiteY74"/>
                <a:gd fmla="*/ 33680 w 1740762" name="connsiteX75"/>
                <a:gd fmla="*/ 615940 h 1740760" name="connsiteY75"/>
                <a:gd fmla="*/ 98828 w 1740762" name="connsiteX76"/>
                <a:gd fmla="*/ 458659 h 1740760" name="connsiteY76"/>
                <a:gd fmla="*/ 219054 w 1740762" name="connsiteX77"/>
                <a:gd fmla="*/ 508459 h 1740760" name="connsiteY77"/>
                <a:gd fmla="*/ 264199 w 1740762" name="connsiteX78"/>
                <a:gd fmla="*/ 435381 h 1740760" name="connsiteY78"/>
                <a:gd fmla="*/ 286732 w 1740762" name="connsiteX79"/>
                <a:gd fmla="*/ 407109 h 1740760" name="connsiteY79"/>
                <a:gd fmla="*/ 194740 w 1740762" name="connsiteX80"/>
                <a:gd fmla="*/ 315117 h 1740760" name="connsiteY80"/>
                <a:gd fmla="*/ 315118 w 1740762" name="connsiteX81"/>
                <a:gd fmla="*/ 194739 h 1740760" name="connsiteY81"/>
                <a:gd fmla="*/ 407197 w 1740762" name="connsiteX82"/>
                <a:gd fmla="*/ 286817 h 1740760" name="connsiteY82"/>
                <a:gd fmla="*/ 460791 w 1740762" name="connsiteX83"/>
                <a:gd fmla="*/ 248268 h 1740760" name="connsiteY83"/>
                <a:gd fmla="*/ 508858 w 1740762" name="connsiteX84"/>
                <a:gd fmla="*/ 220014 h 1740760" name="connsiteY84"/>
                <a:gd fmla="*/ 458661 w 1740762" name="connsiteX85"/>
                <a:gd fmla="*/ 98828 h 1740760" name="connsiteY85"/>
                <a:gd fmla="*/ 615942 w 1740762" name="connsiteX86"/>
                <a:gd fmla="*/ 33679 h 1740760" name="connsiteY86"/>
                <a:gd fmla="*/ 666597 w 1740762" name="connsiteX87"/>
                <a:gd fmla="*/ 155970 h 1740760" name="connsiteY87"/>
                <a:gd fmla="*/ 715891 w 1740762" name="connsiteX88"/>
                <a:gd fmla="*/ 143408 h 1740760" name="connsiteY88"/>
                <a:gd fmla="*/ 785261 w 1740762" name="connsiteX89"/>
                <a:gd fmla="*/ 132820 h 1740760" name="connsiteY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b="b" l="l" r="r" t="t"/>
              <a:pathLst>
                <a:path h="1740760" w="1740762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" name="淘宝网Chenying0907出品 20"/>
            <p:cNvSpPr/>
            <p:nvPr/>
          </p:nvSpPr>
          <p:spPr>
            <a:xfrm>
              <a:off x="5248158" y="1719896"/>
              <a:ext cx="1708759" cy="1708757"/>
            </a:xfrm>
            <a:custGeom>
              <a:gdLst>
                <a:gd fmla="*/ 870381 w 1740762" name="connsiteX0"/>
                <a:gd fmla="*/ 422211 h 1740760" name="connsiteY0"/>
                <a:gd fmla="*/ 422212 w 1740762" name="connsiteX1"/>
                <a:gd fmla="*/ 870380 h 1740760" name="connsiteY1"/>
                <a:gd fmla="*/ 870381 w 1740762" name="connsiteX2"/>
                <a:gd fmla="*/ 1318549 h 1740760" name="connsiteY2"/>
                <a:gd fmla="*/ 1318550 w 1740762" name="connsiteX3"/>
                <a:gd fmla="*/ 870380 h 1740760" name="connsiteY3"/>
                <a:gd fmla="*/ 870381 w 1740762" name="connsiteX4"/>
                <a:gd fmla="*/ 422211 h 1740760" name="connsiteY4"/>
                <a:gd fmla="*/ 785261 w 1740762" name="connsiteX5"/>
                <a:gd fmla="*/ 0 h 1740760" name="connsiteY5"/>
                <a:gd fmla="*/ 955501 w 1740762" name="connsiteX6"/>
                <a:gd fmla="*/ 0 h 1740760" name="connsiteY6"/>
                <a:gd fmla="*/ 955501 w 1740762" name="connsiteX7"/>
                <a:gd fmla="*/ 134329 h 1740760" name="connsiteY7"/>
                <a:gd fmla="*/ 1014988 w 1740762" name="connsiteX8"/>
                <a:gd fmla="*/ 143408 h 1740760" name="connsiteY8"/>
                <a:gd fmla="*/ 1073317 w 1740762" name="connsiteX9"/>
                <a:gd fmla="*/ 158020 h 1740760" name="connsiteY9"/>
                <a:gd fmla="*/ 1124821 w 1740762" name="connsiteX10"/>
                <a:gd fmla="*/ 33680 h 1740760" name="connsiteY10"/>
                <a:gd fmla="*/ 1282102 w 1740762" name="connsiteX11"/>
                <a:gd fmla="*/ 98828 h 1740760" name="connsiteY11"/>
                <a:gd fmla="*/ 1229998 w 1740762" name="connsiteX12"/>
                <a:gd fmla="*/ 224619 h 1740760" name="connsiteY12"/>
                <a:gd fmla="*/ 1250218 w 1740762" name="connsiteX13"/>
                <a:gd fmla="*/ 235760 h 1740760" name="connsiteY13"/>
                <a:gd fmla="*/ 1327066 w 1740762" name="connsiteX14"/>
                <a:gd fmla="*/ 289364 h 1740760" name="connsiteY14"/>
                <a:gd fmla="*/ 1329143 w 1740762" name="connsiteX15"/>
                <a:gd fmla="*/ 291241 h 1740760" name="connsiteY15"/>
                <a:gd fmla="*/ 1425645 w 1740762" name="connsiteX16"/>
                <a:gd fmla="*/ 194739 h 1740760" name="connsiteY16"/>
                <a:gd fmla="*/ 1546022 w 1740762" name="connsiteX17"/>
                <a:gd fmla="*/ 315117 h 1740760" name="connsiteY17"/>
                <a:gd fmla="*/ 1448558 w 1740762" name="connsiteX18"/>
                <a:gd fmla="*/ 412582 h 1740760" name="connsiteY18"/>
                <a:gd fmla="*/ 1457388 w 1740762" name="connsiteX19"/>
                <a:gd fmla="*/ 422838 h 1740760" name="connsiteY19"/>
                <a:gd fmla="*/ 1514167 w 1740762" name="connsiteX20"/>
                <a:gd fmla="*/ 511583 h 1740760" name="connsiteY20"/>
                <a:gd fmla="*/ 1641935 w 1740762" name="connsiteX21"/>
                <a:gd fmla="*/ 458659 h 1740760" name="connsiteY21"/>
                <a:gd fmla="*/ 1707082 w 1740762" name="connsiteX22"/>
                <a:gd fmla="*/ 615941 h 1740760" name="connsiteY22"/>
                <a:gd fmla="*/ 1579247 w 1740762" name="connsiteX23"/>
                <a:gd fmla="*/ 668892 h 1740760" name="connsiteY23"/>
                <a:gd fmla="*/ 1584835 w 1740762" name="connsiteX24"/>
                <a:gd fmla="*/ 687711 h 1740760" name="connsiteY24"/>
                <a:gd fmla="*/ 1601709 w 1740762" name="connsiteX25"/>
                <a:gd fmla="*/ 777321 h 1740760" name="connsiteY25"/>
                <a:gd fmla="*/ 1602202 w 1740762" name="connsiteX26"/>
                <a:gd fmla="*/ 785260 h 1740760" name="connsiteY26"/>
                <a:gd fmla="*/ 1740762 w 1740762" name="connsiteX27"/>
                <a:gd fmla="*/ 785260 h 1740760" name="connsiteY27"/>
                <a:gd fmla="*/ 1740762 w 1740762" name="connsiteX28"/>
                <a:gd fmla="*/ 955500 h 1740760" name="connsiteY28"/>
                <a:gd fmla="*/ 1602244 w 1740762" name="connsiteX29"/>
                <a:gd fmla="*/ 955500 h 1740760" name="connsiteY29"/>
                <a:gd fmla="*/ 1592412 w 1740762" name="connsiteX30"/>
                <a:gd fmla="*/ 1019928 h 1740760" name="connsiteY30"/>
                <a:gd fmla="*/ 1579385 w 1740762" name="connsiteX31"/>
                <a:gd fmla="*/ 1071925 h 1740760" name="connsiteY31"/>
                <a:gd fmla="*/ 1707082 w 1740762" name="connsiteX32"/>
                <a:gd fmla="*/ 1124819 h 1740760" name="connsiteY32"/>
                <a:gd fmla="*/ 1641935 w 1740762" name="connsiteX33"/>
                <a:gd fmla="*/ 1282101 h 1740760" name="connsiteY33"/>
                <a:gd fmla="*/ 1514336 w 1740762" name="connsiteX34"/>
                <a:gd fmla="*/ 1229247 h 1740760" name="connsiteY34"/>
                <a:gd fmla="*/ 1500059 w 1740762" name="connsiteX35"/>
                <a:gd fmla="*/ 1255158 h 1740760" name="connsiteY35"/>
                <a:gd fmla="*/ 1448892 w 1740762" name="connsiteX36"/>
                <a:gd fmla="*/ 1328512 h 1740760" name="connsiteY36"/>
                <a:gd fmla="*/ 1546022 w 1740762" name="connsiteX37"/>
                <a:gd fmla="*/ 1425643 h 1740760" name="connsiteY37"/>
                <a:gd fmla="*/ 1425645 w 1740762" name="connsiteX38"/>
                <a:gd fmla="*/ 1546021 h 1740760" name="connsiteY38"/>
                <a:gd fmla="*/ 1328549 w 1740762" name="connsiteX39"/>
                <a:gd fmla="*/ 1448925 h 1740760" name="connsiteY39"/>
                <a:gd fmla="*/ 1312981 w 1740762" name="connsiteX40"/>
                <a:gd fmla="*/ 1462328 h 1740760" name="connsiteY40"/>
                <a:gd fmla="*/ 1229762 w 1740762" name="connsiteX41"/>
                <a:gd fmla="*/ 1515571 h 1740760" name="connsiteY41"/>
                <a:gd fmla="*/ 1282102 w 1740762" name="connsiteX42"/>
                <a:gd fmla="*/ 1641932 h 1740760" name="connsiteY42"/>
                <a:gd fmla="*/ 1124821 w 1740762" name="connsiteX43"/>
                <a:gd fmla="*/ 1707080 h 1740760" name="connsiteY43"/>
                <a:gd fmla="*/ 1073151 w 1740762" name="connsiteX44"/>
                <a:gd fmla="*/ 1582339 h 1740760" name="connsiteY44"/>
                <a:gd fmla="*/ 1048108 w 1740762" name="connsiteX45"/>
                <a:gd fmla="*/ 1589775 h 1740760" name="connsiteY45"/>
                <a:gd fmla="*/ 958498 w 1740762" name="connsiteX46"/>
                <a:gd fmla="*/ 1606649 h 1740760" name="connsiteY46"/>
                <a:gd fmla="*/ 955501 w 1740762" name="connsiteX47"/>
                <a:gd fmla="*/ 1606835 h 1740760" name="connsiteY47"/>
                <a:gd fmla="*/ 955501 w 1740762" name="connsiteX48"/>
                <a:gd fmla="*/ 1740760 h 1740760" name="connsiteY48"/>
                <a:gd fmla="*/ 785261 w 1740762" name="connsiteX49"/>
                <a:gd fmla="*/ 1740760 h 1740760" name="connsiteY49"/>
                <a:gd fmla="*/ 785261 w 1740762" name="connsiteX50"/>
                <a:gd fmla="*/ 1607939 h 1740760" name="connsiteY50"/>
                <a:gd fmla="*/ 715891 w 1740762" name="connsiteX51"/>
                <a:gd fmla="*/ 1597352 h 1740760" name="connsiteY51"/>
                <a:gd fmla="*/ 666516 w 1740762" name="connsiteX52"/>
                <a:gd fmla="*/ 1584982 h 1740760" name="connsiteY52"/>
                <a:gd fmla="*/ 615942 w 1740762" name="connsiteX53"/>
                <a:gd fmla="*/ 1707080 h 1740760" name="connsiteY53"/>
                <a:gd fmla="*/ 458661 w 1740762" name="connsiteX54"/>
                <a:gd fmla="*/ 1641932 h 1740760" name="connsiteY54"/>
                <a:gd fmla="*/ 508928 w 1740762" name="connsiteX55"/>
                <a:gd fmla="*/ 1520575 h 1740760" name="connsiteY55"/>
                <a:gd fmla="*/ 480660 w 1740762" name="connsiteX56"/>
                <a:gd fmla="*/ 1504999 h 1740760" name="connsiteY56"/>
                <a:gd fmla="*/ 407307 w 1740762" name="connsiteX57"/>
                <a:gd fmla="*/ 1453832 h 1740760" name="connsiteY57"/>
                <a:gd fmla="*/ 315118 w 1740762" name="connsiteX58"/>
                <a:gd fmla="*/ 1546021 h 1740760" name="connsiteY58"/>
                <a:gd fmla="*/ 194740 w 1740762" name="connsiteX59"/>
                <a:gd fmla="*/ 1425643 h 1740760" name="connsiteY59"/>
                <a:gd fmla="*/ 286894 w 1740762" name="connsiteX60"/>
                <a:gd fmla="*/ 1333489 h 1740760" name="connsiteY60"/>
                <a:gd fmla="*/ 273491 w 1740762" name="connsiteX61"/>
                <a:gd fmla="*/ 1317922 h 1740760" name="connsiteY61"/>
                <a:gd fmla="*/ 218783 w 1740762" name="connsiteX62"/>
                <a:gd fmla="*/ 1232414 h 1740760" name="connsiteY62"/>
                <a:gd fmla="*/ 98828 w 1740762" name="connsiteX63"/>
                <a:gd fmla="*/ 1282101 h 1740760" name="connsiteY63"/>
                <a:gd fmla="*/ 33680 w 1740762" name="connsiteX64"/>
                <a:gd fmla="*/ 1124819 h 1740760" name="connsiteY64"/>
                <a:gd fmla="*/ 152714 w 1740762" name="connsiteX65"/>
                <a:gd fmla="*/ 1075514 h 1740760" name="connsiteY65"/>
                <a:gd fmla="*/ 146043 w 1740762" name="connsiteX66"/>
                <a:gd fmla="*/ 1053048 h 1740760" name="connsiteY66"/>
                <a:gd fmla="*/ 129170 w 1740762" name="connsiteX67"/>
                <a:gd fmla="*/ 963438 h 1740760" name="connsiteY67"/>
                <a:gd fmla="*/ 128677 w 1740762" name="connsiteX68"/>
                <a:gd fmla="*/ 955500 h 1740760" name="connsiteY68"/>
                <a:gd fmla="*/ 0 w 1740762" name="connsiteX69"/>
                <a:gd fmla="*/ 955500 h 1740760" name="connsiteY69"/>
                <a:gd fmla="*/ 0 w 1740762" name="connsiteX70"/>
                <a:gd fmla="*/ 785260 h 1740760" name="connsiteY70"/>
                <a:gd fmla="*/ 128814 w 1740762" name="connsiteX71"/>
                <a:gd fmla="*/ 785260 h 1740760" name="connsiteY71"/>
                <a:gd fmla="*/ 134981 w 1740762" name="connsiteX72"/>
                <a:gd fmla="*/ 739025 h 1740760" name="connsiteY72"/>
                <a:gd fmla="*/ 147040 w 1740762" name="connsiteX73"/>
                <a:gd fmla="*/ 683819 h 1740760" name="connsiteY73"/>
                <a:gd fmla="*/ 152622 w 1740762" name="connsiteX74"/>
                <a:gd fmla="*/ 665208 h 1740760" name="connsiteY74"/>
                <a:gd fmla="*/ 33680 w 1740762" name="connsiteX75"/>
                <a:gd fmla="*/ 615940 h 1740760" name="connsiteY75"/>
                <a:gd fmla="*/ 98828 w 1740762" name="connsiteX76"/>
                <a:gd fmla="*/ 458659 h 1740760" name="connsiteY76"/>
                <a:gd fmla="*/ 219054 w 1740762" name="connsiteX77"/>
                <a:gd fmla="*/ 508459 h 1740760" name="connsiteY77"/>
                <a:gd fmla="*/ 264199 w 1740762" name="connsiteX78"/>
                <a:gd fmla="*/ 435381 h 1740760" name="connsiteY78"/>
                <a:gd fmla="*/ 286732 w 1740762" name="connsiteX79"/>
                <a:gd fmla="*/ 407109 h 1740760" name="connsiteY79"/>
                <a:gd fmla="*/ 194740 w 1740762" name="connsiteX80"/>
                <a:gd fmla="*/ 315117 h 1740760" name="connsiteY80"/>
                <a:gd fmla="*/ 315118 w 1740762" name="connsiteX81"/>
                <a:gd fmla="*/ 194739 h 1740760" name="connsiteY81"/>
                <a:gd fmla="*/ 407197 w 1740762" name="connsiteX82"/>
                <a:gd fmla="*/ 286817 h 1740760" name="connsiteY82"/>
                <a:gd fmla="*/ 460791 w 1740762" name="connsiteX83"/>
                <a:gd fmla="*/ 248268 h 1740760" name="connsiteY83"/>
                <a:gd fmla="*/ 508858 w 1740762" name="connsiteX84"/>
                <a:gd fmla="*/ 220014 h 1740760" name="connsiteY84"/>
                <a:gd fmla="*/ 458661 w 1740762" name="connsiteX85"/>
                <a:gd fmla="*/ 98828 h 1740760" name="connsiteY85"/>
                <a:gd fmla="*/ 615942 w 1740762" name="connsiteX86"/>
                <a:gd fmla="*/ 33679 h 1740760" name="connsiteY86"/>
                <a:gd fmla="*/ 666597 w 1740762" name="connsiteX87"/>
                <a:gd fmla="*/ 155970 h 1740760" name="connsiteY87"/>
                <a:gd fmla="*/ 715891 w 1740762" name="connsiteX88"/>
                <a:gd fmla="*/ 143408 h 1740760" name="connsiteY88"/>
                <a:gd fmla="*/ 785261 w 1740762" name="connsiteX89"/>
                <a:gd fmla="*/ 132820 h 1740760" name="connsiteY8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b="b" l="l" r="r" t="t"/>
              <a:pathLst>
                <a:path h="1740760" w="1740762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淘宝网Chenying0907出品 21"/>
          <p:cNvGrpSpPr/>
          <p:nvPr/>
        </p:nvGrpSpPr>
        <p:grpSpPr>
          <a:xfrm>
            <a:off x="4654847" y="1175140"/>
            <a:ext cx="2604782" cy="4248198"/>
            <a:chOff x="2628898" y="2"/>
            <a:chExt cx="3924299" cy="6265044"/>
          </a:xfrm>
        </p:grpSpPr>
        <p:sp>
          <p:nvSpPr>
            <p:cNvPr id="23" name="圆角淘宝网Chenying0907出品 22"/>
            <p:cNvSpPr/>
            <p:nvPr/>
          </p:nvSpPr>
          <p:spPr>
            <a:xfrm>
              <a:off x="4210044" y="6028686"/>
              <a:ext cx="762006" cy="217706"/>
            </a:xfrm>
            <a:prstGeom prst="roundRect">
              <a:avLst/>
            </a:prstGeom>
            <a:gradFill>
              <a:gsLst>
                <a:gs pos="53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4" name="淘宝网Chenying0907出品 23"/>
            <p:cNvSpPr/>
            <p:nvPr/>
          </p:nvSpPr>
          <p:spPr>
            <a:xfrm rot="18900000">
              <a:off x="3939601" y="4936007"/>
              <a:ext cx="1302892" cy="1329039"/>
            </a:xfrm>
            <a:custGeom>
              <a:gdLst>
                <a:gd fmla="*/ 221518 w 1329080" name="connsiteX0"/>
                <a:gd fmla="*/ 0 h 1329080" name="connsiteY0"/>
                <a:gd fmla="*/ 1329080 w 1329080" name="connsiteX1"/>
                <a:gd fmla="*/ 1107563 h 1329080" name="connsiteY1"/>
                <a:gd fmla="*/ 1107563 w 1329080" name="connsiteX2"/>
                <a:gd fmla="*/ 1329080 h 1329080" name="connsiteY2"/>
                <a:gd fmla="*/ 543947 w 1329080" name="connsiteX3"/>
                <a:gd fmla="*/ 1329080 h 1329080" name="connsiteY3"/>
                <a:gd fmla="*/ 0 w 1329080" name="connsiteX4"/>
                <a:gd fmla="*/ 785133 h 1329080" name="connsiteY4"/>
                <a:gd fmla="*/ 0 w 1329080" name="connsiteX5"/>
                <a:gd fmla="*/ 221518 h 1329080" name="connsiteY5"/>
                <a:gd fmla="*/ 221518 w 1329080" name="connsiteX6"/>
                <a:gd fmla="*/ 0 h 132908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1329080" w="1329080">
                  <a:moveTo>
                    <a:pt x="221518" y="0"/>
                  </a:moveTo>
                  <a:lnTo>
                    <a:pt x="1329080" y="1107563"/>
                  </a:lnTo>
                  <a:cubicBezTo>
                    <a:pt x="1329080" y="1229903"/>
                    <a:pt x="1229903" y="1329080"/>
                    <a:pt x="1107563" y="1329080"/>
                  </a:cubicBezTo>
                  <a:lnTo>
                    <a:pt x="543947" y="1329080"/>
                  </a:lnTo>
                  <a:lnTo>
                    <a:pt x="0" y="785133"/>
                  </a:lnTo>
                  <a:lnTo>
                    <a:pt x="0" y="221518"/>
                  </a:lnTo>
                  <a:cubicBezTo>
                    <a:pt x="0" y="99177"/>
                    <a:pt x="99177" y="0"/>
                    <a:pt x="221518" y="0"/>
                  </a:cubicBezTo>
                  <a:close/>
                </a:path>
              </a:pathLst>
            </a:custGeom>
            <a:gradFill>
              <a:gsLst>
                <a:gs pos="48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  <a:alpha val="82000"/>
                  </a:schemeClr>
                </a:gs>
                <a:gs pos="3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5" name="淘宝网Chenying0907出品 24"/>
            <p:cNvSpPr/>
            <p:nvPr/>
          </p:nvSpPr>
          <p:spPr>
            <a:xfrm>
              <a:off x="3748085" y="4667104"/>
              <a:ext cx="1685925" cy="933423"/>
            </a:xfrm>
            <a:custGeom>
              <a:gdLst>
                <a:gd fmla="*/ 0 w 1685925" name="connsiteX0"/>
                <a:gd fmla="*/ 0 h 933452" name="connsiteY0"/>
                <a:gd fmla="*/ 1685925 w 1685925" name="connsiteX1"/>
                <a:gd fmla="*/ 0 h 933452" name="connsiteY1"/>
                <a:gd fmla="*/ 1685925 w 1685925" name="connsiteX2"/>
                <a:gd fmla="*/ 933452 h 933452" name="connsiteY2"/>
                <a:gd fmla="*/ 0 w 1685925" name="connsiteX3"/>
                <a:gd fmla="*/ 933452 h 93345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33451" w="1685925">
                  <a:moveTo>
                    <a:pt x="0" y="0"/>
                  </a:moveTo>
                  <a:lnTo>
                    <a:pt x="1685925" y="0"/>
                  </a:lnTo>
                  <a:lnTo>
                    <a:pt x="1685925" y="933452"/>
                  </a:lnTo>
                  <a:lnTo>
                    <a:pt x="0" y="933452"/>
                  </a:lnTo>
                  <a:close/>
                </a:path>
              </a:pathLst>
            </a:custGeom>
            <a:gradFill>
              <a:gsLst>
                <a:gs pos="88000">
                  <a:schemeClr val="bg1">
                    <a:lumMod val="75000"/>
                  </a:schemeClr>
                </a:gs>
                <a:gs pos="51000">
                  <a:schemeClr val="bg1">
                    <a:lumMod val="65000"/>
                  </a:schemeClr>
                </a:gs>
                <a:gs pos="64000">
                  <a:schemeClr val="bg1">
                    <a:lumMod val="85000"/>
                  </a:schemeClr>
                </a:gs>
                <a:gs pos="76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65000"/>
                  </a:schemeClr>
                </a:gs>
                <a:gs pos="3000">
                  <a:schemeClr val="bg1">
                    <a:lumMod val="6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6" name="圆角淘宝网Chenying0907出品 25"/>
            <p:cNvSpPr/>
            <p:nvPr/>
          </p:nvSpPr>
          <p:spPr>
            <a:xfrm rot="21300000">
              <a:off x="3745775" y="5473679"/>
              <a:ext cx="1674822" cy="82844"/>
            </a:xfrm>
            <a:prstGeom prst="roundRect">
              <a:avLst>
                <a:gd fmla="val 13637" name="adj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7" name="圆角淘宝网Chenying0907出品 26"/>
            <p:cNvSpPr/>
            <p:nvPr/>
          </p:nvSpPr>
          <p:spPr>
            <a:xfrm rot="21300000">
              <a:off x="3745775" y="5002857"/>
              <a:ext cx="1674822" cy="78827"/>
            </a:xfrm>
            <a:prstGeom prst="roundRect">
              <a:avLst>
                <a:gd fmla="val 18590" name="adj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8" name="圆角淘宝网Chenying0907出品 27"/>
            <p:cNvSpPr/>
            <p:nvPr/>
          </p:nvSpPr>
          <p:spPr>
            <a:xfrm rot="21300000">
              <a:off x="3745775" y="5169529"/>
              <a:ext cx="1674822" cy="78827"/>
            </a:xfrm>
            <a:prstGeom prst="roundRect">
              <a:avLst>
                <a:gd fmla="val 1062" name="adj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" name="圆角淘宝网Chenying0907出品 28"/>
            <p:cNvSpPr/>
            <p:nvPr/>
          </p:nvSpPr>
          <p:spPr>
            <a:xfrm rot="21300000">
              <a:off x="3745775" y="5338342"/>
              <a:ext cx="1674822" cy="78827"/>
            </a:xfrm>
            <a:prstGeom prst="roundRect">
              <a:avLst>
                <a:gd fmla="val 14265" name="adj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0" name="淘宝网Chenying0907出品 29"/>
            <p:cNvSpPr/>
            <p:nvPr/>
          </p:nvSpPr>
          <p:spPr>
            <a:xfrm>
              <a:off x="2628898" y="2"/>
              <a:ext cx="3924299" cy="4667102"/>
            </a:xfrm>
            <a:custGeom>
              <a:gdLst>
                <a:gd fmla="*/ 1962150 w 3924300" name="connsiteX0"/>
                <a:gd fmla="*/ 0 h 4667248" name="connsiteY0"/>
                <a:gd fmla="*/ 3924300 w 3924300" name="connsiteX1"/>
                <a:gd fmla="*/ 1962150 h 4667248" name="connsiteY1"/>
                <a:gd fmla="*/ 3770105 w 3924300" name="connsiteX2"/>
                <a:gd fmla="*/ 2725908 h 4667248" name="connsiteY2"/>
                <a:gd fmla="*/ 3076575 w 3924300" name="connsiteX3"/>
                <a:gd fmla="*/ 4362442 h 4667248" name="connsiteY3"/>
                <a:gd fmla="*/ 2771769 w 3924300" name="connsiteX4"/>
                <a:gd fmla="*/ 4667248 h 4667248" name="connsiteY4"/>
                <a:gd fmla="*/ 1152531 w 3924300" name="connsiteX5"/>
                <a:gd fmla="*/ 4667248 h 4667248" name="connsiteY5"/>
                <a:gd fmla="*/ 847725 w 3924300" name="connsiteX6"/>
                <a:gd fmla="*/ 4362442 h 4667248" name="connsiteY6"/>
                <a:gd fmla="*/ 165554 w 3924300" name="connsiteX7"/>
                <a:gd fmla="*/ 2765883 h 4667248" name="connsiteY7"/>
                <a:gd fmla="*/ 172070 w 3924300" name="connsiteX8"/>
                <a:gd fmla="*/ 2763013 h 4667248" name="connsiteY8"/>
                <a:gd fmla="*/ 154196 w 3924300" name="connsiteX9"/>
                <a:gd fmla="*/ 2725908 h 4667248" name="connsiteY9"/>
                <a:gd fmla="*/ 0 w 3924300" name="connsiteX10"/>
                <a:gd fmla="*/ 1962150 h 4667248" name="connsiteY10"/>
                <a:gd fmla="*/ 1962150 w 3924300" name="connsiteX11"/>
                <a:gd fmla="*/ 0 h 4667248" name="connsiteY11"/>
                <a:gd fmla="*/ 1962150 w 3924300" name="connsiteX12"/>
                <a:gd fmla="*/ 0 h 4667248" name="connsiteY12"/>
                <a:gd fmla="*/ 1962150 w 3924300" name="connsiteX13"/>
                <a:gd fmla="*/ 0 h 4667248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4667248" w="3924300">
                  <a:moveTo>
                    <a:pt x="1962150" y="0"/>
                  </a:moveTo>
                  <a:cubicBezTo>
                    <a:pt x="3045816" y="0"/>
                    <a:pt x="3924300" y="878484"/>
                    <a:pt x="3924300" y="1962150"/>
                  </a:cubicBezTo>
                  <a:cubicBezTo>
                    <a:pt x="3924300" y="2233067"/>
                    <a:pt x="3869395" y="2491159"/>
                    <a:pt x="3770105" y="2725908"/>
                  </a:cubicBezTo>
                  <a:cubicBezTo>
                    <a:pt x="3628818" y="3125957"/>
                    <a:pt x="3071514" y="3695985"/>
                    <a:pt x="3076575" y="4362442"/>
                  </a:cubicBezTo>
                  <a:cubicBezTo>
                    <a:pt x="3076575" y="4530782"/>
                    <a:pt x="2940109" y="4667248"/>
                    <a:pt x="2771769" y="4667248"/>
                  </a:cubicBezTo>
                  <a:lnTo>
                    <a:pt x="1152531" y="4667248"/>
                  </a:lnTo>
                  <a:cubicBezTo>
                    <a:pt x="984191" y="4667248"/>
                    <a:pt x="847725" y="4530782"/>
                    <a:pt x="847725" y="4362442"/>
                  </a:cubicBezTo>
                  <a:cubicBezTo>
                    <a:pt x="870101" y="3728807"/>
                    <a:pt x="388106" y="3288393"/>
                    <a:pt x="165554" y="2765883"/>
                  </a:cubicBezTo>
                  <a:lnTo>
                    <a:pt x="172070" y="2763013"/>
                  </a:lnTo>
                  <a:lnTo>
                    <a:pt x="154196" y="2725908"/>
                  </a:lnTo>
                  <a:cubicBezTo>
                    <a:pt x="54905" y="2491159"/>
                    <a:pt x="0" y="2233067"/>
                    <a:pt x="0" y="1962150"/>
                  </a:cubicBezTo>
                  <a:cubicBezTo>
                    <a:pt x="0" y="878484"/>
                    <a:pt x="878484" y="0"/>
                    <a:pt x="1962150" y="0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chemeClr val="bg1"/>
                </a:gs>
                <a:gs pos="76000">
                  <a:schemeClr val="bg1"/>
                </a:gs>
                <a:gs pos="0">
                  <a:srgbClr val="DADADA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1" name="圆角淘宝网Chenying0907出品 30"/>
            <p:cNvSpPr/>
            <p:nvPr/>
          </p:nvSpPr>
          <p:spPr>
            <a:xfrm>
              <a:off x="3710111" y="4705672"/>
              <a:ext cx="1788888" cy="32661"/>
            </a:xfrm>
            <a:prstGeom prst="roundRect">
              <a:avLst>
                <a:gd fmla="val 50000" name="adj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1500">
                  <a:schemeClr val="bg1">
                    <a:lumMod val="85000"/>
                  </a:schemeClr>
                </a:gs>
                <a:gs pos="3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2" name="圆角淘宝网Chenying0907出品 31"/>
            <p:cNvSpPr/>
            <p:nvPr/>
          </p:nvSpPr>
          <p:spPr>
            <a:xfrm rot="21300000">
              <a:off x="3667321" y="4909824"/>
              <a:ext cx="1831730" cy="78827"/>
            </a:xfrm>
            <a:prstGeom prst="roundRect">
              <a:avLst>
                <a:gd fmla="val 50000" name="adj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" name="圆角淘宝网Chenying0907出品 32"/>
            <p:cNvSpPr/>
            <p:nvPr/>
          </p:nvSpPr>
          <p:spPr>
            <a:xfrm rot="21300000">
              <a:off x="3667321" y="5069962"/>
              <a:ext cx="1831730" cy="78827"/>
            </a:xfrm>
            <a:prstGeom prst="roundRect">
              <a:avLst>
                <a:gd fmla="val 50000" name="adj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圆角淘宝网Chenying0907出品 33"/>
            <p:cNvSpPr/>
            <p:nvPr/>
          </p:nvSpPr>
          <p:spPr>
            <a:xfrm rot="21300000">
              <a:off x="3667321" y="5236641"/>
              <a:ext cx="1831730" cy="78827"/>
            </a:xfrm>
            <a:prstGeom prst="roundRect">
              <a:avLst>
                <a:gd fmla="val 50000" name="adj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5" name="圆角淘宝网Chenying0907出品 34"/>
            <p:cNvSpPr/>
            <p:nvPr/>
          </p:nvSpPr>
          <p:spPr>
            <a:xfrm rot="21300000">
              <a:off x="3667321" y="5405455"/>
              <a:ext cx="1831730" cy="78827"/>
            </a:xfrm>
            <a:prstGeom prst="roundRect">
              <a:avLst>
                <a:gd fmla="val 50000" name="adj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6" name="圆角淘宝网Chenying0907出品 35"/>
            <p:cNvSpPr/>
            <p:nvPr/>
          </p:nvSpPr>
          <p:spPr>
            <a:xfrm rot="21300000">
              <a:off x="3667321" y="5540799"/>
              <a:ext cx="1831730" cy="82844"/>
            </a:xfrm>
            <a:prstGeom prst="roundRect">
              <a:avLst>
                <a:gd fmla="val 50000" name="adj"/>
              </a:avLst>
            </a:prstGeom>
            <a:gradFill>
              <a:gsLst>
                <a:gs pos="10000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7" name="圆角淘宝网Chenying0907出品 36"/>
            <p:cNvSpPr/>
            <p:nvPr/>
          </p:nvSpPr>
          <p:spPr>
            <a:xfrm>
              <a:off x="4009765" y="5932949"/>
              <a:ext cx="1178587" cy="35135"/>
            </a:xfrm>
            <a:prstGeom prst="roundRect">
              <a:avLst>
                <a:gd fmla="val 13637" name="adj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8" name="圆角淘宝网Chenying0907出品 37"/>
            <p:cNvSpPr/>
            <p:nvPr/>
          </p:nvSpPr>
          <p:spPr>
            <a:xfrm>
              <a:off x="4201538" y="6135967"/>
              <a:ext cx="776005" cy="16226"/>
            </a:xfrm>
            <a:prstGeom prst="roundRect">
              <a:avLst>
                <a:gd fmla="val 13637" name="adj"/>
              </a:avLst>
            </a:prstGeom>
            <a:gradFill>
              <a:gsLst>
                <a:gs pos="78000">
                  <a:schemeClr val="bg1"/>
                </a:gs>
                <a:gs pos="53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50000"/>
                  </a:schemeClr>
                </a:gs>
                <a:gs pos="230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9" name="淘宝网Chenying0907出品 38"/>
          <p:cNvSpPr/>
          <p:nvPr/>
        </p:nvSpPr>
        <p:spPr>
          <a:xfrm>
            <a:off x="5358286" y="2925145"/>
            <a:ext cx="842688" cy="860845"/>
          </a:xfrm>
          <a:custGeom>
            <a:gdLst>
              <a:gd fmla="*/ 870381 w 1740762" name="connsiteX0"/>
              <a:gd fmla="*/ 422211 h 1740760" name="connsiteY0"/>
              <a:gd fmla="*/ 422212 w 1740762" name="connsiteX1"/>
              <a:gd fmla="*/ 870380 h 1740760" name="connsiteY1"/>
              <a:gd fmla="*/ 870381 w 1740762" name="connsiteX2"/>
              <a:gd fmla="*/ 1318549 h 1740760" name="connsiteY2"/>
              <a:gd fmla="*/ 1318550 w 1740762" name="connsiteX3"/>
              <a:gd fmla="*/ 870380 h 1740760" name="connsiteY3"/>
              <a:gd fmla="*/ 870381 w 1740762" name="connsiteX4"/>
              <a:gd fmla="*/ 422211 h 1740760" name="connsiteY4"/>
              <a:gd fmla="*/ 785261 w 1740762" name="connsiteX5"/>
              <a:gd fmla="*/ 0 h 1740760" name="connsiteY5"/>
              <a:gd fmla="*/ 955501 w 1740762" name="connsiteX6"/>
              <a:gd fmla="*/ 0 h 1740760" name="connsiteY6"/>
              <a:gd fmla="*/ 955501 w 1740762" name="connsiteX7"/>
              <a:gd fmla="*/ 134329 h 1740760" name="connsiteY7"/>
              <a:gd fmla="*/ 1014988 w 1740762" name="connsiteX8"/>
              <a:gd fmla="*/ 143408 h 1740760" name="connsiteY8"/>
              <a:gd fmla="*/ 1073317 w 1740762" name="connsiteX9"/>
              <a:gd fmla="*/ 158020 h 1740760" name="connsiteY9"/>
              <a:gd fmla="*/ 1124821 w 1740762" name="connsiteX10"/>
              <a:gd fmla="*/ 33680 h 1740760" name="connsiteY10"/>
              <a:gd fmla="*/ 1282102 w 1740762" name="connsiteX11"/>
              <a:gd fmla="*/ 98828 h 1740760" name="connsiteY11"/>
              <a:gd fmla="*/ 1229998 w 1740762" name="connsiteX12"/>
              <a:gd fmla="*/ 224619 h 1740760" name="connsiteY12"/>
              <a:gd fmla="*/ 1250218 w 1740762" name="connsiteX13"/>
              <a:gd fmla="*/ 235760 h 1740760" name="connsiteY13"/>
              <a:gd fmla="*/ 1327066 w 1740762" name="connsiteX14"/>
              <a:gd fmla="*/ 289364 h 1740760" name="connsiteY14"/>
              <a:gd fmla="*/ 1329143 w 1740762" name="connsiteX15"/>
              <a:gd fmla="*/ 291241 h 1740760" name="connsiteY15"/>
              <a:gd fmla="*/ 1425645 w 1740762" name="connsiteX16"/>
              <a:gd fmla="*/ 194739 h 1740760" name="connsiteY16"/>
              <a:gd fmla="*/ 1546022 w 1740762" name="connsiteX17"/>
              <a:gd fmla="*/ 315117 h 1740760" name="connsiteY17"/>
              <a:gd fmla="*/ 1448558 w 1740762" name="connsiteX18"/>
              <a:gd fmla="*/ 412582 h 1740760" name="connsiteY18"/>
              <a:gd fmla="*/ 1457388 w 1740762" name="connsiteX19"/>
              <a:gd fmla="*/ 422838 h 1740760" name="connsiteY19"/>
              <a:gd fmla="*/ 1514167 w 1740762" name="connsiteX20"/>
              <a:gd fmla="*/ 511583 h 1740760" name="connsiteY20"/>
              <a:gd fmla="*/ 1641935 w 1740762" name="connsiteX21"/>
              <a:gd fmla="*/ 458659 h 1740760" name="connsiteY21"/>
              <a:gd fmla="*/ 1707082 w 1740762" name="connsiteX22"/>
              <a:gd fmla="*/ 615941 h 1740760" name="connsiteY22"/>
              <a:gd fmla="*/ 1579247 w 1740762" name="connsiteX23"/>
              <a:gd fmla="*/ 668892 h 1740760" name="connsiteY23"/>
              <a:gd fmla="*/ 1584835 w 1740762" name="connsiteX24"/>
              <a:gd fmla="*/ 687711 h 1740760" name="connsiteY24"/>
              <a:gd fmla="*/ 1601709 w 1740762" name="connsiteX25"/>
              <a:gd fmla="*/ 777321 h 1740760" name="connsiteY25"/>
              <a:gd fmla="*/ 1602202 w 1740762" name="connsiteX26"/>
              <a:gd fmla="*/ 785260 h 1740760" name="connsiteY26"/>
              <a:gd fmla="*/ 1740762 w 1740762" name="connsiteX27"/>
              <a:gd fmla="*/ 785260 h 1740760" name="connsiteY27"/>
              <a:gd fmla="*/ 1740762 w 1740762" name="connsiteX28"/>
              <a:gd fmla="*/ 955500 h 1740760" name="connsiteY28"/>
              <a:gd fmla="*/ 1602244 w 1740762" name="connsiteX29"/>
              <a:gd fmla="*/ 955500 h 1740760" name="connsiteY29"/>
              <a:gd fmla="*/ 1592412 w 1740762" name="connsiteX30"/>
              <a:gd fmla="*/ 1019928 h 1740760" name="connsiteY30"/>
              <a:gd fmla="*/ 1579385 w 1740762" name="connsiteX31"/>
              <a:gd fmla="*/ 1071925 h 1740760" name="connsiteY31"/>
              <a:gd fmla="*/ 1707082 w 1740762" name="connsiteX32"/>
              <a:gd fmla="*/ 1124819 h 1740760" name="connsiteY32"/>
              <a:gd fmla="*/ 1641935 w 1740762" name="connsiteX33"/>
              <a:gd fmla="*/ 1282101 h 1740760" name="connsiteY33"/>
              <a:gd fmla="*/ 1514336 w 1740762" name="connsiteX34"/>
              <a:gd fmla="*/ 1229247 h 1740760" name="connsiteY34"/>
              <a:gd fmla="*/ 1500059 w 1740762" name="connsiteX35"/>
              <a:gd fmla="*/ 1255158 h 1740760" name="connsiteY35"/>
              <a:gd fmla="*/ 1448892 w 1740762" name="connsiteX36"/>
              <a:gd fmla="*/ 1328512 h 1740760" name="connsiteY36"/>
              <a:gd fmla="*/ 1546022 w 1740762" name="connsiteX37"/>
              <a:gd fmla="*/ 1425643 h 1740760" name="connsiteY37"/>
              <a:gd fmla="*/ 1425645 w 1740762" name="connsiteX38"/>
              <a:gd fmla="*/ 1546021 h 1740760" name="connsiteY38"/>
              <a:gd fmla="*/ 1328549 w 1740762" name="connsiteX39"/>
              <a:gd fmla="*/ 1448925 h 1740760" name="connsiteY39"/>
              <a:gd fmla="*/ 1312981 w 1740762" name="connsiteX40"/>
              <a:gd fmla="*/ 1462328 h 1740760" name="connsiteY40"/>
              <a:gd fmla="*/ 1229762 w 1740762" name="connsiteX41"/>
              <a:gd fmla="*/ 1515571 h 1740760" name="connsiteY41"/>
              <a:gd fmla="*/ 1282102 w 1740762" name="connsiteX42"/>
              <a:gd fmla="*/ 1641932 h 1740760" name="connsiteY42"/>
              <a:gd fmla="*/ 1124821 w 1740762" name="connsiteX43"/>
              <a:gd fmla="*/ 1707080 h 1740760" name="connsiteY43"/>
              <a:gd fmla="*/ 1073151 w 1740762" name="connsiteX44"/>
              <a:gd fmla="*/ 1582339 h 1740760" name="connsiteY44"/>
              <a:gd fmla="*/ 1048108 w 1740762" name="connsiteX45"/>
              <a:gd fmla="*/ 1589775 h 1740760" name="connsiteY45"/>
              <a:gd fmla="*/ 958498 w 1740762" name="connsiteX46"/>
              <a:gd fmla="*/ 1606649 h 1740760" name="connsiteY46"/>
              <a:gd fmla="*/ 955501 w 1740762" name="connsiteX47"/>
              <a:gd fmla="*/ 1606835 h 1740760" name="connsiteY47"/>
              <a:gd fmla="*/ 955501 w 1740762" name="connsiteX48"/>
              <a:gd fmla="*/ 1740760 h 1740760" name="connsiteY48"/>
              <a:gd fmla="*/ 785261 w 1740762" name="connsiteX49"/>
              <a:gd fmla="*/ 1740760 h 1740760" name="connsiteY49"/>
              <a:gd fmla="*/ 785261 w 1740762" name="connsiteX50"/>
              <a:gd fmla="*/ 1607939 h 1740760" name="connsiteY50"/>
              <a:gd fmla="*/ 715891 w 1740762" name="connsiteX51"/>
              <a:gd fmla="*/ 1597352 h 1740760" name="connsiteY51"/>
              <a:gd fmla="*/ 666516 w 1740762" name="connsiteX52"/>
              <a:gd fmla="*/ 1584982 h 1740760" name="connsiteY52"/>
              <a:gd fmla="*/ 615942 w 1740762" name="connsiteX53"/>
              <a:gd fmla="*/ 1707080 h 1740760" name="connsiteY53"/>
              <a:gd fmla="*/ 458661 w 1740762" name="connsiteX54"/>
              <a:gd fmla="*/ 1641932 h 1740760" name="connsiteY54"/>
              <a:gd fmla="*/ 508928 w 1740762" name="connsiteX55"/>
              <a:gd fmla="*/ 1520575 h 1740760" name="connsiteY55"/>
              <a:gd fmla="*/ 480660 w 1740762" name="connsiteX56"/>
              <a:gd fmla="*/ 1504999 h 1740760" name="connsiteY56"/>
              <a:gd fmla="*/ 407307 w 1740762" name="connsiteX57"/>
              <a:gd fmla="*/ 1453832 h 1740760" name="connsiteY57"/>
              <a:gd fmla="*/ 315118 w 1740762" name="connsiteX58"/>
              <a:gd fmla="*/ 1546021 h 1740760" name="connsiteY58"/>
              <a:gd fmla="*/ 194740 w 1740762" name="connsiteX59"/>
              <a:gd fmla="*/ 1425643 h 1740760" name="connsiteY59"/>
              <a:gd fmla="*/ 286894 w 1740762" name="connsiteX60"/>
              <a:gd fmla="*/ 1333489 h 1740760" name="connsiteY60"/>
              <a:gd fmla="*/ 273491 w 1740762" name="connsiteX61"/>
              <a:gd fmla="*/ 1317922 h 1740760" name="connsiteY61"/>
              <a:gd fmla="*/ 218783 w 1740762" name="connsiteX62"/>
              <a:gd fmla="*/ 1232414 h 1740760" name="connsiteY62"/>
              <a:gd fmla="*/ 98828 w 1740762" name="connsiteX63"/>
              <a:gd fmla="*/ 1282101 h 1740760" name="connsiteY63"/>
              <a:gd fmla="*/ 33680 w 1740762" name="connsiteX64"/>
              <a:gd fmla="*/ 1124819 h 1740760" name="connsiteY64"/>
              <a:gd fmla="*/ 152714 w 1740762" name="connsiteX65"/>
              <a:gd fmla="*/ 1075514 h 1740760" name="connsiteY65"/>
              <a:gd fmla="*/ 146043 w 1740762" name="connsiteX66"/>
              <a:gd fmla="*/ 1053048 h 1740760" name="connsiteY66"/>
              <a:gd fmla="*/ 129170 w 1740762" name="connsiteX67"/>
              <a:gd fmla="*/ 963438 h 1740760" name="connsiteY67"/>
              <a:gd fmla="*/ 128677 w 1740762" name="connsiteX68"/>
              <a:gd fmla="*/ 955500 h 1740760" name="connsiteY68"/>
              <a:gd fmla="*/ 0 w 1740762" name="connsiteX69"/>
              <a:gd fmla="*/ 955500 h 1740760" name="connsiteY69"/>
              <a:gd fmla="*/ 0 w 1740762" name="connsiteX70"/>
              <a:gd fmla="*/ 785260 h 1740760" name="connsiteY70"/>
              <a:gd fmla="*/ 128814 w 1740762" name="connsiteX71"/>
              <a:gd fmla="*/ 785260 h 1740760" name="connsiteY71"/>
              <a:gd fmla="*/ 134981 w 1740762" name="connsiteX72"/>
              <a:gd fmla="*/ 739025 h 1740760" name="connsiteY72"/>
              <a:gd fmla="*/ 147040 w 1740762" name="connsiteX73"/>
              <a:gd fmla="*/ 683819 h 1740760" name="connsiteY73"/>
              <a:gd fmla="*/ 152622 w 1740762" name="connsiteX74"/>
              <a:gd fmla="*/ 665208 h 1740760" name="connsiteY74"/>
              <a:gd fmla="*/ 33680 w 1740762" name="connsiteX75"/>
              <a:gd fmla="*/ 615940 h 1740760" name="connsiteY75"/>
              <a:gd fmla="*/ 98828 w 1740762" name="connsiteX76"/>
              <a:gd fmla="*/ 458659 h 1740760" name="connsiteY76"/>
              <a:gd fmla="*/ 219054 w 1740762" name="connsiteX77"/>
              <a:gd fmla="*/ 508459 h 1740760" name="connsiteY77"/>
              <a:gd fmla="*/ 264199 w 1740762" name="connsiteX78"/>
              <a:gd fmla="*/ 435381 h 1740760" name="connsiteY78"/>
              <a:gd fmla="*/ 286732 w 1740762" name="connsiteX79"/>
              <a:gd fmla="*/ 407109 h 1740760" name="connsiteY79"/>
              <a:gd fmla="*/ 194740 w 1740762" name="connsiteX80"/>
              <a:gd fmla="*/ 315117 h 1740760" name="connsiteY80"/>
              <a:gd fmla="*/ 315118 w 1740762" name="connsiteX81"/>
              <a:gd fmla="*/ 194739 h 1740760" name="connsiteY81"/>
              <a:gd fmla="*/ 407197 w 1740762" name="connsiteX82"/>
              <a:gd fmla="*/ 286817 h 1740760" name="connsiteY82"/>
              <a:gd fmla="*/ 460791 w 1740762" name="connsiteX83"/>
              <a:gd fmla="*/ 248268 h 1740760" name="connsiteY83"/>
              <a:gd fmla="*/ 508858 w 1740762" name="connsiteX84"/>
              <a:gd fmla="*/ 220014 h 1740760" name="connsiteY84"/>
              <a:gd fmla="*/ 458661 w 1740762" name="connsiteX85"/>
              <a:gd fmla="*/ 98828 h 1740760" name="connsiteY85"/>
              <a:gd fmla="*/ 615942 w 1740762" name="connsiteX86"/>
              <a:gd fmla="*/ 33679 h 1740760" name="connsiteY86"/>
              <a:gd fmla="*/ 666597 w 1740762" name="connsiteX87"/>
              <a:gd fmla="*/ 155970 h 1740760" name="connsiteY87"/>
              <a:gd fmla="*/ 715891 w 1740762" name="connsiteX88"/>
              <a:gd fmla="*/ 143408 h 1740760" name="connsiteY88"/>
              <a:gd fmla="*/ 785261 w 1740762" name="connsiteX89"/>
              <a:gd fmla="*/ 132820 h 1740760" name="connsiteY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b="b" l="l" r="r" t="t"/>
            <a:pathLst>
              <a:path h="1740760" w="1740762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0" name="淘宝网Chenying0907出品 39"/>
          <p:cNvSpPr/>
          <p:nvPr/>
        </p:nvSpPr>
        <p:spPr>
          <a:xfrm>
            <a:off x="6107166" y="2699865"/>
            <a:ext cx="630144" cy="643722"/>
          </a:xfrm>
          <a:custGeom>
            <a:gdLst>
              <a:gd fmla="*/ 870381 w 1740762" name="connsiteX0"/>
              <a:gd fmla="*/ 422211 h 1740760" name="connsiteY0"/>
              <a:gd fmla="*/ 422212 w 1740762" name="connsiteX1"/>
              <a:gd fmla="*/ 870380 h 1740760" name="connsiteY1"/>
              <a:gd fmla="*/ 870381 w 1740762" name="connsiteX2"/>
              <a:gd fmla="*/ 1318549 h 1740760" name="connsiteY2"/>
              <a:gd fmla="*/ 1318550 w 1740762" name="connsiteX3"/>
              <a:gd fmla="*/ 870380 h 1740760" name="connsiteY3"/>
              <a:gd fmla="*/ 870381 w 1740762" name="connsiteX4"/>
              <a:gd fmla="*/ 422211 h 1740760" name="connsiteY4"/>
              <a:gd fmla="*/ 785261 w 1740762" name="connsiteX5"/>
              <a:gd fmla="*/ 0 h 1740760" name="connsiteY5"/>
              <a:gd fmla="*/ 955501 w 1740762" name="connsiteX6"/>
              <a:gd fmla="*/ 0 h 1740760" name="connsiteY6"/>
              <a:gd fmla="*/ 955501 w 1740762" name="connsiteX7"/>
              <a:gd fmla="*/ 134329 h 1740760" name="connsiteY7"/>
              <a:gd fmla="*/ 1014988 w 1740762" name="connsiteX8"/>
              <a:gd fmla="*/ 143408 h 1740760" name="connsiteY8"/>
              <a:gd fmla="*/ 1073317 w 1740762" name="connsiteX9"/>
              <a:gd fmla="*/ 158020 h 1740760" name="connsiteY9"/>
              <a:gd fmla="*/ 1124821 w 1740762" name="connsiteX10"/>
              <a:gd fmla="*/ 33680 h 1740760" name="connsiteY10"/>
              <a:gd fmla="*/ 1282102 w 1740762" name="connsiteX11"/>
              <a:gd fmla="*/ 98828 h 1740760" name="connsiteY11"/>
              <a:gd fmla="*/ 1229998 w 1740762" name="connsiteX12"/>
              <a:gd fmla="*/ 224619 h 1740760" name="connsiteY12"/>
              <a:gd fmla="*/ 1250218 w 1740762" name="connsiteX13"/>
              <a:gd fmla="*/ 235760 h 1740760" name="connsiteY13"/>
              <a:gd fmla="*/ 1327066 w 1740762" name="connsiteX14"/>
              <a:gd fmla="*/ 289364 h 1740760" name="connsiteY14"/>
              <a:gd fmla="*/ 1329143 w 1740762" name="connsiteX15"/>
              <a:gd fmla="*/ 291241 h 1740760" name="connsiteY15"/>
              <a:gd fmla="*/ 1425645 w 1740762" name="connsiteX16"/>
              <a:gd fmla="*/ 194739 h 1740760" name="connsiteY16"/>
              <a:gd fmla="*/ 1546022 w 1740762" name="connsiteX17"/>
              <a:gd fmla="*/ 315117 h 1740760" name="connsiteY17"/>
              <a:gd fmla="*/ 1448558 w 1740762" name="connsiteX18"/>
              <a:gd fmla="*/ 412582 h 1740760" name="connsiteY18"/>
              <a:gd fmla="*/ 1457388 w 1740762" name="connsiteX19"/>
              <a:gd fmla="*/ 422838 h 1740760" name="connsiteY19"/>
              <a:gd fmla="*/ 1514167 w 1740762" name="connsiteX20"/>
              <a:gd fmla="*/ 511583 h 1740760" name="connsiteY20"/>
              <a:gd fmla="*/ 1641935 w 1740762" name="connsiteX21"/>
              <a:gd fmla="*/ 458659 h 1740760" name="connsiteY21"/>
              <a:gd fmla="*/ 1707082 w 1740762" name="connsiteX22"/>
              <a:gd fmla="*/ 615941 h 1740760" name="connsiteY22"/>
              <a:gd fmla="*/ 1579247 w 1740762" name="connsiteX23"/>
              <a:gd fmla="*/ 668892 h 1740760" name="connsiteY23"/>
              <a:gd fmla="*/ 1584835 w 1740762" name="connsiteX24"/>
              <a:gd fmla="*/ 687711 h 1740760" name="connsiteY24"/>
              <a:gd fmla="*/ 1601709 w 1740762" name="connsiteX25"/>
              <a:gd fmla="*/ 777321 h 1740760" name="connsiteY25"/>
              <a:gd fmla="*/ 1602202 w 1740762" name="connsiteX26"/>
              <a:gd fmla="*/ 785260 h 1740760" name="connsiteY26"/>
              <a:gd fmla="*/ 1740762 w 1740762" name="connsiteX27"/>
              <a:gd fmla="*/ 785260 h 1740760" name="connsiteY27"/>
              <a:gd fmla="*/ 1740762 w 1740762" name="connsiteX28"/>
              <a:gd fmla="*/ 955500 h 1740760" name="connsiteY28"/>
              <a:gd fmla="*/ 1602244 w 1740762" name="connsiteX29"/>
              <a:gd fmla="*/ 955500 h 1740760" name="connsiteY29"/>
              <a:gd fmla="*/ 1592412 w 1740762" name="connsiteX30"/>
              <a:gd fmla="*/ 1019928 h 1740760" name="connsiteY30"/>
              <a:gd fmla="*/ 1579385 w 1740762" name="connsiteX31"/>
              <a:gd fmla="*/ 1071925 h 1740760" name="connsiteY31"/>
              <a:gd fmla="*/ 1707082 w 1740762" name="connsiteX32"/>
              <a:gd fmla="*/ 1124819 h 1740760" name="connsiteY32"/>
              <a:gd fmla="*/ 1641935 w 1740762" name="connsiteX33"/>
              <a:gd fmla="*/ 1282101 h 1740760" name="connsiteY33"/>
              <a:gd fmla="*/ 1514336 w 1740762" name="connsiteX34"/>
              <a:gd fmla="*/ 1229247 h 1740760" name="connsiteY34"/>
              <a:gd fmla="*/ 1500059 w 1740762" name="connsiteX35"/>
              <a:gd fmla="*/ 1255158 h 1740760" name="connsiteY35"/>
              <a:gd fmla="*/ 1448892 w 1740762" name="connsiteX36"/>
              <a:gd fmla="*/ 1328512 h 1740760" name="connsiteY36"/>
              <a:gd fmla="*/ 1546022 w 1740762" name="connsiteX37"/>
              <a:gd fmla="*/ 1425643 h 1740760" name="connsiteY37"/>
              <a:gd fmla="*/ 1425645 w 1740762" name="connsiteX38"/>
              <a:gd fmla="*/ 1546021 h 1740760" name="connsiteY38"/>
              <a:gd fmla="*/ 1328549 w 1740762" name="connsiteX39"/>
              <a:gd fmla="*/ 1448925 h 1740760" name="connsiteY39"/>
              <a:gd fmla="*/ 1312981 w 1740762" name="connsiteX40"/>
              <a:gd fmla="*/ 1462328 h 1740760" name="connsiteY40"/>
              <a:gd fmla="*/ 1229762 w 1740762" name="connsiteX41"/>
              <a:gd fmla="*/ 1515571 h 1740760" name="connsiteY41"/>
              <a:gd fmla="*/ 1282102 w 1740762" name="connsiteX42"/>
              <a:gd fmla="*/ 1641932 h 1740760" name="connsiteY42"/>
              <a:gd fmla="*/ 1124821 w 1740762" name="connsiteX43"/>
              <a:gd fmla="*/ 1707080 h 1740760" name="connsiteY43"/>
              <a:gd fmla="*/ 1073151 w 1740762" name="connsiteX44"/>
              <a:gd fmla="*/ 1582339 h 1740760" name="connsiteY44"/>
              <a:gd fmla="*/ 1048108 w 1740762" name="connsiteX45"/>
              <a:gd fmla="*/ 1589775 h 1740760" name="connsiteY45"/>
              <a:gd fmla="*/ 958498 w 1740762" name="connsiteX46"/>
              <a:gd fmla="*/ 1606649 h 1740760" name="connsiteY46"/>
              <a:gd fmla="*/ 955501 w 1740762" name="connsiteX47"/>
              <a:gd fmla="*/ 1606835 h 1740760" name="connsiteY47"/>
              <a:gd fmla="*/ 955501 w 1740762" name="connsiteX48"/>
              <a:gd fmla="*/ 1740760 h 1740760" name="connsiteY48"/>
              <a:gd fmla="*/ 785261 w 1740762" name="connsiteX49"/>
              <a:gd fmla="*/ 1740760 h 1740760" name="connsiteY49"/>
              <a:gd fmla="*/ 785261 w 1740762" name="connsiteX50"/>
              <a:gd fmla="*/ 1607939 h 1740760" name="connsiteY50"/>
              <a:gd fmla="*/ 715891 w 1740762" name="connsiteX51"/>
              <a:gd fmla="*/ 1597352 h 1740760" name="connsiteY51"/>
              <a:gd fmla="*/ 666516 w 1740762" name="connsiteX52"/>
              <a:gd fmla="*/ 1584982 h 1740760" name="connsiteY52"/>
              <a:gd fmla="*/ 615942 w 1740762" name="connsiteX53"/>
              <a:gd fmla="*/ 1707080 h 1740760" name="connsiteY53"/>
              <a:gd fmla="*/ 458661 w 1740762" name="connsiteX54"/>
              <a:gd fmla="*/ 1641932 h 1740760" name="connsiteY54"/>
              <a:gd fmla="*/ 508928 w 1740762" name="connsiteX55"/>
              <a:gd fmla="*/ 1520575 h 1740760" name="connsiteY55"/>
              <a:gd fmla="*/ 480660 w 1740762" name="connsiteX56"/>
              <a:gd fmla="*/ 1504999 h 1740760" name="connsiteY56"/>
              <a:gd fmla="*/ 407307 w 1740762" name="connsiteX57"/>
              <a:gd fmla="*/ 1453832 h 1740760" name="connsiteY57"/>
              <a:gd fmla="*/ 315118 w 1740762" name="connsiteX58"/>
              <a:gd fmla="*/ 1546021 h 1740760" name="connsiteY58"/>
              <a:gd fmla="*/ 194740 w 1740762" name="connsiteX59"/>
              <a:gd fmla="*/ 1425643 h 1740760" name="connsiteY59"/>
              <a:gd fmla="*/ 286894 w 1740762" name="connsiteX60"/>
              <a:gd fmla="*/ 1333489 h 1740760" name="connsiteY60"/>
              <a:gd fmla="*/ 273491 w 1740762" name="connsiteX61"/>
              <a:gd fmla="*/ 1317922 h 1740760" name="connsiteY61"/>
              <a:gd fmla="*/ 218783 w 1740762" name="connsiteX62"/>
              <a:gd fmla="*/ 1232414 h 1740760" name="connsiteY62"/>
              <a:gd fmla="*/ 98828 w 1740762" name="connsiteX63"/>
              <a:gd fmla="*/ 1282101 h 1740760" name="connsiteY63"/>
              <a:gd fmla="*/ 33680 w 1740762" name="connsiteX64"/>
              <a:gd fmla="*/ 1124819 h 1740760" name="connsiteY64"/>
              <a:gd fmla="*/ 152714 w 1740762" name="connsiteX65"/>
              <a:gd fmla="*/ 1075514 h 1740760" name="connsiteY65"/>
              <a:gd fmla="*/ 146043 w 1740762" name="connsiteX66"/>
              <a:gd fmla="*/ 1053048 h 1740760" name="connsiteY66"/>
              <a:gd fmla="*/ 129170 w 1740762" name="connsiteX67"/>
              <a:gd fmla="*/ 963438 h 1740760" name="connsiteY67"/>
              <a:gd fmla="*/ 128677 w 1740762" name="connsiteX68"/>
              <a:gd fmla="*/ 955500 h 1740760" name="connsiteY68"/>
              <a:gd fmla="*/ 0 w 1740762" name="connsiteX69"/>
              <a:gd fmla="*/ 955500 h 1740760" name="connsiteY69"/>
              <a:gd fmla="*/ 0 w 1740762" name="connsiteX70"/>
              <a:gd fmla="*/ 785260 h 1740760" name="connsiteY70"/>
              <a:gd fmla="*/ 128814 w 1740762" name="connsiteX71"/>
              <a:gd fmla="*/ 785260 h 1740760" name="connsiteY71"/>
              <a:gd fmla="*/ 134981 w 1740762" name="connsiteX72"/>
              <a:gd fmla="*/ 739025 h 1740760" name="connsiteY72"/>
              <a:gd fmla="*/ 147040 w 1740762" name="connsiteX73"/>
              <a:gd fmla="*/ 683819 h 1740760" name="connsiteY73"/>
              <a:gd fmla="*/ 152622 w 1740762" name="connsiteX74"/>
              <a:gd fmla="*/ 665208 h 1740760" name="connsiteY74"/>
              <a:gd fmla="*/ 33680 w 1740762" name="connsiteX75"/>
              <a:gd fmla="*/ 615940 h 1740760" name="connsiteY75"/>
              <a:gd fmla="*/ 98828 w 1740762" name="connsiteX76"/>
              <a:gd fmla="*/ 458659 h 1740760" name="connsiteY76"/>
              <a:gd fmla="*/ 219054 w 1740762" name="connsiteX77"/>
              <a:gd fmla="*/ 508459 h 1740760" name="connsiteY77"/>
              <a:gd fmla="*/ 264199 w 1740762" name="connsiteX78"/>
              <a:gd fmla="*/ 435381 h 1740760" name="connsiteY78"/>
              <a:gd fmla="*/ 286732 w 1740762" name="connsiteX79"/>
              <a:gd fmla="*/ 407109 h 1740760" name="connsiteY79"/>
              <a:gd fmla="*/ 194740 w 1740762" name="connsiteX80"/>
              <a:gd fmla="*/ 315117 h 1740760" name="connsiteY80"/>
              <a:gd fmla="*/ 315118 w 1740762" name="connsiteX81"/>
              <a:gd fmla="*/ 194739 h 1740760" name="connsiteY81"/>
              <a:gd fmla="*/ 407197 w 1740762" name="connsiteX82"/>
              <a:gd fmla="*/ 286817 h 1740760" name="connsiteY82"/>
              <a:gd fmla="*/ 460791 w 1740762" name="connsiteX83"/>
              <a:gd fmla="*/ 248268 h 1740760" name="connsiteY83"/>
              <a:gd fmla="*/ 508858 w 1740762" name="connsiteX84"/>
              <a:gd fmla="*/ 220014 h 1740760" name="connsiteY84"/>
              <a:gd fmla="*/ 458661 w 1740762" name="connsiteX85"/>
              <a:gd fmla="*/ 98828 h 1740760" name="connsiteY85"/>
              <a:gd fmla="*/ 615942 w 1740762" name="connsiteX86"/>
              <a:gd fmla="*/ 33679 h 1740760" name="connsiteY86"/>
              <a:gd fmla="*/ 666597 w 1740762" name="connsiteX87"/>
              <a:gd fmla="*/ 155970 h 1740760" name="connsiteY87"/>
              <a:gd fmla="*/ 715891 w 1740762" name="connsiteX88"/>
              <a:gd fmla="*/ 143408 h 1740760" name="connsiteY88"/>
              <a:gd fmla="*/ 785261 w 1740762" name="connsiteX89"/>
              <a:gd fmla="*/ 132820 h 1740760" name="connsiteY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b="b" l="l" r="r" t="t"/>
            <a:pathLst>
              <a:path h="1740760" w="1740762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1" name="淘宝网Chenying0907出品 40"/>
          <p:cNvGrpSpPr/>
          <p:nvPr/>
        </p:nvGrpSpPr>
        <p:grpSpPr>
          <a:xfrm>
            <a:off x="5189941" y="1589591"/>
            <a:ext cx="1350125" cy="1379221"/>
            <a:chOff x="1325411" y="1372730"/>
            <a:chExt cx="1251557" cy="1251560"/>
          </a:xfrm>
          <a:effectLst>
            <a:outerShdw algn="tl" blurRad="762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42" name="淘宝网Chenying0907出品 41"/>
            <p:cNvSpPr/>
            <p:nvPr/>
          </p:nvSpPr>
          <p:spPr>
            <a:xfrm>
              <a:off x="1325411" y="1372730"/>
              <a:ext cx="625779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83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3" name="淘宝网Chenying0907出品 42"/>
            <p:cNvSpPr/>
            <p:nvPr/>
          </p:nvSpPr>
          <p:spPr>
            <a:xfrm rot="5400000">
              <a:off x="1951189" y="1372730"/>
              <a:ext cx="625778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4" name="淘宝网Chenying0907出品 43"/>
            <p:cNvSpPr/>
            <p:nvPr/>
          </p:nvSpPr>
          <p:spPr>
            <a:xfrm rot="10800000">
              <a:off x="1951187" y="1998509"/>
              <a:ext cx="625779" cy="625779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5" name="淘宝网Chenying0907出品 44"/>
            <p:cNvSpPr/>
            <p:nvPr/>
          </p:nvSpPr>
          <p:spPr>
            <a:xfrm rot="16200000">
              <a:off x="1325412" y="1998511"/>
              <a:ext cx="625778" cy="625780"/>
            </a:xfrm>
            <a:custGeom>
              <a:gdLst>
                <a:gd fmla="*/ 564580 w 625779" name="connsiteX0"/>
                <a:gd fmla="*/ 0 h 625780" name="connsiteY0"/>
                <a:gd fmla="*/ 625779 w 625779" name="connsiteX1"/>
                <a:gd fmla="*/ 0 h 625780" name="connsiteY1"/>
                <a:gd fmla="*/ 625779 w 625779" name="connsiteX2"/>
                <a:gd fmla="*/ 303558 h 625780" name="connsiteY2"/>
                <a:gd fmla="*/ 303558 w 625779" name="connsiteX3"/>
                <a:gd fmla="*/ 625779 h 625780" name="connsiteY3"/>
                <a:gd fmla="*/ 303559 w 625779" name="connsiteX4"/>
                <a:gd fmla="*/ 625780 h 625780" name="connsiteY4"/>
                <a:gd fmla="*/ 0 w 625779" name="connsiteX5"/>
                <a:gd fmla="*/ 625780 h 625780" name="connsiteY5"/>
                <a:gd fmla="*/ 0 w 625779" name="connsiteX6"/>
                <a:gd fmla="*/ 564580 h 625780" name="connsiteY6"/>
                <a:gd fmla="*/ 92614 w 625779" name="connsiteX7"/>
                <a:gd fmla="*/ 564580 h 625780" name="connsiteY7"/>
                <a:gd fmla="*/ 97048 w 625779" name="connsiteX8"/>
                <a:gd fmla="*/ 531339 h 625780" name="connsiteY8"/>
                <a:gd fmla="*/ 105718 w 625779" name="connsiteX9"/>
                <a:gd fmla="*/ 491647 h 625780" name="connsiteY9"/>
                <a:gd fmla="*/ 109731 w 625779" name="connsiteX10"/>
                <a:gd fmla="*/ 478266 h 625780" name="connsiteY10"/>
                <a:gd fmla="*/ 24215 w 625779" name="connsiteX11"/>
                <a:gd fmla="*/ 442844 h 625780" name="connsiteY11"/>
                <a:gd fmla="*/ 71055 w 625779" name="connsiteX12"/>
                <a:gd fmla="*/ 329763 h 625780" name="connsiteY12"/>
                <a:gd fmla="*/ 157494 w 625779" name="connsiteX13"/>
                <a:gd fmla="*/ 365568 h 625780" name="connsiteY13"/>
                <a:gd fmla="*/ 189952 w 625779" name="connsiteX14"/>
                <a:gd fmla="*/ 313027 h 625780" name="connsiteY14"/>
                <a:gd fmla="*/ 206152 w 625779" name="connsiteX15"/>
                <a:gd fmla="*/ 292700 h 625780" name="connsiteY15"/>
                <a:gd fmla="*/ 140013 w 625779" name="connsiteX16"/>
                <a:gd fmla="*/ 226560 h 625780" name="connsiteY16"/>
                <a:gd fmla="*/ 226561 w 625779" name="connsiteX17"/>
                <a:gd fmla="*/ 140012 h 625780" name="connsiteY17"/>
                <a:gd fmla="*/ 292763 w 625779" name="connsiteX18"/>
                <a:gd fmla="*/ 206214 h 625780" name="connsiteY18"/>
                <a:gd fmla="*/ 331296 w 625779" name="connsiteX19"/>
                <a:gd fmla="*/ 178498 h 625780" name="connsiteY19"/>
                <a:gd fmla="*/ 365854 w 625779" name="connsiteX20"/>
                <a:gd fmla="*/ 158184 h 625780" name="connsiteY20"/>
                <a:gd fmla="*/ 329764 w 625779" name="connsiteX21"/>
                <a:gd fmla="*/ 71055 h 625780" name="connsiteY21"/>
                <a:gd fmla="*/ 442845 w 625779" name="connsiteX22"/>
                <a:gd fmla="*/ 24214 h 625780" name="connsiteY22"/>
                <a:gd fmla="*/ 479264 w 625779" name="connsiteX23"/>
                <a:gd fmla="*/ 112138 h 625780" name="connsiteY23"/>
                <a:gd fmla="*/ 514705 w 625779" name="connsiteX24"/>
                <a:gd fmla="*/ 103106 h 625780" name="connsiteY24"/>
                <a:gd fmla="*/ 564580 w 625779" name="connsiteX25"/>
                <a:gd fmla="*/ 95494 h 625780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625780" w="625779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6" name="淘宝网Chenying0907出品 45"/>
          <p:cNvSpPr/>
          <p:nvPr/>
        </p:nvSpPr>
        <p:spPr>
          <a:xfrm>
            <a:off x="3814357" y="5624423"/>
            <a:ext cx="4246477" cy="46360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100000"/>
                  <a:alpha val="40000"/>
                </a:schemeClr>
              </a:gs>
              <a:gs pos="23000">
                <a:schemeClr val="tx1">
                  <a:alpha val="24000"/>
                </a:schemeClr>
              </a:gs>
              <a:gs pos="100000">
                <a:srgbClr val="D7D7D7"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47" name="淘宝网Chenying0907出品 46"/>
          <p:cNvGrpSpPr/>
          <p:nvPr/>
        </p:nvGrpSpPr>
        <p:grpSpPr>
          <a:xfrm>
            <a:off x="3282616" y="1808443"/>
            <a:ext cx="1086008" cy="1225336"/>
            <a:chOff x="3446157" y="2112915"/>
            <a:chExt cx="2343151" cy="2643766"/>
          </a:xfrm>
        </p:grpSpPr>
        <p:sp>
          <p:nvSpPr>
            <p:cNvPr id="49" name="淘宝网Chenying0907出品 5"/>
            <p:cNvSpPr/>
            <p:nvPr/>
          </p:nvSpPr>
          <p:spPr bwMode="auto">
            <a:xfrm rot="16200000">
              <a:off x="3295850" y="2263222"/>
              <a:ext cx="2643766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  <p:sp>
          <p:nvSpPr>
            <p:cNvPr id="51" name="淘宝网Chenying0907出品 5"/>
            <p:cNvSpPr/>
            <p:nvPr/>
          </p:nvSpPr>
          <p:spPr bwMode="auto">
            <a:xfrm rot="16200000">
              <a:off x="3589407" y="2523402"/>
              <a:ext cx="2056648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淘宝网Chenying0907出品 51"/>
          <p:cNvGrpSpPr/>
          <p:nvPr/>
        </p:nvGrpSpPr>
        <p:grpSpPr>
          <a:xfrm>
            <a:off x="7609756" y="1808443"/>
            <a:ext cx="1086008" cy="1225336"/>
            <a:chOff x="3446157" y="2112915"/>
            <a:chExt cx="2343151" cy="2643766"/>
          </a:xfrm>
        </p:grpSpPr>
        <p:sp>
          <p:nvSpPr>
            <p:cNvPr id="54" name="淘宝网Chenying0907出品 5"/>
            <p:cNvSpPr/>
            <p:nvPr/>
          </p:nvSpPr>
          <p:spPr bwMode="auto">
            <a:xfrm rot="16200000">
              <a:off x="3295850" y="2263222"/>
              <a:ext cx="2643766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  <p:sp>
          <p:nvSpPr>
            <p:cNvPr id="56" name="淘宝网Chenying0907出品 5"/>
            <p:cNvSpPr/>
            <p:nvPr/>
          </p:nvSpPr>
          <p:spPr bwMode="auto">
            <a:xfrm rot="16200000">
              <a:off x="3589407" y="2523402"/>
              <a:ext cx="2056648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淘宝网Chenying0907出品 56"/>
          <p:cNvGrpSpPr/>
          <p:nvPr/>
        </p:nvGrpSpPr>
        <p:grpSpPr>
          <a:xfrm>
            <a:off x="3282616" y="3916643"/>
            <a:ext cx="1086008" cy="1225336"/>
            <a:chOff x="3446157" y="2112915"/>
            <a:chExt cx="2343151" cy="2643766"/>
          </a:xfrm>
        </p:grpSpPr>
        <p:sp>
          <p:nvSpPr>
            <p:cNvPr id="59" name="淘宝网Chenying0907出品 5"/>
            <p:cNvSpPr/>
            <p:nvPr/>
          </p:nvSpPr>
          <p:spPr bwMode="auto">
            <a:xfrm rot="16200000">
              <a:off x="3295850" y="2263222"/>
              <a:ext cx="2643766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  <p:sp>
          <p:nvSpPr>
            <p:cNvPr id="61" name="淘宝网Chenying0907出品 5"/>
            <p:cNvSpPr/>
            <p:nvPr/>
          </p:nvSpPr>
          <p:spPr bwMode="auto">
            <a:xfrm rot="16200000">
              <a:off x="3589407" y="2523402"/>
              <a:ext cx="2056648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淘宝网Chenying0907出品 61"/>
          <p:cNvGrpSpPr/>
          <p:nvPr/>
        </p:nvGrpSpPr>
        <p:grpSpPr>
          <a:xfrm>
            <a:off x="7609756" y="3916643"/>
            <a:ext cx="1086008" cy="1225336"/>
            <a:chOff x="3446157" y="2112915"/>
            <a:chExt cx="2343151" cy="2643766"/>
          </a:xfrm>
        </p:grpSpPr>
        <p:sp>
          <p:nvSpPr>
            <p:cNvPr id="64" name="淘宝网Chenying0907出品 5"/>
            <p:cNvSpPr/>
            <p:nvPr/>
          </p:nvSpPr>
          <p:spPr bwMode="auto">
            <a:xfrm rot="16200000">
              <a:off x="3295850" y="2263222"/>
              <a:ext cx="2643766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  <p:sp>
          <p:nvSpPr>
            <p:cNvPr id="66" name="淘宝网Chenying0907出品 5"/>
            <p:cNvSpPr/>
            <p:nvPr/>
          </p:nvSpPr>
          <p:spPr bwMode="auto">
            <a:xfrm rot="16200000">
              <a:off x="3589407" y="2523402"/>
              <a:ext cx="2056648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18900000" scaled="0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lastClr="FFFFFF" val="window"/>
                  </a:gs>
                </a:gsLst>
                <a:lin ang="18900000" scaled="0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altLang="en-US" kern="0" lang="zh-CN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淘宝网Chenying0907出品 66"/>
          <p:cNvGrpSpPr/>
          <p:nvPr/>
        </p:nvGrpSpPr>
        <p:grpSpPr>
          <a:xfrm>
            <a:off x="985019" y="2034165"/>
            <a:ext cx="2263736" cy="1075445"/>
            <a:chOff x="3457192" y="3881040"/>
            <a:chExt cx="1455402" cy="1075445"/>
          </a:xfrm>
        </p:grpSpPr>
        <p:sp>
          <p:nvSpPr>
            <p:cNvPr id="68" name="淘宝网Chenying0907出品 69"/>
            <p:cNvSpPr txBox="1"/>
            <p:nvPr/>
          </p:nvSpPr>
          <p:spPr>
            <a:xfrm>
              <a:off x="3457511" y="3881039"/>
              <a:ext cx="145508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rgbClr val="01ACBE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69" name="淘宝网Chenying0907出品 70"/>
            <p:cNvSpPr txBox="1"/>
            <p:nvPr/>
          </p:nvSpPr>
          <p:spPr>
            <a:xfrm>
              <a:off x="3457192" y="4217820"/>
              <a:ext cx="1398252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  <p:grpSp>
        <p:nvGrpSpPr>
          <p:cNvPr id="70" name="淘宝网Chenying0907出品 69"/>
          <p:cNvGrpSpPr/>
          <p:nvPr/>
        </p:nvGrpSpPr>
        <p:grpSpPr>
          <a:xfrm>
            <a:off x="985019" y="4129665"/>
            <a:ext cx="2263736" cy="1099535"/>
            <a:chOff x="3457192" y="3881040"/>
            <a:chExt cx="1455402" cy="1099535"/>
          </a:xfrm>
        </p:grpSpPr>
        <p:sp>
          <p:nvSpPr>
            <p:cNvPr id="71" name="淘宝网Chenying0907出品 72"/>
            <p:cNvSpPr txBox="1"/>
            <p:nvPr/>
          </p:nvSpPr>
          <p:spPr>
            <a:xfrm>
              <a:off x="3457511" y="3881039"/>
              <a:ext cx="145508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rgbClr val="FFB85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72" name="淘宝网Chenying0907出品 73"/>
            <p:cNvSpPr txBox="1"/>
            <p:nvPr/>
          </p:nvSpPr>
          <p:spPr>
            <a:xfrm>
              <a:off x="3457192" y="4241910"/>
              <a:ext cx="1398252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  <p:grpSp>
        <p:nvGrpSpPr>
          <p:cNvPr id="73" name="淘宝网Chenying0907出品 72"/>
          <p:cNvGrpSpPr/>
          <p:nvPr/>
        </p:nvGrpSpPr>
        <p:grpSpPr>
          <a:xfrm>
            <a:off x="8833891" y="2034165"/>
            <a:ext cx="2379886" cy="1106803"/>
            <a:chOff x="3457192" y="3881040"/>
            <a:chExt cx="1455402" cy="1106803"/>
          </a:xfrm>
        </p:grpSpPr>
        <p:sp>
          <p:nvSpPr>
            <p:cNvPr id="74" name="淘宝网Chenying0907出品 75"/>
            <p:cNvSpPr txBox="1"/>
            <p:nvPr/>
          </p:nvSpPr>
          <p:spPr>
            <a:xfrm>
              <a:off x="3457511" y="3881039"/>
              <a:ext cx="145508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rgbClr val="F8353D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75" name="淘宝网Chenying0907出品 76"/>
            <p:cNvSpPr txBox="1"/>
            <p:nvPr/>
          </p:nvSpPr>
          <p:spPr>
            <a:xfrm>
              <a:off x="3457192" y="4249179"/>
              <a:ext cx="1398252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  <p:grpSp>
        <p:nvGrpSpPr>
          <p:cNvPr id="76" name="淘宝网Chenying0907出品 75"/>
          <p:cNvGrpSpPr/>
          <p:nvPr/>
        </p:nvGrpSpPr>
        <p:grpSpPr>
          <a:xfrm>
            <a:off x="8833891" y="4129665"/>
            <a:ext cx="2379886" cy="1099535"/>
            <a:chOff x="3457192" y="3881040"/>
            <a:chExt cx="1455402" cy="1099535"/>
          </a:xfrm>
        </p:grpSpPr>
        <p:sp>
          <p:nvSpPr>
            <p:cNvPr id="77" name="淘宝网Chenying0907出品 78"/>
            <p:cNvSpPr txBox="1"/>
            <p:nvPr/>
          </p:nvSpPr>
          <p:spPr>
            <a:xfrm>
              <a:off x="3457511" y="3881039"/>
              <a:ext cx="145508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>
                  <a:solidFill>
                    <a:srgbClr val="7030A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78" name="淘宝网Chenying0907出品 79"/>
            <p:cNvSpPr txBox="1"/>
            <p:nvPr/>
          </p:nvSpPr>
          <p:spPr>
            <a:xfrm>
              <a:off x="3457192" y="4241910"/>
              <a:ext cx="1398252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您的内容打在这里，或者通过复制您的文本后，在此框中粘贴。</a:t>
              </a: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>
          <a:xfrm>
            <a:off x="3611644" y="2153861"/>
            <a:ext cx="420586" cy="492878"/>
            <a:chOff x="1776" y="1776"/>
            <a:chExt cx="64" cy="75"/>
          </a:xfrm>
          <a:solidFill>
            <a:srgbClr val="01ACBE"/>
          </a:solidFill>
        </p:grpSpPr>
        <p:sp>
          <p:nvSpPr>
            <p:cNvPr id="80" name="淘宝网Chenying0907出品 5"/>
            <p:cNvSpPr/>
            <p:nvPr/>
          </p:nvSpPr>
          <p:spPr bwMode="auto">
            <a:xfrm>
              <a:off x="1795" y="1779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1" name="淘宝网Chenying0907出品 6"/>
            <p:cNvSpPr/>
            <p:nvPr/>
          </p:nvSpPr>
          <p:spPr bwMode="auto">
            <a:xfrm>
              <a:off x="1776" y="1810"/>
              <a:ext cx="64" cy="41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2" name="淘宝网Chenying0907出品 7"/>
            <p:cNvSpPr/>
            <p:nvPr/>
          </p:nvSpPr>
          <p:spPr bwMode="auto">
            <a:xfrm>
              <a:off x="1795" y="1776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3" name="淘宝网Chenying0907出品 8"/>
            <p:cNvSpPr/>
            <p:nvPr/>
          </p:nvSpPr>
          <p:spPr bwMode="auto">
            <a:xfrm>
              <a:off x="1776" y="1807"/>
              <a:ext cx="64" cy="42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Group 18"/>
          <p:cNvGrpSpPr>
            <a:grpSpLocks noChangeAspect="1"/>
          </p:cNvGrpSpPr>
          <p:nvPr/>
        </p:nvGrpSpPr>
        <p:grpSpPr>
          <a:xfrm>
            <a:off x="7973606" y="4309492"/>
            <a:ext cx="427141" cy="398016"/>
            <a:chOff x="3802" y="2858"/>
            <a:chExt cx="616" cy="574"/>
          </a:xfrm>
          <a:solidFill>
            <a:srgbClr val="7B4690"/>
          </a:solidFill>
        </p:grpSpPr>
        <p:sp>
          <p:nvSpPr>
            <p:cNvPr id="85" name="淘宝网Chenying0907出品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6" name="淘宝网Chenying0907出品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7" name="淘宝网Chenying0907出品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8" name="淘宝网Chenying0907出品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9" name="淘宝网Chenying0907出品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90" name="Group 13"/>
          <p:cNvGrpSpPr>
            <a:grpSpLocks noChangeAspect="1"/>
          </p:cNvGrpSpPr>
          <p:nvPr/>
        </p:nvGrpSpPr>
        <p:grpSpPr>
          <a:xfrm>
            <a:off x="3565491" y="4247730"/>
            <a:ext cx="512891" cy="521540"/>
            <a:chOff x="2426" y="2745"/>
            <a:chExt cx="593" cy="603"/>
          </a:xfrm>
          <a:solidFill>
            <a:srgbClr val="FFB850"/>
          </a:solidFill>
        </p:grpSpPr>
        <p:sp>
          <p:nvSpPr>
            <p:cNvPr id="91" name="淘宝网Chenying0907出品 14"/>
            <p:cNvSpPr/>
            <p:nvPr/>
          </p:nvSpPr>
          <p:spPr bwMode="auto">
            <a:xfrm>
              <a:off x="2442" y="2772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" name="淘宝网Chenying0907出品 15"/>
            <p:cNvSpPr>
              <a:spLocks noEditPoints="1"/>
            </p:cNvSpPr>
            <p:nvPr/>
          </p:nvSpPr>
          <p:spPr bwMode="auto">
            <a:xfrm>
              <a:off x="2426" y="2745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淘宝网Chenying0907出品 92"/>
          <p:cNvGrpSpPr/>
          <p:nvPr/>
        </p:nvGrpSpPr>
        <p:grpSpPr>
          <a:xfrm>
            <a:off x="7966803" y="2160480"/>
            <a:ext cx="440749" cy="479640"/>
            <a:chOff x="4873628" y="1965320"/>
            <a:chExt cx="269874" cy="293687"/>
          </a:xfrm>
          <a:solidFill>
            <a:srgbClr val="F8353D"/>
          </a:solidFill>
        </p:grpSpPr>
        <p:sp>
          <p:nvSpPr>
            <p:cNvPr id="94" name="淘宝网Chenying0907出品 502"/>
            <p:cNvSpPr/>
            <p:nvPr/>
          </p:nvSpPr>
          <p:spPr bwMode="auto">
            <a:xfrm>
              <a:off x="4873628" y="2127243"/>
              <a:ext cx="112713" cy="131762"/>
            </a:xfrm>
            <a:custGeom>
              <a:gdLst>
                <a:gd fmla="*/ 2 w 30" name="T0"/>
                <a:gd fmla="*/ 0 h 35" name="T1"/>
                <a:gd fmla="*/ 28 w 30" name="T2"/>
                <a:gd fmla="*/ 0 h 35" name="T3"/>
                <a:gd fmla="*/ 30 w 30" name="T4"/>
                <a:gd fmla="*/ 1 h 35" name="T5"/>
                <a:gd fmla="*/ 28 w 30" name="T6"/>
                <a:gd fmla="*/ 3 h 35" name="T7"/>
                <a:gd fmla="*/ 3 w 30" name="T8"/>
                <a:gd fmla="*/ 3 h 35" name="T9"/>
                <a:gd fmla="*/ 3 w 30" name="T10"/>
                <a:gd fmla="*/ 33 h 35" name="T11"/>
                <a:gd fmla="*/ 2 w 30" name="T12"/>
                <a:gd fmla="*/ 35 h 35" name="T13"/>
                <a:gd fmla="*/ 0 w 30" name="T14"/>
                <a:gd fmla="*/ 33 h 35" name="T15"/>
                <a:gd fmla="*/ 0 w 30" name="T16"/>
                <a:gd fmla="*/ 1 h 35" name="T17"/>
                <a:gd fmla="*/ 2 w 30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" name="淘宝网Chenying0907出品 503"/>
            <p:cNvSpPr/>
            <p:nvPr/>
          </p:nvSpPr>
          <p:spPr bwMode="auto">
            <a:xfrm>
              <a:off x="4884746" y="1973256"/>
              <a:ext cx="41275" cy="146049"/>
            </a:xfrm>
            <a:custGeom>
              <a:gdLst>
                <a:gd fmla="*/ 11 w 11" name="T0"/>
                <a:gd fmla="*/ 34 h 39" name="T1"/>
                <a:gd fmla="*/ 11 w 11" name="T2"/>
                <a:gd fmla="*/ 6 h 39" name="T3"/>
                <a:gd fmla="*/ 5 w 11" name="T4"/>
                <a:gd fmla="*/ 0 h 39" name="T5"/>
                <a:gd fmla="*/ 0 w 11" name="T6"/>
                <a:gd fmla="*/ 6 h 39" name="T7"/>
                <a:gd fmla="*/ 0 w 11" name="T8"/>
                <a:gd fmla="*/ 34 h 39" name="T9"/>
                <a:gd fmla="*/ 5 w 11" name="T10"/>
                <a:gd fmla="*/ 39 h 39" name="T11"/>
                <a:gd fmla="*/ 11 w 11" name="T12"/>
                <a:gd fmla="*/ 34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" name="淘宝网Chenying0907出品 504"/>
            <p:cNvSpPr/>
            <p:nvPr/>
          </p:nvSpPr>
          <p:spPr bwMode="auto">
            <a:xfrm>
              <a:off x="4940314" y="1965320"/>
              <a:ext cx="177801" cy="293687"/>
            </a:xfrm>
            <a:custGeom>
              <a:gdLst>
                <a:gd fmla="*/ 5 w 47" name="T0"/>
                <a:gd fmla="*/ 69 h 78" name="T1"/>
                <a:gd fmla="*/ 6 w 47" name="T2"/>
                <a:gd fmla="*/ 77 h 78" name="T3"/>
                <a:gd fmla="*/ 9 w 47" name="T4"/>
                <a:gd fmla="*/ 78 h 78" name="T5"/>
                <a:gd fmla="*/ 14 w 47" name="T6"/>
                <a:gd fmla="*/ 76 h 78" name="T7"/>
                <a:gd fmla="*/ 26 w 47" name="T8"/>
                <a:gd fmla="*/ 57 h 78" name="T9"/>
                <a:gd fmla="*/ 46 w 47" name="T10"/>
                <a:gd fmla="*/ 57 h 78" name="T11"/>
                <a:gd fmla="*/ 47 w 47" name="T12"/>
                <a:gd fmla="*/ 56 h 78" name="T13"/>
                <a:gd fmla="*/ 47 w 47" name="T14"/>
                <a:gd fmla="*/ 42 h 78" name="T15"/>
                <a:gd fmla="*/ 32 w 47" name="T16"/>
                <a:gd fmla="*/ 19 h 78" name="T17"/>
                <a:gd fmla="*/ 30 w 47" name="T18"/>
                <a:gd fmla="*/ 20 h 78" name="T19"/>
                <a:gd fmla="*/ 35 w 47" name="T20"/>
                <a:gd fmla="*/ 10 h 78" name="T21"/>
                <a:gd fmla="*/ 24 w 47" name="T22"/>
                <a:gd fmla="*/ 0 h 78" name="T23"/>
                <a:gd fmla="*/ 14 w 47" name="T24"/>
                <a:gd fmla="*/ 10 h 78" name="T25"/>
                <a:gd fmla="*/ 24 w 47" name="T26"/>
                <a:gd fmla="*/ 21 h 78" name="T27"/>
                <a:gd fmla="*/ 27 w 47" name="T28"/>
                <a:gd fmla="*/ 20 h 78" name="T29"/>
                <a:gd fmla="*/ 21 w 47" name="T30"/>
                <a:gd fmla="*/ 27 h 78" name="T31"/>
                <a:gd fmla="*/ 5 w 47" name="T32"/>
                <a:gd fmla="*/ 31 h 78" name="T33"/>
                <a:gd fmla="*/ 1 w 47" name="T34"/>
                <a:gd fmla="*/ 34 h 78" name="T35"/>
                <a:gd fmla="*/ 1 w 47" name="T36"/>
                <a:gd fmla="*/ 38 h 78" name="T37"/>
                <a:gd fmla="*/ 6 w 47" name="T38"/>
                <a:gd fmla="*/ 42 h 78" name="T39"/>
                <a:gd fmla="*/ 8 w 47" name="T40"/>
                <a:gd fmla="*/ 42 h 78" name="T41"/>
                <a:gd fmla="*/ 17 w 47" name="T42"/>
                <a:gd fmla="*/ 40 h 78" name="T43"/>
                <a:gd fmla="*/ 17 w 47" name="T44"/>
                <a:gd fmla="*/ 43 h 78" name="T45"/>
                <a:gd fmla="*/ 17 w 47" name="T46"/>
                <a:gd fmla="*/ 47 h 78" name="T47"/>
                <a:gd fmla="*/ 5 w 47" name="T48"/>
                <a:gd fmla="*/ 69 h 7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" name="淘宝网Chenying0907出品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gdLst>
                <a:gd fmla="*/ 1 w 26" name="T0"/>
                <a:gd fmla="*/ 27 h 30" name="T1"/>
                <a:gd fmla="*/ 23 w 26" name="T2"/>
                <a:gd fmla="*/ 27 h 30" name="T3"/>
                <a:gd fmla="*/ 23 w 26" name="T4"/>
                <a:gd fmla="*/ 2 h 30" name="T5"/>
                <a:gd fmla="*/ 24 w 26" name="T6"/>
                <a:gd fmla="*/ 0 h 30" name="T7"/>
                <a:gd fmla="*/ 26 w 26" name="T8"/>
                <a:gd fmla="*/ 2 h 30" name="T9"/>
                <a:gd fmla="*/ 26 w 26" name="T10"/>
                <a:gd fmla="*/ 28 h 30" name="T11"/>
                <a:gd fmla="*/ 24 w 26" name="T12"/>
                <a:gd fmla="*/ 30 h 30" name="T13"/>
                <a:gd fmla="*/ 1 w 26" name="T14"/>
                <a:gd fmla="*/ 30 h 30" name="T15"/>
                <a:gd fmla="*/ 0 w 26" name="T16"/>
                <a:gd fmla="*/ 28 h 30" name="T17"/>
                <a:gd fmla="*/ 1 w 26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1779242261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39"/>
      <p:bldP grpId="0" spid="40"/>
      <p:bldP grpId="0" spid="4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83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8353D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8353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rgbClr val="F8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21</a:t>
            </a:r>
          </a:p>
        </p:txBody>
      </p:sp>
      <p:grpSp>
        <p:nvGrpSpPr>
          <p:cNvPr id="26" name="淘宝网Chenying0907出品 25"/>
          <p:cNvGrpSpPr/>
          <p:nvPr/>
        </p:nvGrpSpPr>
        <p:grpSpPr>
          <a:xfrm>
            <a:off x="1860951" y="1617454"/>
            <a:ext cx="3656600" cy="3851692"/>
            <a:chOff x="975360" y="1557338"/>
            <a:chExt cx="3586480" cy="3777832"/>
          </a:xfrm>
        </p:grpSpPr>
        <p:sp>
          <p:nvSpPr>
            <p:cNvPr id="27" name="Ellipse 98"/>
            <p:cNvSpPr/>
            <p:nvPr/>
          </p:nvSpPr>
          <p:spPr bwMode="auto">
            <a:xfrm flipV="1" rot="10800000">
              <a:off x="1268566" y="5038186"/>
              <a:ext cx="3009595" cy="29698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b="50000" l="50000" r="50000" t="50000"/>
              </a:path>
            </a:gradFill>
            <a:ln algn="ctr" cap="flat" cmpd="sng" w="9525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074" l="1926" r="1926" t="1778"/>
            <a:stretch>
              <a:fillRect/>
            </a:stretch>
          </p:blipFill>
          <p:spPr>
            <a:xfrm>
              <a:off x="975360" y="1557338"/>
              <a:ext cx="3586480" cy="3586480"/>
            </a:xfrm>
            <a:custGeom>
              <a:gdLst>
                <a:gd fmla="*/ 3296920 w 6593840" name="connsiteX0"/>
                <a:gd fmla="*/ 0 h 6593840" name="connsiteY0"/>
                <a:gd fmla="*/ 6593840 w 6593840" name="connsiteX1"/>
                <a:gd fmla="*/ 3296920 h 6593840" name="connsiteY1"/>
                <a:gd fmla="*/ 3296920 w 6593840" name="connsiteX2"/>
                <a:gd fmla="*/ 6593840 h 6593840" name="connsiteY2"/>
                <a:gd fmla="*/ 0 w 6593840" name="connsiteX3"/>
                <a:gd fmla="*/ 3296920 h 6593840" name="connsiteY3"/>
                <a:gd fmla="*/ 3296920 w 6593840" name="connsiteX4"/>
                <a:gd fmla="*/ 0 h 659384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6593840" w="6593840">
                  <a:moveTo>
                    <a:pt x="3296920" y="0"/>
                  </a:moveTo>
                  <a:cubicBezTo>
                    <a:pt x="5117759" y="0"/>
                    <a:pt x="6593840" y="1476081"/>
                    <a:pt x="6593840" y="3296920"/>
                  </a:cubicBezTo>
                  <a:cubicBezTo>
                    <a:pt x="6593840" y="5117759"/>
                    <a:pt x="5117759" y="6593840"/>
                    <a:pt x="3296920" y="6593840"/>
                  </a:cubicBezTo>
                  <a:cubicBezTo>
                    <a:pt x="1476081" y="6593840"/>
                    <a:pt x="0" y="5117759"/>
                    <a:pt x="0" y="3296920"/>
                  </a:cubicBezTo>
                  <a:cubicBezTo>
                    <a:pt x="0" y="1476081"/>
                    <a:pt x="1476081" y="0"/>
                    <a:pt x="3296920" y="0"/>
                  </a:cubicBezTo>
                  <a:close/>
                </a:path>
              </a:pathLst>
            </a:custGeom>
            <a:effectLst/>
          </p:spPr>
        </p:pic>
      </p:grpSp>
      <p:grpSp>
        <p:nvGrpSpPr>
          <p:cNvPr id="56" name="淘宝网Chenying0907出品 55"/>
          <p:cNvGrpSpPr/>
          <p:nvPr/>
        </p:nvGrpSpPr>
        <p:grpSpPr>
          <a:xfrm>
            <a:off x="5847620" y="3057110"/>
            <a:ext cx="1160076" cy="1028168"/>
            <a:chOff x="3295850" y="2263222"/>
            <a:chExt cx="2643765" cy="2343151"/>
          </a:xfrm>
        </p:grpSpPr>
        <p:sp>
          <p:nvSpPr>
            <p:cNvPr id="58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BDD1"/>
                </a:gs>
                <a:gs pos="100000">
                  <a:srgbClr val="0194A3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rgbClr val="0194A3"/>
                  </a:gs>
                  <a:gs pos="100000">
                    <a:srgbClr val="01CFE5"/>
                  </a:gs>
                </a:gsLst>
                <a:lin ang="2700000" scaled="1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淘宝网Chenying0907出品 60"/>
          <p:cNvGrpSpPr/>
          <p:nvPr/>
        </p:nvGrpSpPr>
        <p:grpSpPr>
          <a:xfrm>
            <a:off x="5819358" y="1526658"/>
            <a:ext cx="1160076" cy="1028168"/>
            <a:chOff x="3295850" y="2263222"/>
            <a:chExt cx="2643765" cy="2343151"/>
          </a:xfrm>
        </p:grpSpPr>
        <p:sp>
          <p:nvSpPr>
            <p:cNvPr id="63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5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66" name="淘宝网Chenying0907出品 7"/>
          <p:cNvSpPr txBox="1"/>
          <p:nvPr/>
        </p:nvSpPr>
        <p:spPr>
          <a:xfrm>
            <a:off x="7162155" y="1916006"/>
            <a:ext cx="3471937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您的内容打在这里，或者通过复制您的文本后，在此框中选择粘贴。您的内容打在这里，或者通过复制您的文本后。</a:t>
            </a:r>
          </a:p>
        </p:txBody>
      </p:sp>
      <p:grpSp>
        <p:nvGrpSpPr>
          <p:cNvPr id="67" name="淘宝网Chenying0907出品 66"/>
          <p:cNvGrpSpPr/>
          <p:nvPr/>
        </p:nvGrpSpPr>
        <p:grpSpPr>
          <a:xfrm>
            <a:off x="6153449" y="1807920"/>
            <a:ext cx="495785" cy="493987"/>
            <a:chOff x="6602606" y="810033"/>
            <a:chExt cx="706229" cy="703668"/>
          </a:xfrm>
          <a:solidFill>
            <a:schemeClr val="bg1"/>
          </a:solidFill>
        </p:grpSpPr>
        <p:sp>
          <p:nvSpPr>
            <p:cNvPr id="68" name="淘宝网Chenying0907出品 9"/>
            <p:cNvSpPr>
              <a:spLocks noEditPoints="1"/>
            </p:cNvSpPr>
            <p:nvPr/>
          </p:nvSpPr>
          <p:spPr bwMode="auto">
            <a:xfrm>
              <a:off x="6697696" y="810033"/>
              <a:ext cx="516048" cy="703668"/>
            </a:xfrm>
            <a:custGeom>
              <a:gdLst>
                <a:gd fmla="*/ 222 w 597" name="T0"/>
                <a:gd fmla="*/ 575 h 814" name="T1"/>
                <a:gd fmla="*/ 253 w 597" name="T2"/>
                <a:gd fmla="*/ 598 h 814" name="T3"/>
                <a:gd fmla="*/ 344 w 597" name="T4"/>
                <a:gd fmla="*/ 598 h 814" name="T5"/>
                <a:gd fmla="*/ 375 w 597" name="T6"/>
                <a:gd fmla="*/ 575 h 814" name="T7"/>
                <a:gd fmla="*/ 414 w 597" name="T8"/>
                <a:gd fmla="*/ 509 h 814" name="T9"/>
                <a:gd fmla="*/ 539 w 597" name="T10"/>
                <a:gd fmla="*/ 298 h 814" name="T11"/>
                <a:gd fmla="*/ 298 w 597" name="T12"/>
                <a:gd fmla="*/ 57 h 814" name="T13"/>
                <a:gd fmla="*/ 57 w 597" name="T14"/>
                <a:gd fmla="*/ 298 h 814" name="T15"/>
                <a:gd fmla="*/ 183 w 597" name="T16"/>
                <a:gd fmla="*/ 509 h 814" name="T17"/>
                <a:gd fmla="*/ 222 w 597" name="T18"/>
                <a:gd fmla="*/ 575 h 814" name="T19"/>
                <a:gd fmla="*/ 354 w 597" name="T20"/>
                <a:gd fmla="*/ 782 h 814" name="T21"/>
                <a:gd fmla="*/ 314 w 597" name="T22"/>
                <a:gd fmla="*/ 814 h 814" name="T23"/>
                <a:gd fmla="*/ 282 w 597" name="T24"/>
                <a:gd fmla="*/ 814 h 814" name="T25"/>
                <a:gd fmla="*/ 242 w 597" name="T26"/>
                <a:gd fmla="*/ 782 h 814" name="T27"/>
                <a:gd fmla="*/ 226 w 597" name="T28"/>
                <a:gd fmla="*/ 782 h 814" name="T29"/>
                <a:gd fmla="*/ 165 w 597" name="T30"/>
                <a:gd fmla="*/ 722 h 814" name="T31"/>
                <a:gd fmla="*/ 165 w 597" name="T32"/>
                <a:gd fmla="*/ 576 h 814" name="T33"/>
                <a:gd fmla="*/ 155 w 597" name="T34"/>
                <a:gd fmla="*/ 559 h 814" name="T35"/>
                <a:gd fmla="*/ 0 w 597" name="T36"/>
                <a:gd fmla="*/ 298 h 814" name="T37"/>
                <a:gd fmla="*/ 298 w 597" name="T38"/>
                <a:gd fmla="*/ 0 h 814" name="T39"/>
                <a:gd fmla="*/ 597 w 597" name="T40"/>
                <a:gd fmla="*/ 298 h 814" name="T41"/>
                <a:gd fmla="*/ 441 w 597" name="T42"/>
                <a:gd fmla="*/ 559 h 814" name="T43"/>
                <a:gd fmla="*/ 431 w 597" name="T44"/>
                <a:gd fmla="*/ 576 h 814" name="T45"/>
                <a:gd fmla="*/ 432 w 597" name="T46"/>
                <a:gd fmla="*/ 722 h 814" name="T47"/>
                <a:gd fmla="*/ 371 w 597" name="T48"/>
                <a:gd fmla="*/ 782 h 814" name="T49"/>
                <a:gd fmla="*/ 354 w 597" name="T50"/>
                <a:gd fmla="*/ 782 h 81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14" w="597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淘宝网Chenying0907出品 10"/>
            <p:cNvSpPr>
              <a:spLocks noEditPoints="1"/>
            </p:cNvSpPr>
            <p:nvPr/>
          </p:nvSpPr>
          <p:spPr bwMode="auto">
            <a:xfrm>
              <a:off x="6602606" y="878425"/>
              <a:ext cx="706229" cy="373412"/>
            </a:xfrm>
            <a:custGeom>
              <a:gdLst>
                <a:gd fmla="*/ 699 w 817" name="T0"/>
                <a:gd fmla="*/ 406 h 432" name="T1"/>
                <a:gd fmla="*/ 692 w 817" name="T2"/>
                <a:gd fmla="*/ 380 h 432" name="T3"/>
                <a:gd fmla="*/ 718 w 817" name="T4"/>
                <a:gd fmla="*/ 373 h 432" name="T5"/>
                <a:gd fmla="*/ 755 w 817" name="T6"/>
                <a:gd fmla="*/ 394 h 432" name="T7"/>
                <a:gd fmla="*/ 762 w 817" name="T8"/>
                <a:gd fmla="*/ 420 h 432" name="T9"/>
                <a:gd fmla="*/ 736 w 817" name="T10"/>
                <a:gd fmla="*/ 427 h 432" name="T11"/>
                <a:gd fmla="*/ 699 w 817" name="T12"/>
                <a:gd fmla="*/ 406 h 432" name="T13"/>
                <a:gd fmla="*/ 718 w 817" name="T14"/>
                <a:gd fmla="*/ 59 h 432" name="T15"/>
                <a:gd fmla="*/ 692 w 817" name="T16"/>
                <a:gd fmla="*/ 52 h 432" name="T17"/>
                <a:gd fmla="*/ 699 w 817" name="T18"/>
                <a:gd fmla="*/ 26 h 432" name="T19"/>
                <a:gd fmla="*/ 736 w 817" name="T20"/>
                <a:gd fmla="*/ 5 h 432" name="T21"/>
                <a:gd fmla="*/ 762 w 817" name="T22"/>
                <a:gd fmla="*/ 12 h 432" name="T23"/>
                <a:gd fmla="*/ 755 w 817" name="T24"/>
                <a:gd fmla="*/ 38 h 432" name="T25"/>
                <a:gd fmla="*/ 718 w 817" name="T26"/>
                <a:gd fmla="*/ 59 h 432" name="T27"/>
                <a:gd fmla="*/ 755 w 817" name="T28"/>
                <a:gd fmla="*/ 235 h 432" name="T29"/>
                <a:gd fmla="*/ 736 w 817" name="T30"/>
                <a:gd fmla="*/ 216 h 432" name="T31"/>
                <a:gd fmla="*/ 755 w 817" name="T32"/>
                <a:gd fmla="*/ 197 h 432" name="T33"/>
                <a:gd fmla="*/ 798 w 817" name="T34"/>
                <a:gd fmla="*/ 197 h 432" name="T35"/>
                <a:gd fmla="*/ 817 w 817" name="T36"/>
                <a:gd fmla="*/ 216 h 432" name="T37"/>
                <a:gd fmla="*/ 798 w 817" name="T38"/>
                <a:gd fmla="*/ 235 h 432" name="T39"/>
                <a:gd fmla="*/ 755 w 817" name="T40"/>
                <a:gd fmla="*/ 235 h 432" name="T41"/>
                <a:gd fmla="*/ 118 w 817" name="T42"/>
                <a:gd fmla="*/ 26 h 432" name="T43"/>
                <a:gd fmla="*/ 124 w 817" name="T44"/>
                <a:gd fmla="*/ 52 h 432" name="T45"/>
                <a:gd fmla="*/ 98 w 817" name="T46"/>
                <a:gd fmla="*/ 59 h 432" name="T47"/>
                <a:gd fmla="*/ 62 w 817" name="T48"/>
                <a:gd fmla="*/ 38 h 432" name="T49"/>
                <a:gd fmla="*/ 55 w 817" name="T50"/>
                <a:gd fmla="*/ 12 h 432" name="T51"/>
                <a:gd fmla="*/ 81 w 817" name="T52"/>
                <a:gd fmla="*/ 5 h 432" name="T53"/>
                <a:gd fmla="*/ 118 w 817" name="T54"/>
                <a:gd fmla="*/ 26 h 432" name="T55"/>
                <a:gd fmla="*/ 98 w 817" name="T56"/>
                <a:gd fmla="*/ 373 h 432" name="T57"/>
                <a:gd fmla="*/ 124 w 817" name="T58"/>
                <a:gd fmla="*/ 380 h 432" name="T59"/>
                <a:gd fmla="*/ 118 w 817" name="T60"/>
                <a:gd fmla="*/ 406 h 432" name="T61"/>
                <a:gd fmla="*/ 81 w 817" name="T62"/>
                <a:gd fmla="*/ 427 h 432" name="T63"/>
                <a:gd fmla="*/ 55 w 817" name="T64"/>
                <a:gd fmla="*/ 420 h 432" name="T65"/>
                <a:gd fmla="*/ 62 w 817" name="T66"/>
                <a:gd fmla="*/ 394 h 432" name="T67"/>
                <a:gd fmla="*/ 98 w 817" name="T68"/>
                <a:gd fmla="*/ 373 h 432" name="T69"/>
                <a:gd fmla="*/ 62 w 817" name="T70"/>
                <a:gd fmla="*/ 197 h 432" name="T71"/>
                <a:gd fmla="*/ 81 w 817" name="T72"/>
                <a:gd fmla="*/ 216 h 432" name="T73"/>
                <a:gd fmla="*/ 62 w 817" name="T74"/>
                <a:gd fmla="*/ 235 h 432" name="T75"/>
                <a:gd fmla="*/ 19 w 817" name="T76"/>
                <a:gd fmla="*/ 235 h 432" name="T77"/>
                <a:gd fmla="*/ 0 w 817" name="T78"/>
                <a:gd fmla="*/ 216 h 432" name="T79"/>
                <a:gd fmla="*/ 19 w 817" name="T80"/>
                <a:gd fmla="*/ 197 h 432" name="T81"/>
                <a:gd fmla="*/ 62 w 817" name="T82"/>
                <a:gd fmla="*/ 197 h 43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32" w="817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淘宝网Chenying0907出品 11"/>
            <p:cNvSpPr/>
            <p:nvPr/>
          </p:nvSpPr>
          <p:spPr bwMode="auto">
            <a:xfrm>
              <a:off x="6829360" y="958521"/>
              <a:ext cx="253087" cy="253452"/>
            </a:xfrm>
            <a:custGeom>
              <a:gdLst>
                <a:gd fmla="*/ 3 w 293" name="T0"/>
                <a:gd fmla="*/ 38 h 293" name="T1"/>
                <a:gd fmla="*/ 16 w 293" name="T2"/>
                <a:gd fmla="*/ 15 h 293" name="T3"/>
                <a:gd fmla="*/ 39 w 293" name="T4"/>
                <a:gd fmla="*/ 28 h 293" name="T5"/>
                <a:gd fmla="*/ 50 w 293" name="T6"/>
                <a:gd fmla="*/ 65 h 293" name="T7"/>
                <a:gd fmla="*/ 91 w 293" name="T8"/>
                <a:gd fmla="*/ 53 h 293" name="T9"/>
                <a:gd fmla="*/ 91 w 293" name="T10"/>
                <a:gd fmla="*/ 53 h 293" name="T11"/>
                <a:gd fmla="*/ 127 w 293" name="T12"/>
                <a:gd fmla="*/ 48 h 293" name="T13"/>
                <a:gd fmla="*/ 127 w 293" name="T14"/>
                <a:gd fmla="*/ 19 h 293" name="T15"/>
                <a:gd fmla="*/ 146 w 293" name="T16"/>
                <a:gd fmla="*/ 0 h 293" name="T17"/>
                <a:gd fmla="*/ 165 w 293" name="T18"/>
                <a:gd fmla="*/ 19 h 293" name="T19"/>
                <a:gd fmla="*/ 165 w 293" name="T20"/>
                <a:gd fmla="*/ 48 h 293" name="T21"/>
                <a:gd fmla="*/ 202 w 293" name="T22"/>
                <a:gd fmla="*/ 53 h 293" name="T23"/>
                <a:gd fmla="*/ 202 w 293" name="T24"/>
                <a:gd fmla="*/ 53 h 293" name="T25"/>
                <a:gd fmla="*/ 202 w 293" name="T26"/>
                <a:gd fmla="*/ 53 h 293" name="T27"/>
                <a:gd fmla="*/ 242 w 293" name="T28"/>
                <a:gd fmla="*/ 65 h 293" name="T29"/>
                <a:gd fmla="*/ 253 w 293" name="T30"/>
                <a:gd fmla="*/ 28 h 293" name="T31"/>
                <a:gd fmla="*/ 277 w 293" name="T32"/>
                <a:gd fmla="*/ 15 h 293" name="T33"/>
                <a:gd fmla="*/ 290 w 293" name="T34"/>
                <a:gd fmla="*/ 38 h 293" name="T35"/>
                <a:gd fmla="*/ 220 w 293" name="T36"/>
                <a:gd fmla="*/ 278 h 293" name="T37"/>
                <a:gd fmla="*/ 196 w 293" name="T38"/>
                <a:gd fmla="*/ 290 h 293" name="T39"/>
                <a:gd fmla="*/ 183 w 293" name="T40"/>
                <a:gd fmla="*/ 267 h 293" name="T41"/>
                <a:gd fmla="*/ 232 w 293" name="T42"/>
                <a:gd fmla="*/ 102 h 293" name="T43"/>
                <a:gd fmla="*/ 194 w 293" name="T44"/>
                <a:gd fmla="*/ 90 h 293" name="T45"/>
                <a:gd fmla="*/ 194 w 293" name="T46"/>
                <a:gd fmla="*/ 90 h 293" name="T47"/>
                <a:gd fmla="*/ 165 w 293" name="T48"/>
                <a:gd fmla="*/ 86 h 293" name="T49"/>
                <a:gd fmla="*/ 165 w 293" name="T50"/>
                <a:gd fmla="*/ 132 h 293" name="T51"/>
                <a:gd fmla="*/ 146 w 293" name="T52"/>
                <a:gd fmla="*/ 151 h 293" name="T53"/>
                <a:gd fmla="*/ 127 w 293" name="T54"/>
                <a:gd fmla="*/ 132 h 293" name="T55"/>
                <a:gd fmla="*/ 127 w 293" name="T56"/>
                <a:gd fmla="*/ 86 h 293" name="T57"/>
                <a:gd fmla="*/ 99 w 293" name="T58"/>
                <a:gd fmla="*/ 90 h 293" name="T59"/>
                <a:gd fmla="*/ 99 w 293" name="T60"/>
                <a:gd fmla="*/ 90 h 293" name="T61"/>
                <a:gd fmla="*/ 61 w 293" name="T62"/>
                <a:gd fmla="*/ 102 h 293" name="T63"/>
                <a:gd fmla="*/ 109 w 293" name="T64"/>
                <a:gd fmla="*/ 267 h 293" name="T65"/>
                <a:gd fmla="*/ 96 w 293" name="T66"/>
                <a:gd fmla="*/ 290 h 293" name="T67"/>
                <a:gd fmla="*/ 73 w 293" name="T68"/>
                <a:gd fmla="*/ 278 h 293" name="T69"/>
                <a:gd fmla="*/ 3 w 293" name="T70"/>
                <a:gd fmla="*/ 38 h 29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93" w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1" name="淘宝网Chenying0907出品 70"/>
          <p:cNvGrpSpPr/>
          <p:nvPr/>
        </p:nvGrpSpPr>
        <p:grpSpPr>
          <a:xfrm>
            <a:off x="6190060" y="3326504"/>
            <a:ext cx="486093" cy="489380"/>
            <a:chOff x="8026400" y="804913"/>
            <a:chExt cx="702937" cy="707692"/>
          </a:xfrm>
          <a:solidFill>
            <a:schemeClr val="bg1"/>
          </a:solidFill>
        </p:grpSpPr>
        <p:sp>
          <p:nvSpPr>
            <p:cNvPr id="72" name="淘宝网Chenying0907出品 12"/>
            <p:cNvSpPr/>
            <p:nvPr/>
          </p:nvSpPr>
          <p:spPr bwMode="auto">
            <a:xfrm>
              <a:off x="8268515" y="1320961"/>
              <a:ext cx="460822" cy="191644"/>
            </a:xfrm>
            <a:custGeom>
              <a:gdLst>
                <a:gd fmla="*/ 25 w 533" name="T0"/>
                <a:gd fmla="*/ 165 h 222" name="T1"/>
                <a:gd fmla="*/ 158 w 533" name="T2"/>
                <a:gd fmla="*/ 165 h 222" name="T3"/>
                <a:gd fmla="*/ 158 w 533" name="T4"/>
                <a:gd fmla="*/ 108 h 222" name="T5"/>
                <a:gd fmla="*/ 184 w 533" name="T6"/>
                <a:gd fmla="*/ 83 h 222" name="T7"/>
                <a:gd fmla="*/ 317 w 533" name="T8"/>
                <a:gd fmla="*/ 83 h 222" name="T9"/>
                <a:gd fmla="*/ 317 w 533" name="T10"/>
                <a:gd fmla="*/ 25 h 222" name="T11"/>
                <a:gd fmla="*/ 343 w 533" name="T12"/>
                <a:gd fmla="*/ 0 h 222" name="T13"/>
                <a:gd fmla="*/ 533 w 533" name="T14"/>
                <a:gd fmla="*/ 0 h 222" name="T15"/>
                <a:gd fmla="*/ 533 w 533" name="T16"/>
                <a:gd fmla="*/ 32 h 222" name="T17"/>
                <a:gd fmla="*/ 508 w 533" name="T18"/>
                <a:gd fmla="*/ 57 h 222" name="T19"/>
                <a:gd fmla="*/ 375 w 533" name="T20"/>
                <a:gd fmla="*/ 57 h 222" name="T21"/>
                <a:gd fmla="*/ 375 w 533" name="T22"/>
                <a:gd fmla="*/ 114 h 222" name="T23"/>
                <a:gd fmla="*/ 349 w 533" name="T24"/>
                <a:gd fmla="*/ 140 h 222" name="T25"/>
                <a:gd fmla="*/ 216 w 533" name="T26"/>
                <a:gd fmla="*/ 140 h 222" name="T27"/>
                <a:gd fmla="*/ 216 w 533" name="T28"/>
                <a:gd fmla="*/ 197 h 222" name="T29"/>
                <a:gd fmla="*/ 190 w 533" name="T30"/>
                <a:gd fmla="*/ 222 h 222" name="T31"/>
                <a:gd fmla="*/ 0 w 533" name="T32"/>
                <a:gd fmla="*/ 222 h 222" name="T33"/>
                <a:gd fmla="*/ 0 w 533" name="T34"/>
                <a:gd fmla="*/ 191 h 222" name="T35"/>
                <a:gd fmla="*/ 25 w 533" name="T36"/>
                <a:gd fmla="*/ 165 h 22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1" w="533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淘宝网Chenying0907出品 13"/>
            <p:cNvSpPr>
              <a:spLocks noEditPoints="1"/>
            </p:cNvSpPr>
            <p:nvPr/>
          </p:nvSpPr>
          <p:spPr bwMode="auto">
            <a:xfrm>
              <a:off x="8026400" y="804913"/>
              <a:ext cx="529214" cy="655758"/>
            </a:xfrm>
            <a:custGeom>
              <a:gdLst>
                <a:gd fmla="*/ 28 w 612" name="T0"/>
                <a:gd fmla="*/ 504 h 759" name="T1"/>
                <a:gd fmla="*/ 148 w 612" name="T2"/>
                <a:gd fmla="*/ 514 h 759" name="T3"/>
                <a:gd fmla="*/ 179 w 612" name="T4"/>
                <a:gd fmla="*/ 488 h 759" name="T5"/>
                <a:gd fmla="*/ 184 w 612" name="T6"/>
                <a:gd fmla="*/ 423 h 759" name="T7"/>
                <a:gd fmla="*/ 158 w 612" name="T8"/>
                <a:gd fmla="*/ 392 h 759" name="T9"/>
                <a:gd fmla="*/ 38 w 612" name="T10"/>
                <a:gd fmla="*/ 381 h 759" name="T11"/>
                <a:gd fmla="*/ 7 w 612" name="T12"/>
                <a:gd fmla="*/ 407 h 759" name="T13"/>
                <a:gd fmla="*/ 2 w 612" name="T14"/>
                <a:gd fmla="*/ 473 h 759" name="T15"/>
                <a:gd fmla="*/ 28 w 612" name="T16"/>
                <a:gd fmla="*/ 504 h 759" name="T17"/>
                <a:gd fmla="*/ 157 w 612" name="T18"/>
                <a:gd fmla="*/ 669 h 759" name="T19"/>
                <a:gd fmla="*/ 254 w 612" name="T20"/>
                <a:gd fmla="*/ 487 h 759" name="T21"/>
                <a:gd fmla="*/ 334 w 612" name="T22"/>
                <a:gd fmla="*/ 512 h 759" name="T23"/>
                <a:gd fmla="*/ 342 w 612" name="T24"/>
                <a:gd fmla="*/ 515 h 759" name="T25"/>
                <a:gd fmla="*/ 216 w 612" name="T26"/>
                <a:gd fmla="*/ 722 h 759" name="T27"/>
                <a:gd fmla="*/ 157 w 612" name="T28"/>
                <a:gd fmla="*/ 669 h 759" name="T29"/>
                <a:gd fmla="*/ 379 w 612" name="T30"/>
                <a:gd fmla="*/ 7 h 759" name="T31"/>
                <a:gd fmla="*/ 426 w 612" name="T32"/>
                <a:gd fmla="*/ 84 h 759" name="T33"/>
                <a:gd fmla="*/ 349 w 612" name="T34"/>
                <a:gd fmla="*/ 150 h 759" name="T35"/>
                <a:gd fmla="*/ 304 w 612" name="T36"/>
                <a:gd fmla="*/ 59 h 759" name="T37"/>
                <a:gd fmla="*/ 379 w 612" name="T38"/>
                <a:gd fmla="*/ 7 h 759" name="T39"/>
                <a:gd fmla="*/ 371 w 612" name="T40"/>
                <a:gd fmla="*/ 183 h 759" name="T41"/>
                <a:gd fmla="*/ 403 w 612" name="T42"/>
                <a:gd fmla="*/ 199 h 759" name="T43"/>
                <a:gd fmla="*/ 574 w 612" name="T44"/>
                <a:gd fmla="*/ 278 h 759" name="T45"/>
                <a:gd fmla="*/ 579 w 612" name="T46"/>
                <a:gd fmla="*/ 341 h 759" name="T47"/>
                <a:gd fmla="*/ 398 w 612" name="T48"/>
                <a:gd fmla="*/ 296 h 759" name="T49"/>
                <a:gd fmla="*/ 381 w 612" name="T50"/>
                <a:gd fmla="*/ 385 h 759" name="T51"/>
                <a:gd fmla="*/ 390 w 612" name="T52"/>
                <a:gd fmla="*/ 402 h 759" name="T53"/>
                <a:gd fmla="*/ 561 w 612" name="T54"/>
                <a:gd fmla="*/ 593 h 759" name="T55"/>
                <a:gd fmla="*/ 489 w 612" name="T56"/>
                <a:gd fmla="*/ 626 h 759" name="T57"/>
                <a:gd fmla="*/ 233 w 612" name="T58"/>
                <a:gd fmla="*/ 447 h 759" name="T59"/>
                <a:gd fmla="*/ 203 w 612" name="T60"/>
                <a:gd fmla="*/ 392 h 759" name="T61"/>
                <a:gd fmla="*/ 231 w 612" name="T62"/>
                <a:gd fmla="*/ 239 h 759" name="T63"/>
                <a:gd fmla="*/ 157 w 612" name="T64"/>
                <a:gd fmla="*/ 344 h 759" name="T65"/>
                <a:gd fmla="*/ 95 w 612" name="T66"/>
                <a:gd fmla="*/ 332 h 759" name="T67"/>
                <a:gd fmla="*/ 247 w 612" name="T68"/>
                <a:gd fmla="*/ 155 h 759" name="T69"/>
                <a:gd fmla="*/ 313 w 612" name="T70"/>
                <a:gd fmla="*/ 163 h 759" name="T71"/>
                <a:gd fmla="*/ 349 w 612" name="T72"/>
                <a:gd fmla="*/ 227 h 759" name="T73"/>
                <a:gd fmla="*/ 371 w 612" name="T74"/>
                <a:gd fmla="*/ 183 h 75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759" w="612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4" name="淘宝网Chenying0907出品 11"/>
          <p:cNvSpPr txBox="1"/>
          <p:nvPr/>
        </p:nvSpPr>
        <p:spPr>
          <a:xfrm>
            <a:off x="7162155" y="1494892"/>
            <a:ext cx="264716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20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75" name="淘宝网Chenying0907出品 12"/>
          <p:cNvSpPr txBox="1"/>
          <p:nvPr/>
        </p:nvSpPr>
        <p:spPr>
          <a:xfrm>
            <a:off x="7162155" y="3051945"/>
            <a:ext cx="264716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2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76" name="淘宝网Chenying0907出品 13"/>
          <p:cNvSpPr txBox="1"/>
          <p:nvPr/>
        </p:nvSpPr>
        <p:spPr>
          <a:xfrm>
            <a:off x="7162155" y="3481381"/>
            <a:ext cx="347193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您的内容打在这里，或者通过复制您的文本后，在此框中选择粘贴。您的内容打在这里，或者通过复制您的文本后。</a:t>
            </a:r>
          </a:p>
        </p:txBody>
      </p:sp>
      <p:grpSp>
        <p:nvGrpSpPr>
          <p:cNvPr id="77" name="淘宝网Chenying0907出品 76"/>
          <p:cNvGrpSpPr/>
          <p:nvPr/>
        </p:nvGrpSpPr>
        <p:grpSpPr>
          <a:xfrm>
            <a:off x="5881563" y="4641286"/>
            <a:ext cx="1160076" cy="1028168"/>
            <a:chOff x="3295850" y="2263222"/>
            <a:chExt cx="2643765" cy="2343151"/>
          </a:xfrm>
        </p:grpSpPr>
        <p:sp>
          <p:nvSpPr>
            <p:cNvPr id="79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1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8353D"/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pic>
        <p:nvPicPr>
          <p:cNvPr descr="camera.png" id="82" name="淘宝网Chenying0907出品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14503" y="4918841"/>
            <a:ext cx="482046" cy="482046"/>
          </a:xfrm>
          <a:prstGeom prst="rect">
            <a:avLst/>
          </a:prstGeom>
        </p:spPr>
      </p:pic>
      <p:sp>
        <p:nvSpPr>
          <p:cNvPr id="83" name="淘宝网Chenying0907出品 7"/>
          <p:cNvSpPr txBox="1"/>
          <p:nvPr/>
        </p:nvSpPr>
        <p:spPr>
          <a:xfrm>
            <a:off x="7166675" y="5108977"/>
            <a:ext cx="3471937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您的内容打在这里，或者通过复制您的文本后，在此框中选择粘贴。您的内容打在这里，或者通过复制您的文本后。</a:t>
            </a:r>
          </a:p>
        </p:txBody>
      </p:sp>
      <p:sp>
        <p:nvSpPr>
          <p:cNvPr id="84" name="淘宝网Chenying0907出品 11"/>
          <p:cNvSpPr txBox="1"/>
          <p:nvPr/>
        </p:nvSpPr>
        <p:spPr>
          <a:xfrm>
            <a:off x="7166675" y="4687863"/>
            <a:ext cx="264716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2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在此添加标题</a:t>
            </a:r>
          </a:p>
        </p:txBody>
      </p:sp>
    </p:spTree>
    <p:extLst>
      <p:ext uri="{BB962C8B-B14F-4D97-AF65-F5344CB8AC3E}">
        <p14:creationId val="2166613284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66"/>
      <p:bldP grpId="0" spid="74"/>
      <p:bldP grpId="0" spid="75"/>
      <p:bldP grpId="0" spid="76"/>
      <p:bldP grpId="0" spid="83"/>
      <p:bldP grpId="0" spid="8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83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8353D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8353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rgbClr val="F8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22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40" y="1611580"/>
            <a:ext cx="3806423" cy="5246420"/>
          </a:xfrm>
          <a:prstGeom prst="rect">
            <a:avLst/>
          </a:prstGeom>
        </p:spPr>
      </p:pic>
      <p:sp>
        <p:nvSpPr>
          <p:cNvPr id="17" name="圆角淘宝网Chenying0907出品 16"/>
          <p:cNvSpPr/>
          <p:nvPr/>
        </p:nvSpPr>
        <p:spPr>
          <a:xfrm>
            <a:off x="5665539" y="1928083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圆角淘宝网Chenying0907出品 17"/>
          <p:cNvSpPr/>
          <p:nvPr/>
        </p:nvSpPr>
        <p:spPr>
          <a:xfrm>
            <a:off x="5665538" y="1928083"/>
            <a:ext cx="2443129" cy="144016"/>
          </a:xfrm>
          <a:prstGeom prst="roundRect">
            <a:avLst>
              <a:gd fmla="val 50000" name="adj"/>
            </a:avLst>
          </a:prstGeom>
          <a:solidFill>
            <a:srgbClr val="FFB85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淘宝网Chenying0907出品 9"/>
          <p:cNvSpPr txBox="1"/>
          <p:nvPr/>
        </p:nvSpPr>
        <p:spPr>
          <a:xfrm>
            <a:off x="5665539" y="2072099"/>
            <a:ext cx="1368152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学习能力</a:t>
            </a:r>
          </a:p>
        </p:txBody>
      </p:sp>
      <p:grpSp>
        <p:nvGrpSpPr>
          <p:cNvPr id="20" name="淘宝网Chenying0907出品 19"/>
          <p:cNvGrpSpPr/>
          <p:nvPr/>
        </p:nvGrpSpPr>
        <p:grpSpPr>
          <a:xfrm>
            <a:off x="7961367" y="1628800"/>
            <a:ext cx="360040" cy="238527"/>
            <a:chOff x="4909455" y="1320661"/>
            <a:chExt cx="360040" cy="2385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1" name="淘宝网Chenying0907出品标注 20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itchFamily="34" typeface="Impact MT Std"/>
              </a:endParaRPr>
            </a:p>
          </p:txBody>
        </p:sp>
        <p:sp>
          <p:nvSpPr>
            <p:cNvPr id="22" name="淘宝网Chenying0907出品 9"/>
            <p:cNvSpPr txBox="1"/>
            <p:nvPr/>
          </p:nvSpPr>
          <p:spPr>
            <a:xfrm>
              <a:off x="4909455" y="1320661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mtClean="0" sz="1100">
                  <a:solidFill>
                    <a:schemeClr val="bg1"/>
                  </a:solidFill>
                  <a:latin charset="0" pitchFamily="34" typeface="Impact MT Std"/>
                  <a:ea charset="-122" pitchFamily="34" typeface="微软雅黑"/>
                </a:rPr>
                <a:t>65</a:t>
              </a:r>
            </a:p>
          </p:txBody>
        </p:sp>
      </p:grpSp>
      <p:sp>
        <p:nvSpPr>
          <p:cNvPr id="23" name="圆角淘宝网Chenying0907出品 22"/>
          <p:cNvSpPr/>
          <p:nvPr/>
        </p:nvSpPr>
        <p:spPr>
          <a:xfrm>
            <a:off x="5665539" y="2488758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圆角淘宝网Chenying0907出品 23"/>
          <p:cNvSpPr/>
          <p:nvPr/>
        </p:nvSpPr>
        <p:spPr>
          <a:xfrm>
            <a:off x="5665538" y="2488758"/>
            <a:ext cx="3214643" cy="144016"/>
          </a:xfrm>
          <a:prstGeom prst="roundRect">
            <a:avLst>
              <a:gd fmla="val 50000" name="adj"/>
            </a:avLst>
          </a:prstGeom>
          <a:solidFill>
            <a:srgbClr val="00ACBE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淘宝网Chenying0907出品 9"/>
          <p:cNvSpPr txBox="1"/>
          <p:nvPr/>
        </p:nvSpPr>
        <p:spPr>
          <a:xfrm>
            <a:off x="5665539" y="2632774"/>
            <a:ext cx="1368152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领导力</a:t>
            </a:r>
          </a:p>
        </p:txBody>
      </p:sp>
      <p:grpSp>
        <p:nvGrpSpPr>
          <p:cNvPr id="26" name="淘宝网Chenying0907出品 25"/>
          <p:cNvGrpSpPr/>
          <p:nvPr/>
        </p:nvGrpSpPr>
        <p:grpSpPr>
          <a:xfrm>
            <a:off x="8761883" y="2182361"/>
            <a:ext cx="360040" cy="238527"/>
            <a:chOff x="4909455" y="1309410"/>
            <a:chExt cx="360040" cy="2385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7" name="淘宝网Chenying0907出品标注 26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00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itchFamily="34" typeface="Impact MT Std"/>
              </a:endParaRPr>
            </a:p>
          </p:txBody>
        </p:sp>
        <p:sp>
          <p:nvSpPr>
            <p:cNvPr id="28" name="淘宝网Chenying0907出品 9"/>
            <p:cNvSpPr txBox="1"/>
            <p:nvPr/>
          </p:nvSpPr>
          <p:spPr>
            <a:xfrm>
              <a:off x="4909455" y="1309410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mtClean="0" sz="1100">
                  <a:solidFill>
                    <a:schemeClr val="bg1"/>
                  </a:solidFill>
                  <a:latin charset="0" pitchFamily="34" typeface="Impact MT Std"/>
                  <a:ea charset="-122" pitchFamily="34" typeface="微软雅黑"/>
                </a:rPr>
                <a:t>85</a:t>
              </a:r>
            </a:p>
          </p:txBody>
        </p:sp>
      </p:grpSp>
      <p:sp>
        <p:nvSpPr>
          <p:cNvPr id="29" name="圆角淘宝网Chenying0907出品 28"/>
          <p:cNvSpPr/>
          <p:nvPr/>
        </p:nvSpPr>
        <p:spPr>
          <a:xfrm>
            <a:off x="5665539" y="3042319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圆角淘宝网Chenying0907出品 29"/>
          <p:cNvSpPr/>
          <p:nvPr/>
        </p:nvSpPr>
        <p:spPr>
          <a:xfrm>
            <a:off x="5665539" y="3042319"/>
            <a:ext cx="3600400" cy="144016"/>
          </a:xfrm>
          <a:prstGeom prst="roundRect">
            <a:avLst>
              <a:gd fmla="val 50000" name="adj"/>
            </a:avLst>
          </a:prstGeom>
          <a:solidFill>
            <a:srgbClr val="F8353D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淘宝网Chenying0907出品 9"/>
          <p:cNvSpPr txBox="1"/>
          <p:nvPr/>
        </p:nvSpPr>
        <p:spPr>
          <a:xfrm>
            <a:off x="5665539" y="3186335"/>
            <a:ext cx="1368152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工作能力</a:t>
            </a:r>
          </a:p>
        </p:txBody>
      </p:sp>
      <p:grpSp>
        <p:nvGrpSpPr>
          <p:cNvPr id="32" name="淘宝网Chenying0907出品 31"/>
          <p:cNvGrpSpPr/>
          <p:nvPr/>
        </p:nvGrpSpPr>
        <p:grpSpPr>
          <a:xfrm>
            <a:off x="9112164" y="2758425"/>
            <a:ext cx="360040" cy="238527"/>
            <a:chOff x="4909455" y="1331912"/>
            <a:chExt cx="360040" cy="2385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33" name="淘宝网Chenying0907出品标注 32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F83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itchFamily="34" typeface="Impact MT Std"/>
              </a:endParaRPr>
            </a:p>
          </p:txBody>
        </p:sp>
        <p:sp>
          <p:nvSpPr>
            <p:cNvPr id="34" name="淘宝网Chenying0907出品 9"/>
            <p:cNvSpPr txBox="1"/>
            <p:nvPr/>
          </p:nvSpPr>
          <p:spPr>
            <a:xfrm>
              <a:off x="4909455" y="1331912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z="1100">
                  <a:solidFill>
                    <a:schemeClr val="bg1"/>
                  </a:solidFill>
                  <a:latin charset="0" pitchFamily="34" typeface="Impact MT Std"/>
                  <a:ea charset="-122" pitchFamily="34" typeface="微软雅黑"/>
                </a:rPr>
                <a:t>95</a:t>
              </a:r>
            </a:p>
          </p:txBody>
        </p:sp>
      </p:grpSp>
      <p:sp>
        <p:nvSpPr>
          <p:cNvPr id="35" name="TextBox 7"/>
          <p:cNvSpPr>
            <a:spLocks noChangeArrowheads="1"/>
          </p:cNvSpPr>
          <p:nvPr/>
        </p:nvSpPr>
        <p:spPr bwMode="auto">
          <a:xfrm>
            <a:off x="5665539" y="4293096"/>
            <a:ext cx="4392488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  <a:sym charset="-122" pitchFamily="34" typeface="微软雅黑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  <p:sp>
        <p:nvSpPr>
          <p:cNvPr id="36" name="圆角淘宝网Chenying0907出品 35"/>
          <p:cNvSpPr/>
          <p:nvPr/>
        </p:nvSpPr>
        <p:spPr>
          <a:xfrm>
            <a:off x="5665539" y="3580129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圆角淘宝网Chenying0907出品 36"/>
          <p:cNvSpPr/>
          <p:nvPr/>
        </p:nvSpPr>
        <p:spPr>
          <a:xfrm>
            <a:off x="5665539" y="3580129"/>
            <a:ext cx="3600400" cy="144016"/>
          </a:xfrm>
          <a:prstGeom prst="roundRect">
            <a:avLst>
              <a:gd fmla="val 50000" name="adj"/>
            </a:avLst>
          </a:prstGeom>
          <a:solidFill>
            <a:srgbClr val="663A77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淘宝网Chenying0907出品 9"/>
          <p:cNvSpPr txBox="1"/>
          <p:nvPr/>
        </p:nvSpPr>
        <p:spPr>
          <a:xfrm>
            <a:off x="5665539" y="3724145"/>
            <a:ext cx="1368152" cy="2819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创新能力</a:t>
            </a:r>
          </a:p>
        </p:txBody>
      </p:sp>
      <p:grpSp>
        <p:nvGrpSpPr>
          <p:cNvPr id="39" name="淘宝网Chenying0907出品 38"/>
          <p:cNvGrpSpPr/>
          <p:nvPr/>
        </p:nvGrpSpPr>
        <p:grpSpPr>
          <a:xfrm>
            <a:off x="9123010" y="3262481"/>
            <a:ext cx="360040" cy="249779"/>
            <a:chOff x="4920301" y="1298158"/>
            <a:chExt cx="360040" cy="249779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40" name="淘宝网Chenying0907出品标注 39"/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itchFamily="34" typeface="Impact MT Std"/>
              </a:endParaRPr>
            </a:p>
          </p:txBody>
        </p:sp>
        <p:sp>
          <p:nvSpPr>
            <p:cNvPr id="41" name="淘宝网Chenying0907出品 9"/>
            <p:cNvSpPr txBox="1"/>
            <p:nvPr/>
          </p:nvSpPr>
          <p:spPr>
            <a:xfrm>
              <a:off x="4920301" y="1298157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z="1100">
                  <a:solidFill>
                    <a:schemeClr val="bg1"/>
                  </a:solidFill>
                  <a:latin charset="0" pitchFamily="34" typeface="Impact MT Std"/>
                  <a:ea charset="-122" pitchFamily="34" typeface="微软雅黑"/>
                </a:rPr>
                <a:t>95</a:t>
              </a:r>
            </a:p>
          </p:txBody>
        </p:sp>
      </p:grpSp>
      <p:grpSp>
        <p:nvGrpSpPr>
          <p:cNvPr id="42" name="淘宝网Chenying0907出品 41"/>
          <p:cNvGrpSpPr/>
          <p:nvPr/>
        </p:nvGrpSpPr>
        <p:grpSpPr>
          <a:xfrm>
            <a:off x="2382198" y="2099295"/>
            <a:ext cx="2131213" cy="1888880"/>
            <a:chOff x="3295850" y="2263222"/>
            <a:chExt cx="2643765" cy="2343151"/>
          </a:xfrm>
        </p:grpSpPr>
        <p:sp>
          <p:nvSpPr>
            <p:cNvPr id="43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淘宝网Chenying0907出品 5"/>
            <p:cNvSpPr/>
            <p:nvPr/>
          </p:nvSpPr>
          <p:spPr bwMode="auto">
            <a:xfrm rot="10800000">
              <a:off x="3589409" y="2523400"/>
              <a:ext cx="2056649" cy="1822795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blipFill dpi="0" rotWithShape="0">
              <a:blip r:embed="rId4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harpenSoften amount="-100000"/>
                        </a14:imgEffect>
                      </a14:imgLayer>
                    </a14:imgProps>
                  </a:ext>
                </a:extLst>
              </a:blip>
              <a:stretch>
                <a:fillRect l="-14513" r="-14513"/>
              </a:stretch>
            </a:blipFill>
            <a:ln w="9525">
              <a:solidFill>
                <a:schemeClr val="bg1">
                  <a:lumMod val="95000"/>
                </a:schemeClr>
              </a:soli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45" name="六边形 44"/>
          <p:cNvSpPr/>
          <p:nvPr/>
        </p:nvSpPr>
        <p:spPr>
          <a:xfrm flipH="1">
            <a:off x="2580106" y="4098324"/>
            <a:ext cx="1782638" cy="410796"/>
          </a:xfrm>
          <a:prstGeom prst="hexagon">
            <a:avLst/>
          </a:prstGeom>
          <a:gradFill>
            <a:gsLst>
              <a:gs pos="0">
                <a:srgbClr val="DBDBDB"/>
              </a:gs>
              <a:gs pos="100000">
                <a:srgbClr val="F7F7F7"/>
              </a:gs>
            </a:gsLst>
            <a:lin ang="5400000" scaled="0"/>
          </a:gra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algn="tl" blurRad="1905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淘宝网Chenying0907出品 3"/>
          <p:cNvSpPr>
            <a:spLocks noChangeArrowheads="1"/>
          </p:cNvSpPr>
          <p:nvPr/>
        </p:nvSpPr>
        <p:spPr bwMode="auto">
          <a:xfrm>
            <a:off x="2935766" y="4119060"/>
            <a:ext cx="1097262" cy="36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bIns="45716" lIns="91431" rIns="91431" tIns="45716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  <a:sym charset="0" panose="020b0604020202020204" pitchFamily="34" typeface="Arial"/>
              </a:rPr>
              <a:t>添加标题</a:t>
            </a:r>
          </a:p>
        </p:txBody>
      </p:sp>
    </p:spTree>
    <p:extLst>
      <p:ext uri="{BB962C8B-B14F-4D97-AF65-F5344CB8AC3E}">
        <p14:creationId val="2286385265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8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9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10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0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id="1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17"/>
      <p:bldP grpId="0" spid="18"/>
      <p:bldP grpId="0" spid="19"/>
      <p:bldP grpId="0" spid="23"/>
      <p:bldP grpId="0" spid="24"/>
      <p:bldP grpId="0" spid="25"/>
      <p:bldP grpId="0" spid="29"/>
      <p:bldP grpId="0" spid="30"/>
      <p:bldP grpId="0" spid="31"/>
      <p:bldP grpId="0" spid="35"/>
      <p:bldP grpId="0" spid="36"/>
      <p:bldP grpId="0" spid="37"/>
      <p:bldP grpId="0" spid="38"/>
      <p:bldP grpId="0" spid="45"/>
      <p:bldP grpId="0" spid="4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83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8353D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8353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rgbClr val="F8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23</a:t>
            </a:r>
          </a:p>
        </p:txBody>
      </p:sp>
      <p:sp>
        <p:nvSpPr>
          <p:cNvPr id="16" name="淘宝网Chenying0907出品 15"/>
          <p:cNvSpPr/>
          <p:nvPr/>
        </p:nvSpPr>
        <p:spPr>
          <a:xfrm rot="9205952">
            <a:off x="4931987" y="3424192"/>
            <a:ext cx="2247068" cy="249819"/>
          </a:xfrm>
          <a:prstGeom prst="rect">
            <a:avLst/>
          </a:prstGeom>
          <a:solidFill>
            <a:srgbClr val="00ACBE"/>
          </a:solidFill>
          <a:ln>
            <a:noFill/>
          </a:ln>
          <a:effectLst>
            <a:innerShdw blurRad="63500" dir="27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A783A"/>
              </a:solidFill>
              <a:latin charset="0" pitchFamily="34" typeface="Impact MT Std"/>
            </a:endParaRPr>
          </a:p>
        </p:txBody>
      </p:sp>
      <p:sp>
        <p:nvSpPr>
          <p:cNvPr id="17" name="淘宝网Chenying0907出品 16"/>
          <p:cNvSpPr/>
          <p:nvPr/>
        </p:nvSpPr>
        <p:spPr>
          <a:xfrm rot="2256138">
            <a:off x="4655027" y="4617089"/>
            <a:ext cx="2539871" cy="233992"/>
          </a:xfrm>
          <a:prstGeom prst="rect">
            <a:avLst/>
          </a:prstGeom>
          <a:solidFill>
            <a:srgbClr val="F8353D"/>
          </a:solidFill>
          <a:ln>
            <a:noFill/>
          </a:ln>
          <a:effectLst>
            <a:innerShdw blurRad="50800" dir="13500000" dist="508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A783A"/>
              </a:solidFill>
              <a:latin charset="0" pitchFamily="34" typeface="Impact MT Std"/>
            </a:endParaRPr>
          </a:p>
        </p:txBody>
      </p:sp>
      <p:sp>
        <p:nvSpPr>
          <p:cNvPr id="18" name="淘宝网Chenying0907出品 17"/>
          <p:cNvSpPr/>
          <p:nvPr/>
        </p:nvSpPr>
        <p:spPr>
          <a:xfrm rot="2256138">
            <a:off x="4655027" y="2085506"/>
            <a:ext cx="2539871" cy="233992"/>
          </a:xfrm>
          <a:prstGeom prst="rect">
            <a:avLst/>
          </a:prstGeom>
          <a:solidFill>
            <a:srgbClr val="FFB850"/>
          </a:solidFill>
          <a:ln>
            <a:noFill/>
          </a:ln>
          <a:effectLst>
            <a:innerShdw blurRad="50800" dir="16200000" dist="508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A783A"/>
              </a:solidFill>
              <a:latin charset="0" pitchFamily="34" typeface="Impact MT Std"/>
            </a:endParaRPr>
          </a:p>
        </p:txBody>
      </p:sp>
      <p:grpSp>
        <p:nvGrpSpPr>
          <p:cNvPr id="19" name="淘宝网Chenying0907出品 18"/>
          <p:cNvGrpSpPr/>
          <p:nvPr/>
        </p:nvGrpSpPr>
        <p:grpSpPr>
          <a:xfrm>
            <a:off x="4609713" y="1082217"/>
            <a:ext cx="769410" cy="769410"/>
            <a:chOff x="4609713" y="938201"/>
            <a:chExt cx="769410" cy="769410"/>
          </a:xfrm>
        </p:grpSpPr>
        <p:grpSp>
          <p:nvGrpSpPr>
            <p:cNvPr id="20" name="淘宝网Chenying0907出品 19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22" name="圆角淘宝网Chenying0907出品 21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B850"/>
                  </a:solidFill>
                  <a:latin charset="0" pitchFamily="34" typeface="Impact MT Std"/>
                </a:endParaRPr>
              </a:p>
            </p:txBody>
          </p:sp>
          <p:sp>
            <p:nvSpPr>
              <p:cNvPr id="23" name="圆角淘宝网Chenying0907出品 22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B850"/>
                  </a:solidFill>
                  <a:latin charset="0" pitchFamily="34" typeface="Impact MT Std"/>
                </a:endParaRPr>
              </a:p>
            </p:txBody>
          </p:sp>
        </p:grpSp>
        <p:sp>
          <p:nvSpPr>
            <p:cNvPr id="21" name="淘宝网Chenying0907出品 23"/>
            <p:cNvSpPr txBox="1"/>
            <p:nvPr/>
          </p:nvSpPr>
          <p:spPr>
            <a:xfrm>
              <a:off x="4708490" y="1058526"/>
              <a:ext cx="578742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FFB850"/>
                  </a:solidFill>
                  <a:latin charset="0" pitchFamily="34" typeface="Impact MT Std"/>
                  <a:cs charset="-79" panose="02010803020104030203" pitchFamily="2" typeface="Aharoni"/>
                </a:rPr>
                <a:t>01</a:t>
              </a:r>
            </a:p>
          </p:txBody>
        </p:sp>
      </p:grpSp>
      <p:grpSp>
        <p:nvGrpSpPr>
          <p:cNvPr id="24" name="淘宝网Chenying0907出品 23"/>
          <p:cNvGrpSpPr/>
          <p:nvPr/>
        </p:nvGrpSpPr>
        <p:grpSpPr>
          <a:xfrm>
            <a:off x="6619070" y="2509458"/>
            <a:ext cx="769410" cy="769410"/>
            <a:chOff x="6619070" y="2365442"/>
            <a:chExt cx="769410" cy="769410"/>
          </a:xfrm>
        </p:grpSpPr>
        <p:grpSp>
          <p:nvGrpSpPr>
            <p:cNvPr id="25" name="淘宝网Chenying0907出品 24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27" name="圆角淘宝网Chenying0907出品 26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ACBE"/>
                  </a:solidFill>
                  <a:latin charset="0" pitchFamily="34" typeface="Impact MT Std"/>
                </a:endParaRPr>
              </a:p>
            </p:txBody>
          </p:sp>
          <p:sp>
            <p:nvSpPr>
              <p:cNvPr id="28" name="圆角淘宝网Chenying0907出品 27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ACBE"/>
                  </a:solidFill>
                  <a:latin charset="0" pitchFamily="34" typeface="Impact MT Std"/>
                </a:endParaRPr>
              </a:p>
            </p:txBody>
          </p:sp>
        </p:grpSp>
        <p:sp>
          <p:nvSpPr>
            <p:cNvPr id="26" name="淘宝网Chenying0907出品 24"/>
            <p:cNvSpPr txBox="1"/>
            <p:nvPr/>
          </p:nvSpPr>
          <p:spPr>
            <a:xfrm>
              <a:off x="6700217" y="2496463"/>
              <a:ext cx="68618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00ACBE"/>
                  </a:solidFill>
                  <a:latin charset="0" pitchFamily="34" typeface="Impact MT Std"/>
                  <a:cs charset="-79" panose="02010803020104030203" pitchFamily="2" typeface="Aharoni"/>
                </a:rPr>
                <a:t>02</a:t>
              </a:r>
            </a:p>
          </p:txBody>
        </p:sp>
      </p:grpSp>
      <p:grpSp>
        <p:nvGrpSpPr>
          <p:cNvPr id="29" name="淘宝网Chenying0907出品 28"/>
          <p:cNvGrpSpPr/>
          <p:nvPr/>
        </p:nvGrpSpPr>
        <p:grpSpPr>
          <a:xfrm>
            <a:off x="4609713" y="3774617"/>
            <a:ext cx="769410" cy="769410"/>
            <a:chOff x="4609713" y="3630601"/>
            <a:chExt cx="769410" cy="769410"/>
          </a:xfrm>
        </p:grpSpPr>
        <p:grpSp>
          <p:nvGrpSpPr>
            <p:cNvPr id="30" name="淘宝网Chenying0907出品 29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32" name="圆角淘宝网Chenying0907出品 31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8353D"/>
                  </a:solidFill>
                  <a:latin charset="0" pitchFamily="34" typeface="Impact MT Std"/>
                </a:endParaRPr>
              </a:p>
            </p:txBody>
          </p:sp>
          <p:sp>
            <p:nvSpPr>
              <p:cNvPr id="33" name="圆角淘宝网Chenying0907出品 32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8353D"/>
                  </a:solidFill>
                  <a:latin charset="0" pitchFamily="34" typeface="Impact MT Std"/>
                </a:endParaRPr>
              </a:p>
            </p:txBody>
          </p:sp>
        </p:grpSp>
        <p:sp>
          <p:nvSpPr>
            <p:cNvPr id="31" name="淘宝网Chenying0907出品 25"/>
            <p:cNvSpPr txBox="1"/>
            <p:nvPr/>
          </p:nvSpPr>
          <p:spPr>
            <a:xfrm>
              <a:off x="4688057" y="3734474"/>
              <a:ext cx="691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F8353D"/>
                  </a:solidFill>
                  <a:latin charset="0" pitchFamily="34" typeface="Impact MT Std"/>
                  <a:cs charset="-79" panose="02010803020104030203" pitchFamily="2" typeface="Aharoni"/>
                </a:rPr>
                <a:t>03</a:t>
              </a:r>
            </a:p>
          </p:txBody>
        </p:sp>
      </p:grpSp>
      <p:grpSp>
        <p:nvGrpSpPr>
          <p:cNvPr id="34" name="淘宝网Chenying0907出品 33"/>
          <p:cNvGrpSpPr/>
          <p:nvPr/>
        </p:nvGrpSpPr>
        <p:grpSpPr>
          <a:xfrm>
            <a:off x="6616997" y="5031917"/>
            <a:ext cx="769410" cy="769410"/>
            <a:chOff x="6616997" y="4887901"/>
            <a:chExt cx="769410" cy="769410"/>
          </a:xfrm>
        </p:grpSpPr>
        <p:grpSp>
          <p:nvGrpSpPr>
            <p:cNvPr id="35" name="淘宝网Chenying0907出品 34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37" name="圆角淘宝网Chenying0907出品 36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7030A0"/>
                  </a:solidFill>
                  <a:latin charset="0" pitchFamily="34" typeface="Impact MT Std"/>
                </a:endParaRPr>
              </a:p>
            </p:txBody>
          </p:sp>
          <p:sp>
            <p:nvSpPr>
              <p:cNvPr id="38" name="圆角淘宝网Chenying0907出品 37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7030A0"/>
                  </a:solidFill>
                  <a:latin charset="0" pitchFamily="34" typeface="Impact MT Std"/>
                </a:endParaRPr>
              </a:p>
            </p:txBody>
          </p:sp>
        </p:grpSp>
        <p:sp>
          <p:nvSpPr>
            <p:cNvPr id="36" name="淘宝网Chenying0907出品 26"/>
            <p:cNvSpPr txBox="1"/>
            <p:nvPr/>
          </p:nvSpPr>
          <p:spPr>
            <a:xfrm>
              <a:off x="6694267" y="5004464"/>
              <a:ext cx="69214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7030A0"/>
                  </a:solidFill>
                  <a:latin charset="0" pitchFamily="34" typeface="Impact MT Std"/>
                  <a:cs charset="-79" panose="02010803020104030203" pitchFamily="2" typeface="Aharoni"/>
                </a:rPr>
                <a:t>04</a:t>
              </a:r>
            </a:p>
          </p:txBody>
        </p:sp>
      </p:grpSp>
      <p:grpSp>
        <p:nvGrpSpPr>
          <p:cNvPr id="39" name="淘宝网Chenying0907出品 38"/>
          <p:cNvGrpSpPr/>
          <p:nvPr/>
        </p:nvGrpSpPr>
        <p:grpSpPr>
          <a:xfrm>
            <a:off x="1852445" y="2070294"/>
            <a:ext cx="3985755" cy="1227635"/>
            <a:chOff x="1852445" y="1926278"/>
            <a:chExt cx="3985755" cy="1227635"/>
          </a:xfrm>
        </p:grpSpPr>
        <p:sp>
          <p:nvSpPr>
            <p:cNvPr id="40" name="淘宝网Chenying0907出品 39"/>
            <p:cNvSpPr/>
            <p:nvPr/>
          </p:nvSpPr>
          <p:spPr>
            <a:xfrm>
              <a:off x="1852445" y="1926278"/>
              <a:ext cx="3947477" cy="1170281"/>
            </a:xfrm>
            <a:custGeom>
              <a:gdLst>
                <a:gd fmla="*/ 5035644 w 5035644" name="connsiteX0"/>
                <a:gd fmla="*/ 1492882 h 1492882" name="connsiteY0"/>
                <a:gd fmla="*/ 3120518 w 5035644" name="connsiteX1"/>
                <a:gd fmla="*/ 0 h 1492882" name="connsiteY1"/>
                <a:gd fmla="*/ 0 w 5035644" name="connsiteX2"/>
                <a:gd fmla="*/ 0 h 1492882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492882" w="5035644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淘宝网Chenying0907出品 40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2" name="淘宝网Chenying0907出品 41"/>
          <p:cNvGrpSpPr/>
          <p:nvPr/>
        </p:nvGrpSpPr>
        <p:grpSpPr>
          <a:xfrm>
            <a:off x="1852445" y="4592998"/>
            <a:ext cx="3985755" cy="1227635"/>
            <a:chOff x="1852445" y="4448982"/>
            <a:chExt cx="3985755" cy="1227635"/>
          </a:xfrm>
        </p:grpSpPr>
        <p:sp>
          <p:nvSpPr>
            <p:cNvPr id="43" name="淘宝网Chenying0907出品 42"/>
            <p:cNvSpPr/>
            <p:nvPr/>
          </p:nvSpPr>
          <p:spPr>
            <a:xfrm>
              <a:off x="1852445" y="4448982"/>
              <a:ext cx="3947477" cy="1170281"/>
            </a:xfrm>
            <a:custGeom>
              <a:gdLst>
                <a:gd fmla="*/ 5035644 w 5035644" name="connsiteX0"/>
                <a:gd fmla="*/ 1492882 h 1492882" name="connsiteY0"/>
                <a:gd fmla="*/ 3120518 w 5035644" name="connsiteX1"/>
                <a:gd fmla="*/ 0 h 1492882" name="connsiteY1"/>
                <a:gd fmla="*/ 0 w 5035644" name="connsiteX2"/>
                <a:gd fmla="*/ 0 h 1492882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492882" w="5035644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淘宝网Chenying0907出品 43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5" name="淘宝网Chenying0907出品 44"/>
          <p:cNvGrpSpPr/>
          <p:nvPr/>
        </p:nvGrpSpPr>
        <p:grpSpPr>
          <a:xfrm>
            <a:off x="6243920" y="3816422"/>
            <a:ext cx="4246280" cy="1269047"/>
            <a:chOff x="6243920" y="3672406"/>
            <a:chExt cx="4246280" cy="1269047"/>
          </a:xfrm>
        </p:grpSpPr>
        <p:sp>
          <p:nvSpPr>
            <p:cNvPr id="46" name="淘宝网Chenying0907出品 45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gdLst>
                <a:gd fmla="*/ 0 w 4203700" name="connsiteX0"/>
                <a:gd fmla="*/ 1206500 h 1206500" name="connsiteY0"/>
                <a:gd fmla="*/ 1701800 w 4203700" name="connsiteX1"/>
                <a:gd fmla="*/ 25400 h 1206500" name="connsiteY1"/>
                <a:gd fmla="*/ 4203700 w 4203700" name="connsiteX2"/>
                <a:gd fmla="*/ 0 h 12065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206500" w="42037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淘宝网Chenying0907出品 46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8" name="淘宝网Chenying0907出品 47"/>
          <p:cNvGrpSpPr/>
          <p:nvPr/>
        </p:nvGrpSpPr>
        <p:grpSpPr>
          <a:xfrm>
            <a:off x="6243920" y="1249843"/>
            <a:ext cx="4246280" cy="1269047"/>
            <a:chOff x="6243920" y="1105827"/>
            <a:chExt cx="4246280" cy="1269047"/>
          </a:xfrm>
        </p:grpSpPr>
        <p:sp>
          <p:nvSpPr>
            <p:cNvPr id="49" name="淘宝网Chenying0907出品 48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gdLst>
                <a:gd fmla="*/ 0 w 4203700" name="connsiteX0"/>
                <a:gd fmla="*/ 1206500 h 1206500" name="connsiteY0"/>
                <a:gd fmla="*/ 1701800 w 4203700" name="connsiteX1"/>
                <a:gd fmla="*/ 25400 h 1206500" name="connsiteY1"/>
                <a:gd fmla="*/ 4203700 w 4203700" name="connsiteX2"/>
                <a:gd fmla="*/ 0 h 120650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206500" w="42037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淘宝网Chenying0907出品 49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1" name="淘宝网Chenying0907出品 44"/>
          <p:cNvSpPr txBox="1"/>
          <p:nvPr/>
        </p:nvSpPr>
        <p:spPr>
          <a:xfrm>
            <a:off x="8517983" y="2123564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00ACBE"/>
                </a:solidFill>
                <a:latin charset="-122" pitchFamily="34" typeface="微软雅黑"/>
                <a:ea charset="-122" pitchFamily="34" typeface="微软雅黑"/>
              </a:rPr>
              <a:t>添加文字标题</a:t>
            </a:r>
          </a:p>
        </p:txBody>
      </p:sp>
      <p:sp>
        <p:nvSpPr>
          <p:cNvPr id="52" name="淘宝网Chenying0907出品 51"/>
          <p:cNvSpPr/>
          <p:nvPr/>
        </p:nvSpPr>
        <p:spPr>
          <a:xfrm>
            <a:off x="8541083" y="2518890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53" name="淘宝网Chenying0907出品 44"/>
          <p:cNvSpPr txBox="1"/>
          <p:nvPr/>
        </p:nvSpPr>
        <p:spPr>
          <a:xfrm>
            <a:off x="8545859" y="4693400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7030A0"/>
                </a:solidFill>
                <a:latin charset="-122" pitchFamily="34" typeface="微软雅黑"/>
                <a:ea charset="-122" pitchFamily="34" typeface="微软雅黑"/>
              </a:rPr>
              <a:t>添加文字标题</a:t>
            </a:r>
          </a:p>
        </p:txBody>
      </p:sp>
      <p:sp>
        <p:nvSpPr>
          <p:cNvPr id="54" name="淘宝网Chenying0907出品 53"/>
          <p:cNvSpPr/>
          <p:nvPr/>
        </p:nvSpPr>
        <p:spPr>
          <a:xfrm>
            <a:off x="8568959" y="5088725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55" name="淘宝网Chenying0907出品 44"/>
          <p:cNvSpPr txBox="1"/>
          <p:nvPr/>
        </p:nvSpPr>
        <p:spPr>
          <a:xfrm>
            <a:off x="1993131" y="4221088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添加文字标题</a:t>
            </a:r>
          </a:p>
        </p:txBody>
      </p:sp>
      <p:sp>
        <p:nvSpPr>
          <p:cNvPr id="56" name="淘宝网Chenying0907出品 55"/>
          <p:cNvSpPr/>
          <p:nvPr/>
        </p:nvSpPr>
        <p:spPr>
          <a:xfrm>
            <a:off x="2016231" y="4616414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57" name="淘宝网Chenying0907出品 44"/>
          <p:cNvSpPr txBox="1"/>
          <p:nvPr/>
        </p:nvSpPr>
        <p:spPr>
          <a:xfrm>
            <a:off x="1993131" y="1700808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添加文字标题</a:t>
            </a:r>
          </a:p>
        </p:txBody>
      </p:sp>
      <p:sp>
        <p:nvSpPr>
          <p:cNvPr id="58" name="淘宝网Chenying0907出品 57"/>
          <p:cNvSpPr/>
          <p:nvPr/>
        </p:nvSpPr>
        <p:spPr>
          <a:xfrm>
            <a:off x="2016231" y="2096134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请在此输入详细的文字介绍信息，表达图表的含义。</a:t>
            </a:r>
          </a:p>
        </p:txBody>
      </p:sp>
    </p:spTree>
    <p:extLst>
      <p:ext uri="{BB962C8B-B14F-4D97-AF65-F5344CB8AC3E}">
        <p14:creationId val="3703261448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7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7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7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8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9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9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id="9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fill="hold" id="10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fill="hold" grpId="0" id="1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fill="hold" grpId="0" id="1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16"/>
      <p:bldP grpId="0" spid="17"/>
      <p:bldP grpId="0" spid="18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83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8353D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8353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rgbClr val="F8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24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3938" y="2168916"/>
            <a:ext cx="4429125" cy="3268695"/>
          </a:xfrm>
          <a:prstGeom prst="rect">
            <a:avLst/>
          </a:prstGeom>
        </p:spPr>
      </p:pic>
      <p:grpSp>
        <p:nvGrpSpPr>
          <p:cNvPr id="17" name="淘宝网Chenying0907出品 16"/>
          <p:cNvGrpSpPr/>
          <p:nvPr/>
        </p:nvGrpSpPr>
        <p:grpSpPr>
          <a:xfrm>
            <a:off x="4317111" y="1720989"/>
            <a:ext cx="651614" cy="651614"/>
            <a:chOff x="4317111" y="1670673"/>
            <a:chExt cx="651614" cy="651614"/>
          </a:xfrm>
        </p:grpSpPr>
        <p:sp>
          <p:nvSpPr>
            <p:cNvPr id="18" name="淘宝网Chenying0907出品 17"/>
            <p:cNvSpPr/>
            <p:nvPr/>
          </p:nvSpPr>
          <p:spPr>
            <a:xfrm>
              <a:off x="4317111" y="1670673"/>
              <a:ext cx="651614" cy="651614"/>
            </a:xfrm>
            <a:prstGeom prst="ellipse">
              <a:avLst/>
            </a:prstGeom>
            <a:solidFill>
              <a:srgbClr val="FFB850"/>
            </a:solidFill>
            <a:ln cap="flat" w="28575">
              <a:noFill/>
              <a:prstDash val="solid"/>
              <a:miter lim="800000"/>
            </a:ln>
            <a:effectLst>
              <a:outerShdw algn="t" blurRad="228600" dir="5400000" dist="228600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4448326" y="1809347"/>
              <a:ext cx="389184" cy="374265"/>
            </a:xfrm>
            <a:custGeom>
              <a:rect b="b" l="0" r="r" t="0"/>
              <a:pathLst>
                <a:path h="2133600" w="2217738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0" name="淘宝网Chenying0907出品 19"/>
          <p:cNvGrpSpPr/>
          <p:nvPr/>
        </p:nvGrpSpPr>
        <p:grpSpPr>
          <a:xfrm>
            <a:off x="5033812" y="3301037"/>
            <a:ext cx="651614" cy="651614"/>
            <a:chOff x="5033812" y="3301037"/>
            <a:chExt cx="651614" cy="651614"/>
          </a:xfrm>
        </p:grpSpPr>
        <p:sp>
          <p:nvSpPr>
            <p:cNvPr id="21" name="淘宝网Chenying0907出品 20"/>
            <p:cNvSpPr/>
            <p:nvPr/>
          </p:nvSpPr>
          <p:spPr>
            <a:xfrm>
              <a:off x="5033812" y="3301037"/>
              <a:ext cx="651614" cy="651614"/>
            </a:xfrm>
            <a:prstGeom prst="ellipse">
              <a:avLst/>
            </a:prstGeom>
            <a:solidFill>
              <a:srgbClr val="00ACBE"/>
            </a:solidFill>
            <a:ln cap="flat" w="28575">
              <a:noFill/>
              <a:prstDash val="solid"/>
              <a:miter lim="800000"/>
            </a:ln>
            <a:effectLst>
              <a:outerShdw algn="t" blurRad="228600" dir="5400000" dist="228600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5169350" y="3458615"/>
              <a:ext cx="418598" cy="285346"/>
            </a:xfrm>
            <a:custGeom>
              <a:rect b="b" l="0" r="r" t="0"/>
              <a:pathLst>
                <a:path h="1778000" w="2608263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5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6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3" name="淘宝网Chenying0907出品 22"/>
          <p:cNvGrpSpPr/>
          <p:nvPr/>
        </p:nvGrpSpPr>
        <p:grpSpPr>
          <a:xfrm>
            <a:off x="4456262" y="4994920"/>
            <a:ext cx="651614" cy="651614"/>
            <a:chOff x="4456262" y="4994920"/>
            <a:chExt cx="651614" cy="651614"/>
          </a:xfrm>
        </p:grpSpPr>
        <p:sp>
          <p:nvSpPr>
            <p:cNvPr id="24" name="淘宝网Chenying0907出品 23"/>
            <p:cNvSpPr/>
            <p:nvPr/>
          </p:nvSpPr>
          <p:spPr>
            <a:xfrm>
              <a:off x="4456262" y="4994920"/>
              <a:ext cx="651614" cy="651614"/>
            </a:xfrm>
            <a:prstGeom prst="ellipse">
              <a:avLst/>
            </a:prstGeom>
            <a:solidFill>
              <a:srgbClr val="F8353D"/>
            </a:solidFill>
            <a:ln cap="flat" w="28575">
              <a:noFill/>
              <a:prstDash val="solid"/>
              <a:miter lim="800000"/>
            </a:ln>
            <a:effectLst>
              <a:outerShdw algn="t" blurRad="228600" dir="5400000" dist="228600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4627580" y="5112011"/>
              <a:ext cx="329076" cy="417432"/>
            </a:xfrm>
            <a:custGeom>
              <a:gdLst>
                <a:gd fmla="*/ 259322 w 2665412" name="T0"/>
                <a:gd fmla="*/ 2895285 h 3382963" name="T1"/>
                <a:gd fmla="*/ 511017 w 2665412" name="T2"/>
                <a:gd fmla="*/ 3155147 h 3382963" name="T3"/>
                <a:gd fmla="*/ 770965 w 2665412" name="T4"/>
                <a:gd fmla="*/ 2903852 h 3382963" name="T5"/>
                <a:gd fmla="*/ 519587 w 2665412" name="T6"/>
                <a:gd fmla="*/ 2643989 h 3382963" name="T7"/>
                <a:gd fmla="*/ 875071 w 2665412" name="T8"/>
                <a:gd fmla="*/ 2732514 h 3382963" name="T9"/>
                <a:gd fmla="*/ 732560 w 2665412" name="T10"/>
                <a:gd fmla="*/ 3231615 h 3382963" name="T11"/>
                <a:gd fmla="*/ 265987 w 2665412" name="T12"/>
                <a:gd fmla="*/ 3315697 h 3382963" name="T13"/>
                <a:gd fmla="*/ 147598 w 2665412" name="T14"/>
                <a:gd fmla="*/ 2750917 h 3382963" name="T15"/>
                <a:gd fmla="*/ 1831415 w 2665412" name="T16"/>
                <a:gd fmla="*/ 2257426 h 3382963" name="T17"/>
                <a:gd fmla="*/ 1993961 w 2665412" name="T18"/>
                <a:gd fmla="*/ 2438401 h 3382963" name="T19"/>
                <a:gd fmla="*/ 1847258 w 2665412" name="T20"/>
                <a:gd fmla="*/ 2409508 h 3382963" name="T21"/>
                <a:gd fmla="*/ 1685662 w 2665412" name="T22"/>
                <a:gd fmla="*/ 2468563 h 3382963" name="T23"/>
                <a:gd fmla="*/ 1995229 w 2665412" name="T24"/>
                <a:gd fmla="*/ 2640966 h 3382963" name="T25"/>
                <a:gd fmla="*/ 1952137 w 2665412" name="T26"/>
                <a:gd fmla="*/ 2838768 h 3382963" name="T27"/>
                <a:gd fmla="*/ 1735409 w 2665412" name="T28"/>
                <a:gd fmla="*/ 2918143 h 3382963" name="T29"/>
                <a:gd fmla="*/ 1580784 w 2665412" name="T30"/>
                <a:gd fmla="*/ 2728596 h 3382963" name="T31"/>
                <a:gd fmla="*/ 1742380 w 2665412" name="T32"/>
                <a:gd fmla="*/ 2773998 h 3382963" name="T33"/>
                <a:gd fmla="*/ 1881478 w 2665412" name="T34"/>
                <a:gd fmla="*/ 2691766 h 3382963" name="T35"/>
                <a:gd fmla="*/ 1563357 w 2665412" name="T36"/>
                <a:gd fmla="*/ 2467293 h 3382963" name="T37"/>
                <a:gd fmla="*/ 1692634 w 2665412" name="T38"/>
                <a:gd fmla="*/ 2322831 h 3382963" name="T39"/>
                <a:gd fmla="*/ 1625723 w 2665412" name="T40"/>
                <a:gd fmla="*/ 2198771 h 3382963" name="T41"/>
                <a:gd fmla="*/ 1410098 w 2665412" name="T42"/>
                <a:gd fmla="*/ 2430592 h 3382963" name="T43"/>
                <a:gd fmla="*/ 1421847 w 2665412" name="T44"/>
                <a:gd fmla="*/ 2757048 h 3382963" name="T45"/>
                <a:gd fmla="*/ 1653351 w 2665412" name="T46"/>
                <a:gd fmla="*/ 2972991 h 3382963" name="T47"/>
                <a:gd fmla="*/ 1980125 w 2665412" name="T48"/>
                <a:gd fmla="*/ 2960924 h 3382963" name="T49"/>
                <a:gd fmla="*/ 2195433 w 2665412" name="T50"/>
                <a:gd fmla="*/ 2729420 h 3382963" name="T51"/>
                <a:gd fmla="*/ 2184001 w 2665412" name="T52"/>
                <a:gd fmla="*/ 2402964 h 3382963" name="T53"/>
                <a:gd fmla="*/ 1952179 w 2665412" name="T54"/>
                <a:gd fmla="*/ 2187021 h 3382963" name="T55"/>
                <a:gd fmla="*/ 2156055 w 2665412" name="T56"/>
                <a:gd fmla="*/ 2032367 h 3382963" name="T57"/>
                <a:gd fmla="*/ 2395816 w 2665412" name="T58"/>
                <a:gd fmla="*/ 2850094 h 3382963" name="T59"/>
                <a:gd fmla="*/ 1619054 w 2665412" name="T60"/>
                <a:gd fmla="*/ 3205130 h 3382963" name="T61"/>
                <a:gd fmla="*/ 1161763 w 2665412" name="T62"/>
                <a:gd fmla="*/ 2697981 h 3382963" name="T63"/>
                <a:gd fmla="*/ 1590474 w 2665412" name="T64"/>
                <a:gd fmla="*/ 1963774 h 3382963" name="T65"/>
                <a:gd fmla="*/ 247746 w 2665412" name="T66"/>
                <a:gd fmla="*/ 2374875 h 3382963" name="T67"/>
                <a:gd fmla="*/ 90506 w 2665412" name="T68"/>
                <a:gd fmla="*/ 2382501 h 3382963" name="T69"/>
                <a:gd fmla="*/ 82882 w 2665412" name="T70"/>
                <a:gd fmla="*/ 2224911 h 3382963" name="T71"/>
                <a:gd fmla="*/ 1925231 w 2665412" name="T72"/>
                <a:gd fmla="*/ 1275421 h 3382963" name="T73"/>
                <a:gd fmla="*/ 2142932 w 2665412" name="T74"/>
                <a:gd fmla="*/ 1565745 h 3382963" name="T75"/>
                <a:gd fmla="*/ 2433411 w 2665412" name="T76"/>
                <a:gd fmla="*/ 1348081 h 3382963" name="T77"/>
                <a:gd fmla="*/ 2215710 w 2665412" name="T78"/>
                <a:gd fmla="*/ 1057758 h 3382963" name="T79"/>
                <a:gd fmla="*/ 2557039 w 2665412" name="T80"/>
                <a:gd fmla="*/ 1184676 h 3382963" name="T81"/>
                <a:gd fmla="*/ 2359043 w 2665412" name="T82"/>
                <a:gd fmla="*/ 1666644 h 3382963" name="T83"/>
                <a:gd fmla="*/ 1943029 w 2665412" name="T84"/>
                <a:gd fmla="*/ 1631742 h 3382963" name="T85"/>
                <a:gd fmla="*/ 1831795 w 2665412" name="T86"/>
                <a:gd fmla="*/ 1117727 h 3382963" name="T87"/>
                <a:gd fmla="*/ 1543971 w 2665412" name="T88"/>
                <a:gd fmla="*/ 596250 h 3382963" name="T89"/>
                <a:gd fmla="*/ 1297460 w 2665412" name="T90"/>
                <a:gd fmla="*/ 948099 h 3382963" name="T91"/>
                <a:gd fmla="*/ 1031888 w 2665412" name="T92"/>
                <a:gd fmla="*/ 755548 h 3382963" name="T93"/>
                <a:gd fmla="*/ 814631 w 2665412" name="T94"/>
                <a:gd fmla="*/ 602286 h 3382963" name="T95"/>
                <a:gd fmla="*/ 863801 w 2665412" name="T96"/>
                <a:gd fmla="*/ 640380 h 3382963" name="T97"/>
                <a:gd fmla="*/ 958650 w 2665412" name="T98"/>
                <a:gd fmla="*/ 731486 h 3382963" name="T99"/>
                <a:gd fmla="*/ 915825 w 2665412" name="T100"/>
                <a:gd fmla="*/ 1047026 h 3382963" name="T101"/>
                <a:gd fmla="*/ 1093788 w 2665412" name="T102"/>
                <a:gd fmla="*/ 1742545 h 3382963" name="T103"/>
                <a:gd fmla="*/ 941203 w 2665412" name="T104"/>
                <a:gd fmla="*/ 2331086 h 3382963" name="T105"/>
                <a:gd fmla="*/ 804162 w 2665412" name="T106"/>
                <a:gd fmla="*/ 2246646 h 3382963" name="T107"/>
                <a:gd fmla="*/ 518978 w 2665412" name="T108"/>
                <a:gd fmla="*/ 1458116 h 3382963" name="T109"/>
                <a:gd fmla="*/ 425714 w 2665412" name="T110"/>
                <a:gd fmla="*/ 1302568 h 3382963" name="T111"/>
                <a:gd fmla="*/ 154488 w 2665412" name="T112"/>
                <a:gd fmla="*/ 951475 h 3382963" name="T113"/>
                <a:gd fmla="*/ 4758 w 2665412" name="T114"/>
                <a:gd fmla="*/ 912429 h 3382963" name="T115"/>
                <a:gd fmla="*/ 912333 w 2665412" name="T116"/>
                <a:gd fmla="*/ 0 h 3382963" name="T117"/>
                <a:gd fmla="*/ 1112519 w 2665412" name="T118"/>
                <a:gd fmla="*/ 199433 h 3382963" name="T119"/>
                <a:gd fmla="*/ 953005 w 2665412" name="T120"/>
                <a:gd fmla="*/ 526732 h 3382963" name="T121"/>
                <a:gd fmla="*/ 719772 w 2665412" name="T122"/>
                <a:gd fmla="*/ 209293 h 338296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382963" w="2665412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6" name="淘宝网Chenying0907出品 25"/>
          <p:cNvGrpSpPr/>
          <p:nvPr/>
        </p:nvGrpSpPr>
        <p:grpSpPr>
          <a:xfrm>
            <a:off x="5128155" y="1720989"/>
            <a:ext cx="5176987" cy="1198080"/>
            <a:chOff x="5128155" y="1720989"/>
            <a:chExt cx="5176987" cy="1198080"/>
          </a:xfrm>
        </p:grpSpPr>
        <p:sp>
          <p:nvSpPr>
            <p:cNvPr id="27" name="MH_SubTitle_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5128155" y="1720989"/>
              <a:ext cx="3195637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pPr eaLnBrk="1" hangingPunct="1"/>
              <a:r>
                <a:rPr altLang="en-US" b="1" lang="zh-CN">
                  <a:solidFill>
                    <a:srgbClr val="FFB850"/>
                  </a:solidFill>
                  <a:latin charset="-122" pitchFamily="34" typeface="微软雅黑"/>
                  <a:ea charset="-122" pitchFamily="34" typeface="微软雅黑"/>
                </a:rPr>
                <a:t>添加文字标题</a:t>
              </a:r>
            </a:p>
          </p:txBody>
        </p:sp>
        <p:sp>
          <p:nvSpPr>
            <p:cNvPr id="28" name="淘宝网Chenying0907出品 5"/>
            <p:cNvSpPr/>
            <p:nvPr/>
          </p:nvSpPr>
          <p:spPr bwMode="auto">
            <a:xfrm>
              <a:off x="5411787" y="2106561"/>
              <a:ext cx="4893355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 200字以内。</a:t>
              </a:r>
            </a:p>
          </p:txBody>
        </p:sp>
      </p:grpSp>
      <p:grpSp>
        <p:nvGrpSpPr>
          <p:cNvPr id="29" name="淘宝网Chenying0907出品 28"/>
          <p:cNvGrpSpPr/>
          <p:nvPr/>
        </p:nvGrpSpPr>
        <p:grpSpPr>
          <a:xfrm>
            <a:off x="5820963" y="3390944"/>
            <a:ext cx="4905093" cy="1224827"/>
            <a:chOff x="5820963" y="3390944"/>
            <a:chExt cx="4905093" cy="1224827"/>
          </a:xfrm>
        </p:grpSpPr>
        <p:sp>
          <p:nvSpPr>
            <p:cNvPr id="30" name="MH_SubTitle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5820964" y="3390944"/>
              <a:ext cx="3195637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r>
                <a:rPr altLang="en-US" b="1" lang="zh-CN" smtClean="0">
                  <a:solidFill>
                    <a:srgbClr val="00ACBE"/>
                  </a:solidFill>
                  <a:latin charset="-122" pitchFamily="34" typeface="微软雅黑"/>
                  <a:ea charset="-122" pitchFamily="34" typeface="微软雅黑"/>
                </a:rPr>
                <a:t>添加文字标题</a:t>
              </a:r>
            </a:p>
          </p:txBody>
        </p:sp>
        <p:sp>
          <p:nvSpPr>
            <p:cNvPr id="31" name="淘宝网Chenying0907出品 5"/>
            <p:cNvSpPr/>
            <p:nvPr/>
          </p:nvSpPr>
          <p:spPr bwMode="auto">
            <a:xfrm>
              <a:off x="5820963" y="3803263"/>
              <a:ext cx="4905093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 200字以内。</a:t>
              </a:r>
            </a:p>
          </p:txBody>
        </p:sp>
      </p:grpSp>
      <p:grpSp>
        <p:nvGrpSpPr>
          <p:cNvPr id="32" name="淘宝网Chenying0907出品 31"/>
          <p:cNvGrpSpPr/>
          <p:nvPr/>
        </p:nvGrpSpPr>
        <p:grpSpPr>
          <a:xfrm>
            <a:off x="5198378" y="5026932"/>
            <a:ext cx="5106764" cy="1259973"/>
            <a:chOff x="5198378" y="5026932"/>
            <a:chExt cx="5106764" cy="1259973"/>
          </a:xfrm>
        </p:grpSpPr>
        <p:sp>
          <p:nvSpPr>
            <p:cNvPr id="33" name="MH_SubTitle_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5198378" y="5026932"/>
              <a:ext cx="3195637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r>
                <a:rPr altLang="en-US" b="1" lang="zh-CN" smtClean="0">
                  <a:solidFill>
                    <a:srgbClr val="F8353D"/>
                  </a:solidFill>
                  <a:latin charset="-122" pitchFamily="34" typeface="微软雅黑"/>
                  <a:ea charset="-122" pitchFamily="34" typeface="微软雅黑"/>
                </a:rPr>
                <a:t>添加文字标题</a:t>
              </a:r>
            </a:p>
          </p:txBody>
        </p:sp>
        <p:sp>
          <p:nvSpPr>
            <p:cNvPr id="34" name="淘宝网Chenying0907出品 5"/>
            <p:cNvSpPr/>
            <p:nvPr/>
          </p:nvSpPr>
          <p:spPr bwMode="auto">
            <a:xfrm>
              <a:off x="5268273" y="5474397"/>
              <a:ext cx="5036869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 200字以内。</a:t>
              </a:r>
            </a:p>
          </p:txBody>
        </p:sp>
      </p:grpSp>
    </p:spTree>
    <p:extLst>
      <p:ext uri="{BB962C8B-B14F-4D97-AF65-F5344CB8AC3E}">
        <p14:creationId val="2015489467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fill="hold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835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8353D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8353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rgbClr val="F8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25</a:t>
            </a:r>
          </a:p>
        </p:txBody>
      </p:sp>
      <p:sp>
        <p:nvSpPr>
          <p:cNvPr id="16" name="MH_Other_1"/>
          <p:cNvSpPr/>
          <p:nvPr>
            <p:custDataLst>
              <p:tags r:id="rId3"/>
            </p:custDataLst>
          </p:nvPr>
        </p:nvSpPr>
        <p:spPr bwMode="blackWhite">
          <a:xfrm flipH="1">
            <a:off x="2771305" y="2333228"/>
            <a:ext cx="1612501" cy="3302457"/>
          </a:xfrm>
          <a:custGeom>
            <a:gdLst>
              <a:gd fmla="*/ 432 w 865" name="T0"/>
              <a:gd fmla="*/ 0 h 1828" name="T1"/>
              <a:gd fmla="*/ 561 w 865" name="T2"/>
              <a:gd fmla="*/ 828 h 1828" name="T3"/>
              <a:gd fmla="*/ 561 w 865" name="T4"/>
              <a:gd fmla="*/ 1539 h 1828" name="T5"/>
              <a:gd fmla="*/ 648 w 865" name="T6"/>
              <a:gd fmla="*/ 1539 h 1828" name="T7"/>
              <a:gd fmla="*/ 864 w 865" name="T8"/>
              <a:gd fmla="*/ 1658 h 1828" name="T9"/>
              <a:gd fmla="*/ 864 w 865" name="T10"/>
              <a:gd fmla="*/ 1827 h 1828" name="T11"/>
              <a:gd fmla="*/ 0 w 865" name="T12"/>
              <a:gd fmla="*/ 1827 h 1828" name="T13"/>
              <a:gd fmla="*/ 0 w 865" name="T14"/>
              <a:gd fmla="*/ 1674 h 1828" name="T15"/>
              <a:gd fmla="*/ 172 w 865" name="T16"/>
              <a:gd fmla="*/ 1556 h 1828" name="T17"/>
              <a:gd fmla="*/ 273 w 865" name="T18"/>
              <a:gd fmla="*/ 1556 h 1828" name="T19"/>
              <a:gd fmla="*/ 273 w 865" name="T20"/>
              <a:gd fmla="*/ 828 h 1828" name="T21"/>
              <a:gd fmla="*/ 432 w 865" name="T22"/>
              <a:gd fmla="*/ 0 h 1828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828" w="865">
                <a:moveTo>
                  <a:pt x="432" y="0"/>
                </a:moveTo>
                <a:lnTo>
                  <a:pt x="561" y="828"/>
                </a:lnTo>
                <a:lnTo>
                  <a:pt x="561" y="1539"/>
                </a:lnTo>
                <a:lnTo>
                  <a:pt x="648" y="1539"/>
                </a:lnTo>
                <a:lnTo>
                  <a:pt x="864" y="1658"/>
                </a:lnTo>
                <a:lnTo>
                  <a:pt x="864" y="1827"/>
                </a:lnTo>
                <a:lnTo>
                  <a:pt x="0" y="1827"/>
                </a:lnTo>
                <a:lnTo>
                  <a:pt x="0" y="1674"/>
                </a:lnTo>
                <a:lnTo>
                  <a:pt x="172" y="1556"/>
                </a:lnTo>
                <a:lnTo>
                  <a:pt x="273" y="1556"/>
                </a:lnTo>
                <a:lnTo>
                  <a:pt x="273" y="828"/>
                </a:lnTo>
                <a:lnTo>
                  <a:pt x="432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r="13500000" dist="508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1015628" y="1816853"/>
            <a:ext cx="5039356" cy="3455019"/>
            <a:chOff x="1015628" y="1816853"/>
            <a:chExt cx="5039356" cy="3455019"/>
          </a:xfrm>
        </p:grpSpPr>
        <p:grpSp>
          <p:nvGrpSpPr>
            <p:cNvPr id="18" name="淘宝网Chenying0907出品 17"/>
            <p:cNvGrpSpPr/>
            <p:nvPr/>
          </p:nvGrpSpPr>
          <p:grpSpPr>
            <a:xfrm>
              <a:off x="1611809" y="1816853"/>
              <a:ext cx="3802401" cy="1424728"/>
              <a:chOff x="1611809" y="1816853"/>
              <a:chExt cx="3802401" cy="1424728"/>
            </a:xfrm>
          </p:grpSpPr>
          <p:sp>
            <p:nvSpPr>
              <p:cNvPr id="31" name="MH_Other_2"/>
              <p:cNvSpPr/>
              <p:nvPr>
                <p:custDataLst>
                  <p:tags r:id="rId4"/>
                </p:custDataLst>
              </p:nvPr>
            </p:nvSpPr>
            <p:spPr bwMode="blackWhite">
              <a:xfrm flipH="1">
                <a:off x="1611809" y="1816853"/>
                <a:ext cx="3802401" cy="1424728"/>
              </a:xfrm>
              <a:custGeom>
                <a:gdLst>
                  <a:gd fmla="*/ 0 w 2042" name="T0"/>
                  <a:gd fmla="*/ 788 h 789" name="T1"/>
                  <a:gd fmla="*/ 2041 w 2042" name="T2"/>
                  <a:gd fmla="*/ 78 h 789" name="T3"/>
                  <a:gd fmla="*/ 1996 w 2042" name="T4"/>
                  <a:gd fmla="*/ 0 h 789" name="T5"/>
                  <a:gd fmla="*/ 985 w 2042" name="T6"/>
                  <a:gd fmla="*/ 178 h 789" name="T7"/>
                  <a:gd fmla="*/ 834 w 2042" name="T8"/>
                  <a:gd fmla="*/ 230 h 789" name="T9"/>
                  <a:gd fmla="*/ 8 w 2042" name="T10"/>
                  <a:gd fmla="*/ 682 h 789" name="T11"/>
                  <a:gd fmla="*/ 0 w 2042" name="T12"/>
                  <a:gd fmla="*/ 788 h 7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89" w="2042">
                    <a:moveTo>
                      <a:pt x="0" y="788"/>
                    </a:moveTo>
                    <a:lnTo>
                      <a:pt x="2041" y="78"/>
                    </a:lnTo>
                    <a:lnTo>
                      <a:pt x="1996" y="0"/>
                    </a:lnTo>
                    <a:lnTo>
                      <a:pt x="985" y="178"/>
                    </a:lnTo>
                    <a:lnTo>
                      <a:pt x="834" y="230"/>
                    </a:lnTo>
                    <a:lnTo>
                      <a:pt x="8" y="682"/>
                    </a:lnTo>
                    <a:lnTo>
                      <a:pt x="0" y="78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cap="flat"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3600000" scaled="0"/>
                </a:gradFill>
                <a:prstDash val="solid"/>
                <a:miter lim="800000"/>
              </a:ln>
              <a:effectLst>
                <a:outerShdw algn="tr" blurRad="152400" dir="6000000" dist="76200" rotWithShape="0">
                  <a:prstClr val="black">
                    <a:alpha val="33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2" name="淘宝网Chenying0907出品 31"/>
              <p:cNvGrpSpPr/>
              <p:nvPr/>
            </p:nvGrpSpPr>
            <p:grpSpPr>
              <a:xfrm flipH="1">
                <a:off x="3463272" y="2255651"/>
                <a:ext cx="272406" cy="272406"/>
                <a:chOff x="3558865" y="2324655"/>
                <a:chExt cx="344726" cy="344726"/>
              </a:xfrm>
            </p:grpSpPr>
            <p:sp>
              <p:nvSpPr>
                <p:cNvPr id="33" name="淘宝网Chenying0907出品 32"/>
                <p:cNvSpPr/>
                <p:nvPr/>
              </p:nvSpPr>
              <p:spPr>
                <a:xfrm>
                  <a:off x="3558865" y="2324655"/>
                  <a:ext cx="344726" cy="344726"/>
                </a:xfrm>
                <a:prstGeom prst="ellipse">
                  <a:avLst/>
                </a:prstGeom>
                <a:solidFill>
                  <a:srgbClr val="F8353D"/>
                </a:solidFill>
                <a:ln cap="flat" w="28575">
                  <a:noFill/>
                  <a:prstDash val="solid"/>
                  <a:miter lim="800000"/>
                </a:ln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KSO_Shape"/>
                <p:cNvSpPr/>
                <p:nvPr/>
              </p:nvSpPr>
              <p:spPr bwMode="auto">
                <a:xfrm>
                  <a:off x="3638484" y="2417523"/>
                  <a:ext cx="185488" cy="158990"/>
                </a:xfrm>
                <a:custGeom>
                  <a:gdLst>
                    <a:gd fmla="*/ 354482 w 1812925" name="T0"/>
                    <a:gd fmla="*/ 872801 h 1511300" name="T1"/>
                    <a:gd fmla="*/ 380318 w 1812925" name="T2"/>
                    <a:gd fmla="*/ 984699 h 1511300" name="T3"/>
                    <a:gd fmla="*/ 425879 w 1812925" name="T4"/>
                    <a:gd fmla="*/ 1087433 h 1511300" name="T5"/>
                    <a:gd fmla="*/ 488386 w 1812925" name="T6"/>
                    <a:gd fmla="*/ 1179061 h 1511300" name="T7"/>
                    <a:gd fmla="*/ 591174 w 1812925" name="T8"/>
                    <a:gd fmla="*/ 1276520 h 1511300" name="T9"/>
                    <a:gd fmla="*/ 711743 w 1812925" name="T10"/>
                    <a:gd fmla="*/ 1346213 h 1511300" name="T11"/>
                    <a:gd fmla="*/ 796474 w 1812925" name="T12"/>
                    <a:gd fmla="*/ 1375922 h 1511300" name="T13"/>
                    <a:gd fmla="*/ 907876 w 1812925" name="T14"/>
                    <a:gd fmla="*/ 1394804 h 1511300" name="T15"/>
                    <a:gd fmla="*/ 1015110 w 1812925" name="T16"/>
                    <a:gd fmla="*/ 1393415 h 1511300" name="T17"/>
                    <a:gd fmla="*/ 1118176 w 1812925" name="T18"/>
                    <a:gd fmla="*/ 1373702 h 1511300" name="T19"/>
                    <a:gd fmla="*/ 1216519 w 1812925" name="T20"/>
                    <a:gd fmla="*/ 1335939 h 1511300" name="T21"/>
                    <a:gd fmla="*/ 1302085 w 1812925" name="T22"/>
                    <a:gd fmla="*/ 1285127 h 1511300" name="T23"/>
                    <a:gd fmla="*/ 1341811 w 1812925" name="T24"/>
                    <a:gd fmla="*/ 1271245 h 1511300" name="T25"/>
                    <a:gd fmla="*/ 1382649 w 1812925" name="T26"/>
                    <a:gd fmla="*/ 1275131 h 1511300" name="T27"/>
                    <a:gd fmla="*/ 1417930 w 1812925" name="T28"/>
                    <a:gd fmla="*/ 1296789 h 1511300" name="T29"/>
                    <a:gd fmla="*/ 1441822 w 1812925" name="T30"/>
                    <a:gd fmla="*/ 1332607 h 1511300" name="T31"/>
                    <a:gd fmla="*/ 1447378 w 1812925" name="T32"/>
                    <a:gd fmla="*/ 1373146 h 1511300" name="T33"/>
                    <a:gd fmla="*/ 1435710 w 1812925" name="T34"/>
                    <a:gd fmla="*/ 1412574 h 1511300" name="T35"/>
                    <a:gd fmla="*/ 1407374 w 1812925" name="T36"/>
                    <a:gd fmla="*/ 1443950 h 1511300" name="T37"/>
                    <a:gd fmla="*/ 1288472 w 1812925" name="T38"/>
                    <a:gd fmla="*/ 1512532 h 1511300" name="T39"/>
                    <a:gd fmla="*/ 1161792 w 1812925" name="T40"/>
                    <a:gd fmla="*/ 1559734 h 1511300" name="T41"/>
                    <a:gd fmla="*/ 1028722 w 1812925" name="T42"/>
                    <a:gd fmla="*/ 1583891 h 1511300" name="T43"/>
                    <a:gd fmla="*/ 874538 w 1812925" name="T44"/>
                    <a:gd fmla="*/ 1583335 h 1511300" name="T45"/>
                    <a:gd fmla="*/ 770639 w 1812925" name="T46"/>
                    <a:gd fmla="*/ 1565565 h 1511300" name="T47"/>
                    <a:gd fmla="*/ 648125 w 1812925" name="T48"/>
                    <a:gd fmla="*/ 1526415 h 1511300" name="T49"/>
                    <a:gd fmla="*/ 534502 w 1812925" name="T50"/>
                    <a:gd fmla="*/ 1468106 h 1511300" name="T51"/>
                    <a:gd fmla="*/ 433380 w 1812925" name="T52"/>
                    <a:gd fmla="*/ 1393693 h 1511300" name="T53"/>
                    <a:gd fmla="*/ 342258 w 1812925" name="T54"/>
                    <a:gd fmla="*/ 1300954 h 1511300" name="T55"/>
                    <a:gd fmla="*/ 283085 w 1812925" name="T56"/>
                    <a:gd fmla="*/ 1219322 h 1511300" name="T57"/>
                    <a:gd fmla="*/ 221690 w 1812925" name="T58"/>
                    <a:gd fmla="*/ 1102705 h 1511300" name="T59"/>
                    <a:gd fmla="*/ 180019 w 1812925" name="T60"/>
                    <a:gd fmla="*/ 976091 h 1511300" name="T61"/>
                    <a:gd fmla="*/ 160017 w 1812925" name="T62"/>
                    <a:gd fmla="*/ 840871 h 1511300" name="T63"/>
                    <a:gd fmla="*/ 979901 w 1812925" name="T64"/>
                    <a:gd fmla="*/ 833 h 1511300" name="T65"/>
                    <a:gd fmla="*/ 1097691 w 1812925" name="T66"/>
                    <a:gd fmla="*/ 13331 h 1511300" name="T67"/>
                    <a:gd fmla="*/ 1216593 w 1812925" name="T68"/>
                    <a:gd fmla="*/ 45825 h 1511300" name="T69"/>
                    <a:gd fmla="*/ 1371054 w 1812925" name="T70"/>
                    <a:gd fmla="*/ 119422 h 1511300" name="T71"/>
                    <a:gd fmla="*/ 1533016 w 1812925" name="T72"/>
                    <a:gd fmla="*/ 252454 h 1511300" name="T73"/>
                    <a:gd fmla="*/ 1614691 w 1812925" name="T74"/>
                    <a:gd fmla="*/ 356878 h 1511300" name="T75"/>
                    <a:gd fmla="*/ 1678032 w 1812925" name="T76"/>
                    <a:gd fmla="*/ 471857 h 1511300" name="T77"/>
                    <a:gd fmla="*/ 1721370 w 1812925" name="T78"/>
                    <a:gd fmla="*/ 597112 h 1511300" name="T79"/>
                    <a:gd fmla="*/ 1743872 w 1812925" name="T80"/>
                    <a:gd fmla="*/ 731254 h 1511300" name="T81"/>
                    <a:gd fmla="*/ 1555796 w 1812925" name="T82"/>
                    <a:gd fmla="*/ 779578 h 1511300" name="T83"/>
                    <a:gd fmla="*/ 1541350 w 1812925" name="T84"/>
                    <a:gd fmla="*/ 661544 h 1511300" name="T85"/>
                    <a:gd fmla="*/ 1505235 w 1812925" name="T86"/>
                    <a:gd fmla="*/ 551287 h 1511300" name="T87"/>
                    <a:gd fmla="*/ 1449396 w 1812925" name="T88"/>
                    <a:gd fmla="*/ 451583 h 1511300" name="T89"/>
                    <a:gd fmla="*/ 1369110 w 1812925" name="T90"/>
                    <a:gd fmla="*/ 357434 h 1511300" name="T91"/>
                    <a:gd fmla="*/ 1239096 w 1812925" name="T92"/>
                    <a:gd fmla="*/ 263007 h 1511300" name="T93"/>
                    <a:gd fmla="*/ 1127973 w 1812925" name="T94"/>
                    <a:gd fmla="*/ 216627 h 1511300" name="T95"/>
                    <a:gd fmla="*/ 1010181 w 1812925" name="T96"/>
                    <a:gd fmla="*/ 193297 h 1511300" name="T97"/>
                    <a:gd fmla="*/ 899058 w 1812925" name="T98"/>
                    <a:gd fmla="*/ 193020 h 1511300" name="T99"/>
                    <a:gd fmla="*/ 796825 w 1812925" name="T100"/>
                    <a:gd fmla="*/ 210794 h 1511300" name="T101"/>
                    <a:gd fmla="*/ 698759 w 1812925" name="T102"/>
                    <a:gd fmla="*/ 246343 h 1511300" name="T103"/>
                    <a:gd fmla="*/ 606805 w 1812925" name="T104"/>
                    <a:gd fmla="*/ 299667 h 1511300" name="T105"/>
                    <a:gd fmla="*/ 567912 w 1812925" name="T106"/>
                    <a:gd fmla="*/ 315497 h 1511300" name="T107"/>
                    <a:gd fmla="*/ 526797 w 1812925" name="T108"/>
                    <a:gd fmla="*/ 313275 h 1511300" name="T109"/>
                    <a:gd fmla="*/ 490404 w 1812925" name="T110"/>
                    <a:gd fmla="*/ 293835 h 1511300" name="T111"/>
                    <a:gd fmla="*/ 465123 w 1812925" name="T112"/>
                    <a:gd fmla="*/ 259119 h 1511300" name="T113"/>
                    <a:gd fmla="*/ 457067 w 1812925" name="T114"/>
                    <a:gd fmla="*/ 218570 h 1511300" name="T115"/>
                    <a:gd fmla="*/ 467345 w 1812925" name="T116"/>
                    <a:gd fmla="*/ 178856 h 1511300" name="T117"/>
                    <a:gd fmla="*/ 494015 w 1812925" name="T118"/>
                    <a:gd fmla="*/ 146640 h 1511300" name="T119"/>
                    <a:gd fmla="*/ 602639 w 1812925" name="T120"/>
                    <a:gd fmla="*/ 81374 h 1511300" name="T121"/>
                    <a:gd fmla="*/ 728763 w 1812925" name="T122"/>
                    <a:gd fmla="*/ 32216 h 1511300" name="T123"/>
                    <a:gd fmla="*/ 860722 w 1812925" name="T124"/>
                    <a:gd fmla="*/ 5555 h 1511300" name="T125"/>
                    <a:gd fmla="*/ 0 60000 65536" name="T126"/>
                    <a:gd fmla="*/ 0 60000 65536" name="T127"/>
                    <a:gd fmla="*/ 0 60000 65536" name="T128"/>
                    <a:gd fmla="*/ 0 60000 65536" name="T129"/>
                    <a:gd fmla="*/ 0 60000 65536" name="T130"/>
                    <a:gd fmla="*/ 0 60000 65536" name="T131"/>
                    <a:gd fmla="*/ 0 60000 65536" name="T132"/>
                    <a:gd fmla="*/ 0 60000 65536" name="T133"/>
                    <a:gd fmla="*/ 0 60000 65536" name="T134"/>
                    <a:gd fmla="*/ 0 60000 65536" name="T135"/>
                    <a:gd fmla="*/ 0 60000 65536" name="T136"/>
                    <a:gd fmla="*/ 0 60000 65536" name="T137"/>
                    <a:gd fmla="*/ 0 60000 65536" name="T138"/>
                    <a:gd fmla="*/ 0 60000 65536" name="T139"/>
                    <a:gd fmla="*/ 0 60000 65536" name="T140"/>
                    <a:gd fmla="*/ 0 60000 65536" name="T141"/>
                    <a:gd fmla="*/ 0 60000 65536" name="T142"/>
                    <a:gd fmla="*/ 0 60000 65536" name="T143"/>
                    <a:gd fmla="*/ 0 60000 65536" name="T144"/>
                    <a:gd fmla="*/ 0 60000 65536" name="T145"/>
                    <a:gd fmla="*/ 0 60000 65536" name="T146"/>
                    <a:gd fmla="*/ 0 60000 65536" name="T147"/>
                    <a:gd fmla="*/ 0 60000 65536" name="T148"/>
                    <a:gd fmla="*/ 0 60000 65536" name="T149"/>
                    <a:gd fmla="*/ 0 60000 65536" name="T150"/>
                    <a:gd fmla="*/ 0 60000 65536" name="T151"/>
                    <a:gd fmla="*/ 0 60000 65536" name="T152"/>
                    <a:gd fmla="*/ 0 60000 65536" name="T153"/>
                    <a:gd fmla="*/ 0 60000 65536" name="T154"/>
                    <a:gd fmla="*/ 0 60000 65536" name="T155"/>
                    <a:gd fmla="*/ 0 60000 65536" name="T156"/>
                    <a:gd fmla="*/ 0 60000 65536" name="T157"/>
                    <a:gd fmla="*/ 0 60000 65536" name="T158"/>
                    <a:gd fmla="*/ 0 60000 65536" name="T159"/>
                    <a:gd fmla="*/ 0 60000 65536" name="T160"/>
                    <a:gd fmla="*/ 0 60000 65536" name="T161"/>
                    <a:gd fmla="*/ 0 60000 65536" name="T162"/>
                    <a:gd fmla="*/ 0 60000 65536" name="T163"/>
                    <a:gd fmla="*/ 0 60000 65536" name="T164"/>
                    <a:gd fmla="*/ 0 60000 65536" name="T165"/>
                    <a:gd fmla="*/ 0 60000 65536" name="T166"/>
                    <a:gd fmla="*/ 0 60000 65536" name="T167"/>
                    <a:gd fmla="*/ 0 60000 65536" name="T168"/>
                    <a:gd fmla="*/ 0 60000 65536" name="T169"/>
                    <a:gd fmla="*/ 0 60000 65536" name="T170"/>
                    <a:gd fmla="*/ 0 60000 65536" name="T171"/>
                    <a:gd fmla="*/ 0 60000 65536" name="T172"/>
                    <a:gd fmla="*/ 0 60000 65536" name="T173"/>
                    <a:gd fmla="*/ 0 60000 65536" name="T174"/>
                    <a:gd fmla="*/ 0 60000 65536" name="T175"/>
                    <a:gd fmla="*/ 0 60000 65536" name="T176"/>
                    <a:gd fmla="*/ 0 60000 65536" name="T177"/>
                    <a:gd fmla="*/ 0 60000 65536" name="T178"/>
                    <a:gd fmla="*/ 0 60000 65536" name="T179"/>
                    <a:gd fmla="*/ 0 60000 65536" name="T180"/>
                    <a:gd fmla="*/ 0 60000 65536" name="T181"/>
                    <a:gd fmla="*/ 0 60000 65536" name="T182"/>
                    <a:gd fmla="*/ 0 60000 65536" name="T183"/>
                    <a:gd fmla="*/ 0 60000 65536" name="T184"/>
                    <a:gd fmla="*/ 0 60000 65536" name="T185"/>
                    <a:gd fmla="*/ 0 60000 65536" name="T186"/>
                    <a:gd fmla="*/ 0 60000 65536" name="T187"/>
                    <a:gd fmla="*/ 0 60000 65536" name="T188"/>
                  </a:gdLst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b="b" l="0" r="r" t="0"/>
                  <a:pathLst>
                    <a:path h="1511300" w="1812925">
                      <a:moveTo>
                        <a:pt x="241643" y="393700"/>
                      </a:moveTo>
                      <a:lnTo>
                        <a:pt x="483287" y="755836"/>
                      </a:lnTo>
                      <a:lnTo>
                        <a:pt x="332326" y="755836"/>
                      </a:lnTo>
                      <a:lnTo>
                        <a:pt x="332326" y="768789"/>
                      </a:lnTo>
                      <a:lnTo>
                        <a:pt x="332590" y="781212"/>
                      </a:lnTo>
                      <a:lnTo>
                        <a:pt x="333648" y="793636"/>
                      </a:lnTo>
                      <a:lnTo>
                        <a:pt x="334441" y="806324"/>
                      </a:lnTo>
                      <a:lnTo>
                        <a:pt x="335763" y="818748"/>
                      </a:lnTo>
                      <a:lnTo>
                        <a:pt x="337349" y="830907"/>
                      </a:lnTo>
                      <a:lnTo>
                        <a:pt x="338671" y="843066"/>
                      </a:lnTo>
                      <a:lnTo>
                        <a:pt x="340786" y="855225"/>
                      </a:lnTo>
                      <a:lnTo>
                        <a:pt x="343165" y="867120"/>
                      </a:lnTo>
                      <a:lnTo>
                        <a:pt x="345809" y="879015"/>
                      </a:lnTo>
                      <a:lnTo>
                        <a:pt x="348453" y="890910"/>
                      </a:lnTo>
                      <a:lnTo>
                        <a:pt x="351361" y="902805"/>
                      </a:lnTo>
                      <a:lnTo>
                        <a:pt x="354534" y="914436"/>
                      </a:lnTo>
                      <a:lnTo>
                        <a:pt x="357971" y="925802"/>
                      </a:lnTo>
                      <a:lnTo>
                        <a:pt x="361936" y="937433"/>
                      </a:lnTo>
                      <a:lnTo>
                        <a:pt x="365902" y="948799"/>
                      </a:lnTo>
                      <a:lnTo>
                        <a:pt x="369868" y="959901"/>
                      </a:lnTo>
                      <a:lnTo>
                        <a:pt x="374362" y="971003"/>
                      </a:lnTo>
                      <a:lnTo>
                        <a:pt x="379121" y="981841"/>
                      </a:lnTo>
                      <a:lnTo>
                        <a:pt x="383880" y="992943"/>
                      </a:lnTo>
                      <a:lnTo>
                        <a:pt x="388639" y="1003781"/>
                      </a:lnTo>
                      <a:lnTo>
                        <a:pt x="394191" y="1014354"/>
                      </a:lnTo>
                      <a:lnTo>
                        <a:pt x="399743" y="1024927"/>
                      </a:lnTo>
                      <a:lnTo>
                        <a:pt x="405295" y="1035236"/>
                      </a:lnTo>
                      <a:lnTo>
                        <a:pt x="411375" y="1045545"/>
                      </a:lnTo>
                      <a:lnTo>
                        <a:pt x="417456" y="1055590"/>
                      </a:lnTo>
                      <a:lnTo>
                        <a:pt x="423537" y="1065635"/>
                      </a:lnTo>
                      <a:lnTo>
                        <a:pt x="430146" y="1075415"/>
                      </a:lnTo>
                      <a:lnTo>
                        <a:pt x="436756" y="1085195"/>
                      </a:lnTo>
                      <a:lnTo>
                        <a:pt x="443630" y="1094976"/>
                      </a:lnTo>
                      <a:lnTo>
                        <a:pt x="450769" y="1104492"/>
                      </a:lnTo>
                      <a:lnTo>
                        <a:pt x="458171" y="1113479"/>
                      </a:lnTo>
                      <a:lnTo>
                        <a:pt x="464781" y="1122466"/>
                      </a:lnTo>
                      <a:lnTo>
                        <a:pt x="473241" y="1132247"/>
                      </a:lnTo>
                      <a:lnTo>
                        <a:pt x="481701" y="1141498"/>
                      </a:lnTo>
                      <a:lnTo>
                        <a:pt x="490161" y="1150750"/>
                      </a:lnTo>
                      <a:lnTo>
                        <a:pt x="498886" y="1159737"/>
                      </a:lnTo>
                      <a:lnTo>
                        <a:pt x="500736" y="1161852"/>
                      </a:lnTo>
                      <a:lnTo>
                        <a:pt x="515806" y="1175861"/>
                      </a:lnTo>
                      <a:lnTo>
                        <a:pt x="530876" y="1189607"/>
                      </a:lnTo>
                      <a:lnTo>
                        <a:pt x="546474" y="1202823"/>
                      </a:lnTo>
                      <a:lnTo>
                        <a:pt x="562601" y="1215247"/>
                      </a:lnTo>
                      <a:lnTo>
                        <a:pt x="579257" y="1227406"/>
                      </a:lnTo>
                      <a:lnTo>
                        <a:pt x="596178" y="1238773"/>
                      </a:lnTo>
                      <a:lnTo>
                        <a:pt x="613627" y="1249346"/>
                      </a:lnTo>
                      <a:lnTo>
                        <a:pt x="631605" y="1259655"/>
                      </a:lnTo>
                      <a:lnTo>
                        <a:pt x="633455" y="1260712"/>
                      </a:lnTo>
                      <a:lnTo>
                        <a:pt x="644031" y="1266528"/>
                      </a:lnTo>
                      <a:lnTo>
                        <a:pt x="654870" y="1271550"/>
                      </a:lnTo>
                      <a:lnTo>
                        <a:pt x="665974" y="1276837"/>
                      </a:lnTo>
                      <a:lnTo>
                        <a:pt x="677342" y="1281595"/>
                      </a:lnTo>
                      <a:lnTo>
                        <a:pt x="681573" y="1283709"/>
                      </a:lnTo>
                      <a:lnTo>
                        <a:pt x="685803" y="1285560"/>
                      </a:lnTo>
                      <a:lnTo>
                        <a:pt x="695320" y="1289525"/>
                      </a:lnTo>
                      <a:lnTo>
                        <a:pt x="704838" y="1292961"/>
                      </a:lnTo>
                      <a:lnTo>
                        <a:pt x="724402" y="1299834"/>
                      </a:lnTo>
                      <a:lnTo>
                        <a:pt x="732598" y="1302741"/>
                      </a:lnTo>
                      <a:lnTo>
                        <a:pt x="740794" y="1305385"/>
                      </a:lnTo>
                      <a:lnTo>
                        <a:pt x="749518" y="1307764"/>
                      </a:lnTo>
                      <a:lnTo>
                        <a:pt x="757978" y="1309878"/>
                      </a:lnTo>
                      <a:lnTo>
                        <a:pt x="775428" y="1314372"/>
                      </a:lnTo>
                      <a:lnTo>
                        <a:pt x="786267" y="1316751"/>
                      </a:lnTo>
                      <a:lnTo>
                        <a:pt x="796842" y="1319130"/>
                      </a:lnTo>
                      <a:lnTo>
                        <a:pt x="806096" y="1320716"/>
                      </a:lnTo>
                      <a:lnTo>
                        <a:pt x="815085" y="1322302"/>
                      </a:lnTo>
                      <a:lnTo>
                        <a:pt x="833591" y="1324681"/>
                      </a:lnTo>
                      <a:lnTo>
                        <a:pt x="842845" y="1325738"/>
                      </a:lnTo>
                      <a:lnTo>
                        <a:pt x="852362" y="1327060"/>
                      </a:lnTo>
                      <a:lnTo>
                        <a:pt x="863995" y="1327853"/>
                      </a:lnTo>
                      <a:lnTo>
                        <a:pt x="875892" y="1328646"/>
                      </a:lnTo>
                      <a:lnTo>
                        <a:pt x="887525" y="1329175"/>
                      </a:lnTo>
                      <a:lnTo>
                        <a:pt x="899158" y="1329439"/>
                      </a:lnTo>
                      <a:lnTo>
                        <a:pt x="910526" y="1329439"/>
                      </a:lnTo>
                      <a:lnTo>
                        <a:pt x="921894" y="1329175"/>
                      </a:lnTo>
                      <a:lnTo>
                        <a:pt x="932734" y="1328910"/>
                      </a:lnTo>
                      <a:lnTo>
                        <a:pt x="944102" y="1328382"/>
                      </a:lnTo>
                      <a:lnTo>
                        <a:pt x="954942" y="1327589"/>
                      </a:lnTo>
                      <a:lnTo>
                        <a:pt x="966046" y="1326531"/>
                      </a:lnTo>
                      <a:lnTo>
                        <a:pt x="977150" y="1325210"/>
                      </a:lnTo>
                      <a:lnTo>
                        <a:pt x="988254" y="1323624"/>
                      </a:lnTo>
                      <a:lnTo>
                        <a:pt x="999093" y="1322302"/>
                      </a:lnTo>
                      <a:lnTo>
                        <a:pt x="1010197" y="1320452"/>
                      </a:lnTo>
                      <a:lnTo>
                        <a:pt x="1020772" y="1318337"/>
                      </a:lnTo>
                      <a:lnTo>
                        <a:pt x="1031876" y="1315694"/>
                      </a:lnTo>
                      <a:lnTo>
                        <a:pt x="1042452" y="1313315"/>
                      </a:lnTo>
                      <a:lnTo>
                        <a:pt x="1053556" y="1310671"/>
                      </a:lnTo>
                      <a:lnTo>
                        <a:pt x="1064131" y="1307764"/>
                      </a:lnTo>
                      <a:lnTo>
                        <a:pt x="1074706" y="1304592"/>
                      </a:lnTo>
                      <a:lnTo>
                        <a:pt x="1085281" y="1301155"/>
                      </a:lnTo>
                      <a:lnTo>
                        <a:pt x="1095856" y="1297719"/>
                      </a:lnTo>
                      <a:lnTo>
                        <a:pt x="1106167" y="1293754"/>
                      </a:lnTo>
                      <a:lnTo>
                        <a:pt x="1116742" y="1289789"/>
                      </a:lnTo>
                      <a:lnTo>
                        <a:pt x="1126789" y="1285560"/>
                      </a:lnTo>
                      <a:lnTo>
                        <a:pt x="1137100" y="1281330"/>
                      </a:lnTo>
                      <a:lnTo>
                        <a:pt x="1147675" y="1276837"/>
                      </a:lnTo>
                      <a:lnTo>
                        <a:pt x="1157721" y="1271814"/>
                      </a:lnTo>
                      <a:lnTo>
                        <a:pt x="1167768" y="1267056"/>
                      </a:lnTo>
                      <a:lnTo>
                        <a:pt x="1177286" y="1261770"/>
                      </a:lnTo>
                      <a:lnTo>
                        <a:pt x="1187332" y="1256483"/>
                      </a:lnTo>
                      <a:lnTo>
                        <a:pt x="1197114" y="1250668"/>
                      </a:lnTo>
                      <a:lnTo>
                        <a:pt x="1206896" y="1244852"/>
                      </a:lnTo>
                      <a:lnTo>
                        <a:pt x="1216414" y="1238773"/>
                      </a:lnTo>
                      <a:lnTo>
                        <a:pt x="1225932" y="1232693"/>
                      </a:lnTo>
                      <a:lnTo>
                        <a:pt x="1235185" y="1225820"/>
                      </a:lnTo>
                      <a:lnTo>
                        <a:pt x="1239151" y="1223441"/>
                      </a:lnTo>
                      <a:lnTo>
                        <a:pt x="1243116" y="1221062"/>
                      </a:lnTo>
                      <a:lnTo>
                        <a:pt x="1247082" y="1218948"/>
                      </a:lnTo>
                      <a:lnTo>
                        <a:pt x="1251312" y="1217097"/>
                      </a:lnTo>
                      <a:lnTo>
                        <a:pt x="1255278" y="1215247"/>
                      </a:lnTo>
                      <a:lnTo>
                        <a:pt x="1259772" y="1213925"/>
                      </a:lnTo>
                      <a:lnTo>
                        <a:pt x="1264002" y="1212604"/>
                      </a:lnTo>
                      <a:lnTo>
                        <a:pt x="1268232" y="1211546"/>
                      </a:lnTo>
                      <a:lnTo>
                        <a:pt x="1272727" y="1210753"/>
                      </a:lnTo>
                      <a:lnTo>
                        <a:pt x="1276957" y="1210225"/>
                      </a:lnTo>
                      <a:lnTo>
                        <a:pt x="1281187" y="1209696"/>
                      </a:lnTo>
                      <a:lnTo>
                        <a:pt x="1285417" y="1209696"/>
                      </a:lnTo>
                      <a:lnTo>
                        <a:pt x="1290176" y="1209696"/>
                      </a:lnTo>
                      <a:lnTo>
                        <a:pt x="1294406" y="1209696"/>
                      </a:lnTo>
                      <a:lnTo>
                        <a:pt x="1298636" y="1210489"/>
                      </a:lnTo>
                      <a:lnTo>
                        <a:pt x="1302866" y="1211018"/>
                      </a:lnTo>
                      <a:lnTo>
                        <a:pt x="1307096" y="1211811"/>
                      </a:lnTo>
                      <a:lnTo>
                        <a:pt x="1311326" y="1212868"/>
                      </a:lnTo>
                      <a:lnTo>
                        <a:pt x="1315821" y="1213925"/>
                      </a:lnTo>
                      <a:lnTo>
                        <a:pt x="1319787" y="1215511"/>
                      </a:lnTo>
                      <a:lnTo>
                        <a:pt x="1324017" y="1217362"/>
                      </a:lnTo>
                      <a:lnTo>
                        <a:pt x="1327982" y="1219212"/>
                      </a:lnTo>
                      <a:lnTo>
                        <a:pt x="1331419" y="1221062"/>
                      </a:lnTo>
                      <a:lnTo>
                        <a:pt x="1335385" y="1223441"/>
                      </a:lnTo>
                      <a:lnTo>
                        <a:pt x="1339086" y="1225820"/>
                      </a:lnTo>
                      <a:lnTo>
                        <a:pt x="1342788" y="1228728"/>
                      </a:lnTo>
                      <a:lnTo>
                        <a:pt x="1346225" y="1231371"/>
                      </a:lnTo>
                      <a:lnTo>
                        <a:pt x="1349397" y="1234543"/>
                      </a:lnTo>
                      <a:lnTo>
                        <a:pt x="1352834" y="1237451"/>
                      </a:lnTo>
                      <a:lnTo>
                        <a:pt x="1356007" y="1240887"/>
                      </a:lnTo>
                      <a:lnTo>
                        <a:pt x="1358650" y="1244588"/>
                      </a:lnTo>
                      <a:lnTo>
                        <a:pt x="1361294" y="1248289"/>
                      </a:lnTo>
                      <a:lnTo>
                        <a:pt x="1364202" y="1252254"/>
                      </a:lnTo>
                      <a:lnTo>
                        <a:pt x="1366582" y="1256219"/>
                      </a:lnTo>
                      <a:lnTo>
                        <a:pt x="1368697" y="1260448"/>
                      </a:lnTo>
                      <a:lnTo>
                        <a:pt x="1370548" y="1264413"/>
                      </a:lnTo>
                      <a:lnTo>
                        <a:pt x="1372134" y="1268642"/>
                      </a:lnTo>
                      <a:lnTo>
                        <a:pt x="1373456" y="1272872"/>
                      </a:lnTo>
                      <a:lnTo>
                        <a:pt x="1374778" y="1277101"/>
                      </a:lnTo>
                      <a:lnTo>
                        <a:pt x="1376100" y="1281330"/>
                      </a:lnTo>
                      <a:lnTo>
                        <a:pt x="1376628" y="1285560"/>
                      </a:lnTo>
                      <a:lnTo>
                        <a:pt x="1377157" y="1289789"/>
                      </a:lnTo>
                      <a:lnTo>
                        <a:pt x="1377950" y="1294283"/>
                      </a:lnTo>
                      <a:lnTo>
                        <a:pt x="1377950" y="1298776"/>
                      </a:lnTo>
                      <a:lnTo>
                        <a:pt x="1377950" y="1303006"/>
                      </a:lnTo>
                      <a:lnTo>
                        <a:pt x="1377421" y="1307235"/>
                      </a:lnTo>
                      <a:lnTo>
                        <a:pt x="1377157" y="1311729"/>
                      </a:lnTo>
                      <a:lnTo>
                        <a:pt x="1376628" y="1316222"/>
                      </a:lnTo>
                      <a:lnTo>
                        <a:pt x="1375835" y="1320452"/>
                      </a:lnTo>
                      <a:lnTo>
                        <a:pt x="1374513" y="1324417"/>
                      </a:lnTo>
                      <a:lnTo>
                        <a:pt x="1373191" y="1328646"/>
                      </a:lnTo>
                      <a:lnTo>
                        <a:pt x="1372134" y="1332875"/>
                      </a:lnTo>
                      <a:lnTo>
                        <a:pt x="1370283" y="1336840"/>
                      </a:lnTo>
                      <a:lnTo>
                        <a:pt x="1368432" y="1340805"/>
                      </a:lnTo>
                      <a:lnTo>
                        <a:pt x="1366317" y="1344770"/>
                      </a:lnTo>
                      <a:lnTo>
                        <a:pt x="1364202" y="1348471"/>
                      </a:lnTo>
                      <a:lnTo>
                        <a:pt x="1361823" y="1351907"/>
                      </a:lnTo>
                      <a:lnTo>
                        <a:pt x="1358915" y="1355608"/>
                      </a:lnTo>
                      <a:lnTo>
                        <a:pt x="1356271" y="1359044"/>
                      </a:lnTo>
                      <a:lnTo>
                        <a:pt x="1353098" y="1362481"/>
                      </a:lnTo>
                      <a:lnTo>
                        <a:pt x="1350190" y="1365653"/>
                      </a:lnTo>
                      <a:lnTo>
                        <a:pt x="1346753" y="1368825"/>
                      </a:lnTo>
                      <a:lnTo>
                        <a:pt x="1343052" y="1371732"/>
                      </a:lnTo>
                      <a:lnTo>
                        <a:pt x="1339351" y="1374640"/>
                      </a:lnTo>
                      <a:lnTo>
                        <a:pt x="1327189" y="1382834"/>
                      </a:lnTo>
                      <a:lnTo>
                        <a:pt x="1315028" y="1390764"/>
                      </a:lnTo>
                      <a:lnTo>
                        <a:pt x="1302602" y="1398694"/>
                      </a:lnTo>
                      <a:lnTo>
                        <a:pt x="1290176" y="1406360"/>
                      </a:lnTo>
                      <a:lnTo>
                        <a:pt x="1277750" y="1413497"/>
                      </a:lnTo>
                      <a:lnTo>
                        <a:pt x="1264795" y="1420634"/>
                      </a:lnTo>
                      <a:lnTo>
                        <a:pt x="1252105" y="1427242"/>
                      </a:lnTo>
                      <a:lnTo>
                        <a:pt x="1239151" y="1433851"/>
                      </a:lnTo>
                      <a:lnTo>
                        <a:pt x="1226196" y="1439930"/>
                      </a:lnTo>
                      <a:lnTo>
                        <a:pt x="1212977" y="1446274"/>
                      </a:lnTo>
                      <a:lnTo>
                        <a:pt x="1200022" y="1451825"/>
                      </a:lnTo>
                      <a:lnTo>
                        <a:pt x="1186803" y="1457376"/>
                      </a:lnTo>
                      <a:lnTo>
                        <a:pt x="1173320" y="1462663"/>
                      </a:lnTo>
                      <a:lnTo>
                        <a:pt x="1160101" y="1467421"/>
                      </a:lnTo>
                      <a:lnTo>
                        <a:pt x="1146353" y="1472443"/>
                      </a:lnTo>
                      <a:lnTo>
                        <a:pt x="1132870" y="1476672"/>
                      </a:lnTo>
                      <a:lnTo>
                        <a:pt x="1119122" y="1480902"/>
                      </a:lnTo>
                      <a:lnTo>
                        <a:pt x="1105639" y="1484867"/>
                      </a:lnTo>
                      <a:lnTo>
                        <a:pt x="1091626" y="1488567"/>
                      </a:lnTo>
                      <a:lnTo>
                        <a:pt x="1077879" y="1491739"/>
                      </a:lnTo>
                      <a:lnTo>
                        <a:pt x="1063866" y="1494911"/>
                      </a:lnTo>
                      <a:lnTo>
                        <a:pt x="1049854" y="1497555"/>
                      </a:lnTo>
                      <a:lnTo>
                        <a:pt x="1035842" y="1500462"/>
                      </a:lnTo>
                      <a:lnTo>
                        <a:pt x="1021830" y="1502841"/>
                      </a:lnTo>
                      <a:lnTo>
                        <a:pt x="1007818" y="1504692"/>
                      </a:lnTo>
                      <a:lnTo>
                        <a:pt x="993541" y="1506542"/>
                      </a:lnTo>
                      <a:lnTo>
                        <a:pt x="979000" y="1507864"/>
                      </a:lnTo>
                      <a:lnTo>
                        <a:pt x="964988" y="1509185"/>
                      </a:lnTo>
                      <a:lnTo>
                        <a:pt x="950712" y="1510243"/>
                      </a:lnTo>
                      <a:lnTo>
                        <a:pt x="936435" y="1510771"/>
                      </a:lnTo>
                      <a:lnTo>
                        <a:pt x="922159" y="1511300"/>
                      </a:lnTo>
                      <a:lnTo>
                        <a:pt x="907618" y="1511300"/>
                      </a:lnTo>
                      <a:lnTo>
                        <a:pt x="888847" y="1511036"/>
                      </a:lnTo>
                      <a:lnTo>
                        <a:pt x="870076" y="1510507"/>
                      </a:lnTo>
                      <a:lnTo>
                        <a:pt x="851040" y="1508921"/>
                      </a:lnTo>
                      <a:lnTo>
                        <a:pt x="832269" y="1507335"/>
                      </a:lnTo>
                      <a:lnTo>
                        <a:pt x="816935" y="1505220"/>
                      </a:lnTo>
                      <a:lnTo>
                        <a:pt x="796049" y="1502841"/>
                      </a:lnTo>
                      <a:lnTo>
                        <a:pt x="785738" y="1501255"/>
                      </a:lnTo>
                      <a:lnTo>
                        <a:pt x="774899" y="1499669"/>
                      </a:lnTo>
                      <a:lnTo>
                        <a:pt x="768818" y="1498612"/>
                      </a:lnTo>
                      <a:lnTo>
                        <a:pt x="762737" y="1497026"/>
                      </a:lnTo>
                      <a:lnTo>
                        <a:pt x="755335" y="1495440"/>
                      </a:lnTo>
                      <a:lnTo>
                        <a:pt x="747932" y="1493590"/>
                      </a:lnTo>
                      <a:lnTo>
                        <a:pt x="733391" y="1490418"/>
                      </a:lnTo>
                      <a:lnTo>
                        <a:pt x="710919" y="1484867"/>
                      </a:lnTo>
                      <a:lnTo>
                        <a:pt x="700079" y="1482223"/>
                      </a:lnTo>
                      <a:lnTo>
                        <a:pt x="688975" y="1478787"/>
                      </a:lnTo>
                      <a:lnTo>
                        <a:pt x="677342" y="1475086"/>
                      </a:lnTo>
                      <a:lnTo>
                        <a:pt x="665710" y="1471121"/>
                      </a:lnTo>
                      <a:lnTo>
                        <a:pt x="653548" y="1466892"/>
                      </a:lnTo>
                      <a:lnTo>
                        <a:pt x="640858" y="1462663"/>
                      </a:lnTo>
                      <a:lnTo>
                        <a:pt x="628697" y="1457905"/>
                      </a:lnTo>
                      <a:lnTo>
                        <a:pt x="616799" y="1453147"/>
                      </a:lnTo>
                      <a:lnTo>
                        <a:pt x="602787" y="1447067"/>
                      </a:lnTo>
                      <a:lnTo>
                        <a:pt x="589304" y="1440723"/>
                      </a:lnTo>
                      <a:lnTo>
                        <a:pt x="575292" y="1434379"/>
                      </a:lnTo>
                      <a:lnTo>
                        <a:pt x="561544" y="1427507"/>
                      </a:lnTo>
                      <a:lnTo>
                        <a:pt x="548061" y="1420634"/>
                      </a:lnTo>
                      <a:lnTo>
                        <a:pt x="543302" y="1417462"/>
                      </a:lnTo>
                      <a:lnTo>
                        <a:pt x="531669" y="1411118"/>
                      </a:lnTo>
                      <a:lnTo>
                        <a:pt x="520036" y="1404510"/>
                      </a:lnTo>
                      <a:lnTo>
                        <a:pt x="508668" y="1397637"/>
                      </a:lnTo>
                      <a:lnTo>
                        <a:pt x="497564" y="1390500"/>
                      </a:lnTo>
                      <a:lnTo>
                        <a:pt x="486196" y="1383099"/>
                      </a:lnTo>
                      <a:lnTo>
                        <a:pt x="475356" y="1375697"/>
                      </a:lnTo>
                      <a:lnTo>
                        <a:pt x="464516" y="1368296"/>
                      </a:lnTo>
                      <a:lnTo>
                        <a:pt x="453941" y="1360366"/>
                      </a:lnTo>
                      <a:lnTo>
                        <a:pt x="443366" y="1351907"/>
                      </a:lnTo>
                      <a:lnTo>
                        <a:pt x="432790" y="1343713"/>
                      </a:lnTo>
                      <a:lnTo>
                        <a:pt x="422479" y="1335519"/>
                      </a:lnTo>
                      <a:lnTo>
                        <a:pt x="412433" y="1326796"/>
                      </a:lnTo>
                      <a:lnTo>
                        <a:pt x="402387" y="1317808"/>
                      </a:lnTo>
                      <a:lnTo>
                        <a:pt x="392604" y="1309085"/>
                      </a:lnTo>
                      <a:lnTo>
                        <a:pt x="383087" y="1299834"/>
                      </a:lnTo>
                      <a:lnTo>
                        <a:pt x="373569" y="1290582"/>
                      </a:lnTo>
                      <a:lnTo>
                        <a:pt x="369339" y="1285824"/>
                      </a:lnTo>
                      <a:lnTo>
                        <a:pt x="357971" y="1274458"/>
                      </a:lnTo>
                      <a:lnTo>
                        <a:pt x="347131" y="1262827"/>
                      </a:lnTo>
                      <a:lnTo>
                        <a:pt x="336291" y="1250668"/>
                      </a:lnTo>
                      <a:lnTo>
                        <a:pt x="325716" y="1238508"/>
                      </a:lnTo>
                      <a:lnTo>
                        <a:pt x="320429" y="1231636"/>
                      </a:lnTo>
                      <a:lnTo>
                        <a:pt x="315405" y="1224763"/>
                      </a:lnTo>
                      <a:lnTo>
                        <a:pt x="301393" y="1207317"/>
                      </a:lnTo>
                      <a:lnTo>
                        <a:pt x="294255" y="1198330"/>
                      </a:lnTo>
                      <a:lnTo>
                        <a:pt x="287646" y="1189078"/>
                      </a:lnTo>
                      <a:lnTo>
                        <a:pt x="286059" y="1186699"/>
                      </a:lnTo>
                      <a:lnTo>
                        <a:pt x="284737" y="1183791"/>
                      </a:lnTo>
                      <a:lnTo>
                        <a:pt x="277070" y="1172425"/>
                      </a:lnTo>
                      <a:lnTo>
                        <a:pt x="269403" y="1160795"/>
                      </a:lnTo>
                      <a:lnTo>
                        <a:pt x="262001" y="1149164"/>
                      </a:lnTo>
                      <a:lnTo>
                        <a:pt x="255127" y="1137005"/>
                      </a:lnTo>
                      <a:lnTo>
                        <a:pt x="247988" y="1125110"/>
                      </a:lnTo>
                      <a:lnTo>
                        <a:pt x="241379" y="1112950"/>
                      </a:lnTo>
                      <a:lnTo>
                        <a:pt x="234505" y="1100527"/>
                      </a:lnTo>
                      <a:lnTo>
                        <a:pt x="228424" y="1087839"/>
                      </a:lnTo>
                      <a:lnTo>
                        <a:pt x="222344" y="1075415"/>
                      </a:lnTo>
                      <a:lnTo>
                        <a:pt x="216263" y="1062727"/>
                      </a:lnTo>
                      <a:lnTo>
                        <a:pt x="210975" y="1049775"/>
                      </a:lnTo>
                      <a:lnTo>
                        <a:pt x="205423" y="1037087"/>
                      </a:lnTo>
                      <a:lnTo>
                        <a:pt x="200400" y="1023870"/>
                      </a:lnTo>
                      <a:lnTo>
                        <a:pt x="195377" y="1010653"/>
                      </a:lnTo>
                      <a:lnTo>
                        <a:pt x="190618" y="997437"/>
                      </a:lnTo>
                      <a:lnTo>
                        <a:pt x="186388" y="983956"/>
                      </a:lnTo>
                      <a:lnTo>
                        <a:pt x="182158" y="970475"/>
                      </a:lnTo>
                      <a:lnTo>
                        <a:pt x="178192" y="956729"/>
                      </a:lnTo>
                      <a:lnTo>
                        <a:pt x="174491" y="942984"/>
                      </a:lnTo>
                      <a:lnTo>
                        <a:pt x="171318" y="929239"/>
                      </a:lnTo>
                      <a:lnTo>
                        <a:pt x="167881" y="915229"/>
                      </a:lnTo>
                      <a:lnTo>
                        <a:pt x="165237" y="901219"/>
                      </a:lnTo>
                      <a:lnTo>
                        <a:pt x="162329" y="887210"/>
                      </a:lnTo>
                      <a:lnTo>
                        <a:pt x="160214" y="872936"/>
                      </a:lnTo>
                      <a:lnTo>
                        <a:pt x="158099" y="858662"/>
                      </a:lnTo>
                      <a:lnTo>
                        <a:pt x="156249" y="844388"/>
                      </a:lnTo>
                      <a:lnTo>
                        <a:pt x="154662" y="829585"/>
                      </a:lnTo>
                      <a:lnTo>
                        <a:pt x="153340" y="815047"/>
                      </a:lnTo>
                      <a:lnTo>
                        <a:pt x="152283" y="800509"/>
                      </a:lnTo>
                      <a:lnTo>
                        <a:pt x="151754" y="785706"/>
                      </a:lnTo>
                      <a:lnTo>
                        <a:pt x="151225" y="770903"/>
                      </a:lnTo>
                      <a:lnTo>
                        <a:pt x="151225" y="755836"/>
                      </a:lnTo>
                      <a:lnTo>
                        <a:pt x="0" y="755836"/>
                      </a:lnTo>
                      <a:lnTo>
                        <a:pt x="241643" y="393700"/>
                      </a:lnTo>
                      <a:close/>
                      <a:moveTo>
                        <a:pt x="906894" y="0"/>
                      </a:moveTo>
                      <a:lnTo>
                        <a:pt x="912182" y="264"/>
                      </a:lnTo>
                      <a:lnTo>
                        <a:pt x="917469" y="529"/>
                      </a:lnTo>
                      <a:lnTo>
                        <a:pt x="932539" y="793"/>
                      </a:lnTo>
                      <a:lnTo>
                        <a:pt x="947344" y="1586"/>
                      </a:lnTo>
                      <a:lnTo>
                        <a:pt x="962414" y="2380"/>
                      </a:lnTo>
                      <a:lnTo>
                        <a:pt x="977484" y="3702"/>
                      </a:lnTo>
                      <a:lnTo>
                        <a:pt x="989645" y="5288"/>
                      </a:lnTo>
                      <a:lnTo>
                        <a:pt x="1002335" y="6610"/>
                      </a:lnTo>
                      <a:lnTo>
                        <a:pt x="1020313" y="8725"/>
                      </a:lnTo>
                      <a:lnTo>
                        <a:pt x="1029038" y="10047"/>
                      </a:lnTo>
                      <a:lnTo>
                        <a:pt x="1038291" y="11369"/>
                      </a:lnTo>
                      <a:lnTo>
                        <a:pt x="1044636" y="12691"/>
                      </a:lnTo>
                      <a:lnTo>
                        <a:pt x="1050981" y="14277"/>
                      </a:lnTo>
                      <a:lnTo>
                        <a:pt x="1064465" y="17186"/>
                      </a:lnTo>
                      <a:lnTo>
                        <a:pt x="1077419" y="20358"/>
                      </a:lnTo>
                      <a:lnTo>
                        <a:pt x="1101478" y="26175"/>
                      </a:lnTo>
                      <a:lnTo>
                        <a:pt x="1113375" y="29348"/>
                      </a:lnTo>
                      <a:lnTo>
                        <a:pt x="1125008" y="32521"/>
                      </a:lnTo>
                      <a:lnTo>
                        <a:pt x="1134790" y="35693"/>
                      </a:lnTo>
                      <a:lnTo>
                        <a:pt x="1144572" y="38866"/>
                      </a:lnTo>
                      <a:lnTo>
                        <a:pt x="1157791" y="43625"/>
                      </a:lnTo>
                      <a:lnTo>
                        <a:pt x="1171274" y="48384"/>
                      </a:lnTo>
                      <a:lnTo>
                        <a:pt x="1184493" y="53408"/>
                      </a:lnTo>
                      <a:lnTo>
                        <a:pt x="1197448" y="58431"/>
                      </a:lnTo>
                      <a:lnTo>
                        <a:pt x="1206701" y="62397"/>
                      </a:lnTo>
                      <a:lnTo>
                        <a:pt x="1226794" y="71651"/>
                      </a:lnTo>
                      <a:lnTo>
                        <a:pt x="1246887" y="81434"/>
                      </a:lnTo>
                      <a:lnTo>
                        <a:pt x="1266716" y="91745"/>
                      </a:lnTo>
                      <a:lnTo>
                        <a:pt x="1285751" y="102321"/>
                      </a:lnTo>
                      <a:lnTo>
                        <a:pt x="1304786" y="113690"/>
                      </a:lnTo>
                      <a:lnTo>
                        <a:pt x="1323557" y="125588"/>
                      </a:lnTo>
                      <a:lnTo>
                        <a:pt x="1341800" y="138015"/>
                      </a:lnTo>
                      <a:lnTo>
                        <a:pt x="1359513" y="151234"/>
                      </a:lnTo>
                      <a:lnTo>
                        <a:pt x="1377227" y="164718"/>
                      </a:lnTo>
                      <a:lnTo>
                        <a:pt x="1394411" y="178731"/>
                      </a:lnTo>
                      <a:lnTo>
                        <a:pt x="1411067" y="193538"/>
                      </a:lnTo>
                      <a:lnTo>
                        <a:pt x="1427459" y="208608"/>
                      </a:lnTo>
                      <a:lnTo>
                        <a:pt x="1443322" y="224207"/>
                      </a:lnTo>
                      <a:lnTo>
                        <a:pt x="1458920" y="240336"/>
                      </a:lnTo>
                      <a:lnTo>
                        <a:pt x="1473725" y="257257"/>
                      </a:lnTo>
                      <a:lnTo>
                        <a:pt x="1488531" y="274178"/>
                      </a:lnTo>
                      <a:lnTo>
                        <a:pt x="1492496" y="279466"/>
                      </a:lnTo>
                      <a:lnTo>
                        <a:pt x="1509152" y="300353"/>
                      </a:lnTo>
                      <a:lnTo>
                        <a:pt x="1517348" y="311194"/>
                      </a:lnTo>
                      <a:lnTo>
                        <a:pt x="1525544" y="322034"/>
                      </a:lnTo>
                      <a:lnTo>
                        <a:pt x="1527130" y="325207"/>
                      </a:lnTo>
                      <a:lnTo>
                        <a:pt x="1528981" y="328115"/>
                      </a:lnTo>
                      <a:lnTo>
                        <a:pt x="1536648" y="339748"/>
                      </a:lnTo>
                      <a:lnTo>
                        <a:pt x="1544050" y="351382"/>
                      </a:lnTo>
                      <a:lnTo>
                        <a:pt x="1551453" y="362751"/>
                      </a:lnTo>
                      <a:lnTo>
                        <a:pt x="1558591" y="374913"/>
                      </a:lnTo>
                      <a:lnTo>
                        <a:pt x="1565465" y="386811"/>
                      </a:lnTo>
                      <a:lnTo>
                        <a:pt x="1572075" y="399237"/>
                      </a:lnTo>
                      <a:lnTo>
                        <a:pt x="1578684" y="411400"/>
                      </a:lnTo>
                      <a:lnTo>
                        <a:pt x="1585029" y="423826"/>
                      </a:lnTo>
                      <a:lnTo>
                        <a:pt x="1591110" y="436253"/>
                      </a:lnTo>
                      <a:lnTo>
                        <a:pt x="1596927" y="449208"/>
                      </a:lnTo>
                      <a:lnTo>
                        <a:pt x="1602214" y="461899"/>
                      </a:lnTo>
                      <a:lnTo>
                        <a:pt x="1607766" y="474854"/>
                      </a:lnTo>
                      <a:lnTo>
                        <a:pt x="1612789" y="488074"/>
                      </a:lnTo>
                      <a:lnTo>
                        <a:pt x="1617548" y="501294"/>
                      </a:lnTo>
                      <a:lnTo>
                        <a:pt x="1622571" y="514249"/>
                      </a:lnTo>
                      <a:lnTo>
                        <a:pt x="1626801" y="527734"/>
                      </a:lnTo>
                      <a:lnTo>
                        <a:pt x="1631032" y="541482"/>
                      </a:lnTo>
                      <a:lnTo>
                        <a:pt x="1634997" y="554702"/>
                      </a:lnTo>
                      <a:lnTo>
                        <a:pt x="1638170" y="568451"/>
                      </a:lnTo>
                      <a:lnTo>
                        <a:pt x="1641871" y="582463"/>
                      </a:lnTo>
                      <a:lnTo>
                        <a:pt x="1645044" y="596212"/>
                      </a:lnTo>
                      <a:lnTo>
                        <a:pt x="1647688" y="610225"/>
                      </a:lnTo>
                      <a:lnTo>
                        <a:pt x="1650596" y="624502"/>
                      </a:lnTo>
                      <a:lnTo>
                        <a:pt x="1652975" y="638515"/>
                      </a:lnTo>
                      <a:lnTo>
                        <a:pt x="1655090" y="652793"/>
                      </a:lnTo>
                      <a:lnTo>
                        <a:pt x="1656941" y="667334"/>
                      </a:lnTo>
                      <a:lnTo>
                        <a:pt x="1658263" y="681876"/>
                      </a:lnTo>
                      <a:lnTo>
                        <a:pt x="1659585" y="696154"/>
                      </a:lnTo>
                      <a:lnTo>
                        <a:pt x="1660642" y="710695"/>
                      </a:lnTo>
                      <a:lnTo>
                        <a:pt x="1661435" y="725501"/>
                      </a:lnTo>
                      <a:lnTo>
                        <a:pt x="1661700" y="740308"/>
                      </a:lnTo>
                      <a:lnTo>
                        <a:pt x="1661700" y="754849"/>
                      </a:lnTo>
                      <a:lnTo>
                        <a:pt x="1812925" y="754849"/>
                      </a:lnTo>
                      <a:lnTo>
                        <a:pt x="1571282" y="1117600"/>
                      </a:lnTo>
                      <a:lnTo>
                        <a:pt x="1329638" y="754849"/>
                      </a:lnTo>
                      <a:lnTo>
                        <a:pt x="1480864" y="754849"/>
                      </a:lnTo>
                      <a:lnTo>
                        <a:pt x="1480599" y="742158"/>
                      </a:lnTo>
                      <a:lnTo>
                        <a:pt x="1480070" y="729467"/>
                      </a:lnTo>
                      <a:lnTo>
                        <a:pt x="1479277" y="716512"/>
                      </a:lnTo>
                      <a:lnTo>
                        <a:pt x="1478484" y="704085"/>
                      </a:lnTo>
                      <a:lnTo>
                        <a:pt x="1477162" y="691394"/>
                      </a:lnTo>
                      <a:lnTo>
                        <a:pt x="1475576" y="678703"/>
                      </a:lnTo>
                      <a:lnTo>
                        <a:pt x="1473725" y="666277"/>
                      </a:lnTo>
                      <a:lnTo>
                        <a:pt x="1471610" y="654115"/>
                      </a:lnTo>
                      <a:lnTo>
                        <a:pt x="1469231" y="641952"/>
                      </a:lnTo>
                      <a:lnTo>
                        <a:pt x="1466851" y="629790"/>
                      </a:lnTo>
                      <a:lnTo>
                        <a:pt x="1463943" y="617628"/>
                      </a:lnTo>
                      <a:lnTo>
                        <a:pt x="1460771" y="605730"/>
                      </a:lnTo>
                      <a:lnTo>
                        <a:pt x="1457334" y="593832"/>
                      </a:lnTo>
                      <a:lnTo>
                        <a:pt x="1453897" y="581935"/>
                      </a:lnTo>
                      <a:lnTo>
                        <a:pt x="1449931" y="570301"/>
                      </a:lnTo>
                      <a:lnTo>
                        <a:pt x="1445965" y="558668"/>
                      </a:lnTo>
                      <a:lnTo>
                        <a:pt x="1441471" y="547299"/>
                      </a:lnTo>
                      <a:lnTo>
                        <a:pt x="1436976" y="535930"/>
                      </a:lnTo>
                      <a:lnTo>
                        <a:pt x="1432482" y="524825"/>
                      </a:lnTo>
                      <a:lnTo>
                        <a:pt x="1427194" y="513721"/>
                      </a:lnTo>
                      <a:lnTo>
                        <a:pt x="1421907" y="502616"/>
                      </a:lnTo>
                      <a:lnTo>
                        <a:pt x="1416619" y="492040"/>
                      </a:lnTo>
                      <a:lnTo>
                        <a:pt x="1410803" y="481464"/>
                      </a:lnTo>
                      <a:lnTo>
                        <a:pt x="1404986" y="470624"/>
                      </a:lnTo>
                      <a:lnTo>
                        <a:pt x="1398906" y="460313"/>
                      </a:lnTo>
                      <a:lnTo>
                        <a:pt x="1392561" y="450001"/>
                      </a:lnTo>
                      <a:lnTo>
                        <a:pt x="1385951" y="439954"/>
                      </a:lnTo>
                      <a:lnTo>
                        <a:pt x="1379342" y="429907"/>
                      </a:lnTo>
                      <a:lnTo>
                        <a:pt x="1372468" y="420125"/>
                      </a:lnTo>
                      <a:lnTo>
                        <a:pt x="1365065" y="410342"/>
                      </a:lnTo>
                      <a:lnTo>
                        <a:pt x="1357662" y="400824"/>
                      </a:lnTo>
                      <a:lnTo>
                        <a:pt x="1350524" y="391570"/>
                      </a:lnTo>
                      <a:lnTo>
                        <a:pt x="1349202" y="390248"/>
                      </a:lnTo>
                      <a:lnTo>
                        <a:pt x="1338363" y="377293"/>
                      </a:lnTo>
                      <a:lnTo>
                        <a:pt x="1326730" y="364602"/>
                      </a:lnTo>
                      <a:lnTo>
                        <a:pt x="1315097" y="352175"/>
                      </a:lnTo>
                      <a:lnTo>
                        <a:pt x="1302936" y="340277"/>
                      </a:lnTo>
                      <a:lnTo>
                        <a:pt x="1290510" y="328644"/>
                      </a:lnTo>
                      <a:lnTo>
                        <a:pt x="1277555" y="317804"/>
                      </a:lnTo>
                      <a:lnTo>
                        <a:pt x="1264601" y="306699"/>
                      </a:lnTo>
                      <a:lnTo>
                        <a:pt x="1251117" y="296387"/>
                      </a:lnTo>
                      <a:lnTo>
                        <a:pt x="1237369" y="286340"/>
                      </a:lnTo>
                      <a:lnTo>
                        <a:pt x="1223093" y="276822"/>
                      </a:lnTo>
                      <a:lnTo>
                        <a:pt x="1208816" y="267568"/>
                      </a:lnTo>
                      <a:lnTo>
                        <a:pt x="1194275" y="258579"/>
                      </a:lnTo>
                      <a:lnTo>
                        <a:pt x="1179206" y="250383"/>
                      </a:lnTo>
                      <a:lnTo>
                        <a:pt x="1163872" y="242451"/>
                      </a:lnTo>
                      <a:lnTo>
                        <a:pt x="1148802" y="234783"/>
                      </a:lnTo>
                      <a:lnTo>
                        <a:pt x="1132939" y="227909"/>
                      </a:lnTo>
                      <a:lnTo>
                        <a:pt x="1128709" y="226058"/>
                      </a:lnTo>
                      <a:lnTo>
                        <a:pt x="1117869" y="221828"/>
                      </a:lnTo>
                      <a:lnTo>
                        <a:pt x="1107294" y="217862"/>
                      </a:lnTo>
                      <a:lnTo>
                        <a:pt x="1096455" y="213896"/>
                      </a:lnTo>
                      <a:lnTo>
                        <a:pt x="1085615" y="210194"/>
                      </a:lnTo>
                      <a:lnTo>
                        <a:pt x="1073454" y="206229"/>
                      </a:lnTo>
                      <a:lnTo>
                        <a:pt x="1063672" y="203585"/>
                      </a:lnTo>
                      <a:lnTo>
                        <a:pt x="1054418" y="200676"/>
                      </a:lnTo>
                      <a:lnTo>
                        <a:pt x="1034590" y="196182"/>
                      </a:lnTo>
                      <a:lnTo>
                        <a:pt x="1026130" y="194066"/>
                      </a:lnTo>
                      <a:lnTo>
                        <a:pt x="1017141" y="192216"/>
                      </a:lnTo>
                      <a:lnTo>
                        <a:pt x="1007094" y="190365"/>
                      </a:lnTo>
                      <a:lnTo>
                        <a:pt x="997048" y="188778"/>
                      </a:lnTo>
                      <a:lnTo>
                        <a:pt x="976690" y="186134"/>
                      </a:lnTo>
                      <a:lnTo>
                        <a:pt x="961356" y="184019"/>
                      </a:lnTo>
                      <a:lnTo>
                        <a:pt x="948930" y="183226"/>
                      </a:lnTo>
                      <a:lnTo>
                        <a:pt x="936505" y="182169"/>
                      </a:lnTo>
                      <a:lnTo>
                        <a:pt x="923550" y="181904"/>
                      </a:lnTo>
                      <a:lnTo>
                        <a:pt x="911124" y="181640"/>
                      </a:lnTo>
                      <a:lnTo>
                        <a:pt x="899756" y="181640"/>
                      </a:lnTo>
                      <a:lnTo>
                        <a:pt x="888916" y="181904"/>
                      </a:lnTo>
                      <a:lnTo>
                        <a:pt x="877548" y="182169"/>
                      </a:lnTo>
                      <a:lnTo>
                        <a:pt x="866708" y="182697"/>
                      </a:lnTo>
                      <a:lnTo>
                        <a:pt x="855604" y="183755"/>
                      </a:lnTo>
                      <a:lnTo>
                        <a:pt x="844765" y="184548"/>
                      </a:lnTo>
                      <a:lnTo>
                        <a:pt x="833661" y="186134"/>
                      </a:lnTo>
                      <a:lnTo>
                        <a:pt x="822821" y="187721"/>
                      </a:lnTo>
                      <a:lnTo>
                        <a:pt x="811982" y="189307"/>
                      </a:lnTo>
                      <a:lnTo>
                        <a:pt x="801142" y="190894"/>
                      </a:lnTo>
                      <a:lnTo>
                        <a:pt x="790302" y="193273"/>
                      </a:lnTo>
                      <a:lnTo>
                        <a:pt x="779463" y="195653"/>
                      </a:lnTo>
                      <a:lnTo>
                        <a:pt x="768888" y="198032"/>
                      </a:lnTo>
                      <a:lnTo>
                        <a:pt x="758312" y="200676"/>
                      </a:lnTo>
                      <a:lnTo>
                        <a:pt x="747473" y="203849"/>
                      </a:lnTo>
                      <a:lnTo>
                        <a:pt x="737162" y="206757"/>
                      </a:lnTo>
                      <a:lnTo>
                        <a:pt x="726587" y="210194"/>
                      </a:lnTo>
                      <a:lnTo>
                        <a:pt x="716276" y="213896"/>
                      </a:lnTo>
                      <a:lnTo>
                        <a:pt x="705965" y="217598"/>
                      </a:lnTo>
                      <a:lnTo>
                        <a:pt x="695390" y="221563"/>
                      </a:lnTo>
                      <a:lnTo>
                        <a:pt x="685079" y="225794"/>
                      </a:lnTo>
                      <a:lnTo>
                        <a:pt x="675033" y="230024"/>
                      </a:lnTo>
                      <a:lnTo>
                        <a:pt x="664986" y="234519"/>
                      </a:lnTo>
                      <a:lnTo>
                        <a:pt x="654940" y="239542"/>
                      </a:lnTo>
                      <a:lnTo>
                        <a:pt x="644893" y="244302"/>
                      </a:lnTo>
                      <a:lnTo>
                        <a:pt x="635111" y="249589"/>
                      </a:lnTo>
                      <a:lnTo>
                        <a:pt x="625329" y="254877"/>
                      </a:lnTo>
                      <a:lnTo>
                        <a:pt x="615547" y="260430"/>
                      </a:lnTo>
                      <a:lnTo>
                        <a:pt x="606029" y="266511"/>
                      </a:lnTo>
                      <a:lnTo>
                        <a:pt x="596512" y="272327"/>
                      </a:lnTo>
                      <a:lnTo>
                        <a:pt x="586994" y="278673"/>
                      </a:lnTo>
                      <a:lnTo>
                        <a:pt x="577476" y="285283"/>
                      </a:lnTo>
                      <a:lnTo>
                        <a:pt x="574039" y="287662"/>
                      </a:lnTo>
                      <a:lnTo>
                        <a:pt x="570074" y="290042"/>
                      </a:lnTo>
                      <a:lnTo>
                        <a:pt x="565843" y="292157"/>
                      </a:lnTo>
                      <a:lnTo>
                        <a:pt x="561878" y="294008"/>
                      </a:lnTo>
                      <a:lnTo>
                        <a:pt x="557383" y="295859"/>
                      </a:lnTo>
                      <a:lnTo>
                        <a:pt x="553153" y="296916"/>
                      </a:lnTo>
                      <a:lnTo>
                        <a:pt x="548923" y="298503"/>
                      </a:lnTo>
                      <a:lnTo>
                        <a:pt x="544693" y="299560"/>
                      </a:lnTo>
                      <a:lnTo>
                        <a:pt x="540463" y="300353"/>
                      </a:lnTo>
                      <a:lnTo>
                        <a:pt x="536233" y="300882"/>
                      </a:lnTo>
                      <a:lnTo>
                        <a:pt x="531474" y="301411"/>
                      </a:lnTo>
                      <a:lnTo>
                        <a:pt x="527244" y="301675"/>
                      </a:lnTo>
                      <a:lnTo>
                        <a:pt x="523014" y="301411"/>
                      </a:lnTo>
                      <a:lnTo>
                        <a:pt x="518519" y="301411"/>
                      </a:lnTo>
                      <a:lnTo>
                        <a:pt x="514289" y="300618"/>
                      </a:lnTo>
                      <a:lnTo>
                        <a:pt x="510059" y="300089"/>
                      </a:lnTo>
                      <a:lnTo>
                        <a:pt x="505829" y="299296"/>
                      </a:lnTo>
                      <a:lnTo>
                        <a:pt x="501335" y="298238"/>
                      </a:lnTo>
                      <a:lnTo>
                        <a:pt x="497369" y="296916"/>
                      </a:lnTo>
                      <a:lnTo>
                        <a:pt x="493139" y="295594"/>
                      </a:lnTo>
                      <a:lnTo>
                        <a:pt x="489173" y="293744"/>
                      </a:lnTo>
                      <a:lnTo>
                        <a:pt x="485208" y="291893"/>
                      </a:lnTo>
                      <a:lnTo>
                        <a:pt x="481242" y="290042"/>
                      </a:lnTo>
                      <a:lnTo>
                        <a:pt x="477805" y="287662"/>
                      </a:lnTo>
                      <a:lnTo>
                        <a:pt x="474104" y="285283"/>
                      </a:lnTo>
                      <a:lnTo>
                        <a:pt x="470402" y="282639"/>
                      </a:lnTo>
                      <a:lnTo>
                        <a:pt x="466701" y="279731"/>
                      </a:lnTo>
                      <a:lnTo>
                        <a:pt x="463264" y="276558"/>
                      </a:lnTo>
                      <a:lnTo>
                        <a:pt x="460356" y="273649"/>
                      </a:lnTo>
                      <a:lnTo>
                        <a:pt x="457183" y="270212"/>
                      </a:lnTo>
                      <a:lnTo>
                        <a:pt x="454275" y="266511"/>
                      </a:lnTo>
                      <a:lnTo>
                        <a:pt x="451367" y="262809"/>
                      </a:lnTo>
                      <a:lnTo>
                        <a:pt x="448987" y="258843"/>
                      </a:lnTo>
                      <a:lnTo>
                        <a:pt x="446608" y="254877"/>
                      </a:lnTo>
                      <a:lnTo>
                        <a:pt x="444493" y="251176"/>
                      </a:lnTo>
                      <a:lnTo>
                        <a:pt x="442642" y="246681"/>
                      </a:lnTo>
                      <a:lnTo>
                        <a:pt x="440792" y="242451"/>
                      </a:lnTo>
                      <a:lnTo>
                        <a:pt x="439205" y="238220"/>
                      </a:lnTo>
                      <a:lnTo>
                        <a:pt x="438148" y="233990"/>
                      </a:lnTo>
                      <a:lnTo>
                        <a:pt x="437090" y="229760"/>
                      </a:lnTo>
                      <a:lnTo>
                        <a:pt x="436297" y="225529"/>
                      </a:lnTo>
                      <a:lnTo>
                        <a:pt x="435768" y="221299"/>
                      </a:lnTo>
                      <a:lnTo>
                        <a:pt x="435240" y="216804"/>
                      </a:lnTo>
                      <a:lnTo>
                        <a:pt x="434975" y="212310"/>
                      </a:lnTo>
                      <a:lnTo>
                        <a:pt x="434975" y="208079"/>
                      </a:lnTo>
                      <a:lnTo>
                        <a:pt x="435240" y="203849"/>
                      </a:lnTo>
                      <a:lnTo>
                        <a:pt x="436033" y="199354"/>
                      </a:lnTo>
                      <a:lnTo>
                        <a:pt x="436562" y="194860"/>
                      </a:lnTo>
                      <a:lnTo>
                        <a:pt x="437355" y="190629"/>
                      </a:lnTo>
                      <a:lnTo>
                        <a:pt x="438412" y="186663"/>
                      </a:lnTo>
                      <a:lnTo>
                        <a:pt x="439734" y="182433"/>
                      </a:lnTo>
                      <a:lnTo>
                        <a:pt x="441056" y="178203"/>
                      </a:lnTo>
                      <a:lnTo>
                        <a:pt x="442907" y="174237"/>
                      </a:lnTo>
                      <a:lnTo>
                        <a:pt x="444757" y="170271"/>
                      </a:lnTo>
                      <a:lnTo>
                        <a:pt x="446608" y="166305"/>
                      </a:lnTo>
                      <a:lnTo>
                        <a:pt x="448987" y="162603"/>
                      </a:lnTo>
                      <a:lnTo>
                        <a:pt x="451367" y="159166"/>
                      </a:lnTo>
                      <a:lnTo>
                        <a:pt x="454011" y="155465"/>
                      </a:lnTo>
                      <a:lnTo>
                        <a:pt x="456919" y="152027"/>
                      </a:lnTo>
                      <a:lnTo>
                        <a:pt x="460091" y="148590"/>
                      </a:lnTo>
                      <a:lnTo>
                        <a:pt x="463000" y="145418"/>
                      </a:lnTo>
                      <a:lnTo>
                        <a:pt x="466437" y="142245"/>
                      </a:lnTo>
                      <a:lnTo>
                        <a:pt x="470138" y="139601"/>
                      </a:lnTo>
                      <a:lnTo>
                        <a:pt x="473839" y="136693"/>
                      </a:lnTo>
                      <a:lnTo>
                        <a:pt x="486001" y="128232"/>
                      </a:lnTo>
                      <a:lnTo>
                        <a:pt x="498162" y="120300"/>
                      </a:lnTo>
                      <a:lnTo>
                        <a:pt x="510588" y="112368"/>
                      </a:lnTo>
                      <a:lnTo>
                        <a:pt x="522749" y="105229"/>
                      </a:lnTo>
                      <a:lnTo>
                        <a:pt x="535440" y="97826"/>
                      </a:lnTo>
                      <a:lnTo>
                        <a:pt x="548130" y="90688"/>
                      </a:lnTo>
                      <a:lnTo>
                        <a:pt x="560820" y="83813"/>
                      </a:lnTo>
                      <a:lnTo>
                        <a:pt x="573511" y="77468"/>
                      </a:lnTo>
                      <a:lnTo>
                        <a:pt x="586730" y="71387"/>
                      </a:lnTo>
                      <a:lnTo>
                        <a:pt x="599949" y="65306"/>
                      </a:lnTo>
                      <a:lnTo>
                        <a:pt x="612903" y="59489"/>
                      </a:lnTo>
                      <a:lnTo>
                        <a:pt x="626122" y="53937"/>
                      </a:lnTo>
                      <a:lnTo>
                        <a:pt x="639341" y="48649"/>
                      </a:lnTo>
                      <a:lnTo>
                        <a:pt x="652825" y="43890"/>
                      </a:lnTo>
                      <a:lnTo>
                        <a:pt x="666572" y="39395"/>
                      </a:lnTo>
                      <a:lnTo>
                        <a:pt x="680056" y="34636"/>
                      </a:lnTo>
                      <a:lnTo>
                        <a:pt x="693539" y="30670"/>
                      </a:lnTo>
                      <a:lnTo>
                        <a:pt x="707287" y="26704"/>
                      </a:lnTo>
                      <a:lnTo>
                        <a:pt x="721035" y="23267"/>
                      </a:lnTo>
                      <a:lnTo>
                        <a:pt x="735047" y="19830"/>
                      </a:lnTo>
                      <a:lnTo>
                        <a:pt x="748795" y="16657"/>
                      </a:lnTo>
                      <a:lnTo>
                        <a:pt x="762807" y="14013"/>
                      </a:lnTo>
                      <a:lnTo>
                        <a:pt x="776819" y="11369"/>
                      </a:lnTo>
                      <a:lnTo>
                        <a:pt x="790831" y="9254"/>
                      </a:lnTo>
                      <a:lnTo>
                        <a:pt x="805108" y="7139"/>
                      </a:lnTo>
                      <a:lnTo>
                        <a:pt x="819120" y="5288"/>
                      </a:lnTo>
                      <a:lnTo>
                        <a:pt x="833396" y="3702"/>
                      </a:lnTo>
                      <a:lnTo>
                        <a:pt x="847408" y="2380"/>
                      </a:lnTo>
                      <a:lnTo>
                        <a:pt x="861685" y="1586"/>
                      </a:lnTo>
                      <a:lnTo>
                        <a:pt x="876226" y="793"/>
                      </a:lnTo>
                      <a:lnTo>
                        <a:pt x="890502" y="264"/>
                      </a:lnTo>
                      <a:lnTo>
                        <a:pt x="904779" y="264"/>
                      </a:lnTo>
                      <a:lnTo>
                        <a:pt x="90689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anchor="ctr">
                  <a:scene3d>
                    <a:camera prst="orthographicFront"/>
                    <a:lightRig dir="t" rig="threeP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>
                    <a:defRPr/>
                  </a:pPr>
                  <a:endParaRPr altLang="en-US" lang="zh-CN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9" name="淘宝网Chenying0907出品 18"/>
            <p:cNvGrpSpPr/>
            <p:nvPr/>
          </p:nvGrpSpPr>
          <p:grpSpPr>
            <a:xfrm>
              <a:off x="1015628" y="1995237"/>
              <a:ext cx="1544432" cy="2100709"/>
              <a:chOff x="1015628" y="1995237"/>
              <a:chExt cx="1544432" cy="2100709"/>
            </a:xfrm>
          </p:grpSpPr>
          <p:sp>
            <p:nvSpPr>
              <p:cNvPr id="26" name="MH_Other_4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blackWhite">
              <a:xfrm flipH="1">
                <a:off x="1055532" y="1995237"/>
                <a:ext cx="685371" cy="164066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>
                  <a:lnSpc>
                    <a:spcPct val="120000"/>
                  </a:lnSpc>
                  <a:defRPr/>
                </a:pPr>
                <a:endParaRPr altLang="en-US" lang="zh-CN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7" name="MH_Other_5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blackWhite">
              <a:xfrm flipH="1">
                <a:off x="1754986" y="1995237"/>
                <a:ext cx="0" cy="163127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>
                  <a:lnSpc>
                    <a:spcPct val="120000"/>
                  </a:lnSpc>
                  <a:defRPr/>
                </a:pPr>
                <a:endParaRPr altLang="en-US" lang="zh-CN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8" name="MH_Other_6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blackWhite">
              <a:xfrm>
                <a:off x="1762027" y="1999929"/>
                <a:ext cx="713537" cy="1589029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>
                  <a:lnSpc>
                    <a:spcPct val="120000"/>
                  </a:lnSpc>
                  <a:defRPr/>
                </a:pPr>
                <a:endParaRPr altLang="en-US" lang="zh-CN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9" name="MH_SubTitle_2"/>
              <p:cNvSpPr/>
              <p:nvPr>
                <p:custDataLst>
                  <p:tags r:id="rId8"/>
                </p:custDataLst>
              </p:nvPr>
            </p:nvSpPr>
            <p:spPr bwMode="blackWhite">
              <a:xfrm flipH="1">
                <a:off x="1015628" y="3598348"/>
                <a:ext cx="1544432" cy="497598"/>
              </a:xfrm>
              <a:custGeom>
                <a:gdLst>
                  <a:gd fmla="*/ 4 w 830" name="T0"/>
                  <a:gd fmla="*/ 0 h 276" name="T1"/>
                  <a:gd fmla="*/ 0 w 830" name="T2"/>
                  <a:gd fmla="*/ 28 h 276" name="T3"/>
                  <a:gd fmla="*/ 4 w 830" name="T4"/>
                  <a:gd fmla="*/ 65 h 276" name="T5"/>
                  <a:gd fmla="*/ 16 w 830" name="T6"/>
                  <a:gd fmla="*/ 102 h 276" name="T7"/>
                  <a:gd fmla="*/ 38 w 830" name="T8"/>
                  <a:gd fmla="*/ 139 h 276" name="T9"/>
                  <a:gd fmla="*/ 74 w 830" name="T10"/>
                  <a:gd fmla="*/ 172 h 276" name="T11"/>
                  <a:gd fmla="*/ 117 w 830" name="T12"/>
                  <a:gd fmla="*/ 202 h 276" name="T13"/>
                  <a:gd fmla="*/ 161 w 830" name="T14"/>
                  <a:gd fmla="*/ 223 h 276" name="T15"/>
                  <a:gd fmla="*/ 197 w 830" name="T16"/>
                  <a:gd fmla="*/ 237 h 276" name="T17"/>
                  <a:gd fmla="*/ 239 w 830" name="T18"/>
                  <a:gd fmla="*/ 251 h 276" name="T19"/>
                  <a:gd fmla="*/ 278 w 830" name="T20"/>
                  <a:gd fmla="*/ 260 h 276" name="T21"/>
                  <a:gd fmla="*/ 317 w 830" name="T22"/>
                  <a:gd fmla="*/ 266 h 276" name="T23"/>
                  <a:gd fmla="*/ 354 w 830" name="T24"/>
                  <a:gd fmla="*/ 270 h 276" name="T25"/>
                  <a:gd fmla="*/ 402 w 830" name="T26"/>
                  <a:gd fmla="*/ 275 h 276" name="T27"/>
                  <a:gd fmla="*/ 447 w 830" name="T28"/>
                  <a:gd fmla="*/ 273 h 276" name="T29"/>
                  <a:gd fmla="*/ 490 w 830" name="T30"/>
                  <a:gd fmla="*/ 270 h 276" name="T31"/>
                  <a:gd fmla="*/ 541 w 830" name="T32"/>
                  <a:gd fmla="*/ 265 h 276" name="T33"/>
                  <a:gd fmla="*/ 579 w 830" name="T34"/>
                  <a:gd fmla="*/ 255 h 276" name="T35"/>
                  <a:gd fmla="*/ 620 w 830" name="T36"/>
                  <a:gd fmla="*/ 244 h 276" name="T37"/>
                  <a:gd fmla="*/ 659 w 830" name="T38"/>
                  <a:gd fmla="*/ 230 h 276" name="T39"/>
                  <a:gd fmla="*/ 686 w 830" name="T40"/>
                  <a:gd fmla="*/ 219 h 276" name="T41"/>
                  <a:gd fmla="*/ 715 w 830" name="T42"/>
                  <a:gd fmla="*/ 201 h 276" name="T43"/>
                  <a:gd fmla="*/ 737 w 830" name="T44"/>
                  <a:gd fmla="*/ 186 h 276" name="T45"/>
                  <a:gd fmla="*/ 762 w 830" name="T46"/>
                  <a:gd fmla="*/ 166 h 276" name="T47"/>
                  <a:gd fmla="*/ 785 w 830" name="T48"/>
                  <a:gd fmla="*/ 147 h 276" name="T49"/>
                  <a:gd fmla="*/ 800 w 830" name="T50"/>
                  <a:gd fmla="*/ 125 h 276" name="T51"/>
                  <a:gd fmla="*/ 814 w 830" name="T52"/>
                  <a:gd fmla="*/ 100 h 276" name="T53"/>
                  <a:gd fmla="*/ 824 w 830" name="T54"/>
                  <a:gd fmla="*/ 73 h 276" name="T55"/>
                  <a:gd fmla="*/ 829 w 830" name="T56"/>
                  <a:gd fmla="*/ 40 h 276" name="T57"/>
                  <a:gd fmla="*/ 827 w 830" name="T58"/>
                  <a:gd fmla="*/ 1 h 276" name="T59"/>
                  <a:gd fmla="*/ 4 w 830" name="T60"/>
                  <a:gd fmla="*/ 0 h 27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76" w="830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B850"/>
              </a:solidFill>
              <a:ln cap="flat" w="28575">
                <a:noFill/>
                <a:prstDash val="solid"/>
                <a:miter lim="800000"/>
              </a:ln>
              <a:effectLst>
                <a:outerShdw algn="t" blurRad="228600" dir="6600000" dist="228600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r>
                  <a:rPr altLang="zh-CN" lang="en-US" smtClean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30" name="淘宝网Chenying0907出品 2"/>
              <p:cNvSpPr txBox="1"/>
              <p:nvPr/>
            </p:nvSpPr>
            <p:spPr>
              <a:xfrm>
                <a:off x="1435001" y="3654952"/>
                <a:ext cx="6400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b="1" lang="en-US" smtClean="0">
                    <a:solidFill>
                      <a:schemeClr val="bg1"/>
                    </a:solidFill>
                    <a:latin charset="0" pitchFamily="34" typeface="Impact MT Std"/>
                    <a:ea charset="-122" pitchFamily="34" typeface="微软雅黑"/>
                  </a:rPr>
                  <a:t>30%</a:t>
                </a:r>
              </a:p>
            </p:txBody>
          </p:sp>
        </p:grpSp>
        <p:grpSp>
          <p:nvGrpSpPr>
            <p:cNvPr id="20" name="淘宝网Chenying0907出品 19"/>
            <p:cNvGrpSpPr/>
            <p:nvPr/>
          </p:nvGrpSpPr>
          <p:grpSpPr>
            <a:xfrm>
              <a:off x="4508204" y="3173512"/>
              <a:ext cx="1546780" cy="2098360"/>
              <a:chOff x="4508204" y="3173512"/>
              <a:chExt cx="1546780" cy="2098360"/>
            </a:xfrm>
          </p:grpSpPr>
          <p:sp>
            <p:nvSpPr>
              <p:cNvPr id="21" name="MH_Other_7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blackWhite">
              <a:xfrm flipH="1">
                <a:off x="4552801" y="3173512"/>
                <a:ext cx="683024" cy="1638318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>
                  <a:lnSpc>
                    <a:spcPct val="120000"/>
                  </a:lnSpc>
                  <a:defRPr/>
                </a:pPr>
                <a:endParaRPr altLang="en-US" lang="zh-CN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2" name="MH_Other_8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blackWhite">
              <a:xfrm flipH="1">
                <a:off x="5247562" y="3173512"/>
                <a:ext cx="0" cy="1628930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>
                  <a:lnSpc>
                    <a:spcPct val="120000"/>
                  </a:lnSpc>
                  <a:defRPr/>
                </a:pPr>
                <a:endParaRPr altLang="en-US" lang="zh-CN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3" name="MH_Other_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blackWhite">
              <a:xfrm>
                <a:off x="5256950" y="3175861"/>
                <a:ext cx="722926" cy="1598416"/>
              </a:xfrm>
              <a:prstGeom prst="lin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4986" lIns="69972" rIns="69972" tIns="34986"/>
              <a:lstStyle/>
              <a:p>
                <a:pPr>
                  <a:lnSpc>
                    <a:spcPct val="120000"/>
                  </a:lnSpc>
                  <a:defRPr/>
                </a:pPr>
                <a:endParaRPr altLang="en-US" lang="zh-CN" sz="900">
                  <a:solidFill>
                    <a:srgbClr val="4D4D4D"/>
                  </a:solidFill>
                </a:endParaRPr>
              </a:p>
            </p:txBody>
          </p:sp>
          <p:sp>
            <p:nvSpPr>
              <p:cNvPr id="24" name="MH_SubTitle_1"/>
              <p:cNvSpPr/>
              <p:nvPr>
                <p:custDataLst>
                  <p:tags r:id="rId12"/>
                </p:custDataLst>
              </p:nvPr>
            </p:nvSpPr>
            <p:spPr bwMode="blackWhite">
              <a:xfrm flipH="1">
                <a:off x="4508204" y="4774274"/>
                <a:ext cx="1546780" cy="497598"/>
              </a:xfrm>
              <a:custGeom>
                <a:gdLst>
                  <a:gd fmla="*/ 4 w 830" name="T0"/>
                  <a:gd fmla="*/ 0 h 276" name="T1"/>
                  <a:gd fmla="*/ 0 w 830" name="T2"/>
                  <a:gd fmla="*/ 28 h 276" name="T3"/>
                  <a:gd fmla="*/ 4 w 830" name="T4"/>
                  <a:gd fmla="*/ 65 h 276" name="T5"/>
                  <a:gd fmla="*/ 16 w 830" name="T6"/>
                  <a:gd fmla="*/ 102 h 276" name="T7"/>
                  <a:gd fmla="*/ 38 w 830" name="T8"/>
                  <a:gd fmla="*/ 139 h 276" name="T9"/>
                  <a:gd fmla="*/ 74 w 830" name="T10"/>
                  <a:gd fmla="*/ 172 h 276" name="T11"/>
                  <a:gd fmla="*/ 117 w 830" name="T12"/>
                  <a:gd fmla="*/ 202 h 276" name="T13"/>
                  <a:gd fmla="*/ 161 w 830" name="T14"/>
                  <a:gd fmla="*/ 223 h 276" name="T15"/>
                  <a:gd fmla="*/ 197 w 830" name="T16"/>
                  <a:gd fmla="*/ 237 h 276" name="T17"/>
                  <a:gd fmla="*/ 239 w 830" name="T18"/>
                  <a:gd fmla="*/ 251 h 276" name="T19"/>
                  <a:gd fmla="*/ 278 w 830" name="T20"/>
                  <a:gd fmla="*/ 260 h 276" name="T21"/>
                  <a:gd fmla="*/ 317 w 830" name="T22"/>
                  <a:gd fmla="*/ 266 h 276" name="T23"/>
                  <a:gd fmla="*/ 354 w 830" name="T24"/>
                  <a:gd fmla="*/ 270 h 276" name="T25"/>
                  <a:gd fmla="*/ 402 w 830" name="T26"/>
                  <a:gd fmla="*/ 275 h 276" name="T27"/>
                  <a:gd fmla="*/ 447 w 830" name="T28"/>
                  <a:gd fmla="*/ 273 h 276" name="T29"/>
                  <a:gd fmla="*/ 490 w 830" name="T30"/>
                  <a:gd fmla="*/ 270 h 276" name="T31"/>
                  <a:gd fmla="*/ 541 w 830" name="T32"/>
                  <a:gd fmla="*/ 265 h 276" name="T33"/>
                  <a:gd fmla="*/ 579 w 830" name="T34"/>
                  <a:gd fmla="*/ 255 h 276" name="T35"/>
                  <a:gd fmla="*/ 620 w 830" name="T36"/>
                  <a:gd fmla="*/ 244 h 276" name="T37"/>
                  <a:gd fmla="*/ 659 w 830" name="T38"/>
                  <a:gd fmla="*/ 230 h 276" name="T39"/>
                  <a:gd fmla="*/ 686 w 830" name="T40"/>
                  <a:gd fmla="*/ 219 h 276" name="T41"/>
                  <a:gd fmla="*/ 715 w 830" name="T42"/>
                  <a:gd fmla="*/ 201 h 276" name="T43"/>
                  <a:gd fmla="*/ 737 w 830" name="T44"/>
                  <a:gd fmla="*/ 186 h 276" name="T45"/>
                  <a:gd fmla="*/ 762 w 830" name="T46"/>
                  <a:gd fmla="*/ 166 h 276" name="T47"/>
                  <a:gd fmla="*/ 785 w 830" name="T48"/>
                  <a:gd fmla="*/ 147 h 276" name="T49"/>
                  <a:gd fmla="*/ 800 w 830" name="T50"/>
                  <a:gd fmla="*/ 125 h 276" name="T51"/>
                  <a:gd fmla="*/ 814 w 830" name="T52"/>
                  <a:gd fmla="*/ 100 h 276" name="T53"/>
                  <a:gd fmla="*/ 824 w 830" name="T54"/>
                  <a:gd fmla="*/ 73 h 276" name="T55"/>
                  <a:gd fmla="*/ 829 w 830" name="T56"/>
                  <a:gd fmla="*/ 40 h 276" name="T57"/>
                  <a:gd fmla="*/ 827 w 830" name="T58"/>
                  <a:gd fmla="*/ 1 h 276" name="T59"/>
                  <a:gd fmla="*/ 4 w 830" name="T60"/>
                  <a:gd fmla="*/ 0 h 27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76" w="830">
                    <a:moveTo>
                      <a:pt x="4" y="0"/>
                    </a:moveTo>
                    <a:lnTo>
                      <a:pt x="0" y="28"/>
                    </a:lnTo>
                    <a:lnTo>
                      <a:pt x="4" y="65"/>
                    </a:lnTo>
                    <a:lnTo>
                      <a:pt x="16" y="102"/>
                    </a:lnTo>
                    <a:lnTo>
                      <a:pt x="38" y="139"/>
                    </a:lnTo>
                    <a:lnTo>
                      <a:pt x="74" y="172"/>
                    </a:lnTo>
                    <a:lnTo>
                      <a:pt x="117" y="202"/>
                    </a:lnTo>
                    <a:lnTo>
                      <a:pt x="161" y="223"/>
                    </a:lnTo>
                    <a:lnTo>
                      <a:pt x="197" y="237"/>
                    </a:lnTo>
                    <a:lnTo>
                      <a:pt x="239" y="251"/>
                    </a:lnTo>
                    <a:lnTo>
                      <a:pt x="278" y="260"/>
                    </a:lnTo>
                    <a:lnTo>
                      <a:pt x="317" y="266"/>
                    </a:lnTo>
                    <a:lnTo>
                      <a:pt x="354" y="270"/>
                    </a:lnTo>
                    <a:lnTo>
                      <a:pt x="402" y="275"/>
                    </a:lnTo>
                    <a:lnTo>
                      <a:pt x="447" y="273"/>
                    </a:lnTo>
                    <a:lnTo>
                      <a:pt x="490" y="270"/>
                    </a:lnTo>
                    <a:lnTo>
                      <a:pt x="541" y="265"/>
                    </a:lnTo>
                    <a:lnTo>
                      <a:pt x="579" y="255"/>
                    </a:lnTo>
                    <a:lnTo>
                      <a:pt x="620" y="244"/>
                    </a:lnTo>
                    <a:lnTo>
                      <a:pt x="659" y="230"/>
                    </a:lnTo>
                    <a:lnTo>
                      <a:pt x="686" y="219"/>
                    </a:lnTo>
                    <a:lnTo>
                      <a:pt x="715" y="201"/>
                    </a:lnTo>
                    <a:lnTo>
                      <a:pt x="737" y="186"/>
                    </a:lnTo>
                    <a:lnTo>
                      <a:pt x="762" y="166"/>
                    </a:lnTo>
                    <a:lnTo>
                      <a:pt x="785" y="147"/>
                    </a:lnTo>
                    <a:lnTo>
                      <a:pt x="800" y="125"/>
                    </a:lnTo>
                    <a:lnTo>
                      <a:pt x="814" y="100"/>
                    </a:lnTo>
                    <a:lnTo>
                      <a:pt x="824" y="73"/>
                    </a:lnTo>
                    <a:lnTo>
                      <a:pt x="829" y="40"/>
                    </a:lnTo>
                    <a:lnTo>
                      <a:pt x="827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ACBE"/>
              </a:solidFill>
              <a:ln cap="flat" w="28575">
                <a:noFill/>
                <a:prstDash val="solid"/>
                <a:miter lim="800000"/>
              </a:ln>
              <a:effectLst>
                <a:outerShdw algn="t" blurRad="228600" dir="6600000" dist="228600" rotWithShape="0">
                  <a:schemeClr val="tx1">
                    <a:lumMod val="85000"/>
                    <a:lumOff val="15000"/>
                    <a:alpha val="40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淘宝网Chenying0907出品 16"/>
              <p:cNvSpPr txBox="1"/>
              <p:nvPr/>
            </p:nvSpPr>
            <p:spPr>
              <a:xfrm>
                <a:off x="4935516" y="4816932"/>
                <a:ext cx="6400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zh-CN" b="1" lang="en-US" smtClean="0">
                    <a:solidFill>
                      <a:schemeClr val="bg1"/>
                    </a:solidFill>
                    <a:latin charset="0" pitchFamily="34" typeface="Impact MT Std"/>
                    <a:ea charset="-122" pitchFamily="34" typeface="微软雅黑"/>
                  </a:rPr>
                  <a:t>70%</a:t>
                </a:r>
              </a:p>
            </p:txBody>
          </p:sp>
        </p:grpSp>
      </p:grpSp>
      <p:grpSp>
        <p:nvGrpSpPr>
          <p:cNvPr id="35" name="淘宝网Chenying0907出品 34"/>
          <p:cNvGrpSpPr/>
          <p:nvPr/>
        </p:nvGrpSpPr>
        <p:grpSpPr>
          <a:xfrm>
            <a:off x="7069527" y="1826378"/>
            <a:ext cx="4131873" cy="4194910"/>
            <a:chOff x="2030802" y="1611264"/>
            <a:chExt cx="4131873" cy="4194910"/>
          </a:xfrm>
        </p:grpSpPr>
        <p:sp>
          <p:nvSpPr>
            <p:cNvPr id="36" name="TextBox 10"/>
            <p:cNvSpPr txBox="1"/>
            <p:nvPr/>
          </p:nvSpPr>
          <p:spPr>
            <a:xfrm>
              <a:off x="2030801" y="1611264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>
                  <a:solidFill>
                    <a:srgbClr val="FFB85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37" name="TextBox 23"/>
            <p:cNvSpPr txBox="1"/>
            <p:nvPr/>
          </p:nvSpPr>
          <p:spPr>
            <a:xfrm>
              <a:off x="2030801" y="3099533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>
                  <a:solidFill>
                    <a:srgbClr val="00ACBE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38" name="TextBox 24"/>
            <p:cNvSpPr txBox="1"/>
            <p:nvPr/>
          </p:nvSpPr>
          <p:spPr>
            <a:xfrm>
              <a:off x="2030801" y="4573276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>
                  <a:solidFill>
                    <a:srgbClr val="F8353D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39" name="淘宝网Chenying0907出品 5"/>
            <p:cNvSpPr/>
            <p:nvPr/>
          </p:nvSpPr>
          <p:spPr bwMode="auto">
            <a:xfrm>
              <a:off x="2135577" y="1953441"/>
              <a:ext cx="4027098" cy="90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此处添加详细文本描述，建议与标题相关并符合整体语言风格，语言描述尽量简洁生动。尽量将每页幻灯片的字数控制在200字以内。</a:t>
              </a:r>
            </a:p>
          </p:txBody>
        </p:sp>
        <p:sp>
          <p:nvSpPr>
            <p:cNvPr id="40" name="淘宝网Chenying0907出品 5"/>
            <p:cNvSpPr/>
            <p:nvPr/>
          </p:nvSpPr>
          <p:spPr bwMode="auto">
            <a:xfrm>
              <a:off x="2135577" y="3418077"/>
              <a:ext cx="4027098" cy="90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此处添加详细文本描述，建议与标题相关并符合整体语言风格，语言描述尽量简洁生动。尽量将每页幻灯片的字数控制在200字以内。</a:t>
              </a:r>
            </a:p>
          </p:txBody>
        </p:sp>
        <p:sp>
          <p:nvSpPr>
            <p:cNvPr id="41" name="淘宝网Chenying0907出品 5"/>
            <p:cNvSpPr/>
            <p:nvPr/>
          </p:nvSpPr>
          <p:spPr bwMode="auto">
            <a:xfrm>
              <a:off x="2135577" y="4898661"/>
              <a:ext cx="4027098" cy="90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400">
                  <a:solidFill>
                    <a:schemeClr val="bg1">
                      <a:lumMod val="50000"/>
                    </a:schemeClr>
                  </a:solidFill>
                  <a:latin charset="-122" pitchFamily="34" typeface="微软雅黑"/>
                  <a:ea charset="-122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此处添加详细文本描述，建议与标题相关并符合整体语言风格，语言描述尽量简洁生动。尽量将每页幻灯片的字数控制在200字以内。</a:t>
              </a:r>
            </a:p>
          </p:txBody>
        </p:sp>
      </p:grpSp>
      <p:grpSp>
        <p:nvGrpSpPr>
          <p:cNvPr id="42" name="淘宝网Chenying0907出品 41"/>
          <p:cNvGrpSpPr/>
          <p:nvPr/>
        </p:nvGrpSpPr>
        <p:grpSpPr>
          <a:xfrm>
            <a:off x="6393975" y="1731074"/>
            <a:ext cx="600444" cy="3549370"/>
            <a:chOff x="6393975" y="1731074"/>
            <a:chExt cx="600444" cy="3549370"/>
          </a:xfrm>
        </p:grpSpPr>
        <p:sp>
          <p:nvSpPr>
            <p:cNvPr id="43" name="淘宝网Chenying0907出品 42"/>
            <p:cNvSpPr/>
            <p:nvPr/>
          </p:nvSpPr>
          <p:spPr bwMode="blackWhite">
            <a:xfrm>
              <a:off x="6393975" y="1731074"/>
              <a:ext cx="600444" cy="3549370"/>
            </a:xfrm>
            <a:custGeom>
              <a:gdLst>
                <a:gd fmla="*/ 300222 w 600444" name="connsiteX0"/>
                <a:gd fmla="*/ 0 h 3549370" name="connsiteY0"/>
                <a:gd fmla="*/ 600444 w 600444" name="connsiteX1"/>
                <a:gd fmla="*/ 300222 h 3549370" name="connsiteY1"/>
                <a:gd fmla="*/ 468079 w 600444" name="connsiteX2"/>
                <a:gd fmla="*/ 549171 h 3549370" name="connsiteY2"/>
                <a:gd fmla="*/ 428714 w 600444" name="connsiteX3"/>
                <a:gd fmla="*/ 570538 h 3549370" name="connsiteY3"/>
                <a:gd fmla="*/ 428714 w 600444" name="connsiteX4"/>
                <a:gd fmla="*/ 1533984 h 3549370" name="connsiteY4"/>
                <a:gd fmla="*/ 468079 w 600444" name="connsiteX5"/>
                <a:gd fmla="*/ 1555350 h 3549370" name="connsiteY5"/>
                <a:gd fmla="*/ 600444 w 600444" name="connsiteX6"/>
                <a:gd fmla="*/ 1804299 h 3549370" name="connsiteY6"/>
                <a:gd fmla="*/ 468079 w 600444" name="connsiteX7"/>
                <a:gd fmla="*/ 2053248 h 3549370" name="connsiteY7"/>
                <a:gd fmla="*/ 428714 w 600444" name="connsiteX8"/>
                <a:gd fmla="*/ 2074615 h 3549370" name="connsiteY8"/>
                <a:gd fmla="*/ 428714 w 600444" name="connsiteX9"/>
                <a:gd fmla="*/ 2978833 h 3549370" name="connsiteY9"/>
                <a:gd fmla="*/ 468079 w 600444" name="connsiteX10"/>
                <a:gd fmla="*/ 3000199 h 3549370" name="connsiteY10"/>
                <a:gd fmla="*/ 600444 w 600444" name="connsiteX11"/>
                <a:gd fmla="*/ 3249148 h 3549370" name="connsiteY11"/>
                <a:gd fmla="*/ 300222 w 600444" name="connsiteX12"/>
                <a:gd fmla="*/ 3549370 h 3549370" name="connsiteY12"/>
                <a:gd fmla="*/ 0 w 600444" name="connsiteX13"/>
                <a:gd fmla="*/ 3249148 h 3549370" name="connsiteY13"/>
                <a:gd fmla="*/ 132365 w 600444" name="connsiteX14"/>
                <a:gd fmla="*/ 3000199 h 3549370" name="connsiteY14"/>
                <a:gd fmla="*/ 171730 w 600444" name="connsiteX15"/>
                <a:gd fmla="*/ 2978833 h 3549370" name="connsiteY15"/>
                <a:gd fmla="*/ 171730 w 600444" name="connsiteX16"/>
                <a:gd fmla="*/ 2074615 h 3549370" name="connsiteY16"/>
                <a:gd fmla="*/ 132365 w 600444" name="connsiteX17"/>
                <a:gd fmla="*/ 2053248 h 3549370" name="connsiteY17"/>
                <a:gd fmla="*/ 0 w 600444" name="connsiteX18"/>
                <a:gd fmla="*/ 1804299 h 3549370" name="connsiteY18"/>
                <a:gd fmla="*/ 132365 w 600444" name="connsiteX19"/>
                <a:gd fmla="*/ 1555350 h 3549370" name="connsiteY19"/>
                <a:gd fmla="*/ 171730 w 600444" name="connsiteX20"/>
                <a:gd fmla="*/ 1533984 h 3549370" name="connsiteY20"/>
                <a:gd fmla="*/ 171730 w 600444" name="connsiteX21"/>
                <a:gd fmla="*/ 570538 h 3549370" name="connsiteY21"/>
                <a:gd fmla="*/ 132365 w 600444" name="connsiteX22"/>
                <a:gd fmla="*/ 549171 h 3549370" name="connsiteY22"/>
                <a:gd fmla="*/ 0 w 600444" name="connsiteX23"/>
                <a:gd fmla="*/ 300222 h 3549370" name="connsiteY23"/>
                <a:gd fmla="*/ 300222 w 600444" name="connsiteX24"/>
                <a:gd fmla="*/ 0 h 3549370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3549370" w="600444">
                  <a:moveTo>
                    <a:pt x="300222" y="0"/>
                  </a:moveTo>
                  <a:cubicBezTo>
                    <a:pt x="466030" y="0"/>
                    <a:pt x="600444" y="134414"/>
                    <a:pt x="600444" y="300222"/>
                  </a:cubicBezTo>
                  <a:cubicBezTo>
                    <a:pt x="600444" y="403852"/>
                    <a:pt x="547939" y="495219"/>
                    <a:pt x="468079" y="549171"/>
                  </a:cubicBezTo>
                  <a:lnTo>
                    <a:pt x="428714" y="570538"/>
                  </a:lnTo>
                  <a:lnTo>
                    <a:pt x="428714" y="1533984"/>
                  </a:lnTo>
                  <a:lnTo>
                    <a:pt x="468079" y="1555350"/>
                  </a:lnTo>
                  <a:cubicBezTo>
                    <a:pt x="547939" y="1609302"/>
                    <a:pt x="600444" y="1700669"/>
                    <a:pt x="600444" y="1804299"/>
                  </a:cubicBezTo>
                  <a:cubicBezTo>
                    <a:pt x="600444" y="1907929"/>
                    <a:pt x="547939" y="1999296"/>
                    <a:pt x="468079" y="2053248"/>
                  </a:cubicBezTo>
                  <a:lnTo>
                    <a:pt x="428714" y="2074615"/>
                  </a:lnTo>
                  <a:lnTo>
                    <a:pt x="428714" y="2978833"/>
                  </a:lnTo>
                  <a:lnTo>
                    <a:pt x="468079" y="3000199"/>
                  </a:lnTo>
                  <a:cubicBezTo>
                    <a:pt x="547939" y="3054152"/>
                    <a:pt x="600444" y="3145518"/>
                    <a:pt x="600444" y="3249148"/>
                  </a:cubicBezTo>
                  <a:cubicBezTo>
                    <a:pt x="600444" y="3414956"/>
                    <a:pt x="466030" y="3549370"/>
                    <a:pt x="300222" y="3549370"/>
                  </a:cubicBezTo>
                  <a:cubicBezTo>
                    <a:pt x="134414" y="3549370"/>
                    <a:pt x="0" y="3414956"/>
                    <a:pt x="0" y="3249148"/>
                  </a:cubicBezTo>
                  <a:cubicBezTo>
                    <a:pt x="0" y="3145518"/>
                    <a:pt x="52505" y="3054152"/>
                    <a:pt x="132365" y="3000199"/>
                  </a:cubicBezTo>
                  <a:lnTo>
                    <a:pt x="171730" y="2978833"/>
                  </a:lnTo>
                  <a:lnTo>
                    <a:pt x="171730" y="2074615"/>
                  </a:lnTo>
                  <a:lnTo>
                    <a:pt x="132365" y="2053248"/>
                  </a:lnTo>
                  <a:cubicBezTo>
                    <a:pt x="52505" y="1999296"/>
                    <a:pt x="0" y="1907929"/>
                    <a:pt x="0" y="1804299"/>
                  </a:cubicBezTo>
                  <a:cubicBezTo>
                    <a:pt x="0" y="1700669"/>
                    <a:pt x="52505" y="1609302"/>
                    <a:pt x="132365" y="1555350"/>
                  </a:cubicBezTo>
                  <a:lnTo>
                    <a:pt x="171730" y="1533984"/>
                  </a:lnTo>
                  <a:lnTo>
                    <a:pt x="171730" y="570538"/>
                  </a:lnTo>
                  <a:lnTo>
                    <a:pt x="132365" y="549171"/>
                  </a:lnTo>
                  <a:cubicBezTo>
                    <a:pt x="52505" y="495219"/>
                    <a:pt x="0" y="403852"/>
                    <a:pt x="0" y="300222"/>
                  </a:cubicBezTo>
                  <a:cubicBezTo>
                    <a:pt x="0" y="134414"/>
                    <a:pt x="134414" y="0"/>
                    <a:pt x="30022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190500" dir="13500000" dist="508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grpSp>
          <p:nvGrpSpPr>
            <p:cNvPr id="44" name="淘宝网Chenying0907出品 43"/>
            <p:cNvGrpSpPr/>
            <p:nvPr/>
          </p:nvGrpSpPr>
          <p:grpSpPr>
            <a:xfrm>
              <a:off x="6461565" y="4740846"/>
              <a:ext cx="465264" cy="465265"/>
              <a:chOff x="6447927" y="4740846"/>
              <a:chExt cx="465264" cy="465265"/>
            </a:xfrm>
          </p:grpSpPr>
          <p:sp>
            <p:nvSpPr>
              <p:cNvPr id="51" name="淘宝网Chenying0907出品 50"/>
              <p:cNvSpPr/>
              <p:nvPr/>
            </p:nvSpPr>
            <p:spPr>
              <a:xfrm flipH="1">
                <a:off x="6447927" y="4740846"/>
                <a:ext cx="465264" cy="465265"/>
              </a:xfrm>
              <a:prstGeom prst="ellipse">
                <a:avLst/>
              </a:prstGeom>
              <a:solidFill>
                <a:srgbClr val="F8353D"/>
              </a:solidFill>
              <a:ln cap="flat" w="28575">
                <a:noFill/>
                <a:prstDash val="solid"/>
                <a:miter lim="800000"/>
              </a:ln>
              <a:effectLst>
                <a:outerShdw algn="t" blurRad="228600" dir="5400000" dist="228600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KSO_Shape"/>
              <p:cNvSpPr/>
              <p:nvPr/>
            </p:nvSpPr>
            <p:spPr bwMode="auto">
              <a:xfrm>
                <a:off x="6540262" y="4855228"/>
                <a:ext cx="280594" cy="217460"/>
              </a:xfrm>
              <a:custGeom>
                <a:gdLst>
                  <a:gd fmla="*/ 2017136 w 3240087" name="T0"/>
                  <a:gd fmla="*/ 1939157 h 2513013" name="T1"/>
                  <a:gd fmla="*/ 792729 w 3240087" name="T2"/>
                  <a:gd fmla="*/ 1060450 h 2513013" name="T3"/>
                  <a:gd fmla="*/ 1301750 w 3240087" name="T4"/>
                  <a:gd fmla="*/ 2513013 h 2513013" name="T5"/>
                  <a:gd fmla="*/ 1554331 w 3240087" name="T6"/>
                  <a:gd fmla="*/ 753428 h 2513013" name="T7"/>
                  <a:gd fmla="*/ 1460048 w 3240087" name="T8"/>
                  <a:gd fmla="*/ 768668 h 2513013" name="T9"/>
                  <a:gd fmla="*/ 1385130 w 3240087" name="T10"/>
                  <a:gd fmla="*/ 795338 h 2513013" name="T11"/>
                  <a:gd fmla="*/ 1329893 w 3240087" name="T12"/>
                  <a:gd fmla="*/ 833438 h 2513013" name="T13"/>
                  <a:gd fmla="*/ 1294022 w 3240087" name="T14"/>
                  <a:gd fmla="*/ 883285 h 2513013" name="T15"/>
                  <a:gd fmla="*/ 1277514 w 3240087" name="T16"/>
                  <a:gd fmla="*/ 944880 h 2513013" name="T17"/>
                  <a:gd fmla="*/ 1278784 w 3240087" name="T18"/>
                  <a:gd fmla="*/ 999173 h 2513013" name="T19"/>
                  <a:gd fmla="*/ 1289577 w 3240087" name="T20"/>
                  <a:gd fmla="*/ 1043940 h 2513013" name="T21"/>
                  <a:gd fmla="*/ 1309259 w 3240087" name="T22"/>
                  <a:gd fmla="*/ 1084263 h 2513013" name="T23"/>
                  <a:gd fmla="*/ 1365448 w 3240087" name="T24"/>
                  <a:gd fmla="*/ 1148715 h 2513013" name="T25"/>
                  <a:gd fmla="*/ 1452112 w 3240087" name="T26"/>
                  <a:gd fmla="*/ 1200786 h 2513013" name="T27"/>
                  <a:gd fmla="*/ 1598774 w 3240087" name="T28"/>
                  <a:gd fmla="*/ 1275081 h 2513013" name="T29"/>
                  <a:gd fmla="*/ 1631472 w 3240087" name="T30"/>
                  <a:gd fmla="*/ 1300163 h 2513013" name="T31"/>
                  <a:gd fmla="*/ 1648614 w 3240087" name="T32"/>
                  <a:gd fmla="*/ 1327786 h 2513013" name="T33"/>
                  <a:gd fmla="*/ 1658455 w 3240087" name="T34"/>
                  <a:gd fmla="*/ 1403668 h 2513013" name="T35"/>
                  <a:gd fmla="*/ 1653376 w 3240087" name="T36"/>
                  <a:gd fmla="*/ 1450658 h 2513013" name="T37"/>
                  <a:gd fmla="*/ 1632741 w 3240087" name="T38"/>
                  <a:gd fmla="*/ 1471931 h 2513013" name="T39"/>
                  <a:gd fmla="*/ 1595917 w 3240087" name="T40"/>
                  <a:gd fmla="*/ 1477328 h 2513013" name="T41"/>
                  <a:gd fmla="*/ 1572426 w 3240087" name="T42"/>
                  <a:gd fmla="*/ 1469708 h 2513013" name="T43"/>
                  <a:gd fmla="*/ 1562902 w 3240087" name="T44"/>
                  <a:gd fmla="*/ 1457008 h 2513013" name="T45"/>
                  <a:gd fmla="*/ 1555601 w 3240087" name="T46"/>
                  <a:gd fmla="*/ 1406208 h 2513013" name="T47"/>
                  <a:gd fmla="*/ 1280689 w 3240087" name="T48"/>
                  <a:gd fmla="*/ 1341121 h 2513013" name="T49"/>
                  <a:gd fmla="*/ 1292117 w 3240087" name="T50"/>
                  <a:gd fmla="*/ 1434783 h 2513013" name="T51"/>
                  <a:gd fmla="*/ 1312751 w 3240087" name="T52"/>
                  <a:gd fmla="*/ 1484313 h 2513013" name="T53"/>
                  <a:gd fmla="*/ 1334655 w 3240087" name="T54"/>
                  <a:gd fmla="*/ 1514158 h 2513013" name="T55"/>
                  <a:gd fmla="*/ 1362591 w 3240087" name="T56"/>
                  <a:gd fmla="*/ 1538288 h 2513013" name="T57"/>
                  <a:gd fmla="*/ 1427986 w 3240087" name="T58"/>
                  <a:gd fmla="*/ 1573848 h 2513013" name="T59"/>
                  <a:gd fmla="*/ 1500999 w 3240087" name="T60"/>
                  <a:gd fmla="*/ 1596073 h 2513013" name="T61"/>
                  <a:gd fmla="*/ 1680359 w 3240087" name="T62"/>
                  <a:gd fmla="*/ 1684973 h 2513013" name="T63"/>
                  <a:gd fmla="*/ 1761626 w 3240087" name="T64"/>
                  <a:gd fmla="*/ 1591628 h 2513013" name="T65"/>
                  <a:gd fmla="*/ 1840672 w 3240087" name="T66"/>
                  <a:gd fmla="*/ 1562101 h 2513013" name="T67"/>
                  <a:gd fmla="*/ 1900035 w 3240087" name="T68"/>
                  <a:gd fmla="*/ 1518286 h 2513013" name="T69"/>
                  <a:gd fmla="*/ 1939716 w 3240087" name="T70"/>
                  <a:gd fmla="*/ 1461136 h 2513013" name="T71"/>
                  <a:gd fmla="*/ 1959398 w 3240087" name="T72"/>
                  <a:gd fmla="*/ 1390333 h 2513013" name="T73"/>
                  <a:gd fmla="*/ 1960350 w 3240087" name="T74"/>
                  <a:gd fmla="*/ 1316038 h 2513013" name="T75"/>
                  <a:gd fmla="*/ 1951779 w 3240087" name="T76"/>
                  <a:gd fmla="*/ 1271271 h 2513013" name="T77"/>
                  <a:gd fmla="*/ 1935907 w 3240087" name="T78"/>
                  <a:gd fmla="*/ 1232536 h 2513013" name="T79"/>
                  <a:gd fmla="*/ 1890194 w 3240087" name="T80"/>
                  <a:gd fmla="*/ 1173798 h 2513013" name="T81"/>
                  <a:gd fmla="*/ 1817180 w 3240087" name="T82"/>
                  <a:gd fmla="*/ 1128078 h 2513013" name="T83"/>
                  <a:gd fmla="*/ 1674327 w 3240087" name="T84"/>
                  <a:gd fmla="*/ 1059180 h 2513013" name="T85"/>
                  <a:gd fmla="*/ 1581949 w 3240087" name="T86"/>
                  <a:gd fmla="*/ 1008380 h 2513013" name="T87"/>
                  <a:gd fmla="*/ 1566394 w 3240087" name="T88"/>
                  <a:gd fmla="*/ 989013 h 2513013" name="T89"/>
                  <a:gd fmla="*/ 1557823 w 3240087" name="T90"/>
                  <a:gd fmla="*/ 962025 h 2513013" name="T91"/>
                  <a:gd fmla="*/ 1557823 w 3240087" name="T92"/>
                  <a:gd fmla="*/ 918528 h 2513013" name="T93"/>
                  <a:gd fmla="*/ 1572108 w 3240087" name="T94"/>
                  <a:gd fmla="*/ 890905 h 2513013" name="T95"/>
                  <a:gd fmla="*/ 1600361 w 3240087" name="T96"/>
                  <a:gd fmla="*/ 879793 h 2513013" name="T97"/>
                  <a:gd fmla="*/ 1636551 w 3240087" name="T98"/>
                  <a:gd fmla="*/ 886143 h 2513013" name="T99"/>
                  <a:gd fmla="*/ 1649249 w 3240087" name="T100"/>
                  <a:gd fmla="*/ 901700 h 2513013" name="T101"/>
                  <a:gd fmla="*/ 1656233 w 3240087" name="T102"/>
                  <a:gd fmla="*/ 956310 h 2513013" name="T103"/>
                  <a:gd fmla="*/ 1932732 w 3240087" name="T104"/>
                  <a:gd fmla="*/ 964883 h 2513013" name="T105"/>
                  <a:gd fmla="*/ 1923844 w 3240087" name="T106"/>
                  <a:gd fmla="*/ 900748 h 2513013" name="T107"/>
                  <a:gd fmla="*/ 1897495 w 3240087" name="T108"/>
                  <a:gd fmla="*/ 847725 h 2513013" name="T109"/>
                  <a:gd fmla="*/ 1853370 w 3240087" name="T110"/>
                  <a:gd fmla="*/ 806450 h 2513013" name="T111"/>
                  <a:gd fmla="*/ 1790832 w 3240087" name="T112"/>
                  <a:gd fmla="*/ 775970 h 2513013" name="T113"/>
                  <a:gd fmla="*/ 1710834 w 3240087" name="T114"/>
                  <a:gd fmla="*/ 757238 h 2513013" name="T115"/>
                  <a:gd fmla="*/ 2640012 w 3240087" name="T116"/>
                  <a:gd fmla="*/ 871220 h 2513013" name="T117"/>
                  <a:gd fmla="*/ 1619408 w 3240087" name="T118"/>
                  <a:gd fmla="*/ 0 h 2513013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2513013" w="3240087">
                    <a:moveTo>
                      <a:pt x="2446710" y="1060450"/>
                    </a:moveTo>
                    <a:lnTo>
                      <a:pt x="3240087" y="1736769"/>
                    </a:lnTo>
                    <a:lnTo>
                      <a:pt x="2830848" y="1736769"/>
                    </a:lnTo>
                    <a:lnTo>
                      <a:pt x="2956352" y="2513013"/>
                    </a:lnTo>
                    <a:lnTo>
                      <a:pt x="1936750" y="2513013"/>
                    </a:lnTo>
                    <a:lnTo>
                      <a:pt x="2017136" y="1939157"/>
                    </a:lnTo>
                    <a:lnTo>
                      <a:pt x="2275453" y="1939157"/>
                    </a:lnTo>
                    <a:lnTo>
                      <a:pt x="2351708" y="1939157"/>
                    </a:lnTo>
                    <a:lnTo>
                      <a:pt x="2338681" y="1859852"/>
                    </a:lnTo>
                    <a:lnTo>
                      <a:pt x="2238278" y="1237778"/>
                    </a:lnTo>
                    <a:lnTo>
                      <a:pt x="2446710" y="1060450"/>
                    </a:lnTo>
                    <a:close/>
                    <a:moveTo>
                      <a:pt x="792729" y="1060450"/>
                    </a:moveTo>
                    <a:lnTo>
                      <a:pt x="988531" y="1227309"/>
                    </a:lnTo>
                    <a:lnTo>
                      <a:pt x="899991" y="1861120"/>
                    </a:lnTo>
                    <a:lnTo>
                      <a:pt x="889201" y="1939157"/>
                    </a:lnTo>
                    <a:lnTo>
                      <a:pt x="963460" y="1939157"/>
                    </a:lnTo>
                    <a:lnTo>
                      <a:pt x="1209085" y="1939157"/>
                    </a:lnTo>
                    <a:lnTo>
                      <a:pt x="1301750" y="2513013"/>
                    </a:lnTo>
                    <a:lnTo>
                      <a:pt x="283389" y="2513013"/>
                    </a:lnTo>
                    <a:lnTo>
                      <a:pt x="391604" y="1736769"/>
                    </a:lnTo>
                    <a:lnTo>
                      <a:pt x="0" y="1736769"/>
                    </a:lnTo>
                    <a:lnTo>
                      <a:pt x="792729" y="1060450"/>
                    </a:lnTo>
                    <a:close/>
                    <a:moveTo>
                      <a:pt x="1554331" y="686118"/>
                    </a:moveTo>
                    <a:lnTo>
                      <a:pt x="1554331" y="753428"/>
                    </a:lnTo>
                    <a:lnTo>
                      <a:pt x="1537189" y="755015"/>
                    </a:lnTo>
                    <a:lnTo>
                      <a:pt x="1520681" y="757238"/>
                    </a:lnTo>
                    <a:lnTo>
                      <a:pt x="1504491" y="759778"/>
                    </a:lnTo>
                    <a:lnTo>
                      <a:pt x="1489254" y="762318"/>
                    </a:lnTo>
                    <a:lnTo>
                      <a:pt x="1474334" y="765175"/>
                    </a:lnTo>
                    <a:lnTo>
                      <a:pt x="1460048" y="768668"/>
                    </a:lnTo>
                    <a:lnTo>
                      <a:pt x="1446080" y="772160"/>
                    </a:lnTo>
                    <a:lnTo>
                      <a:pt x="1432747" y="776288"/>
                    </a:lnTo>
                    <a:lnTo>
                      <a:pt x="1420049" y="780415"/>
                    </a:lnTo>
                    <a:lnTo>
                      <a:pt x="1407986" y="785178"/>
                    </a:lnTo>
                    <a:lnTo>
                      <a:pt x="1396241" y="789940"/>
                    </a:lnTo>
                    <a:lnTo>
                      <a:pt x="1385130" y="795338"/>
                    </a:lnTo>
                    <a:lnTo>
                      <a:pt x="1374654" y="800735"/>
                    </a:lnTo>
                    <a:lnTo>
                      <a:pt x="1364496" y="806768"/>
                    </a:lnTo>
                    <a:lnTo>
                      <a:pt x="1354972" y="813118"/>
                    </a:lnTo>
                    <a:lnTo>
                      <a:pt x="1345766" y="819468"/>
                    </a:lnTo>
                    <a:lnTo>
                      <a:pt x="1337512" y="826453"/>
                    </a:lnTo>
                    <a:lnTo>
                      <a:pt x="1329893" y="833438"/>
                    </a:lnTo>
                    <a:lnTo>
                      <a:pt x="1322592" y="841375"/>
                    </a:lnTo>
                    <a:lnTo>
                      <a:pt x="1315608" y="848995"/>
                    </a:lnTo>
                    <a:lnTo>
                      <a:pt x="1309259" y="857250"/>
                    </a:lnTo>
                    <a:lnTo>
                      <a:pt x="1303863" y="865505"/>
                    </a:lnTo>
                    <a:lnTo>
                      <a:pt x="1298466" y="874395"/>
                    </a:lnTo>
                    <a:lnTo>
                      <a:pt x="1294022" y="883285"/>
                    </a:lnTo>
                    <a:lnTo>
                      <a:pt x="1289895" y="892810"/>
                    </a:lnTo>
                    <a:lnTo>
                      <a:pt x="1286403" y="902653"/>
                    </a:lnTo>
                    <a:lnTo>
                      <a:pt x="1283546" y="912813"/>
                    </a:lnTo>
                    <a:lnTo>
                      <a:pt x="1281006" y="922973"/>
                    </a:lnTo>
                    <a:lnTo>
                      <a:pt x="1279101" y="933768"/>
                    </a:lnTo>
                    <a:lnTo>
                      <a:pt x="1277514" y="944880"/>
                    </a:lnTo>
                    <a:lnTo>
                      <a:pt x="1276879" y="955993"/>
                    </a:lnTo>
                    <a:lnTo>
                      <a:pt x="1276562" y="967423"/>
                    </a:lnTo>
                    <a:lnTo>
                      <a:pt x="1276562" y="975678"/>
                    </a:lnTo>
                    <a:lnTo>
                      <a:pt x="1277197" y="983615"/>
                    </a:lnTo>
                    <a:lnTo>
                      <a:pt x="1277514" y="991553"/>
                    </a:lnTo>
                    <a:lnTo>
                      <a:pt x="1278784" y="999173"/>
                    </a:lnTo>
                    <a:lnTo>
                      <a:pt x="1279736" y="1006793"/>
                    </a:lnTo>
                    <a:lnTo>
                      <a:pt x="1281006" y="1014413"/>
                    </a:lnTo>
                    <a:lnTo>
                      <a:pt x="1282911" y="1021715"/>
                    </a:lnTo>
                    <a:lnTo>
                      <a:pt x="1284815" y="1029335"/>
                    </a:lnTo>
                    <a:lnTo>
                      <a:pt x="1287038" y="1036638"/>
                    </a:lnTo>
                    <a:lnTo>
                      <a:pt x="1289577" y="1043940"/>
                    </a:lnTo>
                    <a:lnTo>
                      <a:pt x="1292117" y="1050925"/>
                    </a:lnTo>
                    <a:lnTo>
                      <a:pt x="1294974" y="1057910"/>
                    </a:lnTo>
                    <a:lnTo>
                      <a:pt x="1298148" y="1064260"/>
                    </a:lnTo>
                    <a:lnTo>
                      <a:pt x="1301640" y="1070928"/>
                    </a:lnTo>
                    <a:lnTo>
                      <a:pt x="1305450" y="1077595"/>
                    </a:lnTo>
                    <a:lnTo>
                      <a:pt x="1309259" y="1084263"/>
                    </a:lnTo>
                    <a:lnTo>
                      <a:pt x="1317830" y="1096963"/>
                    </a:lnTo>
                    <a:lnTo>
                      <a:pt x="1326719" y="1108710"/>
                    </a:lnTo>
                    <a:lnTo>
                      <a:pt x="1335925" y="1119823"/>
                    </a:lnTo>
                    <a:lnTo>
                      <a:pt x="1345131" y="1129983"/>
                    </a:lnTo>
                    <a:lnTo>
                      <a:pt x="1355290" y="1139825"/>
                    </a:lnTo>
                    <a:lnTo>
                      <a:pt x="1365448" y="1148715"/>
                    </a:lnTo>
                    <a:lnTo>
                      <a:pt x="1376241" y="1156653"/>
                    </a:lnTo>
                    <a:lnTo>
                      <a:pt x="1387352" y="1164273"/>
                    </a:lnTo>
                    <a:lnTo>
                      <a:pt x="1400050" y="1171893"/>
                    </a:lnTo>
                    <a:lnTo>
                      <a:pt x="1414970" y="1180466"/>
                    </a:lnTo>
                    <a:lnTo>
                      <a:pt x="1432430" y="1189991"/>
                    </a:lnTo>
                    <a:lnTo>
                      <a:pt x="1452112" y="1200786"/>
                    </a:lnTo>
                    <a:lnTo>
                      <a:pt x="1474968" y="1212216"/>
                    </a:lnTo>
                    <a:lnTo>
                      <a:pt x="1500047" y="1224916"/>
                    </a:lnTo>
                    <a:lnTo>
                      <a:pt x="1557506" y="1253173"/>
                    </a:lnTo>
                    <a:lnTo>
                      <a:pt x="1575283" y="1262063"/>
                    </a:lnTo>
                    <a:lnTo>
                      <a:pt x="1591473" y="1270953"/>
                    </a:lnTo>
                    <a:lnTo>
                      <a:pt x="1598774" y="1275081"/>
                    </a:lnTo>
                    <a:lnTo>
                      <a:pt x="1605441" y="1279208"/>
                    </a:lnTo>
                    <a:lnTo>
                      <a:pt x="1611472" y="1283336"/>
                    </a:lnTo>
                    <a:lnTo>
                      <a:pt x="1617186" y="1287463"/>
                    </a:lnTo>
                    <a:lnTo>
                      <a:pt x="1622265" y="1291591"/>
                    </a:lnTo>
                    <a:lnTo>
                      <a:pt x="1627345" y="1296036"/>
                    </a:lnTo>
                    <a:lnTo>
                      <a:pt x="1631472" y="1300163"/>
                    </a:lnTo>
                    <a:lnTo>
                      <a:pt x="1635281" y="1303973"/>
                    </a:lnTo>
                    <a:lnTo>
                      <a:pt x="1638773" y="1307783"/>
                    </a:lnTo>
                    <a:lnTo>
                      <a:pt x="1641630" y="1311911"/>
                    </a:lnTo>
                    <a:lnTo>
                      <a:pt x="1643535" y="1315721"/>
                    </a:lnTo>
                    <a:lnTo>
                      <a:pt x="1645757" y="1319531"/>
                    </a:lnTo>
                    <a:lnTo>
                      <a:pt x="1648614" y="1327786"/>
                    </a:lnTo>
                    <a:lnTo>
                      <a:pt x="1651471" y="1337311"/>
                    </a:lnTo>
                    <a:lnTo>
                      <a:pt x="1653376" y="1348106"/>
                    </a:lnTo>
                    <a:lnTo>
                      <a:pt x="1655280" y="1360171"/>
                    </a:lnTo>
                    <a:lnTo>
                      <a:pt x="1656868" y="1373188"/>
                    </a:lnTo>
                    <a:lnTo>
                      <a:pt x="1657502" y="1388111"/>
                    </a:lnTo>
                    <a:lnTo>
                      <a:pt x="1658455" y="1403668"/>
                    </a:lnTo>
                    <a:lnTo>
                      <a:pt x="1658772" y="1420813"/>
                    </a:lnTo>
                    <a:lnTo>
                      <a:pt x="1658455" y="1427798"/>
                    </a:lnTo>
                    <a:lnTo>
                      <a:pt x="1657502" y="1434148"/>
                    </a:lnTo>
                    <a:lnTo>
                      <a:pt x="1656550" y="1439863"/>
                    </a:lnTo>
                    <a:lnTo>
                      <a:pt x="1655280" y="1445578"/>
                    </a:lnTo>
                    <a:lnTo>
                      <a:pt x="1653376" y="1450658"/>
                    </a:lnTo>
                    <a:lnTo>
                      <a:pt x="1650836" y="1455421"/>
                    </a:lnTo>
                    <a:lnTo>
                      <a:pt x="1648296" y="1459548"/>
                    </a:lnTo>
                    <a:lnTo>
                      <a:pt x="1645122" y="1463358"/>
                    </a:lnTo>
                    <a:lnTo>
                      <a:pt x="1641630" y="1466851"/>
                    </a:lnTo>
                    <a:lnTo>
                      <a:pt x="1637503" y="1469708"/>
                    </a:lnTo>
                    <a:lnTo>
                      <a:pt x="1632741" y="1471931"/>
                    </a:lnTo>
                    <a:lnTo>
                      <a:pt x="1627980" y="1474153"/>
                    </a:lnTo>
                    <a:lnTo>
                      <a:pt x="1622265" y="1475423"/>
                    </a:lnTo>
                    <a:lnTo>
                      <a:pt x="1616869" y="1477011"/>
                    </a:lnTo>
                    <a:lnTo>
                      <a:pt x="1610520" y="1477646"/>
                    </a:lnTo>
                    <a:lnTo>
                      <a:pt x="1603536" y="1477646"/>
                    </a:lnTo>
                    <a:lnTo>
                      <a:pt x="1595917" y="1477328"/>
                    </a:lnTo>
                    <a:lnTo>
                      <a:pt x="1588933" y="1476693"/>
                    </a:lnTo>
                    <a:lnTo>
                      <a:pt x="1582584" y="1474788"/>
                    </a:lnTo>
                    <a:lnTo>
                      <a:pt x="1579727" y="1473836"/>
                    </a:lnTo>
                    <a:lnTo>
                      <a:pt x="1577188" y="1472566"/>
                    </a:lnTo>
                    <a:lnTo>
                      <a:pt x="1574648" y="1471296"/>
                    </a:lnTo>
                    <a:lnTo>
                      <a:pt x="1572426" y="1469708"/>
                    </a:lnTo>
                    <a:lnTo>
                      <a:pt x="1570521" y="1467803"/>
                    </a:lnTo>
                    <a:lnTo>
                      <a:pt x="1568299" y="1466216"/>
                    </a:lnTo>
                    <a:lnTo>
                      <a:pt x="1566712" y="1463993"/>
                    </a:lnTo>
                    <a:lnTo>
                      <a:pt x="1565124" y="1461771"/>
                    </a:lnTo>
                    <a:lnTo>
                      <a:pt x="1563855" y="1459548"/>
                    </a:lnTo>
                    <a:lnTo>
                      <a:pt x="1562902" y="1457008"/>
                    </a:lnTo>
                    <a:lnTo>
                      <a:pt x="1561632" y="1454151"/>
                    </a:lnTo>
                    <a:lnTo>
                      <a:pt x="1560680" y="1450976"/>
                    </a:lnTo>
                    <a:lnTo>
                      <a:pt x="1559093" y="1442721"/>
                    </a:lnTo>
                    <a:lnTo>
                      <a:pt x="1557506" y="1432561"/>
                    </a:lnTo>
                    <a:lnTo>
                      <a:pt x="1556553" y="1420496"/>
                    </a:lnTo>
                    <a:lnTo>
                      <a:pt x="1555601" y="1406208"/>
                    </a:lnTo>
                    <a:lnTo>
                      <a:pt x="1554649" y="1390016"/>
                    </a:lnTo>
                    <a:lnTo>
                      <a:pt x="1554331" y="1371918"/>
                    </a:lnTo>
                    <a:lnTo>
                      <a:pt x="1554331" y="1351598"/>
                    </a:lnTo>
                    <a:lnTo>
                      <a:pt x="1554331" y="1300163"/>
                    </a:lnTo>
                    <a:lnTo>
                      <a:pt x="1280689" y="1300163"/>
                    </a:lnTo>
                    <a:lnTo>
                      <a:pt x="1280689" y="1341121"/>
                    </a:lnTo>
                    <a:lnTo>
                      <a:pt x="1281006" y="1358266"/>
                    </a:lnTo>
                    <a:lnTo>
                      <a:pt x="1281641" y="1375093"/>
                    </a:lnTo>
                    <a:lnTo>
                      <a:pt x="1283546" y="1390968"/>
                    </a:lnTo>
                    <a:lnTo>
                      <a:pt x="1285450" y="1406208"/>
                    </a:lnTo>
                    <a:lnTo>
                      <a:pt x="1288625" y="1420813"/>
                    </a:lnTo>
                    <a:lnTo>
                      <a:pt x="1292117" y="1434783"/>
                    </a:lnTo>
                    <a:lnTo>
                      <a:pt x="1296561" y="1448436"/>
                    </a:lnTo>
                    <a:lnTo>
                      <a:pt x="1301005" y="1460818"/>
                    </a:lnTo>
                    <a:lnTo>
                      <a:pt x="1303863" y="1466851"/>
                    </a:lnTo>
                    <a:lnTo>
                      <a:pt x="1306402" y="1472566"/>
                    </a:lnTo>
                    <a:lnTo>
                      <a:pt x="1309577" y="1478598"/>
                    </a:lnTo>
                    <a:lnTo>
                      <a:pt x="1312751" y="1484313"/>
                    </a:lnTo>
                    <a:lnTo>
                      <a:pt x="1315926" y="1489393"/>
                    </a:lnTo>
                    <a:lnTo>
                      <a:pt x="1319418" y="1494791"/>
                    </a:lnTo>
                    <a:lnTo>
                      <a:pt x="1322910" y="1499871"/>
                    </a:lnTo>
                    <a:lnTo>
                      <a:pt x="1326719" y="1504951"/>
                    </a:lnTo>
                    <a:lnTo>
                      <a:pt x="1330528" y="1509713"/>
                    </a:lnTo>
                    <a:lnTo>
                      <a:pt x="1334655" y="1514158"/>
                    </a:lnTo>
                    <a:lnTo>
                      <a:pt x="1339100" y="1518603"/>
                    </a:lnTo>
                    <a:lnTo>
                      <a:pt x="1343544" y="1523048"/>
                    </a:lnTo>
                    <a:lnTo>
                      <a:pt x="1347988" y="1527176"/>
                    </a:lnTo>
                    <a:lnTo>
                      <a:pt x="1352432" y="1530986"/>
                    </a:lnTo>
                    <a:lnTo>
                      <a:pt x="1357512" y="1534796"/>
                    </a:lnTo>
                    <a:lnTo>
                      <a:pt x="1362591" y="1538288"/>
                    </a:lnTo>
                    <a:lnTo>
                      <a:pt x="1372749" y="1545273"/>
                    </a:lnTo>
                    <a:lnTo>
                      <a:pt x="1383543" y="1551941"/>
                    </a:lnTo>
                    <a:lnTo>
                      <a:pt x="1394336" y="1557656"/>
                    </a:lnTo>
                    <a:lnTo>
                      <a:pt x="1405129" y="1563688"/>
                    </a:lnTo>
                    <a:lnTo>
                      <a:pt x="1416240" y="1569086"/>
                    </a:lnTo>
                    <a:lnTo>
                      <a:pt x="1427986" y="1573848"/>
                    </a:lnTo>
                    <a:lnTo>
                      <a:pt x="1439731" y="1578611"/>
                    </a:lnTo>
                    <a:lnTo>
                      <a:pt x="1451477" y="1583056"/>
                    </a:lnTo>
                    <a:lnTo>
                      <a:pt x="1463540" y="1586866"/>
                    </a:lnTo>
                    <a:lnTo>
                      <a:pt x="1475921" y="1590358"/>
                    </a:lnTo>
                    <a:lnTo>
                      <a:pt x="1488619" y="1593216"/>
                    </a:lnTo>
                    <a:lnTo>
                      <a:pt x="1500999" y="1596073"/>
                    </a:lnTo>
                    <a:lnTo>
                      <a:pt x="1514015" y="1598613"/>
                    </a:lnTo>
                    <a:lnTo>
                      <a:pt x="1527348" y="1600201"/>
                    </a:lnTo>
                    <a:lnTo>
                      <a:pt x="1540363" y="1602106"/>
                    </a:lnTo>
                    <a:lnTo>
                      <a:pt x="1554331" y="1603058"/>
                    </a:lnTo>
                    <a:lnTo>
                      <a:pt x="1554331" y="1684973"/>
                    </a:lnTo>
                    <a:lnTo>
                      <a:pt x="1680359" y="1684973"/>
                    </a:lnTo>
                    <a:lnTo>
                      <a:pt x="1680359" y="1605916"/>
                    </a:lnTo>
                    <a:lnTo>
                      <a:pt x="1697819" y="1603693"/>
                    </a:lnTo>
                    <a:lnTo>
                      <a:pt x="1714326" y="1601471"/>
                    </a:lnTo>
                    <a:lnTo>
                      <a:pt x="1730516" y="1598613"/>
                    </a:lnTo>
                    <a:lnTo>
                      <a:pt x="1746071" y="1595121"/>
                    </a:lnTo>
                    <a:lnTo>
                      <a:pt x="1761626" y="1591628"/>
                    </a:lnTo>
                    <a:lnTo>
                      <a:pt x="1775912" y="1587818"/>
                    </a:lnTo>
                    <a:lnTo>
                      <a:pt x="1790197" y="1583373"/>
                    </a:lnTo>
                    <a:lnTo>
                      <a:pt x="1803212" y="1578293"/>
                    </a:lnTo>
                    <a:lnTo>
                      <a:pt x="1816228" y="1573531"/>
                    </a:lnTo>
                    <a:lnTo>
                      <a:pt x="1828926" y="1567816"/>
                    </a:lnTo>
                    <a:lnTo>
                      <a:pt x="1840672" y="1562101"/>
                    </a:lnTo>
                    <a:lnTo>
                      <a:pt x="1851782" y="1555751"/>
                    </a:lnTo>
                    <a:lnTo>
                      <a:pt x="1862576" y="1549083"/>
                    </a:lnTo>
                    <a:lnTo>
                      <a:pt x="1872734" y="1541781"/>
                    </a:lnTo>
                    <a:lnTo>
                      <a:pt x="1882575" y="1534478"/>
                    </a:lnTo>
                    <a:lnTo>
                      <a:pt x="1891464" y="1526858"/>
                    </a:lnTo>
                    <a:lnTo>
                      <a:pt x="1900035" y="1518286"/>
                    </a:lnTo>
                    <a:lnTo>
                      <a:pt x="1907971" y="1510031"/>
                    </a:lnTo>
                    <a:lnTo>
                      <a:pt x="1915590" y="1500823"/>
                    </a:lnTo>
                    <a:lnTo>
                      <a:pt x="1922256" y="1491616"/>
                    </a:lnTo>
                    <a:lnTo>
                      <a:pt x="1928605" y="1481773"/>
                    </a:lnTo>
                    <a:lnTo>
                      <a:pt x="1934319" y="1471613"/>
                    </a:lnTo>
                    <a:lnTo>
                      <a:pt x="1939716" y="1461136"/>
                    </a:lnTo>
                    <a:lnTo>
                      <a:pt x="1944160" y="1450341"/>
                    </a:lnTo>
                    <a:lnTo>
                      <a:pt x="1948287" y="1439228"/>
                    </a:lnTo>
                    <a:lnTo>
                      <a:pt x="1951779" y="1427798"/>
                    </a:lnTo>
                    <a:lnTo>
                      <a:pt x="1954954" y="1415416"/>
                    </a:lnTo>
                    <a:lnTo>
                      <a:pt x="1957493" y="1403351"/>
                    </a:lnTo>
                    <a:lnTo>
                      <a:pt x="1959398" y="1390333"/>
                    </a:lnTo>
                    <a:lnTo>
                      <a:pt x="1960985" y="1377633"/>
                    </a:lnTo>
                    <a:lnTo>
                      <a:pt x="1961620" y="1363981"/>
                    </a:lnTo>
                    <a:lnTo>
                      <a:pt x="1961938" y="1350011"/>
                    </a:lnTo>
                    <a:lnTo>
                      <a:pt x="1961620" y="1332866"/>
                    </a:lnTo>
                    <a:lnTo>
                      <a:pt x="1960985" y="1324611"/>
                    </a:lnTo>
                    <a:lnTo>
                      <a:pt x="1960350" y="1316038"/>
                    </a:lnTo>
                    <a:lnTo>
                      <a:pt x="1959398" y="1308418"/>
                    </a:lnTo>
                    <a:lnTo>
                      <a:pt x="1958128" y="1300481"/>
                    </a:lnTo>
                    <a:lnTo>
                      <a:pt x="1957176" y="1292861"/>
                    </a:lnTo>
                    <a:lnTo>
                      <a:pt x="1955271" y="1285558"/>
                    </a:lnTo>
                    <a:lnTo>
                      <a:pt x="1953684" y="1278256"/>
                    </a:lnTo>
                    <a:lnTo>
                      <a:pt x="1951779" y="1271271"/>
                    </a:lnTo>
                    <a:lnTo>
                      <a:pt x="1949875" y="1264286"/>
                    </a:lnTo>
                    <a:lnTo>
                      <a:pt x="1947335" y="1257618"/>
                    </a:lnTo>
                    <a:lnTo>
                      <a:pt x="1944795" y="1250951"/>
                    </a:lnTo>
                    <a:lnTo>
                      <a:pt x="1942256" y="1244601"/>
                    </a:lnTo>
                    <a:lnTo>
                      <a:pt x="1939081" y="1238251"/>
                    </a:lnTo>
                    <a:lnTo>
                      <a:pt x="1935907" y="1232536"/>
                    </a:lnTo>
                    <a:lnTo>
                      <a:pt x="1929240" y="1221106"/>
                    </a:lnTo>
                    <a:lnTo>
                      <a:pt x="1922256" y="1210311"/>
                    </a:lnTo>
                    <a:lnTo>
                      <a:pt x="1914637" y="1200151"/>
                    </a:lnTo>
                    <a:lnTo>
                      <a:pt x="1907019" y="1190626"/>
                    </a:lnTo>
                    <a:lnTo>
                      <a:pt x="1898448" y="1182053"/>
                    </a:lnTo>
                    <a:lnTo>
                      <a:pt x="1890194" y="1173798"/>
                    </a:lnTo>
                    <a:lnTo>
                      <a:pt x="1880988" y="1166178"/>
                    </a:lnTo>
                    <a:lnTo>
                      <a:pt x="1872099" y="1159510"/>
                    </a:lnTo>
                    <a:lnTo>
                      <a:pt x="1861306" y="1152843"/>
                    </a:lnTo>
                    <a:lnTo>
                      <a:pt x="1848608" y="1145223"/>
                    </a:lnTo>
                    <a:lnTo>
                      <a:pt x="1834005" y="1136968"/>
                    </a:lnTo>
                    <a:lnTo>
                      <a:pt x="1817180" y="1128078"/>
                    </a:lnTo>
                    <a:lnTo>
                      <a:pt x="1798451" y="1118553"/>
                    </a:lnTo>
                    <a:lnTo>
                      <a:pt x="1777499" y="1108075"/>
                    </a:lnTo>
                    <a:lnTo>
                      <a:pt x="1754642" y="1097280"/>
                    </a:lnTo>
                    <a:lnTo>
                      <a:pt x="1729881" y="1085215"/>
                    </a:lnTo>
                    <a:lnTo>
                      <a:pt x="1700358" y="1071880"/>
                    </a:lnTo>
                    <a:lnTo>
                      <a:pt x="1674327" y="1059180"/>
                    </a:lnTo>
                    <a:lnTo>
                      <a:pt x="1651471" y="1047750"/>
                    </a:lnTo>
                    <a:lnTo>
                      <a:pt x="1631472" y="1037590"/>
                    </a:lnTo>
                    <a:lnTo>
                      <a:pt x="1614329" y="1028383"/>
                    </a:lnTo>
                    <a:lnTo>
                      <a:pt x="1600679" y="1020445"/>
                    </a:lnTo>
                    <a:lnTo>
                      <a:pt x="1589568" y="1013778"/>
                    </a:lnTo>
                    <a:lnTo>
                      <a:pt x="1581949" y="1008380"/>
                    </a:lnTo>
                    <a:lnTo>
                      <a:pt x="1578775" y="1005840"/>
                    </a:lnTo>
                    <a:lnTo>
                      <a:pt x="1575918" y="1002665"/>
                    </a:lnTo>
                    <a:lnTo>
                      <a:pt x="1573378" y="999808"/>
                    </a:lnTo>
                    <a:lnTo>
                      <a:pt x="1570838" y="996315"/>
                    </a:lnTo>
                    <a:lnTo>
                      <a:pt x="1568299" y="992823"/>
                    </a:lnTo>
                    <a:lnTo>
                      <a:pt x="1566394" y="989013"/>
                    </a:lnTo>
                    <a:lnTo>
                      <a:pt x="1564489" y="985203"/>
                    </a:lnTo>
                    <a:lnTo>
                      <a:pt x="1562902" y="981075"/>
                    </a:lnTo>
                    <a:lnTo>
                      <a:pt x="1560998" y="976630"/>
                    </a:lnTo>
                    <a:lnTo>
                      <a:pt x="1560045" y="971868"/>
                    </a:lnTo>
                    <a:lnTo>
                      <a:pt x="1559093" y="967105"/>
                    </a:lnTo>
                    <a:lnTo>
                      <a:pt x="1557823" y="962025"/>
                    </a:lnTo>
                    <a:lnTo>
                      <a:pt x="1557188" y="956310"/>
                    </a:lnTo>
                    <a:lnTo>
                      <a:pt x="1556871" y="950595"/>
                    </a:lnTo>
                    <a:lnTo>
                      <a:pt x="1556236" y="938848"/>
                    </a:lnTo>
                    <a:lnTo>
                      <a:pt x="1556553" y="931863"/>
                    </a:lnTo>
                    <a:lnTo>
                      <a:pt x="1557188" y="924878"/>
                    </a:lnTo>
                    <a:lnTo>
                      <a:pt x="1557823" y="918528"/>
                    </a:lnTo>
                    <a:lnTo>
                      <a:pt x="1559410" y="913130"/>
                    </a:lnTo>
                    <a:lnTo>
                      <a:pt x="1560998" y="907415"/>
                    </a:lnTo>
                    <a:lnTo>
                      <a:pt x="1563537" y="902653"/>
                    </a:lnTo>
                    <a:lnTo>
                      <a:pt x="1566077" y="898525"/>
                    </a:lnTo>
                    <a:lnTo>
                      <a:pt x="1568616" y="894398"/>
                    </a:lnTo>
                    <a:lnTo>
                      <a:pt x="1572108" y="890905"/>
                    </a:lnTo>
                    <a:lnTo>
                      <a:pt x="1575600" y="888048"/>
                    </a:lnTo>
                    <a:lnTo>
                      <a:pt x="1579727" y="885190"/>
                    </a:lnTo>
                    <a:lnTo>
                      <a:pt x="1584489" y="882968"/>
                    </a:lnTo>
                    <a:lnTo>
                      <a:pt x="1589251" y="881698"/>
                    </a:lnTo>
                    <a:lnTo>
                      <a:pt x="1594647" y="880745"/>
                    </a:lnTo>
                    <a:lnTo>
                      <a:pt x="1600361" y="879793"/>
                    </a:lnTo>
                    <a:lnTo>
                      <a:pt x="1606393" y="879475"/>
                    </a:lnTo>
                    <a:lnTo>
                      <a:pt x="1613694" y="879793"/>
                    </a:lnTo>
                    <a:lnTo>
                      <a:pt x="1620678" y="880745"/>
                    </a:lnTo>
                    <a:lnTo>
                      <a:pt x="1626710" y="882015"/>
                    </a:lnTo>
                    <a:lnTo>
                      <a:pt x="1632106" y="883920"/>
                    </a:lnTo>
                    <a:lnTo>
                      <a:pt x="1636551" y="886143"/>
                    </a:lnTo>
                    <a:lnTo>
                      <a:pt x="1640995" y="889318"/>
                    </a:lnTo>
                    <a:lnTo>
                      <a:pt x="1642582" y="890905"/>
                    </a:lnTo>
                    <a:lnTo>
                      <a:pt x="1644487" y="892810"/>
                    </a:lnTo>
                    <a:lnTo>
                      <a:pt x="1645757" y="894715"/>
                    </a:lnTo>
                    <a:lnTo>
                      <a:pt x="1647027" y="896620"/>
                    </a:lnTo>
                    <a:lnTo>
                      <a:pt x="1649249" y="901700"/>
                    </a:lnTo>
                    <a:lnTo>
                      <a:pt x="1651471" y="907733"/>
                    </a:lnTo>
                    <a:lnTo>
                      <a:pt x="1652741" y="915035"/>
                    </a:lnTo>
                    <a:lnTo>
                      <a:pt x="1654011" y="923608"/>
                    </a:lnTo>
                    <a:lnTo>
                      <a:pt x="1655280" y="933450"/>
                    </a:lnTo>
                    <a:lnTo>
                      <a:pt x="1655915" y="944245"/>
                    </a:lnTo>
                    <a:lnTo>
                      <a:pt x="1656233" y="956310"/>
                    </a:lnTo>
                    <a:lnTo>
                      <a:pt x="1656550" y="969645"/>
                    </a:lnTo>
                    <a:lnTo>
                      <a:pt x="1656550" y="1004570"/>
                    </a:lnTo>
                    <a:lnTo>
                      <a:pt x="1930193" y="1004570"/>
                    </a:lnTo>
                    <a:lnTo>
                      <a:pt x="1932097" y="981393"/>
                    </a:lnTo>
                    <a:lnTo>
                      <a:pt x="1932732" y="972503"/>
                    </a:lnTo>
                    <a:lnTo>
                      <a:pt x="1932732" y="964883"/>
                    </a:lnTo>
                    <a:lnTo>
                      <a:pt x="1932732" y="953453"/>
                    </a:lnTo>
                    <a:lnTo>
                      <a:pt x="1932097" y="942340"/>
                    </a:lnTo>
                    <a:lnTo>
                      <a:pt x="1930510" y="931545"/>
                    </a:lnTo>
                    <a:lnTo>
                      <a:pt x="1928923" y="920750"/>
                    </a:lnTo>
                    <a:lnTo>
                      <a:pt x="1926701" y="910590"/>
                    </a:lnTo>
                    <a:lnTo>
                      <a:pt x="1923844" y="900748"/>
                    </a:lnTo>
                    <a:lnTo>
                      <a:pt x="1920987" y="891223"/>
                    </a:lnTo>
                    <a:lnTo>
                      <a:pt x="1916860" y="881698"/>
                    </a:lnTo>
                    <a:lnTo>
                      <a:pt x="1912733" y="873125"/>
                    </a:lnTo>
                    <a:lnTo>
                      <a:pt x="1908288" y="864235"/>
                    </a:lnTo>
                    <a:lnTo>
                      <a:pt x="1903209" y="855980"/>
                    </a:lnTo>
                    <a:lnTo>
                      <a:pt x="1897495" y="847725"/>
                    </a:lnTo>
                    <a:lnTo>
                      <a:pt x="1891146" y="840105"/>
                    </a:lnTo>
                    <a:lnTo>
                      <a:pt x="1884480" y="832485"/>
                    </a:lnTo>
                    <a:lnTo>
                      <a:pt x="1877496" y="825500"/>
                    </a:lnTo>
                    <a:lnTo>
                      <a:pt x="1869877" y="818833"/>
                    </a:lnTo>
                    <a:lnTo>
                      <a:pt x="1861623" y="812165"/>
                    </a:lnTo>
                    <a:lnTo>
                      <a:pt x="1853370" y="806450"/>
                    </a:lnTo>
                    <a:lnTo>
                      <a:pt x="1844163" y="800418"/>
                    </a:lnTo>
                    <a:lnTo>
                      <a:pt x="1834322" y="795020"/>
                    </a:lnTo>
                    <a:lnTo>
                      <a:pt x="1824164" y="789623"/>
                    </a:lnTo>
                    <a:lnTo>
                      <a:pt x="1813688" y="784860"/>
                    </a:lnTo>
                    <a:lnTo>
                      <a:pt x="1802577" y="780098"/>
                    </a:lnTo>
                    <a:lnTo>
                      <a:pt x="1790832" y="775970"/>
                    </a:lnTo>
                    <a:lnTo>
                      <a:pt x="1779086" y="772160"/>
                    </a:lnTo>
                    <a:lnTo>
                      <a:pt x="1766388" y="768350"/>
                    </a:lnTo>
                    <a:lnTo>
                      <a:pt x="1753055" y="765175"/>
                    </a:lnTo>
                    <a:lnTo>
                      <a:pt x="1739405" y="762000"/>
                    </a:lnTo>
                    <a:lnTo>
                      <a:pt x="1725754" y="759778"/>
                    </a:lnTo>
                    <a:lnTo>
                      <a:pt x="1710834" y="757238"/>
                    </a:lnTo>
                    <a:lnTo>
                      <a:pt x="1695914" y="755015"/>
                    </a:lnTo>
                    <a:lnTo>
                      <a:pt x="1680359" y="753428"/>
                    </a:lnTo>
                    <a:lnTo>
                      <a:pt x="1680359" y="686118"/>
                    </a:lnTo>
                    <a:lnTo>
                      <a:pt x="1554331" y="686118"/>
                    </a:lnTo>
                    <a:close/>
                    <a:moveTo>
                      <a:pt x="1619408" y="0"/>
                    </a:moveTo>
                    <a:lnTo>
                      <a:pt x="2640012" y="871220"/>
                    </a:lnTo>
                    <a:lnTo>
                      <a:pt x="2113362" y="871220"/>
                    </a:lnTo>
                    <a:lnTo>
                      <a:pt x="2274944" y="1871663"/>
                    </a:lnTo>
                    <a:lnTo>
                      <a:pt x="963555" y="1871663"/>
                    </a:lnTo>
                    <a:lnTo>
                      <a:pt x="1103234" y="871220"/>
                    </a:lnTo>
                    <a:lnTo>
                      <a:pt x="598487" y="871220"/>
                    </a:lnTo>
                    <a:lnTo>
                      <a:pt x="161940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9pPr>
              </a:lstStyle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5" name="淘宝网Chenying0907出品 44"/>
            <p:cNvGrpSpPr/>
            <p:nvPr/>
          </p:nvGrpSpPr>
          <p:grpSpPr>
            <a:xfrm>
              <a:off x="6461565" y="1778131"/>
              <a:ext cx="465264" cy="465265"/>
              <a:chOff x="6456517" y="1778131"/>
              <a:chExt cx="465264" cy="465265"/>
            </a:xfrm>
          </p:grpSpPr>
          <p:sp>
            <p:nvSpPr>
              <p:cNvPr id="49" name="淘宝网Chenying0907出品 48"/>
              <p:cNvSpPr/>
              <p:nvPr/>
            </p:nvSpPr>
            <p:spPr>
              <a:xfrm flipH="1">
                <a:off x="6456517" y="1778131"/>
                <a:ext cx="465264" cy="465265"/>
              </a:xfrm>
              <a:prstGeom prst="ellipse">
                <a:avLst/>
              </a:prstGeom>
              <a:solidFill>
                <a:srgbClr val="FFB850"/>
              </a:solidFill>
              <a:ln cap="flat" w="28575">
                <a:noFill/>
                <a:prstDash val="solid"/>
                <a:miter lim="800000"/>
              </a:ln>
              <a:effectLst>
                <a:outerShdw algn="t" blurRad="228600" dir="5400000" dist="228600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KSO_Shape"/>
              <p:cNvSpPr/>
              <p:nvPr/>
            </p:nvSpPr>
            <p:spPr bwMode="auto">
              <a:xfrm>
                <a:off x="6553927" y="1904372"/>
                <a:ext cx="280592" cy="212782"/>
              </a:xfrm>
              <a:custGeom>
                <a:gdLst>
                  <a:gd fmla="*/ 104753 w 3040062" name="T0"/>
                  <a:gd fmla="*/ 1241540 h 2303463" name="T1"/>
                  <a:gd fmla="*/ 251725 w 3040062" name="T2"/>
                  <a:gd fmla="*/ 1260899 h 2303463" name="T3"/>
                  <a:gd fmla="*/ 265692 w 3040062" name="T4"/>
                  <a:gd fmla="*/ 1110467 h 2303463" name="T5"/>
                  <a:gd fmla="*/ 844867 w 3040062" name="T6"/>
                  <a:gd fmla="*/ 970596 h 2303463" name="T7"/>
                  <a:gd fmla="*/ 870584 w 3040062" name="T8"/>
                  <a:gd fmla="*/ 987377 h 2303463" name="T9"/>
                  <a:gd fmla="*/ 872172 w 3040062" name="T10"/>
                  <a:gd fmla="*/ 1402771 h 2303463" name="T11"/>
                  <a:gd fmla="*/ 848359 w 3040062" name="T12"/>
                  <a:gd fmla="*/ 1421768 h 2303463" name="T13"/>
                  <a:gd fmla="*/ 615315 w 3040062" name="T14"/>
                  <a:gd fmla="*/ 1415119 h 2303463" name="T15"/>
                  <a:gd fmla="*/ 603250 w 3040062" name="T16"/>
                  <a:gd fmla="*/ 1002891 h 2303463" name="T17"/>
                  <a:gd fmla="*/ 617855 w 3040062" name="T18"/>
                  <a:gd fmla="*/ 975662 h 2303463" name="T19"/>
                  <a:gd fmla="*/ 1240437 w 3040062" name="T20"/>
                  <a:gd fmla="*/ 749300 h 2303463" name="T21"/>
                  <a:gd fmla="*/ 1265867 w 3040062" name="T22"/>
                  <a:gd fmla="*/ 766421 h 2303463" name="T23"/>
                  <a:gd fmla="*/ 1267138 w 3040062" name="T24"/>
                  <a:gd fmla="*/ 1402743 h 2303463" name="T25"/>
                  <a:gd fmla="*/ 1243616 w 3040062" name="T26"/>
                  <a:gd fmla="*/ 1421766 h 2303463" name="T27"/>
                  <a:gd fmla="*/ 1010298 w 3040062" name="T28"/>
                  <a:gd fmla="*/ 1415108 h 2303463" name="T29"/>
                  <a:gd fmla="*/ 998537 w 3040062" name="T30"/>
                  <a:gd fmla="*/ 782273 h 2303463" name="T31"/>
                  <a:gd fmla="*/ 1012841 w 3040062" name="T32"/>
                  <a:gd fmla="*/ 755007 h 2303463" name="T33"/>
                  <a:gd fmla="*/ 2175011 w 3040062" name="T34"/>
                  <a:gd fmla="*/ 666432 h 2303463" name="T35"/>
                  <a:gd fmla="*/ 2235666 w 3040062" name="T36"/>
                  <a:gd fmla="*/ 692135 h 2303463" name="T37"/>
                  <a:gd fmla="*/ 2277268 w 3040062" name="T38"/>
                  <a:gd fmla="*/ 742271 h 2303463" name="T39"/>
                  <a:gd fmla="*/ 2290605 w 3040062" name="T40"/>
                  <a:gd fmla="*/ 1286150 h 2303463" name="T41"/>
                  <a:gd fmla="*/ 2948603 w 3040062" name="T42"/>
                  <a:gd fmla="*/ 1365796 h 2303463" name="T43"/>
                  <a:gd fmla="*/ 3005765 w 3040062" name="T44"/>
                  <a:gd fmla="*/ 1408316 h 2303463" name="T45"/>
                  <a:gd fmla="*/ 3036887 w 3040062" name="T46"/>
                  <a:gd fmla="*/ 1473366 h 2303463" name="T47"/>
                  <a:gd fmla="*/ 3035616 w 3040062" name="T48"/>
                  <a:gd fmla="*/ 2191451 h 2303463" name="T49"/>
                  <a:gd fmla="*/ 3001319 w 3040062" name="T50"/>
                  <a:gd fmla="*/ 2254597 h 2303463" name="T51"/>
                  <a:gd fmla="*/ 2941934 w 3040062" name="T52"/>
                  <a:gd fmla="*/ 2294578 h 2303463" name="T53"/>
                  <a:gd fmla="*/ 2171200 w 3040062" name="T54"/>
                  <a:gd fmla="*/ 2303146 h 2303463" name="T55"/>
                  <a:gd fmla="*/ 2113403 w 3040062" name="T56"/>
                  <a:gd fmla="*/ 2292040 h 2303463" name="T57"/>
                  <a:gd fmla="*/ 1552263 w 3040062" name="T58"/>
                  <a:gd fmla="*/ 1741815 h 2303463" name="T59"/>
                  <a:gd fmla="*/ 1526223 w 3040062" name="T60"/>
                  <a:gd fmla="*/ 1686919 h 2303463" name="T61"/>
                  <a:gd fmla="*/ 1529081 w 3040062" name="T62"/>
                  <a:gd fmla="*/ 1626946 h 2303463" name="T63"/>
                  <a:gd fmla="*/ 1560520 w 3040062" name="T64"/>
                  <a:gd fmla="*/ 1574272 h 2303463" name="T65"/>
                  <a:gd fmla="*/ 1612919 w 3040062" name="T66"/>
                  <a:gd fmla="*/ 1542858 h 2303463" name="T67"/>
                  <a:gd fmla="*/ 1673891 w 3040062" name="T68"/>
                  <a:gd fmla="*/ 1539685 h 2303463" name="T69"/>
                  <a:gd fmla="*/ 1728513 w 3040062" name="T70"/>
                  <a:gd fmla="*/ 1565705 h 2303463" name="T71"/>
                  <a:gd fmla="*/ 2024167 w 3040062" name="T72"/>
                  <a:gd fmla="*/ 760992 h 2303463" name="T73"/>
                  <a:gd fmla="*/ 2057829 w 3040062" name="T74"/>
                  <a:gd fmla="*/ 704828 h 2303463" name="T75"/>
                  <a:gd fmla="*/ 2113721 w 3040062" name="T76"/>
                  <a:gd fmla="*/ 670875 h 2303463" name="T77"/>
                  <a:gd fmla="*/ 1640947 w 3040062" name="T78"/>
                  <a:gd fmla="*/ 485773 h 2303463" name="T79"/>
                  <a:gd fmla="*/ 1662436 w 3040062" name="T80"/>
                  <a:gd fmla="*/ 507334 h 2303463" name="T81"/>
                  <a:gd fmla="*/ 1658328 w 3040062" name="T82"/>
                  <a:gd fmla="*/ 1408133 h 2303463" name="T83"/>
                  <a:gd fmla="*/ 1631151 w 3040062" name="T84"/>
                  <a:gd fmla="*/ 1422401 h 2303463" name="T85"/>
                  <a:gd fmla="*/ 1401409 w 3040062" name="T86"/>
                  <a:gd fmla="*/ 1410669 h 2303463" name="T87"/>
                  <a:gd fmla="*/ 1394457 w 3040062" name="T88"/>
                  <a:gd fmla="*/ 510505 h 2303463" name="T89"/>
                  <a:gd fmla="*/ 1413734 w 3040062" name="T90"/>
                  <a:gd fmla="*/ 486725 h 2303463" name="T91"/>
                  <a:gd fmla="*/ 2856582 w 3040062" name="T92"/>
                  <a:gd fmla="*/ 2539 h 2303463" name="T93"/>
                  <a:gd fmla="*/ 2942924 w 3040062" name="T94"/>
                  <a:gd fmla="*/ 45384 h 2303463" name="T95"/>
                  <a:gd fmla="*/ 3001649 w 3040062" name="T96"/>
                  <a:gd fmla="*/ 130121 h 2303463" name="T97"/>
                  <a:gd fmla="*/ 3021012 w 3040062" name="T98"/>
                  <a:gd fmla="*/ 1276768 h 2303463" name="T99"/>
                  <a:gd fmla="*/ 2944193 w 3040062" name="T100"/>
                  <a:gd fmla="*/ 1247252 h 2303463" name="T101"/>
                  <a:gd fmla="*/ 374889 w 3040062" name="T102"/>
                  <a:gd fmla="*/ 1959424 h 2303463" name="T103"/>
                  <a:gd fmla="*/ 127291 w 3040062" name="T104"/>
                  <a:gd fmla="*/ 2259336 h 2303463" name="T105"/>
                  <a:gd fmla="*/ 50472 w 3040062" name="T106"/>
                  <a:gd fmla="*/ 2198402 h 2303463" name="T107"/>
                  <a:gd fmla="*/ 6349 w 3040062" name="T108"/>
                  <a:gd fmla="*/ 2100970 h 2303463" name="T109"/>
                  <a:gd fmla="*/ 3809 w 3040062" name="T110"/>
                  <a:gd fmla="*/ 183438 h 2303463" name="T111"/>
                  <a:gd fmla="*/ 44441 w 3040062" name="T112"/>
                  <a:gd fmla="*/ 83468 h 2303463" name="T113"/>
                  <a:gd fmla="*/ 118720 w 3040062" name="T114"/>
                  <a:gd fmla="*/ 17773 h 2303463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303463" w="3040062">
                    <a:moveTo>
                      <a:pt x="124116" y="1098725"/>
                    </a:moveTo>
                    <a:lnTo>
                      <a:pt x="120307" y="1099042"/>
                    </a:lnTo>
                    <a:lnTo>
                      <a:pt x="116498" y="1099994"/>
                    </a:lnTo>
                    <a:lnTo>
                      <a:pt x="113324" y="1101898"/>
                    </a:lnTo>
                    <a:lnTo>
                      <a:pt x="110467" y="1104120"/>
                    </a:lnTo>
                    <a:lnTo>
                      <a:pt x="108245" y="1107294"/>
                    </a:lnTo>
                    <a:lnTo>
                      <a:pt x="106340" y="1110467"/>
                    </a:lnTo>
                    <a:lnTo>
                      <a:pt x="105071" y="1114276"/>
                    </a:lnTo>
                    <a:lnTo>
                      <a:pt x="104753" y="1118084"/>
                    </a:lnTo>
                    <a:lnTo>
                      <a:pt x="104753" y="1241540"/>
                    </a:lnTo>
                    <a:lnTo>
                      <a:pt x="105071" y="1245348"/>
                    </a:lnTo>
                    <a:lnTo>
                      <a:pt x="106340" y="1249157"/>
                    </a:lnTo>
                    <a:lnTo>
                      <a:pt x="108245" y="1252330"/>
                    </a:lnTo>
                    <a:lnTo>
                      <a:pt x="110467" y="1255187"/>
                    </a:lnTo>
                    <a:lnTo>
                      <a:pt x="113324" y="1257726"/>
                    </a:lnTo>
                    <a:lnTo>
                      <a:pt x="116498" y="1259312"/>
                    </a:lnTo>
                    <a:lnTo>
                      <a:pt x="120307" y="1260899"/>
                    </a:lnTo>
                    <a:lnTo>
                      <a:pt x="124116" y="1261217"/>
                    </a:lnTo>
                    <a:lnTo>
                      <a:pt x="247598" y="1261217"/>
                    </a:lnTo>
                    <a:lnTo>
                      <a:pt x="251725" y="1260899"/>
                    </a:lnTo>
                    <a:lnTo>
                      <a:pt x="255216" y="1259312"/>
                    </a:lnTo>
                    <a:lnTo>
                      <a:pt x="258708" y="1257726"/>
                    </a:lnTo>
                    <a:lnTo>
                      <a:pt x="261565" y="1255187"/>
                    </a:lnTo>
                    <a:lnTo>
                      <a:pt x="264105" y="1252330"/>
                    </a:lnTo>
                    <a:lnTo>
                      <a:pt x="265692" y="1249157"/>
                    </a:lnTo>
                    <a:lnTo>
                      <a:pt x="266644" y="1245348"/>
                    </a:lnTo>
                    <a:lnTo>
                      <a:pt x="266961" y="1241540"/>
                    </a:lnTo>
                    <a:lnTo>
                      <a:pt x="266961" y="1118084"/>
                    </a:lnTo>
                    <a:lnTo>
                      <a:pt x="266644" y="1114276"/>
                    </a:lnTo>
                    <a:lnTo>
                      <a:pt x="265692" y="1110467"/>
                    </a:lnTo>
                    <a:lnTo>
                      <a:pt x="264105" y="1107294"/>
                    </a:lnTo>
                    <a:lnTo>
                      <a:pt x="261565" y="1104120"/>
                    </a:lnTo>
                    <a:lnTo>
                      <a:pt x="258708" y="1101898"/>
                    </a:lnTo>
                    <a:lnTo>
                      <a:pt x="255216" y="1099994"/>
                    </a:lnTo>
                    <a:lnTo>
                      <a:pt x="251725" y="1099042"/>
                    </a:lnTo>
                    <a:lnTo>
                      <a:pt x="247598" y="1098725"/>
                    </a:lnTo>
                    <a:lnTo>
                      <a:pt x="124116" y="1098725"/>
                    </a:lnTo>
                    <a:close/>
                    <a:moveTo>
                      <a:pt x="636270" y="969963"/>
                    </a:moveTo>
                    <a:lnTo>
                      <a:pt x="841692" y="969963"/>
                    </a:lnTo>
                    <a:lnTo>
                      <a:pt x="844867" y="970596"/>
                    </a:lnTo>
                    <a:lnTo>
                      <a:pt x="848359" y="970913"/>
                    </a:lnTo>
                    <a:lnTo>
                      <a:pt x="851534" y="971546"/>
                    </a:lnTo>
                    <a:lnTo>
                      <a:pt x="854709" y="972813"/>
                    </a:lnTo>
                    <a:lnTo>
                      <a:pt x="857567" y="974396"/>
                    </a:lnTo>
                    <a:lnTo>
                      <a:pt x="860107" y="975662"/>
                    </a:lnTo>
                    <a:lnTo>
                      <a:pt x="862647" y="977878"/>
                    </a:lnTo>
                    <a:lnTo>
                      <a:pt x="865187" y="979778"/>
                    </a:lnTo>
                    <a:lnTo>
                      <a:pt x="867092" y="982311"/>
                    </a:lnTo>
                    <a:lnTo>
                      <a:pt x="868997" y="984844"/>
                    </a:lnTo>
                    <a:lnTo>
                      <a:pt x="870584" y="987377"/>
                    </a:lnTo>
                    <a:lnTo>
                      <a:pt x="872172" y="990226"/>
                    </a:lnTo>
                    <a:lnTo>
                      <a:pt x="873124" y="993076"/>
                    </a:lnTo>
                    <a:lnTo>
                      <a:pt x="873760" y="996242"/>
                    </a:lnTo>
                    <a:lnTo>
                      <a:pt x="874712" y="999725"/>
                    </a:lnTo>
                    <a:lnTo>
                      <a:pt x="874712" y="1002891"/>
                    </a:lnTo>
                    <a:lnTo>
                      <a:pt x="874712" y="1389790"/>
                    </a:lnTo>
                    <a:lnTo>
                      <a:pt x="874712" y="1393273"/>
                    </a:lnTo>
                    <a:lnTo>
                      <a:pt x="873760" y="1396439"/>
                    </a:lnTo>
                    <a:lnTo>
                      <a:pt x="873124" y="1399605"/>
                    </a:lnTo>
                    <a:lnTo>
                      <a:pt x="872172" y="1402771"/>
                    </a:lnTo>
                    <a:lnTo>
                      <a:pt x="870584" y="1405304"/>
                    </a:lnTo>
                    <a:lnTo>
                      <a:pt x="868997" y="1408154"/>
                    </a:lnTo>
                    <a:lnTo>
                      <a:pt x="867092" y="1410686"/>
                    </a:lnTo>
                    <a:lnTo>
                      <a:pt x="865187" y="1413219"/>
                    </a:lnTo>
                    <a:lnTo>
                      <a:pt x="862647" y="1415119"/>
                    </a:lnTo>
                    <a:lnTo>
                      <a:pt x="860107" y="1417019"/>
                    </a:lnTo>
                    <a:lnTo>
                      <a:pt x="857567" y="1418602"/>
                    </a:lnTo>
                    <a:lnTo>
                      <a:pt x="854709" y="1420185"/>
                    </a:lnTo>
                    <a:lnTo>
                      <a:pt x="851534" y="1421135"/>
                    </a:lnTo>
                    <a:lnTo>
                      <a:pt x="848359" y="1421768"/>
                    </a:lnTo>
                    <a:lnTo>
                      <a:pt x="844867" y="1422401"/>
                    </a:lnTo>
                    <a:lnTo>
                      <a:pt x="841692" y="1422401"/>
                    </a:lnTo>
                    <a:lnTo>
                      <a:pt x="636270" y="1422401"/>
                    </a:lnTo>
                    <a:lnTo>
                      <a:pt x="632777" y="1422401"/>
                    </a:lnTo>
                    <a:lnTo>
                      <a:pt x="629920" y="1421768"/>
                    </a:lnTo>
                    <a:lnTo>
                      <a:pt x="626745" y="1421135"/>
                    </a:lnTo>
                    <a:lnTo>
                      <a:pt x="623570" y="1420185"/>
                    </a:lnTo>
                    <a:lnTo>
                      <a:pt x="620713" y="1418602"/>
                    </a:lnTo>
                    <a:lnTo>
                      <a:pt x="617855" y="1417019"/>
                    </a:lnTo>
                    <a:lnTo>
                      <a:pt x="615315" y="1415119"/>
                    </a:lnTo>
                    <a:lnTo>
                      <a:pt x="613093" y="1413219"/>
                    </a:lnTo>
                    <a:lnTo>
                      <a:pt x="610870" y="1410686"/>
                    </a:lnTo>
                    <a:lnTo>
                      <a:pt x="608965" y="1408154"/>
                    </a:lnTo>
                    <a:lnTo>
                      <a:pt x="607378" y="1405304"/>
                    </a:lnTo>
                    <a:lnTo>
                      <a:pt x="606108" y="1402771"/>
                    </a:lnTo>
                    <a:lnTo>
                      <a:pt x="605155" y="1399605"/>
                    </a:lnTo>
                    <a:lnTo>
                      <a:pt x="603885" y="1396439"/>
                    </a:lnTo>
                    <a:lnTo>
                      <a:pt x="603568" y="1393273"/>
                    </a:lnTo>
                    <a:lnTo>
                      <a:pt x="603250" y="1389790"/>
                    </a:lnTo>
                    <a:lnTo>
                      <a:pt x="603250" y="1002891"/>
                    </a:lnTo>
                    <a:lnTo>
                      <a:pt x="603568" y="999725"/>
                    </a:lnTo>
                    <a:lnTo>
                      <a:pt x="603885" y="996242"/>
                    </a:lnTo>
                    <a:lnTo>
                      <a:pt x="605155" y="993076"/>
                    </a:lnTo>
                    <a:lnTo>
                      <a:pt x="606108" y="990226"/>
                    </a:lnTo>
                    <a:lnTo>
                      <a:pt x="607378" y="987377"/>
                    </a:lnTo>
                    <a:lnTo>
                      <a:pt x="608965" y="984844"/>
                    </a:lnTo>
                    <a:lnTo>
                      <a:pt x="610870" y="982311"/>
                    </a:lnTo>
                    <a:lnTo>
                      <a:pt x="613093" y="979778"/>
                    </a:lnTo>
                    <a:lnTo>
                      <a:pt x="615315" y="977878"/>
                    </a:lnTo>
                    <a:lnTo>
                      <a:pt x="617855" y="975662"/>
                    </a:lnTo>
                    <a:lnTo>
                      <a:pt x="620713" y="974396"/>
                    </a:lnTo>
                    <a:lnTo>
                      <a:pt x="623570" y="972813"/>
                    </a:lnTo>
                    <a:lnTo>
                      <a:pt x="626745" y="971546"/>
                    </a:lnTo>
                    <a:lnTo>
                      <a:pt x="629920" y="970913"/>
                    </a:lnTo>
                    <a:lnTo>
                      <a:pt x="632777" y="970596"/>
                    </a:lnTo>
                    <a:lnTo>
                      <a:pt x="636270" y="969963"/>
                    </a:lnTo>
                    <a:close/>
                    <a:moveTo>
                      <a:pt x="1027781" y="749300"/>
                    </a:moveTo>
                    <a:lnTo>
                      <a:pt x="1031278" y="749300"/>
                    </a:lnTo>
                    <a:lnTo>
                      <a:pt x="1236940" y="749300"/>
                    </a:lnTo>
                    <a:lnTo>
                      <a:pt x="1240437" y="749300"/>
                    </a:lnTo>
                    <a:lnTo>
                      <a:pt x="1243616" y="750251"/>
                    </a:lnTo>
                    <a:lnTo>
                      <a:pt x="1246476" y="750885"/>
                    </a:lnTo>
                    <a:lnTo>
                      <a:pt x="1249655" y="751837"/>
                    </a:lnTo>
                    <a:lnTo>
                      <a:pt x="1252516" y="753105"/>
                    </a:lnTo>
                    <a:lnTo>
                      <a:pt x="1255377" y="755007"/>
                    </a:lnTo>
                    <a:lnTo>
                      <a:pt x="1257920" y="756592"/>
                    </a:lnTo>
                    <a:lnTo>
                      <a:pt x="1260145" y="758812"/>
                    </a:lnTo>
                    <a:lnTo>
                      <a:pt x="1262370" y="761348"/>
                    </a:lnTo>
                    <a:lnTo>
                      <a:pt x="1264595" y="763567"/>
                    </a:lnTo>
                    <a:lnTo>
                      <a:pt x="1265867" y="766421"/>
                    </a:lnTo>
                    <a:lnTo>
                      <a:pt x="1267138" y="769274"/>
                    </a:lnTo>
                    <a:lnTo>
                      <a:pt x="1268410" y="772445"/>
                    </a:lnTo>
                    <a:lnTo>
                      <a:pt x="1269363" y="775615"/>
                    </a:lnTo>
                    <a:lnTo>
                      <a:pt x="1269681" y="778786"/>
                    </a:lnTo>
                    <a:lnTo>
                      <a:pt x="1269999" y="782273"/>
                    </a:lnTo>
                    <a:lnTo>
                      <a:pt x="1269999" y="1389744"/>
                    </a:lnTo>
                    <a:lnTo>
                      <a:pt x="1269681" y="1393231"/>
                    </a:lnTo>
                    <a:lnTo>
                      <a:pt x="1269363" y="1396402"/>
                    </a:lnTo>
                    <a:lnTo>
                      <a:pt x="1268410" y="1399572"/>
                    </a:lnTo>
                    <a:lnTo>
                      <a:pt x="1267138" y="1402743"/>
                    </a:lnTo>
                    <a:lnTo>
                      <a:pt x="1265867" y="1405279"/>
                    </a:lnTo>
                    <a:lnTo>
                      <a:pt x="1264595" y="1408133"/>
                    </a:lnTo>
                    <a:lnTo>
                      <a:pt x="1262370" y="1410669"/>
                    </a:lnTo>
                    <a:lnTo>
                      <a:pt x="1260145" y="1413206"/>
                    </a:lnTo>
                    <a:lnTo>
                      <a:pt x="1257920" y="1415108"/>
                    </a:lnTo>
                    <a:lnTo>
                      <a:pt x="1255377" y="1417010"/>
                    </a:lnTo>
                    <a:lnTo>
                      <a:pt x="1252516" y="1418595"/>
                    </a:lnTo>
                    <a:lnTo>
                      <a:pt x="1249655" y="1420181"/>
                    </a:lnTo>
                    <a:lnTo>
                      <a:pt x="1246476" y="1421132"/>
                    </a:lnTo>
                    <a:lnTo>
                      <a:pt x="1243616" y="1421766"/>
                    </a:lnTo>
                    <a:lnTo>
                      <a:pt x="1240437" y="1422400"/>
                    </a:lnTo>
                    <a:lnTo>
                      <a:pt x="1236940" y="1422400"/>
                    </a:lnTo>
                    <a:lnTo>
                      <a:pt x="1031278" y="1422400"/>
                    </a:lnTo>
                    <a:lnTo>
                      <a:pt x="1027781" y="1422400"/>
                    </a:lnTo>
                    <a:lnTo>
                      <a:pt x="1024602" y="1421766"/>
                    </a:lnTo>
                    <a:lnTo>
                      <a:pt x="1021424" y="1421132"/>
                    </a:lnTo>
                    <a:lnTo>
                      <a:pt x="1018245" y="1420181"/>
                    </a:lnTo>
                    <a:lnTo>
                      <a:pt x="1015384" y="1418595"/>
                    </a:lnTo>
                    <a:lnTo>
                      <a:pt x="1012841" y="1417010"/>
                    </a:lnTo>
                    <a:lnTo>
                      <a:pt x="1010298" y="1415108"/>
                    </a:lnTo>
                    <a:lnTo>
                      <a:pt x="1007755" y="1413206"/>
                    </a:lnTo>
                    <a:lnTo>
                      <a:pt x="1005848" y="1410669"/>
                    </a:lnTo>
                    <a:lnTo>
                      <a:pt x="1003941" y="1408133"/>
                    </a:lnTo>
                    <a:lnTo>
                      <a:pt x="1002351" y="1405279"/>
                    </a:lnTo>
                    <a:lnTo>
                      <a:pt x="1000762" y="1402743"/>
                    </a:lnTo>
                    <a:lnTo>
                      <a:pt x="999808" y="1399572"/>
                    </a:lnTo>
                    <a:lnTo>
                      <a:pt x="999173" y="1396402"/>
                    </a:lnTo>
                    <a:lnTo>
                      <a:pt x="998537" y="1393231"/>
                    </a:lnTo>
                    <a:lnTo>
                      <a:pt x="998537" y="1389744"/>
                    </a:lnTo>
                    <a:lnTo>
                      <a:pt x="998537" y="782273"/>
                    </a:lnTo>
                    <a:lnTo>
                      <a:pt x="998537" y="778786"/>
                    </a:lnTo>
                    <a:lnTo>
                      <a:pt x="999173" y="775615"/>
                    </a:lnTo>
                    <a:lnTo>
                      <a:pt x="999808" y="772445"/>
                    </a:lnTo>
                    <a:lnTo>
                      <a:pt x="1000762" y="769274"/>
                    </a:lnTo>
                    <a:lnTo>
                      <a:pt x="1002351" y="766421"/>
                    </a:lnTo>
                    <a:lnTo>
                      <a:pt x="1003941" y="763567"/>
                    </a:lnTo>
                    <a:lnTo>
                      <a:pt x="1005848" y="761348"/>
                    </a:lnTo>
                    <a:lnTo>
                      <a:pt x="1007755" y="758812"/>
                    </a:lnTo>
                    <a:lnTo>
                      <a:pt x="1010298" y="756592"/>
                    </a:lnTo>
                    <a:lnTo>
                      <a:pt x="1012841" y="755007"/>
                    </a:lnTo>
                    <a:lnTo>
                      <a:pt x="1015384" y="753105"/>
                    </a:lnTo>
                    <a:lnTo>
                      <a:pt x="1018245" y="751837"/>
                    </a:lnTo>
                    <a:lnTo>
                      <a:pt x="1021424" y="750885"/>
                    </a:lnTo>
                    <a:lnTo>
                      <a:pt x="1024602" y="750251"/>
                    </a:lnTo>
                    <a:lnTo>
                      <a:pt x="1027781" y="749300"/>
                    </a:lnTo>
                    <a:close/>
                    <a:moveTo>
                      <a:pt x="2147065" y="665163"/>
                    </a:moveTo>
                    <a:lnTo>
                      <a:pt x="2154052" y="665163"/>
                    </a:lnTo>
                    <a:lnTo>
                      <a:pt x="2161038" y="665163"/>
                    </a:lnTo>
                    <a:lnTo>
                      <a:pt x="2168025" y="665798"/>
                    </a:lnTo>
                    <a:lnTo>
                      <a:pt x="2175011" y="666432"/>
                    </a:lnTo>
                    <a:lnTo>
                      <a:pt x="2181680" y="667702"/>
                    </a:lnTo>
                    <a:lnTo>
                      <a:pt x="2188349" y="669288"/>
                    </a:lnTo>
                    <a:lnTo>
                      <a:pt x="2194700" y="670875"/>
                    </a:lnTo>
                    <a:lnTo>
                      <a:pt x="2201369" y="673413"/>
                    </a:lnTo>
                    <a:lnTo>
                      <a:pt x="2207085" y="675952"/>
                    </a:lnTo>
                    <a:lnTo>
                      <a:pt x="2213437" y="678173"/>
                    </a:lnTo>
                    <a:lnTo>
                      <a:pt x="2219471" y="681346"/>
                    </a:lnTo>
                    <a:lnTo>
                      <a:pt x="2224869" y="684519"/>
                    </a:lnTo>
                    <a:lnTo>
                      <a:pt x="2230585" y="688327"/>
                    </a:lnTo>
                    <a:lnTo>
                      <a:pt x="2235666" y="692135"/>
                    </a:lnTo>
                    <a:lnTo>
                      <a:pt x="2241065" y="695943"/>
                    </a:lnTo>
                    <a:lnTo>
                      <a:pt x="2245829" y="700702"/>
                    </a:lnTo>
                    <a:lnTo>
                      <a:pt x="2250910" y="704828"/>
                    </a:lnTo>
                    <a:lnTo>
                      <a:pt x="2255356" y="709587"/>
                    </a:lnTo>
                    <a:lnTo>
                      <a:pt x="2259484" y="714347"/>
                    </a:lnTo>
                    <a:lnTo>
                      <a:pt x="2263612" y="719741"/>
                    </a:lnTo>
                    <a:lnTo>
                      <a:pt x="2267423" y="724819"/>
                    </a:lnTo>
                    <a:lnTo>
                      <a:pt x="2270916" y="730530"/>
                    </a:lnTo>
                    <a:lnTo>
                      <a:pt x="2274092" y="736559"/>
                    </a:lnTo>
                    <a:lnTo>
                      <a:pt x="2277268" y="742271"/>
                    </a:lnTo>
                    <a:lnTo>
                      <a:pt x="2280126" y="748300"/>
                    </a:lnTo>
                    <a:lnTo>
                      <a:pt x="2282666" y="754646"/>
                    </a:lnTo>
                    <a:lnTo>
                      <a:pt x="2284572" y="760992"/>
                    </a:lnTo>
                    <a:lnTo>
                      <a:pt x="2286477" y="767021"/>
                    </a:lnTo>
                    <a:lnTo>
                      <a:pt x="2287747" y="773685"/>
                    </a:lnTo>
                    <a:lnTo>
                      <a:pt x="2289018" y="780349"/>
                    </a:lnTo>
                    <a:lnTo>
                      <a:pt x="2289970" y="787330"/>
                    </a:lnTo>
                    <a:lnTo>
                      <a:pt x="2290605" y="794311"/>
                    </a:lnTo>
                    <a:lnTo>
                      <a:pt x="2290605" y="801292"/>
                    </a:lnTo>
                    <a:lnTo>
                      <a:pt x="2290605" y="1286150"/>
                    </a:lnTo>
                    <a:lnTo>
                      <a:pt x="2884137" y="1353738"/>
                    </a:lnTo>
                    <a:lnTo>
                      <a:pt x="2890488" y="1354055"/>
                    </a:lnTo>
                    <a:lnTo>
                      <a:pt x="2898110" y="1354372"/>
                    </a:lnTo>
                    <a:lnTo>
                      <a:pt x="2905732" y="1355007"/>
                    </a:lnTo>
                    <a:lnTo>
                      <a:pt x="2913353" y="1355642"/>
                    </a:lnTo>
                    <a:lnTo>
                      <a:pt x="2920657" y="1357228"/>
                    </a:lnTo>
                    <a:lnTo>
                      <a:pt x="2927644" y="1358815"/>
                    </a:lnTo>
                    <a:lnTo>
                      <a:pt x="2934948" y="1361036"/>
                    </a:lnTo>
                    <a:lnTo>
                      <a:pt x="2941934" y="1362940"/>
                    </a:lnTo>
                    <a:lnTo>
                      <a:pt x="2948603" y="1365796"/>
                    </a:lnTo>
                    <a:lnTo>
                      <a:pt x="2955272" y="1368969"/>
                    </a:lnTo>
                    <a:lnTo>
                      <a:pt x="2961941" y="1372142"/>
                    </a:lnTo>
                    <a:lnTo>
                      <a:pt x="2968292" y="1375633"/>
                    </a:lnTo>
                    <a:lnTo>
                      <a:pt x="2974008" y="1379758"/>
                    </a:lnTo>
                    <a:lnTo>
                      <a:pt x="2980042" y="1383883"/>
                    </a:lnTo>
                    <a:lnTo>
                      <a:pt x="2985758" y="1388008"/>
                    </a:lnTo>
                    <a:lnTo>
                      <a:pt x="2990839" y="1393085"/>
                    </a:lnTo>
                    <a:lnTo>
                      <a:pt x="2996238" y="1397845"/>
                    </a:lnTo>
                    <a:lnTo>
                      <a:pt x="3001319" y="1403239"/>
                    </a:lnTo>
                    <a:lnTo>
                      <a:pt x="3005765" y="1408316"/>
                    </a:lnTo>
                    <a:lnTo>
                      <a:pt x="3010529" y="1414345"/>
                    </a:lnTo>
                    <a:lnTo>
                      <a:pt x="3014657" y="1419739"/>
                    </a:lnTo>
                    <a:lnTo>
                      <a:pt x="3018468" y="1426086"/>
                    </a:lnTo>
                    <a:lnTo>
                      <a:pt x="3021961" y="1432432"/>
                    </a:lnTo>
                    <a:lnTo>
                      <a:pt x="3025454" y="1438778"/>
                    </a:lnTo>
                    <a:lnTo>
                      <a:pt x="3028312" y="1445125"/>
                    </a:lnTo>
                    <a:lnTo>
                      <a:pt x="3030853" y="1452106"/>
                    </a:lnTo>
                    <a:lnTo>
                      <a:pt x="3033393" y="1459087"/>
                    </a:lnTo>
                    <a:lnTo>
                      <a:pt x="3035616" y="1466067"/>
                    </a:lnTo>
                    <a:lnTo>
                      <a:pt x="3036887" y="1473366"/>
                    </a:lnTo>
                    <a:lnTo>
                      <a:pt x="3038474" y="1480664"/>
                    </a:lnTo>
                    <a:lnTo>
                      <a:pt x="3039427" y="1488280"/>
                    </a:lnTo>
                    <a:lnTo>
                      <a:pt x="3040062" y="1495895"/>
                    </a:lnTo>
                    <a:lnTo>
                      <a:pt x="3040062" y="1503511"/>
                    </a:lnTo>
                    <a:lnTo>
                      <a:pt x="3040062" y="2154008"/>
                    </a:lnTo>
                    <a:lnTo>
                      <a:pt x="3040062" y="2161623"/>
                    </a:lnTo>
                    <a:lnTo>
                      <a:pt x="3039427" y="2169556"/>
                    </a:lnTo>
                    <a:lnTo>
                      <a:pt x="3038474" y="2177172"/>
                    </a:lnTo>
                    <a:lnTo>
                      <a:pt x="3036887" y="2184470"/>
                    </a:lnTo>
                    <a:lnTo>
                      <a:pt x="3035616" y="2191451"/>
                    </a:lnTo>
                    <a:lnTo>
                      <a:pt x="3033393" y="2198749"/>
                    </a:lnTo>
                    <a:lnTo>
                      <a:pt x="3030853" y="2205730"/>
                    </a:lnTo>
                    <a:lnTo>
                      <a:pt x="3028312" y="2212394"/>
                    </a:lnTo>
                    <a:lnTo>
                      <a:pt x="3025454" y="2219057"/>
                    </a:lnTo>
                    <a:lnTo>
                      <a:pt x="3021961" y="2225404"/>
                    </a:lnTo>
                    <a:lnTo>
                      <a:pt x="3018468" y="2231433"/>
                    </a:lnTo>
                    <a:lnTo>
                      <a:pt x="3014657" y="2237779"/>
                    </a:lnTo>
                    <a:lnTo>
                      <a:pt x="3010529" y="2243808"/>
                    </a:lnTo>
                    <a:lnTo>
                      <a:pt x="3005765" y="2249202"/>
                    </a:lnTo>
                    <a:lnTo>
                      <a:pt x="3001319" y="2254597"/>
                    </a:lnTo>
                    <a:lnTo>
                      <a:pt x="2996238" y="2259674"/>
                    </a:lnTo>
                    <a:lnTo>
                      <a:pt x="2990839" y="2264433"/>
                    </a:lnTo>
                    <a:lnTo>
                      <a:pt x="2985758" y="2269510"/>
                    </a:lnTo>
                    <a:lnTo>
                      <a:pt x="2980042" y="2273953"/>
                    </a:lnTo>
                    <a:lnTo>
                      <a:pt x="2974008" y="2278078"/>
                    </a:lnTo>
                    <a:lnTo>
                      <a:pt x="2968292" y="2281886"/>
                    </a:lnTo>
                    <a:lnTo>
                      <a:pt x="2961941" y="2285376"/>
                    </a:lnTo>
                    <a:lnTo>
                      <a:pt x="2955272" y="2288867"/>
                    </a:lnTo>
                    <a:lnTo>
                      <a:pt x="2948603" y="2291723"/>
                    </a:lnTo>
                    <a:lnTo>
                      <a:pt x="2941934" y="2294578"/>
                    </a:lnTo>
                    <a:lnTo>
                      <a:pt x="2934948" y="2297117"/>
                    </a:lnTo>
                    <a:lnTo>
                      <a:pt x="2927644" y="2298703"/>
                    </a:lnTo>
                    <a:lnTo>
                      <a:pt x="2920657" y="2300607"/>
                    </a:lnTo>
                    <a:lnTo>
                      <a:pt x="2913353" y="2301877"/>
                    </a:lnTo>
                    <a:lnTo>
                      <a:pt x="2905732" y="2302829"/>
                    </a:lnTo>
                    <a:lnTo>
                      <a:pt x="2898110" y="2303146"/>
                    </a:lnTo>
                    <a:lnTo>
                      <a:pt x="2890488" y="2303463"/>
                    </a:lnTo>
                    <a:lnTo>
                      <a:pt x="2177552" y="2303463"/>
                    </a:lnTo>
                    <a:lnTo>
                      <a:pt x="2173423" y="2303146"/>
                    </a:lnTo>
                    <a:lnTo>
                      <a:pt x="2171200" y="2303146"/>
                    </a:lnTo>
                    <a:lnTo>
                      <a:pt x="2169613" y="2303146"/>
                    </a:lnTo>
                    <a:lnTo>
                      <a:pt x="2162944" y="2303146"/>
                    </a:lnTo>
                    <a:lnTo>
                      <a:pt x="2156275" y="2303146"/>
                    </a:lnTo>
                    <a:lnTo>
                      <a:pt x="2149924" y="2302511"/>
                    </a:lnTo>
                    <a:lnTo>
                      <a:pt x="2143572" y="2301559"/>
                    </a:lnTo>
                    <a:lnTo>
                      <a:pt x="2137538" y="2300607"/>
                    </a:lnTo>
                    <a:lnTo>
                      <a:pt x="2131187" y="2298703"/>
                    </a:lnTo>
                    <a:lnTo>
                      <a:pt x="2125153" y="2297117"/>
                    </a:lnTo>
                    <a:lnTo>
                      <a:pt x="2119437" y="2294896"/>
                    </a:lnTo>
                    <a:lnTo>
                      <a:pt x="2113403" y="2292040"/>
                    </a:lnTo>
                    <a:lnTo>
                      <a:pt x="2107370" y="2289501"/>
                    </a:lnTo>
                    <a:lnTo>
                      <a:pt x="2101971" y="2286645"/>
                    </a:lnTo>
                    <a:lnTo>
                      <a:pt x="2096572" y="2283155"/>
                    </a:lnTo>
                    <a:lnTo>
                      <a:pt x="2091491" y="2279665"/>
                    </a:lnTo>
                    <a:lnTo>
                      <a:pt x="2086093" y="2275222"/>
                    </a:lnTo>
                    <a:lnTo>
                      <a:pt x="2081329" y="2271097"/>
                    </a:lnTo>
                    <a:lnTo>
                      <a:pt x="2076883" y="2266972"/>
                    </a:lnTo>
                    <a:lnTo>
                      <a:pt x="1560520" y="1751334"/>
                    </a:lnTo>
                    <a:lnTo>
                      <a:pt x="1556074" y="1746574"/>
                    </a:lnTo>
                    <a:lnTo>
                      <a:pt x="1552263" y="1741815"/>
                    </a:lnTo>
                    <a:lnTo>
                      <a:pt x="1548135" y="1737055"/>
                    </a:lnTo>
                    <a:lnTo>
                      <a:pt x="1544642" y="1731661"/>
                    </a:lnTo>
                    <a:lnTo>
                      <a:pt x="1541466" y="1726583"/>
                    </a:lnTo>
                    <a:lnTo>
                      <a:pt x="1538291" y="1720872"/>
                    </a:lnTo>
                    <a:lnTo>
                      <a:pt x="1535432" y="1715477"/>
                    </a:lnTo>
                    <a:lnTo>
                      <a:pt x="1532892" y="1709766"/>
                    </a:lnTo>
                    <a:lnTo>
                      <a:pt x="1530987" y="1704054"/>
                    </a:lnTo>
                    <a:lnTo>
                      <a:pt x="1529081" y="1698342"/>
                    </a:lnTo>
                    <a:lnTo>
                      <a:pt x="1527493" y="1692631"/>
                    </a:lnTo>
                    <a:lnTo>
                      <a:pt x="1526223" y="1686919"/>
                    </a:lnTo>
                    <a:lnTo>
                      <a:pt x="1525270" y="1680890"/>
                    </a:lnTo>
                    <a:lnTo>
                      <a:pt x="1524635" y="1674544"/>
                    </a:lnTo>
                    <a:lnTo>
                      <a:pt x="1524000" y="1668515"/>
                    </a:lnTo>
                    <a:lnTo>
                      <a:pt x="1524000" y="1662803"/>
                    </a:lnTo>
                    <a:lnTo>
                      <a:pt x="1524000" y="1656774"/>
                    </a:lnTo>
                    <a:lnTo>
                      <a:pt x="1524635" y="1650428"/>
                    </a:lnTo>
                    <a:lnTo>
                      <a:pt x="1525270" y="1644716"/>
                    </a:lnTo>
                    <a:lnTo>
                      <a:pt x="1526223" y="1638687"/>
                    </a:lnTo>
                    <a:lnTo>
                      <a:pt x="1527493" y="1632658"/>
                    </a:lnTo>
                    <a:lnTo>
                      <a:pt x="1529081" y="1626946"/>
                    </a:lnTo>
                    <a:lnTo>
                      <a:pt x="1530987" y="1621235"/>
                    </a:lnTo>
                    <a:lnTo>
                      <a:pt x="1532892" y="1615523"/>
                    </a:lnTo>
                    <a:lnTo>
                      <a:pt x="1535432" y="1609811"/>
                    </a:lnTo>
                    <a:lnTo>
                      <a:pt x="1538291" y="1604417"/>
                    </a:lnTo>
                    <a:lnTo>
                      <a:pt x="1541466" y="1599023"/>
                    </a:lnTo>
                    <a:lnTo>
                      <a:pt x="1544642" y="1593628"/>
                    </a:lnTo>
                    <a:lnTo>
                      <a:pt x="1548135" y="1588551"/>
                    </a:lnTo>
                    <a:lnTo>
                      <a:pt x="1552263" y="1583474"/>
                    </a:lnTo>
                    <a:lnTo>
                      <a:pt x="1556074" y="1578714"/>
                    </a:lnTo>
                    <a:lnTo>
                      <a:pt x="1560520" y="1574272"/>
                    </a:lnTo>
                    <a:lnTo>
                      <a:pt x="1564966" y="1569830"/>
                    </a:lnTo>
                    <a:lnTo>
                      <a:pt x="1570047" y="1565705"/>
                    </a:lnTo>
                    <a:lnTo>
                      <a:pt x="1574811" y="1561897"/>
                    </a:lnTo>
                    <a:lnTo>
                      <a:pt x="1579574" y="1558406"/>
                    </a:lnTo>
                    <a:lnTo>
                      <a:pt x="1584973" y="1554916"/>
                    </a:lnTo>
                    <a:lnTo>
                      <a:pt x="1590054" y="1552060"/>
                    </a:lnTo>
                    <a:lnTo>
                      <a:pt x="1595770" y="1549521"/>
                    </a:lnTo>
                    <a:lnTo>
                      <a:pt x="1601486" y="1546666"/>
                    </a:lnTo>
                    <a:lnTo>
                      <a:pt x="1606885" y="1544444"/>
                    </a:lnTo>
                    <a:lnTo>
                      <a:pt x="1612919" y="1542858"/>
                    </a:lnTo>
                    <a:lnTo>
                      <a:pt x="1618635" y="1540954"/>
                    </a:lnTo>
                    <a:lnTo>
                      <a:pt x="1624669" y="1539685"/>
                    </a:lnTo>
                    <a:lnTo>
                      <a:pt x="1630702" y="1538733"/>
                    </a:lnTo>
                    <a:lnTo>
                      <a:pt x="1637054" y="1538098"/>
                    </a:lnTo>
                    <a:lnTo>
                      <a:pt x="1642770" y="1537463"/>
                    </a:lnTo>
                    <a:lnTo>
                      <a:pt x="1649121" y="1537146"/>
                    </a:lnTo>
                    <a:lnTo>
                      <a:pt x="1655473" y="1537463"/>
                    </a:lnTo>
                    <a:lnTo>
                      <a:pt x="1661824" y="1538098"/>
                    </a:lnTo>
                    <a:lnTo>
                      <a:pt x="1667858" y="1538733"/>
                    </a:lnTo>
                    <a:lnTo>
                      <a:pt x="1673891" y="1539685"/>
                    </a:lnTo>
                    <a:lnTo>
                      <a:pt x="1679925" y="1540954"/>
                    </a:lnTo>
                    <a:lnTo>
                      <a:pt x="1685641" y="1542858"/>
                    </a:lnTo>
                    <a:lnTo>
                      <a:pt x="1691675" y="1544444"/>
                    </a:lnTo>
                    <a:lnTo>
                      <a:pt x="1697391" y="1546666"/>
                    </a:lnTo>
                    <a:lnTo>
                      <a:pt x="1702790" y="1549521"/>
                    </a:lnTo>
                    <a:lnTo>
                      <a:pt x="1708506" y="1552060"/>
                    </a:lnTo>
                    <a:lnTo>
                      <a:pt x="1713587" y="1554916"/>
                    </a:lnTo>
                    <a:lnTo>
                      <a:pt x="1718986" y="1558406"/>
                    </a:lnTo>
                    <a:lnTo>
                      <a:pt x="1723749" y="1561897"/>
                    </a:lnTo>
                    <a:lnTo>
                      <a:pt x="1728513" y="1565705"/>
                    </a:lnTo>
                    <a:lnTo>
                      <a:pt x="1733594" y="1569830"/>
                    </a:lnTo>
                    <a:lnTo>
                      <a:pt x="1738040" y="1574272"/>
                    </a:lnTo>
                    <a:lnTo>
                      <a:pt x="2017816" y="1853827"/>
                    </a:lnTo>
                    <a:lnTo>
                      <a:pt x="2017816" y="801292"/>
                    </a:lnTo>
                    <a:lnTo>
                      <a:pt x="2018133" y="794311"/>
                    </a:lnTo>
                    <a:lnTo>
                      <a:pt x="2018451" y="787330"/>
                    </a:lnTo>
                    <a:lnTo>
                      <a:pt x="2019404" y="780349"/>
                    </a:lnTo>
                    <a:lnTo>
                      <a:pt x="2020674" y="773685"/>
                    </a:lnTo>
                    <a:lnTo>
                      <a:pt x="2021944" y="767021"/>
                    </a:lnTo>
                    <a:lnTo>
                      <a:pt x="2024167" y="760992"/>
                    </a:lnTo>
                    <a:lnTo>
                      <a:pt x="2026073" y="754646"/>
                    </a:lnTo>
                    <a:lnTo>
                      <a:pt x="2028613" y="748300"/>
                    </a:lnTo>
                    <a:lnTo>
                      <a:pt x="2031471" y="742271"/>
                    </a:lnTo>
                    <a:lnTo>
                      <a:pt x="2034329" y="736559"/>
                    </a:lnTo>
                    <a:lnTo>
                      <a:pt x="2037823" y="730530"/>
                    </a:lnTo>
                    <a:lnTo>
                      <a:pt x="2040998" y="724819"/>
                    </a:lnTo>
                    <a:lnTo>
                      <a:pt x="2045127" y="719741"/>
                    </a:lnTo>
                    <a:lnTo>
                      <a:pt x="2048937" y="714347"/>
                    </a:lnTo>
                    <a:lnTo>
                      <a:pt x="2053383" y="709587"/>
                    </a:lnTo>
                    <a:lnTo>
                      <a:pt x="2057829" y="704828"/>
                    </a:lnTo>
                    <a:lnTo>
                      <a:pt x="2062275" y="700702"/>
                    </a:lnTo>
                    <a:lnTo>
                      <a:pt x="2067674" y="695943"/>
                    </a:lnTo>
                    <a:lnTo>
                      <a:pt x="2072437" y="692135"/>
                    </a:lnTo>
                    <a:lnTo>
                      <a:pt x="2078154" y="688327"/>
                    </a:lnTo>
                    <a:lnTo>
                      <a:pt x="2083552" y="684519"/>
                    </a:lnTo>
                    <a:lnTo>
                      <a:pt x="2089268" y="681346"/>
                    </a:lnTo>
                    <a:lnTo>
                      <a:pt x="2095302" y="678173"/>
                    </a:lnTo>
                    <a:lnTo>
                      <a:pt x="2101018" y="675952"/>
                    </a:lnTo>
                    <a:lnTo>
                      <a:pt x="2107370" y="673413"/>
                    </a:lnTo>
                    <a:lnTo>
                      <a:pt x="2113721" y="670875"/>
                    </a:lnTo>
                    <a:lnTo>
                      <a:pt x="2120390" y="669288"/>
                    </a:lnTo>
                    <a:lnTo>
                      <a:pt x="2127059" y="667702"/>
                    </a:lnTo>
                    <a:lnTo>
                      <a:pt x="2133728" y="666432"/>
                    </a:lnTo>
                    <a:lnTo>
                      <a:pt x="2140079" y="665798"/>
                    </a:lnTo>
                    <a:lnTo>
                      <a:pt x="2147065" y="665163"/>
                    </a:lnTo>
                    <a:close/>
                    <a:moveTo>
                      <a:pt x="1426690" y="484188"/>
                    </a:moveTo>
                    <a:lnTo>
                      <a:pt x="1631151" y="484188"/>
                    </a:lnTo>
                    <a:lnTo>
                      <a:pt x="1634627" y="484505"/>
                    </a:lnTo>
                    <a:lnTo>
                      <a:pt x="1637787" y="484822"/>
                    </a:lnTo>
                    <a:lnTo>
                      <a:pt x="1640947" y="485773"/>
                    </a:lnTo>
                    <a:lnTo>
                      <a:pt x="1644107" y="486725"/>
                    </a:lnTo>
                    <a:lnTo>
                      <a:pt x="1646635" y="488310"/>
                    </a:lnTo>
                    <a:lnTo>
                      <a:pt x="1649479" y="489895"/>
                    </a:lnTo>
                    <a:lnTo>
                      <a:pt x="1652008" y="491798"/>
                    </a:lnTo>
                    <a:lnTo>
                      <a:pt x="1654536" y="493700"/>
                    </a:lnTo>
                    <a:lnTo>
                      <a:pt x="1656432" y="496237"/>
                    </a:lnTo>
                    <a:lnTo>
                      <a:pt x="1658328" y="498773"/>
                    </a:lnTo>
                    <a:lnTo>
                      <a:pt x="1659908" y="501310"/>
                    </a:lnTo>
                    <a:lnTo>
                      <a:pt x="1661488" y="504164"/>
                    </a:lnTo>
                    <a:lnTo>
                      <a:pt x="1662436" y="507334"/>
                    </a:lnTo>
                    <a:lnTo>
                      <a:pt x="1663068" y="510505"/>
                    </a:lnTo>
                    <a:lnTo>
                      <a:pt x="1663700" y="513676"/>
                    </a:lnTo>
                    <a:lnTo>
                      <a:pt x="1663700" y="517164"/>
                    </a:lnTo>
                    <a:lnTo>
                      <a:pt x="1663700" y="1389743"/>
                    </a:lnTo>
                    <a:lnTo>
                      <a:pt x="1663700" y="1393231"/>
                    </a:lnTo>
                    <a:lnTo>
                      <a:pt x="1663068" y="1396401"/>
                    </a:lnTo>
                    <a:lnTo>
                      <a:pt x="1662436" y="1399572"/>
                    </a:lnTo>
                    <a:lnTo>
                      <a:pt x="1661488" y="1402743"/>
                    </a:lnTo>
                    <a:lnTo>
                      <a:pt x="1659908" y="1405279"/>
                    </a:lnTo>
                    <a:lnTo>
                      <a:pt x="1658328" y="1408133"/>
                    </a:lnTo>
                    <a:lnTo>
                      <a:pt x="1656432" y="1410669"/>
                    </a:lnTo>
                    <a:lnTo>
                      <a:pt x="1654536" y="1413206"/>
                    </a:lnTo>
                    <a:lnTo>
                      <a:pt x="1652008" y="1415108"/>
                    </a:lnTo>
                    <a:lnTo>
                      <a:pt x="1649479" y="1417011"/>
                    </a:lnTo>
                    <a:lnTo>
                      <a:pt x="1646635" y="1418596"/>
                    </a:lnTo>
                    <a:lnTo>
                      <a:pt x="1644107" y="1420182"/>
                    </a:lnTo>
                    <a:lnTo>
                      <a:pt x="1640947" y="1421133"/>
                    </a:lnTo>
                    <a:lnTo>
                      <a:pt x="1637787" y="1421767"/>
                    </a:lnTo>
                    <a:lnTo>
                      <a:pt x="1634627" y="1422401"/>
                    </a:lnTo>
                    <a:lnTo>
                      <a:pt x="1631151" y="1422401"/>
                    </a:lnTo>
                    <a:lnTo>
                      <a:pt x="1426690" y="1422401"/>
                    </a:lnTo>
                    <a:lnTo>
                      <a:pt x="1423214" y="1422401"/>
                    </a:lnTo>
                    <a:lnTo>
                      <a:pt x="1420054" y="1421767"/>
                    </a:lnTo>
                    <a:lnTo>
                      <a:pt x="1416894" y="1421133"/>
                    </a:lnTo>
                    <a:lnTo>
                      <a:pt x="1413734" y="1420182"/>
                    </a:lnTo>
                    <a:lnTo>
                      <a:pt x="1411206" y="1418596"/>
                    </a:lnTo>
                    <a:lnTo>
                      <a:pt x="1408362" y="1417011"/>
                    </a:lnTo>
                    <a:lnTo>
                      <a:pt x="1405834" y="1415108"/>
                    </a:lnTo>
                    <a:lnTo>
                      <a:pt x="1403622" y="1413206"/>
                    </a:lnTo>
                    <a:lnTo>
                      <a:pt x="1401409" y="1410669"/>
                    </a:lnTo>
                    <a:lnTo>
                      <a:pt x="1399513" y="1408133"/>
                    </a:lnTo>
                    <a:lnTo>
                      <a:pt x="1397933" y="1405279"/>
                    </a:lnTo>
                    <a:lnTo>
                      <a:pt x="1396669" y="1402743"/>
                    </a:lnTo>
                    <a:lnTo>
                      <a:pt x="1395405" y="1399572"/>
                    </a:lnTo>
                    <a:lnTo>
                      <a:pt x="1394457" y="1396401"/>
                    </a:lnTo>
                    <a:lnTo>
                      <a:pt x="1394141" y="1393231"/>
                    </a:lnTo>
                    <a:lnTo>
                      <a:pt x="1393825" y="1389743"/>
                    </a:lnTo>
                    <a:lnTo>
                      <a:pt x="1393825" y="517164"/>
                    </a:lnTo>
                    <a:lnTo>
                      <a:pt x="1394141" y="513676"/>
                    </a:lnTo>
                    <a:lnTo>
                      <a:pt x="1394457" y="510505"/>
                    </a:lnTo>
                    <a:lnTo>
                      <a:pt x="1395405" y="507334"/>
                    </a:lnTo>
                    <a:lnTo>
                      <a:pt x="1396669" y="504164"/>
                    </a:lnTo>
                    <a:lnTo>
                      <a:pt x="1397933" y="501310"/>
                    </a:lnTo>
                    <a:lnTo>
                      <a:pt x="1399513" y="498773"/>
                    </a:lnTo>
                    <a:lnTo>
                      <a:pt x="1401409" y="496237"/>
                    </a:lnTo>
                    <a:lnTo>
                      <a:pt x="1403622" y="493700"/>
                    </a:lnTo>
                    <a:lnTo>
                      <a:pt x="1405834" y="491798"/>
                    </a:lnTo>
                    <a:lnTo>
                      <a:pt x="1408362" y="489895"/>
                    </a:lnTo>
                    <a:lnTo>
                      <a:pt x="1411206" y="488310"/>
                    </a:lnTo>
                    <a:lnTo>
                      <a:pt x="1413734" y="486725"/>
                    </a:lnTo>
                    <a:lnTo>
                      <a:pt x="1416894" y="485773"/>
                    </a:lnTo>
                    <a:lnTo>
                      <a:pt x="1420054" y="484822"/>
                    </a:lnTo>
                    <a:lnTo>
                      <a:pt x="1423214" y="484505"/>
                    </a:lnTo>
                    <a:lnTo>
                      <a:pt x="1426690" y="484188"/>
                    </a:lnTo>
                    <a:close/>
                    <a:moveTo>
                      <a:pt x="183794" y="0"/>
                    </a:moveTo>
                    <a:lnTo>
                      <a:pt x="193952" y="0"/>
                    </a:lnTo>
                    <a:lnTo>
                      <a:pt x="2827060" y="0"/>
                    </a:lnTo>
                    <a:lnTo>
                      <a:pt x="2837218" y="0"/>
                    </a:lnTo>
                    <a:lnTo>
                      <a:pt x="2847059" y="952"/>
                    </a:lnTo>
                    <a:lnTo>
                      <a:pt x="2856582" y="2539"/>
                    </a:lnTo>
                    <a:lnTo>
                      <a:pt x="2866105" y="4443"/>
                    </a:lnTo>
                    <a:lnTo>
                      <a:pt x="2875628" y="6982"/>
                    </a:lnTo>
                    <a:lnTo>
                      <a:pt x="2884516" y="10156"/>
                    </a:lnTo>
                    <a:lnTo>
                      <a:pt x="2893721" y="13964"/>
                    </a:lnTo>
                    <a:lnTo>
                      <a:pt x="2902292" y="17773"/>
                    </a:lnTo>
                    <a:lnTo>
                      <a:pt x="2911180" y="22851"/>
                    </a:lnTo>
                    <a:lnTo>
                      <a:pt x="2919433" y="27611"/>
                    </a:lnTo>
                    <a:lnTo>
                      <a:pt x="2927369" y="33324"/>
                    </a:lnTo>
                    <a:lnTo>
                      <a:pt x="2935623" y="39036"/>
                    </a:lnTo>
                    <a:lnTo>
                      <a:pt x="2942924" y="45384"/>
                    </a:lnTo>
                    <a:lnTo>
                      <a:pt x="2950225" y="52366"/>
                    </a:lnTo>
                    <a:lnTo>
                      <a:pt x="2957525" y="59665"/>
                    </a:lnTo>
                    <a:lnTo>
                      <a:pt x="2964192" y="67282"/>
                    </a:lnTo>
                    <a:lnTo>
                      <a:pt x="2970540" y="74899"/>
                    </a:lnTo>
                    <a:lnTo>
                      <a:pt x="2976571" y="83468"/>
                    </a:lnTo>
                    <a:lnTo>
                      <a:pt x="2982285" y="92037"/>
                    </a:lnTo>
                    <a:lnTo>
                      <a:pt x="2987682" y="101240"/>
                    </a:lnTo>
                    <a:lnTo>
                      <a:pt x="2992761" y="110444"/>
                    </a:lnTo>
                    <a:lnTo>
                      <a:pt x="2997522" y="119965"/>
                    </a:lnTo>
                    <a:lnTo>
                      <a:pt x="3001649" y="130121"/>
                    </a:lnTo>
                    <a:lnTo>
                      <a:pt x="3005458" y="140276"/>
                    </a:lnTo>
                    <a:lnTo>
                      <a:pt x="3008950" y="150749"/>
                    </a:lnTo>
                    <a:lnTo>
                      <a:pt x="3012124" y="161540"/>
                    </a:lnTo>
                    <a:lnTo>
                      <a:pt x="3014663" y="172330"/>
                    </a:lnTo>
                    <a:lnTo>
                      <a:pt x="3016885" y="183438"/>
                    </a:lnTo>
                    <a:lnTo>
                      <a:pt x="3018473" y="194546"/>
                    </a:lnTo>
                    <a:lnTo>
                      <a:pt x="3019742" y="205971"/>
                    </a:lnTo>
                    <a:lnTo>
                      <a:pt x="3020695" y="218031"/>
                    </a:lnTo>
                    <a:lnTo>
                      <a:pt x="3021012" y="229774"/>
                    </a:lnTo>
                    <a:lnTo>
                      <a:pt x="3021012" y="1276768"/>
                    </a:lnTo>
                    <a:lnTo>
                      <a:pt x="3013711" y="1272642"/>
                    </a:lnTo>
                    <a:lnTo>
                      <a:pt x="3006410" y="1268833"/>
                    </a:lnTo>
                    <a:lnTo>
                      <a:pt x="2999109" y="1265342"/>
                    </a:lnTo>
                    <a:lnTo>
                      <a:pt x="2991808" y="1262169"/>
                    </a:lnTo>
                    <a:lnTo>
                      <a:pt x="2983872" y="1258995"/>
                    </a:lnTo>
                    <a:lnTo>
                      <a:pt x="2976254" y="1256139"/>
                    </a:lnTo>
                    <a:lnTo>
                      <a:pt x="2968318" y="1253282"/>
                    </a:lnTo>
                    <a:lnTo>
                      <a:pt x="2960382" y="1251061"/>
                    </a:lnTo>
                    <a:lnTo>
                      <a:pt x="2952129" y="1248839"/>
                    </a:lnTo>
                    <a:lnTo>
                      <a:pt x="2944193" y="1247252"/>
                    </a:lnTo>
                    <a:lnTo>
                      <a:pt x="2935940" y="1245348"/>
                    </a:lnTo>
                    <a:lnTo>
                      <a:pt x="2927369" y="1244079"/>
                    </a:lnTo>
                    <a:lnTo>
                      <a:pt x="2919116" y="1242809"/>
                    </a:lnTo>
                    <a:lnTo>
                      <a:pt x="2910863" y="1242175"/>
                    </a:lnTo>
                    <a:lnTo>
                      <a:pt x="2901975" y="1241540"/>
                    </a:lnTo>
                    <a:lnTo>
                      <a:pt x="2893404" y="1241540"/>
                    </a:lnTo>
                    <a:lnTo>
                      <a:pt x="2646123" y="1213294"/>
                    </a:lnTo>
                    <a:lnTo>
                      <a:pt x="2646123" y="313876"/>
                    </a:lnTo>
                    <a:lnTo>
                      <a:pt x="374889" y="313876"/>
                    </a:lnTo>
                    <a:lnTo>
                      <a:pt x="374889" y="1959424"/>
                    </a:lnTo>
                    <a:lnTo>
                      <a:pt x="1610021" y="1959424"/>
                    </a:lnTo>
                    <a:lnTo>
                      <a:pt x="1923646" y="2273300"/>
                    </a:lnTo>
                    <a:lnTo>
                      <a:pt x="193952" y="2273300"/>
                    </a:lnTo>
                    <a:lnTo>
                      <a:pt x="183794" y="2273300"/>
                    </a:lnTo>
                    <a:lnTo>
                      <a:pt x="173953" y="2272348"/>
                    </a:lnTo>
                    <a:lnTo>
                      <a:pt x="164113" y="2270761"/>
                    </a:lnTo>
                    <a:lnTo>
                      <a:pt x="154908" y="2268857"/>
                    </a:lnTo>
                    <a:lnTo>
                      <a:pt x="145385" y="2266318"/>
                    </a:lnTo>
                    <a:lnTo>
                      <a:pt x="136496" y="2263144"/>
                    </a:lnTo>
                    <a:lnTo>
                      <a:pt x="127291" y="2259336"/>
                    </a:lnTo>
                    <a:lnTo>
                      <a:pt x="118720" y="2255528"/>
                    </a:lnTo>
                    <a:lnTo>
                      <a:pt x="109832" y="2250450"/>
                    </a:lnTo>
                    <a:lnTo>
                      <a:pt x="101579" y="2245689"/>
                    </a:lnTo>
                    <a:lnTo>
                      <a:pt x="93326" y="2240294"/>
                    </a:lnTo>
                    <a:lnTo>
                      <a:pt x="85390" y="2234264"/>
                    </a:lnTo>
                    <a:lnTo>
                      <a:pt x="77771" y="2227917"/>
                    </a:lnTo>
                    <a:lnTo>
                      <a:pt x="70470" y="2220935"/>
                    </a:lnTo>
                    <a:lnTo>
                      <a:pt x="63487" y="2213635"/>
                    </a:lnTo>
                    <a:lnTo>
                      <a:pt x="56821" y="2206018"/>
                    </a:lnTo>
                    <a:lnTo>
                      <a:pt x="50472" y="2198402"/>
                    </a:lnTo>
                    <a:lnTo>
                      <a:pt x="44441" y="2189833"/>
                    </a:lnTo>
                    <a:lnTo>
                      <a:pt x="38727" y="2181264"/>
                    </a:lnTo>
                    <a:lnTo>
                      <a:pt x="33013" y="2172060"/>
                    </a:lnTo>
                    <a:lnTo>
                      <a:pt x="28252" y="2162856"/>
                    </a:lnTo>
                    <a:lnTo>
                      <a:pt x="23490" y="2153335"/>
                    </a:lnTo>
                    <a:lnTo>
                      <a:pt x="19364" y="2143180"/>
                    </a:lnTo>
                    <a:lnTo>
                      <a:pt x="15237" y="2133024"/>
                    </a:lnTo>
                    <a:lnTo>
                      <a:pt x="11745" y="2122551"/>
                    </a:lnTo>
                    <a:lnTo>
                      <a:pt x="8888" y="2112078"/>
                    </a:lnTo>
                    <a:lnTo>
                      <a:pt x="6349" y="2100970"/>
                    </a:lnTo>
                    <a:lnTo>
                      <a:pt x="3809" y="2089862"/>
                    </a:lnTo>
                    <a:lnTo>
                      <a:pt x="2540" y="2078754"/>
                    </a:lnTo>
                    <a:lnTo>
                      <a:pt x="952" y="2067329"/>
                    </a:lnTo>
                    <a:lnTo>
                      <a:pt x="318" y="2055269"/>
                    </a:lnTo>
                    <a:lnTo>
                      <a:pt x="0" y="2043844"/>
                    </a:lnTo>
                    <a:lnTo>
                      <a:pt x="0" y="229774"/>
                    </a:lnTo>
                    <a:lnTo>
                      <a:pt x="318" y="218031"/>
                    </a:lnTo>
                    <a:lnTo>
                      <a:pt x="952" y="205971"/>
                    </a:lnTo>
                    <a:lnTo>
                      <a:pt x="2540" y="194546"/>
                    </a:lnTo>
                    <a:lnTo>
                      <a:pt x="3809" y="183438"/>
                    </a:lnTo>
                    <a:lnTo>
                      <a:pt x="6349" y="172330"/>
                    </a:lnTo>
                    <a:lnTo>
                      <a:pt x="8888" y="161540"/>
                    </a:lnTo>
                    <a:lnTo>
                      <a:pt x="11745" y="150749"/>
                    </a:lnTo>
                    <a:lnTo>
                      <a:pt x="15237" y="140276"/>
                    </a:lnTo>
                    <a:lnTo>
                      <a:pt x="19364" y="130121"/>
                    </a:lnTo>
                    <a:lnTo>
                      <a:pt x="23490" y="119965"/>
                    </a:lnTo>
                    <a:lnTo>
                      <a:pt x="28252" y="110444"/>
                    </a:lnTo>
                    <a:lnTo>
                      <a:pt x="33013" y="101240"/>
                    </a:lnTo>
                    <a:lnTo>
                      <a:pt x="38727" y="92037"/>
                    </a:lnTo>
                    <a:lnTo>
                      <a:pt x="44441" y="83468"/>
                    </a:lnTo>
                    <a:lnTo>
                      <a:pt x="50472" y="74899"/>
                    </a:lnTo>
                    <a:lnTo>
                      <a:pt x="56821" y="67282"/>
                    </a:lnTo>
                    <a:lnTo>
                      <a:pt x="63487" y="59665"/>
                    </a:lnTo>
                    <a:lnTo>
                      <a:pt x="70470" y="52366"/>
                    </a:lnTo>
                    <a:lnTo>
                      <a:pt x="77771" y="45384"/>
                    </a:lnTo>
                    <a:lnTo>
                      <a:pt x="85390" y="39036"/>
                    </a:lnTo>
                    <a:lnTo>
                      <a:pt x="93326" y="33324"/>
                    </a:lnTo>
                    <a:lnTo>
                      <a:pt x="101579" y="27611"/>
                    </a:lnTo>
                    <a:lnTo>
                      <a:pt x="109832" y="22851"/>
                    </a:lnTo>
                    <a:lnTo>
                      <a:pt x="118720" y="17773"/>
                    </a:lnTo>
                    <a:lnTo>
                      <a:pt x="127291" y="13964"/>
                    </a:lnTo>
                    <a:lnTo>
                      <a:pt x="136496" y="10156"/>
                    </a:lnTo>
                    <a:lnTo>
                      <a:pt x="145385" y="6982"/>
                    </a:lnTo>
                    <a:lnTo>
                      <a:pt x="154908" y="4443"/>
                    </a:lnTo>
                    <a:lnTo>
                      <a:pt x="164113" y="2539"/>
                    </a:lnTo>
                    <a:lnTo>
                      <a:pt x="173953" y="952"/>
                    </a:lnTo>
                    <a:lnTo>
                      <a:pt x="18379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9pPr>
              </a:lstStyle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6" name="淘宝网Chenying0907出品 45"/>
            <p:cNvGrpSpPr/>
            <p:nvPr/>
          </p:nvGrpSpPr>
          <p:grpSpPr>
            <a:xfrm>
              <a:off x="6461565" y="3301417"/>
              <a:ext cx="465264" cy="465265"/>
              <a:chOff x="6457452" y="3301417"/>
              <a:chExt cx="465264" cy="465265"/>
            </a:xfrm>
          </p:grpSpPr>
          <p:sp>
            <p:nvSpPr>
              <p:cNvPr id="47" name="淘宝网Chenying0907出品 46"/>
              <p:cNvSpPr/>
              <p:nvPr/>
            </p:nvSpPr>
            <p:spPr>
              <a:xfrm flipH="1">
                <a:off x="6457452" y="3301417"/>
                <a:ext cx="465264" cy="465265"/>
              </a:xfrm>
              <a:prstGeom prst="ellipse">
                <a:avLst/>
              </a:prstGeom>
              <a:solidFill>
                <a:srgbClr val="00ACBE"/>
              </a:solidFill>
              <a:ln cap="flat" w="28575">
                <a:noFill/>
                <a:prstDash val="solid"/>
                <a:miter lim="800000"/>
              </a:ln>
              <a:effectLst>
                <a:outerShdw algn="t" blurRad="228600" dir="5400000" dist="228600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KSO_Shape"/>
              <p:cNvSpPr/>
              <p:nvPr/>
            </p:nvSpPr>
            <p:spPr bwMode="auto">
              <a:xfrm>
                <a:off x="6553927" y="3450804"/>
                <a:ext cx="280594" cy="192206"/>
              </a:xfrm>
              <a:custGeom>
                <a:gdLst>
                  <a:gd fmla="*/ 533764 w 2262188" name="T0"/>
                  <a:gd fmla="*/ 1493837 h 1547812" name="T1"/>
                  <a:gd fmla="*/ 547137 w 2262188" name="T2"/>
                  <a:gd fmla="*/ 1258660 h 1547812" name="T3"/>
                  <a:gd fmla="*/ 385081 w 2262188" name="T4"/>
                  <a:gd fmla="*/ 1488848 h 1547812" name="T5"/>
                  <a:gd fmla="*/ 417039 w 2262188" name="T6"/>
                  <a:gd fmla="*/ 1265237 h 1547812" name="T7"/>
                  <a:gd fmla="*/ 240931 w 2262188" name="T8"/>
                  <a:gd fmla="*/ 1479777 h 1547812" name="T9"/>
                  <a:gd fmla="*/ 283994 w 2262188" name="T10"/>
                  <a:gd fmla="*/ 1275669 h 1547812" name="T11"/>
                  <a:gd fmla="*/ 100407 w 2262188" name="T12"/>
                  <a:gd fmla="*/ 1280432 h 1547812" name="T13"/>
                  <a:gd fmla="*/ 145057 w 2262188" name="T14"/>
                  <a:gd fmla="*/ 1475241 h 1547812" name="T15"/>
                  <a:gd fmla="*/ 847904 w 2262188" name="T16"/>
                  <a:gd fmla="*/ 1322387 h 1547812" name="T17"/>
                  <a:gd fmla="*/ 15186 w 2262188" name="T18"/>
                  <a:gd fmla="*/ 1538060 h 1547812" name="T19"/>
                  <a:gd fmla="*/ 527304 w 2262188" name="T20"/>
                  <a:gd fmla="*/ 859744 h 1547812" name="T21"/>
                  <a:gd fmla="*/ 544745 w 2262188" name="T22"/>
                  <a:gd fmla="*/ 1093334 h 1547812" name="T23"/>
                  <a:gd fmla="*/ 535684 w 2262188" name="T24"/>
                  <a:gd fmla="*/ 857023 h 1547812" name="T25"/>
                  <a:gd fmla="*/ 394798 w 2262188" name="T26"/>
                  <a:gd fmla="*/ 1094014 h 1547812" name="T27"/>
                  <a:gd fmla="*/ 407936 w 2262188" name="T28"/>
                  <a:gd fmla="*/ 858837 h 1547812" name="T29"/>
                  <a:gd fmla="*/ 247117 w 2262188" name="T30"/>
                  <a:gd fmla="*/ 1089025 h 1547812" name="T31"/>
                  <a:gd fmla="*/ 278828 w 2262188" name="T32"/>
                  <a:gd fmla="*/ 865414 h 1547812" name="T33"/>
                  <a:gd fmla="*/ 102154 w 2262188" name="T34"/>
                  <a:gd fmla="*/ 1079953 h 1547812" name="T35"/>
                  <a:gd fmla="*/ 144963 w 2262188" name="T36"/>
                  <a:gd fmla="*/ 875846 h 1547812" name="T37"/>
                  <a:gd fmla="*/ 689708 w 2262188" name="T38"/>
                  <a:gd fmla="*/ 1045935 h 1547812" name="T39"/>
                  <a:gd fmla="*/ 12231 w 2262188" name="T40"/>
                  <a:gd fmla="*/ 814160 h 1547812" name="T41"/>
                  <a:gd fmla="*/ 519151 w 2262188" name="T42"/>
                  <a:gd fmla="*/ 682357 h 1547812" name="T43"/>
                  <a:gd fmla="*/ 558563 w 2262188" name="T44"/>
                  <a:gd fmla="*/ 469492 h 1547812" name="T45"/>
                  <a:gd fmla="*/ 376679 w 2262188" name="T46"/>
                  <a:gd fmla="*/ 671237 h 1547812" name="T47"/>
                  <a:gd fmla="*/ 421980 w 2262188" name="T48"/>
                  <a:gd fmla="*/ 668967 h 1547812" name="T49"/>
                  <a:gd fmla="*/ 240096 w 2262188" name="T50"/>
                  <a:gd fmla="*/ 471761 h 1547812" name="T51"/>
                  <a:gd fmla="*/ 281547 w 2262188" name="T52"/>
                  <a:gd fmla="*/ 680314 h 1547812" name="T53"/>
                  <a:gd fmla="*/ 107137 w 2262188" name="T54"/>
                  <a:gd fmla="*/ 462003 h 1547812" name="T55"/>
                  <a:gd fmla="*/ 135677 w 2262188" name="T56"/>
                  <a:gd fmla="*/ 688711 h 1547812" name="T57"/>
                  <a:gd fmla="*/ 733425 w 2262188" name="T58"/>
                  <a:gd fmla="*/ 400050 h 1547812" name="T59"/>
                  <a:gd fmla="*/ 4983 w 2262188" name="T60"/>
                  <a:gd fmla="*/ 724113 h 1547812" name="T61"/>
                  <a:gd fmla="*/ 1304533 w 2262188" name="T62"/>
                  <a:gd fmla="*/ 388484 h 1547812" name="T63"/>
                  <a:gd fmla="*/ 1151318 w 2262188" name="T64"/>
                  <a:gd fmla="*/ 606198 h 1547812" name="T65"/>
                  <a:gd fmla="*/ 1324281 w 2262188" name="T66"/>
                  <a:gd fmla="*/ 788987 h 1547812" name="T67"/>
                  <a:gd fmla="*/ 1530839 w 2262188" name="T68"/>
                  <a:gd fmla="*/ 996723 h 1547812" name="T69"/>
                  <a:gd fmla="*/ 1435731 w 2262188" name="T70"/>
                  <a:gd fmla="*/ 1033235 h 1547812" name="T71"/>
                  <a:gd fmla="*/ 1175605 w 2262188" name="T72"/>
                  <a:gd fmla="*/ 1040039 h 1547812" name="T73"/>
                  <a:gd fmla="*/ 1426198 w 2262188" name="T74"/>
                  <a:gd fmla="*/ 1168626 h 1547812" name="T75"/>
                  <a:gd fmla="*/ 1804130 w 2262188" name="T76"/>
                  <a:gd fmla="*/ 1049564 h 1547812" name="T77"/>
                  <a:gd fmla="*/ 1811621 w 2262188" name="T78"/>
                  <a:gd fmla="*/ 824593 h 1547812" name="T79"/>
                  <a:gd fmla="*/ 1472730 w 2262188" name="T80"/>
                  <a:gd fmla="*/ 618898 h 1547812" name="T81"/>
                  <a:gd fmla="*/ 1456387 w 2262188" name="T82"/>
                  <a:gd fmla="*/ 489403 h 1547812" name="T83"/>
                  <a:gd fmla="*/ 1803903 w 2262188" name="T84"/>
                  <a:gd fmla="*/ 592364 h 1547812" name="T85"/>
                  <a:gd fmla="*/ 1611873 w 2262188" name="T86"/>
                  <a:gd fmla="*/ 375103 h 1547812" name="T87"/>
                  <a:gd fmla="*/ 522331 w 2262188" name="T88"/>
                  <a:gd fmla="*/ 285711 h 1547812" name="T89"/>
                  <a:gd fmla="*/ 556775 w 2262188" name="T90"/>
                  <a:gd fmla="*/ 65584 h 1547812" name="T91"/>
                  <a:gd fmla="*/ 377982 w 2262188" name="T92"/>
                  <a:gd fmla="*/ 276179 h 1547812" name="T93"/>
                  <a:gd fmla="*/ 421717 w 2262188" name="T94"/>
                  <a:gd fmla="*/ 76477 h 1547812" name="T95"/>
                  <a:gd fmla="*/ 239298 w 2262188" name="T96"/>
                  <a:gd fmla="*/ 76477 h 1547812" name="T97"/>
                  <a:gd fmla="*/ 283487 w 2262188" name="T98"/>
                  <a:gd fmla="*/ 276179 h 1547812" name="T99"/>
                  <a:gd fmla="*/ 104240 w 2262188" name="T100"/>
                  <a:gd fmla="*/ 65584 h 1547812" name="T101"/>
                  <a:gd fmla="*/ 139137 w 2262188" name="T102"/>
                  <a:gd fmla="*/ 285711 h 1547812" name="T103"/>
                  <a:gd fmla="*/ 1570334 w 2262188" name="T104"/>
                  <a:gd fmla="*/ 8617 h 1547812" name="T105"/>
                  <a:gd fmla="*/ 2074244 w 2262188" name="T106"/>
                  <a:gd fmla="*/ 271009 h 1547812" name="T107"/>
                  <a:gd fmla="*/ 2261053 w 2262188" name="T108"/>
                  <a:gd fmla="*/ 814387 h 1547812" name="T109"/>
                  <a:gd fmla="*/ 2023172 w 2262188" name="T110"/>
                  <a:gd fmla="*/ 1332139 h 1547812" name="T111"/>
                  <a:gd fmla="*/ 1491343 w 2262188" name="T112"/>
                  <a:gd fmla="*/ 1544637 h 1547812" name="T113"/>
                  <a:gd fmla="*/ 959515 w 2262188" name="T114"/>
                  <a:gd fmla="*/ 1332139 h 1547812" name="T115"/>
                  <a:gd fmla="*/ 721633 w 2262188" name="T116"/>
                  <a:gd fmla="*/ 814387 h 1547812" name="T117"/>
                  <a:gd fmla="*/ 908670 w 2262188" name="T118"/>
                  <a:gd fmla="*/ 271009 h 1547812" name="T119"/>
                  <a:gd fmla="*/ 1412579 w 2262188" name="T120"/>
                  <a:gd fmla="*/ 8617 h 1547812" name="T121"/>
                  <a:gd fmla="*/ 840035 w 2262188" name="T122"/>
                  <a:gd fmla="*/ 237374 h 1547812" name="T123"/>
                  <a:gd fmla="*/ 4985 w 2262188" name="T124"/>
                  <a:gd fmla="*/ 21786 h 1547812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547812" w="2262188">
                    <a:moveTo>
                      <a:pt x="536031" y="1256846"/>
                    </a:moveTo>
                    <a:lnTo>
                      <a:pt x="533764" y="1257300"/>
                    </a:lnTo>
                    <a:lnTo>
                      <a:pt x="531498" y="1257753"/>
                    </a:lnTo>
                    <a:lnTo>
                      <a:pt x="529458" y="1258660"/>
                    </a:lnTo>
                    <a:lnTo>
                      <a:pt x="527645" y="1259567"/>
                    </a:lnTo>
                    <a:lnTo>
                      <a:pt x="525831" y="1260701"/>
                    </a:lnTo>
                    <a:lnTo>
                      <a:pt x="524018" y="1262289"/>
                    </a:lnTo>
                    <a:lnTo>
                      <a:pt x="522432" y="1263876"/>
                    </a:lnTo>
                    <a:lnTo>
                      <a:pt x="520845" y="1265237"/>
                    </a:lnTo>
                    <a:lnTo>
                      <a:pt x="519485" y="1267051"/>
                    </a:lnTo>
                    <a:lnTo>
                      <a:pt x="518579" y="1269092"/>
                    </a:lnTo>
                    <a:lnTo>
                      <a:pt x="517446" y="1271360"/>
                    </a:lnTo>
                    <a:lnTo>
                      <a:pt x="516765" y="1273401"/>
                    </a:lnTo>
                    <a:lnTo>
                      <a:pt x="516312" y="1275669"/>
                    </a:lnTo>
                    <a:lnTo>
                      <a:pt x="515632" y="1277937"/>
                    </a:lnTo>
                    <a:lnTo>
                      <a:pt x="515632" y="1280432"/>
                    </a:lnTo>
                    <a:lnTo>
                      <a:pt x="515632" y="1470705"/>
                    </a:lnTo>
                    <a:lnTo>
                      <a:pt x="515632" y="1472973"/>
                    </a:lnTo>
                    <a:lnTo>
                      <a:pt x="516312" y="1475241"/>
                    </a:lnTo>
                    <a:lnTo>
                      <a:pt x="516765" y="1477509"/>
                    </a:lnTo>
                    <a:lnTo>
                      <a:pt x="517446" y="1479777"/>
                    </a:lnTo>
                    <a:lnTo>
                      <a:pt x="518579" y="1482044"/>
                    </a:lnTo>
                    <a:lnTo>
                      <a:pt x="519485" y="1483859"/>
                    </a:lnTo>
                    <a:lnTo>
                      <a:pt x="520845" y="1485446"/>
                    </a:lnTo>
                    <a:lnTo>
                      <a:pt x="522432" y="1487260"/>
                    </a:lnTo>
                    <a:lnTo>
                      <a:pt x="524018" y="1488848"/>
                    </a:lnTo>
                    <a:lnTo>
                      <a:pt x="525831" y="1490209"/>
                    </a:lnTo>
                    <a:lnTo>
                      <a:pt x="527645" y="1491569"/>
                    </a:lnTo>
                    <a:lnTo>
                      <a:pt x="529458" y="1492477"/>
                    </a:lnTo>
                    <a:lnTo>
                      <a:pt x="531498" y="1493384"/>
                    </a:lnTo>
                    <a:lnTo>
                      <a:pt x="533764" y="1493837"/>
                    </a:lnTo>
                    <a:lnTo>
                      <a:pt x="536031" y="1494064"/>
                    </a:lnTo>
                    <a:lnTo>
                      <a:pt x="538071" y="1494291"/>
                    </a:lnTo>
                    <a:lnTo>
                      <a:pt x="540564" y="1494064"/>
                    </a:lnTo>
                    <a:lnTo>
                      <a:pt x="542830" y="1493837"/>
                    </a:lnTo>
                    <a:lnTo>
                      <a:pt x="545097" y="1493384"/>
                    </a:lnTo>
                    <a:lnTo>
                      <a:pt x="547137" y="1492477"/>
                    </a:lnTo>
                    <a:lnTo>
                      <a:pt x="548950" y="1491569"/>
                    </a:lnTo>
                    <a:lnTo>
                      <a:pt x="550990" y="1490209"/>
                    </a:lnTo>
                    <a:lnTo>
                      <a:pt x="552576" y="1488848"/>
                    </a:lnTo>
                    <a:lnTo>
                      <a:pt x="554390" y="1487260"/>
                    </a:lnTo>
                    <a:lnTo>
                      <a:pt x="555750" y="1485446"/>
                    </a:lnTo>
                    <a:lnTo>
                      <a:pt x="556883" y="1483859"/>
                    </a:lnTo>
                    <a:lnTo>
                      <a:pt x="558243" y="1482044"/>
                    </a:lnTo>
                    <a:lnTo>
                      <a:pt x="558923" y="1479777"/>
                    </a:lnTo>
                    <a:lnTo>
                      <a:pt x="559829" y="1477509"/>
                    </a:lnTo>
                    <a:lnTo>
                      <a:pt x="560283" y="1475241"/>
                    </a:lnTo>
                    <a:lnTo>
                      <a:pt x="560736" y="1472973"/>
                    </a:lnTo>
                    <a:lnTo>
                      <a:pt x="560736" y="1470705"/>
                    </a:lnTo>
                    <a:lnTo>
                      <a:pt x="560736" y="1280432"/>
                    </a:lnTo>
                    <a:lnTo>
                      <a:pt x="560736" y="1277937"/>
                    </a:lnTo>
                    <a:lnTo>
                      <a:pt x="560283" y="1275669"/>
                    </a:lnTo>
                    <a:lnTo>
                      <a:pt x="559829" y="1273401"/>
                    </a:lnTo>
                    <a:lnTo>
                      <a:pt x="558923" y="1271360"/>
                    </a:lnTo>
                    <a:lnTo>
                      <a:pt x="558243" y="1269092"/>
                    </a:lnTo>
                    <a:lnTo>
                      <a:pt x="556883" y="1267051"/>
                    </a:lnTo>
                    <a:lnTo>
                      <a:pt x="555750" y="1265237"/>
                    </a:lnTo>
                    <a:lnTo>
                      <a:pt x="554390" y="1263876"/>
                    </a:lnTo>
                    <a:lnTo>
                      <a:pt x="552576" y="1262289"/>
                    </a:lnTo>
                    <a:lnTo>
                      <a:pt x="550990" y="1260701"/>
                    </a:lnTo>
                    <a:lnTo>
                      <a:pt x="548950" y="1259567"/>
                    </a:lnTo>
                    <a:lnTo>
                      <a:pt x="547137" y="1258660"/>
                    </a:lnTo>
                    <a:lnTo>
                      <a:pt x="545097" y="1257753"/>
                    </a:lnTo>
                    <a:lnTo>
                      <a:pt x="542830" y="1257300"/>
                    </a:lnTo>
                    <a:lnTo>
                      <a:pt x="540564" y="1256846"/>
                    </a:lnTo>
                    <a:lnTo>
                      <a:pt x="538071" y="1256846"/>
                    </a:lnTo>
                    <a:lnTo>
                      <a:pt x="536031" y="1256846"/>
                    </a:lnTo>
                    <a:close/>
                    <a:moveTo>
                      <a:pt x="397093" y="1256846"/>
                    </a:moveTo>
                    <a:lnTo>
                      <a:pt x="395054" y="1257300"/>
                    </a:lnTo>
                    <a:lnTo>
                      <a:pt x="392787" y="1257753"/>
                    </a:lnTo>
                    <a:lnTo>
                      <a:pt x="390747" y="1258660"/>
                    </a:lnTo>
                    <a:lnTo>
                      <a:pt x="388707" y="1259567"/>
                    </a:lnTo>
                    <a:lnTo>
                      <a:pt x="386894" y="1260701"/>
                    </a:lnTo>
                    <a:lnTo>
                      <a:pt x="385081" y="1262289"/>
                    </a:lnTo>
                    <a:lnTo>
                      <a:pt x="383494" y="1263876"/>
                    </a:lnTo>
                    <a:lnTo>
                      <a:pt x="382135" y="1265237"/>
                    </a:lnTo>
                    <a:lnTo>
                      <a:pt x="381001" y="1267051"/>
                    </a:lnTo>
                    <a:lnTo>
                      <a:pt x="379641" y="1269092"/>
                    </a:lnTo>
                    <a:lnTo>
                      <a:pt x="378508" y="1271360"/>
                    </a:lnTo>
                    <a:lnTo>
                      <a:pt x="378055" y="1273401"/>
                    </a:lnTo>
                    <a:lnTo>
                      <a:pt x="377375" y="1275669"/>
                    </a:lnTo>
                    <a:lnTo>
                      <a:pt x="376922" y="1277937"/>
                    </a:lnTo>
                    <a:lnTo>
                      <a:pt x="376922" y="1280432"/>
                    </a:lnTo>
                    <a:lnTo>
                      <a:pt x="376922" y="1470705"/>
                    </a:lnTo>
                    <a:lnTo>
                      <a:pt x="376922" y="1472973"/>
                    </a:lnTo>
                    <a:lnTo>
                      <a:pt x="377375" y="1475241"/>
                    </a:lnTo>
                    <a:lnTo>
                      <a:pt x="378055" y="1477509"/>
                    </a:lnTo>
                    <a:lnTo>
                      <a:pt x="378508" y="1479777"/>
                    </a:lnTo>
                    <a:lnTo>
                      <a:pt x="379641" y="1482044"/>
                    </a:lnTo>
                    <a:lnTo>
                      <a:pt x="381001" y="1483859"/>
                    </a:lnTo>
                    <a:lnTo>
                      <a:pt x="382135" y="1485446"/>
                    </a:lnTo>
                    <a:lnTo>
                      <a:pt x="383494" y="1487260"/>
                    </a:lnTo>
                    <a:lnTo>
                      <a:pt x="385081" y="1488848"/>
                    </a:lnTo>
                    <a:lnTo>
                      <a:pt x="386894" y="1490209"/>
                    </a:lnTo>
                    <a:lnTo>
                      <a:pt x="388707" y="1491569"/>
                    </a:lnTo>
                    <a:lnTo>
                      <a:pt x="390747" y="1492477"/>
                    </a:lnTo>
                    <a:lnTo>
                      <a:pt x="392787" y="1493384"/>
                    </a:lnTo>
                    <a:lnTo>
                      <a:pt x="395054" y="1493837"/>
                    </a:lnTo>
                    <a:lnTo>
                      <a:pt x="397093" y="1494064"/>
                    </a:lnTo>
                    <a:lnTo>
                      <a:pt x="399360" y="1494291"/>
                    </a:lnTo>
                    <a:lnTo>
                      <a:pt x="401853" y="1494064"/>
                    </a:lnTo>
                    <a:lnTo>
                      <a:pt x="404120" y="1493837"/>
                    </a:lnTo>
                    <a:lnTo>
                      <a:pt x="406160" y="1493384"/>
                    </a:lnTo>
                    <a:lnTo>
                      <a:pt x="408199" y="1492477"/>
                    </a:lnTo>
                    <a:lnTo>
                      <a:pt x="410239" y="1491569"/>
                    </a:lnTo>
                    <a:lnTo>
                      <a:pt x="412052" y="1490209"/>
                    </a:lnTo>
                    <a:lnTo>
                      <a:pt x="413866" y="1488848"/>
                    </a:lnTo>
                    <a:lnTo>
                      <a:pt x="415452" y="1487260"/>
                    </a:lnTo>
                    <a:lnTo>
                      <a:pt x="417039" y="1485446"/>
                    </a:lnTo>
                    <a:lnTo>
                      <a:pt x="418172" y="1483859"/>
                    </a:lnTo>
                    <a:lnTo>
                      <a:pt x="419305" y="1482044"/>
                    </a:lnTo>
                    <a:lnTo>
                      <a:pt x="420439" y="1479777"/>
                    </a:lnTo>
                    <a:lnTo>
                      <a:pt x="421119" y="1477509"/>
                    </a:lnTo>
                    <a:lnTo>
                      <a:pt x="421572" y="1475241"/>
                    </a:lnTo>
                    <a:lnTo>
                      <a:pt x="421799" y="1472973"/>
                    </a:lnTo>
                    <a:lnTo>
                      <a:pt x="422252" y="1470705"/>
                    </a:lnTo>
                    <a:lnTo>
                      <a:pt x="422252" y="1280432"/>
                    </a:lnTo>
                    <a:lnTo>
                      <a:pt x="421799" y="1277937"/>
                    </a:lnTo>
                    <a:lnTo>
                      <a:pt x="421572" y="1275669"/>
                    </a:lnTo>
                    <a:lnTo>
                      <a:pt x="421119" y="1273401"/>
                    </a:lnTo>
                    <a:lnTo>
                      <a:pt x="420439" y="1271360"/>
                    </a:lnTo>
                    <a:lnTo>
                      <a:pt x="419305" y="1269092"/>
                    </a:lnTo>
                    <a:lnTo>
                      <a:pt x="418172" y="1267051"/>
                    </a:lnTo>
                    <a:lnTo>
                      <a:pt x="417039" y="1265237"/>
                    </a:lnTo>
                    <a:lnTo>
                      <a:pt x="415452" y="1263876"/>
                    </a:lnTo>
                    <a:lnTo>
                      <a:pt x="413866" y="1262289"/>
                    </a:lnTo>
                    <a:lnTo>
                      <a:pt x="412052" y="1260701"/>
                    </a:lnTo>
                    <a:lnTo>
                      <a:pt x="410239" y="1259567"/>
                    </a:lnTo>
                    <a:lnTo>
                      <a:pt x="408199" y="1258660"/>
                    </a:lnTo>
                    <a:lnTo>
                      <a:pt x="406160" y="1257753"/>
                    </a:lnTo>
                    <a:lnTo>
                      <a:pt x="404120" y="1257300"/>
                    </a:lnTo>
                    <a:lnTo>
                      <a:pt x="401853" y="1256846"/>
                    </a:lnTo>
                    <a:lnTo>
                      <a:pt x="399360" y="1256846"/>
                    </a:lnTo>
                    <a:lnTo>
                      <a:pt x="397093" y="1256846"/>
                    </a:lnTo>
                    <a:close/>
                    <a:moveTo>
                      <a:pt x="259516" y="1256846"/>
                    </a:moveTo>
                    <a:lnTo>
                      <a:pt x="257250" y="1257300"/>
                    </a:lnTo>
                    <a:lnTo>
                      <a:pt x="255210" y="1257753"/>
                    </a:lnTo>
                    <a:lnTo>
                      <a:pt x="252943" y="1258660"/>
                    </a:lnTo>
                    <a:lnTo>
                      <a:pt x="250903" y="1259567"/>
                    </a:lnTo>
                    <a:lnTo>
                      <a:pt x="249090" y="1260701"/>
                    </a:lnTo>
                    <a:lnTo>
                      <a:pt x="247277" y="1262289"/>
                    </a:lnTo>
                    <a:lnTo>
                      <a:pt x="245917" y="1263876"/>
                    </a:lnTo>
                    <a:lnTo>
                      <a:pt x="244330" y="1265237"/>
                    </a:lnTo>
                    <a:lnTo>
                      <a:pt x="242970" y="1267051"/>
                    </a:lnTo>
                    <a:lnTo>
                      <a:pt x="242064" y="1269092"/>
                    </a:lnTo>
                    <a:lnTo>
                      <a:pt x="240931" y="1271360"/>
                    </a:lnTo>
                    <a:lnTo>
                      <a:pt x="240251" y="1273401"/>
                    </a:lnTo>
                    <a:lnTo>
                      <a:pt x="239571" y="1275669"/>
                    </a:lnTo>
                    <a:lnTo>
                      <a:pt x="239344" y="1277937"/>
                    </a:lnTo>
                    <a:lnTo>
                      <a:pt x="239117" y="1280432"/>
                    </a:lnTo>
                    <a:lnTo>
                      <a:pt x="239117" y="1470705"/>
                    </a:lnTo>
                    <a:lnTo>
                      <a:pt x="239344" y="1472973"/>
                    </a:lnTo>
                    <a:lnTo>
                      <a:pt x="239571" y="1475241"/>
                    </a:lnTo>
                    <a:lnTo>
                      <a:pt x="240251" y="1477509"/>
                    </a:lnTo>
                    <a:lnTo>
                      <a:pt x="240931" y="1479777"/>
                    </a:lnTo>
                    <a:lnTo>
                      <a:pt x="242064" y="1482044"/>
                    </a:lnTo>
                    <a:lnTo>
                      <a:pt x="242970" y="1483859"/>
                    </a:lnTo>
                    <a:lnTo>
                      <a:pt x="244330" y="1485446"/>
                    </a:lnTo>
                    <a:lnTo>
                      <a:pt x="245917" y="1487260"/>
                    </a:lnTo>
                    <a:lnTo>
                      <a:pt x="247277" y="1488848"/>
                    </a:lnTo>
                    <a:lnTo>
                      <a:pt x="249090" y="1490209"/>
                    </a:lnTo>
                    <a:lnTo>
                      <a:pt x="250903" y="1491569"/>
                    </a:lnTo>
                    <a:lnTo>
                      <a:pt x="252943" y="1492477"/>
                    </a:lnTo>
                    <a:lnTo>
                      <a:pt x="255210" y="1493384"/>
                    </a:lnTo>
                    <a:lnTo>
                      <a:pt x="257250" y="1493837"/>
                    </a:lnTo>
                    <a:lnTo>
                      <a:pt x="259516" y="1494064"/>
                    </a:lnTo>
                    <a:lnTo>
                      <a:pt x="261782" y="1494291"/>
                    </a:lnTo>
                    <a:lnTo>
                      <a:pt x="264049" y="1494064"/>
                    </a:lnTo>
                    <a:lnTo>
                      <a:pt x="266542" y="1493837"/>
                    </a:lnTo>
                    <a:lnTo>
                      <a:pt x="268582" y="1493384"/>
                    </a:lnTo>
                    <a:lnTo>
                      <a:pt x="270622" y="1492477"/>
                    </a:lnTo>
                    <a:lnTo>
                      <a:pt x="272662" y="1491569"/>
                    </a:lnTo>
                    <a:lnTo>
                      <a:pt x="274475" y="1490209"/>
                    </a:lnTo>
                    <a:lnTo>
                      <a:pt x="276288" y="1488848"/>
                    </a:lnTo>
                    <a:lnTo>
                      <a:pt x="277875" y="1487260"/>
                    </a:lnTo>
                    <a:lnTo>
                      <a:pt x="279008" y="1485446"/>
                    </a:lnTo>
                    <a:lnTo>
                      <a:pt x="280368" y="1483859"/>
                    </a:lnTo>
                    <a:lnTo>
                      <a:pt x="281728" y="1482044"/>
                    </a:lnTo>
                    <a:lnTo>
                      <a:pt x="282635" y="1479777"/>
                    </a:lnTo>
                    <a:lnTo>
                      <a:pt x="283541" y="1477509"/>
                    </a:lnTo>
                    <a:lnTo>
                      <a:pt x="283994" y="1475241"/>
                    </a:lnTo>
                    <a:lnTo>
                      <a:pt x="284221" y="1472973"/>
                    </a:lnTo>
                    <a:lnTo>
                      <a:pt x="284221" y="1470705"/>
                    </a:lnTo>
                    <a:lnTo>
                      <a:pt x="284221" y="1280432"/>
                    </a:lnTo>
                    <a:lnTo>
                      <a:pt x="284221" y="1277937"/>
                    </a:lnTo>
                    <a:lnTo>
                      <a:pt x="283994" y="1275669"/>
                    </a:lnTo>
                    <a:lnTo>
                      <a:pt x="283541" y="1273401"/>
                    </a:lnTo>
                    <a:lnTo>
                      <a:pt x="282635" y="1271360"/>
                    </a:lnTo>
                    <a:lnTo>
                      <a:pt x="281728" y="1269092"/>
                    </a:lnTo>
                    <a:lnTo>
                      <a:pt x="280368" y="1267051"/>
                    </a:lnTo>
                    <a:lnTo>
                      <a:pt x="279008" y="1265237"/>
                    </a:lnTo>
                    <a:lnTo>
                      <a:pt x="277875" y="1263876"/>
                    </a:lnTo>
                    <a:lnTo>
                      <a:pt x="276288" y="1262289"/>
                    </a:lnTo>
                    <a:lnTo>
                      <a:pt x="274475" y="1260701"/>
                    </a:lnTo>
                    <a:lnTo>
                      <a:pt x="272662" y="1259567"/>
                    </a:lnTo>
                    <a:lnTo>
                      <a:pt x="270622" y="1258660"/>
                    </a:lnTo>
                    <a:lnTo>
                      <a:pt x="268582" y="1257753"/>
                    </a:lnTo>
                    <a:lnTo>
                      <a:pt x="266542" y="1257300"/>
                    </a:lnTo>
                    <a:lnTo>
                      <a:pt x="264049" y="1256846"/>
                    </a:lnTo>
                    <a:lnTo>
                      <a:pt x="261782" y="1256846"/>
                    </a:lnTo>
                    <a:lnTo>
                      <a:pt x="259516" y="1256846"/>
                    </a:lnTo>
                    <a:close/>
                    <a:moveTo>
                      <a:pt x="120805" y="1256846"/>
                    </a:moveTo>
                    <a:lnTo>
                      <a:pt x="118539" y="1257300"/>
                    </a:lnTo>
                    <a:lnTo>
                      <a:pt x="116499" y="1257753"/>
                    </a:lnTo>
                    <a:lnTo>
                      <a:pt x="114006" y="1258660"/>
                    </a:lnTo>
                    <a:lnTo>
                      <a:pt x="112192" y="1259567"/>
                    </a:lnTo>
                    <a:lnTo>
                      <a:pt x="110606" y="1260701"/>
                    </a:lnTo>
                    <a:lnTo>
                      <a:pt x="108793" y="1262289"/>
                    </a:lnTo>
                    <a:lnTo>
                      <a:pt x="107206" y="1263876"/>
                    </a:lnTo>
                    <a:lnTo>
                      <a:pt x="105620" y="1265237"/>
                    </a:lnTo>
                    <a:lnTo>
                      <a:pt x="104260" y="1267051"/>
                    </a:lnTo>
                    <a:lnTo>
                      <a:pt x="103353" y="1269092"/>
                    </a:lnTo>
                    <a:lnTo>
                      <a:pt x="102220" y="1271360"/>
                    </a:lnTo>
                    <a:lnTo>
                      <a:pt x="101540" y="1273401"/>
                    </a:lnTo>
                    <a:lnTo>
                      <a:pt x="100860" y="1275669"/>
                    </a:lnTo>
                    <a:lnTo>
                      <a:pt x="100633" y="1277937"/>
                    </a:lnTo>
                    <a:lnTo>
                      <a:pt x="100407" y="1280432"/>
                    </a:lnTo>
                    <a:lnTo>
                      <a:pt x="100407" y="1470705"/>
                    </a:lnTo>
                    <a:lnTo>
                      <a:pt x="100633" y="1472973"/>
                    </a:lnTo>
                    <a:lnTo>
                      <a:pt x="100860" y="1475241"/>
                    </a:lnTo>
                    <a:lnTo>
                      <a:pt x="101540" y="1477509"/>
                    </a:lnTo>
                    <a:lnTo>
                      <a:pt x="102220" y="1479777"/>
                    </a:lnTo>
                    <a:lnTo>
                      <a:pt x="103353" y="1482044"/>
                    </a:lnTo>
                    <a:lnTo>
                      <a:pt x="104260" y="1483859"/>
                    </a:lnTo>
                    <a:lnTo>
                      <a:pt x="105620" y="1485446"/>
                    </a:lnTo>
                    <a:lnTo>
                      <a:pt x="107206" y="1487260"/>
                    </a:lnTo>
                    <a:lnTo>
                      <a:pt x="108793" y="1488848"/>
                    </a:lnTo>
                    <a:lnTo>
                      <a:pt x="110606" y="1490209"/>
                    </a:lnTo>
                    <a:lnTo>
                      <a:pt x="112192" y="1491569"/>
                    </a:lnTo>
                    <a:lnTo>
                      <a:pt x="114006" y="1492477"/>
                    </a:lnTo>
                    <a:lnTo>
                      <a:pt x="116499" y="1493384"/>
                    </a:lnTo>
                    <a:lnTo>
                      <a:pt x="118539" y="1493837"/>
                    </a:lnTo>
                    <a:lnTo>
                      <a:pt x="120805" y="1494064"/>
                    </a:lnTo>
                    <a:lnTo>
                      <a:pt x="123072" y="1494291"/>
                    </a:lnTo>
                    <a:lnTo>
                      <a:pt x="125338" y="1494064"/>
                    </a:lnTo>
                    <a:lnTo>
                      <a:pt x="127605" y="1493837"/>
                    </a:lnTo>
                    <a:lnTo>
                      <a:pt x="129871" y="1493384"/>
                    </a:lnTo>
                    <a:lnTo>
                      <a:pt x="131911" y="1492477"/>
                    </a:lnTo>
                    <a:lnTo>
                      <a:pt x="133724" y="1491569"/>
                    </a:lnTo>
                    <a:lnTo>
                      <a:pt x="135764" y="1490209"/>
                    </a:lnTo>
                    <a:lnTo>
                      <a:pt x="137351" y="1488848"/>
                    </a:lnTo>
                    <a:lnTo>
                      <a:pt x="139164" y="1487260"/>
                    </a:lnTo>
                    <a:lnTo>
                      <a:pt x="140297" y="1485446"/>
                    </a:lnTo>
                    <a:lnTo>
                      <a:pt x="141657" y="1483859"/>
                    </a:lnTo>
                    <a:lnTo>
                      <a:pt x="143017" y="1482044"/>
                    </a:lnTo>
                    <a:lnTo>
                      <a:pt x="143697" y="1479777"/>
                    </a:lnTo>
                    <a:lnTo>
                      <a:pt x="144604" y="1477509"/>
                    </a:lnTo>
                    <a:lnTo>
                      <a:pt x="145057" y="1475241"/>
                    </a:lnTo>
                    <a:lnTo>
                      <a:pt x="145510" y="1472973"/>
                    </a:lnTo>
                    <a:lnTo>
                      <a:pt x="145510" y="1470705"/>
                    </a:lnTo>
                    <a:lnTo>
                      <a:pt x="145510" y="1280432"/>
                    </a:lnTo>
                    <a:lnTo>
                      <a:pt x="145510" y="1277937"/>
                    </a:lnTo>
                    <a:lnTo>
                      <a:pt x="145057" y="1275669"/>
                    </a:lnTo>
                    <a:lnTo>
                      <a:pt x="144604" y="1273401"/>
                    </a:lnTo>
                    <a:lnTo>
                      <a:pt x="143697" y="1271360"/>
                    </a:lnTo>
                    <a:lnTo>
                      <a:pt x="143017" y="1269092"/>
                    </a:lnTo>
                    <a:lnTo>
                      <a:pt x="141657" y="1267051"/>
                    </a:lnTo>
                    <a:lnTo>
                      <a:pt x="140297" y="1265237"/>
                    </a:lnTo>
                    <a:lnTo>
                      <a:pt x="139164" y="1263876"/>
                    </a:lnTo>
                    <a:lnTo>
                      <a:pt x="137351" y="1262289"/>
                    </a:lnTo>
                    <a:lnTo>
                      <a:pt x="135764" y="1260701"/>
                    </a:lnTo>
                    <a:lnTo>
                      <a:pt x="133724" y="1259567"/>
                    </a:lnTo>
                    <a:lnTo>
                      <a:pt x="131911" y="1258660"/>
                    </a:lnTo>
                    <a:lnTo>
                      <a:pt x="129871" y="1257753"/>
                    </a:lnTo>
                    <a:lnTo>
                      <a:pt x="127605" y="1257300"/>
                    </a:lnTo>
                    <a:lnTo>
                      <a:pt x="125338" y="1256846"/>
                    </a:lnTo>
                    <a:lnTo>
                      <a:pt x="123072" y="1256846"/>
                    </a:lnTo>
                    <a:lnTo>
                      <a:pt x="120805" y="1256846"/>
                    </a:lnTo>
                    <a:close/>
                    <a:moveTo>
                      <a:pt x="41704" y="1201737"/>
                    </a:moveTo>
                    <a:lnTo>
                      <a:pt x="762229" y="1201737"/>
                    </a:lnTo>
                    <a:lnTo>
                      <a:pt x="770615" y="1215798"/>
                    </a:lnTo>
                    <a:lnTo>
                      <a:pt x="779455" y="1230085"/>
                    </a:lnTo>
                    <a:lnTo>
                      <a:pt x="788521" y="1243692"/>
                    </a:lnTo>
                    <a:lnTo>
                      <a:pt x="797814" y="1257300"/>
                    </a:lnTo>
                    <a:lnTo>
                      <a:pt x="807333" y="1270680"/>
                    </a:lnTo>
                    <a:lnTo>
                      <a:pt x="817079" y="1283834"/>
                    </a:lnTo>
                    <a:lnTo>
                      <a:pt x="827052" y="1296987"/>
                    </a:lnTo>
                    <a:lnTo>
                      <a:pt x="837478" y="1309687"/>
                    </a:lnTo>
                    <a:lnTo>
                      <a:pt x="847904" y="1322387"/>
                    </a:lnTo>
                    <a:lnTo>
                      <a:pt x="858783" y="1334860"/>
                    </a:lnTo>
                    <a:lnTo>
                      <a:pt x="869889" y="1347107"/>
                    </a:lnTo>
                    <a:lnTo>
                      <a:pt x="880995" y="1358900"/>
                    </a:lnTo>
                    <a:lnTo>
                      <a:pt x="892554" y="1370693"/>
                    </a:lnTo>
                    <a:lnTo>
                      <a:pt x="904113" y="1382485"/>
                    </a:lnTo>
                    <a:lnTo>
                      <a:pt x="916352" y="1393598"/>
                    </a:lnTo>
                    <a:lnTo>
                      <a:pt x="928365" y="1404484"/>
                    </a:lnTo>
                    <a:lnTo>
                      <a:pt x="940831" y="1415369"/>
                    </a:lnTo>
                    <a:lnTo>
                      <a:pt x="953070" y="1426255"/>
                    </a:lnTo>
                    <a:lnTo>
                      <a:pt x="965989" y="1436460"/>
                    </a:lnTo>
                    <a:lnTo>
                      <a:pt x="978908" y="1446666"/>
                    </a:lnTo>
                    <a:lnTo>
                      <a:pt x="992281" y="1456418"/>
                    </a:lnTo>
                    <a:lnTo>
                      <a:pt x="1005426" y="1466169"/>
                    </a:lnTo>
                    <a:lnTo>
                      <a:pt x="1019025" y="1475468"/>
                    </a:lnTo>
                    <a:lnTo>
                      <a:pt x="1032851" y="1484539"/>
                    </a:lnTo>
                    <a:lnTo>
                      <a:pt x="1046677" y="1493610"/>
                    </a:lnTo>
                    <a:lnTo>
                      <a:pt x="1060956" y="1502002"/>
                    </a:lnTo>
                    <a:lnTo>
                      <a:pt x="1075235" y="1510393"/>
                    </a:lnTo>
                    <a:lnTo>
                      <a:pt x="1089741" y="1518330"/>
                    </a:lnTo>
                    <a:lnTo>
                      <a:pt x="1104473" y="1526041"/>
                    </a:lnTo>
                    <a:lnTo>
                      <a:pt x="1119205" y="1533525"/>
                    </a:lnTo>
                    <a:lnTo>
                      <a:pt x="1134164" y="1540782"/>
                    </a:lnTo>
                    <a:lnTo>
                      <a:pt x="1149350" y="1547812"/>
                    </a:lnTo>
                    <a:lnTo>
                      <a:pt x="41704" y="1547812"/>
                    </a:lnTo>
                    <a:lnTo>
                      <a:pt x="37397" y="1547359"/>
                    </a:lnTo>
                    <a:lnTo>
                      <a:pt x="33091" y="1546905"/>
                    </a:lnTo>
                    <a:lnTo>
                      <a:pt x="29238" y="1545998"/>
                    </a:lnTo>
                    <a:lnTo>
                      <a:pt x="25385" y="1544410"/>
                    </a:lnTo>
                    <a:lnTo>
                      <a:pt x="21759" y="1542596"/>
                    </a:lnTo>
                    <a:lnTo>
                      <a:pt x="18359" y="1540555"/>
                    </a:lnTo>
                    <a:lnTo>
                      <a:pt x="15186" y="1538060"/>
                    </a:lnTo>
                    <a:lnTo>
                      <a:pt x="12239" y="1535339"/>
                    </a:lnTo>
                    <a:lnTo>
                      <a:pt x="9519" y="1532391"/>
                    </a:lnTo>
                    <a:lnTo>
                      <a:pt x="7026" y="1529443"/>
                    </a:lnTo>
                    <a:lnTo>
                      <a:pt x="4986" y="1525814"/>
                    </a:lnTo>
                    <a:lnTo>
                      <a:pt x="3173" y="1522185"/>
                    </a:lnTo>
                    <a:lnTo>
                      <a:pt x="2040" y="1518330"/>
                    </a:lnTo>
                    <a:lnTo>
                      <a:pt x="907" y="1514475"/>
                    </a:lnTo>
                    <a:lnTo>
                      <a:pt x="227" y="1510393"/>
                    </a:lnTo>
                    <a:lnTo>
                      <a:pt x="0" y="1505857"/>
                    </a:lnTo>
                    <a:lnTo>
                      <a:pt x="0" y="1243466"/>
                    </a:lnTo>
                    <a:lnTo>
                      <a:pt x="227" y="1238930"/>
                    </a:lnTo>
                    <a:lnTo>
                      <a:pt x="907" y="1234848"/>
                    </a:lnTo>
                    <a:lnTo>
                      <a:pt x="2040" y="1230992"/>
                    </a:lnTo>
                    <a:lnTo>
                      <a:pt x="3173" y="1227137"/>
                    </a:lnTo>
                    <a:lnTo>
                      <a:pt x="4986" y="1223509"/>
                    </a:lnTo>
                    <a:lnTo>
                      <a:pt x="7026" y="1220107"/>
                    </a:lnTo>
                    <a:lnTo>
                      <a:pt x="9519" y="1216932"/>
                    </a:lnTo>
                    <a:lnTo>
                      <a:pt x="12239" y="1213984"/>
                    </a:lnTo>
                    <a:lnTo>
                      <a:pt x="15186" y="1211262"/>
                    </a:lnTo>
                    <a:lnTo>
                      <a:pt x="18359" y="1208767"/>
                    </a:lnTo>
                    <a:lnTo>
                      <a:pt x="21759" y="1206726"/>
                    </a:lnTo>
                    <a:lnTo>
                      <a:pt x="25385" y="1204912"/>
                    </a:lnTo>
                    <a:lnTo>
                      <a:pt x="29238" y="1203778"/>
                    </a:lnTo>
                    <a:lnTo>
                      <a:pt x="33091" y="1202644"/>
                    </a:lnTo>
                    <a:lnTo>
                      <a:pt x="37397" y="1201964"/>
                    </a:lnTo>
                    <a:lnTo>
                      <a:pt x="41704" y="1201737"/>
                    </a:lnTo>
                    <a:close/>
                    <a:moveTo>
                      <a:pt x="535684" y="857023"/>
                    </a:moveTo>
                    <a:lnTo>
                      <a:pt x="533419" y="857476"/>
                    </a:lnTo>
                    <a:lnTo>
                      <a:pt x="531154" y="857930"/>
                    </a:lnTo>
                    <a:lnTo>
                      <a:pt x="529116" y="858837"/>
                    </a:lnTo>
                    <a:lnTo>
                      <a:pt x="527304" y="859744"/>
                    </a:lnTo>
                    <a:lnTo>
                      <a:pt x="525492" y="860878"/>
                    </a:lnTo>
                    <a:lnTo>
                      <a:pt x="523680" y="862466"/>
                    </a:lnTo>
                    <a:lnTo>
                      <a:pt x="522094" y="863826"/>
                    </a:lnTo>
                    <a:lnTo>
                      <a:pt x="520509" y="865414"/>
                    </a:lnTo>
                    <a:lnTo>
                      <a:pt x="519150" y="867228"/>
                    </a:lnTo>
                    <a:lnTo>
                      <a:pt x="518244" y="869269"/>
                    </a:lnTo>
                    <a:lnTo>
                      <a:pt x="517111" y="871310"/>
                    </a:lnTo>
                    <a:lnTo>
                      <a:pt x="516432" y="873351"/>
                    </a:lnTo>
                    <a:lnTo>
                      <a:pt x="515979" y="875846"/>
                    </a:lnTo>
                    <a:lnTo>
                      <a:pt x="515299" y="878114"/>
                    </a:lnTo>
                    <a:lnTo>
                      <a:pt x="515299" y="880609"/>
                    </a:lnTo>
                    <a:lnTo>
                      <a:pt x="515299" y="1070655"/>
                    </a:lnTo>
                    <a:lnTo>
                      <a:pt x="515299" y="1073150"/>
                    </a:lnTo>
                    <a:lnTo>
                      <a:pt x="515979" y="1075417"/>
                    </a:lnTo>
                    <a:lnTo>
                      <a:pt x="516432" y="1077685"/>
                    </a:lnTo>
                    <a:lnTo>
                      <a:pt x="517111" y="1079953"/>
                    </a:lnTo>
                    <a:lnTo>
                      <a:pt x="518244" y="1081994"/>
                    </a:lnTo>
                    <a:lnTo>
                      <a:pt x="519150" y="1083809"/>
                    </a:lnTo>
                    <a:lnTo>
                      <a:pt x="520509" y="1085623"/>
                    </a:lnTo>
                    <a:lnTo>
                      <a:pt x="522094" y="1087437"/>
                    </a:lnTo>
                    <a:lnTo>
                      <a:pt x="523680" y="1089025"/>
                    </a:lnTo>
                    <a:lnTo>
                      <a:pt x="525492" y="1090385"/>
                    </a:lnTo>
                    <a:lnTo>
                      <a:pt x="527304" y="1091519"/>
                    </a:lnTo>
                    <a:lnTo>
                      <a:pt x="529116" y="1092653"/>
                    </a:lnTo>
                    <a:lnTo>
                      <a:pt x="531154" y="1093334"/>
                    </a:lnTo>
                    <a:lnTo>
                      <a:pt x="533419" y="1094014"/>
                    </a:lnTo>
                    <a:lnTo>
                      <a:pt x="535684" y="1094241"/>
                    </a:lnTo>
                    <a:lnTo>
                      <a:pt x="537723" y="1094467"/>
                    </a:lnTo>
                    <a:lnTo>
                      <a:pt x="540215" y="1094241"/>
                    </a:lnTo>
                    <a:lnTo>
                      <a:pt x="542480" y="1094014"/>
                    </a:lnTo>
                    <a:lnTo>
                      <a:pt x="544745" y="1093334"/>
                    </a:lnTo>
                    <a:lnTo>
                      <a:pt x="546783" y="1092653"/>
                    </a:lnTo>
                    <a:lnTo>
                      <a:pt x="548595" y="1091519"/>
                    </a:lnTo>
                    <a:lnTo>
                      <a:pt x="550634" y="1090385"/>
                    </a:lnTo>
                    <a:lnTo>
                      <a:pt x="552219" y="1089025"/>
                    </a:lnTo>
                    <a:lnTo>
                      <a:pt x="554031" y="1087437"/>
                    </a:lnTo>
                    <a:lnTo>
                      <a:pt x="555390" y="1085623"/>
                    </a:lnTo>
                    <a:lnTo>
                      <a:pt x="556523" y="1083809"/>
                    </a:lnTo>
                    <a:lnTo>
                      <a:pt x="557882" y="1081994"/>
                    </a:lnTo>
                    <a:lnTo>
                      <a:pt x="558561" y="1079953"/>
                    </a:lnTo>
                    <a:lnTo>
                      <a:pt x="559468" y="1077685"/>
                    </a:lnTo>
                    <a:lnTo>
                      <a:pt x="559921" y="1075417"/>
                    </a:lnTo>
                    <a:lnTo>
                      <a:pt x="560374" y="1073150"/>
                    </a:lnTo>
                    <a:lnTo>
                      <a:pt x="560374" y="1070655"/>
                    </a:lnTo>
                    <a:lnTo>
                      <a:pt x="560374" y="880609"/>
                    </a:lnTo>
                    <a:lnTo>
                      <a:pt x="560374" y="878114"/>
                    </a:lnTo>
                    <a:lnTo>
                      <a:pt x="559921" y="875846"/>
                    </a:lnTo>
                    <a:lnTo>
                      <a:pt x="559468" y="873351"/>
                    </a:lnTo>
                    <a:lnTo>
                      <a:pt x="558561" y="871310"/>
                    </a:lnTo>
                    <a:lnTo>
                      <a:pt x="557882" y="869269"/>
                    </a:lnTo>
                    <a:lnTo>
                      <a:pt x="556523" y="867228"/>
                    </a:lnTo>
                    <a:lnTo>
                      <a:pt x="555390" y="865414"/>
                    </a:lnTo>
                    <a:lnTo>
                      <a:pt x="554031" y="863826"/>
                    </a:lnTo>
                    <a:lnTo>
                      <a:pt x="552219" y="862466"/>
                    </a:lnTo>
                    <a:lnTo>
                      <a:pt x="550634" y="860878"/>
                    </a:lnTo>
                    <a:lnTo>
                      <a:pt x="548595" y="859744"/>
                    </a:lnTo>
                    <a:lnTo>
                      <a:pt x="546783" y="858837"/>
                    </a:lnTo>
                    <a:lnTo>
                      <a:pt x="544745" y="857930"/>
                    </a:lnTo>
                    <a:lnTo>
                      <a:pt x="542480" y="857476"/>
                    </a:lnTo>
                    <a:lnTo>
                      <a:pt x="540215" y="857023"/>
                    </a:lnTo>
                    <a:lnTo>
                      <a:pt x="537723" y="857023"/>
                    </a:lnTo>
                    <a:lnTo>
                      <a:pt x="535684" y="857023"/>
                    </a:lnTo>
                    <a:close/>
                    <a:moveTo>
                      <a:pt x="396837" y="857023"/>
                    </a:moveTo>
                    <a:lnTo>
                      <a:pt x="394798" y="857476"/>
                    </a:lnTo>
                    <a:lnTo>
                      <a:pt x="392533" y="857930"/>
                    </a:lnTo>
                    <a:lnTo>
                      <a:pt x="390495" y="858837"/>
                    </a:lnTo>
                    <a:lnTo>
                      <a:pt x="388456" y="859744"/>
                    </a:lnTo>
                    <a:lnTo>
                      <a:pt x="386644" y="860878"/>
                    </a:lnTo>
                    <a:lnTo>
                      <a:pt x="384832" y="862466"/>
                    </a:lnTo>
                    <a:lnTo>
                      <a:pt x="383247" y="863826"/>
                    </a:lnTo>
                    <a:lnTo>
                      <a:pt x="381888" y="865414"/>
                    </a:lnTo>
                    <a:lnTo>
                      <a:pt x="380755" y="867228"/>
                    </a:lnTo>
                    <a:lnTo>
                      <a:pt x="379396" y="869269"/>
                    </a:lnTo>
                    <a:lnTo>
                      <a:pt x="378264" y="871310"/>
                    </a:lnTo>
                    <a:lnTo>
                      <a:pt x="377810" y="873351"/>
                    </a:lnTo>
                    <a:lnTo>
                      <a:pt x="377131" y="875846"/>
                    </a:lnTo>
                    <a:lnTo>
                      <a:pt x="376678" y="878114"/>
                    </a:lnTo>
                    <a:lnTo>
                      <a:pt x="376678" y="880609"/>
                    </a:lnTo>
                    <a:lnTo>
                      <a:pt x="376678" y="1070655"/>
                    </a:lnTo>
                    <a:lnTo>
                      <a:pt x="376678" y="1073150"/>
                    </a:lnTo>
                    <a:lnTo>
                      <a:pt x="377131" y="1075417"/>
                    </a:lnTo>
                    <a:lnTo>
                      <a:pt x="377810" y="1077685"/>
                    </a:lnTo>
                    <a:lnTo>
                      <a:pt x="378264" y="1079953"/>
                    </a:lnTo>
                    <a:lnTo>
                      <a:pt x="379396" y="1081994"/>
                    </a:lnTo>
                    <a:lnTo>
                      <a:pt x="380755" y="1083809"/>
                    </a:lnTo>
                    <a:lnTo>
                      <a:pt x="381888" y="1085623"/>
                    </a:lnTo>
                    <a:lnTo>
                      <a:pt x="383247" y="1087437"/>
                    </a:lnTo>
                    <a:lnTo>
                      <a:pt x="384832" y="1089025"/>
                    </a:lnTo>
                    <a:lnTo>
                      <a:pt x="386644" y="1090385"/>
                    </a:lnTo>
                    <a:lnTo>
                      <a:pt x="388456" y="1091519"/>
                    </a:lnTo>
                    <a:lnTo>
                      <a:pt x="390495" y="1092653"/>
                    </a:lnTo>
                    <a:lnTo>
                      <a:pt x="392533" y="1093334"/>
                    </a:lnTo>
                    <a:lnTo>
                      <a:pt x="394798" y="1094014"/>
                    </a:lnTo>
                    <a:lnTo>
                      <a:pt x="396837" y="1094241"/>
                    </a:lnTo>
                    <a:lnTo>
                      <a:pt x="399102" y="1094467"/>
                    </a:lnTo>
                    <a:lnTo>
                      <a:pt x="401594" y="1094241"/>
                    </a:lnTo>
                    <a:lnTo>
                      <a:pt x="403859" y="1094014"/>
                    </a:lnTo>
                    <a:lnTo>
                      <a:pt x="405897" y="1093334"/>
                    </a:lnTo>
                    <a:lnTo>
                      <a:pt x="407936" y="1092653"/>
                    </a:lnTo>
                    <a:lnTo>
                      <a:pt x="409974" y="1091519"/>
                    </a:lnTo>
                    <a:lnTo>
                      <a:pt x="411786" y="1090385"/>
                    </a:lnTo>
                    <a:lnTo>
                      <a:pt x="413598" y="1089025"/>
                    </a:lnTo>
                    <a:lnTo>
                      <a:pt x="415184" y="1087437"/>
                    </a:lnTo>
                    <a:lnTo>
                      <a:pt x="416769" y="1085623"/>
                    </a:lnTo>
                    <a:lnTo>
                      <a:pt x="417902" y="1083809"/>
                    </a:lnTo>
                    <a:lnTo>
                      <a:pt x="419034" y="1081994"/>
                    </a:lnTo>
                    <a:lnTo>
                      <a:pt x="420167" y="1079953"/>
                    </a:lnTo>
                    <a:lnTo>
                      <a:pt x="420846" y="1077685"/>
                    </a:lnTo>
                    <a:lnTo>
                      <a:pt x="421300" y="1075417"/>
                    </a:lnTo>
                    <a:lnTo>
                      <a:pt x="421526" y="1073150"/>
                    </a:lnTo>
                    <a:lnTo>
                      <a:pt x="421979" y="1070655"/>
                    </a:lnTo>
                    <a:lnTo>
                      <a:pt x="421979" y="880609"/>
                    </a:lnTo>
                    <a:lnTo>
                      <a:pt x="421526" y="878114"/>
                    </a:lnTo>
                    <a:lnTo>
                      <a:pt x="421300" y="875846"/>
                    </a:lnTo>
                    <a:lnTo>
                      <a:pt x="420846" y="873351"/>
                    </a:lnTo>
                    <a:lnTo>
                      <a:pt x="420167" y="871310"/>
                    </a:lnTo>
                    <a:lnTo>
                      <a:pt x="419034" y="869269"/>
                    </a:lnTo>
                    <a:lnTo>
                      <a:pt x="417902" y="867228"/>
                    </a:lnTo>
                    <a:lnTo>
                      <a:pt x="416769" y="865414"/>
                    </a:lnTo>
                    <a:lnTo>
                      <a:pt x="415184" y="863826"/>
                    </a:lnTo>
                    <a:lnTo>
                      <a:pt x="413598" y="862466"/>
                    </a:lnTo>
                    <a:lnTo>
                      <a:pt x="411786" y="860878"/>
                    </a:lnTo>
                    <a:lnTo>
                      <a:pt x="409974" y="859744"/>
                    </a:lnTo>
                    <a:lnTo>
                      <a:pt x="407936" y="858837"/>
                    </a:lnTo>
                    <a:lnTo>
                      <a:pt x="405897" y="857930"/>
                    </a:lnTo>
                    <a:lnTo>
                      <a:pt x="403859" y="857476"/>
                    </a:lnTo>
                    <a:lnTo>
                      <a:pt x="401594" y="857023"/>
                    </a:lnTo>
                    <a:lnTo>
                      <a:pt x="399102" y="857023"/>
                    </a:lnTo>
                    <a:lnTo>
                      <a:pt x="396837" y="857023"/>
                    </a:lnTo>
                    <a:close/>
                    <a:moveTo>
                      <a:pt x="259348" y="857023"/>
                    </a:moveTo>
                    <a:lnTo>
                      <a:pt x="257083" y="857476"/>
                    </a:lnTo>
                    <a:lnTo>
                      <a:pt x="255045" y="857930"/>
                    </a:lnTo>
                    <a:lnTo>
                      <a:pt x="252780" y="858837"/>
                    </a:lnTo>
                    <a:lnTo>
                      <a:pt x="250741" y="859744"/>
                    </a:lnTo>
                    <a:lnTo>
                      <a:pt x="248929" y="860878"/>
                    </a:lnTo>
                    <a:lnTo>
                      <a:pt x="247117" y="862466"/>
                    </a:lnTo>
                    <a:lnTo>
                      <a:pt x="245758" y="863826"/>
                    </a:lnTo>
                    <a:lnTo>
                      <a:pt x="244172" y="865414"/>
                    </a:lnTo>
                    <a:lnTo>
                      <a:pt x="242813" y="867228"/>
                    </a:lnTo>
                    <a:lnTo>
                      <a:pt x="241907" y="869269"/>
                    </a:lnTo>
                    <a:lnTo>
                      <a:pt x="240775" y="871310"/>
                    </a:lnTo>
                    <a:lnTo>
                      <a:pt x="240095" y="873351"/>
                    </a:lnTo>
                    <a:lnTo>
                      <a:pt x="239416" y="875846"/>
                    </a:lnTo>
                    <a:lnTo>
                      <a:pt x="239189" y="878114"/>
                    </a:lnTo>
                    <a:lnTo>
                      <a:pt x="238963" y="880609"/>
                    </a:lnTo>
                    <a:lnTo>
                      <a:pt x="238963" y="1070655"/>
                    </a:lnTo>
                    <a:lnTo>
                      <a:pt x="239189" y="1073150"/>
                    </a:lnTo>
                    <a:lnTo>
                      <a:pt x="239416" y="1075417"/>
                    </a:lnTo>
                    <a:lnTo>
                      <a:pt x="240095" y="1077685"/>
                    </a:lnTo>
                    <a:lnTo>
                      <a:pt x="240775" y="1079953"/>
                    </a:lnTo>
                    <a:lnTo>
                      <a:pt x="241907" y="1081994"/>
                    </a:lnTo>
                    <a:lnTo>
                      <a:pt x="242813" y="1083809"/>
                    </a:lnTo>
                    <a:lnTo>
                      <a:pt x="244172" y="1085623"/>
                    </a:lnTo>
                    <a:lnTo>
                      <a:pt x="245758" y="1087437"/>
                    </a:lnTo>
                    <a:lnTo>
                      <a:pt x="247117" y="1089025"/>
                    </a:lnTo>
                    <a:lnTo>
                      <a:pt x="248929" y="1090385"/>
                    </a:lnTo>
                    <a:lnTo>
                      <a:pt x="250741" y="1091519"/>
                    </a:lnTo>
                    <a:lnTo>
                      <a:pt x="252780" y="1092653"/>
                    </a:lnTo>
                    <a:lnTo>
                      <a:pt x="255045" y="1093334"/>
                    </a:lnTo>
                    <a:lnTo>
                      <a:pt x="257083" y="1094014"/>
                    </a:lnTo>
                    <a:lnTo>
                      <a:pt x="259348" y="1094241"/>
                    </a:lnTo>
                    <a:lnTo>
                      <a:pt x="261613" y="1094467"/>
                    </a:lnTo>
                    <a:lnTo>
                      <a:pt x="263878" y="1094241"/>
                    </a:lnTo>
                    <a:lnTo>
                      <a:pt x="266370" y="1094014"/>
                    </a:lnTo>
                    <a:lnTo>
                      <a:pt x="268409" y="1093334"/>
                    </a:lnTo>
                    <a:lnTo>
                      <a:pt x="270447" y="1092653"/>
                    </a:lnTo>
                    <a:lnTo>
                      <a:pt x="272486" y="1091519"/>
                    </a:lnTo>
                    <a:lnTo>
                      <a:pt x="274298" y="1090385"/>
                    </a:lnTo>
                    <a:lnTo>
                      <a:pt x="276110" y="1089025"/>
                    </a:lnTo>
                    <a:lnTo>
                      <a:pt x="277695" y="1087437"/>
                    </a:lnTo>
                    <a:lnTo>
                      <a:pt x="278828" y="1085623"/>
                    </a:lnTo>
                    <a:lnTo>
                      <a:pt x="280187" y="1083809"/>
                    </a:lnTo>
                    <a:lnTo>
                      <a:pt x="281546" y="1081994"/>
                    </a:lnTo>
                    <a:lnTo>
                      <a:pt x="282452" y="1079953"/>
                    </a:lnTo>
                    <a:lnTo>
                      <a:pt x="283358" y="1077685"/>
                    </a:lnTo>
                    <a:lnTo>
                      <a:pt x="283811" y="1075417"/>
                    </a:lnTo>
                    <a:lnTo>
                      <a:pt x="284037" y="1073150"/>
                    </a:lnTo>
                    <a:lnTo>
                      <a:pt x="284037" y="1070655"/>
                    </a:lnTo>
                    <a:lnTo>
                      <a:pt x="284037" y="880609"/>
                    </a:lnTo>
                    <a:lnTo>
                      <a:pt x="284037" y="878114"/>
                    </a:lnTo>
                    <a:lnTo>
                      <a:pt x="283811" y="875846"/>
                    </a:lnTo>
                    <a:lnTo>
                      <a:pt x="283358" y="873351"/>
                    </a:lnTo>
                    <a:lnTo>
                      <a:pt x="282452" y="871310"/>
                    </a:lnTo>
                    <a:lnTo>
                      <a:pt x="281546" y="869269"/>
                    </a:lnTo>
                    <a:lnTo>
                      <a:pt x="280187" y="867228"/>
                    </a:lnTo>
                    <a:lnTo>
                      <a:pt x="278828" y="865414"/>
                    </a:lnTo>
                    <a:lnTo>
                      <a:pt x="277695" y="863826"/>
                    </a:lnTo>
                    <a:lnTo>
                      <a:pt x="276110" y="862466"/>
                    </a:lnTo>
                    <a:lnTo>
                      <a:pt x="274298" y="860878"/>
                    </a:lnTo>
                    <a:lnTo>
                      <a:pt x="272486" y="859744"/>
                    </a:lnTo>
                    <a:lnTo>
                      <a:pt x="270447" y="858837"/>
                    </a:lnTo>
                    <a:lnTo>
                      <a:pt x="268409" y="857930"/>
                    </a:lnTo>
                    <a:lnTo>
                      <a:pt x="266370" y="857476"/>
                    </a:lnTo>
                    <a:lnTo>
                      <a:pt x="263878" y="857023"/>
                    </a:lnTo>
                    <a:lnTo>
                      <a:pt x="261613" y="857023"/>
                    </a:lnTo>
                    <a:lnTo>
                      <a:pt x="259348" y="857023"/>
                    </a:lnTo>
                    <a:close/>
                    <a:moveTo>
                      <a:pt x="120727" y="857023"/>
                    </a:moveTo>
                    <a:lnTo>
                      <a:pt x="118462" y="857476"/>
                    </a:lnTo>
                    <a:lnTo>
                      <a:pt x="116424" y="857930"/>
                    </a:lnTo>
                    <a:lnTo>
                      <a:pt x="113932" y="858837"/>
                    </a:lnTo>
                    <a:lnTo>
                      <a:pt x="112120" y="859744"/>
                    </a:lnTo>
                    <a:lnTo>
                      <a:pt x="110535" y="860878"/>
                    </a:lnTo>
                    <a:lnTo>
                      <a:pt x="108722" y="862466"/>
                    </a:lnTo>
                    <a:lnTo>
                      <a:pt x="107137" y="863826"/>
                    </a:lnTo>
                    <a:lnTo>
                      <a:pt x="105551" y="865414"/>
                    </a:lnTo>
                    <a:lnTo>
                      <a:pt x="104192" y="867228"/>
                    </a:lnTo>
                    <a:lnTo>
                      <a:pt x="103286" y="869269"/>
                    </a:lnTo>
                    <a:lnTo>
                      <a:pt x="102154" y="871310"/>
                    </a:lnTo>
                    <a:lnTo>
                      <a:pt x="101474" y="873351"/>
                    </a:lnTo>
                    <a:lnTo>
                      <a:pt x="100795" y="875846"/>
                    </a:lnTo>
                    <a:lnTo>
                      <a:pt x="100568" y="878114"/>
                    </a:lnTo>
                    <a:lnTo>
                      <a:pt x="100342" y="880609"/>
                    </a:lnTo>
                    <a:lnTo>
                      <a:pt x="100342" y="1070655"/>
                    </a:lnTo>
                    <a:lnTo>
                      <a:pt x="100568" y="1073150"/>
                    </a:lnTo>
                    <a:lnTo>
                      <a:pt x="100795" y="1075417"/>
                    </a:lnTo>
                    <a:lnTo>
                      <a:pt x="101474" y="1077685"/>
                    </a:lnTo>
                    <a:lnTo>
                      <a:pt x="102154" y="1079953"/>
                    </a:lnTo>
                    <a:lnTo>
                      <a:pt x="103286" y="1081994"/>
                    </a:lnTo>
                    <a:lnTo>
                      <a:pt x="104192" y="1083809"/>
                    </a:lnTo>
                    <a:lnTo>
                      <a:pt x="105551" y="1085623"/>
                    </a:lnTo>
                    <a:lnTo>
                      <a:pt x="107137" y="1087437"/>
                    </a:lnTo>
                    <a:lnTo>
                      <a:pt x="108722" y="1089025"/>
                    </a:lnTo>
                    <a:lnTo>
                      <a:pt x="110535" y="1090385"/>
                    </a:lnTo>
                    <a:lnTo>
                      <a:pt x="112120" y="1091519"/>
                    </a:lnTo>
                    <a:lnTo>
                      <a:pt x="113932" y="1092653"/>
                    </a:lnTo>
                    <a:lnTo>
                      <a:pt x="116424" y="1093334"/>
                    </a:lnTo>
                    <a:lnTo>
                      <a:pt x="118462" y="1094014"/>
                    </a:lnTo>
                    <a:lnTo>
                      <a:pt x="120727" y="1094241"/>
                    </a:lnTo>
                    <a:lnTo>
                      <a:pt x="122992" y="1094467"/>
                    </a:lnTo>
                    <a:lnTo>
                      <a:pt x="125257" y="1094241"/>
                    </a:lnTo>
                    <a:lnTo>
                      <a:pt x="127522" y="1094014"/>
                    </a:lnTo>
                    <a:lnTo>
                      <a:pt x="129787" y="1093334"/>
                    </a:lnTo>
                    <a:lnTo>
                      <a:pt x="131826" y="1092653"/>
                    </a:lnTo>
                    <a:lnTo>
                      <a:pt x="133638" y="1091519"/>
                    </a:lnTo>
                    <a:lnTo>
                      <a:pt x="135677" y="1090385"/>
                    </a:lnTo>
                    <a:lnTo>
                      <a:pt x="137262" y="1089025"/>
                    </a:lnTo>
                    <a:lnTo>
                      <a:pt x="139074" y="1087437"/>
                    </a:lnTo>
                    <a:lnTo>
                      <a:pt x="140207" y="1085623"/>
                    </a:lnTo>
                    <a:lnTo>
                      <a:pt x="141566" y="1083809"/>
                    </a:lnTo>
                    <a:lnTo>
                      <a:pt x="142925" y="1081994"/>
                    </a:lnTo>
                    <a:lnTo>
                      <a:pt x="143604" y="1079953"/>
                    </a:lnTo>
                    <a:lnTo>
                      <a:pt x="144510" y="1077685"/>
                    </a:lnTo>
                    <a:lnTo>
                      <a:pt x="144963" y="1075417"/>
                    </a:lnTo>
                    <a:lnTo>
                      <a:pt x="145416" y="1073150"/>
                    </a:lnTo>
                    <a:lnTo>
                      <a:pt x="145416" y="1070655"/>
                    </a:lnTo>
                    <a:lnTo>
                      <a:pt x="145416" y="880609"/>
                    </a:lnTo>
                    <a:lnTo>
                      <a:pt x="145416" y="878114"/>
                    </a:lnTo>
                    <a:lnTo>
                      <a:pt x="144963" y="875846"/>
                    </a:lnTo>
                    <a:lnTo>
                      <a:pt x="144510" y="873351"/>
                    </a:lnTo>
                    <a:lnTo>
                      <a:pt x="143604" y="871310"/>
                    </a:lnTo>
                    <a:lnTo>
                      <a:pt x="142925" y="869269"/>
                    </a:lnTo>
                    <a:lnTo>
                      <a:pt x="141566" y="867228"/>
                    </a:lnTo>
                    <a:lnTo>
                      <a:pt x="140207" y="865414"/>
                    </a:lnTo>
                    <a:lnTo>
                      <a:pt x="139074" y="863826"/>
                    </a:lnTo>
                    <a:lnTo>
                      <a:pt x="137262" y="862466"/>
                    </a:lnTo>
                    <a:lnTo>
                      <a:pt x="135677" y="860878"/>
                    </a:lnTo>
                    <a:lnTo>
                      <a:pt x="133638" y="859744"/>
                    </a:lnTo>
                    <a:lnTo>
                      <a:pt x="131826" y="858837"/>
                    </a:lnTo>
                    <a:lnTo>
                      <a:pt x="129787" y="857930"/>
                    </a:lnTo>
                    <a:lnTo>
                      <a:pt x="127522" y="857476"/>
                    </a:lnTo>
                    <a:lnTo>
                      <a:pt x="125257" y="857023"/>
                    </a:lnTo>
                    <a:lnTo>
                      <a:pt x="122992" y="857023"/>
                    </a:lnTo>
                    <a:lnTo>
                      <a:pt x="120727" y="857023"/>
                    </a:lnTo>
                    <a:close/>
                    <a:moveTo>
                      <a:pt x="41677" y="801687"/>
                    </a:moveTo>
                    <a:lnTo>
                      <a:pt x="646219" y="801687"/>
                    </a:lnTo>
                    <a:lnTo>
                      <a:pt x="646445" y="813480"/>
                    </a:lnTo>
                    <a:lnTo>
                      <a:pt x="647352" y="825046"/>
                    </a:lnTo>
                    <a:lnTo>
                      <a:pt x="648031" y="836612"/>
                    </a:lnTo>
                    <a:lnTo>
                      <a:pt x="648711" y="847951"/>
                    </a:lnTo>
                    <a:lnTo>
                      <a:pt x="649843" y="859291"/>
                    </a:lnTo>
                    <a:lnTo>
                      <a:pt x="651202" y="870857"/>
                    </a:lnTo>
                    <a:lnTo>
                      <a:pt x="653920" y="893309"/>
                    </a:lnTo>
                    <a:lnTo>
                      <a:pt x="657318" y="915760"/>
                    </a:lnTo>
                    <a:lnTo>
                      <a:pt x="661395" y="937985"/>
                    </a:lnTo>
                    <a:lnTo>
                      <a:pt x="665925" y="960210"/>
                    </a:lnTo>
                    <a:lnTo>
                      <a:pt x="670908" y="981982"/>
                    </a:lnTo>
                    <a:lnTo>
                      <a:pt x="676797" y="1003526"/>
                    </a:lnTo>
                    <a:lnTo>
                      <a:pt x="683139" y="1024844"/>
                    </a:lnTo>
                    <a:lnTo>
                      <a:pt x="689708" y="1045935"/>
                    </a:lnTo>
                    <a:lnTo>
                      <a:pt x="697183" y="1066800"/>
                    </a:lnTo>
                    <a:lnTo>
                      <a:pt x="705337" y="1087437"/>
                    </a:lnTo>
                    <a:lnTo>
                      <a:pt x="713491" y="1107848"/>
                    </a:lnTo>
                    <a:lnTo>
                      <a:pt x="722551" y="1128032"/>
                    </a:lnTo>
                    <a:lnTo>
                      <a:pt x="731838" y="1147762"/>
                    </a:lnTo>
                    <a:lnTo>
                      <a:pt x="41677" y="1147762"/>
                    </a:lnTo>
                    <a:lnTo>
                      <a:pt x="37373" y="1147535"/>
                    </a:lnTo>
                    <a:lnTo>
                      <a:pt x="33070" y="1147082"/>
                    </a:lnTo>
                    <a:lnTo>
                      <a:pt x="29219" y="1145948"/>
                    </a:lnTo>
                    <a:lnTo>
                      <a:pt x="25369" y="1144587"/>
                    </a:lnTo>
                    <a:lnTo>
                      <a:pt x="21745" y="1142773"/>
                    </a:lnTo>
                    <a:lnTo>
                      <a:pt x="18347" y="1140505"/>
                    </a:lnTo>
                    <a:lnTo>
                      <a:pt x="15176" y="1138237"/>
                    </a:lnTo>
                    <a:lnTo>
                      <a:pt x="12231" y="1135742"/>
                    </a:lnTo>
                    <a:lnTo>
                      <a:pt x="9513" y="1132567"/>
                    </a:lnTo>
                    <a:lnTo>
                      <a:pt x="7022" y="1129619"/>
                    </a:lnTo>
                    <a:lnTo>
                      <a:pt x="4983" y="1125991"/>
                    </a:lnTo>
                    <a:lnTo>
                      <a:pt x="3171" y="1122362"/>
                    </a:lnTo>
                    <a:lnTo>
                      <a:pt x="2039" y="1118507"/>
                    </a:lnTo>
                    <a:lnTo>
                      <a:pt x="906" y="1114651"/>
                    </a:lnTo>
                    <a:lnTo>
                      <a:pt x="226" y="1110342"/>
                    </a:lnTo>
                    <a:lnTo>
                      <a:pt x="0" y="1106034"/>
                    </a:lnTo>
                    <a:lnTo>
                      <a:pt x="0" y="843642"/>
                    </a:lnTo>
                    <a:lnTo>
                      <a:pt x="226" y="839334"/>
                    </a:lnTo>
                    <a:lnTo>
                      <a:pt x="906" y="835025"/>
                    </a:lnTo>
                    <a:lnTo>
                      <a:pt x="2039" y="831169"/>
                    </a:lnTo>
                    <a:lnTo>
                      <a:pt x="3171" y="827314"/>
                    </a:lnTo>
                    <a:lnTo>
                      <a:pt x="4983" y="823685"/>
                    </a:lnTo>
                    <a:lnTo>
                      <a:pt x="7022" y="820284"/>
                    </a:lnTo>
                    <a:lnTo>
                      <a:pt x="9513" y="816882"/>
                    </a:lnTo>
                    <a:lnTo>
                      <a:pt x="12231" y="814160"/>
                    </a:lnTo>
                    <a:lnTo>
                      <a:pt x="15176" y="811212"/>
                    </a:lnTo>
                    <a:lnTo>
                      <a:pt x="18347" y="808944"/>
                    </a:lnTo>
                    <a:lnTo>
                      <a:pt x="21745" y="806903"/>
                    </a:lnTo>
                    <a:lnTo>
                      <a:pt x="25369" y="805089"/>
                    </a:lnTo>
                    <a:lnTo>
                      <a:pt x="29219" y="803728"/>
                    </a:lnTo>
                    <a:lnTo>
                      <a:pt x="33070" y="802821"/>
                    </a:lnTo>
                    <a:lnTo>
                      <a:pt x="37373" y="801914"/>
                    </a:lnTo>
                    <a:lnTo>
                      <a:pt x="41677" y="801687"/>
                    </a:lnTo>
                    <a:close/>
                    <a:moveTo>
                      <a:pt x="535686" y="454968"/>
                    </a:moveTo>
                    <a:lnTo>
                      <a:pt x="533420" y="455649"/>
                    </a:lnTo>
                    <a:lnTo>
                      <a:pt x="531155" y="456103"/>
                    </a:lnTo>
                    <a:lnTo>
                      <a:pt x="529117" y="456784"/>
                    </a:lnTo>
                    <a:lnTo>
                      <a:pt x="527305" y="457918"/>
                    </a:lnTo>
                    <a:lnTo>
                      <a:pt x="525493" y="459280"/>
                    </a:lnTo>
                    <a:lnTo>
                      <a:pt x="523681" y="460415"/>
                    </a:lnTo>
                    <a:lnTo>
                      <a:pt x="522095" y="462003"/>
                    </a:lnTo>
                    <a:lnTo>
                      <a:pt x="520510" y="463592"/>
                    </a:lnTo>
                    <a:lnTo>
                      <a:pt x="519151" y="465634"/>
                    </a:lnTo>
                    <a:lnTo>
                      <a:pt x="518245" y="467450"/>
                    </a:lnTo>
                    <a:lnTo>
                      <a:pt x="517112" y="469492"/>
                    </a:lnTo>
                    <a:lnTo>
                      <a:pt x="516433" y="471761"/>
                    </a:lnTo>
                    <a:lnTo>
                      <a:pt x="515980" y="473804"/>
                    </a:lnTo>
                    <a:lnTo>
                      <a:pt x="515300" y="476527"/>
                    </a:lnTo>
                    <a:lnTo>
                      <a:pt x="515300" y="478796"/>
                    </a:lnTo>
                    <a:lnTo>
                      <a:pt x="515300" y="668967"/>
                    </a:lnTo>
                    <a:lnTo>
                      <a:pt x="515300" y="671237"/>
                    </a:lnTo>
                    <a:lnTo>
                      <a:pt x="515980" y="673960"/>
                    </a:lnTo>
                    <a:lnTo>
                      <a:pt x="516433" y="676002"/>
                    </a:lnTo>
                    <a:lnTo>
                      <a:pt x="517112" y="678272"/>
                    </a:lnTo>
                    <a:lnTo>
                      <a:pt x="518245" y="680314"/>
                    </a:lnTo>
                    <a:lnTo>
                      <a:pt x="519151" y="682357"/>
                    </a:lnTo>
                    <a:lnTo>
                      <a:pt x="520510" y="684172"/>
                    </a:lnTo>
                    <a:lnTo>
                      <a:pt x="522095" y="685761"/>
                    </a:lnTo>
                    <a:lnTo>
                      <a:pt x="523681" y="687349"/>
                    </a:lnTo>
                    <a:lnTo>
                      <a:pt x="525493" y="688711"/>
                    </a:lnTo>
                    <a:lnTo>
                      <a:pt x="527305" y="689845"/>
                    </a:lnTo>
                    <a:lnTo>
                      <a:pt x="529117" y="690980"/>
                    </a:lnTo>
                    <a:lnTo>
                      <a:pt x="531155" y="691661"/>
                    </a:lnTo>
                    <a:lnTo>
                      <a:pt x="533420" y="692115"/>
                    </a:lnTo>
                    <a:lnTo>
                      <a:pt x="535686" y="692796"/>
                    </a:lnTo>
                    <a:lnTo>
                      <a:pt x="537724" y="692796"/>
                    </a:lnTo>
                    <a:lnTo>
                      <a:pt x="540216" y="692796"/>
                    </a:lnTo>
                    <a:lnTo>
                      <a:pt x="542481" y="692115"/>
                    </a:lnTo>
                    <a:lnTo>
                      <a:pt x="544746" y="691661"/>
                    </a:lnTo>
                    <a:lnTo>
                      <a:pt x="546784" y="690980"/>
                    </a:lnTo>
                    <a:lnTo>
                      <a:pt x="548596" y="689845"/>
                    </a:lnTo>
                    <a:lnTo>
                      <a:pt x="550635" y="688711"/>
                    </a:lnTo>
                    <a:lnTo>
                      <a:pt x="552220" y="687349"/>
                    </a:lnTo>
                    <a:lnTo>
                      <a:pt x="554033" y="685761"/>
                    </a:lnTo>
                    <a:lnTo>
                      <a:pt x="555392" y="684172"/>
                    </a:lnTo>
                    <a:lnTo>
                      <a:pt x="556524" y="682357"/>
                    </a:lnTo>
                    <a:lnTo>
                      <a:pt x="557883" y="680314"/>
                    </a:lnTo>
                    <a:lnTo>
                      <a:pt x="558563" y="678272"/>
                    </a:lnTo>
                    <a:lnTo>
                      <a:pt x="559469" y="676002"/>
                    </a:lnTo>
                    <a:lnTo>
                      <a:pt x="559922" y="673960"/>
                    </a:lnTo>
                    <a:lnTo>
                      <a:pt x="560375" y="671237"/>
                    </a:lnTo>
                    <a:lnTo>
                      <a:pt x="560375" y="668967"/>
                    </a:lnTo>
                    <a:lnTo>
                      <a:pt x="560375" y="478796"/>
                    </a:lnTo>
                    <a:lnTo>
                      <a:pt x="560375" y="476527"/>
                    </a:lnTo>
                    <a:lnTo>
                      <a:pt x="559922" y="473804"/>
                    </a:lnTo>
                    <a:lnTo>
                      <a:pt x="559469" y="471761"/>
                    </a:lnTo>
                    <a:lnTo>
                      <a:pt x="558563" y="469492"/>
                    </a:lnTo>
                    <a:lnTo>
                      <a:pt x="557883" y="467450"/>
                    </a:lnTo>
                    <a:lnTo>
                      <a:pt x="556524" y="465634"/>
                    </a:lnTo>
                    <a:lnTo>
                      <a:pt x="555392" y="463592"/>
                    </a:lnTo>
                    <a:lnTo>
                      <a:pt x="554033" y="462003"/>
                    </a:lnTo>
                    <a:lnTo>
                      <a:pt x="552220" y="460415"/>
                    </a:lnTo>
                    <a:lnTo>
                      <a:pt x="550635" y="459280"/>
                    </a:lnTo>
                    <a:lnTo>
                      <a:pt x="548596" y="457918"/>
                    </a:lnTo>
                    <a:lnTo>
                      <a:pt x="546784" y="456784"/>
                    </a:lnTo>
                    <a:lnTo>
                      <a:pt x="544746" y="456103"/>
                    </a:lnTo>
                    <a:lnTo>
                      <a:pt x="542481" y="455649"/>
                    </a:lnTo>
                    <a:lnTo>
                      <a:pt x="540216" y="454968"/>
                    </a:lnTo>
                    <a:lnTo>
                      <a:pt x="537724" y="454968"/>
                    </a:lnTo>
                    <a:lnTo>
                      <a:pt x="535686" y="454968"/>
                    </a:lnTo>
                    <a:close/>
                    <a:moveTo>
                      <a:pt x="396838" y="454968"/>
                    </a:moveTo>
                    <a:lnTo>
                      <a:pt x="394799" y="455649"/>
                    </a:lnTo>
                    <a:lnTo>
                      <a:pt x="392534" y="456103"/>
                    </a:lnTo>
                    <a:lnTo>
                      <a:pt x="390496" y="456784"/>
                    </a:lnTo>
                    <a:lnTo>
                      <a:pt x="388457" y="457918"/>
                    </a:lnTo>
                    <a:lnTo>
                      <a:pt x="386645" y="459280"/>
                    </a:lnTo>
                    <a:lnTo>
                      <a:pt x="384833" y="460415"/>
                    </a:lnTo>
                    <a:lnTo>
                      <a:pt x="383247" y="462003"/>
                    </a:lnTo>
                    <a:lnTo>
                      <a:pt x="381888" y="463592"/>
                    </a:lnTo>
                    <a:lnTo>
                      <a:pt x="380756" y="465634"/>
                    </a:lnTo>
                    <a:lnTo>
                      <a:pt x="379397" y="467450"/>
                    </a:lnTo>
                    <a:lnTo>
                      <a:pt x="378264" y="469492"/>
                    </a:lnTo>
                    <a:lnTo>
                      <a:pt x="377811" y="471761"/>
                    </a:lnTo>
                    <a:lnTo>
                      <a:pt x="377132" y="473804"/>
                    </a:lnTo>
                    <a:lnTo>
                      <a:pt x="376679" y="476527"/>
                    </a:lnTo>
                    <a:lnTo>
                      <a:pt x="376679" y="478796"/>
                    </a:lnTo>
                    <a:lnTo>
                      <a:pt x="376679" y="668967"/>
                    </a:lnTo>
                    <a:lnTo>
                      <a:pt x="376679" y="671237"/>
                    </a:lnTo>
                    <a:lnTo>
                      <a:pt x="377132" y="673960"/>
                    </a:lnTo>
                    <a:lnTo>
                      <a:pt x="377811" y="676002"/>
                    </a:lnTo>
                    <a:lnTo>
                      <a:pt x="378264" y="678272"/>
                    </a:lnTo>
                    <a:lnTo>
                      <a:pt x="379397" y="680314"/>
                    </a:lnTo>
                    <a:lnTo>
                      <a:pt x="380756" y="682357"/>
                    </a:lnTo>
                    <a:lnTo>
                      <a:pt x="381888" y="684172"/>
                    </a:lnTo>
                    <a:lnTo>
                      <a:pt x="383247" y="685761"/>
                    </a:lnTo>
                    <a:lnTo>
                      <a:pt x="384833" y="687349"/>
                    </a:lnTo>
                    <a:lnTo>
                      <a:pt x="386645" y="688711"/>
                    </a:lnTo>
                    <a:lnTo>
                      <a:pt x="388457" y="689845"/>
                    </a:lnTo>
                    <a:lnTo>
                      <a:pt x="390496" y="690980"/>
                    </a:lnTo>
                    <a:lnTo>
                      <a:pt x="392534" y="691661"/>
                    </a:lnTo>
                    <a:lnTo>
                      <a:pt x="394799" y="692115"/>
                    </a:lnTo>
                    <a:lnTo>
                      <a:pt x="396838" y="692796"/>
                    </a:lnTo>
                    <a:lnTo>
                      <a:pt x="399103" y="692796"/>
                    </a:lnTo>
                    <a:lnTo>
                      <a:pt x="401595" y="692796"/>
                    </a:lnTo>
                    <a:lnTo>
                      <a:pt x="403859" y="692115"/>
                    </a:lnTo>
                    <a:lnTo>
                      <a:pt x="405898" y="691661"/>
                    </a:lnTo>
                    <a:lnTo>
                      <a:pt x="407937" y="690980"/>
                    </a:lnTo>
                    <a:lnTo>
                      <a:pt x="409975" y="689845"/>
                    </a:lnTo>
                    <a:lnTo>
                      <a:pt x="411787" y="688711"/>
                    </a:lnTo>
                    <a:lnTo>
                      <a:pt x="413599" y="687349"/>
                    </a:lnTo>
                    <a:lnTo>
                      <a:pt x="415185" y="685761"/>
                    </a:lnTo>
                    <a:lnTo>
                      <a:pt x="416770" y="684172"/>
                    </a:lnTo>
                    <a:lnTo>
                      <a:pt x="417903" y="682357"/>
                    </a:lnTo>
                    <a:lnTo>
                      <a:pt x="419035" y="680314"/>
                    </a:lnTo>
                    <a:lnTo>
                      <a:pt x="420168" y="678272"/>
                    </a:lnTo>
                    <a:lnTo>
                      <a:pt x="420847" y="676002"/>
                    </a:lnTo>
                    <a:lnTo>
                      <a:pt x="421300" y="673960"/>
                    </a:lnTo>
                    <a:lnTo>
                      <a:pt x="421527" y="671237"/>
                    </a:lnTo>
                    <a:lnTo>
                      <a:pt x="421980" y="668967"/>
                    </a:lnTo>
                    <a:lnTo>
                      <a:pt x="421980" y="478796"/>
                    </a:lnTo>
                    <a:lnTo>
                      <a:pt x="421527" y="476527"/>
                    </a:lnTo>
                    <a:lnTo>
                      <a:pt x="421300" y="473804"/>
                    </a:lnTo>
                    <a:lnTo>
                      <a:pt x="420847" y="471761"/>
                    </a:lnTo>
                    <a:lnTo>
                      <a:pt x="420168" y="469492"/>
                    </a:lnTo>
                    <a:lnTo>
                      <a:pt x="419035" y="467450"/>
                    </a:lnTo>
                    <a:lnTo>
                      <a:pt x="417903" y="465634"/>
                    </a:lnTo>
                    <a:lnTo>
                      <a:pt x="416770" y="463592"/>
                    </a:lnTo>
                    <a:lnTo>
                      <a:pt x="415185" y="462003"/>
                    </a:lnTo>
                    <a:lnTo>
                      <a:pt x="413599" y="460415"/>
                    </a:lnTo>
                    <a:lnTo>
                      <a:pt x="411787" y="459280"/>
                    </a:lnTo>
                    <a:lnTo>
                      <a:pt x="409975" y="457918"/>
                    </a:lnTo>
                    <a:lnTo>
                      <a:pt x="407937" y="456784"/>
                    </a:lnTo>
                    <a:lnTo>
                      <a:pt x="405898" y="456103"/>
                    </a:lnTo>
                    <a:lnTo>
                      <a:pt x="403859" y="455649"/>
                    </a:lnTo>
                    <a:lnTo>
                      <a:pt x="401595" y="454968"/>
                    </a:lnTo>
                    <a:lnTo>
                      <a:pt x="399103" y="454968"/>
                    </a:lnTo>
                    <a:lnTo>
                      <a:pt x="396838" y="454968"/>
                    </a:lnTo>
                    <a:close/>
                    <a:moveTo>
                      <a:pt x="259349" y="454968"/>
                    </a:moveTo>
                    <a:lnTo>
                      <a:pt x="257084" y="455649"/>
                    </a:lnTo>
                    <a:lnTo>
                      <a:pt x="255045" y="456103"/>
                    </a:lnTo>
                    <a:lnTo>
                      <a:pt x="252780" y="456784"/>
                    </a:lnTo>
                    <a:lnTo>
                      <a:pt x="250742" y="457918"/>
                    </a:lnTo>
                    <a:lnTo>
                      <a:pt x="248930" y="459280"/>
                    </a:lnTo>
                    <a:lnTo>
                      <a:pt x="247118" y="460415"/>
                    </a:lnTo>
                    <a:lnTo>
                      <a:pt x="245759" y="462003"/>
                    </a:lnTo>
                    <a:lnTo>
                      <a:pt x="244173" y="463592"/>
                    </a:lnTo>
                    <a:lnTo>
                      <a:pt x="242814" y="465634"/>
                    </a:lnTo>
                    <a:lnTo>
                      <a:pt x="241908" y="467450"/>
                    </a:lnTo>
                    <a:lnTo>
                      <a:pt x="240775" y="469492"/>
                    </a:lnTo>
                    <a:lnTo>
                      <a:pt x="240096" y="471761"/>
                    </a:lnTo>
                    <a:lnTo>
                      <a:pt x="239417" y="473804"/>
                    </a:lnTo>
                    <a:lnTo>
                      <a:pt x="239190" y="476527"/>
                    </a:lnTo>
                    <a:lnTo>
                      <a:pt x="238963" y="478796"/>
                    </a:lnTo>
                    <a:lnTo>
                      <a:pt x="238963" y="668967"/>
                    </a:lnTo>
                    <a:lnTo>
                      <a:pt x="239190" y="671237"/>
                    </a:lnTo>
                    <a:lnTo>
                      <a:pt x="239417" y="673960"/>
                    </a:lnTo>
                    <a:lnTo>
                      <a:pt x="240096" y="676002"/>
                    </a:lnTo>
                    <a:lnTo>
                      <a:pt x="240775" y="678272"/>
                    </a:lnTo>
                    <a:lnTo>
                      <a:pt x="241908" y="680314"/>
                    </a:lnTo>
                    <a:lnTo>
                      <a:pt x="242814" y="682357"/>
                    </a:lnTo>
                    <a:lnTo>
                      <a:pt x="244173" y="684172"/>
                    </a:lnTo>
                    <a:lnTo>
                      <a:pt x="245759" y="685761"/>
                    </a:lnTo>
                    <a:lnTo>
                      <a:pt x="247118" y="687349"/>
                    </a:lnTo>
                    <a:lnTo>
                      <a:pt x="248930" y="688711"/>
                    </a:lnTo>
                    <a:lnTo>
                      <a:pt x="250742" y="689845"/>
                    </a:lnTo>
                    <a:lnTo>
                      <a:pt x="252780" y="690980"/>
                    </a:lnTo>
                    <a:lnTo>
                      <a:pt x="255045" y="691661"/>
                    </a:lnTo>
                    <a:lnTo>
                      <a:pt x="257084" y="692115"/>
                    </a:lnTo>
                    <a:lnTo>
                      <a:pt x="259349" y="692796"/>
                    </a:lnTo>
                    <a:lnTo>
                      <a:pt x="261614" y="692796"/>
                    </a:lnTo>
                    <a:lnTo>
                      <a:pt x="263879" y="692796"/>
                    </a:lnTo>
                    <a:lnTo>
                      <a:pt x="266371" y="692115"/>
                    </a:lnTo>
                    <a:lnTo>
                      <a:pt x="268409" y="691661"/>
                    </a:lnTo>
                    <a:lnTo>
                      <a:pt x="270448" y="690980"/>
                    </a:lnTo>
                    <a:lnTo>
                      <a:pt x="272486" y="689845"/>
                    </a:lnTo>
                    <a:lnTo>
                      <a:pt x="274298" y="688711"/>
                    </a:lnTo>
                    <a:lnTo>
                      <a:pt x="276110" y="687349"/>
                    </a:lnTo>
                    <a:lnTo>
                      <a:pt x="277696" y="685761"/>
                    </a:lnTo>
                    <a:lnTo>
                      <a:pt x="278828" y="684172"/>
                    </a:lnTo>
                    <a:lnTo>
                      <a:pt x="280187" y="682357"/>
                    </a:lnTo>
                    <a:lnTo>
                      <a:pt x="281547" y="680314"/>
                    </a:lnTo>
                    <a:lnTo>
                      <a:pt x="282453" y="678272"/>
                    </a:lnTo>
                    <a:lnTo>
                      <a:pt x="283358" y="676002"/>
                    </a:lnTo>
                    <a:lnTo>
                      <a:pt x="283812" y="673960"/>
                    </a:lnTo>
                    <a:lnTo>
                      <a:pt x="284038" y="671237"/>
                    </a:lnTo>
                    <a:lnTo>
                      <a:pt x="284038" y="668967"/>
                    </a:lnTo>
                    <a:lnTo>
                      <a:pt x="284038" y="478796"/>
                    </a:lnTo>
                    <a:lnTo>
                      <a:pt x="284038" y="476527"/>
                    </a:lnTo>
                    <a:lnTo>
                      <a:pt x="283812" y="473804"/>
                    </a:lnTo>
                    <a:lnTo>
                      <a:pt x="283358" y="471761"/>
                    </a:lnTo>
                    <a:lnTo>
                      <a:pt x="282453" y="469492"/>
                    </a:lnTo>
                    <a:lnTo>
                      <a:pt x="281547" y="467450"/>
                    </a:lnTo>
                    <a:lnTo>
                      <a:pt x="280187" y="465634"/>
                    </a:lnTo>
                    <a:lnTo>
                      <a:pt x="278828" y="463592"/>
                    </a:lnTo>
                    <a:lnTo>
                      <a:pt x="277696" y="462003"/>
                    </a:lnTo>
                    <a:lnTo>
                      <a:pt x="276110" y="460415"/>
                    </a:lnTo>
                    <a:lnTo>
                      <a:pt x="274298" y="459280"/>
                    </a:lnTo>
                    <a:lnTo>
                      <a:pt x="272486" y="457918"/>
                    </a:lnTo>
                    <a:lnTo>
                      <a:pt x="270448" y="456784"/>
                    </a:lnTo>
                    <a:lnTo>
                      <a:pt x="268409" y="456103"/>
                    </a:lnTo>
                    <a:lnTo>
                      <a:pt x="266371" y="455649"/>
                    </a:lnTo>
                    <a:lnTo>
                      <a:pt x="263879" y="454968"/>
                    </a:lnTo>
                    <a:lnTo>
                      <a:pt x="261614" y="454968"/>
                    </a:lnTo>
                    <a:lnTo>
                      <a:pt x="259349" y="454968"/>
                    </a:lnTo>
                    <a:close/>
                    <a:moveTo>
                      <a:pt x="120728" y="454968"/>
                    </a:moveTo>
                    <a:lnTo>
                      <a:pt x="118463" y="455649"/>
                    </a:lnTo>
                    <a:lnTo>
                      <a:pt x="116424" y="456103"/>
                    </a:lnTo>
                    <a:lnTo>
                      <a:pt x="113932" y="456784"/>
                    </a:lnTo>
                    <a:lnTo>
                      <a:pt x="112120" y="457918"/>
                    </a:lnTo>
                    <a:lnTo>
                      <a:pt x="110535" y="459280"/>
                    </a:lnTo>
                    <a:lnTo>
                      <a:pt x="108723" y="460415"/>
                    </a:lnTo>
                    <a:lnTo>
                      <a:pt x="107137" y="462003"/>
                    </a:lnTo>
                    <a:lnTo>
                      <a:pt x="105552" y="463592"/>
                    </a:lnTo>
                    <a:lnTo>
                      <a:pt x="104193" y="465634"/>
                    </a:lnTo>
                    <a:lnTo>
                      <a:pt x="103286" y="467450"/>
                    </a:lnTo>
                    <a:lnTo>
                      <a:pt x="102154" y="469492"/>
                    </a:lnTo>
                    <a:lnTo>
                      <a:pt x="101475" y="471761"/>
                    </a:lnTo>
                    <a:lnTo>
                      <a:pt x="100795" y="473804"/>
                    </a:lnTo>
                    <a:lnTo>
                      <a:pt x="100569" y="476527"/>
                    </a:lnTo>
                    <a:lnTo>
                      <a:pt x="100342" y="478796"/>
                    </a:lnTo>
                    <a:lnTo>
                      <a:pt x="100342" y="668967"/>
                    </a:lnTo>
                    <a:lnTo>
                      <a:pt x="100569" y="671237"/>
                    </a:lnTo>
                    <a:lnTo>
                      <a:pt x="100795" y="673960"/>
                    </a:lnTo>
                    <a:lnTo>
                      <a:pt x="101475" y="676002"/>
                    </a:lnTo>
                    <a:lnTo>
                      <a:pt x="102154" y="678272"/>
                    </a:lnTo>
                    <a:lnTo>
                      <a:pt x="103286" y="680314"/>
                    </a:lnTo>
                    <a:lnTo>
                      <a:pt x="104193" y="682357"/>
                    </a:lnTo>
                    <a:lnTo>
                      <a:pt x="105552" y="684172"/>
                    </a:lnTo>
                    <a:lnTo>
                      <a:pt x="107137" y="685761"/>
                    </a:lnTo>
                    <a:lnTo>
                      <a:pt x="108723" y="687349"/>
                    </a:lnTo>
                    <a:lnTo>
                      <a:pt x="110535" y="688711"/>
                    </a:lnTo>
                    <a:lnTo>
                      <a:pt x="112120" y="689845"/>
                    </a:lnTo>
                    <a:lnTo>
                      <a:pt x="113932" y="690980"/>
                    </a:lnTo>
                    <a:lnTo>
                      <a:pt x="116424" y="691661"/>
                    </a:lnTo>
                    <a:lnTo>
                      <a:pt x="118463" y="692115"/>
                    </a:lnTo>
                    <a:lnTo>
                      <a:pt x="120728" y="692796"/>
                    </a:lnTo>
                    <a:lnTo>
                      <a:pt x="122992" y="692796"/>
                    </a:lnTo>
                    <a:lnTo>
                      <a:pt x="125258" y="692796"/>
                    </a:lnTo>
                    <a:lnTo>
                      <a:pt x="127523" y="692115"/>
                    </a:lnTo>
                    <a:lnTo>
                      <a:pt x="129788" y="691661"/>
                    </a:lnTo>
                    <a:lnTo>
                      <a:pt x="131826" y="690980"/>
                    </a:lnTo>
                    <a:lnTo>
                      <a:pt x="133638" y="689845"/>
                    </a:lnTo>
                    <a:lnTo>
                      <a:pt x="135677" y="688711"/>
                    </a:lnTo>
                    <a:lnTo>
                      <a:pt x="137262" y="687349"/>
                    </a:lnTo>
                    <a:lnTo>
                      <a:pt x="139074" y="685761"/>
                    </a:lnTo>
                    <a:lnTo>
                      <a:pt x="140207" y="684172"/>
                    </a:lnTo>
                    <a:lnTo>
                      <a:pt x="141566" y="682357"/>
                    </a:lnTo>
                    <a:lnTo>
                      <a:pt x="142925" y="680314"/>
                    </a:lnTo>
                    <a:lnTo>
                      <a:pt x="143605" y="678272"/>
                    </a:lnTo>
                    <a:lnTo>
                      <a:pt x="144511" y="676002"/>
                    </a:lnTo>
                    <a:lnTo>
                      <a:pt x="144964" y="673960"/>
                    </a:lnTo>
                    <a:lnTo>
                      <a:pt x="145417" y="671237"/>
                    </a:lnTo>
                    <a:lnTo>
                      <a:pt x="145417" y="668967"/>
                    </a:lnTo>
                    <a:lnTo>
                      <a:pt x="145417" y="478796"/>
                    </a:lnTo>
                    <a:lnTo>
                      <a:pt x="145417" y="476527"/>
                    </a:lnTo>
                    <a:lnTo>
                      <a:pt x="144964" y="473804"/>
                    </a:lnTo>
                    <a:lnTo>
                      <a:pt x="144511" y="471761"/>
                    </a:lnTo>
                    <a:lnTo>
                      <a:pt x="143605" y="469492"/>
                    </a:lnTo>
                    <a:lnTo>
                      <a:pt x="142925" y="467450"/>
                    </a:lnTo>
                    <a:lnTo>
                      <a:pt x="141566" y="465634"/>
                    </a:lnTo>
                    <a:lnTo>
                      <a:pt x="140207" y="463592"/>
                    </a:lnTo>
                    <a:lnTo>
                      <a:pt x="139074" y="462003"/>
                    </a:lnTo>
                    <a:lnTo>
                      <a:pt x="137262" y="460415"/>
                    </a:lnTo>
                    <a:lnTo>
                      <a:pt x="135677" y="459280"/>
                    </a:lnTo>
                    <a:lnTo>
                      <a:pt x="133638" y="457918"/>
                    </a:lnTo>
                    <a:lnTo>
                      <a:pt x="131826" y="456784"/>
                    </a:lnTo>
                    <a:lnTo>
                      <a:pt x="129788" y="456103"/>
                    </a:lnTo>
                    <a:lnTo>
                      <a:pt x="127523" y="455649"/>
                    </a:lnTo>
                    <a:lnTo>
                      <a:pt x="125258" y="454968"/>
                    </a:lnTo>
                    <a:lnTo>
                      <a:pt x="122992" y="454968"/>
                    </a:lnTo>
                    <a:lnTo>
                      <a:pt x="120728" y="454968"/>
                    </a:lnTo>
                    <a:close/>
                    <a:moveTo>
                      <a:pt x="37374" y="400050"/>
                    </a:moveTo>
                    <a:lnTo>
                      <a:pt x="41677" y="400050"/>
                    </a:lnTo>
                    <a:lnTo>
                      <a:pt x="733425" y="400050"/>
                    </a:lnTo>
                    <a:lnTo>
                      <a:pt x="723685" y="419793"/>
                    </a:lnTo>
                    <a:lnTo>
                      <a:pt x="714851" y="439764"/>
                    </a:lnTo>
                    <a:lnTo>
                      <a:pt x="706244" y="460188"/>
                    </a:lnTo>
                    <a:lnTo>
                      <a:pt x="698317" y="480839"/>
                    </a:lnTo>
                    <a:lnTo>
                      <a:pt x="691068" y="501717"/>
                    </a:lnTo>
                    <a:lnTo>
                      <a:pt x="684047" y="523049"/>
                    </a:lnTo>
                    <a:lnTo>
                      <a:pt x="677705" y="544380"/>
                    </a:lnTo>
                    <a:lnTo>
                      <a:pt x="671815" y="565939"/>
                    </a:lnTo>
                    <a:lnTo>
                      <a:pt x="666606" y="587725"/>
                    </a:lnTo>
                    <a:lnTo>
                      <a:pt x="661849" y="609964"/>
                    </a:lnTo>
                    <a:lnTo>
                      <a:pt x="657772" y="632204"/>
                    </a:lnTo>
                    <a:lnTo>
                      <a:pt x="654148" y="654444"/>
                    </a:lnTo>
                    <a:lnTo>
                      <a:pt x="651430" y="677364"/>
                    </a:lnTo>
                    <a:lnTo>
                      <a:pt x="650071" y="688711"/>
                    </a:lnTo>
                    <a:lnTo>
                      <a:pt x="649165" y="700057"/>
                    </a:lnTo>
                    <a:lnTo>
                      <a:pt x="648032" y="711631"/>
                    </a:lnTo>
                    <a:lnTo>
                      <a:pt x="647353" y="722978"/>
                    </a:lnTo>
                    <a:lnTo>
                      <a:pt x="646673" y="734551"/>
                    </a:lnTo>
                    <a:lnTo>
                      <a:pt x="646220" y="746125"/>
                    </a:lnTo>
                    <a:lnTo>
                      <a:pt x="41677" y="746125"/>
                    </a:lnTo>
                    <a:lnTo>
                      <a:pt x="37374" y="745898"/>
                    </a:lnTo>
                    <a:lnTo>
                      <a:pt x="33070" y="745444"/>
                    </a:lnTo>
                    <a:lnTo>
                      <a:pt x="29219" y="744310"/>
                    </a:lnTo>
                    <a:lnTo>
                      <a:pt x="25369" y="742721"/>
                    </a:lnTo>
                    <a:lnTo>
                      <a:pt x="21745" y="741360"/>
                    </a:lnTo>
                    <a:lnTo>
                      <a:pt x="18347" y="738863"/>
                    </a:lnTo>
                    <a:lnTo>
                      <a:pt x="15176" y="736594"/>
                    </a:lnTo>
                    <a:lnTo>
                      <a:pt x="12231" y="734098"/>
                    </a:lnTo>
                    <a:lnTo>
                      <a:pt x="9513" y="730921"/>
                    </a:lnTo>
                    <a:lnTo>
                      <a:pt x="7022" y="727743"/>
                    </a:lnTo>
                    <a:lnTo>
                      <a:pt x="4983" y="724113"/>
                    </a:lnTo>
                    <a:lnTo>
                      <a:pt x="3171" y="720708"/>
                    </a:lnTo>
                    <a:lnTo>
                      <a:pt x="2039" y="716851"/>
                    </a:lnTo>
                    <a:lnTo>
                      <a:pt x="906" y="712766"/>
                    </a:lnTo>
                    <a:lnTo>
                      <a:pt x="226" y="708681"/>
                    </a:lnTo>
                    <a:lnTo>
                      <a:pt x="0" y="704369"/>
                    </a:lnTo>
                    <a:lnTo>
                      <a:pt x="0" y="441579"/>
                    </a:lnTo>
                    <a:lnTo>
                      <a:pt x="226" y="437494"/>
                    </a:lnTo>
                    <a:lnTo>
                      <a:pt x="906" y="433409"/>
                    </a:lnTo>
                    <a:lnTo>
                      <a:pt x="2039" y="429325"/>
                    </a:lnTo>
                    <a:lnTo>
                      <a:pt x="3171" y="425467"/>
                    </a:lnTo>
                    <a:lnTo>
                      <a:pt x="4983" y="421836"/>
                    </a:lnTo>
                    <a:lnTo>
                      <a:pt x="7022" y="418432"/>
                    </a:lnTo>
                    <a:lnTo>
                      <a:pt x="9513" y="415028"/>
                    </a:lnTo>
                    <a:lnTo>
                      <a:pt x="12231" y="412305"/>
                    </a:lnTo>
                    <a:lnTo>
                      <a:pt x="15176" y="409354"/>
                    </a:lnTo>
                    <a:lnTo>
                      <a:pt x="18347" y="407085"/>
                    </a:lnTo>
                    <a:lnTo>
                      <a:pt x="21745" y="405043"/>
                    </a:lnTo>
                    <a:lnTo>
                      <a:pt x="25369" y="403227"/>
                    </a:lnTo>
                    <a:lnTo>
                      <a:pt x="29219" y="401866"/>
                    </a:lnTo>
                    <a:lnTo>
                      <a:pt x="33070" y="400958"/>
                    </a:lnTo>
                    <a:lnTo>
                      <a:pt x="37374" y="400050"/>
                    </a:lnTo>
                    <a:close/>
                    <a:moveTo>
                      <a:pt x="1426198" y="303439"/>
                    </a:moveTo>
                    <a:lnTo>
                      <a:pt x="1426198" y="366939"/>
                    </a:lnTo>
                    <a:lnTo>
                      <a:pt x="1409174" y="368753"/>
                    </a:lnTo>
                    <a:lnTo>
                      <a:pt x="1392604" y="370567"/>
                    </a:lnTo>
                    <a:lnTo>
                      <a:pt x="1376715" y="372835"/>
                    </a:lnTo>
                    <a:lnTo>
                      <a:pt x="1361280" y="375330"/>
                    </a:lnTo>
                    <a:lnTo>
                      <a:pt x="1346299" y="378278"/>
                    </a:lnTo>
                    <a:lnTo>
                      <a:pt x="1331772" y="381226"/>
                    </a:lnTo>
                    <a:lnTo>
                      <a:pt x="1317699" y="384628"/>
                    </a:lnTo>
                    <a:lnTo>
                      <a:pt x="1304533" y="388484"/>
                    </a:lnTo>
                    <a:lnTo>
                      <a:pt x="1291822" y="392339"/>
                    </a:lnTo>
                    <a:lnTo>
                      <a:pt x="1279565" y="396875"/>
                    </a:lnTo>
                    <a:lnTo>
                      <a:pt x="1267989" y="401410"/>
                    </a:lnTo>
                    <a:lnTo>
                      <a:pt x="1256866" y="406626"/>
                    </a:lnTo>
                    <a:lnTo>
                      <a:pt x="1246198" y="411842"/>
                    </a:lnTo>
                    <a:lnTo>
                      <a:pt x="1236211" y="417512"/>
                    </a:lnTo>
                    <a:lnTo>
                      <a:pt x="1226677" y="423182"/>
                    </a:lnTo>
                    <a:lnTo>
                      <a:pt x="1217598" y="429305"/>
                    </a:lnTo>
                    <a:lnTo>
                      <a:pt x="1209426" y="435655"/>
                    </a:lnTo>
                    <a:lnTo>
                      <a:pt x="1201482" y="442685"/>
                    </a:lnTo>
                    <a:lnTo>
                      <a:pt x="1194218" y="449716"/>
                    </a:lnTo>
                    <a:lnTo>
                      <a:pt x="1187182" y="457200"/>
                    </a:lnTo>
                    <a:lnTo>
                      <a:pt x="1181053" y="464910"/>
                    </a:lnTo>
                    <a:lnTo>
                      <a:pt x="1175378" y="472848"/>
                    </a:lnTo>
                    <a:lnTo>
                      <a:pt x="1172655" y="476703"/>
                    </a:lnTo>
                    <a:lnTo>
                      <a:pt x="1170158" y="481012"/>
                    </a:lnTo>
                    <a:lnTo>
                      <a:pt x="1167888" y="485321"/>
                    </a:lnTo>
                    <a:lnTo>
                      <a:pt x="1165391" y="489630"/>
                    </a:lnTo>
                    <a:lnTo>
                      <a:pt x="1161532" y="498475"/>
                    </a:lnTo>
                    <a:lnTo>
                      <a:pt x="1158127" y="507773"/>
                    </a:lnTo>
                    <a:lnTo>
                      <a:pt x="1154950" y="517298"/>
                    </a:lnTo>
                    <a:lnTo>
                      <a:pt x="1152680" y="527050"/>
                    </a:lnTo>
                    <a:lnTo>
                      <a:pt x="1150637" y="537028"/>
                    </a:lnTo>
                    <a:lnTo>
                      <a:pt x="1149275" y="547460"/>
                    </a:lnTo>
                    <a:lnTo>
                      <a:pt x="1148367" y="557893"/>
                    </a:lnTo>
                    <a:lnTo>
                      <a:pt x="1148140" y="569005"/>
                    </a:lnTo>
                    <a:lnTo>
                      <a:pt x="1148140" y="576489"/>
                    </a:lnTo>
                    <a:lnTo>
                      <a:pt x="1148821" y="584200"/>
                    </a:lnTo>
                    <a:lnTo>
                      <a:pt x="1149275" y="591457"/>
                    </a:lnTo>
                    <a:lnTo>
                      <a:pt x="1150183" y="598941"/>
                    </a:lnTo>
                    <a:lnTo>
                      <a:pt x="1151318" y="606198"/>
                    </a:lnTo>
                    <a:lnTo>
                      <a:pt x="1152907" y="613455"/>
                    </a:lnTo>
                    <a:lnTo>
                      <a:pt x="1154496" y="620485"/>
                    </a:lnTo>
                    <a:lnTo>
                      <a:pt x="1156539" y="627289"/>
                    </a:lnTo>
                    <a:lnTo>
                      <a:pt x="1158581" y="634093"/>
                    </a:lnTo>
                    <a:lnTo>
                      <a:pt x="1161078" y="640669"/>
                    </a:lnTo>
                    <a:lnTo>
                      <a:pt x="1163802" y="647473"/>
                    </a:lnTo>
                    <a:lnTo>
                      <a:pt x="1166753" y="653823"/>
                    </a:lnTo>
                    <a:lnTo>
                      <a:pt x="1169931" y="660400"/>
                    </a:lnTo>
                    <a:lnTo>
                      <a:pt x="1173562" y="666750"/>
                    </a:lnTo>
                    <a:lnTo>
                      <a:pt x="1177194" y="672873"/>
                    </a:lnTo>
                    <a:lnTo>
                      <a:pt x="1181053" y="679223"/>
                    </a:lnTo>
                    <a:lnTo>
                      <a:pt x="1185366" y="685119"/>
                    </a:lnTo>
                    <a:lnTo>
                      <a:pt x="1189451" y="691016"/>
                    </a:lnTo>
                    <a:lnTo>
                      <a:pt x="1193991" y="696685"/>
                    </a:lnTo>
                    <a:lnTo>
                      <a:pt x="1198304" y="702128"/>
                    </a:lnTo>
                    <a:lnTo>
                      <a:pt x="1202844" y="707344"/>
                    </a:lnTo>
                    <a:lnTo>
                      <a:pt x="1207610" y="712334"/>
                    </a:lnTo>
                    <a:lnTo>
                      <a:pt x="1212150" y="717550"/>
                    </a:lnTo>
                    <a:lnTo>
                      <a:pt x="1217144" y="722312"/>
                    </a:lnTo>
                    <a:lnTo>
                      <a:pt x="1222138" y="726848"/>
                    </a:lnTo>
                    <a:lnTo>
                      <a:pt x="1226904" y="731610"/>
                    </a:lnTo>
                    <a:lnTo>
                      <a:pt x="1232125" y="735693"/>
                    </a:lnTo>
                    <a:lnTo>
                      <a:pt x="1237346" y="739775"/>
                    </a:lnTo>
                    <a:lnTo>
                      <a:pt x="1242793" y="743630"/>
                    </a:lnTo>
                    <a:lnTo>
                      <a:pt x="1248014" y="747485"/>
                    </a:lnTo>
                    <a:lnTo>
                      <a:pt x="1253462" y="751114"/>
                    </a:lnTo>
                    <a:lnTo>
                      <a:pt x="1259136" y="754516"/>
                    </a:lnTo>
                    <a:lnTo>
                      <a:pt x="1271620" y="761773"/>
                    </a:lnTo>
                    <a:lnTo>
                      <a:pt x="1286602" y="769937"/>
                    </a:lnTo>
                    <a:lnTo>
                      <a:pt x="1304080" y="779009"/>
                    </a:lnTo>
                    <a:lnTo>
                      <a:pt x="1324281" y="788987"/>
                    </a:lnTo>
                    <a:lnTo>
                      <a:pt x="1346980" y="799873"/>
                    </a:lnTo>
                    <a:lnTo>
                      <a:pt x="1371948" y="811666"/>
                    </a:lnTo>
                    <a:lnTo>
                      <a:pt x="1399641" y="824593"/>
                    </a:lnTo>
                    <a:lnTo>
                      <a:pt x="1429603" y="838200"/>
                    </a:lnTo>
                    <a:lnTo>
                      <a:pt x="1438909" y="842735"/>
                    </a:lnTo>
                    <a:lnTo>
                      <a:pt x="1447308" y="846818"/>
                    </a:lnTo>
                    <a:lnTo>
                      <a:pt x="1455706" y="850900"/>
                    </a:lnTo>
                    <a:lnTo>
                      <a:pt x="1463424" y="854982"/>
                    </a:lnTo>
                    <a:lnTo>
                      <a:pt x="1470687" y="859064"/>
                    </a:lnTo>
                    <a:lnTo>
                      <a:pt x="1477270" y="863146"/>
                    </a:lnTo>
                    <a:lnTo>
                      <a:pt x="1483626" y="867228"/>
                    </a:lnTo>
                    <a:lnTo>
                      <a:pt x="1489300" y="871084"/>
                    </a:lnTo>
                    <a:lnTo>
                      <a:pt x="1494748" y="874939"/>
                    </a:lnTo>
                    <a:lnTo>
                      <a:pt x="1499288" y="878794"/>
                    </a:lnTo>
                    <a:lnTo>
                      <a:pt x="1503600" y="882650"/>
                    </a:lnTo>
                    <a:lnTo>
                      <a:pt x="1507459" y="886278"/>
                    </a:lnTo>
                    <a:lnTo>
                      <a:pt x="1510864" y="890134"/>
                    </a:lnTo>
                    <a:lnTo>
                      <a:pt x="1513815" y="893762"/>
                    </a:lnTo>
                    <a:lnTo>
                      <a:pt x="1516085" y="897391"/>
                    </a:lnTo>
                    <a:lnTo>
                      <a:pt x="1517900" y="901019"/>
                    </a:lnTo>
                    <a:lnTo>
                      <a:pt x="1519489" y="904875"/>
                    </a:lnTo>
                    <a:lnTo>
                      <a:pt x="1520624" y="908957"/>
                    </a:lnTo>
                    <a:lnTo>
                      <a:pt x="1522213" y="913039"/>
                    </a:lnTo>
                    <a:lnTo>
                      <a:pt x="1523575" y="917801"/>
                    </a:lnTo>
                    <a:lnTo>
                      <a:pt x="1524483" y="922564"/>
                    </a:lnTo>
                    <a:lnTo>
                      <a:pt x="1525618" y="928007"/>
                    </a:lnTo>
                    <a:lnTo>
                      <a:pt x="1527434" y="939346"/>
                    </a:lnTo>
                    <a:lnTo>
                      <a:pt x="1529023" y="951819"/>
                    </a:lnTo>
                    <a:lnTo>
                      <a:pt x="1529931" y="965653"/>
                    </a:lnTo>
                    <a:lnTo>
                      <a:pt x="1530612" y="980621"/>
                    </a:lnTo>
                    <a:lnTo>
                      <a:pt x="1530839" y="996723"/>
                    </a:lnTo>
                    <a:lnTo>
                      <a:pt x="1530612" y="1003073"/>
                    </a:lnTo>
                    <a:lnTo>
                      <a:pt x="1529704" y="1008969"/>
                    </a:lnTo>
                    <a:lnTo>
                      <a:pt x="1528796" y="1014639"/>
                    </a:lnTo>
                    <a:lnTo>
                      <a:pt x="1527434" y="1019855"/>
                    </a:lnTo>
                    <a:lnTo>
                      <a:pt x="1525391" y="1024618"/>
                    </a:lnTo>
                    <a:lnTo>
                      <a:pt x="1523121" y="1029153"/>
                    </a:lnTo>
                    <a:lnTo>
                      <a:pt x="1520170" y="1033235"/>
                    </a:lnTo>
                    <a:lnTo>
                      <a:pt x="1516993" y="1036637"/>
                    </a:lnTo>
                    <a:lnTo>
                      <a:pt x="1513588" y="1040039"/>
                    </a:lnTo>
                    <a:lnTo>
                      <a:pt x="1509275" y="1042534"/>
                    </a:lnTo>
                    <a:lnTo>
                      <a:pt x="1504962" y="1044801"/>
                    </a:lnTo>
                    <a:lnTo>
                      <a:pt x="1499969" y="1046843"/>
                    </a:lnTo>
                    <a:lnTo>
                      <a:pt x="1494748" y="1048430"/>
                    </a:lnTo>
                    <a:lnTo>
                      <a:pt x="1488619" y="1049564"/>
                    </a:lnTo>
                    <a:lnTo>
                      <a:pt x="1482491" y="1050018"/>
                    </a:lnTo>
                    <a:lnTo>
                      <a:pt x="1475908" y="1050244"/>
                    </a:lnTo>
                    <a:lnTo>
                      <a:pt x="1471595" y="1050244"/>
                    </a:lnTo>
                    <a:lnTo>
                      <a:pt x="1467964" y="1050018"/>
                    </a:lnTo>
                    <a:lnTo>
                      <a:pt x="1464332" y="1049564"/>
                    </a:lnTo>
                    <a:lnTo>
                      <a:pt x="1461154" y="1048884"/>
                    </a:lnTo>
                    <a:lnTo>
                      <a:pt x="1457749" y="1048430"/>
                    </a:lnTo>
                    <a:lnTo>
                      <a:pt x="1454571" y="1047523"/>
                    </a:lnTo>
                    <a:lnTo>
                      <a:pt x="1451848" y="1046389"/>
                    </a:lnTo>
                    <a:lnTo>
                      <a:pt x="1449124" y="1045255"/>
                    </a:lnTo>
                    <a:lnTo>
                      <a:pt x="1446854" y="1044121"/>
                    </a:lnTo>
                    <a:lnTo>
                      <a:pt x="1444584" y="1042534"/>
                    </a:lnTo>
                    <a:lnTo>
                      <a:pt x="1442541" y="1040946"/>
                    </a:lnTo>
                    <a:lnTo>
                      <a:pt x="1440498" y="1039132"/>
                    </a:lnTo>
                    <a:lnTo>
                      <a:pt x="1438909" y="1037318"/>
                    </a:lnTo>
                    <a:lnTo>
                      <a:pt x="1437320" y="1035276"/>
                    </a:lnTo>
                    <a:lnTo>
                      <a:pt x="1435731" y="1033235"/>
                    </a:lnTo>
                    <a:lnTo>
                      <a:pt x="1434824" y="1030968"/>
                    </a:lnTo>
                    <a:lnTo>
                      <a:pt x="1433689" y="1028019"/>
                    </a:lnTo>
                    <a:lnTo>
                      <a:pt x="1432781" y="1025071"/>
                    </a:lnTo>
                    <a:lnTo>
                      <a:pt x="1431873" y="1021443"/>
                    </a:lnTo>
                    <a:lnTo>
                      <a:pt x="1431192" y="1017134"/>
                    </a:lnTo>
                    <a:lnTo>
                      <a:pt x="1429603" y="1007609"/>
                    </a:lnTo>
                    <a:lnTo>
                      <a:pt x="1428241" y="996043"/>
                    </a:lnTo>
                    <a:lnTo>
                      <a:pt x="1427560" y="982662"/>
                    </a:lnTo>
                    <a:lnTo>
                      <a:pt x="1426652" y="967468"/>
                    </a:lnTo>
                    <a:lnTo>
                      <a:pt x="1426425" y="950459"/>
                    </a:lnTo>
                    <a:lnTo>
                      <a:pt x="1426198" y="931182"/>
                    </a:lnTo>
                    <a:lnTo>
                      <a:pt x="1426198" y="882650"/>
                    </a:lnTo>
                    <a:lnTo>
                      <a:pt x="1152226" y="882650"/>
                    </a:lnTo>
                    <a:lnTo>
                      <a:pt x="1152226" y="921203"/>
                    </a:lnTo>
                    <a:lnTo>
                      <a:pt x="1152226" y="929594"/>
                    </a:lnTo>
                    <a:lnTo>
                      <a:pt x="1152680" y="937759"/>
                    </a:lnTo>
                    <a:lnTo>
                      <a:pt x="1153134" y="945469"/>
                    </a:lnTo>
                    <a:lnTo>
                      <a:pt x="1153588" y="953180"/>
                    </a:lnTo>
                    <a:lnTo>
                      <a:pt x="1154496" y="961118"/>
                    </a:lnTo>
                    <a:lnTo>
                      <a:pt x="1155177" y="968601"/>
                    </a:lnTo>
                    <a:lnTo>
                      <a:pt x="1156312" y="975632"/>
                    </a:lnTo>
                    <a:lnTo>
                      <a:pt x="1157446" y="982889"/>
                    </a:lnTo>
                    <a:lnTo>
                      <a:pt x="1158808" y="989919"/>
                    </a:lnTo>
                    <a:lnTo>
                      <a:pt x="1160397" y="996723"/>
                    </a:lnTo>
                    <a:lnTo>
                      <a:pt x="1161986" y="1003300"/>
                    </a:lnTo>
                    <a:lnTo>
                      <a:pt x="1164029" y="1009876"/>
                    </a:lnTo>
                    <a:lnTo>
                      <a:pt x="1165845" y="1016226"/>
                    </a:lnTo>
                    <a:lnTo>
                      <a:pt x="1168115" y="1022350"/>
                    </a:lnTo>
                    <a:lnTo>
                      <a:pt x="1170385" y="1028246"/>
                    </a:lnTo>
                    <a:lnTo>
                      <a:pt x="1172655" y="1034369"/>
                    </a:lnTo>
                    <a:lnTo>
                      <a:pt x="1175605" y="1040039"/>
                    </a:lnTo>
                    <a:lnTo>
                      <a:pt x="1178102" y="1045709"/>
                    </a:lnTo>
                    <a:lnTo>
                      <a:pt x="1181280" y="1050925"/>
                    </a:lnTo>
                    <a:lnTo>
                      <a:pt x="1184458" y="1056368"/>
                    </a:lnTo>
                    <a:lnTo>
                      <a:pt x="1187636" y="1061357"/>
                    </a:lnTo>
                    <a:lnTo>
                      <a:pt x="1191040" y="1066573"/>
                    </a:lnTo>
                    <a:lnTo>
                      <a:pt x="1194672" y="1071109"/>
                    </a:lnTo>
                    <a:lnTo>
                      <a:pt x="1198531" y="1075871"/>
                    </a:lnTo>
                    <a:lnTo>
                      <a:pt x="1202390" y="1080407"/>
                    </a:lnTo>
                    <a:lnTo>
                      <a:pt x="1206475" y="1084716"/>
                    </a:lnTo>
                    <a:lnTo>
                      <a:pt x="1210788" y="1089025"/>
                    </a:lnTo>
                    <a:lnTo>
                      <a:pt x="1215101" y="1092880"/>
                    </a:lnTo>
                    <a:lnTo>
                      <a:pt x="1219641" y="1096735"/>
                    </a:lnTo>
                    <a:lnTo>
                      <a:pt x="1224407" y="1100591"/>
                    </a:lnTo>
                    <a:lnTo>
                      <a:pt x="1229174" y="1104219"/>
                    </a:lnTo>
                    <a:lnTo>
                      <a:pt x="1234395" y="1107394"/>
                    </a:lnTo>
                    <a:lnTo>
                      <a:pt x="1244836" y="1113971"/>
                    </a:lnTo>
                    <a:lnTo>
                      <a:pt x="1255277" y="1120094"/>
                    </a:lnTo>
                    <a:lnTo>
                      <a:pt x="1266173" y="1125764"/>
                    </a:lnTo>
                    <a:lnTo>
                      <a:pt x="1277068" y="1131207"/>
                    </a:lnTo>
                    <a:lnTo>
                      <a:pt x="1288417" y="1136423"/>
                    </a:lnTo>
                    <a:lnTo>
                      <a:pt x="1299767" y="1140959"/>
                    </a:lnTo>
                    <a:lnTo>
                      <a:pt x="1311343" y="1145494"/>
                    </a:lnTo>
                    <a:lnTo>
                      <a:pt x="1323146" y="1149576"/>
                    </a:lnTo>
                    <a:lnTo>
                      <a:pt x="1335404" y="1153205"/>
                    </a:lnTo>
                    <a:lnTo>
                      <a:pt x="1347661" y="1156607"/>
                    </a:lnTo>
                    <a:lnTo>
                      <a:pt x="1360372" y="1159328"/>
                    </a:lnTo>
                    <a:lnTo>
                      <a:pt x="1373083" y="1161823"/>
                    </a:lnTo>
                    <a:lnTo>
                      <a:pt x="1386022" y="1164318"/>
                    </a:lnTo>
                    <a:lnTo>
                      <a:pt x="1399187" y="1166132"/>
                    </a:lnTo>
                    <a:lnTo>
                      <a:pt x="1412579" y="1167493"/>
                    </a:lnTo>
                    <a:lnTo>
                      <a:pt x="1426198" y="1168626"/>
                    </a:lnTo>
                    <a:lnTo>
                      <a:pt x="1426198" y="1245734"/>
                    </a:lnTo>
                    <a:lnTo>
                      <a:pt x="1552402" y="1245734"/>
                    </a:lnTo>
                    <a:lnTo>
                      <a:pt x="1552402" y="1171121"/>
                    </a:lnTo>
                    <a:lnTo>
                      <a:pt x="1569880" y="1169080"/>
                    </a:lnTo>
                    <a:lnTo>
                      <a:pt x="1586450" y="1166812"/>
                    </a:lnTo>
                    <a:lnTo>
                      <a:pt x="1602793" y="1164318"/>
                    </a:lnTo>
                    <a:lnTo>
                      <a:pt x="1618455" y="1161143"/>
                    </a:lnTo>
                    <a:lnTo>
                      <a:pt x="1633890" y="1157741"/>
                    </a:lnTo>
                    <a:lnTo>
                      <a:pt x="1648191" y="1153885"/>
                    </a:lnTo>
                    <a:lnTo>
                      <a:pt x="1662491" y="1149803"/>
                    </a:lnTo>
                    <a:lnTo>
                      <a:pt x="1675883" y="1145494"/>
                    </a:lnTo>
                    <a:lnTo>
                      <a:pt x="1688821" y="1140505"/>
                    </a:lnTo>
                    <a:lnTo>
                      <a:pt x="1701078" y="1135289"/>
                    </a:lnTo>
                    <a:lnTo>
                      <a:pt x="1713109" y="1129619"/>
                    </a:lnTo>
                    <a:lnTo>
                      <a:pt x="1724458" y="1123723"/>
                    </a:lnTo>
                    <a:lnTo>
                      <a:pt x="1734899" y="1117600"/>
                    </a:lnTo>
                    <a:lnTo>
                      <a:pt x="1745341" y="1110796"/>
                    </a:lnTo>
                    <a:lnTo>
                      <a:pt x="1754874" y="1103993"/>
                    </a:lnTo>
                    <a:lnTo>
                      <a:pt x="1759414" y="1100137"/>
                    </a:lnTo>
                    <a:lnTo>
                      <a:pt x="1763954" y="1096509"/>
                    </a:lnTo>
                    <a:lnTo>
                      <a:pt x="1768266" y="1092653"/>
                    </a:lnTo>
                    <a:lnTo>
                      <a:pt x="1772352" y="1088571"/>
                    </a:lnTo>
                    <a:lnTo>
                      <a:pt x="1776438" y="1084489"/>
                    </a:lnTo>
                    <a:lnTo>
                      <a:pt x="1780524" y="1080634"/>
                    </a:lnTo>
                    <a:lnTo>
                      <a:pt x="1784382" y="1076325"/>
                    </a:lnTo>
                    <a:lnTo>
                      <a:pt x="1788014" y="1072243"/>
                    </a:lnTo>
                    <a:lnTo>
                      <a:pt x="1791419" y="1067707"/>
                    </a:lnTo>
                    <a:lnTo>
                      <a:pt x="1794824" y="1063398"/>
                    </a:lnTo>
                    <a:lnTo>
                      <a:pt x="1798001" y="1058862"/>
                    </a:lnTo>
                    <a:lnTo>
                      <a:pt x="1801179" y="1054100"/>
                    </a:lnTo>
                    <a:lnTo>
                      <a:pt x="1804130" y="1049564"/>
                    </a:lnTo>
                    <a:lnTo>
                      <a:pt x="1807081" y="1044575"/>
                    </a:lnTo>
                    <a:lnTo>
                      <a:pt x="1809578" y="1039585"/>
                    </a:lnTo>
                    <a:lnTo>
                      <a:pt x="1812075" y="1034823"/>
                    </a:lnTo>
                    <a:lnTo>
                      <a:pt x="1814798" y="1029607"/>
                    </a:lnTo>
                    <a:lnTo>
                      <a:pt x="1816841" y="1024391"/>
                    </a:lnTo>
                    <a:lnTo>
                      <a:pt x="1819111" y="1019401"/>
                    </a:lnTo>
                    <a:lnTo>
                      <a:pt x="1820927" y="1013959"/>
                    </a:lnTo>
                    <a:lnTo>
                      <a:pt x="1822970" y="1008516"/>
                    </a:lnTo>
                    <a:lnTo>
                      <a:pt x="1824559" y="1003073"/>
                    </a:lnTo>
                    <a:lnTo>
                      <a:pt x="1826148" y="997403"/>
                    </a:lnTo>
                    <a:lnTo>
                      <a:pt x="1827737" y="991734"/>
                    </a:lnTo>
                    <a:lnTo>
                      <a:pt x="1830234" y="980168"/>
                    </a:lnTo>
                    <a:lnTo>
                      <a:pt x="1832049" y="967921"/>
                    </a:lnTo>
                    <a:lnTo>
                      <a:pt x="1833411" y="955675"/>
                    </a:lnTo>
                    <a:lnTo>
                      <a:pt x="1834319" y="942975"/>
                    </a:lnTo>
                    <a:lnTo>
                      <a:pt x="1834546" y="929821"/>
                    </a:lnTo>
                    <a:lnTo>
                      <a:pt x="1834319" y="921657"/>
                    </a:lnTo>
                    <a:lnTo>
                      <a:pt x="1834092" y="913493"/>
                    </a:lnTo>
                    <a:lnTo>
                      <a:pt x="1833638" y="905555"/>
                    </a:lnTo>
                    <a:lnTo>
                      <a:pt x="1832730" y="897844"/>
                    </a:lnTo>
                    <a:lnTo>
                      <a:pt x="1832049" y="890360"/>
                    </a:lnTo>
                    <a:lnTo>
                      <a:pt x="1830688" y="883103"/>
                    </a:lnTo>
                    <a:lnTo>
                      <a:pt x="1829553" y="875846"/>
                    </a:lnTo>
                    <a:lnTo>
                      <a:pt x="1827964" y="869043"/>
                    </a:lnTo>
                    <a:lnTo>
                      <a:pt x="1826375" y="862012"/>
                    </a:lnTo>
                    <a:lnTo>
                      <a:pt x="1824332" y="855209"/>
                    </a:lnTo>
                    <a:lnTo>
                      <a:pt x="1822289" y="848859"/>
                    </a:lnTo>
                    <a:lnTo>
                      <a:pt x="1820019" y="842735"/>
                    </a:lnTo>
                    <a:lnTo>
                      <a:pt x="1817295" y="836385"/>
                    </a:lnTo>
                    <a:lnTo>
                      <a:pt x="1814571" y="830489"/>
                    </a:lnTo>
                    <a:lnTo>
                      <a:pt x="1811621" y="824593"/>
                    </a:lnTo>
                    <a:lnTo>
                      <a:pt x="1808670" y="818923"/>
                    </a:lnTo>
                    <a:lnTo>
                      <a:pt x="1805265" y="813480"/>
                    </a:lnTo>
                    <a:lnTo>
                      <a:pt x="1801860" y="808037"/>
                    </a:lnTo>
                    <a:lnTo>
                      <a:pt x="1798228" y="803048"/>
                    </a:lnTo>
                    <a:lnTo>
                      <a:pt x="1794597" y="798059"/>
                    </a:lnTo>
                    <a:lnTo>
                      <a:pt x="1790965" y="793069"/>
                    </a:lnTo>
                    <a:lnTo>
                      <a:pt x="1787106" y="788534"/>
                    </a:lnTo>
                    <a:lnTo>
                      <a:pt x="1783247" y="783771"/>
                    </a:lnTo>
                    <a:lnTo>
                      <a:pt x="1779389" y="779462"/>
                    </a:lnTo>
                    <a:lnTo>
                      <a:pt x="1775303" y="775380"/>
                    </a:lnTo>
                    <a:lnTo>
                      <a:pt x="1771217" y="771298"/>
                    </a:lnTo>
                    <a:lnTo>
                      <a:pt x="1766904" y="767443"/>
                    </a:lnTo>
                    <a:lnTo>
                      <a:pt x="1762592" y="763587"/>
                    </a:lnTo>
                    <a:lnTo>
                      <a:pt x="1758279" y="759959"/>
                    </a:lnTo>
                    <a:lnTo>
                      <a:pt x="1753512" y="756557"/>
                    </a:lnTo>
                    <a:lnTo>
                      <a:pt x="1748972" y="753155"/>
                    </a:lnTo>
                    <a:lnTo>
                      <a:pt x="1744206" y="749980"/>
                    </a:lnTo>
                    <a:lnTo>
                      <a:pt x="1733764" y="743630"/>
                    </a:lnTo>
                    <a:lnTo>
                      <a:pt x="1721053" y="736600"/>
                    </a:lnTo>
                    <a:lnTo>
                      <a:pt x="1706526" y="728889"/>
                    </a:lnTo>
                    <a:lnTo>
                      <a:pt x="1689729" y="720498"/>
                    </a:lnTo>
                    <a:lnTo>
                      <a:pt x="1670889" y="711426"/>
                    </a:lnTo>
                    <a:lnTo>
                      <a:pt x="1650006" y="701675"/>
                    </a:lnTo>
                    <a:lnTo>
                      <a:pt x="1627081" y="691243"/>
                    </a:lnTo>
                    <a:lnTo>
                      <a:pt x="1602112" y="680130"/>
                    </a:lnTo>
                    <a:lnTo>
                      <a:pt x="1572831" y="666976"/>
                    </a:lnTo>
                    <a:lnTo>
                      <a:pt x="1546501" y="655184"/>
                    </a:lnTo>
                    <a:lnTo>
                      <a:pt x="1523575" y="644525"/>
                    </a:lnTo>
                    <a:lnTo>
                      <a:pt x="1503600" y="634773"/>
                    </a:lnTo>
                    <a:lnTo>
                      <a:pt x="1486576" y="626382"/>
                    </a:lnTo>
                    <a:lnTo>
                      <a:pt x="1472730" y="618898"/>
                    </a:lnTo>
                    <a:lnTo>
                      <a:pt x="1461835" y="612548"/>
                    </a:lnTo>
                    <a:lnTo>
                      <a:pt x="1457522" y="609826"/>
                    </a:lnTo>
                    <a:lnTo>
                      <a:pt x="1454117" y="607332"/>
                    </a:lnTo>
                    <a:lnTo>
                      <a:pt x="1450940" y="604837"/>
                    </a:lnTo>
                    <a:lnTo>
                      <a:pt x="1447989" y="602343"/>
                    </a:lnTo>
                    <a:lnTo>
                      <a:pt x="1445265" y="599168"/>
                    </a:lnTo>
                    <a:lnTo>
                      <a:pt x="1442768" y="596219"/>
                    </a:lnTo>
                    <a:lnTo>
                      <a:pt x="1440498" y="593044"/>
                    </a:lnTo>
                    <a:lnTo>
                      <a:pt x="1438455" y="589416"/>
                    </a:lnTo>
                    <a:lnTo>
                      <a:pt x="1436639" y="585560"/>
                    </a:lnTo>
                    <a:lnTo>
                      <a:pt x="1434824" y="581705"/>
                    </a:lnTo>
                    <a:lnTo>
                      <a:pt x="1433235" y="577623"/>
                    </a:lnTo>
                    <a:lnTo>
                      <a:pt x="1431873" y="572860"/>
                    </a:lnTo>
                    <a:lnTo>
                      <a:pt x="1430965" y="568325"/>
                    </a:lnTo>
                    <a:lnTo>
                      <a:pt x="1429830" y="563562"/>
                    </a:lnTo>
                    <a:lnTo>
                      <a:pt x="1429149" y="558573"/>
                    </a:lnTo>
                    <a:lnTo>
                      <a:pt x="1428468" y="553130"/>
                    </a:lnTo>
                    <a:lnTo>
                      <a:pt x="1428241" y="547687"/>
                    </a:lnTo>
                    <a:lnTo>
                      <a:pt x="1428241" y="542018"/>
                    </a:lnTo>
                    <a:lnTo>
                      <a:pt x="1428468" y="535214"/>
                    </a:lnTo>
                    <a:lnTo>
                      <a:pt x="1429149" y="528864"/>
                    </a:lnTo>
                    <a:lnTo>
                      <a:pt x="1430057" y="522967"/>
                    </a:lnTo>
                    <a:lnTo>
                      <a:pt x="1431419" y="517525"/>
                    </a:lnTo>
                    <a:lnTo>
                      <a:pt x="1433235" y="512309"/>
                    </a:lnTo>
                    <a:lnTo>
                      <a:pt x="1435278" y="508000"/>
                    </a:lnTo>
                    <a:lnTo>
                      <a:pt x="1437774" y="503464"/>
                    </a:lnTo>
                    <a:lnTo>
                      <a:pt x="1440952" y="499835"/>
                    </a:lnTo>
                    <a:lnTo>
                      <a:pt x="1444130" y="496660"/>
                    </a:lnTo>
                    <a:lnTo>
                      <a:pt x="1447989" y="493712"/>
                    </a:lnTo>
                    <a:lnTo>
                      <a:pt x="1452074" y="491444"/>
                    </a:lnTo>
                    <a:lnTo>
                      <a:pt x="1456387" y="489403"/>
                    </a:lnTo>
                    <a:lnTo>
                      <a:pt x="1461381" y="487816"/>
                    </a:lnTo>
                    <a:lnTo>
                      <a:pt x="1466829" y="486682"/>
                    </a:lnTo>
                    <a:lnTo>
                      <a:pt x="1472503" y="486228"/>
                    </a:lnTo>
                    <a:lnTo>
                      <a:pt x="1478405" y="486001"/>
                    </a:lnTo>
                    <a:lnTo>
                      <a:pt x="1485895" y="486228"/>
                    </a:lnTo>
                    <a:lnTo>
                      <a:pt x="1492932" y="487135"/>
                    </a:lnTo>
                    <a:lnTo>
                      <a:pt x="1495883" y="487589"/>
                    </a:lnTo>
                    <a:lnTo>
                      <a:pt x="1498834" y="488269"/>
                    </a:lnTo>
                    <a:lnTo>
                      <a:pt x="1501557" y="489176"/>
                    </a:lnTo>
                    <a:lnTo>
                      <a:pt x="1504281" y="489857"/>
                    </a:lnTo>
                    <a:lnTo>
                      <a:pt x="1506778" y="491217"/>
                    </a:lnTo>
                    <a:lnTo>
                      <a:pt x="1509048" y="492125"/>
                    </a:lnTo>
                    <a:lnTo>
                      <a:pt x="1511091" y="493485"/>
                    </a:lnTo>
                    <a:lnTo>
                      <a:pt x="1512907" y="495073"/>
                    </a:lnTo>
                    <a:lnTo>
                      <a:pt x="1514723" y="496660"/>
                    </a:lnTo>
                    <a:lnTo>
                      <a:pt x="1516312" y="498475"/>
                    </a:lnTo>
                    <a:lnTo>
                      <a:pt x="1517900" y="500289"/>
                    </a:lnTo>
                    <a:lnTo>
                      <a:pt x="1519262" y="502103"/>
                    </a:lnTo>
                    <a:lnTo>
                      <a:pt x="1520170" y="504371"/>
                    </a:lnTo>
                    <a:lnTo>
                      <a:pt x="1521532" y="506639"/>
                    </a:lnTo>
                    <a:lnTo>
                      <a:pt x="1522213" y="509587"/>
                    </a:lnTo>
                    <a:lnTo>
                      <a:pt x="1523348" y="512535"/>
                    </a:lnTo>
                    <a:lnTo>
                      <a:pt x="1524937" y="519339"/>
                    </a:lnTo>
                    <a:lnTo>
                      <a:pt x="1526299" y="527503"/>
                    </a:lnTo>
                    <a:lnTo>
                      <a:pt x="1527434" y="536575"/>
                    </a:lnTo>
                    <a:lnTo>
                      <a:pt x="1527888" y="546780"/>
                    </a:lnTo>
                    <a:lnTo>
                      <a:pt x="1528569" y="558573"/>
                    </a:lnTo>
                    <a:lnTo>
                      <a:pt x="1528796" y="570819"/>
                    </a:lnTo>
                    <a:lnTo>
                      <a:pt x="1528796" y="603930"/>
                    </a:lnTo>
                    <a:lnTo>
                      <a:pt x="1802541" y="603930"/>
                    </a:lnTo>
                    <a:lnTo>
                      <a:pt x="1803903" y="592364"/>
                    </a:lnTo>
                    <a:lnTo>
                      <a:pt x="1804584" y="581932"/>
                    </a:lnTo>
                    <a:lnTo>
                      <a:pt x="1805265" y="573541"/>
                    </a:lnTo>
                    <a:lnTo>
                      <a:pt x="1805492" y="566510"/>
                    </a:lnTo>
                    <a:lnTo>
                      <a:pt x="1805265" y="555625"/>
                    </a:lnTo>
                    <a:lnTo>
                      <a:pt x="1804357" y="544966"/>
                    </a:lnTo>
                    <a:lnTo>
                      <a:pt x="1803222" y="534987"/>
                    </a:lnTo>
                    <a:lnTo>
                      <a:pt x="1801406" y="525009"/>
                    </a:lnTo>
                    <a:lnTo>
                      <a:pt x="1799363" y="515257"/>
                    </a:lnTo>
                    <a:lnTo>
                      <a:pt x="1796413" y="505959"/>
                    </a:lnTo>
                    <a:lnTo>
                      <a:pt x="1793235" y="496887"/>
                    </a:lnTo>
                    <a:lnTo>
                      <a:pt x="1789603" y="488042"/>
                    </a:lnTo>
                    <a:lnTo>
                      <a:pt x="1785290" y="479651"/>
                    </a:lnTo>
                    <a:lnTo>
                      <a:pt x="1780751" y="471260"/>
                    </a:lnTo>
                    <a:lnTo>
                      <a:pt x="1775530" y="463550"/>
                    </a:lnTo>
                    <a:lnTo>
                      <a:pt x="1769855" y="456066"/>
                    </a:lnTo>
                    <a:lnTo>
                      <a:pt x="1763727" y="448582"/>
                    </a:lnTo>
                    <a:lnTo>
                      <a:pt x="1757144" y="441551"/>
                    </a:lnTo>
                    <a:lnTo>
                      <a:pt x="1749880" y="434975"/>
                    </a:lnTo>
                    <a:lnTo>
                      <a:pt x="1742163" y="428851"/>
                    </a:lnTo>
                    <a:lnTo>
                      <a:pt x="1734218" y="422501"/>
                    </a:lnTo>
                    <a:lnTo>
                      <a:pt x="1725366" y="416832"/>
                    </a:lnTo>
                    <a:lnTo>
                      <a:pt x="1716286" y="411162"/>
                    </a:lnTo>
                    <a:lnTo>
                      <a:pt x="1706753" y="406173"/>
                    </a:lnTo>
                    <a:lnTo>
                      <a:pt x="1696766" y="401184"/>
                    </a:lnTo>
                    <a:lnTo>
                      <a:pt x="1685870" y="396421"/>
                    </a:lnTo>
                    <a:lnTo>
                      <a:pt x="1674748" y="392339"/>
                    </a:lnTo>
                    <a:lnTo>
                      <a:pt x="1663172" y="388257"/>
                    </a:lnTo>
                    <a:lnTo>
                      <a:pt x="1651141" y="384628"/>
                    </a:lnTo>
                    <a:lnTo>
                      <a:pt x="1638430" y="381000"/>
                    </a:lnTo>
                    <a:lnTo>
                      <a:pt x="1625492" y="378051"/>
                    </a:lnTo>
                    <a:lnTo>
                      <a:pt x="1611873" y="375103"/>
                    </a:lnTo>
                    <a:lnTo>
                      <a:pt x="1597573" y="372835"/>
                    </a:lnTo>
                    <a:lnTo>
                      <a:pt x="1583273" y="370567"/>
                    </a:lnTo>
                    <a:lnTo>
                      <a:pt x="1568064" y="368753"/>
                    </a:lnTo>
                    <a:lnTo>
                      <a:pt x="1552402" y="366939"/>
                    </a:lnTo>
                    <a:lnTo>
                      <a:pt x="1552402" y="303439"/>
                    </a:lnTo>
                    <a:lnTo>
                      <a:pt x="1426198" y="303439"/>
                    </a:lnTo>
                    <a:close/>
                    <a:moveTo>
                      <a:pt x="535927" y="54918"/>
                    </a:moveTo>
                    <a:lnTo>
                      <a:pt x="533661" y="55599"/>
                    </a:lnTo>
                    <a:lnTo>
                      <a:pt x="531395" y="56053"/>
                    </a:lnTo>
                    <a:lnTo>
                      <a:pt x="529356" y="56734"/>
                    </a:lnTo>
                    <a:lnTo>
                      <a:pt x="527543" y="57868"/>
                    </a:lnTo>
                    <a:lnTo>
                      <a:pt x="525730" y="59003"/>
                    </a:lnTo>
                    <a:lnTo>
                      <a:pt x="523918" y="60365"/>
                    </a:lnTo>
                    <a:lnTo>
                      <a:pt x="522331" y="61953"/>
                    </a:lnTo>
                    <a:lnTo>
                      <a:pt x="520745" y="63542"/>
                    </a:lnTo>
                    <a:lnTo>
                      <a:pt x="519385" y="65584"/>
                    </a:lnTo>
                    <a:lnTo>
                      <a:pt x="518479" y="67400"/>
                    </a:lnTo>
                    <a:lnTo>
                      <a:pt x="517346" y="69442"/>
                    </a:lnTo>
                    <a:lnTo>
                      <a:pt x="516666" y="71711"/>
                    </a:lnTo>
                    <a:lnTo>
                      <a:pt x="516213" y="73754"/>
                    </a:lnTo>
                    <a:lnTo>
                      <a:pt x="515533" y="76477"/>
                    </a:lnTo>
                    <a:lnTo>
                      <a:pt x="515533" y="78746"/>
                    </a:lnTo>
                    <a:lnTo>
                      <a:pt x="515533" y="268917"/>
                    </a:lnTo>
                    <a:lnTo>
                      <a:pt x="515533" y="271414"/>
                    </a:lnTo>
                    <a:lnTo>
                      <a:pt x="516213" y="273910"/>
                    </a:lnTo>
                    <a:lnTo>
                      <a:pt x="516666" y="276179"/>
                    </a:lnTo>
                    <a:lnTo>
                      <a:pt x="517346" y="278222"/>
                    </a:lnTo>
                    <a:lnTo>
                      <a:pt x="518479" y="280264"/>
                    </a:lnTo>
                    <a:lnTo>
                      <a:pt x="519385" y="282307"/>
                    </a:lnTo>
                    <a:lnTo>
                      <a:pt x="520745" y="284122"/>
                    </a:lnTo>
                    <a:lnTo>
                      <a:pt x="522331" y="285711"/>
                    </a:lnTo>
                    <a:lnTo>
                      <a:pt x="523918" y="287299"/>
                    </a:lnTo>
                    <a:lnTo>
                      <a:pt x="525730" y="288888"/>
                    </a:lnTo>
                    <a:lnTo>
                      <a:pt x="527543" y="289795"/>
                    </a:lnTo>
                    <a:lnTo>
                      <a:pt x="529356" y="290930"/>
                    </a:lnTo>
                    <a:lnTo>
                      <a:pt x="531395" y="291611"/>
                    </a:lnTo>
                    <a:lnTo>
                      <a:pt x="533661" y="292065"/>
                    </a:lnTo>
                    <a:lnTo>
                      <a:pt x="535927" y="292746"/>
                    </a:lnTo>
                    <a:lnTo>
                      <a:pt x="537967" y="292746"/>
                    </a:lnTo>
                    <a:lnTo>
                      <a:pt x="540460" y="292746"/>
                    </a:lnTo>
                    <a:lnTo>
                      <a:pt x="542726" y="292065"/>
                    </a:lnTo>
                    <a:lnTo>
                      <a:pt x="544992" y="291611"/>
                    </a:lnTo>
                    <a:lnTo>
                      <a:pt x="547031" y="290930"/>
                    </a:lnTo>
                    <a:lnTo>
                      <a:pt x="548844" y="289795"/>
                    </a:lnTo>
                    <a:lnTo>
                      <a:pt x="550884" y="288888"/>
                    </a:lnTo>
                    <a:lnTo>
                      <a:pt x="552470" y="287299"/>
                    </a:lnTo>
                    <a:lnTo>
                      <a:pt x="554283" y="285711"/>
                    </a:lnTo>
                    <a:lnTo>
                      <a:pt x="555642" y="284122"/>
                    </a:lnTo>
                    <a:lnTo>
                      <a:pt x="556775" y="282307"/>
                    </a:lnTo>
                    <a:lnTo>
                      <a:pt x="558135" y="280264"/>
                    </a:lnTo>
                    <a:lnTo>
                      <a:pt x="558815" y="278222"/>
                    </a:lnTo>
                    <a:lnTo>
                      <a:pt x="559721" y="276179"/>
                    </a:lnTo>
                    <a:lnTo>
                      <a:pt x="560174" y="273910"/>
                    </a:lnTo>
                    <a:lnTo>
                      <a:pt x="560628" y="271414"/>
                    </a:lnTo>
                    <a:lnTo>
                      <a:pt x="560628" y="268917"/>
                    </a:lnTo>
                    <a:lnTo>
                      <a:pt x="560628" y="78746"/>
                    </a:lnTo>
                    <a:lnTo>
                      <a:pt x="560628" y="76477"/>
                    </a:lnTo>
                    <a:lnTo>
                      <a:pt x="560174" y="73754"/>
                    </a:lnTo>
                    <a:lnTo>
                      <a:pt x="559721" y="71711"/>
                    </a:lnTo>
                    <a:lnTo>
                      <a:pt x="558815" y="69442"/>
                    </a:lnTo>
                    <a:lnTo>
                      <a:pt x="558135" y="67400"/>
                    </a:lnTo>
                    <a:lnTo>
                      <a:pt x="556775" y="65584"/>
                    </a:lnTo>
                    <a:lnTo>
                      <a:pt x="555642" y="63542"/>
                    </a:lnTo>
                    <a:lnTo>
                      <a:pt x="554283" y="61953"/>
                    </a:lnTo>
                    <a:lnTo>
                      <a:pt x="552470" y="60365"/>
                    </a:lnTo>
                    <a:lnTo>
                      <a:pt x="550884" y="59003"/>
                    </a:lnTo>
                    <a:lnTo>
                      <a:pt x="548844" y="57868"/>
                    </a:lnTo>
                    <a:lnTo>
                      <a:pt x="547031" y="56734"/>
                    </a:lnTo>
                    <a:lnTo>
                      <a:pt x="544992" y="56053"/>
                    </a:lnTo>
                    <a:lnTo>
                      <a:pt x="542726" y="55599"/>
                    </a:lnTo>
                    <a:lnTo>
                      <a:pt x="540460" y="54918"/>
                    </a:lnTo>
                    <a:lnTo>
                      <a:pt x="537967" y="54918"/>
                    </a:lnTo>
                    <a:lnTo>
                      <a:pt x="535927" y="54918"/>
                    </a:lnTo>
                    <a:close/>
                    <a:moveTo>
                      <a:pt x="397017" y="54918"/>
                    </a:moveTo>
                    <a:lnTo>
                      <a:pt x="394977" y="55599"/>
                    </a:lnTo>
                    <a:lnTo>
                      <a:pt x="392711" y="56053"/>
                    </a:lnTo>
                    <a:lnTo>
                      <a:pt x="390672" y="56734"/>
                    </a:lnTo>
                    <a:lnTo>
                      <a:pt x="388633" y="57868"/>
                    </a:lnTo>
                    <a:lnTo>
                      <a:pt x="386820" y="59003"/>
                    </a:lnTo>
                    <a:lnTo>
                      <a:pt x="385007" y="60365"/>
                    </a:lnTo>
                    <a:lnTo>
                      <a:pt x="383420" y="61953"/>
                    </a:lnTo>
                    <a:lnTo>
                      <a:pt x="382061" y="63542"/>
                    </a:lnTo>
                    <a:lnTo>
                      <a:pt x="380928" y="65584"/>
                    </a:lnTo>
                    <a:lnTo>
                      <a:pt x="379568" y="67400"/>
                    </a:lnTo>
                    <a:lnTo>
                      <a:pt x="378435" y="69442"/>
                    </a:lnTo>
                    <a:lnTo>
                      <a:pt x="377982" y="71711"/>
                    </a:lnTo>
                    <a:lnTo>
                      <a:pt x="377302" y="73754"/>
                    </a:lnTo>
                    <a:lnTo>
                      <a:pt x="376849" y="76477"/>
                    </a:lnTo>
                    <a:lnTo>
                      <a:pt x="376849" y="78746"/>
                    </a:lnTo>
                    <a:lnTo>
                      <a:pt x="376849" y="268917"/>
                    </a:lnTo>
                    <a:lnTo>
                      <a:pt x="376849" y="271414"/>
                    </a:lnTo>
                    <a:lnTo>
                      <a:pt x="377302" y="273910"/>
                    </a:lnTo>
                    <a:lnTo>
                      <a:pt x="377982" y="276179"/>
                    </a:lnTo>
                    <a:lnTo>
                      <a:pt x="378435" y="278222"/>
                    </a:lnTo>
                    <a:lnTo>
                      <a:pt x="379568" y="280264"/>
                    </a:lnTo>
                    <a:lnTo>
                      <a:pt x="380928" y="282307"/>
                    </a:lnTo>
                    <a:lnTo>
                      <a:pt x="382061" y="284122"/>
                    </a:lnTo>
                    <a:lnTo>
                      <a:pt x="383420" y="285711"/>
                    </a:lnTo>
                    <a:lnTo>
                      <a:pt x="385007" y="287299"/>
                    </a:lnTo>
                    <a:lnTo>
                      <a:pt x="386820" y="288888"/>
                    </a:lnTo>
                    <a:lnTo>
                      <a:pt x="388633" y="289795"/>
                    </a:lnTo>
                    <a:lnTo>
                      <a:pt x="390672" y="290930"/>
                    </a:lnTo>
                    <a:lnTo>
                      <a:pt x="392711" y="291611"/>
                    </a:lnTo>
                    <a:lnTo>
                      <a:pt x="394977" y="292065"/>
                    </a:lnTo>
                    <a:lnTo>
                      <a:pt x="397017" y="292746"/>
                    </a:lnTo>
                    <a:lnTo>
                      <a:pt x="399283" y="292746"/>
                    </a:lnTo>
                    <a:lnTo>
                      <a:pt x="401776" y="292746"/>
                    </a:lnTo>
                    <a:lnTo>
                      <a:pt x="404042" y="292065"/>
                    </a:lnTo>
                    <a:lnTo>
                      <a:pt x="406081" y="291611"/>
                    </a:lnTo>
                    <a:lnTo>
                      <a:pt x="408121" y="290930"/>
                    </a:lnTo>
                    <a:lnTo>
                      <a:pt x="410160" y="289795"/>
                    </a:lnTo>
                    <a:lnTo>
                      <a:pt x="411973" y="288888"/>
                    </a:lnTo>
                    <a:lnTo>
                      <a:pt x="413786" y="287299"/>
                    </a:lnTo>
                    <a:lnTo>
                      <a:pt x="415372" y="285711"/>
                    </a:lnTo>
                    <a:lnTo>
                      <a:pt x="416959" y="284122"/>
                    </a:lnTo>
                    <a:lnTo>
                      <a:pt x="418092" y="282307"/>
                    </a:lnTo>
                    <a:lnTo>
                      <a:pt x="419225" y="280264"/>
                    </a:lnTo>
                    <a:lnTo>
                      <a:pt x="420358" y="278222"/>
                    </a:lnTo>
                    <a:lnTo>
                      <a:pt x="421037" y="276179"/>
                    </a:lnTo>
                    <a:lnTo>
                      <a:pt x="421491" y="273910"/>
                    </a:lnTo>
                    <a:lnTo>
                      <a:pt x="421717" y="271414"/>
                    </a:lnTo>
                    <a:lnTo>
                      <a:pt x="422170" y="268917"/>
                    </a:lnTo>
                    <a:lnTo>
                      <a:pt x="422170" y="78746"/>
                    </a:lnTo>
                    <a:lnTo>
                      <a:pt x="421717" y="76477"/>
                    </a:lnTo>
                    <a:lnTo>
                      <a:pt x="421491" y="73754"/>
                    </a:lnTo>
                    <a:lnTo>
                      <a:pt x="421037" y="71711"/>
                    </a:lnTo>
                    <a:lnTo>
                      <a:pt x="420358" y="69442"/>
                    </a:lnTo>
                    <a:lnTo>
                      <a:pt x="419225" y="67400"/>
                    </a:lnTo>
                    <a:lnTo>
                      <a:pt x="418092" y="65584"/>
                    </a:lnTo>
                    <a:lnTo>
                      <a:pt x="416959" y="63542"/>
                    </a:lnTo>
                    <a:lnTo>
                      <a:pt x="415372" y="61953"/>
                    </a:lnTo>
                    <a:lnTo>
                      <a:pt x="413786" y="60365"/>
                    </a:lnTo>
                    <a:lnTo>
                      <a:pt x="411973" y="59003"/>
                    </a:lnTo>
                    <a:lnTo>
                      <a:pt x="410160" y="57868"/>
                    </a:lnTo>
                    <a:lnTo>
                      <a:pt x="408121" y="56734"/>
                    </a:lnTo>
                    <a:lnTo>
                      <a:pt x="406081" y="56053"/>
                    </a:lnTo>
                    <a:lnTo>
                      <a:pt x="404042" y="55599"/>
                    </a:lnTo>
                    <a:lnTo>
                      <a:pt x="401776" y="54918"/>
                    </a:lnTo>
                    <a:lnTo>
                      <a:pt x="399283" y="54918"/>
                    </a:lnTo>
                    <a:lnTo>
                      <a:pt x="397017" y="54918"/>
                    </a:lnTo>
                    <a:close/>
                    <a:moveTo>
                      <a:pt x="259466" y="54918"/>
                    </a:moveTo>
                    <a:lnTo>
                      <a:pt x="257200" y="55599"/>
                    </a:lnTo>
                    <a:lnTo>
                      <a:pt x="255161" y="56053"/>
                    </a:lnTo>
                    <a:lnTo>
                      <a:pt x="252895" y="56734"/>
                    </a:lnTo>
                    <a:lnTo>
                      <a:pt x="250855" y="57868"/>
                    </a:lnTo>
                    <a:lnTo>
                      <a:pt x="249042" y="59003"/>
                    </a:lnTo>
                    <a:lnTo>
                      <a:pt x="247229" y="60365"/>
                    </a:lnTo>
                    <a:lnTo>
                      <a:pt x="245870" y="61953"/>
                    </a:lnTo>
                    <a:lnTo>
                      <a:pt x="244283" y="63542"/>
                    </a:lnTo>
                    <a:lnTo>
                      <a:pt x="242924" y="65584"/>
                    </a:lnTo>
                    <a:lnTo>
                      <a:pt x="242017" y="67400"/>
                    </a:lnTo>
                    <a:lnTo>
                      <a:pt x="240884" y="69442"/>
                    </a:lnTo>
                    <a:lnTo>
                      <a:pt x="240204" y="71711"/>
                    </a:lnTo>
                    <a:lnTo>
                      <a:pt x="239524" y="73754"/>
                    </a:lnTo>
                    <a:lnTo>
                      <a:pt x="239298" y="76477"/>
                    </a:lnTo>
                    <a:lnTo>
                      <a:pt x="239071" y="78746"/>
                    </a:lnTo>
                    <a:lnTo>
                      <a:pt x="239071" y="268917"/>
                    </a:lnTo>
                    <a:lnTo>
                      <a:pt x="239298" y="271414"/>
                    </a:lnTo>
                    <a:lnTo>
                      <a:pt x="239524" y="273910"/>
                    </a:lnTo>
                    <a:lnTo>
                      <a:pt x="240204" y="276179"/>
                    </a:lnTo>
                    <a:lnTo>
                      <a:pt x="240884" y="278222"/>
                    </a:lnTo>
                    <a:lnTo>
                      <a:pt x="242017" y="280264"/>
                    </a:lnTo>
                    <a:lnTo>
                      <a:pt x="242924" y="282307"/>
                    </a:lnTo>
                    <a:lnTo>
                      <a:pt x="244283" y="284122"/>
                    </a:lnTo>
                    <a:lnTo>
                      <a:pt x="245870" y="285711"/>
                    </a:lnTo>
                    <a:lnTo>
                      <a:pt x="247229" y="287299"/>
                    </a:lnTo>
                    <a:lnTo>
                      <a:pt x="249042" y="288888"/>
                    </a:lnTo>
                    <a:lnTo>
                      <a:pt x="250855" y="289795"/>
                    </a:lnTo>
                    <a:lnTo>
                      <a:pt x="252895" y="290930"/>
                    </a:lnTo>
                    <a:lnTo>
                      <a:pt x="255161" y="291611"/>
                    </a:lnTo>
                    <a:lnTo>
                      <a:pt x="257200" y="292065"/>
                    </a:lnTo>
                    <a:lnTo>
                      <a:pt x="259466" y="292746"/>
                    </a:lnTo>
                    <a:lnTo>
                      <a:pt x="261732" y="292746"/>
                    </a:lnTo>
                    <a:lnTo>
                      <a:pt x="263998" y="292746"/>
                    </a:lnTo>
                    <a:lnTo>
                      <a:pt x="266491" y="292065"/>
                    </a:lnTo>
                    <a:lnTo>
                      <a:pt x="268530" y="291611"/>
                    </a:lnTo>
                    <a:lnTo>
                      <a:pt x="270570" y="290930"/>
                    </a:lnTo>
                    <a:lnTo>
                      <a:pt x="272609" y="289795"/>
                    </a:lnTo>
                    <a:lnTo>
                      <a:pt x="274422" y="288888"/>
                    </a:lnTo>
                    <a:lnTo>
                      <a:pt x="276235" y="287299"/>
                    </a:lnTo>
                    <a:lnTo>
                      <a:pt x="277821" y="285711"/>
                    </a:lnTo>
                    <a:lnTo>
                      <a:pt x="278954" y="284122"/>
                    </a:lnTo>
                    <a:lnTo>
                      <a:pt x="280314" y="282307"/>
                    </a:lnTo>
                    <a:lnTo>
                      <a:pt x="281674" y="280264"/>
                    </a:lnTo>
                    <a:lnTo>
                      <a:pt x="282580" y="278222"/>
                    </a:lnTo>
                    <a:lnTo>
                      <a:pt x="283487" y="276179"/>
                    </a:lnTo>
                    <a:lnTo>
                      <a:pt x="283940" y="273910"/>
                    </a:lnTo>
                    <a:lnTo>
                      <a:pt x="284166" y="271414"/>
                    </a:lnTo>
                    <a:lnTo>
                      <a:pt x="284166" y="268917"/>
                    </a:lnTo>
                    <a:lnTo>
                      <a:pt x="284166" y="78746"/>
                    </a:lnTo>
                    <a:lnTo>
                      <a:pt x="284166" y="76477"/>
                    </a:lnTo>
                    <a:lnTo>
                      <a:pt x="283940" y="73754"/>
                    </a:lnTo>
                    <a:lnTo>
                      <a:pt x="283487" y="71711"/>
                    </a:lnTo>
                    <a:lnTo>
                      <a:pt x="282580" y="69442"/>
                    </a:lnTo>
                    <a:lnTo>
                      <a:pt x="281674" y="67400"/>
                    </a:lnTo>
                    <a:lnTo>
                      <a:pt x="280314" y="65584"/>
                    </a:lnTo>
                    <a:lnTo>
                      <a:pt x="278954" y="63542"/>
                    </a:lnTo>
                    <a:lnTo>
                      <a:pt x="277821" y="61953"/>
                    </a:lnTo>
                    <a:lnTo>
                      <a:pt x="276235" y="60365"/>
                    </a:lnTo>
                    <a:lnTo>
                      <a:pt x="274422" y="59003"/>
                    </a:lnTo>
                    <a:lnTo>
                      <a:pt x="272609" y="57868"/>
                    </a:lnTo>
                    <a:lnTo>
                      <a:pt x="270570" y="56734"/>
                    </a:lnTo>
                    <a:lnTo>
                      <a:pt x="268530" y="56053"/>
                    </a:lnTo>
                    <a:lnTo>
                      <a:pt x="266491" y="55599"/>
                    </a:lnTo>
                    <a:lnTo>
                      <a:pt x="263998" y="54918"/>
                    </a:lnTo>
                    <a:lnTo>
                      <a:pt x="261732" y="54918"/>
                    </a:lnTo>
                    <a:lnTo>
                      <a:pt x="259466" y="54918"/>
                    </a:lnTo>
                    <a:close/>
                    <a:moveTo>
                      <a:pt x="120782" y="54918"/>
                    </a:moveTo>
                    <a:lnTo>
                      <a:pt x="118516" y="55599"/>
                    </a:lnTo>
                    <a:lnTo>
                      <a:pt x="116476" y="56053"/>
                    </a:lnTo>
                    <a:lnTo>
                      <a:pt x="113984" y="56734"/>
                    </a:lnTo>
                    <a:lnTo>
                      <a:pt x="112171" y="57868"/>
                    </a:lnTo>
                    <a:lnTo>
                      <a:pt x="110585" y="59003"/>
                    </a:lnTo>
                    <a:lnTo>
                      <a:pt x="108772" y="60365"/>
                    </a:lnTo>
                    <a:lnTo>
                      <a:pt x="107185" y="61953"/>
                    </a:lnTo>
                    <a:lnTo>
                      <a:pt x="105599" y="63542"/>
                    </a:lnTo>
                    <a:lnTo>
                      <a:pt x="104240" y="65584"/>
                    </a:lnTo>
                    <a:lnTo>
                      <a:pt x="103333" y="67400"/>
                    </a:lnTo>
                    <a:lnTo>
                      <a:pt x="102200" y="69442"/>
                    </a:lnTo>
                    <a:lnTo>
                      <a:pt x="101520" y="71711"/>
                    </a:lnTo>
                    <a:lnTo>
                      <a:pt x="100841" y="73754"/>
                    </a:lnTo>
                    <a:lnTo>
                      <a:pt x="100614" y="76477"/>
                    </a:lnTo>
                    <a:lnTo>
                      <a:pt x="100387" y="78746"/>
                    </a:lnTo>
                    <a:lnTo>
                      <a:pt x="100387" y="268917"/>
                    </a:lnTo>
                    <a:lnTo>
                      <a:pt x="100614" y="271414"/>
                    </a:lnTo>
                    <a:lnTo>
                      <a:pt x="100841" y="273910"/>
                    </a:lnTo>
                    <a:lnTo>
                      <a:pt x="101520" y="276179"/>
                    </a:lnTo>
                    <a:lnTo>
                      <a:pt x="102200" y="278222"/>
                    </a:lnTo>
                    <a:lnTo>
                      <a:pt x="103333" y="280264"/>
                    </a:lnTo>
                    <a:lnTo>
                      <a:pt x="104240" y="282307"/>
                    </a:lnTo>
                    <a:lnTo>
                      <a:pt x="105599" y="284122"/>
                    </a:lnTo>
                    <a:lnTo>
                      <a:pt x="107185" y="285711"/>
                    </a:lnTo>
                    <a:lnTo>
                      <a:pt x="108772" y="287299"/>
                    </a:lnTo>
                    <a:lnTo>
                      <a:pt x="110585" y="288888"/>
                    </a:lnTo>
                    <a:lnTo>
                      <a:pt x="112171" y="289795"/>
                    </a:lnTo>
                    <a:lnTo>
                      <a:pt x="113984" y="290930"/>
                    </a:lnTo>
                    <a:lnTo>
                      <a:pt x="116476" y="291611"/>
                    </a:lnTo>
                    <a:lnTo>
                      <a:pt x="118516" y="292065"/>
                    </a:lnTo>
                    <a:lnTo>
                      <a:pt x="120782" y="292746"/>
                    </a:lnTo>
                    <a:lnTo>
                      <a:pt x="123048" y="292746"/>
                    </a:lnTo>
                    <a:lnTo>
                      <a:pt x="125314" y="292746"/>
                    </a:lnTo>
                    <a:lnTo>
                      <a:pt x="127580" y="292065"/>
                    </a:lnTo>
                    <a:lnTo>
                      <a:pt x="129846" y="291611"/>
                    </a:lnTo>
                    <a:lnTo>
                      <a:pt x="131886" y="290930"/>
                    </a:lnTo>
                    <a:lnTo>
                      <a:pt x="133699" y="289795"/>
                    </a:lnTo>
                    <a:lnTo>
                      <a:pt x="135738" y="288888"/>
                    </a:lnTo>
                    <a:lnTo>
                      <a:pt x="137325" y="287299"/>
                    </a:lnTo>
                    <a:lnTo>
                      <a:pt x="139137" y="285711"/>
                    </a:lnTo>
                    <a:lnTo>
                      <a:pt x="140270" y="284122"/>
                    </a:lnTo>
                    <a:lnTo>
                      <a:pt x="141630" y="282307"/>
                    </a:lnTo>
                    <a:lnTo>
                      <a:pt x="142990" y="280264"/>
                    </a:lnTo>
                    <a:lnTo>
                      <a:pt x="143669" y="278222"/>
                    </a:lnTo>
                    <a:lnTo>
                      <a:pt x="144576" y="276179"/>
                    </a:lnTo>
                    <a:lnTo>
                      <a:pt x="145029" y="273910"/>
                    </a:lnTo>
                    <a:lnTo>
                      <a:pt x="145482" y="271414"/>
                    </a:lnTo>
                    <a:lnTo>
                      <a:pt x="145482" y="268917"/>
                    </a:lnTo>
                    <a:lnTo>
                      <a:pt x="145482" y="78746"/>
                    </a:lnTo>
                    <a:lnTo>
                      <a:pt x="145482" y="76477"/>
                    </a:lnTo>
                    <a:lnTo>
                      <a:pt x="145029" y="73754"/>
                    </a:lnTo>
                    <a:lnTo>
                      <a:pt x="144576" y="71711"/>
                    </a:lnTo>
                    <a:lnTo>
                      <a:pt x="143669" y="69442"/>
                    </a:lnTo>
                    <a:lnTo>
                      <a:pt x="142990" y="67400"/>
                    </a:lnTo>
                    <a:lnTo>
                      <a:pt x="141630" y="65584"/>
                    </a:lnTo>
                    <a:lnTo>
                      <a:pt x="140270" y="63542"/>
                    </a:lnTo>
                    <a:lnTo>
                      <a:pt x="139137" y="61953"/>
                    </a:lnTo>
                    <a:lnTo>
                      <a:pt x="137325" y="60365"/>
                    </a:lnTo>
                    <a:lnTo>
                      <a:pt x="135738" y="59003"/>
                    </a:lnTo>
                    <a:lnTo>
                      <a:pt x="133699" y="57868"/>
                    </a:lnTo>
                    <a:lnTo>
                      <a:pt x="131886" y="56734"/>
                    </a:lnTo>
                    <a:lnTo>
                      <a:pt x="129846" y="56053"/>
                    </a:lnTo>
                    <a:lnTo>
                      <a:pt x="127580" y="55599"/>
                    </a:lnTo>
                    <a:lnTo>
                      <a:pt x="125314" y="54918"/>
                    </a:lnTo>
                    <a:lnTo>
                      <a:pt x="123048" y="54918"/>
                    </a:lnTo>
                    <a:lnTo>
                      <a:pt x="120782" y="54918"/>
                    </a:lnTo>
                    <a:close/>
                    <a:moveTo>
                      <a:pt x="1491343" y="4762"/>
                    </a:moveTo>
                    <a:lnTo>
                      <a:pt x="1511091" y="4989"/>
                    </a:lnTo>
                    <a:lnTo>
                      <a:pt x="1531066" y="5896"/>
                    </a:lnTo>
                    <a:lnTo>
                      <a:pt x="1550586" y="7030"/>
                    </a:lnTo>
                    <a:lnTo>
                      <a:pt x="1570334" y="8617"/>
                    </a:lnTo>
                    <a:lnTo>
                      <a:pt x="1589628" y="11112"/>
                    </a:lnTo>
                    <a:lnTo>
                      <a:pt x="1608695" y="13607"/>
                    </a:lnTo>
                    <a:lnTo>
                      <a:pt x="1627762" y="17009"/>
                    </a:lnTo>
                    <a:lnTo>
                      <a:pt x="1646602" y="20637"/>
                    </a:lnTo>
                    <a:lnTo>
                      <a:pt x="1665442" y="24492"/>
                    </a:lnTo>
                    <a:lnTo>
                      <a:pt x="1683827" y="29028"/>
                    </a:lnTo>
                    <a:lnTo>
                      <a:pt x="1702440" y="34017"/>
                    </a:lnTo>
                    <a:lnTo>
                      <a:pt x="1720599" y="39460"/>
                    </a:lnTo>
                    <a:lnTo>
                      <a:pt x="1738531" y="45357"/>
                    </a:lnTo>
                    <a:lnTo>
                      <a:pt x="1756463" y="51480"/>
                    </a:lnTo>
                    <a:lnTo>
                      <a:pt x="1773941" y="58284"/>
                    </a:lnTo>
                    <a:lnTo>
                      <a:pt x="1791192" y="65314"/>
                    </a:lnTo>
                    <a:lnTo>
                      <a:pt x="1808670" y="72798"/>
                    </a:lnTo>
                    <a:lnTo>
                      <a:pt x="1825694" y="80735"/>
                    </a:lnTo>
                    <a:lnTo>
                      <a:pt x="1842037" y="89126"/>
                    </a:lnTo>
                    <a:lnTo>
                      <a:pt x="1858607" y="97744"/>
                    </a:lnTo>
                    <a:lnTo>
                      <a:pt x="1874950" y="106589"/>
                    </a:lnTo>
                    <a:lnTo>
                      <a:pt x="1890839" y="116114"/>
                    </a:lnTo>
                    <a:lnTo>
                      <a:pt x="1906728" y="126092"/>
                    </a:lnTo>
                    <a:lnTo>
                      <a:pt x="1922390" y="136298"/>
                    </a:lnTo>
                    <a:lnTo>
                      <a:pt x="1937598" y="146957"/>
                    </a:lnTo>
                    <a:lnTo>
                      <a:pt x="1952579" y="157842"/>
                    </a:lnTo>
                    <a:lnTo>
                      <a:pt x="1967333" y="169182"/>
                    </a:lnTo>
                    <a:lnTo>
                      <a:pt x="1981633" y="180748"/>
                    </a:lnTo>
                    <a:lnTo>
                      <a:pt x="1995706" y="192541"/>
                    </a:lnTo>
                    <a:lnTo>
                      <a:pt x="2009553" y="204560"/>
                    </a:lnTo>
                    <a:lnTo>
                      <a:pt x="2023172" y="217260"/>
                    </a:lnTo>
                    <a:lnTo>
                      <a:pt x="2036337" y="230187"/>
                    </a:lnTo>
                    <a:lnTo>
                      <a:pt x="2049048" y="243567"/>
                    </a:lnTo>
                    <a:lnTo>
                      <a:pt x="2061759" y="256948"/>
                    </a:lnTo>
                    <a:lnTo>
                      <a:pt x="2074244" y="271009"/>
                    </a:lnTo>
                    <a:lnTo>
                      <a:pt x="2086047" y="284842"/>
                    </a:lnTo>
                    <a:lnTo>
                      <a:pt x="2097623" y="299357"/>
                    </a:lnTo>
                    <a:lnTo>
                      <a:pt x="2108973" y="314098"/>
                    </a:lnTo>
                    <a:lnTo>
                      <a:pt x="2119868" y="329066"/>
                    </a:lnTo>
                    <a:lnTo>
                      <a:pt x="2130536" y="344260"/>
                    </a:lnTo>
                    <a:lnTo>
                      <a:pt x="2140524" y="359682"/>
                    </a:lnTo>
                    <a:lnTo>
                      <a:pt x="2150511" y="375330"/>
                    </a:lnTo>
                    <a:lnTo>
                      <a:pt x="2159817" y="391432"/>
                    </a:lnTo>
                    <a:lnTo>
                      <a:pt x="2168897" y="407534"/>
                    </a:lnTo>
                    <a:lnTo>
                      <a:pt x="2177749" y="424089"/>
                    </a:lnTo>
                    <a:lnTo>
                      <a:pt x="2185921" y="440871"/>
                    </a:lnTo>
                    <a:lnTo>
                      <a:pt x="2194092" y="457880"/>
                    </a:lnTo>
                    <a:lnTo>
                      <a:pt x="2201356" y="474889"/>
                    </a:lnTo>
                    <a:lnTo>
                      <a:pt x="2208619" y="492351"/>
                    </a:lnTo>
                    <a:lnTo>
                      <a:pt x="2215429" y="510041"/>
                    </a:lnTo>
                    <a:lnTo>
                      <a:pt x="2221558" y="527730"/>
                    </a:lnTo>
                    <a:lnTo>
                      <a:pt x="2227459" y="545873"/>
                    </a:lnTo>
                    <a:lnTo>
                      <a:pt x="2232680" y="563789"/>
                    </a:lnTo>
                    <a:lnTo>
                      <a:pt x="2237901" y="582159"/>
                    </a:lnTo>
                    <a:lnTo>
                      <a:pt x="2242213" y="600755"/>
                    </a:lnTo>
                    <a:lnTo>
                      <a:pt x="2246299" y="619578"/>
                    </a:lnTo>
                    <a:lnTo>
                      <a:pt x="2249931" y="638401"/>
                    </a:lnTo>
                    <a:lnTo>
                      <a:pt x="2253109" y="657451"/>
                    </a:lnTo>
                    <a:lnTo>
                      <a:pt x="2255833" y="676501"/>
                    </a:lnTo>
                    <a:lnTo>
                      <a:pt x="2258102" y="696005"/>
                    </a:lnTo>
                    <a:lnTo>
                      <a:pt x="2259918" y="715509"/>
                    </a:lnTo>
                    <a:lnTo>
                      <a:pt x="2261053" y="735239"/>
                    </a:lnTo>
                    <a:lnTo>
                      <a:pt x="2261961" y="754743"/>
                    </a:lnTo>
                    <a:lnTo>
                      <a:pt x="2262188" y="774473"/>
                    </a:lnTo>
                    <a:lnTo>
                      <a:pt x="2261961" y="794657"/>
                    </a:lnTo>
                    <a:lnTo>
                      <a:pt x="2261053" y="814387"/>
                    </a:lnTo>
                    <a:lnTo>
                      <a:pt x="2259918" y="833891"/>
                    </a:lnTo>
                    <a:lnTo>
                      <a:pt x="2258102" y="853394"/>
                    </a:lnTo>
                    <a:lnTo>
                      <a:pt x="2255833" y="872898"/>
                    </a:lnTo>
                    <a:lnTo>
                      <a:pt x="2253109" y="891948"/>
                    </a:lnTo>
                    <a:lnTo>
                      <a:pt x="2249931" y="910998"/>
                    </a:lnTo>
                    <a:lnTo>
                      <a:pt x="2246299" y="929821"/>
                    </a:lnTo>
                    <a:lnTo>
                      <a:pt x="2242213" y="948644"/>
                    </a:lnTo>
                    <a:lnTo>
                      <a:pt x="2237901" y="967241"/>
                    </a:lnTo>
                    <a:lnTo>
                      <a:pt x="2232680" y="985610"/>
                    </a:lnTo>
                    <a:lnTo>
                      <a:pt x="2227459" y="1003526"/>
                    </a:lnTo>
                    <a:lnTo>
                      <a:pt x="2221558" y="1021669"/>
                    </a:lnTo>
                    <a:lnTo>
                      <a:pt x="2215429" y="1039359"/>
                    </a:lnTo>
                    <a:lnTo>
                      <a:pt x="2208619" y="1057048"/>
                    </a:lnTo>
                    <a:lnTo>
                      <a:pt x="2201356" y="1074510"/>
                    </a:lnTo>
                    <a:lnTo>
                      <a:pt x="2194092" y="1091519"/>
                    </a:lnTo>
                    <a:lnTo>
                      <a:pt x="2185921" y="1108528"/>
                    </a:lnTo>
                    <a:lnTo>
                      <a:pt x="2177749" y="1125310"/>
                    </a:lnTo>
                    <a:lnTo>
                      <a:pt x="2168897" y="1141866"/>
                    </a:lnTo>
                    <a:lnTo>
                      <a:pt x="2159817" y="1157968"/>
                    </a:lnTo>
                    <a:lnTo>
                      <a:pt x="2150511" y="1174069"/>
                    </a:lnTo>
                    <a:lnTo>
                      <a:pt x="2140524" y="1189718"/>
                    </a:lnTo>
                    <a:lnTo>
                      <a:pt x="2130536" y="1205139"/>
                    </a:lnTo>
                    <a:lnTo>
                      <a:pt x="2119868" y="1220560"/>
                    </a:lnTo>
                    <a:lnTo>
                      <a:pt x="2108973" y="1235301"/>
                    </a:lnTo>
                    <a:lnTo>
                      <a:pt x="2097623" y="1250043"/>
                    </a:lnTo>
                    <a:lnTo>
                      <a:pt x="2086047" y="1264557"/>
                    </a:lnTo>
                    <a:lnTo>
                      <a:pt x="2074244" y="1278391"/>
                    </a:lnTo>
                    <a:lnTo>
                      <a:pt x="2061759" y="1292451"/>
                    </a:lnTo>
                    <a:lnTo>
                      <a:pt x="2049048" y="1305832"/>
                    </a:lnTo>
                    <a:lnTo>
                      <a:pt x="2036337" y="1319212"/>
                    </a:lnTo>
                    <a:lnTo>
                      <a:pt x="2023172" y="1332139"/>
                    </a:lnTo>
                    <a:lnTo>
                      <a:pt x="2009553" y="1344385"/>
                    </a:lnTo>
                    <a:lnTo>
                      <a:pt x="1995706" y="1356859"/>
                    </a:lnTo>
                    <a:lnTo>
                      <a:pt x="1981633" y="1368651"/>
                    </a:lnTo>
                    <a:lnTo>
                      <a:pt x="1967333" y="1380444"/>
                    </a:lnTo>
                    <a:lnTo>
                      <a:pt x="1952579" y="1391784"/>
                    </a:lnTo>
                    <a:lnTo>
                      <a:pt x="1937598" y="1402443"/>
                    </a:lnTo>
                    <a:lnTo>
                      <a:pt x="1922390" y="1413101"/>
                    </a:lnTo>
                    <a:lnTo>
                      <a:pt x="1906728" y="1423307"/>
                    </a:lnTo>
                    <a:lnTo>
                      <a:pt x="1890839" y="1433285"/>
                    </a:lnTo>
                    <a:lnTo>
                      <a:pt x="1874950" y="1442584"/>
                    </a:lnTo>
                    <a:lnTo>
                      <a:pt x="1858607" y="1451882"/>
                    </a:lnTo>
                    <a:lnTo>
                      <a:pt x="1842037" y="1460273"/>
                    </a:lnTo>
                    <a:lnTo>
                      <a:pt x="1825694" y="1468891"/>
                    </a:lnTo>
                    <a:lnTo>
                      <a:pt x="1808670" y="1476601"/>
                    </a:lnTo>
                    <a:lnTo>
                      <a:pt x="1791192" y="1484085"/>
                    </a:lnTo>
                    <a:lnTo>
                      <a:pt x="1773941" y="1491116"/>
                    </a:lnTo>
                    <a:lnTo>
                      <a:pt x="1756463" y="1497919"/>
                    </a:lnTo>
                    <a:lnTo>
                      <a:pt x="1738531" y="1504043"/>
                    </a:lnTo>
                    <a:lnTo>
                      <a:pt x="1720599" y="1509939"/>
                    </a:lnTo>
                    <a:lnTo>
                      <a:pt x="1702440" y="1515382"/>
                    </a:lnTo>
                    <a:lnTo>
                      <a:pt x="1683827" y="1520371"/>
                    </a:lnTo>
                    <a:lnTo>
                      <a:pt x="1665442" y="1524907"/>
                    </a:lnTo>
                    <a:lnTo>
                      <a:pt x="1646602" y="1528762"/>
                    </a:lnTo>
                    <a:lnTo>
                      <a:pt x="1627762" y="1532391"/>
                    </a:lnTo>
                    <a:lnTo>
                      <a:pt x="1608695" y="1535793"/>
                    </a:lnTo>
                    <a:lnTo>
                      <a:pt x="1589628" y="1538514"/>
                    </a:lnTo>
                    <a:lnTo>
                      <a:pt x="1570334" y="1540782"/>
                    </a:lnTo>
                    <a:lnTo>
                      <a:pt x="1550586" y="1542369"/>
                    </a:lnTo>
                    <a:lnTo>
                      <a:pt x="1531066" y="1543503"/>
                    </a:lnTo>
                    <a:lnTo>
                      <a:pt x="1511091" y="1544410"/>
                    </a:lnTo>
                    <a:lnTo>
                      <a:pt x="1491343" y="1544637"/>
                    </a:lnTo>
                    <a:lnTo>
                      <a:pt x="1471368" y="1544410"/>
                    </a:lnTo>
                    <a:lnTo>
                      <a:pt x="1451848" y="1543503"/>
                    </a:lnTo>
                    <a:lnTo>
                      <a:pt x="1432100" y="1542369"/>
                    </a:lnTo>
                    <a:lnTo>
                      <a:pt x="1412579" y="1540782"/>
                    </a:lnTo>
                    <a:lnTo>
                      <a:pt x="1393285" y="1538514"/>
                    </a:lnTo>
                    <a:lnTo>
                      <a:pt x="1373991" y="1535793"/>
                    </a:lnTo>
                    <a:lnTo>
                      <a:pt x="1354924" y="1532391"/>
                    </a:lnTo>
                    <a:lnTo>
                      <a:pt x="1336085" y="1528762"/>
                    </a:lnTo>
                    <a:lnTo>
                      <a:pt x="1317245" y="1524907"/>
                    </a:lnTo>
                    <a:lnTo>
                      <a:pt x="1298632" y="1520371"/>
                    </a:lnTo>
                    <a:lnTo>
                      <a:pt x="1280473" y="1515382"/>
                    </a:lnTo>
                    <a:lnTo>
                      <a:pt x="1262087" y="1509939"/>
                    </a:lnTo>
                    <a:lnTo>
                      <a:pt x="1244155" y="1504043"/>
                    </a:lnTo>
                    <a:lnTo>
                      <a:pt x="1226450" y="1497919"/>
                    </a:lnTo>
                    <a:lnTo>
                      <a:pt x="1208972" y="1491116"/>
                    </a:lnTo>
                    <a:lnTo>
                      <a:pt x="1191267" y="1484085"/>
                    </a:lnTo>
                    <a:lnTo>
                      <a:pt x="1174243" y="1476601"/>
                    </a:lnTo>
                    <a:lnTo>
                      <a:pt x="1157219" y="1468891"/>
                    </a:lnTo>
                    <a:lnTo>
                      <a:pt x="1140422" y="1460273"/>
                    </a:lnTo>
                    <a:lnTo>
                      <a:pt x="1123852" y="1451882"/>
                    </a:lnTo>
                    <a:lnTo>
                      <a:pt x="1107736" y="1442584"/>
                    </a:lnTo>
                    <a:lnTo>
                      <a:pt x="1091620" y="1433285"/>
                    </a:lnTo>
                    <a:lnTo>
                      <a:pt x="1075958" y="1423307"/>
                    </a:lnTo>
                    <a:lnTo>
                      <a:pt x="1060523" y="1413101"/>
                    </a:lnTo>
                    <a:lnTo>
                      <a:pt x="1045315" y="1402443"/>
                    </a:lnTo>
                    <a:lnTo>
                      <a:pt x="1030334" y="1391784"/>
                    </a:lnTo>
                    <a:lnTo>
                      <a:pt x="1015580" y="1380444"/>
                    </a:lnTo>
                    <a:lnTo>
                      <a:pt x="1001053" y="1368651"/>
                    </a:lnTo>
                    <a:lnTo>
                      <a:pt x="986753" y="1356859"/>
                    </a:lnTo>
                    <a:lnTo>
                      <a:pt x="973134" y="1344385"/>
                    </a:lnTo>
                    <a:lnTo>
                      <a:pt x="959515" y="1332139"/>
                    </a:lnTo>
                    <a:lnTo>
                      <a:pt x="946349" y="1319212"/>
                    </a:lnTo>
                    <a:lnTo>
                      <a:pt x="933411" y="1305832"/>
                    </a:lnTo>
                    <a:lnTo>
                      <a:pt x="920700" y="1292451"/>
                    </a:lnTo>
                    <a:lnTo>
                      <a:pt x="908670" y="1278391"/>
                    </a:lnTo>
                    <a:lnTo>
                      <a:pt x="896866" y="1264557"/>
                    </a:lnTo>
                    <a:lnTo>
                      <a:pt x="885063" y="1250043"/>
                    </a:lnTo>
                    <a:lnTo>
                      <a:pt x="873714" y="1235301"/>
                    </a:lnTo>
                    <a:lnTo>
                      <a:pt x="863045" y="1220560"/>
                    </a:lnTo>
                    <a:lnTo>
                      <a:pt x="852377" y="1205139"/>
                    </a:lnTo>
                    <a:lnTo>
                      <a:pt x="841936" y="1189718"/>
                    </a:lnTo>
                    <a:lnTo>
                      <a:pt x="832175" y="1174069"/>
                    </a:lnTo>
                    <a:lnTo>
                      <a:pt x="822642" y="1157968"/>
                    </a:lnTo>
                    <a:lnTo>
                      <a:pt x="813562" y="1141866"/>
                    </a:lnTo>
                    <a:lnTo>
                      <a:pt x="804937" y="1125310"/>
                    </a:lnTo>
                    <a:lnTo>
                      <a:pt x="796538" y="1108528"/>
                    </a:lnTo>
                    <a:lnTo>
                      <a:pt x="788821" y="1091519"/>
                    </a:lnTo>
                    <a:lnTo>
                      <a:pt x="781103" y="1074510"/>
                    </a:lnTo>
                    <a:lnTo>
                      <a:pt x="774067" y="1057048"/>
                    </a:lnTo>
                    <a:lnTo>
                      <a:pt x="767484" y="1039359"/>
                    </a:lnTo>
                    <a:lnTo>
                      <a:pt x="761129" y="1021669"/>
                    </a:lnTo>
                    <a:lnTo>
                      <a:pt x="755227" y="1003526"/>
                    </a:lnTo>
                    <a:lnTo>
                      <a:pt x="749779" y="985610"/>
                    </a:lnTo>
                    <a:lnTo>
                      <a:pt x="745013" y="967241"/>
                    </a:lnTo>
                    <a:lnTo>
                      <a:pt x="740246" y="948644"/>
                    </a:lnTo>
                    <a:lnTo>
                      <a:pt x="736160" y="929821"/>
                    </a:lnTo>
                    <a:lnTo>
                      <a:pt x="732528" y="910998"/>
                    </a:lnTo>
                    <a:lnTo>
                      <a:pt x="729578" y="891948"/>
                    </a:lnTo>
                    <a:lnTo>
                      <a:pt x="726854" y="872898"/>
                    </a:lnTo>
                    <a:lnTo>
                      <a:pt x="724584" y="853394"/>
                    </a:lnTo>
                    <a:lnTo>
                      <a:pt x="722995" y="833891"/>
                    </a:lnTo>
                    <a:lnTo>
                      <a:pt x="721633" y="814387"/>
                    </a:lnTo>
                    <a:lnTo>
                      <a:pt x="720952" y="794657"/>
                    </a:lnTo>
                    <a:lnTo>
                      <a:pt x="720725" y="774473"/>
                    </a:lnTo>
                    <a:lnTo>
                      <a:pt x="720952" y="754743"/>
                    </a:lnTo>
                    <a:lnTo>
                      <a:pt x="721633" y="735239"/>
                    </a:lnTo>
                    <a:lnTo>
                      <a:pt x="722995" y="715509"/>
                    </a:lnTo>
                    <a:lnTo>
                      <a:pt x="724584" y="696005"/>
                    </a:lnTo>
                    <a:lnTo>
                      <a:pt x="726854" y="676501"/>
                    </a:lnTo>
                    <a:lnTo>
                      <a:pt x="729578" y="657451"/>
                    </a:lnTo>
                    <a:lnTo>
                      <a:pt x="732528" y="638401"/>
                    </a:lnTo>
                    <a:lnTo>
                      <a:pt x="736160" y="619578"/>
                    </a:lnTo>
                    <a:lnTo>
                      <a:pt x="740246" y="600755"/>
                    </a:lnTo>
                    <a:lnTo>
                      <a:pt x="745013" y="582159"/>
                    </a:lnTo>
                    <a:lnTo>
                      <a:pt x="749779" y="563789"/>
                    </a:lnTo>
                    <a:lnTo>
                      <a:pt x="755227" y="545873"/>
                    </a:lnTo>
                    <a:lnTo>
                      <a:pt x="761129" y="527730"/>
                    </a:lnTo>
                    <a:lnTo>
                      <a:pt x="767484" y="510041"/>
                    </a:lnTo>
                    <a:lnTo>
                      <a:pt x="774067" y="492351"/>
                    </a:lnTo>
                    <a:lnTo>
                      <a:pt x="781103" y="474889"/>
                    </a:lnTo>
                    <a:lnTo>
                      <a:pt x="788821" y="457880"/>
                    </a:lnTo>
                    <a:lnTo>
                      <a:pt x="796538" y="440871"/>
                    </a:lnTo>
                    <a:lnTo>
                      <a:pt x="804937" y="424089"/>
                    </a:lnTo>
                    <a:lnTo>
                      <a:pt x="813562" y="407534"/>
                    </a:lnTo>
                    <a:lnTo>
                      <a:pt x="822642" y="391432"/>
                    </a:lnTo>
                    <a:lnTo>
                      <a:pt x="832175" y="375330"/>
                    </a:lnTo>
                    <a:lnTo>
                      <a:pt x="841936" y="359682"/>
                    </a:lnTo>
                    <a:lnTo>
                      <a:pt x="852377" y="344260"/>
                    </a:lnTo>
                    <a:lnTo>
                      <a:pt x="863045" y="329066"/>
                    </a:lnTo>
                    <a:lnTo>
                      <a:pt x="873714" y="314098"/>
                    </a:lnTo>
                    <a:lnTo>
                      <a:pt x="885063" y="299357"/>
                    </a:lnTo>
                    <a:lnTo>
                      <a:pt x="896866" y="284842"/>
                    </a:lnTo>
                    <a:lnTo>
                      <a:pt x="908670" y="271009"/>
                    </a:lnTo>
                    <a:lnTo>
                      <a:pt x="920700" y="256948"/>
                    </a:lnTo>
                    <a:lnTo>
                      <a:pt x="933411" y="243567"/>
                    </a:lnTo>
                    <a:lnTo>
                      <a:pt x="946349" y="230187"/>
                    </a:lnTo>
                    <a:lnTo>
                      <a:pt x="959515" y="217260"/>
                    </a:lnTo>
                    <a:lnTo>
                      <a:pt x="973134" y="204560"/>
                    </a:lnTo>
                    <a:lnTo>
                      <a:pt x="986753" y="192541"/>
                    </a:lnTo>
                    <a:lnTo>
                      <a:pt x="1001053" y="180748"/>
                    </a:lnTo>
                    <a:lnTo>
                      <a:pt x="1015580" y="169182"/>
                    </a:lnTo>
                    <a:lnTo>
                      <a:pt x="1030334" y="157842"/>
                    </a:lnTo>
                    <a:lnTo>
                      <a:pt x="1045315" y="146957"/>
                    </a:lnTo>
                    <a:lnTo>
                      <a:pt x="1060523" y="136298"/>
                    </a:lnTo>
                    <a:lnTo>
                      <a:pt x="1075958" y="126092"/>
                    </a:lnTo>
                    <a:lnTo>
                      <a:pt x="1091620" y="116114"/>
                    </a:lnTo>
                    <a:lnTo>
                      <a:pt x="1107736" y="106589"/>
                    </a:lnTo>
                    <a:lnTo>
                      <a:pt x="1123852" y="97744"/>
                    </a:lnTo>
                    <a:lnTo>
                      <a:pt x="1140422" y="89126"/>
                    </a:lnTo>
                    <a:lnTo>
                      <a:pt x="1157219" y="80735"/>
                    </a:lnTo>
                    <a:lnTo>
                      <a:pt x="1174243" y="72798"/>
                    </a:lnTo>
                    <a:lnTo>
                      <a:pt x="1191267" y="65314"/>
                    </a:lnTo>
                    <a:lnTo>
                      <a:pt x="1208972" y="58284"/>
                    </a:lnTo>
                    <a:lnTo>
                      <a:pt x="1226450" y="51480"/>
                    </a:lnTo>
                    <a:lnTo>
                      <a:pt x="1244155" y="45357"/>
                    </a:lnTo>
                    <a:lnTo>
                      <a:pt x="1262087" y="39460"/>
                    </a:lnTo>
                    <a:lnTo>
                      <a:pt x="1280473" y="34017"/>
                    </a:lnTo>
                    <a:lnTo>
                      <a:pt x="1298632" y="29028"/>
                    </a:lnTo>
                    <a:lnTo>
                      <a:pt x="1317245" y="24492"/>
                    </a:lnTo>
                    <a:lnTo>
                      <a:pt x="1336085" y="20637"/>
                    </a:lnTo>
                    <a:lnTo>
                      <a:pt x="1354924" y="17009"/>
                    </a:lnTo>
                    <a:lnTo>
                      <a:pt x="1373991" y="13607"/>
                    </a:lnTo>
                    <a:lnTo>
                      <a:pt x="1393285" y="11112"/>
                    </a:lnTo>
                    <a:lnTo>
                      <a:pt x="1412579" y="8617"/>
                    </a:lnTo>
                    <a:lnTo>
                      <a:pt x="1432100" y="7030"/>
                    </a:lnTo>
                    <a:lnTo>
                      <a:pt x="1451848" y="5896"/>
                    </a:lnTo>
                    <a:lnTo>
                      <a:pt x="1471368" y="4989"/>
                    </a:lnTo>
                    <a:lnTo>
                      <a:pt x="1491343" y="4762"/>
                    </a:lnTo>
                    <a:close/>
                    <a:moveTo>
                      <a:pt x="37390" y="0"/>
                    </a:moveTo>
                    <a:lnTo>
                      <a:pt x="41696" y="0"/>
                    </a:lnTo>
                    <a:lnTo>
                      <a:pt x="1155700" y="0"/>
                    </a:lnTo>
                    <a:lnTo>
                      <a:pt x="1140291" y="6808"/>
                    </a:lnTo>
                    <a:lnTo>
                      <a:pt x="1125108" y="13843"/>
                    </a:lnTo>
                    <a:lnTo>
                      <a:pt x="1110152" y="21105"/>
                    </a:lnTo>
                    <a:lnTo>
                      <a:pt x="1095422" y="28821"/>
                    </a:lnTo>
                    <a:lnTo>
                      <a:pt x="1080693" y="36990"/>
                    </a:lnTo>
                    <a:lnTo>
                      <a:pt x="1066417" y="45160"/>
                    </a:lnTo>
                    <a:lnTo>
                      <a:pt x="1051914" y="53784"/>
                    </a:lnTo>
                    <a:lnTo>
                      <a:pt x="1037864" y="62407"/>
                    </a:lnTo>
                    <a:lnTo>
                      <a:pt x="1023814" y="71711"/>
                    </a:lnTo>
                    <a:lnTo>
                      <a:pt x="1010218" y="81016"/>
                    </a:lnTo>
                    <a:lnTo>
                      <a:pt x="996848" y="90547"/>
                    </a:lnTo>
                    <a:lnTo>
                      <a:pt x="983478" y="100305"/>
                    </a:lnTo>
                    <a:lnTo>
                      <a:pt x="970335" y="110517"/>
                    </a:lnTo>
                    <a:lnTo>
                      <a:pt x="957418" y="120956"/>
                    </a:lnTo>
                    <a:lnTo>
                      <a:pt x="944502" y="131622"/>
                    </a:lnTo>
                    <a:lnTo>
                      <a:pt x="932038" y="142515"/>
                    </a:lnTo>
                    <a:lnTo>
                      <a:pt x="919801" y="153635"/>
                    </a:lnTo>
                    <a:lnTo>
                      <a:pt x="907565" y="164981"/>
                    </a:lnTo>
                    <a:lnTo>
                      <a:pt x="895781" y="176328"/>
                    </a:lnTo>
                    <a:lnTo>
                      <a:pt x="884224" y="188129"/>
                    </a:lnTo>
                    <a:lnTo>
                      <a:pt x="872894" y="200156"/>
                    </a:lnTo>
                    <a:lnTo>
                      <a:pt x="861790" y="212411"/>
                    </a:lnTo>
                    <a:lnTo>
                      <a:pt x="850686" y="224892"/>
                    </a:lnTo>
                    <a:lnTo>
                      <a:pt x="840035" y="237374"/>
                    </a:lnTo>
                    <a:lnTo>
                      <a:pt x="829611" y="250309"/>
                    </a:lnTo>
                    <a:lnTo>
                      <a:pt x="819414" y="263471"/>
                    </a:lnTo>
                    <a:lnTo>
                      <a:pt x="809443" y="276633"/>
                    </a:lnTo>
                    <a:lnTo>
                      <a:pt x="799926" y="290249"/>
                    </a:lnTo>
                    <a:lnTo>
                      <a:pt x="790408" y="304092"/>
                    </a:lnTo>
                    <a:lnTo>
                      <a:pt x="781117" y="317708"/>
                    </a:lnTo>
                    <a:lnTo>
                      <a:pt x="772280" y="331778"/>
                    </a:lnTo>
                    <a:lnTo>
                      <a:pt x="763442" y="346075"/>
                    </a:lnTo>
                    <a:lnTo>
                      <a:pt x="41696" y="346075"/>
                    </a:lnTo>
                    <a:lnTo>
                      <a:pt x="37390" y="345848"/>
                    </a:lnTo>
                    <a:lnTo>
                      <a:pt x="33085" y="345394"/>
                    </a:lnTo>
                    <a:lnTo>
                      <a:pt x="29232" y="344260"/>
                    </a:lnTo>
                    <a:lnTo>
                      <a:pt x="25380" y="342671"/>
                    </a:lnTo>
                    <a:lnTo>
                      <a:pt x="21755" y="341083"/>
                    </a:lnTo>
                    <a:lnTo>
                      <a:pt x="18355" y="339040"/>
                    </a:lnTo>
                    <a:lnTo>
                      <a:pt x="15183" y="336544"/>
                    </a:lnTo>
                    <a:lnTo>
                      <a:pt x="12237" y="333821"/>
                    </a:lnTo>
                    <a:lnTo>
                      <a:pt x="9517" y="330871"/>
                    </a:lnTo>
                    <a:lnTo>
                      <a:pt x="7025" y="327693"/>
                    </a:lnTo>
                    <a:lnTo>
                      <a:pt x="4985" y="324063"/>
                    </a:lnTo>
                    <a:lnTo>
                      <a:pt x="3173" y="320432"/>
                    </a:lnTo>
                    <a:lnTo>
                      <a:pt x="2040" y="316801"/>
                    </a:lnTo>
                    <a:lnTo>
                      <a:pt x="907" y="312716"/>
                    </a:lnTo>
                    <a:lnTo>
                      <a:pt x="227" y="308631"/>
                    </a:lnTo>
                    <a:lnTo>
                      <a:pt x="0" y="304319"/>
                    </a:lnTo>
                    <a:lnTo>
                      <a:pt x="0" y="41529"/>
                    </a:lnTo>
                    <a:lnTo>
                      <a:pt x="227" y="37444"/>
                    </a:lnTo>
                    <a:lnTo>
                      <a:pt x="907" y="33359"/>
                    </a:lnTo>
                    <a:lnTo>
                      <a:pt x="2040" y="29275"/>
                    </a:lnTo>
                    <a:lnTo>
                      <a:pt x="3173" y="25417"/>
                    </a:lnTo>
                    <a:lnTo>
                      <a:pt x="4985" y="21786"/>
                    </a:lnTo>
                    <a:lnTo>
                      <a:pt x="7025" y="18382"/>
                    </a:lnTo>
                    <a:lnTo>
                      <a:pt x="9517" y="14978"/>
                    </a:lnTo>
                    <a:lnTo>
                      <a:pt x="12237" y="12255"/>
                    </a:lnTo>
                    <a:lnTo>
                      <a:pt x="15183" y="9531"/>
                    </a:lnTo>
                    <a:lnTo>
                      <a:pt x="18355" y="7035"/>
                    </a:lnTo>
                    <a:lnTo>
                      <a:pt x="21755" y="4993"/>
                    </a:lnTo>
                    <a:lnTo>
                      <a:pt x="25380" y="3177"/>
                    </a:lnTo>
                    <a:lnTo>
                      <a:pt x="29232" y="1815"/>
                    </a:lnTo>
                    <a:lnTo>
                      <a:pt x="33085" y="908"/>
                    </a:lnTo>
                    <a:lnTo>
                      <a:pt x="373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  <a:cs typeface="+mn-cs"/>
                  </a:defRPr>
                </a:lvl9pPr>
              </a:lstStyle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701066633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decel="100000" fill="hold" id="3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16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淘宝网Chenying0907出品 1"/>
          <p:cNvGrpSpPr/>
          <p:nvPr/>
        </p:nvGrpSpPr>
        <p:grpSpPr>
          <a:xfrm>
            <a:off x="2572778" y="2085345"/>
            <a:ext cx="2763946" cy="3446339"/>
            <a:chOff x="3295850" y="1908877"/>
            <a:chExt cx="3738030" cy="4660916"/>
          </a:xfrm>
        </p:grpSpPr>
        <p:sp>
          <p:nvSpPr>
            <p:cNvPr id="3" name="圆角淘宝网Chenying0907出品 2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" name="圆角淘宝网Chenying0907出品 4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7030A0"/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7" name="圆角淘宝网Chenying0907出品 6"/>
          <p:cNvSpPr/>
          <p:nvPr/>
        </p:nvSpPr>
        <p:spPr>
          <a:xfrm>
            <a:off x="4535182" y="2625703"/>
            <a:ext cx="5193268" cy="1001440"/>
          </a:xfrm>
          <a:prstGeom prst="roundRect">
            <a:avLst>
              <a:gd fmla="val 9976" name="adj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淘宝网Chenying0907出品 7"/>
          <p:cNvGrpSpPr/>
          <p:nvPr/>
        </p:nvGrpSpPr>
        <p:grpSpPr>
          <a:xfrm>
            <a:off x="4628900" y="3044179"/>
            <a:ext cx="158010" cy="158012"/>
            <a:chOff x="4486616" y="3001075"/>
            <a:chExt cx="274695" cy="274699"/>
          </a:xfrm>
        </p:grpSpPr>
        <p:sp>
          <p:nvSpPr>
            <p:cNvPr id="9" name="淘宝网Chenying0907出品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7030A0"/>
                </a:solidFill>
              </a:endParaRPr>
            </a:p>
          </p:txBody>
        </p:sp>
        <p:sp>
          <p:nvSpPr>
            <p:cNvPr id="10" name="淘宝网Chenying0907出品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r="135000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7030A0"/>
                </a:solidFill>
              </a:endParaRPr>
            </a:p>
          </p:txBody>
        </p:sp>
      </p:grpSp>
      <p:grpSp>
        <p:nvGrpSpPr>
          <p:cNvPr id="11" name="淘宝网Chenying0907出品 10"/>
          <p:cNvGrpSpPr/>
          <p:nvPr/>
        </p:nvGrpSpPr>
        <p:grpSpPr>
          <a:xfrm>
            <a:off x="4229561" y="3044179"/>
            <a:ext cx="158010" cy="158012"/>
            <a:chOff x="4486616" y="3001075"/>
            <a:chExt cx="274695" cy="274699"/>
          </a:xfrm>
        </p:grpSpPr>
        <p:sp>
          <p:nvSpPr>
            <p:cNvPr id="12" name="淘宝网Chenying0907出品 11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" name="淘宝网Chenying0907出品 12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r="135000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淘宝网Chenying0907出品 13"/>
          <p:cNvGrpSpPr/>
          <p:nvPr/>
        </p:nvGrpSpPr>
        <p:grpSpPr>
          <a:xfrm>
            <a:off x="4318304" y="3089060"/>
            <a:ext cx="384317" cy="61430"/>
            <a:chOff x="4318304" y="3089060"/>
            <a:chExt cx="384317" cy="61430"/>
          </a:xfrm>
        </p:grpSpPr>
        <p:sp>
          <p:nvSpPr>
            <p:cNvPr id="15" name="圆角淘宝网Chenying0907出品 14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圆角淘宝网Chenying0907出品 15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7" name="淘宝网Chenying0907出品 40"/>
          <p:cNvSpPr txBox="1"/>
          <p:nvPr/>
        </p:nvSpPr>
        <p:spPr>
          <a:xfrm>
            <a:off x="5615379" y="2820062"/>
            <a:ext cx="35065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发展前景</a:t>
            </a:r>
          </a:p>
        </p:txBody>
      </p:sp>
      <p:grpSp>
        <p:nvGrpSpPr>
          <p:cNvPr id="27" name="淘宝网Chenying0907出品 26"/>
          <p:cNvGrpSpPr/>
          <p:nvPr/>
        </p:nvGrpSpPr>
        <p:grpSpPr>
          <a:xfrm>
            <a:off x="5030931" y="2884106"/>
            <a:ext cx="601529" cy="562742"/>
            <a:chOff x="5030931" y="2884106"/>
            <a:chExt cx="601529" cy="562742"/>
          </a:xfrm>
        </p:grpSpPr>
        <p:sp>
          <p:nvSpPr>
            <p:cNvPr id="28" name="淘宝网Chenying0907出品 27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7030A0"/>
                </a:solidFill>
                <a:latin charset="0" pitchFamily="34" typeface="Impact MT Std"/>
              </a:endParaRPr>
            </a:p>
          </p:txBody>
        </p:sp>
        <p:sp>
          <p:nvSpPr>
            <p:cNvPr id="29" name="淘宝网Chenying0907出品 58"/>
            <p:cNvSpPr txBox="1"/>
            <p:nvPr/>
          </p:nvSpPr>
          <p:spPr>
            <a:xfrm>
              <a:off x="5030931" y="2902999"/>
              <a:ext cx="60152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7030A0"/>
                  </a:solidFill>
                  <a:latin charset="0" pitchFamily="34" typeface="Impact MT Std"/>
                </a:rPr>
                <a:t>04</a:t>
              </a:r>
            </a:p>
          </p:txBody>
        </p:sp>
      </p:grpSp>
      <p:sp>
        <p:nvSpPr>
          <p:cNvPr id="22" name="KSO_Shape"/>
          <p:cNvSpPr/>
          <p:nvPr/>
        </p:nvSpPr>
        <p:spPr bwMode="auto">
          <a:xfrm>
            <a:off x="3217267" y="2874540"/>
            <a:ext cx="792088" cy="673272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ea charset="-122" pitchFamily="2" typeface="宋体"/>
            </a:endParaRPr>
          </a:p>
        </p:txBody>
      </p:sp>
    </p:spTree>
    <p:extLst>
      <p:ext uri="{BB962C8B-B14F-4D97-AF65-F5344CB8AC3E}">
        <p14:creationId val="1845654810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7"/>
      <p:bldP grpId="0" spid="22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7030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7030A0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27</a:t>
            </a:r>
          </a:p>
        </p:txBody>
      </p:sp>
      <p:grpSp>
        <p:nvGrpSpPr>
          <p:cNvPr id="16" name="淘宝网Chenying0907出品 15"/>
          <p:cNvGrpSpPr/>
          <p:nvPr/>
        </p:nvGrpSpPr>
        <p:grpSpPr>
          <a:xfrm>
            <a:off x="0" y="2932514"/>
            <a:ext cx="12192000" cy="1216566"/>
            <a:chOff x="0" y="3516042"/>
            <a:chExt cx="12192000" cy="1216566"/>
          </a:xfrm>
        </p:grpSpPr>
        <p:sp>
          <p:nvSpPr>
            <p:cNvPr id="17" name="淘宝网Chenying0907出品 16"/>
            <p:cNvSpPr/>
            <p:nvPr/>
          </p:nvSpPr>
          <p:spPr>
            <a:xfrm>
              <a:off x="0" y="3516042"/>
              <a:ext cx="12192000" cy="12165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8" name="淘宝网Chenying0907出品 17"/>
            <p:cNvCxnSpPr>
              <a:stCxn id="17" idx="1"/>
            </p:cNvCxnSpPr>
            <p:nvPr/>
          </p:nvCxnSpPr>
          <p:spPr>
            <a:xfrm flipV="1">
              <a:off x="0" y="4085368"/>
              <a:ext cx="12192000" cy="38957"/>
            </a:xfrm>
            <a:prstGeom prst="line">
              <a:avLst/>
            </a:prstGeom>
            <a:ln w="2222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淘宝网Chenying0907出品 18"/>
          <p:cNvGrpSpPr/>
          <p:nvPr/>
        </p:nvGrpSpPr>
        <p:grpSpPr>
          <a:xfrm>
            <a:off x="1902229" y="2636912"/>
            <a:ext cx="828285" cy="991631"/>
            <a:chOff x="1057027" y="2636912"/>
            <a:chExt cx="828285" cy="991631"/>
          </a:xfrm>
        </p:grpSpPr>
        <p:grpSp>
          <p:nvGrpSpPr>
            <p:cNvPr id="20" name="淘宝网Chenying0907出品 19"/>
            <p:cNvGrpSpPr/>
            <p:nvPr/>
          </p:nvGrpSpPr>
          <p:grpSpPr>
            <a:xfrm>
              <a:off x="1057027" y="2636912"/>
              <a:ext cx="828285" cy="991631"/>
              <a:chOff x="2650922" y="1870312"/>
              <a:chExt cx="828285" cy="991631"/>
            </a:xfrm>
          </p:grpSpPr>
          <p:sp>
            <p:nvSpPr>
              <p:cNvPr id="22" name="淘宝网Chenying0907出品 21"/>
              <p:cNvSpPr/>
              <p:nvPr/>
            </p:nvSpPr>
            <p:spPr>
              <a:xfrm>
                <a:off x="2650922" y="2677524"/>
                <a:ext cx="828285" cy="18441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13131">
                      <a:alpha val="0"/>
                    </a:srgbClr>
                  </a:gs>
                  <a:gs pos="0">
                    <a:schemeClr val="tx1">
                      <a:alpha val="50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charset="-122" pitchFamily="2" typeface="宋体"/>
                  <a:cs typeface="+mn-cs"/>
                </a:endParaRPr>
              </a:p>
            </p:txBody>
          </p:sp>
          <p:grpSp>
            <p:nvGrpSpPr>
              <p:cNvPr id="23" name="淘宝网Chenying0907出品 22"/>
              <p:cNvGrpSpPr/>
              <p:nvPr/>
            </p:nvGrpSpPr>
            <p:grpSpPr>
              <a:xfrm>
                <a:off x="2688315" y="1870312"/>
                <a:ext cx="747327" cy="883823"/>
                <a:chOff x="2688315" y="1870312"/>
                <a:chExt cx="747327" cy="883823"/>
              </a:xfrm>
            </p:grpSpPr>
            <p:sp>
              <p:nvSpPr>
                <p:cNvPr id="24" name="淘宝网Chenying0907出品 23"/>
                <p:cNvSpPr/>
                <p:nvPr/>
              </p:nvSpPr>
              <p:spPr>
                <a:xfrm>
                  <a:off x="2688315" y="1870312"/>
                  <a:ext cx="747327" cy="883823"/>
                </a:xfrm>
                <a:custGeom>
                  <a:gdLst>
                    <a:gd fmla="*/ 1066106 w 2132212" name="connsiteX0"/>
                    <a:gd fmla="*/ 0 h 2521653" name="connsiteY0"/>
                    <a:gd fmla="*/ 1819957 w 2132212" name="connsiteX1"/>
                    <a:gd fmla="*/ 312255 h 2521653" name="connsiteY1"/>
                    <a:gd fmla="*/ 1819957 w 2132212" name="connsiteX2"/>
                    <a:gd fmla="*/ 1819957 h 2521653" name="connsiteY2"/>
                    <a:gd fmla="*/ 1721535 w 2132212" name="connsiteX3"/>
                    <a:gd fmla="*/ 1918379 h 2521653" name="connsiteY3"/>
                    <a:gd fmla="*/ 1375925 w 2132212" name="connsiteX4"/>
                    <a:gd fmla="*/ 2263989 h 2521653" name="connsiteY4"/>
                    <a:gd fmla="*/ 1155139 w 2132212" name="connsiteX5"/>
                    <a:gd fmla="*/ 2484775 h 2521653" name="connsiteY5"/>
                    <a:gd fmla="*/ 977073 w 2132212" name="connsiteX6"/>
                    <a:gd fmla="*/ 2484775 h 2521653" name="connsiteY6"/>
                    <a:gd fmla="*/ 630260 w 2132212" name="connsiteX7"/>
                    <a:gd fmla="*/ 2137962 h 2521653" name="connsiteY7"/>
                    <a:gd fmla="*/ 410678 w 2132212" name="connsiteX8"/>
                    <a:gd fmla="*/ 1918379 h 2521653" name="connsiteY8"/>
                    <a:gd fmla="*/ 312255 w 2132212" name="connsiteX9"/>
                    <a:gd fmla="*/ 1819957 h 2521653" name="connsiteY9"/>
                    <a:gd fmla="*/ 312255 w 2132212" name="connsiteX10"/>
                    <a:gd fmla="*/ 312255 h 2521653" name="connsiteY10"/>
                    <a:gd fmla="*/ 1066106 w 2132212" name="connsiteX11"/>
                    <a:gd fmla="*/ 0 h 2521653" name="connsiteY1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b="b" l="l" r="r" t="t"/>
                  <a:pathLst>
                    <a:path h="2521653" w="2132212">
                      <a:moveTo>
                        <a:pt x="1066106" y="0"/>
                      </a:moveTo>
                      <a:cubicBezTo>
                        <a:pt x="1338947" y="0"/>
                        <a:pt x="1611787" y="104085"/>
                        <a:pt x="1819957" y="312255"/>
                      </a:cubicBezTo>
                      <a:cubicBezTo>
                        <a:pt x="2236297" y="728596"/>
                        <a:pt x="2236297" y="1403617"/>
                        <a:pt x="1819957" y="1819957"/>
                      </a:cubicBezTo>
                      <a:lnTo>
                        <a:pt x="1721535" y="1918379"/>
                      </a:lnTo>
                      <a:lnTo>
                        <a:pt x="1375925" y="2263989"/>
                      </a:lnTo>
                      <a:lnTo>
                        <a:pt x="1155139" y="2484775"/>
                      </a:lnTo>
                      <a:cubicBezTo>
                        <a:pt x="1105968" y="2533946"/>
                        <a:pt x="1026245" y="2533946"/>
                        <a:pt x="977073" y="2484775"/>
                      </a:cubicBezTo>
                      <a:lnTo>
                        <a:pt x="630260" y="2137962"/>
                      </a:lnTo>
                      <a:lnTo>
                        <a:pt x="410678" y="1918379"/>
                      </a:lnTo>
                      <a:lnTo>
                        <a:pt x="312255" y="1819957"/>
                      </a:lnTo>
                      <a:cubicBezTo>
                        <a:pt x="-104085" y="1403617"/>
                        <a:pt x="-104085" y="728596"/>
                        <a:pt x="312255" y="312255"/>
                      </a:cubicBezTo>
                      <a:cubicBezTo>
                        <a:pt x="520425" y="104085"/>
                        <a:pt x="793266" y="0"/>
                        <a:pt x="106610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gradFill flip="none" rotWithShape="1">
                    <a:gsLst>
                      <a:gs pos="19000">
                        <a:schemeClr val="bg1"/>
                      </a:gs>
                      <a:gs pos="100000">
                        <a:srgbClr val="B2B2B2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charset="-122" pitchFamily="2" typeface="宋体"/>
                    <a:cs typeface="+mn-cs"/>
                  </a:endParaRPr>
                </a:p>
              </p:txBody>
            </p:sp>
            <p:sp>
              <p:nvSpPr>
                <p:cNvPr id="25" name="淘宝网Chenying0907出品 24"/>
                <p:cNvSpPr/>
                <p:nvPr/>
              </p:nvSpPr>
              <p:spPr>
                <a:xfrm>
                  <a:off x="2794670" y="1974141"/>
                  <a:ext cx="527693" cy="527693"/>
                </a:xfrm>
                <a:prstGeom prst="ellipse">
                  <a:avLst/>
                </a:prstGeom>
                <a:solidFill>
                  <a:srgbClr val="FFB850"/>
                </a:solidFill>
                <a:ln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rgbClr val="FFB850"/>
                    </a:solidFill>
                    <a:effectLst/>
                    <a:uLnTx/>
                    <a:uFillTx/>
                    <a:latin typeface="Calibri"/>
                    <a:ea charset="-122" pitchFamily="2" typeface="宋体"/>
                    <a:cs typeface="+mn-cs"/>
                  </a:endParaRPr>
                </a:p>
              </p:txBody>
            </p:sp>
          </p:grpSp>
        </p:grpSp>
        <p:sp>
          <p:nvSpPr>
            <p:cNvPr id="21" name="淘宝网Chenying0907出品 9"/>
            <p:cNvSpPr txBox="1"/>
            <p:nvPr/>
          </p:nvSpPr>
          <p:spPr>
            <a:xfrm>
              <a:off x="1147929" y="2874422"/>
              <a:ext cx="6504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600">
                  <a:solidFill>
                    <a:schemeClr val="bg1"/>
                  </a:solidFill>
                  <a:latin charset="0" pitchFamily="34" typeface="Impact MT Std"/>
                </a:rPr>
                <a:t>2011</a:t>
              </a:r>
            </a:p>
          </p:txBody>
        </p:sp>
      </p:grpSp>
      <p:sp>
        <p:nvSpPr>
          <p:cNvPr id="26" name="淘宝网Chenying0907出品 25"/>
          <p:cNvSpPr/>
          <p:nvPr/>
        </p:nvSpPr>
        <p:spPr>
          <a:xfrm>
            <a:off x="1370457" y="4221088"/>
            <a:ext cx="17830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添加标题</a:t>
            </a:r>
          </a:p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此处添加文字做</a:t>
            </a:r>
          </a:p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详细的文字说明</a:t>
            </a:r>
          </a:p>
        </p:txBody>
      </p:sp>
      <p:grpSp>
        <p:nvGrpSpPr>
          <p:cNvPr id="27" name="淘宝网Chenying0907出品 26"/>
          <p:cNvGrpSpPr/>
          <p:nvPr/>
        </p:nvGrpSpPr>
        <p:grpSpPr>
          <a:xfrm>
            <a:off x="3810248" y="2636912"/>
            <a:ext cx="828285" cy="991631"/>
            <a:chOff x="1057027" y="2636912"/>
            <a:chExt cx="828285" cy="991631"/>
          </a:xfrm>
        </p:grpSpPr>
        <p:grpSp>
          <p:nvGrpSpPr>
            <p:cNvPr id="28" name="淘宝网Chenying0907出品 27"/>
            <p:cNvGrpSpPr/>
            <p:nvPr/>
          </p:nvGrpSpPr>
          <p:grpSpPr>
            <a:xfrm>
              <a:off x="1057027" y="2636912"/>
              <a:ext cx="828285" cy="991631"/>
              <a:chOff x="2650922" y="1870312"/>
              <a:chExt cx="828285" cy="991631"/>
            </a:xfrm>
          </p:grpSpPr>
          <p:sp>
            <p:nvSpPr>
              <p:cNvPr id="30" name="淘宝网Chenying0907出品 29"/>
              <p:cNvSpPr/>
              <p:nvPr/>
            </p:nvSpPr>
            <p:spPr>
              <a:xfrm>
                <a:off x="2650922" y="2677524"/>
                <a:ext cx="828285" cy="18441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13131">
                      <a:alpha val="0"/>
                    </a:srgbClr>
                  </a:gs>
                  <a:gs pos="0">
                    <a:schemeClr val="tx1">
                      <a:alpha val="50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charset="-122" pitchFamily="2" typeface="宋体"/>
                  <a:cs typeface="+mn-cs"/>
                </a:endParaRPr>
              </a:p>
            </p:txBody>
          </p:sp>
          <p:grpSp>
            <p:nvGrpSpPr>
              <p:cNvPr id="31" name="淘宝网Chenying0907出品 30"/>
              <p:cNvGrpSpPr/>
              <p:nvPr/>
            </p:nvGrpSpPr>
            <p:grpSpPr>
              <a:xfrm>
                <a:off x="2688315" y="1870312"/>
                <a:ext cx="747327" cy="883823"/>
                <a:chOff x="2688315" y="1870312"/>
                <a:chExt cx="747327" cy="883823"/>
              </a:xfrm>
            </p:grpSpPr>
            <p:sp>
              <p:nvSpPr>
                <p:cNvPr id="32" name="淘宝网Chenying0907出品 31"/>
                <p:cNvSpPr/>
                <p:nvPr/>
              </p:nvSpPr>
              <p:spPr>
                <a:xfrm>
                  <a:off x="2688315" y="1870312"/>
                  <a:ext cx="747327" cy="883823"/>
                </a:xfrm>
                <a:custGeom>
                  <a:gdLst>
                    <a:gd fmla="*/ 1066106 w 2132212" name="connsiteX0"/>
                    <a:gd fmla="*/ 0 h 2521653" name="connsiteY0"/>
                    <a:gd fmla="*/ 1819957 w 2132212" name="connsiteX1"/>
                    <a:gd fmla="*/ 312255 h 2521653" name="connsiteY1"/>
                    <a:gd fmla="*/ 1819957 w 2132212" name="connsiteX2"/>
                    <a:gd fmla="*/ 1819957 h 2521653" name="connsiteY2"/>
                    <a:gd fmla="*/ 1721535 w 2132212" name="connsiteX3"/>
                    <a:gd fmla="*/ 1918379 h 2521653" name="connsiteY3"/>
                    <a:gd fmla="*/ 1375925 w 2132212" name="connsiteX4"/>
                    <a:gd fmla="*/ 2263989 h 2521653" name="connsiteY4"/>
                    <a:gd fmla="*/ 1155139 w 2132212" name="connsiteX5"/>
                    <a:gd fmla="*/ 2484775 h 2521653" name="connsiteY5"/>
                    <a:gd fmla="*/ 977073 w 2132212" name="connsiteX6"/>
                    <a:gd fmla="*/ 2484775 h 2521653" name="connsiteY6"/>
                    <a:gd fmla="*/ 630260 w 2132212" name="connsiteX7"/>
                    <a:gd fmla="*/ 2137962 h 2521653" name="connsiteY7"/>
                    <a:gd fmla="*/ 410678 w 2132212" name="connsiteX8"/>
                    <a:gd fmla="*/ 1918379 h 2521653" name="connsiteY8"/>
                    <a:gd fmla="*/ 312255 w 2132212" name="connsiteX9"/>
                    <a:gd fmla="*/ 1819957 h 2521653" name="connsiteY9"/>
                    <a:gd fmla="*/ 312255 w 2132212" name="connsiteX10"/>
                    <a:gd fmla="*/ 312255 h 2521653" name="connsiteY10"/>
                    <a:gd fmla="*/ 1066106 w 2132212" name="connsiteX11"/>
                    <a:gd fmla="*/ 0 h 2521653" name="connsiteY1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b="b" l="l" r="r" t="t"/>
                  <a:pathLst>
                    <a:path h="2521653" w="2132212">
                      <a:moveTo>
                        <a:pt x="1066106" y="0"/>
                      </a:moveTo>
                      <a:cubicBezTo>
                        <a:pt x="1338947" y="0"/>
                        <a:pt x="1611787" y="104085"/>
                        <a:pt x="1819957" y="312255"/>
                      </a:cubicBezTo>
                      <a:cubicBezTo>
                        <a:pt x="2236297" y="728596"/>
                        <a:pt x="2236297" y="1403617"/>
                        <a:pt x="1819957" y="1819957"/>
                      </a:cubicBezTo>
                      <a:lnTo>
                        <a:pt x="1721535" y="1918379"/>
                      </a:lnTo>
                      <a:lnTo>
                        <a:pt x="1375925" y="2263989"/>
                      </a:lnTo>
                      <a:lnTo>
                        <a:pt x="1155139" y="2484775"/>
                      </a:lnTo>
                      <a:cubicBezTo>
                        <a:pt x="1105968" y="2533946"/>
                        <a:pt x="1026245" y="2533946"/>
                        <a:pt x="977073" y="2484775"/>
                      </a:cubicBezTo>
                      <a:lnTo>
                        <a:pt x="630260" y="2137962"/>
                      </a:lnTo>
                      <a:lnTo>
                        <a:pt x="410678" y="1918379"/>
                      </a:lnTo>
                      <a:lnTo>
                        <a:pt x="312255" y="1819957"/>
                      </a:lnTo>
                      <a:cubicBezTo>
                        <a:pt x="-104085" y="1403617"/>
                        <a:pt x="-104085" y="728596"/>
                        <a:pt x="312255" y="312255"/>
                      </a:cubicBezTo>
                      <a:cubicBezTo>
                        <a:pt x="520425" y="104085"/>
                        <a:pt x="793266" y="0"/>
                        <a:pt x="106610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gradFill flip="none" rotWithShape="1">
                    <a:gsLst>
                      <a:gs pos="19000">
                        <a:schemeClr val="bg1"/>
                      </a:gs>
                      <a:gs pos="100000">
                        <a:srgbClr val="B2B2B2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charset="-122" pitchFamily="2" typeface="宋体"/>
                    <a:cs typeface="+mn-cs"/>
                  </a:endParaRPr>
                </a:p>
              </p:txBody>
            </p:sp>
            <p:sp>
              <p:nvSpPr>
                <p:cNvPr id="33" name="淘宝网Chenying0907出品 32"/>
                <p:cNvSpPr/>
                <p:nvPr/>
              </p:nvSpPr>
              <p:spPr>
                <a:xfrm>
                  <a:off x="2794670" y="1974141"/>
                  <a:ext cx="527693" cy="527693"/>
                </a:xfrm>
                <a:prstGeom prst="ellipse">
                  <a:avLst/>
                </a:prstGeom>
                <a:solidFill>
                  <a:srgbClr val="00ACBE"/>
                </a:solidFill>
                <a:ln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charset="-122" pitchFamily="2" typeface="宋体"/>
                    <a:cs typeface="+mn-cs"/>
                  </a:endParaRPr>
                </a:p>
              </p:txBody>
            </p:sp>
          </p:grpSp>
        </p:grpSp>
        <p:sp>
          <p:nvSpPr>
            <p:cNvPr id="29" name="淘宝网Chenying0907出品 9"/>
            <p:cNvSpPr txBox="1"/>
            <p:nvPr/>
          </p:nvSpPr>
          <p:spPr>
            <a:xfrm>
              <a:off x="1137499" y="2874422"/>
              <a:ext cx="6504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600">
                  <a:solidFill>
                    <a:schemeClr val="bg1"/>
                  </a:solidFill>
                  <a:latin charset="0" pitchFamily="34" typeface="Impact MT Std"/>
                </a:rPr>
                <a:t>2012</a:t>
              </a:r>
            </a:p>
          </p:txBody>
        </p:sp>
      </p:grpSp>
      <p:sp>
        <p:nvSpPr>
          <p:cNvPr id="34" name="淘宝网Chenying0907出品 33"/>
          <p:cNvSpPr/>
          <p:nvPr/>
        </p:nvSpPr>
        <p:spPr>
          <a:xfrm>
            <a:off x="3324392" y="1700808"/>
            <a:ext cx="17830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00ACBE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添加标题</a:t>
            </a:r>
          </a:p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00ACBE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此处添加文字做</a:t>
            </a:r>
          </a:p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00ACBE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详细的文字说明</a:t>
            </a:r>
          </a:p>
        </p:txBody>
      </p:sp>
      <p:grpSp>
        <p:nvGrpSpPr>
          <p:cNvPr id="35" name="淘宝网Chenying0907出品 34"/>
          <p:cNvGrpSpPr/>
          <p:nvPr/>
        </p:nvGrpSpPr>
        <p:grpSpPr>
          <a:xfrm>
            <a:off x="5728372" y="2636912"/>
            <a:ext cx="828285" cy="991631"/>
            <a:chOff x="1057027" y="2636912"/>
            <a:chExt cx="828285" cy="991631"/>
          </a:xfrm>
        </p:grpSpPr>
        <p:grpSp>
          <p:nvGrpSpPr>
            <p:cNvPr id="36" name="淘宝网Chenying0907出品 35"/>
            <p:cNvGrpSpPr/>
            <p:nvPr/>
          </p:nvGrpSpPr>
          <p:grpSpPr>
            <a:xfrm>
              <a:off x="1057027" y="2636912"/>
              <a:ext cx="828285" cy="991631"/>
              <a:chOff x="2650922" y="1870312"/>
              <a:chExt cx="828285" cy="991631"/>
            </a:xfrm>
          </p:grpSpPr>
          <p:sp>
            <p:nvSpPr>
              <p:cNvPr id="38" name="淘宝网Chenying0907出品 37"/>
              <p:cNvSpPr/>
              <p:nvPr/>
            </p:nvSpPr>
            <p:spPr>
              <a:xfrm>
                <a:off x="2650922" y="2677524"/>
                <a:ext cx="828285" cy="18441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13131">
                      <a:alpha val="0"/>
                    </a:srgbClr>
                  </a:gs>
                  <a:gs pos="0">
                    <a:schemeClr val="tx1">
                      <a:alpha val="50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charset="-122" pitchFamily="2" typeface="宋体"/>
                  <a:cs typeface="+mn-cs"/>
                </a:endParaRPr>
              </a:p>
            </p:txBody>
          </p:sp>
          <p:grpSp>
            <p:nvGrpSpPr>
              <p:cNvPr id="39" name="淘宝网Chenying0907出品 38"/>
              <p:cNvGrpSpPr/>
              <p:nvPr/>
            </p:nvGrpSpPr>
            <p:grpSpPr>
              <a:xfrm>
                <a:off x="2688315" y="1870312"/>
                <a:ext cx="747327" cy="883823"/>
                <a:chOff x="2688315" y="1870312"/>
                <a:chExt cx="747327" cy="883823"/>
              </a:xfrm>
            </p:grpSpPr>
            <p:sp>
              <p:nvSpPr>
                <p:cNvPr id="40" name="淘宝网Chenying0907出品 39"/>
                <p:cNvSpPr/>
                <p:nvPr/>
              </p:nvSpPr>
              <p:spPr>
                <a:xfrm>
                  <a:off x="2688315" y="1870312"/>
                  <a:ext cx="747327" cy="883823"/>
                </a:xfrm>
                <a:custGeom>
                  <a:gdLst>
                    <a:gd fmla="*/ 1066106 w 2132212" name="connsiteX0"/>
                    <a:gd fmla="*/ 0 h 2521653" name="connsiteY0"/>
                    <a:gd fmla="*/ 1819957 w 2132212" name="connsiteX1"/>
                    <a:gd fmla="*/ 312255 h 2521653" name="connsiteY1"/>
                    <a:gd fmla="*/ 1819957 w 2132212" name="connsiteX2"/>
                    <a:gd fmla="*/ 1819957 h 2521653" name="connsiteY2"/>
                    <a:gd fmla="*/ 1721535 w 2132212" name="connsiteX3"/>
                    <a:gd fmla="*/ 1918379 h 2521653" name="connsiteY3"/>
                    <a:gd fmla="*/ 1375925 w 2132212" name="connsiteX4"/>
                    <a:gd fmla="*/ 2263989 h 2521653" name="connsiteY4"/>
                    <a:gd fmla="*/ 1155139 w 2132212" name="connsiteX5"/>
                    <a:gd fmla="*/ 2484775 h 2521653" name="connsiteY5"/>
                    <a:gd fmla="*/ 977073 w 2132212" name="connsiteX6"/>
                    <a:gd fmla="*/ 2484775 h 2521653" name="connsiteY6"/>
                    <a:gd fmla="*/ 630260 w 2132212" name="connsiteX7"/>
                    <a:gd fmla="*/ 2137962 h 2521653" name="connsiteY7"/>
                    <a:gd fmla="*/ 410678 w 2132212" name="connsiteX8"/>
                    <a:gd fmla="*/ 1918379 h 2521653" name="connsiteY8"/>
                    <a:gd fmla="*/ 312255 w 2132212" name="connsiteX9"/>
                    <a:gd fmla="*/ 1819957 h 2521653" name="connsiteY9"/>
                    <a:gd fmla="*/ 312255 w 2132212" name="connsiteX10"/>
                    <a:gd fmla="*/ 312255 h 2521653" name="connsiteY10"/>
                    <a:gd fmla="*/ 1066106 w 2132212" name="connsiteX11"/>
                    <a:gd fmla="*/ 0 h 2521653" name="connsiteY1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b="b" l="l" r="r" t="t"/>
                  <a:pathLst>
                    <a:path h="2521653" w="2132212">
                      <a:moveTo>
                        <a:pt x="1066106" y="0"/>
                      </a:moveTo>
                      <a:cubicBezTo>
                        <a:pt x="1338947" y="0"/>
                        <a:pt x="1611787" y="104085"/>
                        <a:pt x="1819957" y="312255"/>
                      </a:cubicBezTo>
                      <a:cubicBezTo>
                        <a:pt x="2236297" y="728596"/>
                        <a:pt x="2236297" y="1403617"/>
                        <a:pt x="1819957" y="1819957"/>
                      </a:cubicBezTo>
                      <a:lnTo>
                        <a:pt x="1721535" y="1918379"/>
                      </a:lnTo>
                      <a:lnTo>
                        <a:pt x="1375925" y="2263989"/>
                      </a:lnTo>
                      <a:lnTo>
                        <a:pt x="1155139" y="2484775"/>
                      </a:lnTo>
                      <a:cubicBezTo>
                        <a:pt x="1105968" y="2533946"/>
                        <a:pt x="1026245" y="2533946"/>
                        <a:pt x="977073" y="2484775"/>
                      </a:cubicBezTo>
                      <a:lnTo>
                        <a:pt x="630260" y="2137962"/>
                      </a:lnTo>
                      <a:lnTo>
                        <a:pt x="410678" y="1918379"/>
                      </a:lnTo>
                      <a:lnTo>
                        <a:pt x="312255" y="1819957"/>
                      </a:lnTo>
                      <a:cubicBezTo>
                        <a:pt x="-104085" y="1403617"/>
                        <a:pt x="-104085" y="728596"/>
                        <a:pt x="312255" y="312255"/>
                      </a:cubicBezTo>
                      <a:cubicBezTo>
                        <a:pt x="520425" y="104085"/>
                        <a:pt x="793266" y="0"/>
                        <a:pt x="106610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gradFill flip="none" rotWithShape="1">
                    <a:gsLst>
                      <a:gs pos="19000">
                        <a:schemeClr val="bg1"/>
                      </a:gs>
                      <a:gs pos="100000">
                        <a:srgbClr val="B2B2B2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charset="-122" pitchFamily="2" typeface="宋体"/>
                    <a:cs typeface="+mn-cs"/>
                  </a:endParaRPr>
                </a:p>
              </p:txBody>
            </p:sp>
            <p:sp>
              <p:nvSpPr>
                <p:cNvPr id="41" name="淘宝网Chenying0907出品 40"/>
                <p:cNvSpPr/>
                <p:nvPr/>
              </p:nvSpPr>
              <p:spPr>
                <a:xfrm>
                  <a:off x="2794670" y="1974141"/>
                  <a:ext cx="527693" cy="527693"/>
                </a:xfrm>
                <a:prstGeom prst="ellipse">
                  <a:avLst/>
                </a:prstGeom>
                <a:solidFill>
                  <a:srgbClr val="F8353D"/>
                </a:solidFill>
                <a:ln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charset="-122" pitchFamily="2" typeface="宋体"/>
                    <a:cs typeface="+mn-cs"/>
                  </a:endParaRPr>
                </a:p>
              </p:txBody>
            </p:sp>
          </p:grpSp>
        </p:grpSp>
        <p:sp>
          <p:nvSpPr>
            <p:cNvPr id="37" name="淘宝网Chenying0907出品 9"/>
            <p:cNvSpPr txBox="1"/>
            <p:nvPr/>
          </p:nvSpPr>
          <p:spPr>
            <a:xfrm>
              <a:off x="1138210" y="2852935"/>
              <a:ext cx="69398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600">
                  <a:solidFill>
                    <a:schemeClr val="bg1"/>
                  </a:solidFill>
                  <a:latin charset="0" pitchFamily="34" typeface="Impact MT Std"/>
                </a:rPr>
                <a:t>2013</a:t>
              </a:r>
            </a:p>
          </p:txBody>
        </p:sp>
      </p:grpSp>
      <p:sp>
        <p:nvSpPr>
          <p:cNvPr id="42" name="淘宝网Chenying0907出品 41"/>
          <p:cNvSpPr/>
          <p:nvPr/>
        </p:nvSpPr>
        <p:spPr>
          <a:xfrm>
            <a:off x="5196600" y="4221088"/>
            <a:ext cx="17830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添加标题</a:t>
            </a:r>
          </a:p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此处添加文字做</a:t>
            </a:r>
          </a:p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详细的文字说明</a:t>
            </a:r>
          </a:p>
        </p:txBody>
      </p:sp>
      <p:grpSp>
        <p:nvGrpSpPr>
          <p:cNvPr id="43" name="淘宝网Chenying0907出品 42"/>
          <p:cNvGrpSpPr/>
          <p:nvPr/>
        </p:nvGrpSpPr>
        <p:grpSpPr>
          <a:xfrm>
            <a:off x="7636391" y="2636912"/>
            <a:ext cx="828285" cy="991631"/>
            <a:chOff x="1057027" y="2636912"/>
            <a:chExt cx="828285" cy="991631"/>
          </a:xfrm>
        </p:grpSpPr>
        <p:grpSp>
          <p:nvGrpSpPr>
            <p:cNvPr id="44" name="淘宝网Chenying0907出品 43"/>
            <p:cNvGrpSpPr/>
            <p:nvPr/>
          </p:nvGrpSpPr>
          <p:grpSpPr>
            <a:xfrm>
              <a:off x="1057027" y="2636912"/>
              <a:ext cx="828285" cy="991631"/>
              <a:chOff x="2650922" y="1870312"/>
              <a:chExt cx="828285" cy="991631"/>
            </a:xfrm>
          </p:grpSpPr>
          <p:sp>
            <p:nvSpPr>
              <p:cNvPr id="46" name="淘宝网Chenying0907出品 45"/>
              <p:cNvSpPr/>
              <p:nvPr/>
            </p:nvSpPr>
            <p:spPr>
              <a:xfrm>
                <a:off x="2650922" y="2677524"/>
                <a:ext cx="828285" cy="18441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13131">
                      <a:alpha val="0"/>
                    </a:srgbClr>
                  </a:gs>
                  <a:gs pos="0">
                    <a:schemeClr val="tx1">
                      <a:alpha val="50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charset="-122" pitchFamily="2" typeface="宋体"/>
                  <a:cs typeface="+mn-cs"/>
                </a:endParaRPr>
              </a:p>
            </p:txBody>
          </p:sp>
          <p:grpSp>
            <p:nvGrpSpPr>
              <p:cNvPr id="47" name="淘宝网Chenying0907出品 46"/>
              <p:cNvGrpSpPr/>
              <p:nvPr/>
            </p:nvGrpSpPr>
            <p:grpSpPr>
              <a:xfrm>
                <a:off x="2688315" y="1870312"/>
                <a:ext cx="747327" cy="883823"/>
                <a:chOff x="2688315" y="1870312"/>
                <a:chExt cx="747327" cy="883823"/>
              </a:xfrm>
            </p:grpSpPr>
            <p:sp>
              <p:nvSpPr>
                <p:cNvPr id="48" name="淘宝网Chenying0907出品 47"/>
                <p:cNvSpPr/>
                <p:nvPr/>
              </p:nvSpPr>
              <p:spPr>
                <a:xfrm>
                  <a:off x="2688315" y="1870312"/>
                  <a:ext cx="747327" cy="883823"/>
                </a:xfrm>
                <a:custGeom>
                  <a:gdLst>
                    <a:gd fmla="*/ 1066106 w 2132212" name="connsiteX0"/>
                    <a:gd fmla="*/ 0 h 2521653" name="connsiteY0"/>
                    <a:gd fmla="*/ 1819957 w 2132212" name="connsiteX1"/>
                    <a:gd fmla="*/ 312255 h 2521653" name="connsiteY1"/>
                    <a:gd fmla="*/ 1819957 w 2132212" name="connsiteX2"/>
                    <a:gd fmla="*/ 1819957 h 2521653" name="connsiteY2"/>
                    <a:gd fmla="*/ 1721535 w 2132212" name="connsiteX3"/>
                    <a:gd fmla="*/ 1918379 h 2521653" name="connsiteY3"/>
                    <a:gd fmla="*/ 1375925 w 2132212" name="connsiteX4"/>
                    <a:gd fmla="*/ 2263989 h 2521653" name="connsiteY4"/>
                    <a:gd fmla="*/ 1155139 w 2132212" name="connsiteX5"/>
                    <a:gd fmla="*/ 2484775 h 2521653" name="connsiteY5"/>
                    <a:gd fmla="*/ 977073 w 2132212" name="connsiteX6"/>
                    <a:gd fmla="*/ 2484775 h 2521653" name="connsiteY6"/>
                    <a:gd fmla="*/ 630260 w 2132212" name="connsiteX7"/>
                    <a:gd fmla="*/ 2137962 h 2521653" name="connsiteY7"/>
                    <a:gd fmla="*/ 410678 w 2132212" name="connsiteX8"/>
                    <a:gd fmla="*/ 1918379 h 2521653" name="connsiteY8"/>
                    <a:gd fmla="*/ 312255 w 2132212" name="connsiteX9"/>
                    <a:gd fmla="*/ 1819957 h 2521653" name="connsiteY9"/>
                    <a:gd fmla="*/ 312255 w 2132212" name="connsiteX10"/>
                    <a:gd fmla="*/ 312255 h 2521653" name="connsiteY10"/>
                    <a:gd fmla="*/ 1066106 w 2132212" name="connsiteX11"/>
                    <a:gd fmla="*/ 0 h 2521653" name="connsiteY1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b="b" l="l" r="r" t="t"/>
                  <a:pathLst>
                    <a:path h="2521653" w="2132212">
                      <a:moveTo>
                        <a:pt x="1066106" y="0"/>
                      </a:moveTo>
                      <a:cubicBezTo>
                        <a:pt x="1338947" y="0"/>
                        <a:pt x="1611787" y="104085"/>
                        <a:pt x="1819957" y="312255"/>
                      </a:cubicBezTo>
                      <a:cubicBezTo>
                        <a:pt x="2236297" y="728596"/>
                        <a:pt x="2236297" y="1403617"/>
                        <a:pt x="1819957" y="1819957"/>
                      </a:cubicBezTo>
                      <a:lnTo>
                        <a:pt x="1721535" y="1918379"/>
                      </a:lnTo>
                      <a:lnTo>
                        <a:pt x="1375925" y="2263989"/>
                      </a:lnTo>
                      <a:lnTo>
                        <a:pt x="1155139" y="2484775"/>
                      </a:lnTo>
                      <a:cubicBezTo>
                        <a:pt x="1105968" y="2533946"/>
                        <a:pt x="1026245" y="2533946"/>
                        <a:pt x="977073" y="2484775"/>
                      </a:cubicBezTo>
                      <a:lnTo>
                        <a:pt x="630260" y="2137962"/>
                      </a:lnTo>
                      <a:lnTo>
                        <a:pt x="410678" y="1918379"/>
                      </a:lnTo>
                      <a:lnTo>
                        <a:pt x="312255" y="1819957"/>
                      </a:lnTo>
                      <a:cubicBezTo>
                        <a:pt x="-104085" y="1403617"/>
                        <a:pt x="-104085" y="728596"/>
                        <a:pt x="312255" y="312255"/>
                      </a:cubicBezTo>
                      <a:cubicBezTo>
                        <a:pt x="520425" y="104085"/>
                        <a:pt x="793266" y="0"/>
                        <a:pt x="106610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gradFill flip="none" rotWithShape="1">
                    <a:gsLst>
                      <a:gs pos="19000">
                        <a:schemeClr val="bg1"/>
                      </a:gs>
                      <a:gs pos="100000">
                        <a:srgbClr val="B2B2B2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charset="-122" pitchFamily="2" typeface="宋体"/>
                    <a:cs typeface="+mn-cs"/>
                  </a:endParaRPr>
                </a:p>
              </p:txBody>
            </p:sp>
            <p:sp>
              <p:nvSpPr>
                <p:cNvPr id="49" name="淘宝网Chenying0907出品 48"/>
                <p:cNvSpPr/>
                <p:nvPr/>
              </p:nvSpPr>
              <p:spPr>
                <a:xfrm>
                  <a:off x="2794670" y="1974141"/>
                  <a:ext cx="527693" cy="527693"/>
                </a:xfrm>
                <a:prstGeom prst="ellipse">
                  <a:avLst/>
                </a:prstGeom>
                <a:solidFill>
                  <a:srgbClr val="663A77"/>
                </a:solidFill>
                <a:ln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charset="-122" pitchFamily="2" typeface="宋体"/>
                    <a:cs typeface="+mn-cs"/>
                  </a:endParaRPr>
                </a:p>
              </p:txBody>
            </p:sp>
          </p:grpSp>
        </p:grpSp>
        <p:sp>
          <p:nvSpPr>
            <p:cNvPr id="45" name="淘宝网Chenying0907出品 9"/>
            <p:cNvSpPr txBox="1"/>
            <p:nvPr/>
          </p:nvSpPr>
          <p:spPr>
            <a:xfrm>
              <a:off x="1128492" y="2852935"/>
              <a:ext cx="69398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600">
                  <a:solidFill>
                    <a:schemeClr val="bg1"/>
                  </a:solidFill>
                  <a:latin charset="0" pitchFamily="34" typeface="Impact MT Std"/>
                </a:rPr>
                <a:t>2014</a:t>
              </a:r>
            </a:p>
          </p:txBody>
        </p:sp>
      </p:grpSp>
      <p:sp>
        <p:nvSpPr>
          <p:cNvPr id="50" name="淘宝网Chenying0907出品 49"/>
          <p:cNvSpPr/>
          <p:nvPr/>
        </p:nvSpPr>
        <p:spPr>
          <a:xfrm>
            <a:off x="7150535" y="1700808"/>
            <a:ext cx="17830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663A77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添加标题</a:t>
            </a:r>
          </a:p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663A77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此处添加文字做</a:t>
            </a:r>
          </a:p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663A77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详细的文字说明</a:t>
            </a:r>
          </a:p>
        </p:txBody>
      </p:sp>
      <p:grpSp>
        <p:nvGrpSpPr>
          <p:cNvPr id="51" name="淘宝网Chenying0907出品 50"/>
          <p:cNvGrpSpPr/>
          <p:nvPr/>
        </p:nvGrpSpPr>
        <p:grpSpPr>
          <a:xfrm>
            <a:off x="9688812" y="2636912"/>
            <a:ext cx="828285" cy="991631"/>
            <a:chOff x="1057027" y="2636912"/>
            <a:chExt cx="828285" cy="991631"/>
          </a:xfrm>
        </p:grpSpPr>
        <p:grpSp>
          <p:nvGrpSpPr>
            <p:cNvPr id="52" name="淘宝网Chenying0907出品 51"/>
            <p:cNvGrpSpPr/>
            <p:nvPr/>
          </p:nvGrpSpPr>
          <p:grpSpPr>
            <a:xfrm>
              <a:off x="1057027" y="2636912"/>
              <a:ext cx="828285" cy="991631"/>
              <a:chOff x="2650922" y="1870312"/>
              <a:chExt cx="828285" cy="991631"/>
            </a:xfrm>
          </p:grpSpPr>
          <p:sp>
            <p:nvSpPr>
              <p:cNvPr id="54" name="淘宝网Chenying0907出品 53"/>
              <p:cNvSpPr/>
              <p:nvPr/>
            </p:nvSpPr>
            <p:spPr>
              <a:xfrm>
                <a:off x="2650922" y="2677524"/>
                <a:ext cx="828285" cy="18441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313131">
                      <a:alpha val="0"/>
                    </a:srgbClr>
                  </a:gs>
                  <a:gs pos="0">
                    <a:schemeClr val="tx1">
                      <a:alpha val="5000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charset="-122" pitchFamily="2" typeface="宋体"/>
                  <a:cs typeface="+mn-cs"/>
                </a:endParaRPr>
              </a:p>
            </p:txBody>
          </p:sp>
          <p:grpSp>
            <p:nvGrpSpPr>
              <p:cNvPr id="55" name="淘宝网Chenying0907出品 54"/>
              <p:cNvGrpSpPr/>
              <p:nvPr/>
            </p:nvGrpSpPr>
            <p:grpSpPr>
              <a:xfrm>
                <a:off x="2688315" y="1870312"/>
                <a:ext cx="747327" cy="883823"/>
                <a:chOff x="2688315" y="1870312"/>
                <a:chExt cx="747327" cy="883823"/>
              </a:xfrm>
            </p:grpSpPr>
            <p:sp>
              <p:nvSpPr>
                <p:cNvPr id="56" name="淘宝网Chenying0907出品 55"/>
                <p:cNvSpPr/>
                <p:nvPr/>
              </p:nvSpPr>
              <p:spPr>
                <a:xfrm>
                  <a:off x="2688315" y="1870312"/>
                  <a:ext cx="747327" cy="883823"/>
                </a:xfrm>
                <a:custGeom>
                  <a:gdLst>
                    <a:gd fmla="*/ 1066106 w 2132212" name="connsiteX0"/>
                    <a:gd fmla="*/ 0 h 2521653" name="connsiteY0"/>
                    <a:gd fmla="*/ 1819957 w 2132212" name="connsiteX1"/>
                    <a:gd fmla="*/ 312255 h 2521653" name="connsiteY1"/>
                    <a:gd fmla="*/ 1819957 w 2132212" name="connsiteX2"/>
                    <a:gd fmla="*/ 1819957 h 2521653" name="connsiteY2"/>
                    <a:gd fmla="*/ 1721535 w 2132212" name="connsiteX3"/>
                    <a:gd fmla="*/ 1918379 h 2521653" name="connsiteY3"/>
                    <a:gd fmla="*/ 1375925 w 2132212" name="connsiteX4"/>
                    <a:gd fmla="*/ 2263989 h 2521653" name="connsiteY4"/>
                    <a:gd fmla="*/ 1155139 w 2132212" name="connsiteX5"/>
                    <a:gd fmla="*/ 2484775 h 2521653" name="connsiteY5"/>
                    <a:gd fmla="*/ 977073 w 2132212" name="connsiteX6"/>
                    <a:gd fmla="*/ 2484775 h 2521653" name="connsiteY6"/>
                    <a:gd fmla="*/ 630260 w 2132212" name="connsiteX7"/>
                    <a:gd fmla="*/ 2137962 h 2521653" name="connsiteY7"/>
                    <a:gd fmla="*/ 410678 w 2132212" name="connsiteX8"/>
                    <a:gd fmla="*/ 1918379 h 2521653" name="connsiteY8"/>
                    <a:gd fmla="*/ 312255 w 2132212" name="connsiteX9"/>
                    <a:gd fmla="*/ 1819957 h 2521653" name="connsiteY9"/>
                    <a:gd fmla="*/ 312255 w 2132212" name="connsiteX10"/>
                    <a:gd fmla="*/ 312255 h 2521653" name="connsiteY10"/>
                    <a:gd fmla="*/ 1066106 w 2132212" name="connsiteX11"/>
                    <a:gd fmla="*/ 0 h 2521653" name="connsiteY1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b="b" l="l" r="r" t="t"/>
                  <a:pathLst>
                    <a:path h="2521653" w="2132212">
                      <a:moveTo>
                        <a:pt x="1066106" y="0"/>
                      </a:moveTo>
                      <a:cubicBezTo>
                        <a:pt x="1338947" y="0"/>
                        <a:pt x="1611787" y="104085"/>
                        <a:pt x="1819957" y="312255"/>
                      </a:cubicBezTo>
                      <a:cubicBezTo>
                        <a:pt x="2236297" y="728596"/>
                        <a:pt x="2236297" y="1403617"/>
                        <a:pt x="1819957" y="1819957"/>
                      </a:cubicBezTo>
                      <a:lnTo>
                        <a:pt x="1721535" y="1918379"/>
                      </a:lnTo>
                      <a:lnTo>
                        <a:pt x="1375925" y="2263989"/>
                      </a:lnTo>
                      <a:lnTo>
                        <a:pt x="1155139" y="2484775"/>
                      </a:lnTo>
                      <a:cubicBezTo>
                        <a:pt x="1105968" y="2533946"/>
                        <a:pt x="1026245" y="2533946"/>
                        <a:pt x="977073" y="2484775"/>
                      </a:cubicBezTo>
                      <a:lnTo>
                        <a:pt x="630260" y="2137962"/>
                      </a:lnTo>
                      <a:lnTo>
                        <a:pt x="410678" y="1918379"/>
                      </a:lnTo>
                      <a:lnTo>
                        <a:pt x="312255" y="1819957"/>
                      </a:lnTo>
                      <a:cubicBezTo>
                        <a:pt x="-104085" y="1403617"/>
                        <a:pt x="-104085" y="728596"/>
                        <a:pt x="312255" y="312255"/>
                      </a:cubicBezTo>
                      <a:cubicBezTo>
                        <a:pt x="520425" y="104085"/>
                        <a:pt x="793266" y="0"/>
                        <a:pt x="106610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19050">
                  <a:gradFill flip="none" rotWithShape="1">
                    <a:gsLst>
                      <a:gs pos="19000">
                        <a:schemeClr val="bg1"/>
                      </a:gs>
                      <a:gs pos="100000">
                        <a:srgbClr val="B2B2B2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charset="-122" pitchFamily="2" typeface="宋体"/>
                    <a:cs typeface="+mn-cs"/>
                  </a:endParaRPr>
                </a:p>
              </p:txBody>
            </p:sp>
            <p:sp>
              <p:nvSpPr>
                <p:cNvPr id="57" name="淘宝网Chenying0907出品 56"/>
                <p:cNvSpPr/>
                <p:nvPr/>
              </p:nvSpPr>
              <p:spPr>
                <a:xfrm>
                  <a:off x="2794670" y="1974141"/>
                  <a:ext cx="527693" cy="527693"/>
                </a:xfrm>
                <a:prstGeom prst="ellipse">
                  <a:avLst/>
                </a:prstGeom>
                <a:solidFill>
                  <a:srgbClr val="FFB850"/>
                </a:solidFill>
                <a:ln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1200" kumimoji="0" lang="zh-CN" noProof="0" normalizeH="0" spc="0" strike="noStrike" sz="1400" u="none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charset="-122" pitchFamily="2" typeface="宋体"/>
                    <a:cs typeface="+mn-cs"/>
                  </a:endParaRPr>
                </a:p>
              </p:txBody>
            </p:sp>
          </p:grpSp>
        </p:grpSp>
        <p:sp>
          <p:nvSpPr>
            <p:cNvPr id="53" name="淘宝网Chenying0907出品 9"/>
            <p:cNvSpPr txBox="1"/>
            <p:nvPr/>
          </p:nvSpPr>
          <p:spPr>
            <a:xfrm>
              <a:off x="1138210" y="2852935"/>
              <a:ext cx="69398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600">
                  <a:solidFill>
                    <a:schemeClr val="bg1"/>
                  </a:solidFill>
                  <a:latin charset="0" pitchFamily="34" typeface="Impact MT Std"/>
                </a:rPr>
                <a:t>2015</a:t>
              </a:r>
            </a:p>
          </p:txBody>
        </p:sp>
      </p:grpSp>
      <p:sp>
        <p:nvSpPr>
          <p:cNvPr id="58" name="淘宝网Chenying0907出品 57"/>
          <p:cNvSpPr/>
          <p:nvPr/>
        </p:nvSpPr>
        <p:spPr>
          <a:xfrm>
            <a:off x="9157040" y="4221088"/>
            <a:ext cx="17830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添加标题</a:t>
            </a:r>
          </a:p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此处添加文字做</a:t>
            </a:r>
          </a:p>
          <a:p>
            <a:pPr algn="ctr">
              <a:spcBef>
                <a:spcPct val="0"/>
              </a:spcBef>
              <a:buFont typeface="Arial"/>
              <a:buNone/>
            </a:pPr>
            <a:r>
              <a:rPr altLang="en-US" b="1" lang="zh-CN" smtClean="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  <a:cs charset="0" panose="020b0604020202020204" pitchFamily="34" typeface="Arial"/>
              </a:rPr>
              <a:t>详细的文字说明</a:t>
            </a:r>
          </a:p>
        </p:txBody>
      </p:sp>
    </p:spTree>
    <p:extLst>
      <p:ext uri="{BB962C8B-B14F-4D97-AF65-F5344CB8AC3E}">
        <p14:creationId val="3815937125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26"/>
      <p:bldP grpId="0" spid="34"/>
      <p:bldP grpId="0" spid="42"/>
      <p:bldP grpId="0" spid="50"/>
      <p:bldP grpId="0" spid="58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7030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7030A0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28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306" y="2952328"/>
            <a:ext cx="6895981" cy="39330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33091" y="1412776"/>
            <a:ext cx="2744626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40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高瞻远瞩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3355" y="2132856"/>
            <a:ext cx="2592144" cy="609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40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制胜未来</a:t>
            </a:r>
          </a:p>
        </p:txBody>
      </p:sp>
      <p:grpSp>
        <p:nvGrpSpPr>
          <p:cNvPr id="19" name="淘宝网Chenying0907出品 18"/>
          <p:cNvGrpSpPr/>
          <p:nvPr/>
        </p:nvGrpSpPr>
        <p:grpSpPr>
          <a:xfrm>
            <a:off x="6961682" y="1021492"/>
            <a:ext cx="1378644" cy="1221883"/>
            <a:chOff x="3295850" y="2263222"/>
            <a:chExt cx="2643765" cy="2343151"/>
          </a:xfrm>
        </p:grpSpPr>
        <p:sp>
          <p:nvSpPr>
            <p:cNvPr id="21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淘宝网Chenying0907出品 5"/>
            <p:cNvSpPr/>
            <p:nvPr/>
          </p:nvSpPr>
          <p:spPr bwMode="auto">
            <a:xfrm rot="10800000">
              <a:off x="3548875" y="2523401"/>
              <a:ext cx="2056649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淘宝网Chenying0907出品 23"/>
          <p:cNvGrpSpPr/>
          <p:nvPr/>
        </p:nvGrpSpPr>
        <p:grpSpPr>
          <a:xfrm>
            <a:off x="6961682" y="2483532"/>
            <a:ext cx="1378644" cy="1221883"/>
            <a:chOff x="3295850" y="2263222"/>
            <a:chExt cx="2643765" cy="2343151"/>
          </a:xfrm>
        </p:grpSpPr>
        <p:sp>
          <p:nvSpPr>
            <p:cNvPr id="26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" name="淘宝网Chenying0907出品 5"/>
            <p:cNvSpPr/>
            <p:nvPr/>
          </p:nvSpPr>
          <p:spPr bwMode="auto">
            <a:xfrm rot="10800000">
              <a:off x="3548875" y="2523401"/>
              <a:ext cx="2056649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淘宝网Chenying0907出品 28"/>
          <p:cNvGrpSpPr/>
          <p:nvPr/>
        </p:nvGrpSpPr>
        <p:grpSpPr>
          <a:xfrm>
            <a:off x="6961682" y="3988595"/>
            <a:ext cx="1378644" cy="1221883"/>
            <a:chOff x="3295850" y="2263222"/>
            <a:chExt cx="2643765" cy="2343151"/>
          </a:xfrm>
        </p:grpSpPr>
        <p:sp>
          <p:nvSpPr>
            <p:cNvPr id="31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淘宝网Chenying0907出品 5"/>
            <p:cNvSpPr/>
            <p:nvPr/>
          </p:nvSpPr>
          <p:spPr bwMode="auto">
            <a:xfrm rot="10800000">
              <a:off x="3548875" y="2523401"/>
              <a:ext cx="2056649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8353D"/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淘宝网Chenying0907出品 33"/>
          <p:cNvGrpSpPr/>
          <p:nvPr/>
        </p:nvGrpSpPr>
        <p:grpSpPr>
          <a:xfrm>
            <a:off x="6961682" y="5446499"/>
            <a:ext cx="1378644" cy="1221883"/>
            <a:chOff x="3295850" y="2263222"/>
            <a:chExt cx="2643765" cy="2343151"/>
          </a:xfrm>
        </p:grpSpPr>
        <p:sp>
          <p:nvSpPr>
            <p:cNvPr id="36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淘宝网Chenying0907出品 5"/>
            <p:cNvSpPr/>
            <p:nvPr/>
          </p:nvSpPr>
          <p:spPr bwMode="auto">
            <a:xfrm rot="10800000">
              <a:off x="3548875" y="2523401"/>
              <a:ext cx="2056649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7030A0"/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889675" y="1268760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企业</a:t>
            </a:r>
          </a:p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使命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94479" y="1268760"/>
            <a:ext cx="2931700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b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rgbClr val="FFB850"/>
                </a:solidFill>
              </a:rPr>
              <a:t>无论一小步还是一大步</a:t>
            </a:r>
          </a:p>
          <a:p>
            <a:pPr>
              <a:lnSpc>
                <a:spcPct val="150000"/>
              </a:lnSpc>
            </a:pPr>
            <a:r>
              <a:rPr altLang="en-US" b="1" lang="zh-CN" smtClean="0" sz="1800">
                <a:solidFill>
                  <a:srgbClr val="FFB850"/>
                </a:solidFill>
              </a:rPr>
              <a:t>都要带动人类的进步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9869" y="2716369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企业</a:t>
            </a:r>
          </a:p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宗旨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76988" y="2708920"/>
            <a:ext cx="2427644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b="1" lang="zh-CN" sz="1800">
                <a:solidFill>
                  <a:srgbClr val="01ACBE"/>
                </a:solidFill>
              </a:rPr>
              <a:t>发展员工  成就客户</a:t>
            </a:r>
          </a:p>
          <a:p>
            <a:pPr>
              <a:lnSpc>
                <a:spcPct val="150000"/>
              </a:lnSpc>
            </a:pPr>
            <a:r>
              <a:rPr altLang="en-US" b="1" lang="zh-CN" sz="1800">
                <a:solidFill>
                  <a:srgbClr val="01ACBE"/>
                </a:solidFill>
              </a:rPr>
              <a:t>回报股东  强大国家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89675" y="4182178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核心</a:t>
            </a:r>
          </a:p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价值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73851" y="4459857"/>
            <a:ext cx="2427644" cy="228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b="1" lang="zh-CN" sz="1800">
                <a:solidFill>
                  <a:srgbClr val="F8353D"/>
                </a:solidFill>
              </a:rPr>
              <a:t>合作共赢  务实创新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9675" y="5622339"/>
            <a:ext cx="14432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经营</a:t>
            </a:r>
          </a:p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理念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73851" y="5960122"/>
            <a:ext cx="2427644" cy="228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b="0" sz="1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en-US" b="1" lang="zh-CN" smtClean="0" sz="1800">
                <a:solidFill>
                  <a:srgbClr val="7030A0"/>
                </a:solidFill>
              </a:rPr>
              <a:t>诚信  务实  敬业  创新</a:t>
            </a:r>
          </a:p>
        </p:txBody>
      </p:sp>
    </p:spTree>
    <p:extLst>
      <p:ext uri="{BB962C8B-B14F-4D97-AF65-F5344CB8AC3E}">
        <p14:creationId val="274025085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grpId="0" id="3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5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6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5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6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9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7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7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2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8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0" id="8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5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grpId="0" id="9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17"/>
      <p:bldP grpId="0" spid="1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7030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7030A0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29</a:t>
            </a:r>
          </a:p>
        </p:txBody>
      </p:sp>
      <p:sp>
        <p:nvSpPr>
          <p:cNvPr id="16" name="淘宝网Chenying0907出品 15"/>
          <p:cNvSpPr>
            <a:spLocks noChangeArrowheads="1"/>
          </p:cNvSpPr>
          <p:nvPr/>
        </p:nvSpPr>
        <p:spPr bwMode="auto">
          <a:xfrm>
            <a:off x="1633091" y="1222426"/>
            <a:ext cx="8929724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itchFamily="34" typeface="微软雅黑"/>
              </a:rPr>
              <a:t>在此录入上述图表的综合说明，在此录入上述图表的综合描述说明。在此录入上述图表的综合说明，在此录入上述图表的综合描述说明。在此录入上述图表的综合说明，在此录入上述图表的综合描述说明。在此录入上述图表的综合说明，在此录入上述图表的综合描述说明。</a:t>
            </a: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4729435" y="2692585"/>
            <a:ext cx="2664296" cy="3296830"/>
            <a:chOff x="865232" y="1286330"/>
            <a:chExt cx="4013321" cy="4966128"/>
          </a:xfrm>
        </p:grpSpPr>
        <p:pic>
          <p:nvPicPr>
            <p:cNvPr id="18" name="淘宝网Chenying0907出品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rcRect b="10137" l="5354" r="6203" t="8440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9" name="淘宝网Chenying0907出品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4"/>
              <a:stretch>
                <a:fillRect b="-9286" l="-4200" r="-103674" t="-525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/>
            </a:p>
          </p:txBody>
        </p:sp>
      </p:grpSp>
      <p:grpSp>
        <p:nvGrpSpPr>
          <p:cNvPr id="54" name="淘宝网Chenying0907出品 53"/>
          <p:cNvGrpSpPr/>
          <p:nvPr/>
        </p:nvGrpSpPr>
        <p:grpSpPr>
          <a:xfrm>
            <a:off x="937223" y="3115825"/>
            <a:ext cx="1160077" cy="1028169"/>
            <a:chOff x="3295850" y="2263222"/>
            <a:chExt cx="2643765" cy="2343151"/>
          </a:xfrm>
        </p:grpSpPr>
        <p:sp>
          <p:nvSpPr>
            <p:cNvPr id="56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58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</p:grpSp>
      <p:grpSp>
        <p:nvGrpSpPr>
          <p:cNvPr id="59" name="淘宝网Chenying0907出品 58"/>
          <p:cNvGrpSpPr/>
          <p:nvPr/>
        </p:nvGrpSpPr>
        <p:grpSpPr>
          <a:xfrm>
            <a:off x="940050" y="4569278"/>
            <a:ext cx="1160076" cy="1028168"/>
            <a:chOff x="3295850" y="2263222"/>
            <a:chExt cx="2643765" cy="2343151"/>
          </a:xfrm>
        </p:grpSpPr>
        <p:sp>
          <p:nvSpPr>
            <p:cNvPr id="61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63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</p:grpSp>
      <p:grpSp>
        <p:nvGrpSpPr>
          <p:cNvPr id="64" name="淘宝网Chenying0907出品 63"/>
          <p:cNvGrpSpPr/>
          <p:nvPr/>
        </p:nvGrpSpPr>
        <p:grpSpPr>
          <a:xfrm>
            <a:off x="2183244" y="4633530"/>
            <a:ext cx="2330167" cy="979572"/>
            <a:chOff x="3457192" y="3925490"/>
            <a:chExt cx="2680450" cy="979572"/>
          </a:xfrm>
        </p:grpSpPr>
        <p:sp>
          <p:nvSpPr>
            <p:cNvPr id="65" name="淘宝网Chenying0907出品 88"/>
            <p:cNvSpPr txBox="1"/>
            <p:nvPr/>
          </p:nvSpPr>
          <p:spPr>
            <a:xfrm>
              <a:off x="3457511" y="3925490"/>
              <a:ext cx="236339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01ACBE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66" name="淘宝网Chenying0907出品 89"/>
            <p:cNvSpPr txBox="1"/>
            <p:nvPr/>
          </p:nvSpPr>
          <p:spPr>
            <a:xfrm>
              <a:off x="3457192" y="4381841"/>
              <a:ext cx="268045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  <p:sp>
        <p:nvSpPr>
          <p:cNvPr id="67" name="淘宝网Chenying0907出品 85"/>
          <p:cNvSpPr txBox="1"/>
          <p:nvPr/>
        </p:nvSpPr>
        <p:spPr>
          <a:xfrm>
            <a:off x="1227720" y="4837861"/>
            <a:ext cx="609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itchFamily="34" typeface="Impact MT Std"/>
              </a:rPr>
              <a:t>02</a:t>
            </a:r>
          </a:p>
        </p:txBody>
      </p:sp>
      <p:grpSp>
        <p:nvGrpSpPr>
          <p:cNvPr id="68" name="淘宝网Chenying0907出品 67"/>
          <p:cNvGrpSpPr/>
          <p:nvPr/>
        </p:nvGrpSpPr>
        <p:grpSpPr>
          <a:xfrm>
            <a:off x="2183244" y="3185730"/>
            <a:ext cx="2330167" cy="987212"/>
            <a:chOff x="3457192" y="3925490"/>
            <a:chExt cx="2680450" cy="987212"/>
          </a:xfrm>
        </p:grpSpPr>
        <p:sp>
          <p:nvSpPr>
            <p:cNvPr id="69" name="淘宝网Chenying0907出品 97"/>
            <p:cNvSpPr txBox="1"/>
            <p:nvPr/>
          </p:nvSpPr>
          <p:spPr>
            <a:xfrm>
              <a:off x="3457511" y="3925490"/>
              <a:ext cx="236339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FFB85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70" name="淘宝网Chenying0907出品 98"/>
            <p:cNvSpPr txBox="1"/>
            <p:nvPr/>
          </p:nvSpPr>
          <p:spPr>
            <a:xfrm>
              <a:off x="3457192" y="4389482"/>
              <a:ext cx="268045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  <p:sp>
        <p:nvSpPr>
          <p:cNvPr id="71" name="淘宝网Chenying0907出品 94"/>
          <p:cNvSpPr txBox="1"/>
          <p:nvPr/>
        </p:nvSpPr>
        <p:spPr>
          <a:xfrm>
            <a:off x="1227720" y="3390061"/>
            <a:ext cx="609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itchFamily="34" typeface="Impact MT Std"/>
              </a:rPr>
              <a:t>01</a:t>
            </a:r>
          </a:p>
        </p:txBody>
      </p:sp>
      <p:grpSp>
        <p:nvGrpSpPr>
          <p:cNvPr id="72" name="淘宝网Chenying0907出品 71"/>
          <p:cNvGrpSpPr/>
          <p:nvPr/>
        </p:nvGrpSpPr>
        <p:grpSpPr>
          <a:xfrm>
            <a:off x="7753771" y="3115825"/>
            <a:ext cx="1160077" cy="1028169"/>
            <a:chOff x="3295850" y="2263222"/>
            <a:chExt cx="2643765" cy="2343151"/>
          </a:xfrm>
        </p:grpSpPr>
        <p:sp>
          <p:nvSpPr>
            <p:cNvPr id="74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76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8353D"/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</p:grpSp>
      <p:grpSp>
        <p:nvGrpSpPr>
          <p:cNvPr id="77" name="淘宝网Chenying0907出品 76"/>
          <p:cNvGrpSpPr/>
          <p:nvPr/>
        </p:nvGrpSpPr>
        <p:grpSpPr>
          <a:xfrm>
            <a:off x="7756598" y="4569278"/>
            <a:ext cx="1160076" cy="1028168"/>
            <a:chOff x="3295850" y="2263222"/>
            <a:chExt cx="2643765" cy="2343151"/>
          </a:xfrm>
        </p:grpSpPr>
        <p:sp>
          <p:nvSpPr>
            <p:cNvPr id="79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81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7030A0"/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</p:grpSp>
      <p:grpSp>
        <p:nvGrpSpPr>
          <p:cNvPr id="82" name="淘宝网Chenying0907出品 81"/>
          <p:cNvGrpSpPr/>
          <p:nvPr/>
        </p:nvGrpSpPr>
        <p:grpSpPr>
          <a:xfrm>
            <a:off x="8999792" y="4633530"/>
            <a:ext cx="2330167" cy="979572"/>
            <a:chOff x="3457192" y="3925490"/>
            <a:chExt cx="2680450" cy="979572"/>
          </a:xfrm>
        </p:grpSpPr>
        <p:sp>
          <p:nvSpPr>
            <p:cNvPr id="83" name="淘宝网Chenying0907出品 88"/>
            <p:cNvSpPr txBox="1"/>
            <p:nvPr/>
          </p:nvSpPr>
          <p:spPr>
            <a:xfrm>
              <a:off x="3457510" y="3925490"/>
              <a:ext cx="236339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7030A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84" name="淘宝网Chenying0907出品 89"/>
            <p:cNvSpPr txBox="1"/>
            <p:nvPr/>
          </p:nvSpPr>
          <p:spPr>
            <a:xfrm>
              <a:off x="3457192" y="4381841"/>
              <a:ext cx="268045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  <p:sp>
        <p:nvSpPr>
          <p:cNvPr id="85" name="淘宝网Chenying0907出品 85"/>
          <p:cNvSpPr txBox="1"/>
          <p:nvPr/>
        </p:nvSpPr>
        <p:spPr>
          <a:xfrm>
            <a:off x="8044269" y="4837861"/>
            <a:ext cx="609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itchFamily="34" typeface="Impact MT Std"/>
              </a:rPr>
              <a:t>04</a:t>
            </a:r>
          </a:p>
        </p:txBody>
      </p:sp>
      <p:grpSp>
        <p:nvGrpSpPr>
          <p:cNvPr id="86" name="淘宝网Chenying0907出品 85"/>
          <p:cNvGrpSpPr/>
          <p:nvPr/>
        </p:nvGrpSpPr>
        <p:grpSpPr>
          <a:xfrm>
            <a:off x="8999792" y="3185730"/>
            <a:ext cx="2330167" cy="987212"/>
            <a:chOff x="3457192" y="3925490"/>
            <a:chExt cx="2680450" cy="987212"/>
          </a:xfrm>
        </p:grpSpPr>
        <p:sp>
          <p:nvSpPr>
            <p:cNvPr id="87" name="淘宝网Chenying0907出品 97"/>
            <p:cNvSpPr txBox="1"/>
            <p:nvPr/>
          </p:nvSpPr>
          <p:spPr>
            <a:xfrm>
              <a:off x="3457510" y="3925490"/>
              <a:ext cx="236339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F8353D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88" name="淘宝网Chenying0907出品 98"/>
            <p:cNvSpPr txBox="1"/>
            <p:nvPr/>
          </p:nvSpPr>
          <p:spPr>
            <a:xfrm>
              <a:off x="3457192" y="4389482"/>
              <a:ext cx="268045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  <p:sp>
        <p:nvSpPr>
          <p:cNvPr id="89" name="淘宝网Chenying0907出品 94"/>
          <p:cNvSpPr txBox="1"/>
          <p:nvPr/>
        </p:nvSpPr>
        <p:spPr>
          <a:xfrm>
            <a:off x="8044269" y="3390061"/>
            <a:ext cx="609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itchFamily="34" typeface="Impact MT Std"/>
              </a:rPr>
              <a:t>03</a:t>
            </a:r>
          </a:p>
        </p:txBody>
      </p:sp>
    </p:spTree>
    <p:extLst>
      <p:ext uri="{BB962C8B-B14F-4D97-AF65-F5344CB8AC3E}">
        <p14:creationId val="2960464268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16"/>
      <p:bldP grpId="0" spid="67"/>
      <p:bldP grpId="0" spid="71"/>
      <p:bldP grpId="0" spid="85"/>
      <p:bldP grpId="0" spid="8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淘宝网Chenying0907出品 1"/>
          <p:cNvGrpSpPr/>
          <p:nvPr/>
        </p:nvGrpSpPr>
        <p:grpSpPr>
          <a:xfrm>
            <a:off x="178637" y="169858"/>
            <a:ext cx="3705868" cy="3259142"/>
            <a:chOff x="3392486" y="1165291"/>
            <a:chExt cx="5736833" cy="504528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2486" y="4406005"/>
              <a:ext cx="5736833" cy="1804573"/>
            </a:xfrm>
            <a:prstGeom prst="rect">
              <a:avLst/>
            </a:prstGeom>
          </p:spPr>
        </p:pic>
        <p:sp>
          <p:nvSpPr>
            <p:cNvPr id="4" name="淘宝网Chenying0907出品 5619"/>
            <p:cNvSpPr/>
            <p:nvPr/>
          </p:nvSpPr>
          <p:spPr bwMode="auto">
            <a:xfrm>
              <a:off x="4628132" y="2901027"/>
              <a:ext cx="621387" cy="2839449"/>
            </a:xfrm>
            <a:custGeom>
              <a:gdLst>
                <a:gd fmla="*/ 147 w 151" name="T0"/>
                <a:gd fmla="*/ 690 h 690" name="T1"/>
                <a:gd fmla="*/ 13 w 151" name="T2"/>
                <a:gd fmla="*/ 389 h 690" name="T3"/>
                <a:gd fmla="*/ 0 w 151" name="T4"/>
                <a:gd fmla="*/ 0 h 690" name="T5"/>
                <a:gd fmla="*/ 151 w 151" name="T6"/>
                <a:gd fmla="*/ 241 h 690" name="T7"/>
                <a:gd fmla="*/ 147 w 151" name="T8"/>
                <a:gd fmla="*/ 690 h 6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0" w="151">
                  <a:moveTo>
                    <a:pt x="147" y="690"/>
                  </a:moveTo>
                  <a:lnTo>
                    <a:pt x="13" y="389"/>
                  </a:lnTo>
                  <a:lnTo>
                    <a:pt x="0" y="0"/>
                  </a:lnTo>
                  <a:lnTo>
                    <a:pt x="151" y="241"/>
                  </a:lnTo>
                  <a:lnTo>
                    <a:pt x="147" y="69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" name="淘宝网Chenying0907出品 5627"/>
            <p:cNvSpPr/>
            <p:nvPr/>
          </p:nvSpPr>
          <p:spPr bwMode="auto">
            <a:xfrm>
              <a:off x="4479241" y="2068614"/>
              <a:ext cx="2329169" cy="868296"/>
            </a:xfrm>
            <a:custGeom>
              <a:gdLst>
                <a:gd fmla="*/ 52 w 566" name="T0"/>
                <a:gd fmla="*/ 211 h 211" name="T1"/>
                <a:gd fmla="*/ 0 w 566" name="T2"/>
                <a:gd fmla="*/ 41 h 211" name="T3"/>
                <a:gd fmla="*/ 485 w 566" name="T4"/>
                <a:gd fmla="*/ 0 h 211" name="T5"/>
                <a:gd fmla="*/ 566 w 566" name="T6"/>
                <a:gd fmla="*/ 155 h 211" name="T7"/>
                <a:gd fmla="*/ 52 w 566" name="T8"/>
                <a:gd fmla="*/ 211 h 2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1" w="566">
                  <a:moveTo>
                    <a:pt x="52" y="211"/>
                  </a:moveTo>
                  <a:lnTo>
                    <a:pt x="0" y="41"/>
                  </a:lnTo>
                  <a:lnTo>
                    <a:pt x="485" y="0"/>
                  </a:lnTo>
                  <a:lnTo>
                    <a:pt x="566" y="155"/>
                  </a:lnTo>
                  <a:lnTo>
                    <a:pt x="52" y="2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dir="t" rig="threePt"/>
            </a:scene3d>
            <a:sp3d>
              <a:bevelT h="12700" prst="angle" w="12700"/>
            </a:sp3d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淘宝网Chenying0907出品 5631"/>
            <p:cNvSpPr/>
            <p:nvPr/>
          </p:nvSpPr>
          <p:spPr bwMode="auto">
            <a:xfrm>
              <a:off x="6776641" y="2242559"/>
              <a:ext cx="2234521" cy="1304502"/>
            </a:xfrm>
            <a:custGeom>
              <a:gdLst>
                <a:gd fmla="*/ 0 w 543" name="T0"/>
                <a:gd fmla="*/ 109 h 317" name="T1"/>
                <a:gd fmla="*/ 230 w 543" name="T2"/>
                <a:gd fmla="*/ 0 h 317" name="T3"/>
                <a:gd fmla="*/ 543 w 543" name="T4"/>
                <a:gd fmla="*/ 182 h 317" name="T5"/>
                <a:gd fmla="*/ 264 w 543" name="T6"/>
                <a:gd fmla="*/ 317 h 317" name="T7"/>
                <a:gd fmla="*/ 0 w 543" name="T8"/>
                <a:gd fmla="*/ 109 h 3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7" w="543">
                  <a:moveTo>
                    <a:pt x="0" y="109"/>
                  </a:moveTo>
                  <a:lnTo>
                    <a:pt x="230" y="0"/>
                  </a:lnTo>
                  <a:lnTo>
                    <a:pt x="543" y="182"/>
                  </a:lnTo>
                  <a:lnTo>
                    <a:pt x="264" y="31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dir="t" rig="threePt"/>
            </a:scene3d>
            <a:sp3d>
              <a:bevelT h="12700" prst="angle" w="12700"/>
            </a:sp3d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淘宝网Chenying0907出品 5619"/>
            <p:cNvSpPr/>
            <p:nvPr/>
          </p:nvSpPr>
          <p:spPr bwMode="auto">
            <a:xfrm>
              <a:off x="4645530" y="2961587"/>
              <a:ext cx="621387" cy="2839451"/>
            </a:xfrm>
            <a:custGeom>
              <a:gdLst>
                <a:gd fmla="*/ 147 w 151" name="T0"/>
                <a:gd fmla="*/ 690 h 690" name="T1"/>
                <a:gd fmla="*/ 13 w 151" name="T2"/>
                <a:gd fmla="*/ 389 h 690" name="T3"/>
                <a:gd fmla="*/ 0 w 151" name="T4"/>
                <a:gd fmla="*/ 0 h 690" name="T5"/>
                <a:gd fmla="*/ 151 w 151" name="T6"/>
                <a:gd fmla="*/ 241 h 690" name="T7"/>
                <a:gd fmla="*/ 147 w 151" name="T8"/>
                <a:gd fmla="*/ 690 h 6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0" w="151">
                  <a:moveTo>
                    <a:pt x="147" y="690"/>
                  </a:moveTo>
                  <a:lnTo>
                    <a:pt x="13" y="389"/>
                  </a:lnTo>
                  <a:lnTo>
                    <a:pt x="0" y="0"/>
                  </a:lnTo>
                  <a:lnTo>
                    <a:pt x="151" y="241"/>
                  </a:lnTo>
                  <a:lnTo>
                    <a:pt x="147" y="690"/>
                  </a:lnTo>
                  <a:close/>
                </a:path>
              </a:pathLst>
            </a:custGeom>
            <a:gradFill flip="none" rotWithShape="1">
              <a:gsLst>
                <a:gs pos="92000">
                  <a:schemeClr val="bg1">
                    <a:lumMod val="65000"/>
                    <a:alpha val="50000"/>
                  </a:schemeClr>
                </a:gs>
                <a:gs pos="40000">
                  <a:schemeClr val="bg1">
                    <a:alpha val="0"/>
                  </a:schemeClr>
                </a:gs>
                <a:gs pos="8000">
                  <a:schemeClr val="bg1">
                    <a:lumMod val="65000"/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淘宝网Chenying0907出品 5623"/>
            <p:cNvSpPr/>
            <p:nvPr/>
          </p:nvSpPr>
          <p:spPr bwMode="auto">
            <a:xfrm>
              <a:off x="3536391" y="2622965"/>
              <a:ext cx="1757163" cy="1312730"/>
            </a:xfrm>
            <a:custGeom>
              <a:gdLst>
                <a:gd fmla="*/ 178 w 178" name="T0"/>
                <a:gd fmla="*/ 131 h 132" name="T1"/>
                <a:gd fmla="*/ 119 w 178" name="T2"/>
                <a:gd fmla="*/ 30 h 132" name="T3"/>
                <a:gd fmla="*/ 0 w 178" name="T4"/>
                <a:gd fmla="*/ 0 h 132" name="T5"/>
                <a:gd fmla="*/ 31 w 178" name="T6"/>
                <a:gd fmla="*/ 98 h 132" name="T7"/>
                <a:gd fmla="*/ 177 w 178" name="T8"/>
                <a:gd fmla="*/ 131 h 132" name="T9"/>
                <a:gd fmla="*/ 178 w 178" name="T10"/>
                <a:gd fmla="*/ 132 h 132" name="T11"/>
                <a:gd fmla="*/ 178 w 178" name="T12"/>
                <a:gd fmla="*/ 131 h 1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2" w="178">
                  <a:moveTo>
                    <a:pt x="178" y="131"/>
                  </a:moveTo>
                  <a:cubicBezTo>
                    <a:pt x="119" y="30"/>
                    <a:pt x="119" y="30"/>
                    <a:pt x="119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176" y="130"/>
                    <a:pt x="177" y="131"/>
                  </a:cubicBezTo>
                  <a:cubicBezTo>
                    <a:pt x="178" y="131"/>
                    <a:pt x="178" y="132"/>
                    <a:pt x="178" y="132"/>
                  </a:cubicBezTo>
                  <a:lnTo>
                    <a:pt x="178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scene3d>
              <a:camera prst="orthographicFront"/>
              <a:lightRig dir="t" rig="threePt"/>
            </a:scene3d>
            <a:sp3d>
              <a:bevelT h="12700" prst="angle" w="12700"/>
            </a:sp3d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9" name="Group 5788"/>
            <p:cNvGrpSpPr>
              <a:grpSpLocks noChangeAspect="1"/>
            </p:cNvGrpSpPr>
            <p:nvPr/>
          </p:nvGrpSpPr>
          <p:grpSpPr>
            <a:xfrm>
              <a:off x="4674924" y="3788296"/>
              <a:ext cx="571108" cy="1947511"/>
              <a:chOff x="2534" y="2472"/>
              <a:chExt cx="139" cy="474"/>
            </a:xfr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lumMod val="65000"/>
                    <a:alpha val="32000"/>
                  </a:schemeClr>
                </a:gs>
              </a:gsLst>
              <a:lin ang="5400000" scaled="0"/>
            </a:gradFill>
          </p:grpSpPr>
          <p:sp>
            <p:nvSpPr>
              <p:cNvPr id="48" name="淘宝网Chenying0907出品 5789"/>
              <p:cNvSpPr/>
              <p:nvPr/>
            </p:nvSpPr>
            <p:spPr bwMode="auto">
              <a:xfrm>
                <a:off x="2534" y="2472"/>
                <a:ext cx="139" cy="474"/>
              </a:xfrm>
              <a:custGeom>
                <a:gdLst>
                  <a:gd fmla="*/ 0 w 139" name="T0"/>
                  <a:gd fmla="*/ 0 h 474" name="T1"/>
                  <a:gd fmla="*/ 5 w 139" name="T2"/>
                  <a:gd fmla="*/ 175 h 474" name="T3"/>
                  <a:gd fmla="*/ 139 w 139" name="T4"/>
                  <a:gd fmla="*/ 474 h 474" name="T5"/>
                  <a:gd fmla="*/ 139 w 139" name="T6"/>
                  <a:gd fmla="*/ 29 h 474" name="T7"/>
                  <a:gd fmla="*/ 0 w 139" name="T8"/>
                  <a:gd fmla="*/ 0 h 4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3" w="139">
                    <a:moveTo>
                      <a:pt x="0" y="0"/>
                    </a:moveTo>
                    <a:lnTo>
                      <a:pt x="5" y="175"/>
                    </a:lnTo>
                    <a:lnTo>
                      <a:pt x="139" y="474"/>
                    </a:lnTo>
                    <a:lnTo>
                      <a:pt x="139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淘宝网Chenying0907出品 5790"/>
              <p:cNvSpPr/>
              <p:nvPr/>
            </p:nvSpPr>
            <p:spPr bwMode="auto">
              <a:xfrm>
                <a:off x="2534" y="2472"/>
                <a:ext cx="139" cy="474"/>
              </a:xfrm>
              <a:custGeom>
                <a:gdLst>
                  <a:gd fmla="*/ 0 w 139" name="T0"/>
                  <a:gd fmla="*/ 0 h 474" name="T1"/>
                  <a:gd fmla="*/ 5 w 139" name="T2"/>
                  <a:gd fmla="*/ 175 h 474" name="T3"/>
                  <a:gd fmla="*/ 139 w 139" name="T4"/>
                  <a:gd fmla="*/ 474 h 474" name="T5"/>
                  <a:gd fmla="*/ 139 w 139" name="T6"/>
                  <a:gd fmla="*/ 29 h 474" name="T7"/>
                  <a:gd fmla="*/ 0 w 139" name="T8"/>
                  <a:gd fmla="*/ 0 h 4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3" w="139">
                    <a:moveTo>
                      <a:pt x="0" y="0"/>
                    </a:moveTo>
                    <a:lnTo>
                      <a:pt x="5" y="175"/>
                    </a:lnTo>
                    <a:lnTo>
                      <a:pt x="139" y="474"/>
                    </a:lnTo>
                    <a:lnTo>
                      <a:pt x="139" y="29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0" name="Group 5638"/>
            <p:cNvGrpSpPr>
              <a:grpSpLocks noChangeAspect="1"/>
            </p:cNvGrpSpPr>
            <p:nvPr/>
          </p:nvGrpSpPr>
          <p:grpSpPr>
            <a:xfrm>
              <a:off x="4702621" y="2696801"/>
              <a:ext cx="3176887" cy="1242773"/>
              <a:chOff x="3454" y="2010"/>
              <a:chExt cx="772" cy="302"/>
            </a:xfrm>
            <a:solidFill>
              <a:schemeClr val="bg1">
                <a:lumMod val="85000"/>
              </a:schemeClr>
            </a:solidFill>
          </p:grpSpPr>
          <p:sp>
            <p:nvSpPr>
              <p:cNvPr id="46" name="淘宝网Chenying0907出品 5639"/>
              <p:cNvSpPr/>
              <p:nvPr/>
            </p:nvSpPr>
            <p:spPr bwMode="auto">
              <a:xfrm>
                <a:off x="3454" y="2010"/>
                <a:ext cx="772" cy="302"/>
              </a:xfrm>
              <a:custGeom>
                <a:gdLst>
                  <a:gd fmla="*/ 510 w 772" name="T0"/>
                  <a:gd fmla="*/ 0 h 302" name="T1"/>
                  <a:gd fmla="*/ 0 w 772" name="T2"/>
                  <a:gd fmla="*/ 56 h 302" name="T3"/>
                  <a:gd fmla="*/ 141 w 772" name="T4"/>
                  <a:gd fmla="*/ 302 h 302" name="T5"/>
                  <a:gd fmla="*/ 772 w 772" name="T6"/>
                  <a:gd fmla="*/ 208 h 302" name="T7"/>
                  <a:gd fmla="*/ 510 w 772" name="T8"/>
                  <a:gd fmla="*/ 0 h 30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2" w="772">
                    <a:moveTo>
                      <a:pt x="510" y="0"/>
                    </a:moveTo>
                    <a:lnTo>
                      <a:pt x="0" y="56"/>
                    </a:lnTo>
                    <a:lnTo>
                      <a:pt x="141" y="302"/>
                    </a:lnTo>
                    <a:lnTo>
                      <a:pt x="772" y="208"/>
                    </a:lnTo>
                    <a:lnTo>
                      <a:pt x="5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淘宝网Chenying0907出品 5640"/>
              <p:cNvSpPr/>
              <p:nvPr/>
            </p:nvSpPr>
            <p:spPr bwMode="auto">
              <a:xfrm>
                <a:off x="3454" y="2010"/>
                <a:ext cx="772" cy="302"/>
              </a:xfrm>
              <a:custGeom>
                <a:gdLst>
                  <a:gd fmla="*/ 510 w 772" name="T0"/>
                  <a:gd fmla="*/ 0 h 302" name="T1"/>
                  <a:gd fmla="*/ 0 w 772" name="T2"/>
                  <a:gd fmla="*/ 56 h 302" name="T3"/>
                  <a:gd fmla="*/ 141 w 772" name="T4"/>
                  <a:gd fmla="*/ 302 h 302" name="T5"/>
                  <a:gd fmla="*/ 772 w 772" name="T6"/>
                  <a:gd fmla="*/ 208 h 302" name="T7"/>
                  <a:gd fmla="*/ 510 w 772" name="T8"/>
                  <a:gd fmla="*/ 0 h 30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2" w="772">
                    <a:moveTo>
                      <a:pt x="510" y="0"/>
                    </a:moveTo>
                    <a:lnTo>
                      <a:pt x="0" y="56"/>
                    </a:lnTo>
                    <a:lnTo>
                      <a:pt x="141" y="302"/>
                    </a:lnTo>
                    <a:lnTo>
                      <a:pt x="772" y="208"/>
                    </a:lnTo>
                    <a:lnTo>
                      <a:pt x="51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1" name="淘宝网Chenying0907出品 10"/>
            <p:cNvGrpSpPr/>
            <p:nvPr/>
          </p:nvGrpSpPr>
          <p:grpSpPr>
            <a:xfrm>
              <a:off x="4585523" y="1271914"/>
              <a:ext cx="4353645" cy="3457512"/>
              <a:chOff x="4585524" y="1271913"/>
              <a:chExt cx="4353648" cy="3457509"/>
            </a:xfrm>
          </p:grpSpPr>
          <p:grpSp>
            <p:nvGrpSpPr>
              <p:cNvPr id="18" name="淘宝网Chenying0907出品 17"/>
              <p:cNvGrpSpPr/>
              <p:nvPr/>
            </p:nvGrpSpPr>
            <p:grpSpPr>
              <a:xfrm>
                <a:off x="4585524" y="1778245"/>
                <a:ext cx="1411857" cy="2951177"/>
                <a:chOff x="4400552" y="1170243"/>
                <a:chExt cx="1411857" cy="2951180"/>
              </a:xfrm>
            </p:grpSpPr>
            <p:sp>
              <p:nvSpPr>
                <p:cNvPr id="40" name="淘宝网Chenying0907出品 5702"/>
                <p:cNvSpPr/>
                <p:nvPr/>
              </p:nvSpPr>
              <p:spPr bwMode="auto">
                <a:xfrm>
                  <a:off x="5450459" y="3873773"/>
                  <a:ext cx="361950" cy="247650"/>
                </a:xfrm>
                <a:custGeom>
                  <a:gdLst>
                    <a:gd fmla="*/ 39 w 39" name="T0"/>
                    <a:gd fmla="*/ 11 h 27" name="T1"/>
                    <a:gd fmla="*/ 39 w 39" name="T2"/>
                    <a:gd fmla="*/ 12 h 27" name="T3"/>
                    <a:gd fmla="*/ 38 w 39" name="T4"/>
                    <a:gd fmla="*/ 13 h 27" name="T5"/>
                    <a:gd fmla="*/ 31 w 39" name="T6"/>
                    <a:gd fmla="*/ 19 h 27" name="T7"/>
                    <a:gd fmla="*/ 30 w 39" name="T8"/>
                    <a:gd fmla="*/ 20 h 27" name="T9"/>
                    <a:gd fmla="*/ 29 w 39" name="T10"/>
                    <a:gd fmla="*/ 21 h 27" name="T11"/>
                    <a:gd fmla="*/ 19 w 39" name="T12"/>
                    <a:gd fmla="*/ 25 h 27" name="T13"/>
                    <a:gd fmla="*/ 17 w 39" name="T14"/>
                    <a:gd fmla="*/ 26 h 27" name="T15"/>
                    <a:gd fmla="*/ 16 w 39" name="T16"/>
                    <a:gd fmla="*/ 26 h 27" name="T17"/>
                    <a:gd fmla="*/ 7 w 39" name="T18"/>
                    <a:gd fmla="*/ 27 h 27" name="T19"/>
                    <a:gd fmla="*/ 6 w 39" name="T20"/>
                    <a:gd fmla="*/ 26 h 27" name="T21"/>
                    <a:gd fmla="*/ 5 w 39" name="T22"/>
                    <a:gd fmla="*/ 26 h 27" name="T23"/>
                    <a:gd fmla="*/ 0 w 39" name="T24"/>
                    <a:gd fmla="*/ 15 h 27" name="T25"/>
                    <a:gd fmla="*/ 11 w 39" name="T26"/>
                    <a:gd fmla="*/ 14 h 27" name="T27"/>
                    <a:gd fmla="*/ 11 w 39" name="T28"/>
                    <a:gd fmla="*/ 15 h 27" name="T29"/>
                    <a:gd fmla="*/ 12 w 39" name="T30"/>
                    <a:gd fmla="*/ 14 h 27" name="T31"/>
                    <a:gd fmla="*/ 26 w 39" name="T32"/>
                    <a:gd fmla="*/ 8 h 27" name="T33"/>
                    <a:gd fmla="*/ 26 w 39" name="T34"/>
                    <a:gd fmla="*/ 8 h 27" name="T35"/>
                    <a:gd fmla="*/ 34 w 39" name="T36"/>
                    <a:gd fmla="*/ 0 h 27" name="T37"/>
                    <a:gd fmla="*/ 39 w 39" name="T38"/>
                    <a:gd fmla="*/ 11 h 2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27" w="39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rgbClr val="E87071"/>
                    </a:solidFill>
                  </a:endParaRPr>
                </a:p>
              </p:txBody>
            </p:sp>
            <p:sp>
              <p:nvSpPr>
                <p:cNvPr id="41" name="淘宝网Chenying0907出品 5704"/>
                <p:cNvSpPr/>
                <p:nvPr/>
              </p:nvSpPr>
              <p:spPr bwMode="auto">
                <a:xfrm>
                  <a:off x="4400552" y="1170243"/>
                  <a:ext cx="493713" cy="893763"/>
                </a:xfrm>
                <a:custGeom>
                  <a:gdLst>
                    <a:gd fmla="*/ 27 w 54" name="T0"/>
                    <a:gd fmla="*/ 95 h 96" name="T1"/>
                    <a:gd fmla="*/ 39 w 54" name="T2"/>
                    <a:gd fmla="*/ 90 h 96" name="T3"/>
                    <a:gd fmla="*/ 50 w 54" name="T4"/>
                    <a:gd fmla="*/ 85 h 96" name="T5"/>
                    <a:gd fmla="*/ 50 w 54" name="T6"/>
                    <a:gd fmla="*/ 67 h 96" name="T7"/>
                    <a:gd fmla="*/ 43 w 54" name="T8"/>
                    <a:gd fmla="*/ 51 h 96" name="T9"/>
                    <a:gd fmla="*/ 37 w 54" name="T10"/>
                    <a:gd fmla="*/ 41 h 96" name="T11"/>
                    <a:gd fmla="*/ 37 w 54" name="T12"/>
                    <a:gd fmla="*/ 41 h 96" name="T13"/>
                    <a:gd fmla="*/ 2 w 54" name="T14"/>
                    <a:gd fmla="*/ 1 h 96" name="T15"/>
                    <a:gd fmla="*/ 0 w 54" name="T16"/>
                    <a:gd fmla="*/ 0 h 96" name="T17"/>
                    <a:gd fmla="*/ 0 w 54" name="T18"/>
                    <a:gd fmla="*/ 2 h 96" name="T19"/>
                    <a:gd fmla="*/ 5 w 54" name="T20"/>
                    <a:gd fmla="*/ 56 h 96" name="T21"/>
                    <a:gd fmla="*/ 7 w 54" name="T22"/>
                    <a:gd fmla="*/ 66 h 96" name="T23"/>
                    <a:gd fmla="*/ 14 w 54" name="T24"/>
                    <a:gd fmla="*/ 82 h 96" name="T25"/>
                    <a:gd fmla="*/ 27 w 54" name="T26"/>
                    <a:gd fmla="*/ 95 h 96" name="T27"/>
                    <a:gd fmla="*/ 5168 w 10074" name="connsiteX0"/>
                    <a:gd fmla="*/ 10248 h 10261" name="connsiteY0"/>
                    <a:gd fmla="*/ 7432 w 10074" name="connsiteX1"/>
                    <a:gd fmla="*/ 9722 h 10261" name="connsiteY1"/>
                    <a:gd fmla="*/ 9507 w 10074" name="connsiteX2"/>
                    <a:gd fmla="*/ 9196 h 10261" name="connsiteY2"/>
                    <a:gd fmla="*/ 9507 w 10074" name="connsiteX3"/>
                    <a:gd fmla="*/ 7304 h 10261" name="connsiteY3"/>
                    <a:gd fmla="*/ 8187 w 10074" name="connsiteX4"/>
                    <a:gd fmla="*/ 5623 h 10261" name="connsiteY4"/>
                    <a:gd fmla="*/ 7055 w 10074" name="connsiteX5"/>
                    <a:gd fmla="*/ 4571 h 10261" name="connsiteY5"/>
                    <a:gd fmla="*/ 7055 w 10074" name="connsiteX6"/>
                    <a:gd fmla="*/ 4571 h 10261" name="connsiteY6"/>
                    <a:gd fmla="*/ 450 w 10074" name="connsiteX7"/>
                    <a:gd fmla="*/ 366 h 10261" name="connsiteY7"/>
                    <a:gd fmla="*/ 73 w 10074" name="connsiteX8"/>
                    <a:gd fmla="*/ 261 h 10261" name="connsiteY8"/>
                    <a:gd fmla="*/ 73 w 10074" name="connsiteX9"/>
                    <a:gd fmla="*/ 471 h 10261" name="connsiteY9"/>
                    <a:gd fmla="*/ 1066 w 10074" name="connsiteX10"/>
                    <a:gd fmla="*/ 6039 h 10261" name="connsiteY10"/>
                    <a:gd fmla="*/ 1587 w 10074" name="connsiteX11"/>
                    <a:gd fmla="*/ 7199 h 10261" name="connsiteY11"/>
                    <a:gd fmla="*/ 2812 w 10074" name="connsiteX12"/>
                    <a:gd fmla="*/ 8881 h 10261" name="connsiteY12"/>
                    <a:gd fmla="*/ 5168 w 10074" name="connsiteX13"/>
                    <a:gd fmla="*/ 10248 h 10261" name="connsiteY1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b="b" l="l" r="r" t="t"/>
                  <a:pathLst>
                    <a:path h="10261" w="10074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2" name="淘宝网Chenying0907出品 5715"/>
                <p:cNvSpPr/>
                <p:nvPr/>
              </p:nvSpPr>
              <p:spPr bwMode="auto">
                <a:xfrm>
                  <a:off x="4476484" y="1752667"/>
                  <a:ext cx="1084263" cy="2273301"/>
                </a:xfrm>
                <a:custGeom>
                  <a:gdLst>
                    <a:gd fmla="*/ 105 w 117" name="T0"/>
                    <a:gd fmla="*/ 248 h 248" name="T1"/>
                    <a:gd fmla="*/ 1 w 117" name="T2"/>
                    <a:gd fmla="*/ 8 h 248" name="T3"/>
                    <a:gd fmla="*/ 3 w 117" name="T4"/>
                    <a:gd fmla="*/ 2 h 248" name="T5"/>
                    <a:gd fmla="*/ 13 w 117" name="T6"/>
                    <a:gd fmla="*/ 5 h 248" name="T7"/>
                    <a:gd fmla="*/ 117 w 117" name="T8"/>
                    <a:gd fmla="*/ 247 h 248" name="T9"/>
                    <a:gd fmla="*/ 105 w 117" name="T10"/>
                    <a:gd fmla="*/ 248 h 24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48" w="117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E34F4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3" name="淘宝网Chenying0907出品 5716"/>
                <p:cNvSpPr/>
                <p:nvPr/>
              </p:nvSpPr>
              <p:spPr bwMode="auto">
                <a:xfrm>
                  <a:off x="4713020" y="1641541"/>
                  <a:ext cx="1055688" cy="2328864"/>
                </a:xfrm>
                <a:custGeom>
                  <a:gdLst>
                    <a:gd fmla="*/ 105 w 114" name="T0"/>
                    <a:gd fmla="*/ 254 h 254" name="T1"/>
                    <a:gd fmla="*/ 0 w 114" name="T2"/>
                    <a:gd fmla="*/ 12 h 254" name="T3"/>
                    <a:gd fmla="*/ 6 w 114" name="T4"/>
                    <a:gd fmla="*/ 2 h 254" name="T5"/>
                    <a:gd fmla="*/ 11 w 114" name="T6"/>
                    <a:gd fmla="*/ 5 h 254" name="T7"/>
                    <a:gd fmla="*/ 114 w 114" name="T8"/>
                    <a:gd fmla="*/ 245 h 254" name="T9"/>
                    <a:gd fmla="*/ 105 w 114" name="T10"/>
                    <a:gd fmla="*/ 254 h 25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54" w="11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E34F4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" name="淘宝网Chenying0907出品 5717"/>
                <p:cNvSpPr/>
                <p:nvPr/>
              </p:nvSpPr>
              <p:spPr bwMode="auto">
                <a:xfrm>
                  <a:off x="4597132" y="1733617"/>
                  <a:ext cx="1093788" cy="2282828"/>
                </a:xfrm>
                <a:custGeom>
                  <a:gdLst>
                    <a:gd fmla="*/ 104 w 118" name="T0"/>
                    <a:gd fmla="*/ 249 h 249" name="T1"/>
                    <a:gd fmla="*/ 1 w 118" name="T2"/>
                    <a:gd fmla="*/ 10 h 249" name="T3"/>
                    <a:gd fmla="*/ 5 w 118" name="T4"/>
                    <a:gd fmla="*/ 2 h 249" name="T5"/>
                    <a:gd fmla="*/ 14 w 118" name="T6"/>
                    <a:gd fmla="*/ 4 h 249" name="T7"/>
                    <a:gd fmla="*/ 118 w 118" name="T8"/>
                    <a:gd fmla="*/ 244 h 249" name="T9"/>
                    <a:gd fmla="*/ 104 w 118" name="T10"/>
                    <a:gd fmla="*/ 249 h 249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49" w="118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5" name="淘宝网Chenying0907出品 5703"/>
                <p:cNvSpPr/>
                <p:nvPr/>
              </p:nvSpPr>
              <p:spPr bwMode="auto">
                <a:xfrm>
                  <a:off x="4405578" y="1186854"/>
                  <a:ext cx="189438" cy="312121"/>
                </a:xfrm>
                <a:custGeom>
                  <a:gdLst>
                    <a:gd fmla="*/ 18 w 18" name="T0"/>
                    <a:gd fmla="*/ 22 h 30" name="T1"/>
                    <a:gd fmla="*/ 0 w 18" name="T2"/>
                    <a:gd fmla="*/ 0 h 30" name="T3"/>
                    <a:gd fmla="*/ 4 w 18" name="T4"/>
                    <a:gd fmla="*/ 28 h 30" name="T5"/>
                    <a:gd fmla="*/ 12 w 18" name="T6"/>
                    <a:gd fmla="*/ 29 h 30" name="T7"/>
                    <a:gd fmla="*/ 18 w 18" name="T8"/>
                    <a:gd fmla="*/ 22 h 3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0" w="18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19" name="淘宝网Chenying0907出品 18"/>
              <p:cNvGrpSpPr/>
              <p:nvPr/>
            </p:nvGrpSpPr>
            <p:grpSpPr>
              <a:xfrm rot="781172">
                <a:off x="5242049" y="1323326"/>
                <a:ext cx="1411857" cy="2951177"/>
                <a:chOff x="4400552" y="1170242"/>
                <a:chExt cx="1411857" cy="2951181"/>
              </a:xfrm>
            </p:grpSpPr>
            <p:sp>
              <p:nvSpPr>
                <p:cNvPr id="34" name="淘宝网Chenying0907出品 5702"/>
                <p:cNvSpPr/>
                <p:nvPr/>
              </p:nvSpPr>
              <p:spPr bwMode="auto">
                <a:xfrm>
                  <a:off x="5450459" y="3873773"/>
                  <a:ext cx="361950" cy="247650"/>
                </a:xfrm>
                <a:custGeom>
                  <a:gdLst>
                    <a:gd fmla="*/ 39 w 39" name="T0"/>
                    <a:gd fmla="*/ 11 h 27" name="T1"/>
                    <a:gd fmla="*/ 39 w 39" name="T2"/>
                    <a:gd fmla="*/ 12 h 27" name="T3"/>
                    <a:gd fmla="*/ 38 w 39" name="T4"/>
                    <a:gd fmla="*/ 13 h 27" name="T5"/>
                    <a:gd fmla="*/ 31 w 39" name="T6"/>
                    <a:gd fmla="*/ 19 h 27" name="T7"/>
                    <a:gd fmla="*/ 30 w 39" name="T8"/>
                    <a:gd fmla="*/ 20 h 27" name="T9"/>
                    <a:gd fmla="*/ 29 w 39" name="T10"/>
                    <a:gd fmla="*/ 21 h 27" name="T11"/>
                    <a:gd fmla="*/ 19 w 39" name="T12"/>
                    <a:gd fmla="*/ 25 h 27" name="T13"/>
                    <a:gd fmla="*/ 17 w 39" name="T14"/>
                    <a:gd fmla="*/ 26 h 27" name="T15"/>
                    <a:gd fmla="*/ 16 w 39" name="T16"/>
                    <a:gd fmla="*/ 26 h 27" name="T17"/>
                    <a:gd fmla="*/ 7 w 39" name="T18"/>
                    <a:gd fmla="*/ 27 h 27" name="T19"/>
                    <a:gd fmla="*/ 6 w 39" name="T20"/>
                    <a:gd fmla="*/ 26 h 27" name="T21"/>
                    <a:gd fmla="*/ 5 w 39" name="T22"/>
                    <a:gd fmla="*/ 26 h 27" name="T23"/>
                    <a:gd fmla="*/ 0 w 39" name="T24"/>
                    <a:gd fmla="*/ 15 h 27" name="T25"/>
                    <a:gd fmla="*/ 11 w 39" name="T26"/>
                    <a:gd fmla="*/ 14 h 27" name="T27"/>
                    <a:gd fmla="*/ 11 w 39" name="T28"/>
                    <a:gd fmla="*/ 15 h 27" name="T29"/>
                    <a:gd fmla="*/ 12 w 39" name="T30"/>
                    <a:gd fmla="*/ 14 h 27" name="T31"/>
                    <a:gd fmla="*/ 26 w 39" name="T32"/>
                    <a:gd fmla="*/ 8 h 27" name="T33"/>
                    <a:gd fmla="*/ 26 w 39" name="T34"/>
                    <a:gd fmla="*/ 8 h 27" name="T35"/>
                    <a:gd fmla="*/ 34 w 39" name="T36"/>
                    <a:gd fmla="*/ 0 h 27" name="T37"/>
                    <a:gd fmla="*/ 39 w 39" name="T38"/>
                    <a:gd fmla="*/ 11 h 2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27" w="39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rgbClr val="E87071"/>
                    </a:solidFill>
                  </a:endParaRPr>
                </a:p>
              </p:txBody>
            </p:sp>
            <p:sp>
              <p:nvSpPr>
                <p:cNvPr id="35" name="淘宝网Chenying0907出品 5704"/>
                <p:cNvSpPr/>
                <p:nvPr/>
              </p:nvSpPr>
              <p:spPr bwMode="auto">
                <a:xfrm>
                  <a:off x="4400552" y="1170242"/>
                  <a:ext cx="493713" cy="893764"/>
                </a:xfrm>
                <a:custGeom>
                  <a:gdLst>
                    <a:gd fmla="*/ 27 w 54" name="T0"/>
                    <a:gd fmla="*/ 95 h 96" name="T1"/>
                    <a:gd fmla="*/ 39 w 54" name="T2"/>
                    <a:gd fmla="*/ 90 h 96" name="T3"/>
                    <a:gd fmla="*/ 50 w 54" name="T4"/>
                    <a:gd fmla="*/ 85 h 96" name="T5"/>
                    <a:gd fmla="*/ 50 w 54" name="T6"/>
                    <a:gd fmla="*/ 67 h 96" name="T7"/>
                    <a:gd fmla="*/ 43 w 54" name="T8"/>
                    <a:gd fmla="*/ 51 h 96" name="T9"/>
                    <a:gd fmla="*/ 37 w 54" name="T10"/>
                    <a:gd fmla="*/ 41 h 96" name="T11"/>
                    <a:gd fmla="*/ 37 w 54" name="T12"/>
                    <a:gd fmla="*/ 41 h 96" name="T13"/>
                    <a:gd fmla="*/ 2 w 54" name="T14"/>
                    <a:gd fmla="*/ 1 h 96" name="T15"/>
                    <a:gd fmla="*/ 0 w 54" name="T16"/>
                    <a:gd fmla="*/ 0 h 96" name="T17"/>
                    <a:gd fmla="*/ 0 w 54" name="T18"/>
                    <a:gd fmla="*/ 2 h 96" name="T19"/>
                    <a:gd fmla="*/ 5 w 54" name="T20"/>
                    <a:gd fmla="*/ 56 h 96" name="T21"/>
                    <a:gd fmla="*/ 7 w 54" name="T22"/>
                    <a:gd fmla="*/ 66 h 96" name="T23"/>
                    <a:gd fmla="*/ 14 w 54" name="T24"/>
                    <a:gd fmla="*/ 82 h 96" name="T25"/>
                    <a:gd fmla="*/ 27 w 54" name="T26"/>
                    <a:gd fmla="*/ 95 h 96" name="T27"/>
                    <a:gd fmla="*/ 5168 w 10074" name="connsiteX0"/>
                    <a:gd fmla="*/ 10248 h 10261" name="connsiteY0"/>
                    <a:gd fmla="*/ 7432 w 10074" name="connsiteX1"/>
                    <a:gd fmla="*/ 9722 h 10261" name="connsiteY1"/>
                    <a:gd fmla="*/ 9507 w 10074" name="connsiteX2"/>
                    <a:gd fmla="*/ 9196 h 10261" name="connsiteY2"/>
                    <a:gd fmla="*/ 9507 w 10074" name="connsiteX3"/>
                    <a:gd fmla="*/ 7304 h 10261" name="connsiteY3"/>
                    <a:gd fmla="*/ 8187 w 10074" name="connsiteX4"/>
                    <a:gd fmla="*/ 5623 h 10261" name="connsiteY4"/>
                    <a:gd fmla="*/ 7055 w 10074" name="connsiteX5"/>
                    <a:gd fmla="*/ 4571 h 10261" name="connsiteY5"/>
                    <a:gd fmla="*/ 7055 w 10074" name="connsiteX6"/>
                    <a:gd fmla="*/ 4571 h 10261" name="connsiteY6"/>
                    <a:gd fmla="*/ 450 w 10074" name="connsiteX7"/>
                    <a:gd fmla="*/ 366 h 10261" name="connsiteY7"/>
                    <a:gd fmla="*/ 73 w 10074" name="connsiteX8"/>
                    <a:gd fmla="*/ 261 h 10261" name="connsiteY8"/>
                    <a:gd fmla="*/ 73 w 10074" name="connsiteX9"/>
                    <a:gd fmla="*/ 471 h 10261" name="connsiteY9"/>
                    <a:gd fmla="*/ 1066 w 10074" name="connsiteX10"/>
                    <a:gd fmla="*/ 6039 h 10261" name="connsiteY10"/>
                    <a:gd fmla="*/ 1587 w 10074" name="connsiteX11"/>
                    <a:gd fmla="*/ 7199 h 10261" name="connsiteY11"/>
                    <a:gd fmla="*/ 2812 w 10074" name="connsiteX12"/>
                    <a:gd fmla="*/ 8881 h 10261" name="connsiteY12"/>
                    <a:gd fmla="*/ 5168 w 10074" name="connsiteX13"/>
                    <a:gd fmla="*/ 10248 h 10261" name="connsiteY1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b="b" l="l" r="r" t="t"/>
                  <a:pathLst>
                    <a:path h="10261" w="10074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6" name="淘宝网Chenying0907出品 5715"/>
                <p:cNvSpPr/>
                <p:nvPr/>
              </p:nvSpPr>
              <p:spPr bwMode="auto">
                <a:xfrm>
                  <a:off x="4476483" y="1752666"/>
                  <a:ext cx="1084263" cy="2273302"/>
                </a:xfrm>
                <a:custGeom>
                  <a:gdLst>
                    <a:gd fmla="*/ 105 w 117" name="T0"/>
                    <a:gd fmla="*/ 248 h 248" name="T1"/>
                    <a:gd fmla="*/ 1 w 117" name="T2"/>
                    <a:gd fmla="*/ 8 h 248" name="T3"/>
                    <a:gd fmla="*/ 3 w 117" name="T4"/>
                    <a:gd fmla="*/ 2 h 248" name="T5"/>
                    <a:gd fmla="*/ 13 w 117" name="T6"/>
                    <a:gd fmla="*/ 5 h 248" name="T7"/>
                    <a:gd fmla="*/ 117 w 117" name="T8"/>
                    <a:gd fmla="*/ 247 h 248" name="T9"/>
                    <a:gd fmla="*/ 105 w 117" name="T10"/>
                    <a:gd fmla="*/ 248 h 24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48" w="117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018B9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7" name="淘宝网Chenying0907出品 5716"/>
                <p:cNvSpPr/>
                <p:nvPr/>
              </p:nvSpPr>
              <p:spPr bwMode="auto">
                <a:xfrm>
                  <a:off x="4713021" y="1641541"/>
                  <a:ext cx="1055688" cy="2328865"/>
                </a:xfrm>
                <a:custGeom>
                  <a:gdLst>
                    <a:gd fmla="*/ 105 w 114" name="T0"/>
                    <a:gd fmla="*/ 254 h 254" name="T1"/>
                    <a:gd fmla="*/ 0 w 114" name="T2"/>
                    <a:gd fmla="*/ 12 h 254" name="T3"/>
                    <a:gd fmla="*/ 6 w 114" name="T4"/>
                    <a:gd fmla="*/ 2 h 254" name="T5"/>
                    <a:gd fmla="*/ 11 w 114" name="T6"/>
                    <a:gd fmla="*/ 5 h 254" name="T7"/>
                    <a:gd fmla="*/ 114 w 114" name="T8"/>
                    <a:gd fmla="*/ 245 h 254" name="T9"/>
                    <a:gd fmla="*/ 105 w 114" name="T10"/>
                    <a:gd fmla="*/ 254 h 25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54" w="11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018B9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8" name="淘宝网Chenying0907出品 5717"/>
                <p:cNvSpPr/>
                <p:nvPr/>
              </p:nvSpPr>
              <p:spPr bwMode="auto">
                <a:xfrm>
                  <a:off x="4597132" y="1733617"/>
                  <a:ext cx="1093788" cy="2282828"/>
                </a:xfrm>
                <a:custGeom>
                  <a:gdLst>
                    <a:gd fmla="*/ 104 w 118" name="T0"/>
                    <a:gd fmla="*/ 249 h 249" name="T1"/>
                    <a:gd fmla="*/ 1 w 118" name="T2"/>
                    <a:gd fmla="*/ 10 h 249" name="T3"/>
                    <a:gd fmla="*/ 5 w 118" name="T4"/>
                    <a:gd fmla="*/ 2 h 249" name="T5"/>
                    <a:gd fmla="*/ 14 w 118" name="T6"/>
                    <a:gd fmla="*/ 4 h 249" name="T7"/>
                    <a:gd fmla="*/ 118 w 118" name="T8"/>
                    <a:gd fmla="*/ 244 h 249" name="T9"/>
                    <a:gd fmla="*/ 104 w 118" name="T10"/>
                    <a:gd fmla="*/ 249 h 249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49" w="118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01ACB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9" name="淘宝网Chenying0907出品 5703"/>
                <p:cNvSpPr/>
                <p:nvPr/>
              </p:nvSpPr>
              <p:spPr bwMode="auto">
                <a:xfrm>
                  <a:off x="4405578" y="1186853"/>
                  <a:ext cx="189438" cy="312121"/>
                </a:xfrm>
                <a:custGeom>
                  <a:gdLst>
                    <a:gd fmla="*/ 18 w 18" name="T0"/>
                    <a:gd fmla="*/ 22 h 30" name="T1"/>
                    <a:gd fmla="*/ 0 w 18" name="T2"/>
                    <a:gd fmla="*/ 0 h 30" name="T3"/>
                    <a:gd fmla="*/ 4 w 18" name="T4"/>
                    <a:gd fmla="*/ 28 h 30" name="T5"/>
                    <a:gd fmla="*/ 12 w 18" name="T6"/>
                    <a:gd fmla="*/ 29 h 30" name="T7"/>
                    <a:gd fmla="*/ 18 w 18" name="T8"/>
                    <a:gd fmla="*/ 22 h 3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0" w="18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20" name="淘宝网Chenying0907出品 19"/>
              <p:cNvGrpSpPr/>
              <p:nvPr/>
            </p:nvGrpSpPr>
            <p:grpSpPr>
              <a:xfrm rot="1701895">
                <a:off x="6140258" y="1271913"/>
                <a:ext cx="1411857" cy="2951177"/>
                <a:chOff x="4400548" y="1170243"/>
                <a:chExt cx="1411855" cy="2951179"/>
              </a:xfrm>
            </p:grpSpPr>
            <p:sp>
              <p:nvSpPr>
                <p:cNvPr id="28" name="淘宝网Chenying0907出品 5702"/>
                <p:cNvSpPr/>
                <p:nvPr/>
              </p:nvSpPr>
              <p:spPr bwMode="auto">
                <a:xfrm>
                  <a:off x="5450453" y="3873772"/>
                  <a:ext cx="361950" cy="247650"/>
                </a:xfrm>
                <a:custGeom>
                  <a:gdLst>
                    <a:gd fmla="*/ 39 w 39" name="T0"/>
                    <a:gd fmla="*/ 11 h 27" name="T1"/>
                    <a:gd fmla="*/ 39 w 39" name="T2"/>
                    <a:gd fmla="*/ 12 h 27" name="T3"/>
                    <a:gd fmla="*/ 38 w 39" name="T4"/>
                    <a:gd fmla="*/ 13 h 27" name="T5"/>
                    <a:gd fmla="*/ 31 w 39" name="T6"/>
                    <a:gd fmla="*/ 19 h 27" name="T7"/>
                    <a:gd fmla="*/ 30 w 39" name="T8"/>
                    <a:gd fmla="*/ 20 h 27" name="T9"/>
                    <a:gd fmla="*/ 29 w 39" name="T10"/>
                    <a:gd fmla="*/ 21 h 27" name="T11"/>
                    <a:gd fmla="*/ 19 w 39" name="T12"/>
                    <a:gd fmla="*/ 25 h 27" name="T13"/>
                    <a:gd fmla="*/ 17 w 39" name="T14"/>
                    <a:gd fmla="*/ 26 h 27" name="T15"/>
                    <a:gd fmla="*/ 16 w 39" name="T16"/>
                    <a:gd fmla="*/ 26 h 27" name="T17"/>
                    <a:gd fmla="*/ 7 w 39" name="T18"/>
                    <a:gd fmla="*/ 27 h 27" name="T19"/>
                    <a:gd fmla="*/ 6 w 39" name="T20"/>
                    <a:gd fmla="*/ 26 h 27" name="T21"/>
                    <a:gd fmla="*/ 5 w 39" name="T22"/>
                    <a:gd fmla="*/ 26 h 27" name="T23"/>
                    <a:gd fmla="*/ 0 w 39" name="T24"/>
                    <a:gd fmla="*/ 15 h 27" name="T25"/>
                    <a:gd fmla="*/ 11 w 39" name="T26"/>
                    <a:gd fmla="*/ 14 h 27" name="T27"/>
                    <a:gd fmla="*/ 11 w 39" name="T28"/>
                    <a:gd fmla="*/ 15 h 27" name="T29"/>
                    <a:gd fmla="*/ 12 w 39" name="T30"/>
                    <a:gd fmla="*/ 14 h 27" name="T31"/>
                    <a:gd fmla="*/ 26 w 39" name="T32"/>
                    <a:gd fmla="*/ 8 h 27" name="T33"/>
                    <a:gd fmla="*/ 26 w 39" name="T34"/>
                    <a:gd fmla="*/ 8 h 27" name="T35"/>
                    <a:gd fmla="*/ 34 w 39" name="T36"/>
                    <a:gd fmla="*/ 0 h 27" name="T37"/>
                    <a:gd fmla="*/ 39 w 39" name="T38"/>
                    <a:gd fmla="*/ 11 h 2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27" w="39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rgbClr val="E87071"/>
                    </a:solidFill>
                  </a:endParaRPr>
                </a:p>
              </p:txBody>
            </p:sp>
            <p:sp>
              <p:nvSpPr>
                <p:cNvPr id="29" name="淘宝网Chenying0907出品 5704"/>
                <p:cNvSpPr/>
                <p:nvPr/>
              </p:nvSpPr>
              <p:spPr bwMode="auto">
                <a:xfrm>
                  <a:off x="4400548" y="1170243"/>
                  <a:ext cx="493712" cy="893763"/>
                </a:xfrm>
                <a:custGeom>
                  <a:gdLst>
                    <a:gd fmla="*/ 27 w 54" name="T0"/>
                    <a:gd fmla="*/ 95 h 96" name="T1"/>
                    <a:gd fmla="*/ 39 w 54" name="T2"/>
                    <a:gd fmla="*/ 90 h 96" name="T3"/>
                    <a:gd fmla="*/ 50 w 54" name="T4"/>
                    <a:gd fmla="*/ 85 h 96" name="T5"/>
                    <a:gd fmla="*/ 50 w 54" name="T6"/>
                    <a:gd fmla="*/ 67 h 96" name="T7"/>
                    <a:gd fmla="*/ 43 w 54" name="T8"/>
                    <a:gd fmla="*/ 51 h 96" name="T9"/>
                    <a:gd fmla="*/ 37 w 54" name="T10"/>
                    <a:gd fmla="*/ 41 h 96" name="T11"/>
                    <a:gd fmla="*/ 37 w 54" name="T12"/>
                    <a:gd fmla="*/ 41 h 96" name="T13"/>
                    <a:gd fmla="*/ 2 w 54" name="T14"/>
                    <a:gd fmla="*/ 1 h 96" name="T15"/>
                    <a:gd fmla="*/ 0 w 54" name="T16"/>
                    <a:gd fmla="*/ 0 h 96" name="T17"/>
                    <a:gd fmla="*/ 0 w 54" name="T18"/>
                    <a:gd fmla="*/ 2 h 96" name="T19"/>
                    <a:gd fmla="*/ 5 w 54" name="T20"/>
                    <a:gd fmla="*/ 56 h 96" name="T21"/>
                    <a:gd fmla="*/ 7 w 54" name="T22"/>
                    <a:gd fmla="*/ 66 h 96" name="T23"/>
                    <a:gd fmla="*/ 14 w 54" name="T24"/>
                    <a:gd fmla="*/ 82 h 96" name="T25"/>
                    <a:gd fmla="*/ 27 w 54" name="T26"/>
                    <a:gd fmla="*/ 95 h 96" name="T27"/>
                    <a:gd fmla="*/ 5168 w 10074" name="connsiteX0"/>
                    <a:gd fmla="*/ 10248 h 10261" name="connsiteY0"/>
                    <a:gd fmla="*/ 7432 w 10074" name="connsiteX1"/>
                    <a:gd fmla="*/ 9722 h 10261" name="connsiteY1"/>
                    <a:gd fmla="*/ 9507 w 10074" name="connsiteX2"/>
                    <a:gd fmla="*/ 9196 h 10261" name="connsiteY2"/>
                    <a:gd fmla="*/ 9507 w 10074" name="connsiteX3"/>
                    <a:gd fmla="*/ 7304 h 10261" name="connsiteY3"/>
                    <a:gd fmla="*/ 8187 w 10074" name="connsiteX4"/>
                    <a:gd fmla="*/ 5623 h 10261" name="connsiteY4"/>
                    <a:gd fmla="*/ 7055 w 10074" name="connsiteX5"/>
                    <a:gd fmla="*/ 4571 h 10261" name="connsiteY5"/>
                    <a:gd fmla="*/ 7055 w 10074" name="connsiteX6"/>
                    <a:gd fmla="*/ 4571 h 10261" name="connsiteY6"/>
                    <a:gd fmla="*/ 450 w 10074" name="connsiteX7"/>
                    <a:gd fmla="*/ 366 h 10261" name="connsiteY7"/>
                    <a:gd fmla="*/ 73 w 10074" name="connsiteX8"/>
                    <a:gd fmla="*/ 261 h 10261" name="connsiteY8"/>
                    <a:gd fmla="*/ 73 w 10074" name="connsiteX9"/>
                    <a:gd fmla="*/ 471 h 10261" name="connsiteY9"/>
                    <a:gd fmla="*/ 1066 w 10074" name="connsiteX10"/>
                    <a:gd fmla="*/ 6039 h 10261" name="connsiteY10"/>
                    <a:gd fmla="*/ 1587 w 10074" name="connsiteX11"/>
                    <a:gd fmla="*/ 7199 h 10261" name="connsiteY11"/>
                    <a:gd fmla="*/ 2812 w 10074" name="connsiteX12"/>
                    <a:gd fmla="*/ 8881 h 10261" name="connsiteY12"/>
                    <a:gd fmla="*/ 5168 w 10074" name="connsiteX13"/>
                    <a:gd fmla="*/ 10248 h 10261" name="connsiteY1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b="b" l="l" r="r" t="t"/>
                  <a:pathLst>
                    <a:path h="10261" w="10074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0" name="淘宝网Chenying0907出品 5715"/>
                <p:cNvSpPr/>
                <p:nvPr/>
              </p:nvSpPr>
              <p:spPr bwMode="auto">
                <a:xfrm>
                  <a:off x="4476479" y="1752665"/>
                  <a:ext cx="1084262" cy="2273302"/>
                </a:xfrm>
                <a:custGeom>
                  <a:gdLst>
                    <a:gd fmla="*/ 105 w 117" name="T0"/>
                    <a:gd fmla="*/ 248 h 248" name="T1"/>
                    <a:gd fmla="*/ 1 w 117" name="T2"/>
                    <a:gd fmla="*/ 8 h 248" name="T3"/>
                    <a:gd fmla="*/ 3 w 117" name="T4"/>
                    <a:gd fmla="*/ 2 h 248" name="T5"/>
                    <a:gd fmla="*/ 13 w 117" name="T6"/>
                    <a:gd fmla="*/ 5 h 248" name="T7"/>
                    <a:gd fmla="*/ 117 w 117" name="T8"/>
                    <a:gd fmla="*/ 247 h 248" name="T9"/>
                    <a:gd fmla="*/ 105 w 117" name="T10"/>
                    <a:gd fmla="*/ 248 h 24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48" w="117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FFA21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" name="淘宝网Chenying0907出品 5716"/>
                <p:cNvSpPr/>
                <p:nvPr/>
              </p:nvSpPr>
              <p:spPr bwMode="auto">
                <a:xfrm>
                  <a:off x="4713018" y="1641539"/>
                  <a:ext cx="1055688" cy="2328864"/>
                </a:xfrm>
                <a:custGeom>
                  <a:gdLst>
                    <a:gd fmla="*/ 105 w 114" name="T0"/>
                    <a:gd fmla="*/ 254 h 254" name="T1"/>
                    <a:gd fmla="*/ 0 w 114" name="T2"/>
                    <a:gd fmla="*/ 12 h 254" name="T3"/>
                    <a:gd fmla="*/ 6 w 114" name="T4"/>
                    <a:gd fmla="*/ 2 h 254" name="T5"/>
                    <a:gd fmla="*/ 11 w 114" name="T6"/>
                    <a:gd fmla="*/ 5 h 254" name="T7"/>
                    <a:gd fmla="*/ 114 w 114" name="T8"/>
                    <a:gd fmla="*/ 245 h 254" name="T9"/>
                    <a:gd fmla="*/ 105 w 114" name="T10"/>
                    <a:gd fmla="*/ 254 h 25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54" w="11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FFA21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2" name="淘宝网Chenying0907出品 5717"/>
                <p:cNvSpPr/>
                <p:nvPr/>
              </p:nvSpPr>
              <p:spPr bwMode="auto">
                <a:xfrm>
                  <a:off x="4597131" y="1733615"/>
                  <a:ext cx="1093788" cy="2282828"/>
                </a:xfrm>
                <a:custGeom>
                  <a:gdLst>
                    <a:gd fmla="*/ 104 w 118" name="T0"/>
                    <a:gd fmla="*/ 249 h 249" name="T1"/>
                    <a:gd fmla="*/ 1 w 118" name="T2"/>
                    <a:gd fmla="*/ 10 h 249" name="T3"/>
                    <a:gd fmla="*/ 5 w 118" name="T4"/>
                    <a:gd fmla="*/ 2 h 249" name="T5"/>
                    <a:gd fmla="*/ 14 w 118" name="T6"/>
                    <a:gd fmla="*/ 4 h 249" name="T7"/>
                    <a:gd fmla="*/ 118 w 118" name="T8"/>
                    <a:gd fmla="*/ 244 h 249" name="T9"/>
                    <a:gd fmla="*/ 104 w 118" name="T10"/>
                    <a:gd fmla="*/ 249 h 249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49" w="118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FFB85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3" name="淘宝网Chenying0907出品 5703"/>
                <p:cNvSpPr/>
                <p:nvPr/>
              </p:nvSpPr>
              <p:spPr bwMode="auto">
                <a:xfrm>
                  <a:off x="4405578" y="1186853"/>
                  <a:ext cx="189438" cy="312121"/>
                </a:xfrm>
                <a:custGeom>
                  <a:gdLst>
                    <a:gd fmla="*/ 18 w 18" name="T0"/>
                    <a:gd fmla="*/ 22 h 30" name="T1"/>
                    <a:gd fmla="*/ 0 w 18" name="T2"/>
                    <a:gd fmla="*/ 0 h 30" name="T3"/>
                    <a:gd fmla="*/ 4 w 18" name="T4"/>
                    <a:gd fmla="*/ 28 h 30" name="T5"/>
                    <a:gd fmla="*/ 12 w 18" name="T6"/>
                    <a:gd fmla="*/ 29 h 30" name="T7"/>
                    <a:gd fmla="*/ 18 w 18" name="T8"/>
                    <a:gd fmla="*/ 22 h 3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0" w="18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21" name="淘宝网Chenying0907出品 20"/>
              <p:cNvGrpSpPr/>
              <p:nvPr/>
            </p:nvGrpSpPr>
            <p:grpSpPr>
              <a:xfrm rot="2920266">
                <a:off x="6757655" y="1950494"/>
                <a:ext cx="1411858" cy="2951176"/>
                <a:chOff x="4400552" y="1170242"/>
                <a:chExt cx="1411857" cy="2951182"/>
              </a:xfrm>
            </p:grpSpPr>
            <p:sp>
              <p:nvSpPr>
                <p:cNvPr id="22" name="淘宝网Chenying0907出品 5702"/>
                <p:cNvSpPr/>
                <p:nvPr/>
              </p:nvSpPr>
              <p:spPr bwMode="auto">
                <a:xfrm>
                  <a:off x="5450459" y="3873774"/>
                  <a:ext cx="361950" cy="247650"/>
                </a:xfrm>
                <a:custGeom>
                  <a:gdLst>
                    <a:gd fmla="*/ 39 w 39" name="T0"/>
                    <a:gd fmla="*/ 11 h 27" name="T1"/>
                    <a:gd fmla="*/ 39 w 39" name="T2"/>
                    <a:gd fmla="*/ 12 h 27" name="T3"/>
                    <a:gd fmla="*/ 38 w 39" name="T4"/>
                    <a:gd fmla="*/ 13 h 27" name="T5"/>
                    <a:gd fmla="*/ 31 w 39" name="T6"/>
                    <a:gd fmla="*/ 19 h 27" name="T7"/>
                    <a:gd fmla="*/ 30 w 39" name="T8"/>
                    <a:gd fmla="*/ 20 h 27" name="T9"/>
                    <a:gd fmla="*/ 29 w 39" name="T10"/>
                    <a:gd fmla="*/ 21 h 27" name="T11"/>
                    <a:gd fmla="*/ 19 w 39" name="T12"/>
                    <a:gd fmla="*/ 25 h 27" name="T13"/>
                    <a:gd fmla="*/ 17 w 39" name="T14"/>
                    <a:gd fmla="*/ 26 h 27" name="T15"/>
                    <a:gd fmla="*/ 16 w 39" name="T16"/>
                    <a:gd fmla="*/ 26 h 27" name="T17"/>
                    <a:gd fmla="*/ 7 w 39" name="T18"/>
                    <a:gd fmla="*/ 27 h 27" name="T19"/>
                    <a:gd fmla="*/ 6 w 39" name="T20"/>
                    <a:gd fmla="*/ 26 h 27" name="T21"/>
                    <a:gd fmla="*/ 5 w 39" name="T22"/>
                    <a:gd fmla="*/ 26 h 27" name="T23"/>
                    <a:gd fmla="*/ 0 w 39" name="T24"/>
                    <a:gd fmla="*/ 15 h 27" name="T25"/>
                    <a:gd fmla="*/ 11 w 39" name="T26"/>
                    <a:gd fmla="*/ 14 h 27" name="T27"/>
                    <a:gd fmla="*/ 11 w 39" name="T28"/>
                    <a:gd fmla="*/ 15 h 27" name="T29"/>
                    <a:gd fmla="*/ 12 w 39" name="T30"/>
                    <a:gd fmla="*/ 14 h 27" name="T31"/>
                    <a:gd fmla="*/ 26 w 39" name="T32"/>
                    <a:gd fmla="*/ 8 h 27" name="T33"/>
                    <a:gd fmla="*/ 26 w 39" name="T34"/>
                    <a:gd fmla="*/ 8 h 27" name="T35"/>
                    <a:gd fmla="*/ 34 w 39" name="T36"/>
                    <a:gd fmla="*/ 0 h 27" name="T37"/>
                    <a:gd fmla="*/ 39 w 39" name="T38"/>
                    <a:gd fmla="*/ 11 h 2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27" w="39">
                      <a:moveTo>
                        <a:pt x="39" y="11"/>
                      </a:move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9" y="12"/>
                        <a:pt x="38" y="13"/>
                        <a:pt x="38" y="13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0"/>
                        <a:pt x="31" y="20"/>
                        <a:pt x="30" y="20"/>
                      </a:cubicBezTo>
                      <a:cubicBezTo>
                        <a:pt x="30" y="20"/>
                        <a:pt x="29" y="21"/>
                        <a:pt x="29" y="21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E87071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rgbClr val="E87071"/>
                    </a:solidFill>
                  </a:endParaRPr>
                </a:p>
              </p:txBody>
            </p:sp>
            <p:sp>
              <p:nvSpPr>
                <p:cNvPr id="23" name="淘宝网Chenying0907出品 5704"/>
                <p:cNvSpPr/>
                <p:nvPr/>
              </p:nvSpPr>
              <p:spPr bwMode="auto">
                <a:xfrm>
                  <a:off x="4400552" y="1170242"/>
                  <a:ext cx="493712" cy="893764"/>
                </a:xfrm>
                <a:custGeom>
                  <a:gdLst>
                    <a:gd fmla="*/ 27 w 54" name="T0"/>
                    <a:gd fmla="*/ 95 h 96" name="T1"/>
                    <a:gd fmla="*/ 39 w 54" name="T2"/>
                    <a:gd fmla="*/ 90 h 96" name="T3"/>
                    <a:gd fmla="*/ 50 w 54" name="T4"/>
                    <a:gd fmla="*/ 85 h 96" name="T5"/>
                    <a:gd fmla="*/ 50 w 54" name="T6"/>
                    <a:gd fmla="*/ 67 h 96" name="T7"/>
                    <a:gd fmla="*/ 43 w 54" name="T8"/>
                    <a:gd fmla="*/ 51 h 96" name="T9"/>
                    <a:gd fmla="*/ 37 w 54" name="T10"/>
                    <a:gd fmla="*/ 41 h 96" name="T11"/>
                    <a:gd fmla="*/ 37 w 54" name="T12"/>
                    <a:gd fmla="*/ 41 h 96" name="T13"/>
                    <a:gd fmla="*/ 2 w 54" name="T14"/>
                    <a:gd fmla="*/ 1 h 96" name="T15"/>
                    <a:gd fmla="*/ 0 w 54" name="T16"/>
                    <a:gd fmla="*/ 0 h 96" name="T17"/>
                    <a:gd fmla="*/ 0 w 54" name="T18"/>
                    <a:gd fmla="*/ 2 h 96" name="T19"/>
                    <a:gd fmla="*/ 5 w 54" name="T20"/>
                    <a:gd fmla="*/ 56 h 96" name="T21"/>
                    <a:gd fmla="*/ 7 w 54" name="T22"/>
                    <a:gd fmla="*/ 66 h 96" name="T23"/>
                    <a:gd fmla="*/ 14 w 54" name="T24"/>
                    <a:gd fmla="*/ 82 h 96" name="T25"/>
                    <a:gd fmla="*/ 27 w 54" name="T26"/>
                    <a:gd fmla="*/ 95 h 96" name="T27"/>
                    <a:gd fmla="*/ 5168 w 10074" name="connsiteX0"/>
                    <a:gd fmla="*/ 10248 h 10261" name="connsiteY0"/>
                    <a:gd fmla="*/ 7432 w 10074" name="connsiteX1"/>
                    <a:gd fmla="*/ 9722 h 10261" name="connsiteY1"/>
                    <a:gd fmla="*/ 9507 w 10074" name="connsiteX2"/>
                    <a:gd fmla="*/ 9196 h 10261" name="connsiteY2"/>
                    <a:gd fmla="*/ 9507 w 10074" name="connsiteX3"/>
                    <a:gd fmla="*/ 7304 h 10261" name="connsiteY3"/>
                    <a:gd fmla="*/ 8187 w 10074" name="connsiteX4"/>
                    <a:gd fmla="*/ 5623 h 10261" name="connsiteY4"/>
                    <a:gd fmla="*/ 7055 w 10074" name="connsiteX5"/>
                    <a:gd fmla="*/ 4571 h 10261" name="connsiteY5"/>
                    <a:gd fmla="*/ 7055 w 10074" name="connsiteX6"/>
                    <a:gd fmla="*/ 4571 h 10261" name="connsiteY6"/>
                    <a:gd fmla="*/ 450 w 10074" name="connsiteX7"/>
                    <a:gd fmla="*/ 366 h 10261" name="connsiteY7"/>
                    <a:gd fmla="*/ 73 w 10074" name="connsiteX8"/>
                    <a:gd fmla="*/ 261 h 10261" name="connsiteY8"/>
                    <a:gd fmla="*/ 73 w 10074" name="connsiteX9"/>
                    <a:gd fmla="*/ 471 h 10261" name="connsiteY9"/>
                    <a:gd fmla="*/ 1066 w 10074" name="connsiteX10"/>
                    <a:gd fmla="*/ 6039 h 10261" name="connsiteY10"/>
                    <a:gd fmla="*/ 1587 w 10074" name="connsiteX11"/>
                    <a:gd fmla="*/ 7199 h 10261" name="connsiteY11"/>
                    <a:gd fmla="*/ 2812 w 10074" name="connsiteX12"/>
                    <a:gd fmla="*/ 8881 h 10261" name="connsiteY12"/>
                    <a:gd fmla="*/ 5168 w 10074" name="connsiteX13"/>
                    <a:gd fmla="*/ 10248 h 10261" name="connsiteY1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b="b" l="l" r="r" t="t"/>
                  <a:pathLst>
                    <a:path h="10261" w="10074">
                      <a:moveTo>
                        <a:pt x="5168" y="10248"/>
                      </a:moveTo>
                      <a:lnTo>
                        <a:pt x="7432" y="9722"/>
                      </a:lnTo>
                      <a:lnTo>
                        <a:pt x="9507" y="9196"/>
                      </a:lnTo>
                      <a:cubicBezTo>
                        <a:pt x="10263" y="8986"/>
                        <a:pt x="10263" y="8146"/>
                        <a:pt x="9507" y="7304"/>
                      </a:cubicBezTo>
                      <a:lnTo>
                        <a:pt x="8187" y="5623"/>
                      </a:lnTo>
                      <a:cubicBezTo>
                        <a:pt x="7810" y="5097"/>
                        <a:pt x="7620" y="4886"/>
                        <a:pt x="7055" y="4571"/>
                      </a:cubicBezTo>
                      <a:lnTo>
                        <a:pt x="7055" y="4571"/>
                      </a:lnTo>
                      <a:lnTo>
                        <a:pt x="450" y="366"/>
                      </a:lnTo>
                      <a:lnTo>
                        <a:pt x="73" y="261"/>
                      </a:lnTo>
                      <a:cubicBezTo>
                        <a:pt x="73" y="331"/>
                        <a:pt x="-92" y="-492"/>
                        <a:pt x="73" y="471"/>
                      </a:cubicBezTo>
                      <a:cubicBezTo>
                        <a:pt x="238" y="1434"/>
                        <a:pt x="813" y="4917"/>
                        <a:pt x="1066" y="6039"/>
                      </a:cubicBezTo>
                      <a:cubicBezTo>
                        <a:pt x="1318" y="7160"/>
                        <a:pt x="1399" y="6778"/>
                        <a:pt x="1587" y="7199"/>
                      </a:cubicBezTo>
                      <a:cubicBezTo>
                        <a:pt x="2909" y="8881"/>
                        <a:pt x="2812" y="8881"/>
                        <a:pt x="2812" y="8881"/>
                      </a:cubicBezTo>
                      <a:cubicBezTo>
                        <a:pt x="3566" y="9827"/>
                        <a:pt x="4601" y="10353"/>
                        <a:pt x="5168" y="10248"/>
                      </a:cubicBezTo>
                    </a:path>
                  </a:pathLst>
                </a:custGeom>
                <a:solidFill>
                  <a:srgbClr val="F3D8B8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" name="淘宝网Chenying0907出品 5715"/>
                <p:cNvSpPr/>
                <p:nvPr/>
              </p:nvSpPr>
              <p:spPr bwMode="auto">
                <a:xfrm>
                  <a:off x="4476483" y="1752666"/>
                  <a:ext cx="1084262" cy="2273302"/>
                </a:xfrm>
                <a:custGeom>
                  <a:gdLst>
                    <a:gd fmla="*/ 105 w 117" name="T0"/>
                    <a:gd fmla="*/ 248 h 248" name="T1"/>
                    <a:gd fmla="*/ 1 w 117" name="T2"/>
                    <a:gd fmla="*/ 8 h 248" name="T3"/>
                    <a:gd fmla="*/ 3 w 117" name="T4"/>
                    <a:gd fmla="*/ 2 h 248" name="T5"/>
                    <a:gd fmla="*/ 13 w 117" name="T6"/>
                    <a:gd fmla="*/ 5 h 248" name="T7"/>
                    <a:gd fmla="*/ 117 w 117" name="T8"/>
                    <a:gd fmla="*/ 247 h 248" name="T9"/>
                    <a:gd fmla="*/ 105 w 117" name="T10"/>
                    <a:gd fmla="*/ 248 h 24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48" w="117">
                      <a:moveTo>
                        <a:pt x="105" y="24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4"/>
                        <a:pt x="3" y="2"/>
                      </a:cubicBezTo>
                      <a:cubicBezTo>
                        <a:pt x="7" y="0"/>
                        <a:pt x="12" y="4"/>
                        <a:pt x="13" y="5"/>
                      </a:cubicBezTo>
                      <a:cubicBezTo>
                        <a:pt x="117" y="247"/>
                        <a:pt x="117" y="247"/>
                        <a:pt x="117" y="247"/>
                      </a:cubicBezTo>
                      <a:lnTo>
                        <a:pt x="105" y="248"/>
                      </a:lnTo>
                      <a:close/>
                    </a:path>
                  </a:pathLst>
                </a:custGeom>
                <a:solidFill>
                  <a:srgbClr val="7D479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" name="淘宝网Chenying0907出品 5716"/>
                <p:cNvSpPr/>
                <p:nvPr/>
              </p:nvSpPr>
              <p:spPr bwMode="auto">
                <a:xfrm>
                  <a:off x="4713019" y="1641542"/>
                  <a:ext cx="1055688" cy="2328864"/>
                </a:xfrm>
                <a:custGeom>
                  <a:gdLst>
                    <a:gd fmla="*/ 105 w 114" name="T0"/>
                    <a:gd fmla="*/ 254 h 254" name="T1"/>
                    <a:gd fmla="*/ 0 w 114" name="T2"/>
                    <a:gd fmla="*/ 12 h 254" name="T3"/>
                    <a:gd fmla="*/ 6 w 114" name="T4"/>
                    <a:gd fmla="*/ 2 h 254" name="T5"/>
                    <a:gd fmla="*/ 11 w 114" name="T6"/>
                    <a:gd fmla="*/ 5 h 254" name="T7"/>
                    <a:gd fmla="*/ 114 w 114" name="T8"/>
                    <a:gd fmla="*/ 245 h 254" name="T9"/>
                    <a:gd fmla="*/ 105 w 114" name="T10"/>
                    <a:gd fmla="*/ 254 h 25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54" w="114">
                      <a:moveTo>
                        <a:pt x="105" y="254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1" y="4"/>
                        <a:pt x="6" y="2"/>
                      </a:cubicBezTo>
                      <a:cubicBezTo>
                        <a:pt x="10" y="0"/>
                        <a:pt x="10" y="3"/>
                        <a:pt x="11" y="5"/>
                      </a:cubicBezTo>
                      <a:cubicBezTo>
                        <a:pt x="114" y="245"/>
                        <a:pt x="114" y="245"/>
                        <a:pt x="114" y="245"/>
                      </a:cubicBezTo>
                      <a:lnTo>
                        <a:pt x="105" y="254"/>
                      </a:lnTo>
                      <a:close/>
                    </a:path>
                  </a:pathLst>
                </a:custGeom>
                <a:solidFill>
                  <a:srgbClr val="7D479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" name="淘宝网Chenying0907出品 5717"/>
                <p:cNvSpPr/>
                <p:nvPr/>
              </p:nvSpPr>
              <p:spPr bwMode="auto">
                <a:xfrm>
                  <a:off x="4597131" y="1733615"/>
                  <a:ext cx="1093788" cy="2282828"/>
                </a:xfrm>
                <a:custGeom>
                  <a:gdLst>
                    <a:gd fmla="*/ 104 w 118" name="T0"/>
                    <a:gd fmla="*/ 249 h 249" name="T1"/>
                    <a:gd fmla="*/ 1 w 118" name="T2"/>
                    <a:gd fmla="*/ 10 h 249" name="T3"/>
                    <a:gd fmla="*/ 5 w 118" name="T4"/>
                    <a:gd fmla="*/ 2 h 249" name="T5"/>
                    <a:gd fmla="*/ 14 w 118" name="T6"/>
                    <a:gd fmla="*/ 4 h 249" name="T7"/>
                    <a:gd fmla="*/ 118 w 118" name="T8"/>
                    <a:gd fmla="*/ 244 h 249" name="T9"/>
                    <a:gd fmla="*/ 104 w 118" name="T10"/>
                    <a:gd fmla="*/ 249 h 249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49" w="118">
                      <a:moveTo>
                        <a:pt x="104" y="249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8"/>
                        <a:pt x="1" y="4"/>
                        <a:pt x="5" y="2"/>
                      </a:cubicBezTo>
                      <a:cubicBezTo>
                        <a:pt x="11" y="0"/>
                        <a:pt x="13" y="3"/>
                        <a:pt x="14" y="4"/>
                      </a:cubicBezTo>
                      <a:cubicBezTo>
                        <a:pt x="118" y="244"/>
                        <a:pt x="118" y="244"/>
                        <a:pt x="118" y="244"/>
                      </a:cubicBezTo>
                      <a:lnTo>
                        <a:pt x="104" y="249"/>
                      </a:lnTo>
                      <a:close/>
                    </a:path>
                  </a:pathLst>
                </a:custGeom>
                <a:solidFill>
                  <a:srgbClr val="985CB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" name="淘宝网Chenying0907出品 5703"/>
                <p:cNvSpPr/>
                <p:nvPr/>
              </p:nvSpPr>
              <p:spPr bwMode="auto">
                <a:xfrm>
                  <a:off x="4405578" y="1186853"/>
                  <a:ext cx="189438" cy="312121"/>
                </a:xfrm>
                <a:custGeom>
                  <a:gdLst>
                    <a:gd fmla="*/ 18 w 18" name="T0"/>
                    <a:gd fmla="*/ 22 h 30" name="T1"/>
                    <a:gd fmla="*/ 0 w 18" name="T2"/>
                    <a:gd fmla="*/ 0 h 30" name="T3"/>
                    <a:gd fmla="*/ 4 w 18" name="T4"/>
                    <a:gd fmla="*/ 28 h 30" name="T5"/>
                    <a:gd fmla="*/ 12 w 18" name="T6"/>
                    <a:gd fmla="*/ 29 h 30" name="T7"/>
                    <a:gd fmla="*/ 18 w 18" name="T8"/>
                    <a:gd fmla="*/ 22 h 3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0" w="18">
                      <a:moveTo>
                        <a:pt x="18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7" y="30"/>
                        <a:pt x="10" y="30"/>
                        <a:pt x="12" y="29"/>
                      </a:cubicBezTo>
                      <a:cubicBezTo>
                        <a:pt x="15" y="27"/>
                        <a:pt x="17" y="25"/>
                        <a:pt x="18" y="22"/>
                      </a:cubicBezTo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12" name="AutoShape 5699"/>
            <p:cNvSpPr>
              <a:spLocks noChangeArrowheads="1" noChangeAspect="1" noTextEdit="1"/>
            </p:cNvSpPr>
            <p:nvPr/>
          </p:nvSpPr>
          <p:spPr bwMode="auto">
            <a:xfrm>
              <a:off x="4389170" y="1165291"/>
              <a:ext cx="1417638" cy="2970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13" name="淘宝网Chenying0907出品 12"/>
            <p:cNvGrpSpPr/>
            <p:nvPr/>
          </p:nvGrpSpPr>
          <p:grpSpPr>
            <a:xfrm>
              <a:off x="5249118" y="3524742"/>
              <a:ext cx="2602836" cy="2233477"/>
              <a:chOff x="9473194" y="1739131"/>
              <a:chExt cx="2602839" cy="2233476"/>
            </a:xfrm>
          </p:grpSpPr>
          <p:sp>
            <p:nvSpPr>
              <p:cNvPr id="15" name="淘宝网Chenying0907出品 5615"/>
              <p:cNvSpPr/>
              <p:nvPr/>
            </p:nvSpPr>
            <p:spPr bwMode="auto">
              <a:xfrm>
                <a:off x="9473194" y="1739131"/>
                <a:ext cx="2600768" cy="2226291"/>
              </a:xfrm>
              <a:custGeom>
                <a:gdLst>
                  <a:gd fmla="*/ 575 w 632" name="T0"/>
                  <a:gd fmla="*/ 435 h 541" name="T1"/>
                  <a:gd fmla="*/ 0 w 632" name="T2"/>
                  <a:gd fmla="*/ 541 h 541" name="T3"/>
                  <a:gd fmla="*/ 0 w 632" name="T4"/>
                  <a:gd fmla="*/ 94 h 541" name="T5"/>
                  <a:gd fmla="*/ 632 w 632" name="T6"/>
                  <a:gd fmla="*/ 0 h 541" name="T7"/>
                  <a:gd fmla="*/ 575 w 632" name="T8"/>
                  <a:gd fmla="*/ 435 h 5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41" w="632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淘宝网Chenying0907出品 5615"/>
              <p:cNvSpPr/>
              <p:nvPr/>
            </p:nvSpPr>
            <p:spPr bwMode="auto">
              <a:xfrm>
                <a:off x="9473195" y="1746316"/>
                <a:ext cx="2600768" cy="2226291"/>
              </a:xfrm>
              <a:custGeom>
                <a:gdLst>
                  <a:gd fmla="*/ 575 w 632" name="T0"/>
                  <a:gd fmla="*/ 435 h 541" name="T1"/>
                  <a:gd fmla="*/ 0 w 632" name="T2"/>
                  <a:gd fmla="*/ 541 h 541" name="T3"/>
                  <a:gd fmla="*/ 0 w 632" name="T4"/>
                  <a:gd fmla="*/ 94 h 541" name="T5"/>
                  <a:gd fmla="*/ 632 w 632" name="T6"/>
                  <a:gd fmla="*/ 0 h 541" name="T7"/>
                  <a:gd fmla="*/ 575 w 632" name="T8"/>
                  <a:gd fmla="*/ 435 h 5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41" w="632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3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淘宝网Chenying0907出品 5615"/>
              <p:cNvSpPr/>
              <p:nvPr/>
            </p:nvSpPr>
            <p:spPr bwMode="auto">
              <a:xfrm>
                <a:off x="9475265" y="1744163"/>
                <a:ext cx="2600768" cy="2226291"/>
              </a:xfrm>
              <a:custGeom>
                <a:gdLst>
                  <a:gd fmla="*/ 575 w 632" name="T0"/>
                  <a:gd fmla="*/ 435 h 541" name="T1"/>
                  <a:gd fmla="*/ 0 w 632" name="T2"/>
                  <a:gd fmla="*/ 541 h 541" name="T3"/>
                  <a:gd fmla="*/ 0 w 632" name="T4"/>
                  <a:gd fmla="*/ 94 h 541" name="T5"/>
                  <a:gd fmla="*/ 632 w 632" name="T6"/>
                  <a:gd fmla="*/ 0 h 541" name="T7"/>
                  <a:gd fmla="*/ 575 w 632" name="T8"/>
                  <a:gd fmla="*/ 435 h 5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41" w="632">
                    <a:moveTo>
                      <a:pt x="575" y="435"/>
                    </a:moveTo>
                    <a:lnTo>
                      <a:pt x="0" y="541"/>
                    </a:lnTo>
                    <a:lnTo>
                      <a:pt x="0" y="94"/>
                    </a:lnTo>
                    <a:lnTo>
                      <a:pt x="632" y="0"/>
                    </a:lnTo>
                    <a:lnTo>
                      <a:pt x="575" y="435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27000"/>
                    </a:schemeClr>
                  </a:gs>
                  <a:gs pos="0">
                    <a:schemeClr val="bg1">
                      <a:lumMod val="65000"/>
                      <a:alpha val="6100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4" name="淘宝网Chenying0907出品 5785"/>
            <p:cNvSpPr/>
            <p:nvPr/>
          </p:nvSpPr>
          <p:spPr bwMode="auto">
            <a:xfrm>
              <a:off x="5221288" y="3516314"/>
              <a:ext cx="3430587" cy="612775"/>
            </a:xfrm>
            <a:custGeom>
              <a:gdLst>
                <a:gd fmla="*/ 0 w 350" name="T0"/>
                <a:gd fmla="*/ 38 h 60" name="T1"/>
                <a:gd fmla="*/ 266 w 350" name="T2"/>
                <a:gd fmla="*/ 0 h 60" name="T3"/>
                <a:gd fmla="*/ 350 w 350" name="T4"/>
                <a:gd fmla="*/ 12 h 60" name="T5"/>
                <a:gd fmla="*/ 37 w 350" name="T6"/>
                <a:gd fmla="*/ 60 h 60" name="T7"/>
                <a:gd fmla="*/ 1 w 350" name="T8"/>
                <a:gd fmla="*/ 39 h 60" name="T9"/>
                <a:gd fmla="*/ 0 w 350" name="T10"/>
                <a:gd fmla="*/ 39 h 60" name="T11"/>
                <a:gd fmla="*/ 0 w 350" name="T12"/>
                <a:gd fmla="*/ 38 h 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" w="350">
                  <a:moveTo>
                    <a:pt x="0" y="38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350" y="12"/>
                    <a:pt x="350" y="12"/>
                    <a:pt x="350" y="12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2" y="38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22225">
              <a:noFill/>
              <a:round/>
            </a:ln>
            <a:scene3d>
              <a:camera prst="orthographicFront"/>
              <a:lightRig dir="t" rig="threePt"/>
            </a:scene3d>
            <a:sp3d>
              <a:bevelT h="12700" prst="angle" w="12700"/>
            </a:sp3d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0" name="TextBox 59"/>
          <p:cNvSpPr>
            <a:spLocks noChangeArrowheads="1"/>
          </p:cNvSpPr>
          <p:nvPr/>
        </p:nvSpPr>
        <p:spPr bwMode="auto">
          <a:xfrm flipH="1">
            <a:off x="4369395" y="1772816"/>
            <a:ext cx="324110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algn="ctr"/>
            <a:r>
              <a:rPr altLang="en-US" b="1" lang="zh-CN" sz="36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  <a:sym charset="-122" pitchFamily="2" typeface="方正兰亭黑_GBK"/>
              </a:rPr>
              <a:t>目录 / CONTENTS</a:t>
            </a:r>
          </a:p>
        </p:txBody>
      </p:sp>
      <p:grpSp>
        <p:nvGrpSpPr>
          <p:cNvPr id="76" name="淘宝网Chenying0907出品 75"/>
          <p:cNvGrpSpPr/>
          <p:nvPr/>
        </p:nvGrpSpPr>
        <p:grpSpPr>
          <a:xfrm>
            <a:off x="1844060" y="3573016"/>
            <a:ext cx="1949271" cy="2430528"/>
            <a:chOff x="3295850" y="1908877"/>
            <a:chExt cx="3738030" cy="4660916"/>
          </a:xfrm>
        </p:grpSpPr>
        <p:sp>
          <p:nvSpPr>
            <p:cNvPr id="77" name="圆角淘宝网Chenying0907出品 76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8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9" name="圆角淘宝网Chenying0907出品 78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35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0" name="淘宝网Chenying0907出品 5"/>
            <p:cNvSpPr/>
            <p:nvPr/>
          </p:nvSpPr>
          <p:spPr bwMode="auto">
            <a:xfrm rot="10800000">
              <a:off x="3548875" y="2523401"/>
              <a:ext cx="2056649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淘宝网Chenying0907出品 80"/>
          <p:cNvGrpSpPr/>
          <p:nvPr/>
        </p:nvGrpSpPr>
        <p:grpSpPr>
          <a:xfrm>
            <a:off x="3644260" y="3590760"/>
            <a:ext cx="1949271" cy="2430528"/>
            <a:chOff x="3295850" y="1908877"/>
            <a:chExt cx="3738030" cy="4660916"/>
          </a:xfrm>
        </p:grpSpPr>
        <p:sp>
          <p:nvSpPr>
            <p:cNvPr id="82" name="圆角淘宝网Chenying0907出品 81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3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4" name="圆角淘宝网Chenying0907出品 83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35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5" name="淘宝网Chenying0907出品 5"/>
            <p:cNvSpPr/>
            <p:nvPr/>
          </p:nvSpPr>
          <p:spPr bwMode="auto">
            <a:xfrm rot="10800000">
              <a:off x="3548875" y="2523401"/>
              <a:ext cx="2056649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淘宝网Chenying0907出品 85"/>
          <p:cNvGrpSpPr/>
          <p:nvPr/>
        </p:nvGrpSpPr>
        <p:grpSpPr>
          <a:xfrm>
            <a:off x="5444460" y="3573016"/>
            <a:ext cx="1949271" cy="2430528"/>
            <a:chOff x="3295850" y="1908877"/>
            <a:chExt cx="3738030" cy="4660916"/>
          </a:xfrm>
        </p:grpSpPr>
        <p:sp>
          <p:nvSpPr>
            <p:cNvPr id="87" name="圆角淘宝网Chenying0907出品 86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8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9" name="圆角淘宝网Chenying0907出品 88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35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0" name="淘宝网Chenying0907出品 5"/>
            <p:cNvSpPr/>
            <p:nvPr/>
          </p:nvSpPr>
          <p:spPr bwMode="auto">
            <a:xfrm rot="10800000">
              <a:off x="3548875" y="2523401"/>
              <a:ext cx="2056649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4505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91" name="淘宝网Chenying0907出品 90"/>
          <p:cNvGrpSpPr/>
          <p:nvPr/>
        </p:nvGrpSpPr>
        <p:grpSpPr>
          <a:xfrm>
            <a:off x="7316668" y="3573016"/>
            <a:ext cx="1949271" cy="2430528"/>
            <a:chOff x="3295850" y="1908877"/>
            <a:chExt cx="3738030" cy="4660916"/>
          </a:xfrm>
        </p:grpSpPr>
        <p:sp>
          <p:nvSpPr>
            <p:cNvPr id="92" name="圆角淘宝网Chenying0907出品 91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3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" name="圆角淘宝网Chenying0907出品 93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35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5" name="淘宝网Chenying0907出品 5"/>
            <p:cNvSpPr/>
            <p:nvPr/>
          </p:nvSpPr>
          <p:spPr bwMode="auto">
            <a:xfrm rot="10800000">
              <a:off x="3548875" y="2523401"/>
              <a:ext cx="2056649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96" name="淘宝网Chenying0907出品 95"/>
          <p:cNvGrpSpPr/>
          <p:nvPr/>
        </p:nvGrpSpPr>
        <p:grpSpPr>
          <a:xfrm>
            <a:off x="9132124" y="3628741"/>
            <a:ext cx="1949271" cy="2430528"/>
            <a:chOff x="3295850" y="1908877"/>
            <a:chExt cx="3738030" cy="4660916"/>
          </a:xfrm>
        </p:grpSpPr>
        <p:sp>
          <p:nvSpPr>
            <p:cNvPr id="97" name="圆角淘宝网Chenying0907出品 96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8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9" name="圆角淘宝网Chenying0907出品 98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35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0" name="淘宝网Chenying0907出品 5"/>
            <p:cNvSpPr/>
            <p:nvPr/>
          </p:nvSpPr>
          <p:spPr bwMode="auto">
            <a:xfrm rot="10800000">
              <a:off x="3548875" y="2523401"/>
              <a:ext cx="2056649" cy="1822793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06" name="淘宝网Chenying0907出品 9"/>
          <p:cNvSpPr txBox="1"/>
          <p:nvPr/>
        </p:nvSpPr>
        <p:spPr>
          <a:xfrm>
            <a:off x="1417067" y="5151239"/>
            <a:ext cx="2103040" cy="8001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公司与团队</a:t>
            </a:r>
          </a:p>
          <a:p>
            <a:pPr algn="ctr" lvl="1" marL="0"/>
            <a:r>
              <a:rPr altLang="en-US" b="1" lang="zh-CN" smtClean="0" sz="240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（我们是谁）</a:t>
            </a:r>
          </a:p>
        </p:txBody>
      </p:sp>
      <p:sp>
        <p:nvSpPr>
          <p:cNvPr id="107" name="淘宝网Chenying0907出品 9"/>
          <p:cNvSpPr txBox="1"/>
          <p:nvPr/>
        </p:nvSpPr>
        <p:spPr>
          <a:xfrm>
            <a:off x="3233065" y="5151239"/>
            <a:ext cx="2103040" cy="8001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项目介绍</a:t>
            </a:r>
          </a:p>
          <a:p>
            <a:pPr algn="ctr" lvl="1" marL="0"/>
            <a:r>
              <a:rPr altLang="en-US" b="1" lang="zh-CN" smtClean="0" sz="24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（我们做什么）</a:t>
            </a:r>
          </a:p>
        </p:txBody>
      </p:sp>
      <p:sp>
        <p:nvSpPr>
          <p:cNvPr id="108" name="淘宝网Chenying0907出品 9"/>
          <p:cNvSpPr txBox="1"/>
          <p:nvPr/>
        </p:nvSpPr>
        <p:spPr>
          <a:xfrm>
            <a:off x="5017467" y="5151239"/>
            <a:ext cx="2103040" cy="8001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产品与运营</a:t>
            </a:r>
          </a:p>
          <a:p>
            <a:pPr algn="ctr" lvl="1" marL="0"/>
            <a:r>
              <a:rPr altLang="en-US" b="1" lang="zh-CN" smtClean="0" sz="24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（我们怎么做）</a:t>
            </a:r>
          </a:p>
        </p:txBody>
      </p:sp>
      <p:sp>
        <p:nvSpPr>
          <p:cNvPr id="109" name="淘宝网Chenying0907出品 9"/>
          <p:cNvSpPr txBox="1"/>
          <p:nvPr/>
        </p:nvSpPr>
        <p:spPr>
          <a:xfrm>
            <a:off x="6860059" y="5151239"/>
            <a:ext cx="2103040" cy="11658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7030A0"/>
                </a:solidFill>
                <a:latin charset="-122" pitchFamily="34" typeface="微软雅黑"/>
                <a:ea charset="-122" pitchFamily="34" typeface="微软雅黑"/>
              </a:rPr>
              <a:t>发展前景</a:t>
            </a:r>
          </a:p>
          <a:p>
            <a:pPr algn="ctr" lvl="1" marL="0"/>
            <a:r>
              <a:rPr altLang="en-US" b="1" lang="zh-CN" smtClean="0" sz="2400">
                <a:solidFill>
                  <a:srgbClr val="7030A0"/>
                </a:solidFill>
                <a:latin charset="-122" pitchFamily="34" typeface="微软雅黑"/>
                <a:ea charset="-122" pitchFamily="34" typeface="微软雅黑"/>
              </a:rPr>
              <a:t>（长期战略目标）</a:t>
            </a:r>
          </a:p>
        </p:txBody>
      </p:sp>
      <p:sp>
        <p:nvSpPr>
          <p:cNvPr id="110" name="淘宝网Chenying0907出品 9"/>
          <p:cNvSpPr txBox="1"/>
          <p:nvPr/>
        </p:nvSpPr>
        <p:spPr>
          <a:xfrm>
            <a:off x="8747075" y="5151239"/>
            <a:ext cx="2103040" cy="11658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财务与融资</a:t>
            </a:r>
          </a:p>
          <a:p>
            <a:pPr algn="ctr" lvl="1" marL="0"/>
            <a:r>
              <a:rPr altLang="en-US" b="1" lang="zh-CN" smtClean="0" sz="240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（商务合作方式）</a:t>
            </a:r>
          </a:p>
        </p:txBody>
      </p:sp>
      <p:sp>
        <p:nvSpPr>
          <p:cNvPr id="101" name="KSO_Shape"/>
          <p:cNvSpPr/>
          <p:nvPr/>
        </p:nvSpPr>
        <p:spPr bwMode="auto">
          <a:xfrm>
            <a:off x="2176801" y="4134455"/>
            <a:ext cx="650494" cy="446673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ea charset="-122" pitchFamily="2" typeface="宋体"/>
            </a:endParaRPr>
          </a:p>
        </p:txBody>
      </p:sp>
      <p:sp>
        <p:nvSpPr>
          <p:cNvPr id="102" name="KSO_Shape"/>
          <p:cNvSpPr/>
          <p:nvPr/>
        </p:nvSpPr>
        <p:spPr bwMode="auto">
          <a:xfrm>
            <a:off x="3960623" y="4149080"/>
            <a:ext cx="627380" cy="534318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ea charset="-122" pitchFamily="2" typeface="宋体"/>
            </a:endParaRPr>
          </a:p>
        </p:txBody>
      </p:sp>
      <p:sp>
        <p:nvSpPr>
          <p:cNvPr id="103" name="KSO_Shape"/>
          <p:cNvSpPr/>
          <p:nvPr/>
        </p:nvSpPr>
        <p:spPr bwMode="auto">
          <a:xfrm>
            <a:off x="5792912" y="4067075"/>
            <a:ext cx="664715" cy="658069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ea charset="-122" pitchFamily="2" typeface="宋体"/>
            </a:endParaRPr>
          </a:p>
        </p:txBody>
      </p:sp>
      <p:sp>
        <p:nvSpPr>
          <p:cNvPr id="104" name="KSO_Shape"/>
          <p:cNvSpPr/>
          <p:nvPr/>
        </p:nvSpPr>
        <p:spPr bwMode="auto">
          <a:xfrm>
            <a:off x="7681763" y="4102277"/>
            <a:ext cx="648072" cy="55085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ea charset="-122" pitchFamily="2" typeface="宋体"/>
            </a:endParaRPr>
          </a:p>
        </p:txBody>
      </p:sp>
      <p:sp>
        <p:nvSpPr>
          <p:cNvPr id="105" name="KSO_Shape"/>
          <p:cNvSpPr/>
          <p:nvPr/>
        </p:nvSpPr>
        <p:spPr bwMode="auto">
          <a:xfrm>
            <a:off x="9532492" y="4101839"/>
            <a:ext cx="574268" cy="551297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ea charset="-122" pitchFamily="2" typeface="宋体"/>
            </a:endParaRPr>
          </a:p>
        </p:txBody>
      </p:sp>
    </p:spTree>
    <p:extLst>
      <p:ext uri="{BB962C8B-B14F-4D97-AF65-F5344CB8AC3E}">
        <p14:creationId val="1454247996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  <p:bldP grpId="0" spid="106"/>
      <p:bldP grpId="0" spid="107"/>
      <p:bldP grpId="0" spid="108"/>
      <p:bldP grpId="0" spid="109"/>
      <p:bldP grpId="0" spid="110"/>
      <p:bldP grpId="0" spid="101"/>
      <p:bldP grpId="0" spid="102"/>
      <p:bldP grpId="0" spid="103"/>
      <p:bldP grpId="0" spid="104"/>
      <p:bldP grpId="0" spid="105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7030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7030A0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30</a:t>
            </a:r>
          </a:p>
        </p:txBody>
      </p:sp>
      <p:graphicFrame>
        <p:nvGraphicFramePr>
          <p:cNvPr id="16" name="图表 15"/>
          <p:cNvGraphicFramePr/>
          <p:nvPr>
            <p:extLst>
              <p:ext uri="{D42A27DB-BD31-4B8C-83A1-F6EECF244321}">
                <p14:modId val="1021744318"/>
              </p:ext>
            </p:extLst>
          </p:nvPr>
        </p:nvGraphicFramePr>
        <p:xfrm>
          <a:off x="498073" y="1628800"/>
          <a:ext cx="4126277" cy="235358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7" name="图表 16"/>
          <p:cNvGraphicFramePr/>
          <p:nvPr>
            <p:extLst>
              <p:ext uri="{D42A27DB-BD31-4B8C-83A1-F6EECF244321}">
                <p14:modId val="800529465"/>
              </p:ext>
            </p:extLst>
          </p:nvPr>
        </p:nvGraphicFramePr>
        <p:xfrm>
          <a:off x="2854599" y="1649985"/>
          <a:ext cx="4126277" cy="235358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18" name="图表 17"/>
          <p:cNvGraphicFramePr/>
          <p:nvPr>
            <p:extLst>
              <p:ext uri="{D42A27DB-BD31-4B8C-83A1-F6EECF244321}">
                <p14:modId val="3059984621"/>
              </p:ext>
            </p:extLst>
          </p:nvPr>
        </p:nvGraphicFramePr>
        <p:xfrm>
          <a:off x="5211125" y="1649985"/>
          <a:ext cx="4126277" cy="235358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aphicFrame>
        <p:nvGraphicFramePr>
          <p:cNvPr id="19" name="图表 18"/>
          <p:cNvGraphicFramePr/>
          <p:nvPr>
            <p:extLst>
              <p:ext uri="{D42A27DB-BD31-4B8C-83A1-F6EECF244321}">
                <p14:modId val="1948099274"/>
              </p:ext>
            </p:extLst>
          </p:nvPr>
        </p:nvGraphicFramePr>
        <p:xfrm>
          <a:off x="7659865" y="1661846"/>
          <a:ext cx="4126277" cy="2353581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20" name="淘宝网Chenying0907出品 179"/>
          <p:cNvSpPr txBox="1"/>
          <p:nvPr/>
        </p:nvSpPr>
        <p:spPr>
          <a:xfrm>
            <a:off x="1864858" y="2546250"/>
            <a:ext cx="12583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01ACBE"/>
                </a:solidFill>
                <a:latin charset="0" pitchFamily="34" typeface="Impact MT Std"/>
              </a:rPr>
              <a:t>30%</a:t>
            </a:r>
          </a:p>
        </p:txBody>
      </p:sp>
      <p:sp>
        <p:nvSpPr>
          <p:cNvPr id="21" name="淘宝网Chenying0907出品 180"/>
          <p:cNvSpPr txBox="1"/>
          <p:nvPr/>
        </p:nvSpPr>
        <p:spPr>
          <a:xfrm>
            <a:off x="4209601" y="2546250"/>
            <a:ext cx="12583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solidFill>
                  <a:srgbClr val="FFB850"/>
                </a:solidFill>
                <a:latin charset="0" pitchFamily="34" typeface="Impact MT Std"/>
              </a:rPr>
              <a:t>50%</a:t>
            </a:r>
          </a:p>
        </p:txBody>
      </p:sp>
      <p:sp>
        <p:nvSpPr>
          <p:cNvPr id="22" name="淘宝网Chenying0907出品 181"/>
          <p:cNvSpPr txBox="1"/>
          <p:nvPr/>
        </p:nvSpPr>
        <p:spPr>
          <a:xfrm>
            <a:off x="6554343" y="2546250"/>
            <a:ext cx="12583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solidFill>
                  <a:srgbClr val="F8353D"/>
                </a:solidFill>
                <a:latin charset="0" pitchFamily="34" typeface="Impact MT Std"/>
              </a:rPr>
              <a:t>80%</a:t>
            </a:r>
          </a:p>
        </p:txBody>
      </p:sp>
      <p:sp>
        <p:nvSpPr>
          <p:cNvPr id="23" name="淘宝网Chenying0907出品 182"/>
          <p:cNvSpPr txBox="1"/>
          <p:nvPr/>
        </p:nvSpPr>
        <p:spPr>
          <a:xfrm>
            <a:off x="8958002" y="2546250"/>
            <a:ext cx="12583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663A77"/>
                </a:solidFill>
                <a:latin charset="0" pitchFamily="34" typeface="Impact MT Std"/>
              </a:rPr>
              <a:t>100%</a:t>
            </a:r>
          </a:p>
        </p:txBody>
      </p:sp>
      <p:sp>
        <p:nvSpPr>
          <p:cNvPr id="24" name="淘宝网Chenying0907出品 183"/>
          <p:cNvSpPr txBox="1"/>
          <p:nvPr/>
        </p:nvSpPr>
        <p:spPr>
          <a:xfrm>
            <a:off x="1864858" y="3863091"/>
            <a:ext cx="125838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prstClr val="black">
                    <a:lumMod val="50000"/>
                    <a:lumOff val="50000"/>
                  </a:prstClr>
                </a:solidFill>
                <a:latin charset="0" pitchFamily="34" typeface="Impact MT Std"/>
              </a:rPr>
              <a:t>2007</a:t>
            </a:r>
          </a:p>
        </p:txBody>
      </p:sp>
      <p:sp>
        <p:nvSpPr>
          <p:cNvPr id="25" name="淘宝网Chenying0907出品 184"/>
          <p:cNvSpPr txBox="1"/>
          <p:nvPr/>
        </p:nvSpPr>
        <p:spPr>
          <a:xfrm>
            <a:off x="4209601" y="3863091"/>
            <a:ext cx="125838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prstClr val="black">
                    <a:lumMod val="50000"/>
                    <a:lumOff val="50000"/>
                  </a:prstClr>
                </a:solidFill>
                <a:latin charset="0" pitchFamily="34" typeface="Impact MT Std"/>
              </a:rPr>
              <a:t>2010</a:t>
            </a:r>
          </a:p>
        </p:txBody>
      </p:sp>
      <p:sp>
        <p:nvSpPr>
          <p:cNvPr id="26" name="淘宝网Chenying0907出品 185"/>
          <p:cNvSpPr txBox="1"/>
          <p:nvPr/>
        </p:nvSpPr>
        <p:spPr>
          <a:xfrm>
            <a:off x="6554343" y="3863091"/>
            <a:ext cx="125838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prstClr val="black">
                    <a:lumMod val="50000"/>
                    <a:lumOff val="50000"/>
                  </a:prstClr>
                </a:solidFill>
                <a:latin charset="0" pitchFamily="34" typeface="Impact MT Std"/>
              </a:rPr>
              <a:t>2012</a:t>
            </a:r>
          </a:p>
        </p:txBody>
      </p:sp>
      <p:sp>
        <p:nvSpPr>
          <p:cNvPr id="27" name="淘宝网Chenying0907出品 186"/>
          <p:cNvSpPr txBox="1"/>
          <p:nvPr/>
        </p:nvSpPr>
        <p:spPr>
          <a:xfrm>
            <a:off x="8958002" y="3863091"/>
            <a:ext cx="125838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prstClr val="black">
                    <a:lumMod val="50000"/>
                    <a:lumOff val="50000"/>
                  </a:prstClr>
                </a:solidFill>
                <a:latin charset="0" pitchFamily="34" typeface="Impact MT Std"/>
              </a:rPr>
              <a:t>2014</a:t>
            </a:r>
          </a:p>
        </p:txBody>
      </p:sp>
      <p:grpSp>
        <p:nvGrpSpPr>
          <p:cNvPr id="30" name="淘宝网Chenying0907出品 29"/>
          <p:cNvGrpSpPr/>
          <p:nvPr/>
        </p:nvGrpSpPr>
        <p:grpSpPr>
          <a:xfrm>
            <a:off x="2500948" y="4526793"/>
            <a:ext cx="7222056" cy="369332"/>
            <a:chOff x="2094548" y="5327134"/>
            <a:chExt cx="7222056" cy="369332"/>
          </a:xfrm>
        </p:grpSpPr>
        <p:grpSp>
          <p:nvGrpSpPr>
            <p:cNvPr id="31" name="淘宝网Chenying0907出品 30"/>
            <p:cNvGrpSpPr/>
            <p:nvPr/>
          </p:nvGrpSpPr>
          <p:grpSpPr>
            <a:xfrm>
              <a:off x="7631748" y="5327134"/>
              <a:ext cx="1684856" cy="369332"/>
              <a:chOff x="2080894" y="4828841"/>
              <a:chExt cx="1684856" cy="369332"/>
            </a:xfrm>
          </p:grpSpPr>
          <p:sp>
            <p:nvSpPr>
              <p:cNvPr id="41" name="圆角淘宝网Chenying0907出品 40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663A77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508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淘宝网Chenying0907出品 32"/>
              <p:cNvSpPr txBox="1"/>
              <p:nvPr/>
            </p:nvSpPr>
            <p:spPr>
              <a:xfrm>
                <a:off x="2378280" y="4828841"/>
                <a:ext cx="138747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charset="-122" pitchFamily="34" typeface="微软雅黑"/>
                    <a:ea charset="-122" pitchFamily="34" typeface="微软雅黑"/>
                  </a:rPr>
                  <a:t>添加标题</a:t>
                </a:r>
              </a:p>
            </p:txBody>
          </p:sp>
        </p:grpSp>
        <p:grpSp>
          <p:nvGrpSpPr>
            <p:cNvPr id="32" name="淘宝网Chenying0907出品 31"/>
            <p:cNvGrpSpPr/>
            <p:nvPr/>
          </p:nvGrpSpPr>
          <p:grpSpPr>
            <a:xfrm>
              <a:off x="5786015" y="5327134"/>
              <a:ext cx="1684856" cy="369332"/>
              <a:chOff x="2080894" y="4828841"/>
              <a:chExt cx="1684856" cy="369332"/>
            </a:xfrm>
          </p:grpSpPr>
          <p:sp>
            <p:nvSpPr>
              <p:cNvPr id="39" name="圆角淘宝网Chenying0907出品 38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F8353D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508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淘宝网Chenying0907出品 30"/>
              <p:cNvSpPr txBox="1"/>
              <p:nvPr/>
            </p:nvSpPr>
            <p:spPr>
              <a:xfrm>
                <a:off x="2378279" y="4828841"/>
                <a:ext cx="138747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charset="-122" pitchFamily="34" typeface="微软雅黑"/>
                    <a:ea charset="-122" pitchFamily="34" typeface="微软雅黑"/>
                  </a:rPr>
                  <a:t>添加标题</a:t>
                </a:r>
              </a:p>
            </p:txBody>
          </p:sp>
        </p:grpSp>
        <p:grpSp>
          <p:nvGrpSpPr>
            <p:cNvPr id="33" name="淘宝网Chenying0907出品 32"/>
            <p:cNvGrpSpPr/>
            <p:nvPr/>
          </p:nvGrpSpPr>
          <p:grpSpPr>
            <a:xfrm>
              <a:off x="3940281" y="5327134"/>
              <a:ext cx="1652904" cy="369332"/>
              <a:chOff x="2080894" y="4828841"/>
              <a:chExt cx="1652904" cy="369332"/>
            </a:xfrm>
          </p:grpSpPr>
          <p:sp>
            <p:nvSpPr>
              <p:cNvPr id="37" name="圆角淘宝网Chenying0907出品 36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FFB850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508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淘宝网Chenying0907出品 28"/>
              <p:cNvSpPr txBox="1"/>
              <p:nvPr/>
            </p:nvSpPr>
            <p:spPr>
              <a:xfrm>
                <a:off x="2346327" y="4828841"/>
                <a:ext cx="138747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charset="-122" pitchFamily="34" typeface="微软雅黑"/>
                    <a:ea charset="-122" pitchFamily="34" typeface="微软雅黑"/>
                  </a:rPr>
                  <a:t>添加标题</a:t>
                </a:r>
              </a:p>
            </p:txBody>
          </p:sp>
        </p:grpSp>
        <p:grpSp>
          <p:nvGrpSpPr>
            <p:cNvPr id="34" name="淘宝网Chenying0907出品 33"/>
            <p:cNvGrpSpPr/>
            <p:nvPr/>
          </p:nvGrpSpPr>
          <p:grpSpPr>
            <a:xfrm>
              <a:off x="2094548" y="5327134"/>
              <a:ext cx="1652904" cy="369332"/>
              <a:chOff x="2080894" y="4828841"/>
              <a:chExt cx="1652904" cy="369332"/>
            </a:xfrm>
          </p:grpSpPr>
          <p:sp>
            <p:nvSpPr>
              <p:cNvPr id="35" name="圆角淘宝网Chenying0907出品 34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01ACBE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508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淘宝网Chenying0907出品 26"/>
              <p:cNvSpPr txBox="1"/>
              <p:nvPr/>
            </p:nvSpPr>
            <p:spPr>
              <a:xfrm>
                <a:off x="2346327" y="4828841"/>
                <a:ext cx="138747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charset="-122" pitchFamily="34" typeface="微软雅黑"/>
                    <a:ea charset="-122" pitchFamily="34" typeface="微软雅黑"/>
                  </a:rPr>
                  <a:t>添加标题</a:t>
                </a:r>
              </a:p>
            </p:txBody>
          </p:sp>
        </p:grpSp>
      </p:grpSp>
      <p:cxnSp>
        <p:nvCxnSpPr>
          <p:cNvPr id="43" name="淘宝网Chenying0907出品 42"/>
          <p:cNvCxnSpPr/>
          <p:nvPr/>
        </p:nvCxnSpPr>
        <p:spPr>
          <a:xfrm>
            <a:off x="1762869" y="5157192"/>
            <a:ext cx="877162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淘宝网Chenying0907出品 115"/>
          <p:cNvSpPr txBox="1"/>
          <p:nvPr/>
        </p:nvSpPr>
        <p:spPr>
          <a:xfrm>
            <a:off x="1874403" y="5243190"/>
            <a:ext cx="844319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您的内容打在这里，或者通过复制您的文本后，在此框中选择粘贴，尽可能简介扼要，主题明确您的内容打在这里，或者通过复制您的文本后，在此框中选择粘贴，尽可能简介扼要，主题明确.</a:t>
            </a:r>
          </a:p>
        </p:txBody>
      </p:sp>
    </p:spTree>
    <p:extLst>
      <p:ext uri="{BB962C8B-B14F-4D97-AF65-F5344CB8AC3E}">
        <p14:creationId val="3041281903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44"/>
      <p:bldGraphic grpId="0" spid="16">
        <p:bldAsOne/>
      </p:bldGraphic>
      <p:bldGraphic grpId="0" spid="17">
        <p:bldAsOne/>
      </p:bldGraphic>
      <p:bldGraphic grpId="0" spid="18">
        <p:bldAsOne/>
      </p:bldGraphic>
      <p:bldGraphic grpId="0" spid="19">
        <p:bldAsOne/>
      </p:bldGraphic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7030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7030A0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31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8260394" y="2459162"/>
            <a:ext cx="169926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260394" y="4650291"/>
            <a:ext cx="169926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260395" y="3560654"/>
            <a:ext cx="91439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263140" y="2459162"/>
            <a:ext cx="169926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263140" y="4650291"/>
            <a:ext cx="169926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3048001" y="3560654"/>
            <a:ext cx="91439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5"/>
          <p:cNvSpPr/>
          <p:nvPr/>
        </p:nvSpPr>
        <p:spPr bwMode="auto">
          <a:xfrm rot="5400000">
            <a:off x="1399769" y="1867035"/>
            <a:ext cx="1225382" cy="1086048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 sz="2400">
              <a:solidFill>
                <a:prstClr val="black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3" name="Freeform 5"/>
          <p:cNvSpPr/>
          <p:nvPr/>
        </p:nvSpPr>
        <p:spPr bwMode="auto">
          <a:xfrm rot="5400000">
            <a:off x="2219630" y="3017630"/>
            <a:ext cx="1225382" cy="1086048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 sz="2400">
              <a:solidFill>
                <a:prstClr val="black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4" name="Freeform 5"/>
          <p:cNvSpPr/>
          <p:nvPr/>
        </p:nvSpPr>
        <p:spPr bwMode="auto">
          <a:xfrm rot="5400000">
            <a:off x="1399769" y="4107267"/>
            <a:ext cx="1225382" cy="1086048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 sz="2400">
              <a:solidFill>
                <a:prstClr val="black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5" name="Freeform 5"/>
          <p:cNvSpPr/>
          <p:nvPr/>
        </p:nvSpPr>
        <p:spPr bwMode="auto">
          <a:xfrm rot="5400000">
            <a:off x="9585899" y="1867035"/>
            <a:ext cx="1225382" cy="1086048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 sz="2400">
              <a:solidFill>
                <a:prstClr val="black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6" name="Freeform 5"/>
          <p:cNvSpPr/>
          <p:nvPr/>
        </p:nvSpPr>
        <p:spPr bwMode="auto">
          <a:xfrm rot="5400000">
            <a:off x="8766038" y="3017630"/>
            <a:ext cx="1225382" cy="1086048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 sz="2400">
              <a:solidFill>
                <a:prstClr val="black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7" name="Freeform 5"/>
          <p:cNvSpPr/>
          <p:nvPr/>
        </p:nvSpPr>
        <p:spPr bwMode="auto">
          <a:xfrm rot="5400000">
            <a:off x="9585899" y="4107267"/>
            <a:ext cx="1225382" cy="1086048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 sz="2400">
              <a:solidFill>
                <a:prstClr val="black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95940" y="1901190"/>
            <a:ext cx="4400122" cy="3657600"/>
            <a:chOff x="3895940" y="1901190"/>
            <a:chExt cx="4400122" cy="3657600"/>
          </a:xfrm>
        </p:grpSpPr>
        <p:pic>
          <p:nvPicPr>
            <p:cNvPr descr="iMac-mock-up-diferents-views.png" id="29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895940" y="1901190"/>
              <a:ext cx="4400122" cy="365760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165600" y="2216252"/>
              <a:ext cx="3860800" cy="2204516"/>
            </a:xfrm>
            <a:prstGeom prst="rect">
              <a:avLst/>
            </a:prstGeom>
          </p:spPr>
        </p:pic>
      </p:grpSp>
      <p:sp>
        <p:nvSpPr>
          <p:cNvPr id="31" name="Freeform 5"/>
          <p:cNvSpPr/>
          <p:nvPr/>
        </p:nvSpPr>
        <p:spPr bwMode="auto">
          <a:xfrm rot="5400000">
            <a:off x="906070" y="3288260"/>
            <a:ext cx="938438" cy="831732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 sz="2400">
              <a:solidFill>
                <a:prstClr val="black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2" name="Freeform 5"/>
          <p:cNvSpPr/>
          <p:nvPr/>
        </p:nvSpPr>
        <p:spPr bwMode="auto">
          <a:xfrm rot="5400000">
            <a:off x="2763641" y="1833313"/>
            <a:ext cx="938438" cy="831732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 sz="2400">
              <a:solidFill>
                <a:prstClr val="black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3" name="Freeform 5"/>
          <p:cNvSpPr/>
          <p:nvPr/>
        </p:nvSpPr>
        <p:spPr bwMode="auto">
          <a:xfrm rot="5400000">
            <a:off x="8521590" y="1833313"/>
            <a:ext cx="938438" cy="831732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 sz="2400">
              <a:solidFill>
                <a:prstClr val="black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4" name="Freeform 5"/>
          <p:cNvSpPr/>
          <p:nvPr/>
        </p:nvSpPr>
        <p:spPr bwMode="auto">
          <a:xfrm rot="5400000">
            <a:off x="10272395" y="3109875"/>
            <a:ext cx="938438" cy="831732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 sz="2400">
              <a:solidFill>
                <a:prstClr val="black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35" name="Group 8"/>
          <p:cNvGrpSpPr>
            <a:grpSpLocks noChangeAspect="1"/>
          </p:cNvGrpSpPr>
          <p:nvPr/>
        </p:nvGrpSpPr>
        <p:grpSpPr>
          <a:xfrm>
            <a:off x="1209798" y="3526520"/>
            <a:ext cx="330982" cy="362665"/>
            <a:chOff x="3437" y="2282"/>
            <a:chExt cx="679" cy="744"/>
          </a:xfrm>
          <a:solidFill>
            <a:schemeClr val="bg1"/>
          </a:solidFill>
        </p:grpSpPr>
        <p:sp>
          <p:nvSpPr>
            <p:cNvPr id="36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gdLst>
                <a:gd fmla="*/ 50 w 152" name="T0"/>
                <a:gd fmla="*/ 147 h 159" name="T1"/>
                <a:gd fmla="*/ 39 w 152" name="T2"/>
                <a:gd fmla="*/ 147 h 159" name="T3"/>
                <a:gd fmla="*/ 76 w 152" name="T4"/>
                <a:gd fmla="*/ 159 h 159" name="T5"/>
                <a:gd fmla="*/ 114 w 152" name="T6"/>
                <a:gd fmla="*/ 147 h 159" name="T7"/>
                <a:gd fmla="*/ 103 w 152" name="T8"/>
                <a:gd fmla="*/ 147 h 159" name="T9"/>
                <a:gd fmla="*/ 152 w 152" name="T10"/>
                <a:gd fmla="*/ 76 h 159" name="T11"/>
                <a:gd fmla="*/ 76 w 152" name="T12"/>
                <a:gd fmla="*/ 0 h 159" name="T13"/>
                <a:gd fmla="*/ 0 w 152" name="T14"/>
                <a:gd fmla="*/ 76 h 159" name="T15"/>
                <a:gd fmla="*/ 50 w 152" name="T16"/>
                <a:gd fmla="*/ 147 h 15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9" w="152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24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gdLst>
                <a:gd fmla="*/ 222 w 284" name="T0"/>
                <a:gd fmla="*/ 0 h 165" name="T1"/>
                <a:gd fmla="*/ 188 w 284" name="T2"/>
                <a:gd fmla="*/ 0 h 165" name="T3"/>
                <a:gd fmla="*/ 154 w 284" name="T4"/>
                <a:gd fmla="*/ 19 h 165" name="T5"/>
                <a:gd fmla="*/ 154 w 284" name="T6"/>
                <a:gd fmla="*/ 134 h 165" name="T7"/>
                <a:gd fmla="*/ 143 w 284" name="T8"/>
                <a:gd fmla="*/ 146 h 165" name="T9"/>
                <a:gd fmla="*/ 131 w 284" name="T10"/>
                <a:gd fmla="*/ 134 h 165" name="T11"/>
                <a:gd fmla="*/ 131 w 284" name="T12"/>
                <a:gd fmla="*/ 19 h 165" name="T13"/>
                <a:gd fmla="*/ 97 w 284" name="T14"/>
                <a:gd fmla="*/ 0 h 165" name="T15"/>
                <a:gd fmla="*/ 63 w 284" name="T16"/>
                <a:gd fmla="*/ 0 h 165" name="T17"/>
                <a:gd fmla="*/ 0 w 284" name="T18"/>
                <a:gd fmla="*/ 86 h 165" name="T19"/>
                <a:gd fmla="*/ 0 w 284" name="T20"/>
                <a:gd fmla="*/ 165 h 165" name="T21"/>
                <a:gd fmla="*/ 284 w 284" name="T22"/>
                <a:gd fmla="*/ 165 h 165" name="T23"/>
                <a:gd fmla="*/ 284 w 284" name="T24"/>
                <a:gd fmla="*/ 86 h 165" name="T25"/>
                <a:gd fmla="*/ 222 w 284" name="T26"/>
                <a:gd fmla="*/ 0 h 16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65" w="284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24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8" name="Group 13"/>
          <p:cNvGrpSpPr>
            <a:grpSpLocks noChangeAspect="1"/>
          </p:cNvGrpSpPr>
          <p:nvPr/>
        </p:nvGrpSpPr>
        <p:grpSpPr>
          <a:xfrm>
            <a:off x="8835705" y="2065564"/>
            <a:ext cx="362945" cy="367230"/>
            <a:chOff x="2426" y="2781"/>
            <a:chExt cx="593" cy="600"/>
          </a:xfrm>
          <a:solidFill>
            <a:schemeClr val="bg1"/>
          </a:solidFill>
        </p:grpSpPr>
        <p:sp>
          <p:nvSpPr>
            <p:cNvPr id="39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24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24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41" name="Group 18"/>
          <p:cNvGrpSpPr>
            <a:grpSpLocks noChangeAspect="1"/>
          </p:cNvGrpSpPr>
          <p:nvPr/>
        </p:nvGrpSpPr>
        <p:grpSpPr>
          <a:xfrm>
            <a:off x="3044348" y="2046972"/>
            <a:ext cx="377023" cy="351316"/>
            <a:chOff x="3802" y="2858"/>
            <a:chExt cx="616" cy="574"/>
          </a:xfrm>
          <a:solidFill>
            <a:schemeClr val="bg1"/>
          </a:solidFill>
        </p:grpSpPr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24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24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24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24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6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b="1" lang="zh-CN" sz="24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47" name="Freeform 108"/>
          <p:cNvSpPr>
            <a:spLocks noEditPoints="1"/>
          </p:cNvSpPr>
          <p:nvPr/>
        </p:nvSpPr>
        <p:spPr bwMode="auto">
          <a:xfrm>
            <a:off x="10518989" y="3337228"/>
            <a:ext cx="445251" cy="446853"/>
          </a:xfrm>
          <a:custGeom>
            <a:gdLst>
              <a:gd fmla="*/ 97 w 115" name="T0"/>
              <a:gd fmla="*/ 48 h 115" name="T1"/>
              <a:gd fmla="*/ 91 w 115" name="T2"/>
              <a:gd fmla="*/ 41 h 115" name="T3"/>
              <a:gd fmla="*/ 102 w 115" name="T4"/>
              <a:gd fmla="*/ 26 h 115" name="T5"/>
              <a:gd fmla="*/ 94 w 115" name="T6"/>
              <a:gd fmla="*/ 13 h 115" name="T7"/>
              <a:gd fmla="*/ 79 w 115" name="T8"/>
              <a:gd fmla="*/ 23 h 115" name="T9"/>
              <a:gd fmla="*/ 70 w 115" name="T10"/>
              <a:gd fmla="*/ 22 h 115" name="T11"/>
              <a:gd fmla="*/ 67 w 115" name="T12"/>
              <a:gd fmla="*/ 3 h 115" name="T13"/>
              <a:gd fmla="*/ 52 w 115" name="T14"/>
              <a:gd fmla="*/ 0 h 115" name="T15"/>
              <a:gd fmla="*/ 48 w 115" name="T16"/>
              <a:gd fmla="*/ 18 h 115" name="T17"/>
              <a:gd fmla="*/ 41 w 115" name="T18"/>
              <a:gd fmla="*/ 24 h 115" name="T19"/>
              <a:gd fmla="*/ 26 w 115" name="T20"/>
              <a:gd fmla="*/ 13 h 115" name="T21"/>
              <a:gd fmla="*/ 13 w 115" name="T22"/>
              <a:gd fmla="*/ 21 h 115" name="T23"/>
              <a:gd fmla="*/ 23 w 115" name="T24"/>
              <a:gd fmla="*/ 36 h 115" name="T25"/>
              <a:gd fmla="*/ 22 w 115" name="T26"/>
              <a:gd fmla="*/ 45 h 115" name="T27"/>
              <a:gd fmla="*/ 4 w 115" name="T28"/>
              <a:gd fmla="*/ 48 h 115" name="T29"/>
              <a:gd fmla="*/ 0 w 115" name="T30"/>
              <a:gd fmla="*/ 63 h 115" name="T31"/>
              <a:gd fmla="*/ 18 w 115" name="T32"/>
              <a:gd fmla="*/ 66 h 115" name="T33"/>
              <a:gd fmla="*/ 24 w 115" name="T34"/>
              <a:gd fmla="*/ 73 h 115" name="T35"/>
              <a:gd fmla="*/ 13 w 115" name="T36"/>
              <a:gd fmla="*/ 89 h 115" name="T37"/>
              <a:gd fmla="*/ 21 w 115" name="T38"/>
              <a:gd fmla="*/ 102 h 115" name="T39"/>
              <a:gd fmla="*/ 36 w 115" name="T40"/>
              <a:gd fmla="*/ 92 h 115" name="T41"/>
              <a:gd fmla="*/ 45 w 115" name="T42"/>
              <a:gd fmla="*/ 92 h 115" name="T43"/>
              <a:gd fmla="*/ 48 w 115" name="T44"/>
              <a:gd fmla="*/ 111 h 115" name="T45"/>
              <a:gd fmla="*/ 63 w 115" name="T46"/>
              <a:gd fmla="*/ 115 h 115" name="T47"/>
              <a:gd fmla="*/ 67 w 115" name="T48"/>
              <a:gd fmla="*/ 97 h 115" name="T49"/>
              <a:gd fmla="*/ 74 w 115" name="T50"/>
              <a:gd fmla="*/ 91 h 115" name="T51"/>
              <a:gd fmla="*/ 89 w 115" name="T52"/>
              <a:gd fmla="*/ 102 h 115" name="T53"/>
              <a:gd fmla="*/ 102 w 115" name="T54"/>
              <a:gd fmla="*/ 94 h 115" name="T55"/>
              <a:gd fmla="*/ 92 w 115" name="T56"/>
              <a:gd fmla="*/ 79 h 115" name="T57"/>
              <a:gd fmla="*/ 93 w 115" name="T58"/>
              <a:gd fmla="*/ 70 h 115" name="T59"/>
              <a:gd fmla="*/ 112 w 115" name="T60"/>
              <a:gd fmla="*/ 66 h 115" name="T61"/>
              <a:gd fmla="*/ 115 w 115" name="T62"/>
              <a:gd fmla="*/ 52 h 115" name="T63"/>
              <a:gd fmla="*/ 58 w 115" name="T64"/>
              <a:gd fmla="*/ 79 h 115" name="T65"/>
              <a:gd fmla="*/ 58 w 115" name="T66"/>
              <a:gd fmla="*/ 36 h 115" name="T67"/>
              <a:gd fmla="*/ 58 w 115" name="T68"/>
              <a:gd fmla="*/ 79 h 115" name="T69"/>
              <a:gd fmla="*/ 49 w 115" name="T70"/>
              <a:gd fmla="*/ 57 h 115" name="T71"/>
              <a:gd fmla="*/ 67 w 115" name="T72"/>
              <a:gd fmla="*/ 57 h 115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15" w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b="1" lang="zh-CN" sz="2400">
              <a:solidFill>
                <a:prstClr val="black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8" name="文本框 94"/>
          <p:cNvSpPr txBox="1"/>
          <p:nvPr/>
        </p:nvSpPr>
        <p:spPr>
          <a:xfrm>
            <a:off x="1557860" y="2060848"/>
            <a:ext cx="91299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数据</a:t>
            </a:r>
          </a:p>
          <a:p>
            <a:pPr algn="ctr"/>
            <a:r>
              <a:rPr altLang="en-US" b="1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分析</a:t>
            </a:r>
          </a:p>
        </p:txBody>
      </p:sp>
      <p:sp>
        <p:nvSpPr>
          <p:cNvPr id="49" name="文本框 95"/>
          <p:cNvSpPr txBox="1"/>
          <p:nvPr/>
        </p:nvSpPr>
        <p:spPr>
          <a:xfrm>
            <a:off x="1557860" y="4352165"/>
            <a:ext cx="91299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会议</a:t>
            </a:r>
          </a:p>
          <a:p>
            <a:pPr algn="ctr"/>
            <a:r>
              <a:rPr altLang="en-US" b="1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记录</a:t>
            </a:r>
          </a:p>
        </p:txBody>
      </p:sp>
      <p:sp>
        <p:nvSpPr>
          <p:cNvPr id="50" name="文本框 96"/>
          <p:cNvSpPr txBox="1"/>
          <p:nvPr/>
        </p:nvSpPr>
        <p:spPr>
          <a:xfrm>
            <a:off x="2370971" y="3212976"/>
            <a:ext cx="91299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人力</a:t>
            </a:r>
          </a:p>
          <a:p>
            <a:pPr algn="ctr"/>
            <a:r>
              <a:rPr altLang="en-US" b="1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资源</a:t>
            </a:r>
          </a:p>
        </p:txBody>
      </p:sp>
      <p:sp>
        <p:nvSpPr>
          <p:cNvPr id="51" name="文本框 97"/>
          <p:cNvSpPr txBox="1"/>
          <p:nvPr/>
        </p:nvSpPr>
        <p:spPr>
          <a:xfrm>
            <a:off x="8922232" y="3212976"/>
            <a:ext cx="91299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电脑</a:t>
            </a:r>
          </a:p>
          <a:p>
            <a:pPr algn="ctr"/>
            <a:r>
              <a:rPr altLang="en-US" b="1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安全</a:t>
            </a:r>
          </a:p>
        </p:txBody>
      </p:sp>
      <p:sp>
        <p:nvSpPr>
          <p:cNvPr id="52" name="文本框 98"/>
          <p:cNvSpPr txBox="1"/>
          <p:nvPr/>
        </p:nvSpPr>
        <p:spPr>
          <a:xfrm>
            <a:off x="9742093" y="4352165"/>
            <a:ext cx="91299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策划</a:t>
            </a:r>
          </a:p>
          <a:p>
            <a:pPr algn="ctr"/>
            <a:r>
              <a:rPr altLang="en-US" b="1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执行</a:t>
            </a:r>
          </a:p>
        </p:txBody>
      </p:sp>
      <p:sp>
        <p:nvSpPr>
          <p:cNvPr id="53" name="文本框 99"/>
          <p:cNvSpPr txBox="1"/>
          <p:nvPr/>
        </p:nvSpPr>
        <p:spPr>
          <a:xfrm>
            <a:off x="9756607" y="2060848"/>
            <a:ext cx="91299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统计</a:t>
            </a:r>
          </a:p>
          <a:p>
            <a:pPr algn="ctr"/>
            <a:r>
              <a:rPr altLang="en-US" b="1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分析</a:t>
            </a:r>
          </a:p>
        </p:txBody>
      </p:sp>
    </p:spTree>
    <p:extLst>
      <p:ext uri="{BB962C8B-B14F-4D97-AF65-F5344CB8AC3E}">
        <p14:creationId val="3750818980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2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4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22"/>
      <p:bldP grpId="0" spid="23"/>
      <p:bldP grpId="0" spid="24"/>
      <p:bldP grpId="0" spid="25"/>
      <p:bldP grpId="0" spid="26"/>
      <p:bldP grpId="0" spid="27"/>
      <p:bldP grpId="0" spid="31"/>
      <p:bldP grpId="0" spid="32"/>
      <p:bldP grpId="0" spid="33"/>
      <p:bldP grpId="0" spid="34"/>
      <p:bldP grpId="0" spid="47"/>
      <p:bldP grpId="0" spid="48"/>
      <p:bldP grpId="0" spid="49"/>
      <p:bldP grpId="0" spid="50"/>
      <p:bldP grpId="0" spid="51"/>
      <p:bldP grpId="0" spid="52"/>
      <p:bldP grpId="0" spid="53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7030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7030A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7030A0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标注 13"/>
          <p:cNvSpPr/>
          <p:nvPr/>
        </p:nvSpPr>
        <p:spPr>
          <a:xfrm>
            <a:off x="10922123" y="260648"/>
            <a:ext cx="442575" cy="296525"/>
          </a:xfrm>
          <a:prstGeom prst="wedgeRectCallou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32</a:t>
            </a:r>
          </a:p>
        </p:txBody>
      </p:sp>
      <p:grpSp>
        <p:nvGrpSpPr>
          <p:cNvPr id="326" name="组合 325"/>
          <p:cNvGrpSpPr/>
          <p:nvPr/>
        </p:nvGrpSpPr>
        <p:grpSpPr>
          <a:xfrm>
            <a:off x="2828445" y="4365786"/>
            <a:ext cx="6444701" cy="2163365"/>
            <a:chOff x="1685647" y="3197027"/>
            <a:chExt cx="8577897" cy="3167382"/>
          </a:xfrm>
        </p:grpSpPr>
        <p:sp>
          <p:nvSpPr>
            <p:cNvPr id="327" name="梯形 1037"/>
            <p:cNvSpPr/>
            <p:nvPr/>
          </p:nvSpPr>
          <p:spPr>
            <a:xfrm>
              <a:off x="1685647" y="4670719"/>
              <a:ext cx="8577897" cy="1693690"/>
            </a:xfrm>
            <a:custGeom>
              <a:gdLst>
                <a:gd fmla="*/ 0 w 8663676" name="connsiteX0"/>
                <a:gd fmla="*/ 1863059 h 1863059" name="connsiteY0"/>
                <a:gd fmla="*/ 966909 w 8663676" name="connsiteX1"/>
                <a:gd fmla="*/ 0 h 1863059" name="connsiteY1"/>
                <a:gd fmla="*/ 7696767 w 8663676" name="connsiteX2"/>
                <a:gd fmla="*/ 0 h 1863059" name="connsiteY2"/>
                <a:gd fmla="*/ 8663676 w 8663676" name="connsiteX3"/>
                <a:gd fmla="*/ 1863059 h 1863059" name="connsiteY3"/>
                <a:gd fmla="*/ 0 w 8663676" name="connsiteX4"/>
                <a:gd fmla="*/ 1863059 h 186305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863059" w="8663676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28" name="Group 26"/>
            <p:cNvGrpSpPr>
              <a:grpSpLocks noChangeAspect="1"/>
            </p:cNvGrpSpPr>
            <p:nvPr/>
          </p:nvGrpSpPr>
          <p:grpSpPr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329" name="Freeform 27"/>
              <p:cNvSpPr/>
              <p:nvPr/>
            </p:nvSpPr>
            <p:spPr bwMode="auto">
              <a:xfrm>
                <a:off x="-7" y="2540"/>
                <a:ext cx="7692" cy="798"/>
              </a:xfrm>
              <a:custGeom>
                <a:gdLst>
                  <a:gd fmla="*/ 3249 w 3253" name="T0"/>
                  <a:gd fmla="*/ 290 h 337" name="T1"/>
                  <a:gd fmla="*/ 3230 w 3253" name="T2"/>
                  <a:gd fmla="*/ 253 h 337" name="T3"/>
                  <a:gd fmla="*/ 3236 w 3253" name="T4"/>
                  <a:gd fmla="*/ 150 h 337" name="T5"/>
                  <a:gd fmla="*/ 3229 w 3253" name="T6"/>
                  <a:gd fmla="*/ 131 h 337" name="T7"/>
                  <a:gd fmla="*/ 3222 w 3253" name="T8"/>
                  <a:gd fmla="*/ 109 h 337" name="T9"/>
                  <a:gd fmla="*/ 2814 w 3253" name="T10"/>
                  <a:gd fmla="*/ 62 h 337" name="T11"/>
                  <a:gd fmla="*/ 1816 w 3253" name="T12"/>
                  <a:gd fmla="*/ 67 h 337" name="T13"/>
                  <a:gd fmla="*/ 1634 w 3253" name="T14"/>
                  <a:gd fmla="*/ 118 h 337" name="T15"/>
                  <a:gd fmla="*/ 1080 w 3253" name="T16"/>
                  <a:gd fmla="*/ 46 h 337" name="T17"/>
                  <a:gd fmla="*/ 414 w 3253" name="T18"/>
                  <a:gd fmla="*/ 80 h 337" name="T19"/>
                  <a:gd fmla="*/ 72 w 3253" name="T20"/>
                  <a:gd fmla="*/ 92 h 337" name="T21"/>
                  <a:gd fmla="*/ 26 w 3253" name="T22"/>
                  <a:gd fmla="*/ 101 h 337" name="T23"/>
                  <a:gd fmla="*/ 11 w 3253" name="T24"/>
                  <a:gd fmla="*/ 127 h 337" name="T25"/>
                  <a:gd fmla="*/ 6 w 3253" name="T26"/>
                  <a:gd fmla="*/ 206 h 337" name="T27"/>
                  <a:gd fmla="*/ 9 w 3253" name="T28"/>
                  <a:gd fmla="*/ 209 h 337" name="T29"/>
                  <a:gd fmla="*/ 9 w 3253" name="T30"/>
                  <a:gd fmla="*/ 314 h 337" name="T31"/>
                  <a:gd fmla="*/ 27 w 3253" name="T32"/>
                  <a:gd fmla="*/ 328 h 337" name="T33"/>
                  <a:gd fmla="*/ 56 w 3253" name="T34"/>
                  <a:gd fmla="*/ 327 h 337" name="T35"/>
                  <a:gd fmla="*/ 222 w 3253" name="T36"/>
                  <a:gd fmla="*/ 328 h 337" name="T37"/>
                  <a:gd fmla="*/ 353 w 3253" name="T38"/>
                  <a:gd fmla="*/ 329 h 337" name="T39"/>
                  <a:gd fmla="*/ 481 w 3253" name="T40"/>
                  <a:gd fmla="*/ 332 h 337" name="T41"/>
                  <a:gd fmla="*/ 511 w 3253" name="T42"/>
                  <a:gd fmla="*/ 330 h 337" name="T43"/>
                  <a:gd fmla="*/ 568 w 3253" name="T44"/>
                  <a:gd fmla="*/ 326 h 337" name="T45"/>
                  <a:gd fmla="*/ 652 w 3253" name="T46"/>
                  <a:gd fmla="*/ 328 h 337" name="T47"/>
                  <a:gd fmla="*/ 717 w 3253" name="T48"/>
                  <a:gd fmla="*/ 328 h 337" name="T49"/>
                  <a:gd fmla="*/ 762 w 3253" name="T50"/>
                  <a:gd fmla="*/ 331 h 337" name="T51"/>
                  <a:gd fmla="*/ 806 w 3253" name="T52"/>
                  <a:gd fmla="*/ 331 h 337" name="T53"/>
                  <a:gd fmla="*/ 1589 w 3253" name="T54"/>
                  <a:gd fmla="*/ 337 h 337" name="T55"/>
                  <a:gd fmla="*/ 1607 w 3253" name="T56"/>
                  <a:gd fmla="*/ 317 h 337" name="T57"/>
                  <a:gd fmla="*/ 1617 w 3253" name="T58"/>
                  <a:gd fmla="*/ 159 h 337" name="T59"/>
                  <a:gd fmla="*/ 1623 w 3253" name="T60"/>
                  <a:gd fmla="*/ 148 h 337" name="T61"/>
                  <a:gd fmla="*/ 1628 w 3253" name="T62"/>
                  <a:gd fmla="*/ 141 h 337" name="T63"/>
                  <a:gd fmla="*/ 1636 w 3253" name="T64"/>
                  <a:gd fmla="*/ 128 h 337" name="T65"/>
                  <a:gd fmla="*/ 1649 w 3253" name="T66"/>
                  <a:gd fmla="*/ 162 h 337" name="T67"/>
                  <a:gd fmla="*/ 1648 w 3253" name="T68"/>
                  <a:gd fmla="*/ 207 h 337" name="T69"/>
                  <a:gd fmla="*/ 1639 w 3253" name="T70"/>
                  <a:gd fmla="*/ 273 h 337" name="T71"/>
                  <a:gd fmla="*/ 1649 w 3253" name="T72"/>
                  <a:gd fmla="*/ 276 h 337" name="T73"/>
                  <a:gd fmla="*/ 1654 w 3253" name="T74"/>
                  <a:gd fmla="*/ 276 h 337" name="T75"/>
                  <a:gd fmla="*/ 1654 w 3253" name="T76"/>
                  <a:gd fmla="*/ 289 h 337" name="T77"/>
                  <a:gd fmla="*/ 1665 w 3253" name="T78"/>
                  <a:gd fmla="*/ 291 h 337" name="T79"/>
                  <a:gd fmla="*/ 1664 w 3253" name="T80"/>
                  <a:gd fmla="*/ 316 h 337" name="T81"/>
                  <a:gd fmla="*/ 1690 w 3253" name="T82"/>
                  <a:gd fmla="*/ 324 h 337" name="T83"/>
                  <a:gd fmla="*/ 3200 w 3253" name="T84"/>
                  <a:gd fmla="*/ 325 h 337" name="T85"/>
                  <a:gd fmla="*/ 3249 w 3253" name="T86"/>
                  <a:gd fmla="*/ 290 h 337" name="T8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b="b" l="0" r="r" t="0"/>
                <a:pathLst>
                  <a:path h="337" w="3252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0" name="Freeform 28"/>
              <p:cNvSpPr/>
              <p:nvPr/>
            </p:nvSpPr>
            <p:spPr bwMode="auto">
              <a:xfrm>
                <a:off x="21" y="1756"/>
                <a:ext cx="3821" cy="1066"/>
              </a:xfrm>
              <a:custGeom>
                <a:gdLst>
                  <a:gd fmla="*/ 1616 w 1616" name="T0"/>
                  <a:gd fmla="*/ 450 h 450" name="T1"/>
                  <a:gd fmla="*/ 1607 w 1616" name="T2"/>
                  <a:gd fmla="*/ 446 h 450" name="T3"/>
                  <a:gd fmla="*/ 1055 w 1616" name="T4"/>
                  <a:gd fmla="*/ 369 h 450" name="T5"/>
                  <a:gd fmla="*/ 388 w 1616" name="T6"/>
                  <a:gd fmla="*/ 402 h 450" name="T7"/>
                  <a:gd fmla="*/ 47 w 1616" name="T8"/>
                  <a:gd fmla="*/ 415 h 450" name="T9"/>
                  <a:gd fmla="*/ 0 w 1616" name="T10"/>
                  <a:gd fmla="*/ 424 h 450" name="T11"/>
                  <a:gd fmla="*/ 95 w 1616" name="T12"/>
                  <a:gd fmla="*/ 292 h 450" name="T13"/>
                  <a:gd fmla="*/ 277 w 1616" name="T14"/>
                  <a:gd fmla="*/ 0 h 450" name="T15"/>
                  <a:gd fmla="*/ 284 w 1616" name="T16"/>
                  <a:gd fmla="*/ 1 h 450" name="T17"/>
                  <a:gd fmla="*/ 45 w 1616" name="T18"/>
                  <a:gd fmla="*/ 386 h 450" name="T19"/>
                  <a:gd fmla="*/ 451 w 1616" name="T20"/>
                  <a:gd fmla="*/ 361 h 450" name="T21"/>
                  <a:gd fmla="*/ 1239 w 1616" name="T22"/>
                  <a:gd fmla="*/ 353 h 450" name="T23"/>
                  <a:gd fmla="*/ 1616 w 1616" name="T24"/>
                  <a:gd fmla="*/ 450 h 45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50" w="1615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1" name="Freeform 29"/>
              <p:cNvSpPr/>
              <p:nvPr/>
            </p:nvSpPr>
            <p:spPr bwMode="auto">
              <a:xfrm>
                <a:off x="3845" y="1801"/>
                <a:ext cx="3679" cy="1021"/>
              </a:xfrm>
              <a:custGeom>
                <a:gdLst>
                  <a:gd fmla="*/ 9 w 1556" name="T0"/>
                  <a:gd fmla="*/ 424 h 431" name="T1"/>
                  <a:gd fmla="*/ 39 w 1556" name="T2"/>
                  <a:gd fmla="*/ 402 h 431" name="T3"/>
                  <a:gd fmla="*/ 162 w 1556" name="T4"/>
                  <a:gd fmla="*/ 307 h 431" name="T5"/>
                  <a:gd fmla="*/ 481 w 1556" name="T6"/>
                  <a:gd fmla="*/ 164 h 431" name="T7"/>
                  <a:gd fmla="*/ 1212 w 1556" name="T8"/>
                  <a:gd fmla="*/ 0 h 431" name="T9"/>
                  <a:gd fmla="*/ 1214 w 1556" name="T10"/>
                  <a:gd fmla="*/ 2 h 431" name="T11"/>
                  <a:gd fmla="*/ 1340 w 1556" name="T12"/>
                  <a:gd fmla="*/ 140 h 431" name="T13"/>
                  <a:gd fmla="*/ 1556 w 1556" name="T14"/>
                  <a:gd fmla="*/ 388 h 431" name="T15"/>
                  <a:gd fmla="*/ 1549 w 1556" name="T16"/>
                  <a:gd fmla="*/ 390 h 431" name="T17"/>
                  <a:gd fmla="*/ 1129 w 1556" name="T18"/>
                  <a:gd fmla="*/ 332 h 431" name="T19"/>
                  <a:gd fmla="*/ 641 w 1556" name="T20"/>
                  <a:gd fmla="*/ 302 h 431" name="T21"/>
                  <a:gd fmla="*/ 145 w 1556" name="T22"/>
                  <a:gd fmla="*/ 376 h 431" name="T23"/>
                  <a:gd fmla="*/ 19 w 1556" name="T24"/>
                  <a:gd fmla="*/ 426 h 431" name="T25"/>
                  <a:gd fmla="*/ 2 w 1556" name="T26"/>
                  <a:gd fmla="*/ 431 h 431" name="T27"/>
                  <a:gd fmla="*/ 0 w 1556" name="T28"/>
                  <a:gd fmla="*/ 430 h 431" name="T29"/>
                  <a:gd fmla="*/ 10 w 1556" name="T30"/>
                  <a:gd fmla="*/ 423 h 431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31" w="1556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2" name="Freeform 30"/>
              <p:cNvSpPr/>
              <p:nvPr/>
            </p:nvSpPr>
            <p:spPr bwMode="auto">
              <a:xfrm>
                <a:off x="130" y="1761"/>
                <a:ext cx="3736" cy="1061"/>
              </a:xfrm>
              <a:custGeom>
                <a:gdLst>
                  <a:gd fmla="*/ 0 w 1580" name="T0"/>
                  <a:gd fmla="*/ 384 h 448" name="T1"/>
                  <a:gd fmla="*/ 237 w 1580" name="T2"/>
                  <a:gd fmla="*/ 0 h 448" name="T3"/>
                  <a:gd fmla="*/ 1235 w 1580" name="T4"/>
                  <a:gd fmla="*/ 244 h 448" name="T5"/>
                  <a:gd fmla="*/ 1580 w 1580" name="T6"/>
                  <a:gd fmla="*/ 441 h 448" name="T7"/>
                  <a:gd fmla="*/ 1570 w 1580" name="T8"/>
                  <a:gd fmla="*/ 448 h 448" name="T9"/>
                  <a:gd fmla="*/ 1285 w 1580" name="T10"/>
                  <a:gd fmla="*/ 366 h 448" name="T11"/>
                  <a:gd fmla="*/ 580 w 1580" name="T12"/>
                  <a:gd fmla="*/ 347 h 448" name="T13"/>
                  <a:gd fmla="*/ 0 w 1580" name="T14"/>
                  <a:gd fmla="*/ 384 h 44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48" w="1580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3" name="Freeform 31"/>
              <p:cNvSpPr/>
              <p:nvPr/>
            </p:nvSpPr>
            <p:spPr bwMode="auto">
              <a:xfrm>
                <a:off x="-40" y="2630"/>
                <a:ext cx="3882" cy="689"/>
              </a:xfrm>
              <a:custGeom>
                <a:gdLst>
                  <a:gd fmla="*/ 1633 w 1642" name="T0"/>
                  <a:gd fmla="*/ 77 h 291" name="T1"/>
                  <a:gd fmla="*/ 1081 w 1642" name="T2"/>
                  <a:gd fmla="*/ 0 h 291" name="T3"/>
                  <a:gd fmla="*/ 414 w 1642" name="T4"/>
                  <a:gd fmla="*/ 33 h 291" name="T5"/>
                  <a:gd fmla="*/ 73 w 1642" name="T6"/>
                  <a:gd fmla="*/ 46 h 291" name="T7"/>
                  <a:gd fmla="*/ 26 w 1642" name="T8"/>
                  <a:gd fmla="*/ 55 h 291" name="T9"/>
                  <a:gd fmla="*/ 11 w 1642" name="T10"/>
                  <a:gd fmla="*/ 80 h 291" name="T11"/>
                  <a:gd fmla="*/ 7 w 1642" name="T12"/>
                  <a:gd fmla="*/ 159 h 291" name="T13"/>
                  <a:gd fmla="*/ 9 w 1642" name="T14"/>
                  <a:gd fmla="*/ 163 h 291" name="T15"/>
                  <a:gd fmla="*/ 9 w 1642" name="T16"/>
                  <a:gd fmla="*/ 268 h 291" name="T17"/>
                  <a:gd fmla="*/ 28 w 1642" name="T18"/>
                  <a:gd fmla="*/ 281 h 291" name="T19"/>
                  <a:gd fmla="*/ 57 w 1642" name="T20"/>
                  <a:gd fmla="*/ 281 h 291" name="T21"/>
                  <a:gd fmla="*/ 223 w 1642" name="T22"/>
                  <a:gd fmla="*/ 281 h 291" name="T23"/>
                  <a:gd fmla="*/ 354 w 1642" name="T24"/>
                  <a:gd fmla="*/ 282 h 291" name="T25"/>
                  <a:gd fmla="*/ 482 w 1642" name="T26"/>
                  <a:gd fmla="*/ 285 h 291" name="T27"/>
                  <a:gd fmla="*/ 512 w 1642" name="T28"/>
                  <a:gd fmla="*/ 283 h 291" name="T29"/>
                  <a:gd fmla="*/ 568 w 1642" name="T30"/>
                  <a:gd fmla="*/ 280 h 291" name="T31"/>
                  <a:gd fmla="*/ 653 w 1642" name="T32"/>
                  <a:gd fmla="*/ 281 h 291" name="T33"/>
                  <a:gd fmla="*/ 718 w 1642" name="T34"/>
                  <a:gd fmla="*/ 281 h 291" name="T35"/>
                  <a:gd fmla="*/ 762 w 1642" name="T36"/>
                  <a:gd fmla="*/ 284 h 291" name="T37"/>
                  <a:gd fmla="*/ 806 w 1642" name="T38"/>
                  <a:gd fmla="*/ 285 h 291" name="T39"/>
                  <a:gd fmla="*/ 1590 w 1642" name="T40"/>
                  <a:gd fmla="*/ 291 h 291" name="T41"/>
                  <a:gd fmla="*/ 1608 w 1642" name="T42"/>
                  <a:gd fmla="*/ 271 h 291" name="T43"/>
                  <a:gd fmla="*/ 1618 w 1642" name="T44"/>
                  <a:gd fmla="*/ 113 h 291" name="T45"/>
                  <a:gd fmla="*/ 1624 w 1642" name="T46"/>
                  <a:gd fmla="*/ 102 h 291" name="T47"/>
                  <a:gd fmla="*/ 1629 w 1642" name="T48"/>
                  <a:gd fmla="*/ 95 h 291" name="T49"/>
                  <a:gd fmla="*/ 1642 w 1642" name="T50"/>
                  <a:gd fmla="*/ 81 h 291" name="T51"/>
                  <a:gd fmla="*/ 1633 w 1642" name="T52"/>
                  <a:gd fmla="*/ 77 h 291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291" w="1642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4" name="Freeform 32"/>
              <p:cNvSpPr/>
              <p:nvPr/>
            </p:nvSpPr>
            <p:spPr bwMode="auto">
              <a:xfrm>
                <a:off x="3890" y="1801"/>
                <a:ext cx="3757" cy="1009"/>
              </a:xfrm>
              <a:custGeom>
                <a:gdLst>
                  <a:gd fmla="*/ 312 w 1589" name="T0"/>
                  <a:gd fmla="*/ 327 h 426" name="T1"/>
                  <a:gd fmla="*/ 925 w 1589" name="T2"/>
                  <a:gd fmla="*/ 313 h 426" name="T3"/>
                  <a:gd fmla="*/ 1535 w 1589" name="T4"/>
                  <a:gd fmla="*/ 391 h 426" name="T5"/>
                  <a:gd fmla="*/ 1415 w 1589" name="T6"/>
                  <a:gd fmla="*/ 237 h 426" name="T7"/>
                  <a:gd fmla="*/ 1193 w 1589" name="T8"/>
                  <a:gd fmla="*/ 0 h 426" name="T9"/>
                  <a:gd fmla="*/ 1557 w 1589" name="T10"/>
                  <a:gd fmla="*/ 375 h 426" name="T11"/>
                  <a:gd fmla="*/ 1585 w 1589" name="T12"/>
                  <a:gd fmla="*/ 416 h 426" name="T13"/>
                  <a:gd fmla="*/ 1179 w 1589" name="T14"/>
                  <a:gd fmla="*/ 370 h 426" name="T15"/>
                  <a:gd fmla="*/ 181 w 1589" name="T16"/>
                  <a:gd fmla="*/ 375 h 426" name="T17"/>
                  <a:gd fmla="*/ 0 w 1589" name="T18"/>
                  <a:gd fmla="*/ 426 h 426" name="T19"/>
                  <a:gd fmla="*/ 312 w 1589" name="T20"/>
                  <a:gd fmla="*/ 327 h 42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26" w="1589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5" name="Freeform 33"/>
              <p:cNvSpPr/>
              <p:nvPr/>
            </p:nvSpPr>
            <p:spPr bwMode="auto">
              <a:xfrm>
                <a:off x="3879" y="2526"/>
                <a:ext cx="3828" cy="788"/>
              </a:xfrm>
              <a:custGeom>
                <a:gdLst>
                  <a:gd fmla="*/ 0 w 1619" name="T0"/>
                  <a:gd fmla="*/ 118 h 333" name="T1"/>
                  <a:gd fmla="*/ 1 w 1619" name="T2"/>
                  <a:gd fmla="*/ 126 h 333" name="T3"/>
                  <a:gd fmla="*/ 14 w 1619" name="T4"/>
                  <a:gd fmla="*/ 162 h 333" name="T5"/>
                  <a:gd fmla="*/ 13 w 1619" name="T6"/>
                  <a:gd fmla="*/ 207 h 333" name="T7"/>
                  <a:gd fmla="*/ 5 w 1619" name="T8"/>
                  <a:gd fmla="*/ 273 h 333" name="T9"/>
                  <a:gd fmla="*/ 15 w 1619" name="T10"/>
                  <a:gd fmla="*/ 276 h 333" name="T11"/>
                  <a:gd fmla="*/ 20 w 1619" name="T12"/>
                  <a:gd fmla="*/ 276 h 333" name="T13"/>
                  <a:gd fmla="*/ 19 w 1619" name="T14"/>
                  <a:gd fmla="*/ 289 h 333" name="T15"/>
                  <a:gd fmla="*/ 30 w 1619" name="T16"/>
                  <a:gd fmla="*/ 291 h 333" name="T17"/>
                  <a:gd fmla="*/ 29 w 1619" name="T18"/>
                  <a:gd fmla="*/ 316 h 333" name="T19"/>
                  <a:gd fmla="*/ 55 w 1619" name="T20"/>
                  <a:gd fmla="*/ 324 h 333" name="T21"/>
                  <a:gd fmla="*/ 1566 w 1619" name="T22"/>
                  <a:gd fmla="*/ 325 h 333" name="T23"/>
                  <a:gd fmla="*/ 1614 w 1619" name="T24"/>
                  <a:gd fmla="*/ 290 h 333" name="T25"/>
                  <a:gd fmla="*/ 1596 w 1619" name="T26"/>
                  <a:gd fmla="*/ 253 h 333" name="T27"/>
                  <a:gd fmla="*/ 1602 w 1619" name="T28"/>
                  <a:gd fmla="*/ 150 h 333" name="T29"/>
                  <a:gd fmla="*/ 1595 w 1619" name="T30"/>
                  <a:gd fmla="*/ 131 h 333" name="T31"/>
                  <a:gd fmla="*/ 1587 w 1619" name="T32"/>
                  <a:gd fmla="*/ 109 h 333" name="T33"/>
                  <a:gd fmla="*/ 1179 w 1619" name="T34"/>
                  <a:gd fmla="*/ 62 h 333" name="T35"/>
                  <a:gd fmla="*/ 181 w 1619" name="T36"/>
                  <a:gd fmla="*/ 67 h 333" name="T37"/>
                  <a:gd fmla="*/ 0 w 1619" name="T38"/>
                  <a:gd fmla="*/ 118 h 33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33" w="1619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6" name="Freeform 34"/>
              <p:cNvSpPr/>
              <p:nvPr/>
            </p:nvSpPr>
            <p:spPr bwMode="auto">
              <a:xfrm>
                <a:off x="317" y="2647"/>
                <a:ext cx="3457" cy="161"/>
              </a:xfrm>
              <a:custGeom>
                <a:gdLst>
                  <a:gd fmla="*/ 1462 w 1462" name="T0"/>
                  <a:gd fmla="*/ 68 h 68" name="T1"/>
                  <a:gd fmla="*/ 980 w 1462" name="T2"/>
                  <a:gd fmla="*/ 1 h 68" name="T3"/>
                  <a:gd fmla="*/ 594 w 1462" name="T4"/>
                  <a:gd fmla="*/ 10 h 68" name="T5"/>
                  <a:gd fmla="*/ 58 w 1462" name="T6"/>
                  <a:gd fmla="*/ 38 h 68" name="T7"/>
                  <a:gd fmla="*/ 0 w 1462" name="T8"/>
                  <a:gd fmla="*/ 40 h 68" name="T9"/>
                  <a:gd fmla="*/ 263 w 1462" name="T10"/>
                  <a:gd fmla="*/ 34 h 68" name="T11"/>
                  <a:gd fmla="*/ 820 w 1462" name="T12"/>
                  <a:gd fmla="*/ 10 h 68" name="T13"/>
                  <a:gd fmla="*/ 1330 w 1462" name="T14"/>
                  <a:gd fmla="*/ 41 h 68" name="T15"/>
                  <a:gd fmla="*/ 1462 w 1462" name="T16"/>
                  <a:gd fmla="*/ 68 h 6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8" w="1462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7" name="Freeform 35"/>
              <p:cNvSpPr/>
              <p:nvPr/>
            </p:nvSpPr>
            <p:spPr bwMode="auto">
              <a:xfrm>
                <a:off x="698" y="2666"/>
                <a:ext cx="3031" cy="139"/>
              </a:xfrm>
              <a:custGeom>
                <a:gdLst>
                  <a:gd fmla="*/ 1282 w 1282" name="T0"/>
                  <a:gd fmla="*/ 59 h 59" name="T1"/>
                  <a:gd fmla="*/ 750 w 1282" name="T2"/>
                  <a:gd fmla="*/ 9 h 59" name="T3"/>
                  <a:gd fmla="*/ 315 w 1282" name="T4"/>
                  <a:gd fmla="*/ 21 h 59" name="T5"/>
                  <a:gd fmla="*/ 0 w 1282" name="T6"/>
                  <a:gd fmla="*/ 33 h 59" name="T7"/>
                  <a:gd fmla="*/ 441 w 1282" name="T8"/>
                  <a:gd fmla="*/ 18 h 59" name="T9"/>
                  <a:gd fmla="*/ 998 w 1282" name="T10"/>
                  <a:gd fmla="*/ 23 h 59" name="T11"/>
                  <a:gd fmla="*/ 1282 w 1282" name="T12"/>
                  <a:gd fmla="*/ 59 h 5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9" w="1282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8" name="Freeform 36"/>
              <p:cNvSpPr/>
              <p:nvPr/>
            </p:nvSpPr>
            <p:spPr bwMode="auto">
              <a:xfrm>
                <a:off x="854" y="2694"/>
                <a:ext cx="2594" cy="88"/>
              </a:xfrm>
              <a:custGeom>
                <a:gdLst>
                  <a:gd fmla="*/ 1097 w 1097" name="T0"/>
                  <a:gd fmla="*/ 37 h 37" name="T1"/>
                  <a:gd fmla="*/ 524 w 1097" name="T2"/>
                  <a:gd fmla="*/ 14 h 37" name="T3"/>
                  <a:gd fmla="*/ 0 w 1097" name="T4"/>
                  <a:gd fmla="*/ 30 h 37" name="T5"/>
                  <a:gd fmla="*/ 504 w 1097" name="T6"/>
                  <a:gd fmla="*/ 17 h 37" name="T7"/>
                  <a:gd fmla="*/ 1097 w 1097" name="T8"/>
                  <a:gd fmla="*/ 37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109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9" name="Freeform 37"/>
              <p:cNvSpPr/>
              <p:nvPr/>
            </p:nvSpPr>
            <p:spPr bwMode="auto">
              <a:xfrm>
                <a:off x="73" y="2739"/>
                <a:ext cx="3658" cy="119"/>
              </a:xfrm>
              <a:custGeom>
                <a:gdLst>
                  <a:gd fmla="*/ 0 w 1547" name="T0"/>
                  <a:gd fmla="*/ 27 h 50" name="T1"/>
                  <a:gd fmla="*/ 514 w 1547" name="T2"/>
                  <a:gd fmla="*/ 23 h 50" name="T3"/>
                  <a:gd fmla="*/ 1484 w 1547" name="T4"/>
                  <a:gd fmla="*/ 40 h 50" name="T5"/>
                  <a:gd fmla="*/ 1547 w 1547" name="T6"/>
                  <a:gd fmla="*/ 50 h 50" name="T7"/>
                  <a:gd fmla="*/ 1069 w 1547" name="T8"/>
                  <a:gd fmla="*/ 25 h 50" name="T9"/>
                  <a:gd fmla="*/ 604 w 1547" name="T10"/>
                  <a:gd fmla="*/ 28 h 50" name="T11"/>
                  <a:gd fmla="*/ 0 w 1547" name="T12"/>
                  <a:gd fmla="*/ 27 h 5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0" w="1547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0" name="Freeform 38"/>
              <p:cNvSpPr/>
              <p:nvPr/>
            </p:nvSpPr>
            <p:spPr bwMode="auto">
              <a:xfrm>
                <a:off x="3968" y="2623"/>
                <a:ext cx="3369" cy="175"/>
              </a:xfrm>
              <a:custGeom>
                <a:gdLst>
                  <a:gd fmla="*/ 0 w 1425" name="T0"/>
                  <a:gd fmla="*/ 74 h 74" name="T1"/>
                  <a:gd fmla="*/ 751 w 1425" name="T2"/>
                  <a:gd fmla="*/ 20 h 74" name="T3"/>
                  <a:gd fmla="*/ 1425 w 1425" name="T4"/>
                  <a:gd fmla="*/ 55 h 74" name="T5"/>
                  <a:gd fmla="*/ 664 w 1425" name="T6"/>
                  <a:gd fmla="*/ 27 h 74" name="T7"/>
                  <a:gd fmla="*/ 0 w 1425" name="T8"/>
                  <a:gd fmla="*/ 74 h 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4" w="1425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1" name="Freeform 39"/>
              <p:cNvSpPr/>
              <p:nvPr/>
            </p:nvSpPr>
            <p:spPr bwMode="auto">
              <a:xfrm>
                <a:off x="4095" y="2687"/>
                <a:ext cx="3245" cy="92"/>
              </a:xfrm>
              <a:custGeom>
                <a:gdLst>
                  <a:gd fmla="*/ 0 w 1372" name="T0"/>
                  <a:gd fmla="*/ 39 h 39" name="T1"/>
                  <a:gd fmla="*/ 448 w 1372" name="T2"/>
                  <a:gd fmla="*/ 10 h 39" name="T3"/>
                  <a:gd fmla="*/ 1087 w 1372" name="T4"/>
                  <a:gd fmla="*/ 24 h 39" name="T5"/>
                  <a:gd fmla="*/ 1306 w 1372" name="T6"/>
                  <a:gd fmla="*/ 30 h 39" name="T7"/>
                  <a:gd fmla="*/ 1372 w 1372" name="T8"/>
                  <a:gd fmla="*/ 31 h 39" name="T9"/>
                  <a:gd fmla="*/ 719 w 1372" name="T10"/>
                  <a:gd fmla="*/ 17 h 39" name="T11"/>
                  <a:gd fmla="*/ 0 w 1372" name="T12"/>
                  <a:gd fmla="*/ 39 h 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" w="1372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2" name="Freeform 40"/>
              <p:cNvSpPr/>
              <p:nvPr/>
            </p:nvSpPr>
            <p:spPr bwMode="auto">
              <a:xfrm>
                <a:off x="4311" y="2730"/>
                <a:ext cx="2612" cy="38"/>
              </a:xfrm>
              <a:custGeom>
                <a:gdLst>
                  <a:gd fmla="*/ 0 w 1105" name="T0"/>
                  <a:gd fmla="*/ 16 h 16" name="T1"/>
                  <a:gd fmla="*/ 392 w 1105" name="T2"/>
                  <a:gd fmla="*/ 2 h 16" name="T3"/>
                  <a:gd fmla="*/ 1105 w 1105" name="T4"/>
                  <a:gd fmla="*/ 13 h 16" name="T5"/>
                  <a:gd fmla="*/ 372 w 1105" name="T6"/>
                  <a:gd fmla="*/ 7 h 16" name="T7"/>
                  <a:gd fmla="*/ 0 w 1105" name="T8"/>
                  <a:gd fmla="*/ 16 h 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" w="1105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3" name="Freeform 41"/>
              <p:cNvSpPr/>
              <p:nvPr/>
            </p:nvSpPr>
            <p:spPr bwMode="auto">
              <a:xfrm>
                <a:off x="4006" y="2777"/>
                <a:ext cx="2991" cy="85"/>
              </a:xfrm>
              <a:custGeom>
                <a:gdLst>
                  <a:gd fmla="*/ 0 w 1265" name="T0"/>
                  <a:gd fmla="*/ 36 h 36" name="T1"/>
                  <a:gd fmla="*/ 1265 w 1265" name="T2"/>
                  <a:gd fmla="*/ 22 h 36" name="T3"/>
                  <a:gd fmla="*/ 912 w 1265" name="T4"/>
                  <a:gd fmla="*/ 25 h 36" name="T5"/>
                  <a:gd fmla="*/ 315 w 1265" name="T6"/>
                  <a:gd fmla="*/ 28 h 36" name="T7"/>
                  <a:gd fmla="*/ 0 w 1265" name="T8"/>
                  <a:gd fmla="*/ 36 h 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6" w="1265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4" name="Freeform 42"/>
              <p:cNvSpPr/>
              <p:nvPr/>
            </p:nvSpPr>
            <p:spPr bwMode="auto">
              <a:xfrm>
                <a:off x="3866" y="1770"/>
                <a:ext cx="3360" cy="1038"/>
              </a:xfrm>
              <a:custGeom>
                <a:gdLst>
                  <a:gd fmla="*/ 0 w 1421" name="T0"/>
                  <a:gd fmla="*/ 437 h 438" name="T1"/>
                  <a:gd fmla="*/ 8 w 1421" name="T2"/>
                  <a:gd fmla="*/ 431 h 438" name="T3"/>
                  <a:gd fmla="*/ 11 w 1421" name="T4"/>
                  <a:gd fmla="*/ 429 h 438" name="T5"/>
                  <a:gd fmla="*/ 28 w 1421" name="T6"/>
                  <a:gd fmla="*/ 416 h 438" name="T7"/>
                  <a:gd fmla="*/ 66 w 1421" name="T8"/>
                  <a:gd fmla="*/ 383 h 438" name="T9"/>
                  <a:gd fmla="*/ 95 w 1421" name="T10"/>
                  <a:gd fmla="*/ 360 h 438" name="T11"/>
                  <a:gd fmla="*/ 355 w 1421" name="T12"/>
                  <a:gd fmla="*/ 220 h 438" name="T13"/>
                  <a:gd fmla="*/ 913 w 1421" name="T14"/>
                  <a:gd fmla="*/ 66 h 438" name="T15"/>
                  <a:gd fmla="*/ 1377 w 1421" name="T16"/>
                  <a:gd fmla="*/ 0 h 438" name="T17"/>
                  <a:gd fmla="*/ 1421 w 1421" name="T18"/>
                  <a:gd fmla="*/ 52 h 438" name="T19"/>
                  <a:gd fmla="*/ 1 w 1421" name="T20"/>
                  <a:gd fmla="*/ 437 h 43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38" w="1421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5" name="Freeform 43"/>
              <p:cNvSpPr/>
              <p:nvPr/>
            </p:nvSpPr>
            <p:spPr bwMode="auto">
              <a:xfrm>
                <a:off x="513" y="1737"/>
                <a:ext cx="3353" cy="1068"/>
              </a:xfrm>
              <a:custGeom>
                <a:gdLst>
                  <a:gd fmla="*/ 42 w 1418" name="T0"/>
                  <a:gd fmla="*/ 0 h 451" name="T1"/>
                  <a:gd fmla="*/ 0 w 1418" name="T2"/>
                  <a:gd fmla="*/ 57 h 451" name="T3"/>
                  <a:gd fmla="*/ 1418 w 1418" name="T4"/>
                  <a:gd fmla="*/ 451 h 451" name="T5"/>
                  <a:gd fmla="*/ 42 w 1418" name="T6"/>
                  <a:gd fmla="*/ 0 h 4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51" w="1418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6" name="Freeform 44"/>
              <p:cNvSpPr/>
              <p:nvPr/>
            </p:nvSpPr>
            <p:spPr bwMode="auto">
              <a:xfrm>
                <a:off x="553" y="982"/>
                <a:ext cx="3323" cy="1823"/>
              </a:xfrm>
              <a:custGeom>
                <a:gdLst>
                  <a:gd fmla="*/ 1335 w 1405" name="T0"/>
                  <a:gd fmla="*/ 454 h 770" name="T1"/>
                  <a:gd fmla="*/ 180 w 1405" name="T2"/>
                  <a:gd fmla="*/ 0 h 770" name="T3"/>
                  <a:gd fmla="*/ 136 w 1405" name="T4"/>
                  <a:gd fmla="*/ 86 h 770" name="T5"/>
                  <a:gd fmla="*/ 0 w 1405" name="T6"/>
                  <a:gd fmla="*/ 317 h 770" name="T7"/>
                  <a:gd fmla="*/ 526 w 1405" name="T8"/>
                  <a:gd fmla="*/ 423 h 770" name="T9"/>
                  <a:gd fmla="*/ 1094 w 1405" name="T10"/>
                  <a:gd fmla="*/ 588 h 770" name="T11"/>
                  <a:gd fmla="*/ 1402 w 1405" name="T12"/>
                  <a:gd fmla="*/ 770 h 770" name="T13"/>
                  <a:gd fmla="*/ 1335 w 1405" name="T14"/>
                  <a:gd fmla="*/ 454 h 77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70" w="1405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7" name="Freeform 45"/>
              <p:cNvSpPr/>
              <p:nvPr/>
            </p:nvSpPr>
            <p:spPr bwMode="auto">
              <a:xfrm>
                <a:off x="3696" y="1043"/>
                <a:ext cx="3516" cy="1765"/>
              </a:xfrm>
              <a:custGeom>
                <a:gdLst>
                  <a:gd fmla="*/ 1480 w 1487" name="T0"/>
                  <a:gd fmla="*/ 309 h 745" name="T1"/>
                  <a:gd fmla="*/ 1486 w 1487" name="T2"/>
                  <a:gd fmla="*/ 302 h 745" name="T3"/>
                  <a:gd fmla="*/ 1464 w 1487" name="T4"/>
                  <a:gd fmla="*/ 277 h 745" name="T5"/>
                  <a:gd fmla="*/ 1466 w 1487" name="T6"/>
                  <a:gd fmla="*/ 277 h 745" name="T7"/>
                  <a:gd fmla="*/ 1448 w 1487" name="T8"/>
                  <a:gd fmla="*/ 263 h 745" name="T9"/>
                  <a:gd fmla="*/ 1403 w 1487" name="T10"/>
                  <a:gd fmla="*/ 225 h 745" name="T11"/>
                  <a:gd fmla="*/ 1402 w 1487" name="T12"/>
                  <a:gd fmla="*/ 226 h 745" name="T13"/>
                  <a:gd fmla="*/ 1117 w 1487" name="T14"/>
                  <a:gd fmla="*/ 0 h 745" name="T15"/>
                  <a:gd fmla="*/ 0 w 1487" name="T16"/>
                  <a:gd fmla="*/ 417 h 745" name="T17"/>
                  <a:gd fmla="*/ 72 w 1487" name="T18"/>
                  <a:gd fmla="*/ 744 h 745" name="T19"/>
                  <a:gd fmla="*/ 80 w 1487" name="T20"/>
                  <a:gd fmla="*/ 738 h 745" name="T21"/>
                  <a:gd fmla="*/ 83 w 1487" name="T22"/>
                  <a:gd fmla="*/ 736 h 745" name="T23"/>
                  <a:gd fmla="*/ 100 w 1487" name="T24"/>
                  <a:gd fmla="*/ 723 h 745" name="T25"/>
                  <a:gd fmla="*/ 138 w 1487" name="T26"/>
                  <a:gd fmla="*/ 690 h 745" name="T27"/>
                  <a:gd fmla="*/ 167 w 1487" name="T28"/>
                  <a:gd fmla="*/ 667 h 745" name="T29"/>
                  <a:gd fmla="*/ 427 w 1487" name="T30"/>
                  <a:gd fmla="*/ 527 h 745" name="T31"/>
                  <a:gd fmla="*/ 985 w 1487" name="T32"/>
                  <a:gd fmla="*/ 373 h 745" name="T33"/>
                  <a:gd fmla="*/ 1480 w 1487" name="T34"/>
                  <a:gd fmla="*/ 309 h 74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45" w="1487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48" name="Group 48"/>
          <p:cNvGrpSpPr>
            <a:grpSpLocks noChangeAspect="1"/>
          </p:cNvGrpSpPr>
          <p:nvPr/>
        </p:nvGrpSpPr>
        <p:grpSpPr>
          <a:xfrm>
            <a:off x="1948733" y="980728"/>
            <a:ext cx="8005779" cy="3170409"/>
            <a:chOff x="-627" y="390"/>
            <a:chExt cx="8934" cy="3538"/>
          </a:xfrm>
          <a:solidFill>
            <a:srgbClr val="BFBFBF">
              <a:alpha val="58039"/>
            </a:srgbClr>
          </a:solidFill>
        </p:grpSpPr>
        <p:sp>
          <p:nvSpPr>
            <p:cNvPr id="349" name="Freeform 49"/>
            <p:cNvSpPr>
              <a:spLocks noEditPoints="1"/>
            </p:cNvSpPr>
            <p:nvPr/>
          </p:nvSpPr>
          <p:spPr bwMode="auto">
            <a:xfrm>
              <a:off x="-578" y="390"/>
              <a:ext cx="8885" cy="3538"/>
            </a:xfrm>
            <a:custGeom>
              <a:gdLst>
                <a:gd fmla="*/ 2291 w 3758" name="T0"/>
                <a:gd fmla="*/ 237 h 1495" name="T1"/>
                <a:gd fmla="*/ 2322 w 3758" name="T2"/>
                <a:gd fmla="*/ 397 h 1495" name="T3"/>
                <a:gd fmla="*/ 2366 w 3758" name="T4"/>
                <a:gd fmla="*/ 228 h 1495" name="T5"/>
                <a:gd fmla="*/ 1776 w 3758" name="T6"/>
                <a:gd fmla="*/ 158 h 1495" name="T7"/>
                <a:gd fmla="*/ 1332 w 3758" name="T8"/>
                <a:gd fmla="*/ 125 h 1495" name="T9"/>
                <a:gd fmla="*/ 1806 w 3758" name="T10"/>
                <a:gd fmla="*/ 387 h 1495" name="T11"/>
                <a:gd fmla="*/ 1930 w 3758" name="T12"/>
                <a:gd fmla="*/ 436 h 1495" name="T13"/>
                <a:gd fmla="*/ 2203 w 3758" name="T14"/>
                <a:gd fmla="*/ 303 h 1495" name="T15"/>
                <a:gd fmla="*/ 1811 w 3758" name="T16"/>
                <a:gd fmla="*/ 227 h 1495" name="T17"/>
                <a:gd fmla="*/ 1453 w 3758" name="T18"/>
                <a:gd fmla="*/ 189 h 1495" name="T19"/>
                <a:gd fmla="*/ 1337 w 3758" name="T20"/>
                <a:gd fmla="*/ 97 h 1495" name="T21"/>
                <a:gd fmla="*/ 3253 w 3758" name="T22"/>
                <a:gd fmla="*/ 1486 h 1495" name="T23"/>
                <a:gd fmla="*/ 416 w 3758" name="T24"/>
                <a:gd fmla="*/ 1045 h 1495" name="T25"/>
                <a:gd fmla="*/ 679 w 3758" name="T26"/>
                <a:gd fmla="*/ 1017 h 1495" name="T27"/>
                <a:gd fmla="*/ 3144 w 3758" name="T28"/>
                <a:gd fmla="*/ 1434 h 1495" name="T29"/>
                <a:gd fmla="*/ 3273 w 3758" name="T30"/>
                <a:gd fmla="*/ 1311 h 1495" name="T31"/>
                <a:gd fmla="*/ 1549 w 3758" name="T32"/>
                <a:gd fmla="*/ 981 h 1495" name="T33"/>
                <a:gd fmla="*/ 1526 w 3758" name="T34"/>
                <a:gd fmla="*/ 976 h 1495" name="T35"/>
                <a:gd fmla="*/ 1273 w 3758" name="T36"/>
                <a:gd fmla="*/ 920 h 1495" name="T37"/>
                <a:gd fmla="*/ 1541 w 3758" name="T38"/>
                <a:gd fmla="*/ 877 h 1495" name="T39"/>
                <a:gd fmla="*/ 1502 w 3758" name="T40"/>
                <a:gd fmla="*/ 821 h 1495" name="T41"/>
                <a:gd fmla="*/ 1644 w 3758" name="T42"/>
                <a:gd fmla="*/ 671 h 1495" name="T43"/>
                <a:gd fmla="*/ 1273 w 3758" name="T44"/>
                <a:gd fmla="*/ 842 h 1495" name="T45"/>
                <a:gd fmla="*/ 1523 w 3758" name="T46"/>
                <a:gd fmla="*/ 633 h 1495" name="T47"/>
                <a:gd fmla="*/ 1737 w 3758" name="T48"/>
                <a:gd fmla="*/ 498 h 1495" name="T49"/>
                <a:gd fmla="*/ 216 w 3758" name="T50"/>
                <a:gd fmla="*/ 419 h 1495" name="T51"/>
                <a:gd fmla="*/ 484 w 3758" name="T52"/>
                <a:gd fmla="*/ 389 h 1495" name="T53"/>
                <a:gd fmla="*/ 58 w 3758" name="T54"/>
                <a:gd fmla="*/ 336 h 1495" name="T55"/>
                <a:gd fmla="*/ 3114 w 3758" name="T56"/>
                <a:gd fmla="*/ 270 h 1495" name="T57"/>
                <a:gd fmla="*/ 2938 w 3758" name="T58"/>
                <a:gd fmla="*/ 269 h 1495" name="T59"/>
                <a:gd fmla="*/ 2642 w 3758" name="T60"/>
                <a:gd fmla="*/ 239 h 1495" name="T61"/>
                <a:gd fmla="*/ 3300 w 3758" name="T62"/>
                <a:gd fmla="*/ 450 h 1495" name="T63"/>
                <a:gd fmla="*/ 2947 w 3758" name="T64"/>
                <a:gd fmla="*/ 392 h 1495" name="T65"/>
                <a:gd fmla="*/ 2990 w 3758" name="T66"/>
                <a:gd fmla="*/ 262 h 1495" name="T67"/>
                <a:gd fmla="*/ 3027 w 3758" name="T68"/>
                <a:gd fmla="*/ 176 h 1495" name="T69"/>
                <a:gd fmla="*/ 3216 w 3758" name="T70"/>
                <a:gd fmla="*/ 303 h 1495" name="T71"/>
                <a:gd fmla="*/ 3084 w 3758" name="T72"/>
                <a:gd fmla="*/ 197 h 1495" name="T73"/>
                <a:gd fmla="*/ 2770 w 3758" name="T74"/>
                <a:gd fmla="*/ 191 h 1495" name="T75"/>
                <a:gd fmla="*/ 2833 w 3758" name="T76"/>
                <a:gd fmla="*/ 173 h 1495" name="T77"/>
                <a:gd fmla="*/ 1125 w 3758" name="T78"/>
                <a:gd fmla="*/ 227 h 1495" name="T79"/>
                <a:gd fmla="*/ 1004 w 3758" name="T80"/>
                <a:gd fmla="*/ 207 h 1495" name="T81"/>
                <a:gd fmla="*/ 732 w 3758" name="T82"/>
                <a:gd fmla="*/ 292 h 1495" name="T83"/>
                <a:gd fmla="*/ 506 w 3758" name="T84"/>
                <a:gd fmla="*/ 257 h 1495" name="T85"/>
                <a:gd fmla="*/ 459 w 3758" name="T86"/>
                <a:gd fmla="*/ 423 h 1495" name="T87"/>
                <a:gd fmla="*/ 351 w 3758" name="T88"/>
                <a:gd fmla="*/ 468 h 1495" name="T89"/>
                <a:gd fmla="*/ 851 w 3758" name="T90"/>
                <a:gd fmla="*/ 182 h 1495" name="T91"/>
                <a:gd fmla="*/ 2769 w 3758" name="T92"/>
                <a:gd fmla="*/ 153 h 1495" name="T93"/>
                <a:gd fmla="*/ 3001 w 3758" name="T94"/>
                <a:gd fmla="*/ 148 h 1495" name="T95"/>
                <a:gd fmla="*/ 2760 w 3758" name="T96"/>
                <a:gd fmla="*/ 97 h 1495" name="T97"/>
                <a:gd fmla="*/ 428 w 3758" name="T98"/>
                <a:gd fmla="*/ 90 h 1495" name="T99"/>
                <a:gd fmla="*/ 896 w 3758" name="T100"/>
                <a:gd fmla="*/ 86 h 1495" name="T101"/>
                <a:gd fmla="*/ 550 w 3758" name="T102"/>
                <a:gd fmla="*/ 103 h 1495" name="T103"/>
                <a:gd fmla="*/ 1205 w 3758" name="T104"/>
                <a:gd fmla="*/ 54 h 1495" name="T105"/>
                <a:gd fmla="*/ 2950 w 3758" name="T106"/>
                <a:gd fmla="*/ 44 h 1495" name="T107"/>
                <a:gd fmla="*/ 3126 w 3758" name="T108"/>
                <a:gd fmla="*/ 17 h 1495" name="T109"/>
                <a:gd fmla="*/ 3042 w 3758" name="T110"/>
                <a:gd fmla="*/ 62 h 1495" name="T111"/>
                <a:gd fmla="*/ 3139 w 3758" name="T112"/>
                <a:gd fmla="*/ 79 h 1495" name="T113"/>
                <a:gd fmla="*/ 3351 w 3758" name="T114"/>
                <a:gd fmla="*/ 23 h 1495" name="T115"/>
                <a:gd fmla="*/ 3155 w 3758" name="T116"/>
                <a:gd fmla="*/ 93 h 1495" name="T117"/>
                <a:gd fmla="*/ 3360 w 3758" name="T118"/>
                <a:gd fmla="*/ 267 h 1495" name="T119"/>
                <a:gd fmla="*/ 3620 w 3758" name="T120"/>
                <a:gd fmla="*/ 218 h 1495" name="T121"/>
                <a:gd fmla="*/ 3662 w 3758" name="T122"/>
                <a:gd fmla="*/ 126 h 1495" name="T123"/>
                <a:gd fmla="*/ 3425 w 3758" name="T124"/>
                <a:gd fmla="*/ 28 h 1495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495" w="3758">
                  <a:moveTo>
                    <a:pt x="3271" y="498"/>
                  </a:moveTo>
                  <a:cubicBezTo>
                    <a:pt x="3249" y="498"/>
                    <a:pt x="3249" y="498"/>
                    <a:pt x="3249" y="498"/>
                  </a:cubicBezTo>
                  <a:cubicBezTo>
                    <a:pt x="3251" y="502"/>
                    <a:pt x="3258" y="505"/>
                    <a:pt x="3263" y="505"/>
                  </a:cubicBezTo>
                  <a:cubicBezTo>
                    <a:pt x="3268" y="505"/>
                    <a:pt x="3272" y="503"/>
                    <a:pt x="3273" y="499"/>
                  </a:cubicBezTo>
                  <a:cubicBezTo>
                    <a:pt x="3273" y="499"/>
                    <a:pt x="3272" y="498"/>
                    <a:pt x="3271" y="498"/>
                  </a:cubicBezTo>
                  <a:moveTo>
                    <a:pt x="3334" y="498"/>
                  </a:moveTo>
                  <a:cubicBezTo>
                    <a:pt x="3308" y="498"/>
                    <a:pt x="3308" y="498"/>
                    <a:pt x="3308" y="498"/>
                  </a:cubicBezTo>
                  <a:cubicBezTo>
                    <a:pt x="3302" y="504"/>
                    <a:pt x="3294" y="509"/>
                    <a:pt x="3297" y="519"/>
                  </a:cubicBezTo>
                  <a:cubicBezTo>
                    <a:pt x="3299" y="520"/>
                    <a:pt x="3301" y="520"/>
                    <a:pt x="3303" y="520"/>
                  </a:cubicBezTo>
                  <a:cubicBezTo>
                    <a:pt x="3306" y="520"/>
                    <a:pt x="3309" y="520"/>
                    <a:pt x="3312" y="519"/>
                  </a:cubicBezTo>
                  <a:cubicBezTo>
                    <a:pt x="3316" y="519"/>
                    <a:pt x="3319" y="519"/>
                    <a:pt x="3322" y="519"/>
                  </a:cubicBezTo>
                  <a:cubicBezTo>
                    <a:pt x="3326" y="519"/>
                    <a:pt x="3329" y="519"/>
                    <a:pt x="3331" y="522"/>
                  </a:cubicBezTo>
                  <a:cubicBezTo>
                    <a:pt x="3329" y="524"/>
                    <a:pt x="3324" y="527"/>
                    <a:pt x="3328" y="531"/>
                  </a:cubicBezTo>
                  <a:cubicBezTo>
                    <a:pt x="3329" y="531"/>
                    <a:pt x="3330" y="531"/>
                    <a:pt x="3330" y="531"/>
                  </a:cubicBezTo>
                  <a:cubicBezTo>
                    <a:pt x="3336" y="531"/>
                    <a:pt x="3338" y="524"/>
                    <a:pt x="3342" y="522"/>
                  </a:cubicBezTo>
                  <a:cubicBezTo>
                    <a:pt x="3350" y="523"/>
                    <a:pt x="3347" y="532"/>
                    <a:pt x="3355" y="532"/>
                  </a:cubicBezTo>
                  <a:cubicBezTo>
                    <a:pt x="3356" y="532"/>
                    <a:pt x="3356" y="532"/>
                    <a:pt x="3357" y="531"/>
                  </a:cubicBezTo>
                  <a:cubicBezTo>
                    <a:pt x="3360" y="529"/>
                    <a:pt x="3363" y="526"/>
                    <a:pt x="3363" y="521"/>
                  </a:cubicBezTo>
                  <a:cubicBezTo>
                    <a:pt x="3361" y="517"/>
                    <a:pt x="3356" y="516"/>
                    <a:pt x="3353" y="513"/>
                  </a:cubicBezTo>
                  <a:cubicBezTo>
                    <a:pt x="3353" y="509"/>
                    <a:pt x="3358" y="510"/>
                    <a:pt x="3357" y="505"/>
                  </a:cubicBezTo>
                  <a:cubicBezTo>
                    <a:pt x="3351" y="502"/>
                    <a:pt x="3341" y="501"/>
                    <a:pt x="3334" y="498"/>
                  </a:cubicBezTo>
                  <a:moveTo>
                    <a:pt x="1944" y="395"/>
                  </a:moveTo>
                  <a:cubicBezTo>
                    <a:pt x="1937" y="395"/>
                    <a:pt x="1931" y="403"/>
                    <a:pt x="1935" y="407"/>
                  </a:cubicBezTo>
                  <a:cubicBezTo>
                    <a:pt x="1944" y="407"/>
                    <a:pt x="1947" y="403"/>
                    <a:pt x="1949" y="397"/>
                  </a:cubicBezTo>
                  <a:cubicBezTo>
                    <a:pt x="1947" y="396"/>
                    <a:pt x="1945" y="395"/>
                    <a:pt x="1944" y="395"/>
                  </a:cubicBezTo>
                  <a:moveTo>
                    <a:pt x="1991" y="248"/>
                  </a:moveTo>
                  <a:cubicBezTo>
                    <a:pt x="1987" y="248"/>
                    <a:pt x="1983" y="250"/>
                    <a:pt x="1984" y="253"/>
                  </a:cubicBezTo>
                  <a:cubicBezTo>
                    <a:pt x="1986" y="254"/>
                    <a:pt x="1988" y="255"/>
                    <a:pt x="1990" y="255"/>
                  </a:cubicBezTo>
                  <a:cubicBezTo>
                    <a:pt x="1993" y="255"/>
                    <a:pt x="1997" y="253"/>
                    <a:pt x="1996" y="250"/>
                  </a:cubicBezTo>
                  <a:cubicBezTo>
                    <a:pt x="1995" y="248"/>
                    <a:pt x="1993" y="248"/>
                    <a:pt x="1991" y="248"/>
                  </a:cubicBezTo>
                  <a:moveTo>
                    <a:pt x="2331" y="226"/>
                  </a:moveTo>
                  <a:cubicBezTo>
                    <a:pt x="2327" y="226"/>
                    <a:pt x="2323" y="227"/>
                    <a:pt x="2318" y="228"/>
                  </a:cubicBezTo>
                  <a:cubicBezTo>
                    <a:pt x="2313" y="229"/>
                    <a:pt x="2309" y="229"/>
                    <a:pt x="2304" y="229"/>
                  </a:cubicBezTo>
                  <a:cubicBezTo>
                    <a:pt x="2303" y="229"/>
                    <a:pt x="2303" y="229"/>
                    <a:pt x="2302" y="229"/>
                  </a:cubicBezTo>
                  <a:cubicBezTo>
                    <a:pt x="2299" y="231"/>
                    <a:pt x="2299" y="236"/>
                    <a:pt x="2295" y="238"/>
                  </a:cubicBezTo>
                  <a:cubicBezTo>
                    <a:pt x="2294" y="237"/>
                    <a:pt x="2293" y="237"/>
                    <a:pt x="2291" y="237"/>
                  </a:cubicBezTo>
                  <a:cubicBezTo>
                    <a:pt x="2289" y="237"/>
                    <a:pt x="2287" y="238"/>
                    <a:pt x="2285" y="239"/>
                  </a:cubicBezTo>
                  <a:cubicBezTo>
                    <a:pt x="2283" y="240"/>
                    <a:pt x="2281" y="242"/>
                    <a:pt x="2278" y="242"/>
                  </a:cubicBezTo>
                  <a:cubicBezTo>
                    <a:pt x="2277" y="242"/>
                    <a:pt x="2276" y="242"/>
                    <a:pt x="2274" y="241"/>
                  </a:cubicBezTo>
                  <a:cubicBezTo>
                    <a:pt x="2267" y="245"/>
                    <a:pt x="2267" y="251"/>
                    <a:pt x="2258" y="256"/>
                  </a:cubicBezTo>
                  <a:cubicBezTo>
                    <a:pt x="2251" y="260"/>
                    <a:pt x="2235" y="262"/>
                    <a:pt x="2236" y="270"/>
                  </a:cubicBezTo>
                  <a:cubicBezTo>
                    <a:pt x="2236" y="275"/>
                    <a:pt x="2247" y="276"/>
                    <a:pt x="2253" y="278"/>
                  </a:cubicBezTo>
                  <a:cubicBezTo>
                    <a:pt x="2260" y="281"/>
                    <a:pt x="2264" y="287"/>
                    <a:pt x="2271" y="288"/>
                  </a:cubicBezTo>
                  <a:cubicBezTo>
                    <a:pt x="2271" y="288"/>
                    <a:pt x="2272" y="288"/>
                    <a:pt x="2273" y="288"/>
                  </a:cubicBezTo>
                  <a:cubicBezTo>
                    <a:pt x="2275" y="288"/>
                    <a:pt x="2277" y="287"/>
                    <a:pt x="2280" y="287"/>
                  </a:cubicBezTo>
                  <a:cubicBezTo>
                    <a:pt x="2282" y="287"/>
                    <a:pt x="2285" y="287"/>
                    <a:pt x="2287" y="287"/>
                  </a:cubicBezTo>
                  <a:cubicBezTo>
                    <a:pt x="2292" y="287"/>
                    <a:pt x="2296" y="288"/>
                    <a:pt x="2296" y="292"/>
                  </a:cubicBezTo>
                  <a:cubicBezTo>
                    <a:pt x="2295" y="295"/>
                    <a:pt x="2292" y="296"/>
                    <a:pt x="2288" y="296"/>
                  </a:cubicBezTo>
                  <a:cubicBezTo>
                    <a:pt x="2285" y="296"/>
                    <a:pt x="2281" y="295"/>
                    <a:pt x="2279" y="294"/>
                  </a:cubicBezTo>
                  <a:cubicBezTo>
                    <a:pt x="2276" y="295"/>
                    <a:pt x="2279" y="301"/>
                    <a:pt x="2275" y="302"/>
                  </a:cubicBezTo>
                  <a:cubicBezTo>
                    <a:pt x="2264" y="301"/>
                    <a:pt x="2262" y="291"/>
                    <a:pt x="2252" y="289"/>
                  </a:cubicBezTo>
                  <a:cubicBezTo>
                    <a:pt x="2246" y="292"/>
                    <a:pt x="2243" y="297"/>
                    <a:pt x="2237" y="301"/>
                  </a:cubicBezTo>
                  <a:cubicBezTo>
                    <a:pt x="2231" y="304"/>
                    <a:pt x="2222" y="305"/>
                    <a:pt x="2219" y="311"/>
                  </a:cubicBezTo>
                  <a:cubicBezTo>
                    <a:pt x="2219" y="314"/>
                    <a:pt x="2220" y="314"/>
                    <a:pt x="2222" y="314"/>
                  </a:cubicBezTo>
                  <a:cubicBezTo>
                    <a:pt x="2223" y="314"/>
                    <a:pt x="2223" y="314"/>
                    <a:pt x="2223" y="314"/>
                  </a:cubicBezTo>
                  <a:cubicBezTo>
                    <a:pt x="2224" y="314"/>
                    <a:pt x="2225" y="314"/>
                    <a:pt x="2227" y="315"/>
                  </a:cubicBezTo>
                  <a:cubicBezTo>
                    <a:pt x="2231" y="317"/>
                    <a:pt x="2231" y="323"/>
                    <a:pt x="2237" y="325"/>
                  </a:cubicBezTo>
                  <a:cubicBezTo>
                    <a:pt x="2239" y="326"/>
                    <a:pt x="2242" y="326"/>
                    <a:pt x="2245" y="326"/>
                  </a:cubicBezTo>
                  <a:cubicBezTo>
                    <a:pt x="2257" y="326"/>
                    <a:pt x="2268" y="319"/>
                    <a:pt x="2280" y="317"/>
                  </a:cubicBezTo>
                  <a:cubicBezTo>
                    <a:pt x="2287" y="319"/>
                    <a:pt x="2288" y="326"/>
                    <a:pt x="2291" y="331"/>
                  </a:cubicBezTo>
                  <a:cubicBezTo>
                    <a:pt x="2286" y="340"/>
                    <a:pt x="2271" y="340"/>
                    <a:pt x="2259" y="342"/>
                  </a:cubicBezTo>
                  <a:cubicBezTo>
                    <a:pt x="2251" y="348"/>
                    <a:pt x="2242" y="353"/>
                    <a:pt x="2239" y="364"/>
                  </a:cubicBezTo>
                  <a:cubicBezTo>
                    <a:pt x="2241" y="370"/>
                    <a:pt x="2256" y="366"/>
                    <a:pt x="2257" y="373"/>
                  </a:cubicBezTo>
                  <a:cubicBezTo>
                    <a:pt x="2255" y="376"/>
                    <a:pt x="2248" y="375"/>
                    <a:pt x="2248" y="379"/>
                  </a:cubicBezTo>
                  <a:cubicBezTo>
                    <a:pt x="2249" y="389"/>
                    <a:pt x="2265" y="386"/>
                    <a:pt x="2275" y="388"/>
                  </a:cubicBezTo>
                  <a:cubicBezTo>
                    <a:pt x="2278" y="393"/>
                    <a:pt x="2275" y="397"/>
                    <a:pt x="2278" y="401"/>
                  </a:cubicBezTo>
                  <a:cubicBezTo>
                    <a:pt x="2279" y="401"/>
                    <a:pt x="2280" y="401"/>
                    <a:pt x="2281" y="401"/>
                  </a:cubicBezTo>
                  <a:cubicBezTo>
                    <a:pt x="2285" y="401"/>
                    <a:pt x="2287" y="400"/>
                    <a:pt x="2290" y="399"/>
                  </a:cubicBezTo>
                  <a:cubicBezTo>
                    <a:pt x="2293" y="399"/>
                    <a:pt x="2296" y="398"/>
                    <a:pt x="2299" y="398"/>
                  </a:cubicBezTo>
                  <a:cubicBezTo>
                    <a:pt x="2299" y="398"/>
                    <a:pt x="2300" y="398"/>
                    <a:pt x="2300" y="398"/>
                  </a:cubicBezTo>
                  <a:cubicBezTo>
                    <a:pt x="2303" y="399"/>
                    <a:pt x="2303" y="403"/>
                    <a:pt x="2305" y="404"/>
                  </a:cubicBezTo>
                  <a:cubicBezTo>
                    <a:pt x="2313" y="403"/>
                    <a:pt x="2313" y="397"/>
                    <a:pt x="2322" y="397"/>
                  </a:cubicBezTo>
                  <a:cubicBezTo>
                    <a:pt x="2322" y="397"/>
                    <a:pt x="2323" y="397"/>
                    <a:pt x="2323" y="397"/>
                  </a:cubicBezTo>
                  <a:cubicBezTo>
                    <a:pt x="2323" y="398"/>
                    <a:pt x="2325" y="399"/>
                    <a:pt x="2325" y="400"/>
                  </a:cubicBezTo>
                  <a:cubicBezTo>
                    <a:pt x="2322" y="407"/>
                    <a:pt x="2314" y="411"/>
                    <a:pt x="2311" y="418"/>
                  </a:cubicBezTo>
                  <a:cubicBezTo>
                    <a:pt x="2297" y="420"/>
                    <a:pt x="2293" y="429"/>
                    <a:pt x="2284" y="434"/>
                  </a:cubicBezTo>
                  <a:cubicBezTo>
                    <a:pt x="2274" y="434"/>
                    <a:pt x="2267" y="437"/>
                    <a:pt x="2265" y="444"/>
                  </a:cubicBezTo>
                  <a:cubicBezTo>
                    <a:pt x="2267" y="444"/>
                    <a:pt x="2269" y="444"/>
                    <a:pt x="2271" y="444"/>
                  </a:cubicBezTo>
                  <a:cubicBezTo>
                    <a:pt x="2299" y="444"/>
                    <a:pt x="2329" y="431"/>
                    <a:pt x="2332" y="409"/>
                  </a:cubicBezTo>
                  <a:cubicBezTo>
                    <a:pt x="2335" y="410"/>
                    <a:pt x="2337" y="410"/>
                    <a:pt x="2339" y="410"/>
                  </a:cubicBezTo>
                  <a:cubicBezTo>
                    <a:pt x="2349" y="410"/>
                    <a:pt x="2356" y="402"/>
                    <a:pt x="2361" y="396"/>
                  </a:cubicBezTo>
                  <a:cubicBezTo>
                    <a:pt x="2359" y="393"/>
                    <a:pt x="2354" y="392"/>
                    <a:pt x="2353" y="388"/>
                  </a:cubicBezTo>
                  <a:cubicBezTo>
                    <a:pt x="2367" y="383"/>
                    <a:pt x="2371" y="371"/>
                    <a:pt x="2383" y="365"/>
                  </a:cubicBezTo>
                  <a:cubicBezTo>
                    <a:pt x="2387" y="362"/>
                    <a:pt x="2392" y="361"/>
                    <a:pt x="2396" y="361"/>
                  </a:cubicBezTo>
                  <a:cubicBezTo>
                    <a:pt x="2400" y="361"/>
                    <a:pt x="2403" y="362"/>
                    <a:pt x="2403" y="367"/>
                  </a:cubicBezTo>
                  <a:cubicBezTo>
                    <a:pt x="2395" y="372"/>
                    <a:pt x="2381" y="369"/>
                    <a:pt x="2377" y="378"/>
                  </a:cubicBezTo>
                  <a:cubicBezTo>
                    <a:pt x="2377" y="381"/>
                    <a:pt x="2377" y="390"/>
                    <a:pt x="2378" y="394"/>
                  </a:cubicBezTo>
                  <a:cubicBezTo>
                    <a:pt x="2388" y="388"/>
                    <a:pt x="2404" y="387"/>
                    <a:pt x="2414" y="381"/>
                  </a:cubicBezTo>
                  <a:cubicBezTo>
                    <a:pt x="2415" y="377"/>
                    <a:pt x="2410" y="377"/>
                    <a:pt x="2411" y="373"/>
                  </a:cubicBezTo>
                  <a:cubicBezTo>
                    <a:pt x="2413" y="369"/>
                    <a:pt x="2416" y="368"/>
                    <a:pt x="2418" y="368"/>
                  </a:cubicBezTo>
                  <a:cubicBezTo>
                    <a:pt x="2423" y="368"/>
                    <a:pt x="2427" y="373"/>
                    <a:pt x="2433" y="375"/>
                  </a:cubicBezTo>
                  <a:cubicBezTo>
                    <a:pt x="2441" y="378"/>
                    <a:pt x="2456" y="377"/>
                    <a:pt x="2467" y="378"/>
                  </a:cubicBezTo>
                  <a:cubicBezTo>
                    <a:pt x="2476" y="379"/>
                    <a:pt x="2482" y="383"/>
                    <a:pt x="2489" y="383"/>
                  </a:cubicBezTo>
                  <a:cubicBezTo>
                    <a:pt x="2491" y="383"/>
                    <a:pt x="2493" y="383"/>
                    <a:pt x="2495" y="382"/>
                  </a:cubicBezTo>
                  <a:cubicBezTo>
                    <a:pt x="2496" y="383"/>
                    <a:pt x="2498" y="384"/>
                    <a:pt x="2499" y="385"/>
                  </a:cubicBezTo>
                  <a:cubicBezTo>
                    <a:pt x="2499" y="247"/>
                    <a:pt x="2499" y="247"/>
                    <a:pt x="2499" y="247"/>
                  </a:cubicBezTo>
                  <a:cubicBezTo>
                    <a:pt x="2495" y="246"/>
                    <a:pt x="2490" y="245"/>
                    <a:pt x="2484" y="245"/>
                  </a:cubicBezTo>
                  <a:cubicBezTo>
                    <a:pt x="2482" y="245"/>
                    <a:pt x="2479" y="245"/>
                    <a:pt x="2477" y="245"/>
                  </a:cubicBezTo>
                  <a:cubicBezTo>
                    <a:pt x="2470" y="239"/>
                    <a:pt x="2458" y="242"/>
                    <a:pt x="2448" y="239"/>
                  </a:cubicBezTo>
                  <a:cubicBezTo>
                    <a:pt x="2445" y="239"/>
                    <a:pt x="2443" y="236"/>
                    <a:pt x="2439" y="236"/>
                  </a:cubicBezTo>
                  <a:cubicBezTo>
                    <a:pt x="2437" y="235"/>
                    <a:pt x="2435" y="235"/>
                    <a:pt x="2433" y="235"/>
                  </a:cubicBezTo>
                  <a:cubicBezTo>
                    <a:pt x="2430" y="235"/>
                    <a:pt x="2427" y="236"/>
                    <a:pt x="2425" y="236"/>
                  </a:cubicBezTo>
                  <a:cubicBezTo>
                    <a:pt x="2422" y="236"/>
                    <a:pt x="2419" y="236"/>
                    <a:pt x="2416" y="236"/>
                  </a:cubicBezTo>
                  <a:cubicBezTo>
                    <a:pt x="2410" y="236"/>
                    <a:pt x="2404" y="235"/>
                    <a:pt x="2399" y="232"/>
                  </a:cubicBezTo>
                  <a:cubicBezTo>
                    <a:pt x="2394" y="232"/>
                    <a:pt x="2393" y="237"/>
                    <a:pt x="2387" y="237"/>
                  </a:cubicBezTo>
                  <a:cubicBezTo>
                    <a:pt x="2387" y="237"/>
                    <a:pt x="2386" y="237"/>
                    <a:pt x="2385" y="237"/>
                  </a:cubicBezTo>
                  <a:cubicBezTo>
                    <a:pt x="2381" y="234"/>
                    <a:pt x="2381" y="229"/>
                    <a:pt x="2376" y="227"/>
                  </a:cubicBezTo>
                  <a:cubicBezTo>
                    <a:pt x="2373" y="228"/>
                    <a:pt x="2369" y="228"/>
                    <a:pt x="2366" y="228"/>
                  </a:cubicBezTo>
                  <a:cubicBezTo>
                    <a:pt x="2364" y="228"/>
                    <a:pt x="2362" y="228"/>
                    <a:pt x="2360" y="228"/>
                  </a:cubicBezTo>
                  <a:cubicBezTo>
                    <a:pt x="2357" y="228"/>
                    <a:pt x="2355" y="228"/>
                    <a:pt x="2353" y="228"/>
                  </a:cubicBezTo>
                  <a:cubicBezTo>
                    <a:pt x="2349" y="228"/>
                    <a:pt x="2346" y="228"/>
                    <a:pt x="2342" y="230"/>
                  </a:cubicBezTo>
                  <a:cubicBezTo>
                    <a:pt x="2339" y="227"/>
                    <a:pt x="2335" y="226"/>
                    <a:pt x="2331" y="226"/>
                  </a:cubicBezTo>
                  <a:moveTo>
                    <a:pt x="2101" y="224"/>
                  </a:moveTo>
                  <a:cubicBezTo>
                    <a:pt x="2100" y="224"/>
                    <a:pt x="2100" y="224"/>
                    <a:pt x="2099" y="224"/>
                  </a:cubicBezTo>
                  <a:cubicBezTo>
                    <a:pt x="2092" y="225"/>
                    <a:pt x="2087" y="232"/>
                    <a:pt x="2088" y="240"/>
                  </a:cubicBezTo>
                  <a:cubicBezTo>
                    <a:pt x="2090" y="240"/>
                    <a:pt x="2092" y="240"/>
                    <a:pt x="2094" y="240"/>
                  </a:cubicBezTo>
                  <a:cubicBezTo>
                    <a:pt x="2096" y="240"/>
                    <a:pt x="2098" y="240"/>
                    <a:pt x="2100" y="240"/>
                  </a:cubicBezTo>
                  <a:cubicBezTo>
                    <a:pt x="2103" y="240"/>
                    <a:pt x="2105" y="240"/>
                    <a:pt x="2108" y="240"/>
                  </a:cubicBezTo>
                  <a:cubicBezTo>
                    <a:pt x="2121" y="240"/>
                    <a:pt x="2133" y="239"/>
                    <a:pt x="2130" y="227"/>
                  </a:cubicBezTo>
                  <a:cubicBezTo>
                    <a:pt x="2129" y="228"/>
                    <a:pt x="2127" y="228"/>
                    <a:pt x="2125" y="228"/>
                  </a:cubicBezTo>
                  <a:cubicBezTo>
                    <a:pt x="2121" y="228"/>
                    <a:pt x="2116" y="227"/>
                    <a:pt x="2112" y="226"/>
                  </a:cubicBezTo>
                  <a:cubicBezTo>
                    <a:pt x="2108" y="225"/>
                    <a:pt x="2104" y="224"/>
                    <a:pt x="2101" y="224"/>
                  </a:cubicBezTo>
                  <a:moveTo>
                    <a:pt x="1660" y="182"/>
                  </a:moveTo>
                  <a:cubicBezTo>
                    <a:pt x="1655" y="182"/>
                    <a:pt x="1650" y="185"/>
                    <a:pt x="1657" y="190"/>
                  </a:cubicBezTo>
                  <a:cubicBezTo>
                    <a:pt x="1665" y="190"/>
                    <a:pt x="1665" y="190"/>
                    <a:pt x="1665" y="190"/>
                  </a:cubicBezTo>
                  <a:cubicBezTo>
                    <a:pt x="1669" y="184"/>
                    <a:pt x="1664" y="182"/>
                    <a:pt x="1660" y="182"/>
                  </a:cubicBezTo>
                  <a:moveTo>
                    <a:pt x="1707" y="181"/>
                  </a:moveTo>
                  <a:cubicBezTo>
                    <a:pt x="1701" y="181"/>
                    <a:pt x="1699" y="192"/>
                    <a:pt x="1698" y="198"/>
                  </a:cubicBezTo>
                  <a:cubicBezTo>
                    <a:pt x="1702" y="199"/>
                    <a:pt x="1705" y="199"/>
                    <a:pt x="1709" y="199"/>
                  </a:cubicBezTo>
                  <a:cubicBezTo>
                    <a:pt x="1714" y="199"/>
                    <a:pt x="1718" y="199"/>
                    <a:pt x="1723" y="198"/>
                  </a:cubicBezTo>
                  <a:cubicBezTo>
                    <a:pt x="1727" y="198"/>
                    <a:pt x="1731" y="198"/>
                    <a:pt x="1736" y="198"/>
                  </a:cubicBezTo>
                  <a:cubicBezTo>
                    <a:pt x="1736" y="198"/>
                    <a:pt x="1737" y="198"/>
                    <a:pt x="1738" y="198"/>
                  </a:cubicBezTo>
                  <a:cubicBezTo>
                    <a:pt x="1737" y="191"/>
                    <a:pt x="1733" y="189"/>
                    <a:pt x="1727" y="189"/>
                  </a:cubicBezTo>
                  <a:cubicBezTo>
                    <a:pt x="1724" y="189"/>
                    <a:pt x="1721" y="189"/>
                    <a:pt x="1718" y="190"/>
                  </a:cubicBezTo>
                  <a:cubicBezTo>
                    <a:pt x="1715" y="190"/>
                    <a:pt x="1712" y="190"/>
                    <a:pt x="1710" y="190"/>
                  </a:cubicBezTo>
                  <a:cubicBezTo>
                    <a:pt x="1709" y="190"/>
                    <a:pt x="1708" y="190"/>
                    <a:pt x="1707" y="190"/>
                  </a:cubicBezTo>
                  <a:cubicBezTo>
                    <a:pt x="1707" y="187"/>
                    <a:pt x="1711" y="187"/>
                    <a:pt x="1711" y="183"/>
                  </a:cubicBezTo>
                  <a:cubicBezTo>
                    <a:pt x="1709" y="181"/>
                    <a:pt x="1708" y="181"/>
                    <a:pt x="1707" y="181"/>
                  </a:cubicBezTo>
                  <a:moveTo>
                    <a:pt x="1427" y="175"/>
                  </a:moveTo>
                  <a:cubicBezTo>
                    <a:pt x="1424" y="175"/>
                    <a:pt x="1420" y="177"/>
                    <a:pt x="1419" y="180"/>
                  </a:cubicBezTo>
                  <a:cubicBezTo>
                    <a:pt x="1420" y="182"/>
                    <a:pt x="1422" y="183"/>
                    <a:pt x="1425" y="183"/>
                  </a:cubicBezTo>
                  <a:cubicBezTo>
                    <a:pt x="1428" y="183"/>
                    <a:pt x="1431" y="182"/>
                    <a:pt x="1432" y="180"/>
                  </a:cubicBezTo>
                  <a:cubicBezTo>
                    <a:pt x="1432" y="176"/>
                    <a:pt x="1430" y="175"/>
                    <a:pt x="1427" y="175"/>
                  </a:cubicBezTo>
                  <a:moveTo>
                    <a:pt x="1776" y="158"/>
                  </a:moveTo>
                  <a:cubicBezTo>
                    <a:pt x="1772" y="158"/>
                    <a:pt x="1767" y="159"/>
                    <a:pt x="1763" y="161"/>
                  </a:cubicBezTo>
                  <a:cubicBezTo>
                    <a:pt x="1764" y="170"/>
                    <a:pt x="1781" y="179"/>
                    <a:pt x="1795" y="179"/>
                  </a:cubicBezTo>
                  <a:cubicBezTo>
                    <a:pt x="1804" y="179"/>
                    <a:pt x="1812" y="175"/>
                    <a:pt x="1813" y="165"/>
                  </a:cubicBezTo>
                  <a:cubicBezTo>
                    <a:pt x="1799" y="165"/>
                    <a:pt x="1789" y="158"/>
                    <a:pt x="1776" y="158"/>
                  </a:cubicBezTo>
                  <a:moveTo>
                    <a:pt x="1657" y="154"/>
                  </a:moveTo>
                  <a:cubicBezTo>
                    <a:pt x="1651" y="154"/>
                    <a:pt x="1648" y="162"/>
                    <a:pt x="1652" y="168"/>
                  </a:cubicBezTo>
                  <a:cubicBezTo>
                    <a:pt x="1652" y="168"/>
                    <a:pt x="1653" y="168"/>
                    <a:pt x="1654" y="168"/>
                  </a:cubicBezTo>
                  <a:cubicBezTo>
                    <a:pt x="1662" y="168"/>
                    <a:pt x="1663" y="163"/>
                    <a:pt x="1663" y="156"/>
                  </a:cubicBezTo>
                  <a:cubicBezTo>
                    <a:pt x="1661" y="154"/>
                    <a:pt x="1659" y="154"/>
                    <a:pt x="1657" y="154"/>
                  </a:cubicBezTo>
                  <a:moveTo>
                    <a:pt x="1728" y="165"/>
                  </a:moveTo>
                  <a:cubicBezTo>
                    <a:pt x="1726" y="164"/>
                    <a:pt x="1724" y="164"/>
                    <a:pt x="1725" y="161"/>
                  </a:cubicBezTo>
                  <a:cubicBezTo>
                    <a:pt x="1725" y="160"/>
                    <a:pt x="1726" y="160"/>
                    <a:pt x="1726" y="160"/>
                  </a:cubicBezTo>
                  <a:cubicBezTo>
                    <a:pt x="1730" y="160"/>
                    <a:pt x="1730" y="164"/>
                    <a:pt x="1728" y="165"/>
                  </a:cubicBezTo>
                  <a:moveTo>
                    <a:pt x="1712" y="151"/>
                  </a:moveTo>
                  <a:cubicBezTo>
                    <a:pt x="1710" y="154"/>
                    <a:pt x="1711" y="158"/>
                    <a:pt x="1707" y="159"/>
                  </a:cubicBezTo>
                  <a:cubicBezTo>
                    <a:pt x="1702" y="154"/>
                    <a:pt x="1695" y="152"/>
                    <a:pt x="1688" y="152"/>
                  </a:cubicBezTo>
                  <a:cubicBezTo>
                    <a:pt x="1678" y="152"/>
                    <a:pt x="1669" y="158"/>
                    <a:pt x="1670" y="171"/>
                  </a:cubicBezTo>
                  <a:cubicBezTo>
                    <a:pt x="1672" y="175"/>
                    <a:pt x="1677" y="176"/>
                    <a:pt x="1683" y="176"/>
                  </a:cubicBezTo>
                  <a:cubicBezTo>
                    <a:pt x="1688" y="176"/>
                    <a:pt x="1694" y="175"/>
                    <a:pt x="1697" y="173"/>
                  </a:cubicBezTo>
                  <a:cubicBezTo>
                    <a:pt x="1702" y="173"/>
                    <a:pt x="1706" y="174"/>
                    <a:pt x="1710" y="174"/>
                  </a:cubicBezTo>
                  <a:cubicBezTo>
                    <a:pt x="1713" y="174"/>
                    <a:pt x="1716" y="174"/>
                    <a:pt x="1718" y="172"/>
                  </a:cubicBezTo>
                  <a:cubicBezTo>
                    <a:pt x="1721" y="174"/>
                    <a:pt x="1724" y="175"/>
                    <a:pt x="1728" y="175"/>
                  </a:cubicBezTo>
                  <a:cubicBezTo>
                    <a:pt x="1735" y="167"/>
                    <a:pt x="1754" y="174"/>
                    <a:pt x="1751" y="158"/>
                  </a:cubicBezTo>
                  <a:cubicBezTo>
                    <a:pt x="1746" y="149"/>
                    <a:pt x="1725" y="153"/>
                    <a:pt x="1712" y="151"/>
                  </a:cubicBezTo>
                  <a:moveTo>
                    <a:pt x="1258" y="133"/>
                  </a:moveTo>
                  <a:cubicBezTo>
                    <a:pt x="1254" y="133"/>
                    <a:pt x="1249" y="137"/>
                    <a:pt x="1253" y="141"/>
                  </a:cubicBezTo>
                  <a:cubicBezTo>
                    <a:pt x="1254" y="141"/>
                    <a:pt x="1254" y="141"/>
                    <a:pt x="1255" y="141"/>
                  </a:cubicBezTo>
                  <a:cubicBezTo>
                    <a:pt x="1260" y="141"/>
                    <a:pt x="1263" y="139"/>
                    <a:pt x="1263" y="135"/>
                  </a:cubicBezTo>
                  <a:cubicBezTo>
                    <a:pt x="1262" y="133"/>
                    <a:pt x="1260" y="133"/>
                    <a:pt x="1258" y="133"/>
                  </a:cubicBezTo>
                  <a:moveTo>
                    <a:pt x="1571" y="217"/>
                  </a:moveTo>
                  <a:cubicBezTo>
                    <a:pt x="1568" y="217"/>
                    <a:pt x="1565" y="216"/>
                    <a:pt x="1563" y="215"/>
                  </a:cubicBezTo>
                  <a:cubicBezTo>
                    <a:pt x="1562" y="210"/>
                    <a:pt x="1568" y="209"/>
                    <a:pt x="1574" y="209"/>
                  </a:cubicBezTo>
                  <a:cubicBezTo>
                    <a:pt x="1578" y="209"/>
                    <a:pt x="1584" y="210"/>
                    <a:pt x="1585" y="212"/>
                  </a:cubicBezTo>
                  <a:cubicBezTo>
                    <a:pt x="1584" y="215"/>
                    <a:pt x="1577" y="217"/>
                    <a:pt x="1571" y="217"/>
                  </a:cubicBezTo>
                  <a:moveTo>
                    <a:pt x="1334" y="125"/>
                  </a:moveTo>
                  <a:cubicBezTo>
                    <a:pt x="1333" y="125"/>
                    <a:pt x="1332" y="125"/>
                    <a:pt x="1332" y="125"/>
                  </a:cubicBezTo>
                  <a:cubicBezTo>
                    <a:pt x="1325" y="129"/>
                    <a:pt x="1316" y="134"/>
                    <a:pt x="1311" y="137"/>
                  </a:cubicBezTo>
                  <a:cubicBezTo>
                    <a:pt x="1313" y="146"/>
                    <a:pt x="1328" y="143"/>
                    <a:pt x="1332" y="150"/>
                  </a:cubicBezTo>
                  <a:cubicBezTo>
                    <a:pt x="1330" y="152"/>
                    <a:pt x="1328" y="152"/>
                    <a:pt x="1326" y="152"/>
                  </a:cubicBezTo>
                  <a:cubicBezTo>
                    <a:pt x="1323" y="152"/>
                    <a:pt x="1319" y="151"/>
                    <a:pt x="1315" y="149"/>
                  </a:cubicBezTo>
                  <a:cubicBezTo>
                    <a:pt x="1311" y="147"/>
                    <a:pt x="1306" y="146"/>
                    <a:pt x="1301" y="146"/>
                  </a:cubicBezTo>
                  <a:cubicBezTo>
                    <a:pt x="1299" y="146"/>
                    <a:pt x="1297" y="146"/>
                    <a:pt x="1295" y="147"/>
                  </a:cubicBezTo>
                  <a:cubicBezTo>
                    <a:pt x="1295" y="152"/>
                    <a:pt x="1307" y="154"/>
                    <a:pt x="1300" y="160"/>
                  </a:cubicBezTo>
                  <a:cubicBezTo>
                    <a:pt x="1292" y="157"/>
                    <a:pt x="1286" y="150"/>
                    <a:pt x="1280" y="150"/>
                  </a:cubicBezTo>
                  <a:cubicBezTo>
                    <a:pt x="1277" y="150"/>
                    <a:pt x="1273" y="152"/>
                    <a:pt x="1270" y="155"/>
                  </a:cubicBezTo>
                  <a:cubicBezTo>
                    <a:pt x="1267" y="151"/>
                    <a:pt x="1258" y="149"/>
                    <a:pt x="1248" y="149"/>
                  </a:cubicBezTo>
                  <a:cubicBezTo>
                    <a:pt x="1245" y="149"/>
                    <a:pt x="1241" y="149"/>
                    <a:pt x="1237" y="150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705" y="498"/>
                    <a:pt x="1705" y="498"/>
                    <a:pt x="1705" y="498"/>
                  </a:cubicBezTo>
                  <a:cubicBezTo>
                    <a:pt x="1705" y="490"/>
                    <a:pt x="1705" y="483"/>
                    <a:pt x="1715" y="479"/>
                  </a:cubicBezTo>
                  <a:cubicBezTo>
                    <a:pt x="1718" y="484"/>
                    <a:pt x="1719" y="491"/>
                    <a:pt x="1719" y="498"/>
                  </a:cubicBezTo>
                  <a:cubicBezTo>
                    <a:pt x="1737" y="498"/>
                    <a:pt x="1737" y="498"/>
                    <a:pt x="1737" y="498"/>
                  </a:cubicBezTo>
                  <a:cubicBezTo>
                    <a:pt x="1737" y="496"/>
                    <a:pt x="1738" y="493"/>
                    <a:pt x="1737" y="491"/>
                  </a:cubicBezTo>
                  <a:cubicBezTo>
                    <a:pt x="1736" y="487"/>
                    <a:pt x="1732" y="484"/>
                    <a:pt x="1732" y="480"/>
                  </a:cubicBezTo>
                  <a:cubicBezTo>
                    <a:pt x="1731" y="477"/>
                    <a:pt x="1734" y="474"/>
                    <a:pt x="1734" y="471"/>
                  </a:cubicBezTo>
                  <a:cubicBezTo>
                    <a:pt x="1734" y="467"/>
                    <a:pt x="1730" y="458"/>
                    <a:pt x="1726" y="455"/>
                  </a:cubicBezTo>
                  <a:cubicBezTo>
                    <a:pt x="1726" y="455"/>
                    <a:pt x="1726" y="455"/>
                    <a:pt x="1726" y="455"/>
                  </a:cubicBezTo>
                  <a:cubicBezTo>
                    <a:pt x="1717" y="455"/>
                    <a:pt x="1721" y="466"/>
                    <a:pt x="1716" y="469"/>
                  </a:cubicBezTo>
                  <a:cubicBezTo>
                    <a:pt x="1708" y="464"/>
                    <a:pt x="1706" y="455"/>
                    <a:pt x="1694" y="455"/>
                  </a:cubicBezTo>
                  <a:cubicBezTo>
                    <a:pt x="1694" y="455"/>
                    <a:pt x="1694" y="455"/>
                    <a:pt x="1694" y="455"/>
                  </a:cubicBezTo>
                  <a:cubicBezTo>
                    <a:pt x="1687" y="455"/>
                    <a:pt x="1682" y="461"/>
                    <a:pt x="1674" y="462"/>
                  </a:cubicBezTo>
                  <a:cubicBezTo>
                    <a:pt x="1668" y="457"/>
                    <a:pt x="1655" y="455"/>
                    <a:pt x="1655" y="448"/>
                  </a:cubicBezTo>
                  <a:cubicBezTo>
                    <a:pt x="1655" y="443"/>
                    <a:pt x="1664" y="444"/>
                    <a:pt x="1671" y="439"/>
                  </a:cubicBezTo>
                  <a:cubicBezTo>
                    <a:pt x="1676" y="435"/>
                    <a:pt x="1679" y="426"/>
                    <a:pt x="1687" y="426"/>
                  </a:cubicBezTo>
                  <a:cubicBezTo>
                    <a:pt x="1688" y="426"/>
                    <a:pt x="1689" y="426"/>
                    <a:pt x="1691" y="427"/>
                  </a:cubicBezTo>
                  <a:cubicBezTo>
                    <a:pt x="1702" y="412"/>
                    <a:pt x="1721" y="394"/>
                    <a:pt x="1746" y="394"/>
                  </a:cubicBezTo>
                  <a:cubicBezTo>
                    <a:pt x="1753" y="394"/>
                    <a:pt x="1760" y="395"/>
                    <a:pt x="1768" y="398"/>
                  </a:cubicBezTo>
                  <a:cubicBezTo>
                    <a:pt x="1772" y="396"/>
                    <a:pt x="1777" y="395"/>
                    <a:pt x="1782" y="395"/>
                  </a:cubicBezTo>
                  <a:cubicBezTo>
                    <a:pt x="1783" y="395"/>
                    <a:pt x="1783" y="395"/>
                    <a:pt x="1783" y="395"/>
                  </a:cubicBezTo>
                  <a:cubicBezTo>
                    <a:pt x="1784" y="395"/>
                    <a:pt x="1784" y="395"/>
                    <a:pt x="1784" y="395"/>
                  </a:cubicBezTo>
                  <a:cubicBezTo>
                    <a:pt x="1786" y="395"/>
                    <a:pt x="1788" y="395"/>
                    <a:pt x="1790" y="395"/>
                  </a:cubicBezTo>
                  <a:cubicBezTo>
                    <a:pt x="1791" y="390"/>
                    <a:pt x="1799" y="387"/>
                    <a:pt x="1806" y="387"/>
                  </a:cubicBezTo>
                  <a:cubicBezTo>
                    <a:pt x="1812" y="387"/>
                    <a:pt x="1817" y="389"/>
                    <a:pt x="1820" y="392"/>
                  </a:cubicBezTo>
                  <a:cubicBezTo>
                    <a:pt x="1821" y="397"/>
                    <a:pt x="1812" y="394"/>
                    <a:pt x="1813" y="400"/>
                  </a:cubicBezTo>
                  <a:cubicBezTo>
                    <a:pt x="1815" y="401"/>
                    <a:pt x="1817" y="402"/>
                    <a:pt x="1819" y="402"/>
                  </a:cubicBezTo>
                  <a:cubicBezTo>
                    <a:pt x="1825" y="402"/>
                    <a:pt x="1830" y="397"/>
                    <a:pt x="1836" y="397"/>
                  </a:cubicBezTo>
                  <a:cubicBezTo>
                    <a:pt x="1836" y="397"/>
                    <a:pt x="1836" y="397"/>
                    <a:pt x="1836" y="397"/>
                  </a:cubicBezTo>
                  <a:cubicBezTo>
                    <a:pt x="1839" y="397"/>
                    <a:pt x="1841" y="398"/>
                    <a:pt x="1844" y="398"/>
                  </a:cubicBezTo>
                  <a:cubicBezTo>
                    <a:pt x="1846" y="399"/>
                    <a:pt x="1849" y="400"/>
                    <a:pt x="1851" y="400"/>
                  </a:cubicBezTo>
                  <a:cubicBezTo>
                    <a:pt x="1853" y="400"/>
                    <a:pt x="1855" y="399"/>
                    <a:pt x="1857" y="397"/>
                  </a:cubicBezTo>
                  <a:cubicBezTo>
                    <a:pt x="1860" y="392"/>
                    <a:pt x="1846" y="393"/>
                    <a:pt x="1843" y="389"/>
                  </a:cubicBezTo>
                  <a:cubicBezTo>
                    <a:pt x="1857" y="384"/>
                    <a:pt x="1864" y="374"/>
                    <a:pt x="1871" y="364"/>
                  </a:cubicBezTo>
                  <a:cubicBezTo>
                    <a:pt x="1875" y="363"/>
                    <a:pt x="1879" y="362"/>
                    <a:pt x="1883" y="362"/>
                  </a:cubicBezTo>
                  <a:cubicBezTo>
                    <a:pt x="1891" y="362"/>
                    <a:pt x="1899" y="364"/>
                    <a:pt x="1904" y="367"/>
                  </a:cubicBezTo>
                  <a:cubicBezTo>
                    <a:pt x="1904" y="372"/>
                    <a:pt x="1898" y="372"/>
                    <a:pt x="1899" y="378"/>
                  </a:cubicBezTo>
                  <a:cubicBezTo>
                    <a:pt x="1902" y="380"/>
                    <a:pt x="1904" y="381"/>
                    <a:pt x="1906" y="381"/>
                  </a:cubicBezTo>
                  <a:cubicBezTo>
                    <a:pt x="1910" y="381"/>
                    <a:pt x="1913" y="379"/>
                    <a:pt x="1917" y="376"/>
                  </a:cubicBezTo>
                  <a:cubicBezTo>
                    <a:pt x="1921" y="374"/>
                    <a:pt x="1925" y="371"/>
                    <a:pt x="1930" y="371"/>
                  </a:cubicBezTo>
                  <a:cubicBezTo>
                    <a:pt x="1930" y="371"/>
                    <a:pt x="1930" y="371"/>
                    <a:pt x="1931" y="371"/>
                  </a:cubicBezTo>
                  <a:cubicBezTo>
                    <a:pt x="1932" y="368"/>
                    <a:pt x="1932" y="365"/>
                    <a:pt x="1931" y="362"/>
                  </a:cubicBezTo>
                  <a:cubicBezTo>
                    <a:pt x="1933" y="359"/>
                    <a:pt x="1939" y="354"/>
                    <a:pt x="1944" y="354"/>
                  </a:cubicBezTo>
                  <a:cubicBezTo>
                    <a:pt x="1946" y="354"/>
                    <a:pt x="1948" y="354"/>
                    <a:pt x="1950" y="356"/>
                  </a:cubicBezTo>
                  <a:cubicBezTo>
                    <a:pt x="1949" y="363"/>
                    <a:pt x="1943" y="365"/>
                    <a:pt x="1943" y="372"/>
                  </a:cubicBezTo>
                  <a:cubicBezTo>
                    <a:pt x="1931" y="380"/>
                    <a:pt x="1917" y="383"/>
                    <a:pt x="1907" y="391"/>
                  </a:cubicBezTo>
                  <a:cubicBezTo>
                    <a:pt x="1903" y="393"/>
                    <a:pt x="1901" y="398"/>
                    <a:pt x="1897" y="401"/>
                  </a:cubicBezTo>
                  <a:cubicBezTo>
                    <a:pt x="1889" y="406"/>
                    <a:pt x="1879" y="409"/>
                    <a:pt x="1869" y="412"/>
                  </a:cubicBezTo>
                  <a:cubicBezTo>
                    <a:pt x="1868" y="424"/>
                    <a:pt x="1855" y="426"/>
                    <a:pt x="1855" y="442"/>
                  </a:cubicBezTo>
                  <a:cubicBezTo>
                    <a:pt x="1854" y="464"/>
                    <a:pt x="1864" y="476"/>
                    <a:pt x="1863" y="493"/>
                  </a:cubicBezTo>
                  <a:cubicBezTo>
                    <a:pt x="1874" y="492"/>
                    <a:pt x="1877" y="485"/>
                    <a:pt x="1887" y="482"/>
                  </a:cubicBezTo>
                  <a:cubicBezTo>
                    <a:pt x="1883" y="469"/>
                    <a:pt x="1895" y="470"/>
                    <a:pt x="1901" y="467"/>
                  </a:cubicBezTo>
                  <a:cubicBezTo>
                    <a:pt x="1904" y="464"/>
                    <a:pt x="1899" y="457"/>
                    <a:pt x="1902" y="454"/>
                  </a:cubicBezTo>
                  <a:cubicBezTo>
                    <a:pt x="1903" y="453"/>
                    <a:pt x="1905" y="453"/>
                    <a:pt x="1906" y="453"/>
                  </a:cubicBezTo>
                  <a:cubicBezTo>
                    <a:pt x="1907" y="453"/>
                    <a:pt x="1909" y="453"/>
                    <a:pt x="1911" y="453"/>
                  </a:cubicBezTo>
                  <a:cubicBezTo>
                    <a:pt x="1912" y="453"/>
                    <a:pt x="1914" y="454"/>
                    <a:pt x="1916" y="454"/>
                  </a:cubicBezTo>
                  <a:cubicBezTo>
                    <a:pt x="1917" y="454"/>
                    <a:pt x="1919" y="453"/>
                    <a:pt x="1920" y="453"/>
                  </a:cubicBezTo>
                  <a:cubicBezTo>
                    <a:pt x="1921" y="445"/>
                    <a:pt x="1915" y="444"/>
                    <a:pt x="1915" y="438"/>
                  </a:cubicBezTo>
                  <a:cubicBezTo>
                    <a:pt x="1917" y="436"/>
                    <a:pt x="1919" y="434"/>
                    <a:pt x="1922" y="433"/>
                  </a:cubicBezTo>
                  <a:cubicBezTo>
                    <a:pt x="1925" y="434"/>
                    <a:pt x="1927" y="436"/>
                    <a:pt x="1930" y="436"/>
                  </a:cubicBezTo>
                  <a:cubicBezTo>
                    <a:pt x="1931" y="436"/>
                    <a:pt x="1932" y="436"/>
                    <a:pt x="1933" y="435"/>
                  </a:cubicBezTo>
                  <a:cubicBezTo>
                    <a:pt x="1936" y="429"/>
                    <a:pt x="1928" y="425"/>
                    <a:pt x="1932" y="417"/>
                  </a:cubicBezTo>
                  <a:cubicBezTo>
                    <a:pt x="1929" y="414"/>
                    <a:pt x="1921" y="414"/>
                    <a:pt x="1920" y="409"/>
                  </a:cubicBezTo>
                  <a:cubicBezTo>
                    <a:pt x="1926" y="401"/>
                    <a:pt x="1931" y="393"/>
                    <a:pt x="1942" y="389"/>
                  </a:cubicBezTo>
                  <a:cubicBezTo>
                    <a:pt x="1944" y="389"/>
                    <a:pt x="1945" y="390"/>
                    <a:pt x="1947" y="390"/>
                  </a:cubicBezTo>
                  <a:cubicBezTo>
                    <a:pt x="1953" y="390"/>
                    <a:pt x="1955" y="384"/>
                    <a:pt x="1961" y="382"/>
                  </a:cubicBezTo>
                  <a:cubicBezTo>
                    <a:pt x="1964" y="383"/>
                    <a:pt x="1963" y="388"/>
                    <a:pt x="1967" y="388"/>
                  </a:cubicBezTo>
                  <a:cubicBezTo>
                    <a:pt x="1967" y="388"/>
                    <a:pt x="1967" y="388"/>
                    <a:pt x="1967" y="388"/>
                  </a:cubicBezTo>
                  <a:cubicBezTo>
                    <a:pt x="1975" y="385"/>
                    <a:pt x="1979" y="379"/>
                    <a:pt x="1989" y="378"/>
                  </a:cubicBezTo>
                  <a:cubicBezTo>
                    <a:pt x="1992" y="384"/>
                    <a:pt x="1994" y="391"/>
                    <a:pt x="2003" y="392"/>
                  </a:cubicBezTo>
                  <a:cubicBezTo>
                    <a:pt x="2011" y="381"/>
                    <a:pt x="2026" y="374"/>
                    <a:pt x="2036" y="365"/>
                  </a:cubicBezTo>
                  <a:cubicBezTo>
                    <a:pt x="2038" y="365"/>
                    <a:pt x="2039" y="365"/>
                    <a:pt x="2040" y="365"/>
                  </a:cubicBezTo>
                  <a:cubicBezTo>
                    <a:pt x="2054" y="365"/>
                    <a:pt x="2061" y="354"/>
                    <a:pt x="2075" y="353"/>
                  </a:cubicBezTo>
                  <a:cubicBezTo>
                    <a:pt x="2079" y="356"/>
                    <a:pt x="2085" y="358"/>
                    <a:pt x="2090" y="358"/>
                  </a:cubicBezTo>
                  <a:cubicBezTo>
                    <a:pt x="2095" y="358"/>
                    <a:pt x="2100" y="355"/>
                    <a:pt x="2100" y="348"/>
                  </a:cubicBezTo>
                  <a:cubicBezTo>
                    <a:pt x="2088" y="344"/>
                    <a:pt x="2089" y="332"/>
                    <a:pt x="2076" y="329"/>
                  </a:cubicBezTo>
                  <a:cubicBezTo>
                    <a:pt x="2076" y="329"/>
                    <a:pt x="2075" y="329"/>
                    <a:pt x="2075" y="329"/>
                  </a:cubicBezTo>
                  <a:cubicBezTo>
                    <a:pt x="2073" y="329"/>
                    <a:pt x="2072" y="330"/>
                    <a:pt x="2071" y="330"/>
                  </a:cubicBezTo>
                  <a:cubicBezTo>
                    <a:pt x="2070" y="330"/>
                    <a:pt x="2069" y="330"/>
                    <a:pt x="2067" y="330"/>
                  </a:cubicBezTo>
                  <a:cubicBezTo>
                    <a:pt x="2066" y="330"/>
                    <a:pt x="2064" y="330"/>
                    <a:pt x="2063" y="328"/>
                  </a:cubicBezTo>
                  <a:cubicBezTo>
                    <a:pt x="2062" y="327"/>
                    <a:pt x="2061" y="326"/>
                    <a:pt x="2062" y="324"/>
                  </a:cubicBezTo>
                  <a:cubicBezTo>
                    <a:pt x="2065" y="320"/>
                    <a:pt x="2068" y="319"/>
                    <a:pt x="2071" y="319"/>
                  </a:cubicBezTo>
                  <a:cubicBezTo>
                    <a:pt x="2075" y="319"/>
                    <a:pt x="2080" y="322"/>
                    <a:pt x="2084" y="324"/>
                  </a:cubicBezTo>
                  <a:cubicBezTo>
                    <a:pt x="2088" y="326"/>
                    <a:pt x="2093" y="329"/>
                    <a:pt x="2097" y="329"/>
                  </a:cubicBezTo>
                  <a:cubicBezTo>
                    <a:pt x="2097" y="329"/>
                    <a:pt x="2098" y="329"/>
                    <a:pt x="2098" y="328"/>
                  </a:cubicBezTo>
                  <a:cubicBezTo>
                    <a:pt x="2104" y="328"/>
                    <a:pt x="2106" y="322"/>
                    <a:pt x="2109" y="317"/>
                  </a:cubicBezTo>
                  <a:cubicBezTo>
                    <a:pt x="2107" y="314"/>
                    <a:pt x="2104" y="312"/>
                    <a:pt x="2104" y="308"/>
                  </a:cubicBezTo>
                  <a:cubicBezTo>
                    <a:pt x="2105" y="306"/>
                    <a:pt x="2108" y="304"/>
                    <a:pt x="2112" y="303"/>
                  </a:cubicBezTo>
                  <a:cubicBezTo>
                    <a:pt x="2116" y="305"/>
                    <a:pt x="2115" y="311"/>
                    <a:pt x="2117" y="315"/>
                  </a:cubicBezTo>
                  <a:cubicBezTo>
                    <a:pt x="2120" y="317"/>
                    <a:pt x="2125" y="317"/>
                    <a:pt x="2131" y="317"/>
                  </a:cubicBezTo>
                  <a:cubicBezTo>
                    <a:pt x="2132" y="317"/>
                    <a:pt x="2133" y="317"/>
                    <a:pt x="2134" y="317"/>
                  </a:cubicBezTo>
                  <a:cubicBezTo>
                    <a:pt x="2135" y="317"/>
                    <a:pt x="2136" y="317"/>
                    <a:pt x="2137" y="317"/>
                  </a:cubicBezTo>
                  <a:cubicBezTo>
                    <a:pt x="2138" y="317"/>
                    <a:pt x="2138" y="317"/>
                    <a:pt x="2138" y="317"/>
                  </a:cubicBezTo>
                  <a:cubicBezTo>
                    <a:pt x="2142" y="326"/>
                    <a:pt x="2154" y="335"/>
                    <a:pt x="2167" y="335"/>
                  </a:cubicBezTo>
                  <a:cubicBezTo>
                    <a:pt x="2170" y="335"/>
                    <a:pt x="2173" y="335"/>
                    <a:pt x="2177" y="333"/>
                  </a:cubicBezTo>
                  <a:cubicBezTo>
                    <a:pt x="2167" y="311"/>
                    <a:pt x="2204" y="317"/>
                    <a:pt x="2203" y="303"/>
                  </a:cubicBezTo>
                  <a:cubicBezTo>
                    <a:pt x="2202" y="302"/>
                    <a:pt x="2201" y="302"/>
                    <a:pt x="2199" y="302"/>
                  </a:cubicBezTo>
                  <a:cubicBezTo>
                    <a:pt x="2199" y="302"/>
                    <a:pt x="2198" y="302"/>
                    <a:pt x="2197" y="302"/>
                  </a:cubicBezTo>
                  <a:cubicBezTo>
                    <a:pt x="2196" y="302"/>
                    <a:pt x="2195" y="302"/>
                    <a:pt x="2195" y="302"/>
                  </a:cubicBezTo>
                  <a:cubicBezTo>
                    <a:pt x="2194" y="302"/>
                    <a:pt x="2193" y="302"/>
                    <a:pt x="2192" y="302"/>
                  </a:cubicBezTo>
                  <a:cubicBezTo>
                    <a:pt x="2192" y="294"/>
                    <a:pt x="2181" y="293"/>
                    <a:pt x="2171" y="293"/>
                  </a:cubicBezTo>
                  <a:cubicBezTo>
                    <a:pt x="2167" y="293"/>
                    <a:pt x="2163" y="293"/>
                    <a:pt x="2160" y="293"/>
                  </a:cubicBezTo>
                  <a:cubicBezTo>
                    <a:pt x="2159" y="298"/>
                    <a:pt x="2166" y="299"/>
                    <a:pt x="2162" y="303"/>
                  </a:cubicBezTo>
                  <a:cubicBezTo>
                    <a:pt x="2161" y="304"/>
                    <a:pt x="2159" y="304"/>
                    <a:pt x="2158" y="304"/>
                  </a:cubicBezTo>
                  <a:cubicBezTo>
                    <a:pt x="2151" y="304"/>
                    <a:pt x="2151" y="294"/>
                    <a:pt x="2152" y="290"/>
                  </a:cubicBezTo>
                  <a:cubicBezTo>
                    <a:pt x="2137" y="278"/>
                    <a:pt x="2109" y="275"/>
                    <a:pt x="2095" y="262"/>
                  </a:cubicBezTo>
                  <a:cubicBezTo>
                    <a:pt x="2094" y="262"/>
                    <a:pt x="2094" y="262"/>
                    <a:pt x="2094" y="262"/>
                  </a:cubicBezTo>
                  <a:cubicBezTo>
                    <a:pt x="2092" y="262"/>
                    <a:pt x="2091" y="262"/>
                    <a:pt x="2090" y="262"/>
                  </a:cubicBezTo>
                  <a:cubicBezTo>
                    <a:pt x="2089" y="262"/>
                    <a:pt x="2088" y="263"/>
                    <a:pt x="2087" y="263"/>
                  </a:cubicBezTo>
                  <a:cubicBezTo>
                    <a:pt x="2086" y="263"/>
                    <a:pt x="2086" y="263"/>
                    <a:pt x="2085" y="263"/>
                  </a:cubicBezTo>
                  <a:cubicBezTo>
                    <a:pt x="2076" y="260"/>
                    <a:pt x="2070" y="253"/>
                    <a:pt x="2059" y="251"/>
                  </a:cubicBezTo>
                  <a:cubicBezTo>
                    <a:pt x="2059" y="251"/>
                    <a:pt x="2058" y="251"/>
                    <a:pt x="2057" y="251"/>
                  </a:cubicBezTo>
                  <a:cubicBezTo>
                    <a:pt x="2053" y="251"/>
                    <a:pt x="2049" y="252"/>
                    <a:pt x="2045" y="253"/>
                  </a:cubicBezTo>
                  <a:cubicBezTo>
                    <a:pt x="2041" y="254"/>
                    <a:pt x="2037" y="254"/>
                    <a:pt x="2033" y="254"/>
                  </a:cubicBezTo>
                  <a:cubicBezTo>
                    <a:pt x="2032" y="254"/>
                    <a:pt x="2031" y="254"/>
                    <a:pt x="2031" y="254"/>
                  </a:cubicBezTo>
                  <a:cubicBezTo>
                    <a:pt x="2022" y="253"/>
                    <a:pt x="2019" y="248"/>
                    <a:pt x="2012" y="248"/>
                  </a:cubicBezTo>
                  <a:cubicBezTo>
                    <a:pt x="2011" y="248"/>
                    <a:pt x="2009" y="248"/>
                    <a:pt x="2007" y="249"/>
                  </a:cubicBezTo>
                  <a:cubicBezTo>
                    <a:pt x="2003" y="253"/>
                    <a:pt x="2009" y="259"/>
                    <a:pt x="2008" y="265"/>
                  </a:cubicBezTo>
                  <a:cubicBezTo>
                    <a:pt x="2006" y="268"/>
                    <a:pt x="2003" y="269"/>
                    <a:pt x="2001" y="269"/>
                  </a:cubicBezTo>
                  <a:cubicBezTo>
                    <a:pt x="1993" y="269"/>
                    <a:pt x="1985" y="259"/>
                    <a:pt x="1979" y="255"/>
                  </a:cubicBezTo>
                  <a:cubicBezTo>
                    <a:pt x="1976" y="256"/>
                    <a:pt x="1974" y="257"/>
                    <a:pt x="1972" y="257"/>
                  </a:cubicBezTo>
                  <a:cubicBezTo>
                    <a:pt x="1969" y="257"/>
                    <a:pt x="1966" y="256"/>
                    <a:pt x="1964" y="256"/>
                  </a:cubicBezTo>
                  <a:cubicBezTo>
                    <a:pt x="1961" y="255"/>
                    <a:pt x="1959" y="255"/>
                    <a:pt x="1956" y="255"/>
                  </a:cubicBezTo>
                  <a:cubicBezTo>
                    <a:pt x="1954" y="255"/>
                    <a:pt x="1951" y="255"/>
                    <a:pt x="1949" y="256"/>
                  </a:cubicBezTo>
                  <a:cubicBezTo>
                    <a:pt x="1945" y="253"/>
                    <a:pt x="1938" y="252"/>
                    <a:pt x="1932" y="252"/>
                  </a:cubicBezTo>
                  <a:cubicBezTo>
                    <a:pt x="1927" y="252"/>
                    <a:pt x="1922" y="253"/>
                    <a:pt x="1919" y="255"/>
                  </a:cubicBezTo>
                  <a:cubicBezTo>
                    <a:pt x="1916" y="259"/>
                    <a:pt x="1918" y="265"/>
                    <a:pt x="1913" y="266"/>
                  </a:cubicBezTo>
                  <a:cubicBezTo>
                    <a:pt x="1909" y="262"/>
                    <a:pt x="1906" y="255"/>
                    <a:pt x="1901" y="251"/>
                  </a:cubicBezTo>
                  <a:cubicBezTo>
                    <a:pt x="1901" y="248"/>
                    <a:pt x="1904" y="247"/>
                    <a:pt x="1903" y="243"/>
                  </a:cubicBezTo>
                  <a:cubicBezTo>
                    <a:pt x="1895" y="235"/>
                    <a:pt x="1876" y="235"/>
                    <a:pt x="1862" y="231"/>
                  </a:cubicBezTo>
                  <a:cubicBezTo>
                    <a:pt x="1856" y="235"/>
                    <a:pt x="1847" y="237"/>
                    <a:pt x="1838" y="237"/>
                  </a:cubicBezTo>
                  <a:cubicBezTo>
                    <a:pt x="1826" y="237"/>
                    <a:pt x="1815" y="234"/>
                    <a:pt x="1811" y="227"/>
                  </a:cubicBezTo>
                  <a:cubicBezTo>
                    <a:pt x="1811" y="227"/>
                    <a:pt x="1811" y="227"/>
                    <a:pt x="1811" y="227"/>
                  </a:cubicBezTo>
                  <a:cubicBezTo>
                    <a:pt x="1809" y="227"/>
                    <a:pt x="1808" y="228"/>
                    <a:pt x="1806" y="228"/>
                  </a:cubicBezTo>
                  <a:cubicBezTo>
                    <a:pt x="1805" y="228"/>
                    <a:pt x="1803" y="228"/>
                    <a:pt x="1802" y="228"/>
                  </a:cubicBezTo>
                  <a:cubicBezTo>
                    <a:pt x="1799" y="228"/>
                    <a:pt x="1796" y="227"/>
                    <a:pt x="1795" y="226"/>
                  </a:cubicBezTo>
                  <a:cubicBezTo>
                    <a:pt x="1795" y="222"/>
                    <a:pt x="1801" y="223"/>
                    <a:pt x="1800" y="219"/>
                  </a:cubicBezTo>
                  <a:cubicBezTo>
                    <a:pt x="1793" y="216"/>
                    <a:pt x="1786" y="212"/>
                    <a:pt x="1775" y="212"/>
                  </a:cubicBezTo>
                  <a:cubicBezTo>
                    <a:pt x="1770" y="218"/>
                    <a:pt x="1761" y="226"/>
                    <a:pt x="1751" y="226"/>
                  </a:cubicBezTo>
                  <a:cubicBezTo>
                    <a:pt x="1751" y="226"/>
                    <a:pt x="1751" y="226"/>
                    <a:pt x="1750" y="226"/>
                  </a:cubicBezTo>
                  <a:cubicBezTo>
                    <a:pt x="1749" y="220"/>
                    <a:pt x="1758" y="215"/>
                    <a:pt x="1760" y="210"/>
                  </a:cubicBezTo>
                  <a:cubicBezTo>
                    <a:pt x="1755" y="207"/>
                    <a:pt x="1744" y="206"/>
                    <a:pt x="1734" y="206"/>
                  </a:cubicBezTo>
                  <a:cubicBezTo>
                    <a:pt x="1725" y="206"/>
                    <a:pt x="1715" y="207"/>
                    <a:pt x="1707" y="207"/>
                  </a:cubicBezTo>
                  <a:cubicBezTo>
                    <a:pt x="1707" y="207"/>
                    <a:pt x="1707" y="207"/>
                    <a:pt x="1707" y="207"/>
                  </a:cubicBezTo>
                  <a:cubicBezTo>
                    <a:pt x="1705" y="207"/>
                    <a:pt x="1704" y="207"/>
                    <a:pt x="1702" y="207"/>
                  </a:cubicBezTo>
                  <a:cubicBezTo>
                    <a:pt x="1701" y="207"/>
                    <a:pt x="1699" y="206"/>
                    <a:pt x="1698" y="206"/>
                  </a:cubicBezTo>
                  <a:cubicBezTo>
                    <a:pt x="1695" y="206"/>
                    <a:pt x="1692" y="207"/>
                    <a:pt x="1692" y="211"/>
                  </a:cubicBezTo>
                  <a:cubicBezTo>
                    <a:pt x="1699" y="212"/>
                    <a:pt x="1701" y="224"/>
                    <a:pt x="1695" y="228"/>
                  </a:cubicBezTo>
                  <a:cubicBezTo>
                    <a:pt x="1686" y="227"/>
                    <a:pt x="1684" y="221"/>
                    <a:pt x="1675" y="220"/>
                  </a:cubicBezTo>
                  <a:cubicBezTo>
                    <a:pt x="1672" y="223"/>
                    <a:pt x="1680" y="227"/>
                    <a:pt x="1676" y="230"/>
                  </a:cubicBezTo>
                  <a:cubicBezTo>
                    <a:pt x="1667" y="229"/>
                    <a:pt x="1666" y="223"/>
                    <a:pt x="1659" y="223"/>
                  </a:cubicBezTo>
                  <a:cubicBezTo>
                    <a:pt x="1658" y="223"/>
                    <a:pt x="1658" y="223"/>
                    <a:pt x="1657" y="223"/>
                  </a:cubicBezTo>
                  <a:cubicBezTo>
                    <a:pt x="1652" y="223"/>
                    <a:pt x="1648" y="231"/>
                    <a:pt x="1641" y="231"/>
                  </a:cubicBezTo>
                  <a:cubicBezTo>
                    <a:pt x="1640" y="231"/>
                    <a:pt x="1639" y="231"/>
                    <a:pt x="1639" y="231"/>
                  </a:cubicBezTo>
                  <a:cubicBezTo>
                    <a:pt x="1632" y="231"/>
                    <a:pt x="1632" y="229"/>
                    <a:pt x="1625" y="224"/>
                  </a:cubicBezTo>
                  <a:cubicBezTo>
                    <a:pt x="1619" y="229"/>
                    <a:pt x="1618" y="239"/>
                    <a:pt x="1609" y="239"/>
                  </a:cubicBezTo>
                  <a:cubicBezTo>
                    <a:pt x="1609" y="239"/>
                    <a:pt x="1609" y="239"/>
                    <a:pt x="1609" y="239"/>
                  </a:cubicBezTo>
                  <a:cubicBezTo>
                    <a:pt x="1602" y="239"/>
                    <a:pt x="1597" y="228"/>
                    <a:pt x="1591" y="223"/>
                  </a:cubicBezTo>
                  <a:cubicBezTo>
                    <a:pt x="1588" y="220"/>
                    <a:pt x="1583" y="222"/>
                    <a:pt x="1584" y="217"/>
                  </a:cubicBezTo>
                  <a:cubicBezTo>
                    <a:pt x="1585" y="217"/>
                    <a:pt x="1586" y="218"/>
                    <a:pt x="1587" y="218"/>
                  </a:cubicBezTo>
                  <a:cubicBezTo>
                    <a:pt x="1591" y="218"/>
                    <a:pt x="1592" y="215"/>
                    <a:pt x="1594" y="213"/>
                  </a:cubicBezTo>
                  <a:cubicBezTo>
                    <a:pt x="1592" y="202"/>
                    <a:pt x="1582" y="195"/>
                    <a:pt x="1569" y="195"/>
                  </a:cubicBezTo>
                  <a:cubicBezTo>
                    <a:pt x="1565" y="195"/>
                    <a:pt x="1561" y="195"/>
                    <a:pt x="1558" y="197"/>
                  </a:cubicBezTo>
                  <a:cubicBezTo>
                    <a:pt x="1551" y="195"/>
                    <a:pt x="1546" y="192"/>
                    <a:pt x="1538" y="191"/>
                  </a:cubicBezTo>
                  <a:cubicBezTo>
                    <a:pt x="1529" y="196"/>
                    <a:pt x="1529" y="206"/>
                    <a:pt x="1531" y="213"/>
                  </a:cubicBezTo>
                  <a:cubicBezTo>
                    <a:pt x="1520" y="207"/>
                    <a:pt x="1501" y="207"/>
                    <a:pt x="1488" y="203"/>
                  </a:cubicBezTo>
                  <a:cubicBezTo>
                    <a:pt x="1487" y="200"/>
                    <a:pt x="1491" y="200"/>
                    <a:pt x="1490" y="196"/>
                  </a:cubicBezTo>
                  <a:cubicBezTo>
                    <a:pt x="1480" y="194"/>
                    <a:pt x="1466" y="189"/>
                    <a:pt x="1453" y="189"/>
                  </a:cubicBezTo>
                  <a:cubicBezTo>
                    <a:pt x="1447" y="189"/>
                    <a:pt x="1441" y="191"/>
                    <a:pt x="1436" y="194"/>
                  </a:cubicBezTo>
                  <a:cubicBezTo>
                    <a:pt x="1428" y="190"/>
                    <a:pt x="1417" y="189"/>
                    <a:pt x="1407" y="186"/>
                  </a:cubicBezTo>
                  <a:cubicBezTo>
                    <a:pt x="1403" y="187"/>
                    <a:pt x="1402" y="191"/>
                    <a:pt x="1401" y="195"/>
                  </a:cubicBezTo>
                  <a:cubicBezTo>
                    <a:pt x="1391" y="198"/>
                    <a:pt x="1381" y="205"/>
                    <a:pt x="1369" y="205"/>
                  </a:cubicBezTo>
                  <a:cubicBezTo>
                    <a:pt x="1369" y="205"/>
                    <a:pt x="1368" y="205"/>
                    <a:pt x="1368" y="205"/>
                  </a:cubicBezTo>
                  <a:cubicBezTo>
                    <a:pt x="1363" y="208"/>
                    <a:pt x="1361" y="213"/>
                    <a:pt x="1354" y="213"/>
                  </a:cubicBezTo>
                  <a:cubicBezTo>
                    <a:pt x="1350" y="205"/>
                    <a:pt x="1361" y="196"/>
                    <a:pt x="1373" y="193"/>
                  </a:cubicBezTo>
                  <a:cubicBezTo>
                    <a:pt x="1376" y="192"/>
                    <a:pt x="1381" y="193"/>
                    <a:pt x="1385" y="191"/>
                  </a:cubicBezTo>
                  <a:cubicBezTo>
                    <a:pt x="1392" y="188"/>
                    <a:pt x="1396" y="181"/>
                    <a:pt x="1403" y="178"/>
                  </a:cubicBezTo>
                  <a:cubicBezTo>
                    <a:pt x="1406" y="177"/>
                    <a:pt x="1409" y="178"/>
                    <a:pt x="1413" y="176"/>
                  </a:cubicBezTo>
                  <a:cubicBezTo>
                    <a:pt x="1419" y="174"/>
                    <a:pt x="1426" y="168"/>
                    <a:pt x="1435" y="168"/>
                  </a:cubicBezTo>
                  <a:cubicBezTo>
                    <a:pt x="1432" y="161"/>
                    <a:pt x="1436" y="159"/>
                    <a:pt x="1438" y="153"/>
                  </a:cubicBezTo>
                  <a:cubicBezTo>
                    <a:pt x="1429" y="150"/>
                    <a:pt x="1421" y="139"/>
                    <a:pt x="1410" y="137"/>
                  </a:cubicBezTo>
                  <a:cubicBezTo>
                    <a:pt x="1410" y="137"/>
                    <a:pt x="1409" y="137"/>
                    <a:pt x="1408" y="137"/>
                  </a:cubicBezTo>
                  <a:cubicBezTo>
                    <a:pt x="1405" y="137"/>
                    <a:pt x="1401" y="138"/>
                    <a:pt x="1398" y="139"/>
                  </a:cubicBezTo>
                  <a:cubicBezTo>
                    <a:pt x="1394" y="140"/>
                    <a:pt x="1390" y="141"/>
                    <a:pt x="1386" y="141"/>
                  </a:cubicBezTo>
                  <a:cubicBezTo>
                    <a:pt x="1386" y="141"/>
                    <a:pt x="1385" y="141"/>
                    <a:pt x="1385" y="141"/>
                  </a:cubicBezTo>
                  <a:cubicBezTo>
                    <a:pt x="1380" y="143"/>
                    <a:pt x="1381" y="151"/>
                    <a:pt x="1374" y="151"/>
                  </a:cubicBezTo>
                  <a:cubicBezTo>
                    <a:pt x="1374" y="151"/>
                    <a:pt x="1373" y="150"/>
                    <a:pt x="1373" y="150"/>
                  </a:cubicBezTo>
                  <a:cubicBezTo>
                    <a:pt x="1370" y="148"/>
                    <a:pt x="1374" y="145"/>
                    <a:pt x="1372" y="142"/>
                  </a:cubicBezTo>
                  <a:cubicBezTo>
                    <a:pt x="1365" y="141"/>
                    <a:pt x="1358" y="140"/>
                    <a:pt x="1356" y="136"/>
                  </a:cubicBezTo>
                  <a:cubicBezTo>
                    <a:pt x="1357" y="134"/>
                    <a:pt x="1362" y="132"/>
                    <a:pt x="1359" y="129"/>
                  </a:cubicBezTo>
                  <a:cubicBezTo>
                    <a:pt x="1358" y="129"/>
                    <a:pt x="1358" y="129"/>
                    <a:pt x="1357" y="129"/>
                  </a:cubicBezTo>
                  <a:cubicBezTo>
                    <a:pt x="1353" y="129"/>
                    <a:pt x="1348" y="128"/>
                    <a:pt x="1344" y="127"/>
                  </a:cubicBezTo>
                  <a:cubicBezTo>
                    <a:pt x="1340" y="126"/>
                    <a:pt x="1336" y="125"/>
                    <a:pt x="1334" y="125"/>
                  </a:cubicBezTo>
                  <a:moveTo>
                    <a:pt x="1328" y="92"/>
                  </a:moveTo>
                  <a:cubicBezTo>
                    <a:pt x="1322" y="92"/>
                    <a:pt x="1315" y="97"/>
                    <a:pt x="1311" y="99"/>
                  </a:cubicBezTo>
                  <a:cubicBezTo>
                    <a:pt x="1310" y="110"/>
                    <a:pt x="1297" y="111"/>
                    <a:pt x="1296" y="122"/>
                  </a:cubicBezTo>
                  <a:cubicBezTo>
                    <a:pt x="1297" y="122"/>
                    <a:pt x="1298" y="122"/>
                    <a:pt x="1300" y="122"/>
                  </a:cubicBezTo>
                  <a:cubicBezTo>
                    <a:pt x="1306" y="122"/>
                    <a:pt x="1310" y="117"/>
                    <a:pt x="1316" y="116"/>
                  </a:cubicBezTo>
                  <a:cubicBezTo>
                    <a:pt x="1318" y="116"/>
                    <a:pt x="1319" y="116"/>
                    <a:pt x="1321" y="116"/>
                  </a:cubicBezTo>
                  <a:cubicBezTo>
                    <a:pt x="1324" y="116"/>
                    <a:pt x="1328" y="116"/>
                    <a:pt x="1331" y="117"/>
                  </a:cubicBezTo>
                  <a:cubicBezTo>
                    <a:pt x="1335" y="117"/>
                    <a:pt x="1339" y="117"/>
                    <a:pt x="1342" y="117"/>
                  </a:cubicBezTo>
                  <a:cubicBezTo>
                    <a:pt x="1347" y="117"/>
                    <a:pt x="1352" y="117"/>
                    <a:pt x="1356" y="114"/>
                  </a:cubicBezTo>
                  <a:cubicBezTo>
                    <a:pt x="1355" y="106"/>
                    <a:pt x="1349" y="103"/>
                    <a:pt x="1345" y="98"/>
                  </a:cubicBezTo>
                  <a:cubicBezTo>
                    <a:pt x="1343" y="97"/>
                    <a:pt x="1340" y="97"/>
                    <a:pt x="1337" y="97"/>
                  </a:cubicBezTo>
                  <a:cubicBezTo>
                    <a:pt x="1337" y="97"/>
                    <a:pt x="1336" y="97"/>
                    <a:pt x="1335" y="97"/>
                  </a:cubicBezTo>
                  <a:cubicBezTo>
                    <a:pt x="1333" y="93"/>
                    <a:pt x="1331" y="92"/>
                    <a:pt x="1328" y="92"/>
                  </a:cubicBezTo>
                  <a:moveTo>
                    <a:pt x="1246" y="80"/>
                  </a:moveTo>
                  <a:cubicBezTo>
                    <a:pt x="1247" y="76"/>
                    <a:pt x="1249" y="75"/>
                    <a:pt x="1253" y="75"/>
                  </a:cubicBezTo>
                  <a:cubicBezTo>
                    <a:pt x="1256" y="75"/>
                    <a:pt x="1259" y="76"/>
                    <a:pt x="1262" y="76"/>
                  </a:cubicBezTo>
                  <a:cubicBezTo>
                    <a:pt x="1261" y="80"/>
                    <a:pt x="1256" y="80"/>
                    <a:pt x="1250" y="80"/>
                  </a:cubicBezTo>
                  <a:cubicBezTo>
                    <a:pt x="1250" y="80"/>
                    <a:pt x="1249" y="80"/>
                    <a:pt x="1249" y="80"/>
                  </a:cubicBezTo>
                  <a:cubicBezTo>
                    <a:pt x="1249" y="80"/>
                    <a:pt x="1248" y="80"/>
                    <a:pt x="1248" y="80"/>
                  </a:cubicBezTo>
                  <a:cubicBezTo>
                    <a:pt x="1247" y="80"/>
                    <a:pt x="1247" y="80"/>
                    <a:pt x="1246" y="80"/>
                  </a:cubicBezTo>
                  <a:moveTo>
                    <a:pt x="1259" y="53"/>
                  </a:moveTo>
                  <a:cubicBezTo>
                    <a:pt x="1254" y="58"/>
                    <a:pt x="1246" y="60"/>
                    <a:pt x="1237" y="62"/>
                  </a:cubicBezTo>
                  <a:cubicBezTo>
                    <a:pt x="1237" y="80"/>
                    <a:pt x="1237" y="80"/>
                    <a:pt x="1237" y="80"/>
                  </a:cubicBezTo>
                  <a:cubicBezTo>
                    <a:pt x="1239" y="81"/>
                    <a:pt x="1242" y="81"/>
                    <a:pt x="1244" y="81"/>
                  </a:cubicBezTo>
                  <a:cubicBezTo>
                    <a:pt x="1244" y="84"/>
                    <a:pt x="1241" y="84"/>
                    <a:pt x="1239" y="85"/>
                  </a:cubicBezTo>
                  <a:cubicBezTo>
                    <a:pt x="1238" y="84"/>
                    <a:pt x="1238" y="84"/>
                    <a:pt x="1237" y="84"/>
                  </a:cubicBezTo>
                  <a:cubicBezTo>
                    <a:pt x="1237" y="92"/>
                    <a:pt x="1237" y="92"/>
                    <a:pt x="1237" y="92"/>
                  </a:cubicBezTo>
                  <a:cubicBezTo>
                    <a:pt x="1238" y="92"/>
                    <a:pt x="1238" y="92"/>
                    <a:pt x="1239" y="92"/>
                  </a:cubicBezTo>
                  <a:cubicBezTo>
                    <a:pt x="1243" y="98"/>
                    <a:pt x="1255" y="99"/>
                    <a:pt x="1262" y="104"/>
                  </a:cubicBezTo>
                  <a:cubicBezTo>
                    <a:pt x="1263" y="104"/>
                    <a:pt x="1264" y="104"/>
                    <a:pt x="1265" y="104"/>
                  </a:cubicBezTo>
                  <a:cubicBezTo>
                    <a:pt x="1269" y="104"/>
                    <a:pt x="1273" y="105"/>
                    <a:pt x="1277" y="106"/>
                  </a:cubicBezTo>
                  <a:cubicBezTo>
                    <a:pt x="1281" y="108"/>
                    <a:pt x="1284" y="109"/>
                    <a:pt x="1288" y="109"/>
                  </a:cubicBezTo>
                  <a:cubicBezTo>
                    <a:pt x="1291" y="109"/>
                    <a:pt x="1294" y="107"/>
                    <a:pt x="1297" y="103"/>
                  </a:cubicBezTo>
                  <a:cubicBezTo>
                    <a:pt x="1295" y="95"/>
                    <a:pt x="1299" y="92"/>
                    <a:pt x="1302" y="86"/>
                  </a:cubicBezTo>
                  <a:cubicBezTo>
                    <a:pt x="1300" y="83"/>
                    <a:pt x="1296" y="81"/>
                    <a:pt x="1292" y="81"/>
                  </a:cubicBezTo>
                  <a:cubicBezTo>
                    <a:pt x="1289" y="81"/>
                    <a:pt x="1285" y="82"/>
                    <a:pt x="1282" y="84"/>
                  </a:cubicBezTo>
                  <a:cubicBezTo>
                    <a:pt x="1279" y="82"/>
                    <a:pt x="1283" y="81"/>
                    <a:pt x="1282" y="77"/>
                  </a:cubicBezTo>
                  <a:cubicBezTo>
                    <a:pt x="1281" y="76"/>
                    <a:pt x="1279" y="76"/>
                    <a:pt x="1278" y="76"/>
                  </a:cubicBezTo>
                  <a:cubicBezTo>
                    <a:pt x="1277" y="76"/>
                    <a:pt x="1275" y="76"/>
                    <a:pt x="1274" y="77"/>
                  </a:cubicBezTo>
                  <a:cubicBezTo>
                    <a:pt x="1273" y="77"/>
                    <a:pt x="1272" y="77"/>
                    <a:pt x="1271" y="77"/>
                  </a:cubicBezTo>
                  <a:cubicBezTo>
                    <a:pt x="1269" y="77"/>
                    <a:pt x="1268" y="77"/>
                    <a:pt x="1267" y="75"/>
                  </a:cubicBezTo>
                  <a:cubicBezTo>
                    <a:pt x="1269" y="70"/>
                    <a:pt x="1281" y="73"/>
                    <a:pt x="1280" y="65"/>
                  </a:cubicBezTo>
                  <a:cubicBezTo>
                    <a:pt x="1271" y="63"/>
                    <a:pt x="1267" y="56"/>
                    <a:pt x="1259" y="53"/>
                  </a:cubicBezTo>
                  <a:moveTo>
                    <a:pt x="3248" y="1479"/>
                  </a:moveTo>
                  <a:cubicBezTo>
                    <a:pt x="3243" y="1479"/>
                    <a:pt x="3242" y="1482"/>
                    <a:pt x="3241" y="1486"/>
                  </a:cubicBezTo>
                  <a:cubicBezTo>
                    <a:pt x="3242" y="1488"/>
                    <a:pt x="3245" y="1488"/>
                    <a:pt x="3247" y="1488"/>
                  </a:cubicBezTo>
                  <a:cubicBezTo>
                    <a:pt x="3250" y="1488"/>
                    <a:pt x="3253" y="1488"/>
                    <a:pt x="3253" y="1486"/>
                  </a:cubicBezTo>
                  <a:cubicBezTo>
                    <a:pt x="3254" y="1482"/>
                    <a:pt x="3252" y="1481"/>
                    <a:pt x="3250" y="1479"/>
                  </a:cubicBezTo>
                  <a:cubicBezTo>
                    <a:pt x="3249" y="1479"/>
                    <a:pt x="3249" y="1479"/>
                    <a:pt x="3248" y="1479"/>
                  </a:cubicBezTo>
                  <a:moveTo>
                    <a:pt x="780" y="1068"/>
                  </a:moveTo>
                  <a:cubicBezTo>
                    <a:pt x="779" y="1068"/>
                    <a:pt x="779" y="1068"/>
                    <a:pt x="779" y="1068"/>
                  </a:cubicBezTo>
                  <a:cubicBezTo>
                    <a:pt x="773" y="1072"/>
                    <a:pt x="776" y="1080"/>
                    <a:pt x="767" y="1083"/>
                  </a:cubicBezTo>
                  <a:cubicBezTo>
                    <a:pt x="766" y="1085"/>
                    <a:pt x="765" y="1088"/>
                    <a:pt x="766" y="1091"/>
                  </a:cubicBezTo>
                  <a:cubicBezTo>
                    <a:pt x="758" y="1098"/>
                    <a:pt x="742" y="1098"/>
                    <a:pt x="733" y="1104"/>
                  </a:cubicBezTo>
                  <a:cubicBezTo>
                    <a:pt x="726" y="1116"/>
                    <a:pt x="736" y="1126"/>
                    <a:pt x="732" y="1137"/>
                  </a:cubicBezTo>
                  <a:cubicBezTo>
                    <a:pt x="731" y="1142"/>
                    <a:pt x="722" y="1145"/>
                    <a:pt x="721" y="1150"/>
                  </a:cubicBezTo>
                  <a:cubicBezTo>
                    <a:pt x="721" y="1153"/>
                    <a:pt x="725" y="1156"/>
                    <a:pt x="726" y="1160"/>
                  </a:cubicBezTo>
                  <a:cubicBezTo>
                    <a:pt x="727" y="1167"/>
                    <a:pt x="724" y="1174"/>
                    <a:pt x="728" y="1180"/>
                  </a:cubicBezTo>
                  <a:cubicBezTo>
                    <a:pt x="733" y="1183"/>
                    <a:pt x="740" y="1187"/>
                    <a:pt x="748" y="1187"/>
                  </a:cubicBezTo>
                  <a:cubicBezTo>
                    <a:pt x="750" y="1187"/>
                    <a:pt x="752" y="1187"/>
                    <a:pt x="755" y="1186"/>
                  </a:cubicBezTo>
                  <a:cubicBezTo>
                    <a:pt x="764" y="1183"/>
                    <a:pt x="769" y="1165"/>
                    <a:pt x="773" y="1154"/>
                  </a:cubicBezTo>
                  <a:cubicBezTo>
                    <a:pt x="775" y="1148"/>
                    <a:pt x="778" y="1142"/>
                    <a:pt x="779" y="1138"/>
                  </a:cubicBezTo>
                  <a:cubicBezTo>
                    <a:pt x="779" y="1135"/>
                    <a:pt x="778" y="1132"/>
                    <a:pt x="779" y="1129"/>
                  </a:cubicBezTo>
                  <a:cubicBezTo>
                    <a:pt x="781" y="1123"/>
                    <a:pt x="787" y="1118"/>
                    <a:pt x="788" y="1113"/>
                  </a:cubicBezTo>
                  <a:cubicBezTo>
                    <a:pt x="788" y="1108"/>
                    <a:pt x="786" y="1105"/>
                    <a:pt x="787" y="1103"/>
                  </a:cubicBezTo>
                  <a:cubicBezTo>
                    <a:pt x="788" y="1096"/>
                    <a:pt x="797" y="1093"/>
                    <a:pt x="797" y="1088"/>
                  </a:cubicBezTo>
                  <a:cubicBezTo>
                    <a:pt x="797" y="1084"/>
                    <a:pt x="786" y="1068"/>
                    <a:pt x="780" y="1068"/>
                  </a:cubicBezTo>
                  <a:moveTo>
                    <a:pt x="733" y="1067"/>
                  </a:moveTo>
                  <a:cubicBezTo>
                    <a:pt x="728" y="1067"/>
                    <a:pt x="723" y="1069"/>
                    <a:pt x="722" y="1074"/>
                  </a:cubicBezTo>
                  <a:cubicBezTo>
                    <a:pt x="729" y="1076"/>
                    <a:pt x="738" y="1076"/>
                    <a:pt x="743" y="1078"/>
                  </a:cubicBezTo>
                  <a:cubicBezTo>
                    <a:pt x="747" y="1071"/>
                    <a:pt x="740" y="1067"/>
                    <a:pt x="733" y="1067"/>
                  </a:cubicBezTo>
                  <a:moveTo>
                    <a:pt x="818" y="1010"/>
                  </a:moveTo>
                  <a:cubicBezTo>
                    <a:pt x="806" y="1010"/>
                    <a:pt x="811" y="1021"/>
                    <a:pt x="813" y="1027"/>
                  </a:cubicBezTo>
                  <a:cubicBezTo>
                    <a:pt x="814" y="1027"/>
                    <a:pt x="815" y="1027"/>
                    <a:pt x="815" y="1027"/>
                  </a:cubicBezTo>
                  <a:cubicBezTo>
                    <a:pt x="817" y="1027"/>
                    <a:pt x="819" y="1026"/>
                    <a:pt x="821" y="1026"/>
                  </a:cubicBezTo>
                  <a:cubicBezTo>
                    <a:pt x="822" y="1022"/>
                    <a:pt x="821" y="1015"/>
                    <a:pt x="820" y="1010"/>
                  </a:cubicBezTo>
                  <a:cubicBezTo>
                    <a:pt x="819" y="1010"/>
                    <a:pt x="819" y="1010"/>
                    <a:pt x="818" y="1010"/>
                  </a:cubicBezTo>
                  <a:moveTo>
                    <a:pt x="687" y="997"/>
                  </a:moveTo>
                  <a:cubicBezTo>
                    <a:pt x="393" y="997"/>
                    <a:pt x="393" y="997"/>
                    <a:pt x="393" y="997"/>
                  </a:cubicBezTo>
                  <a:cubicBezTo>
                    <a:pt x="397" y="1000"/>
                    <a:pt x="401" y="1003"/>
                    <a:pt x="403" y="1007"/>
                  </a:cubicBezTo>
                  <a:cubicBezTo>
                    <a:pt x="405" y="1010"/>
                    <a:pt x="404" y="1013"/>
                    <a:pt x="405" y="1016"/>
                  </a:cubicBezTo>
                  <a:cubicBezTo>
                    <a:pt x="406" y="1023"/>
                    <a:pt x="414" y="1028"/>
                    <a:pt x="416" y="1035"/>
                  </a:cubicBezTo>
                  <a:cubicBezTo>
                    <a:pt x="416" y="1038"/>
                    <a:pt x="415" y="1041"/>
                    <a:pt x="416" y="1045"/>
                  </a:cubicBezTo>
                  <a:cubicBezTo>
                    <a:pt x="417" y="1049"/>
                    <a:pt x="422" y="1052"/>
                    <a:pt x="422" y="1056"/>
                  </a:cubicBezTo>
                  <a:cubicBezTo>
                    <a:pt x="424" y="1069"/>
                    <a:pt x="414" y="1074"/>
                    <a:pt x="411" y="1081"/>
                  </a:cubicBezTo>
                  <a:cubicBezTo>
                    <a:pt x="410" y="1084"/>
                    <a:pt x="411" y="1088"/>
                    <a:pt x="410" y="1090"/>
                  </a:cubicBezTo>
                  <a:cubicBezTo>
                    <a:pt x="408" y="1094"/>
                    <a:pt x="404" y="1096"/>
                    <a:pt x="402" y="1099"/>
                  </a:cubicBezTo>
                  <a:cubicBezTo>
                    <a:pt x="401" y="1103"/>
                    <a:pt x="401" y="1120"/>
                    <a:pt x="402" y="1124"/>
                  </a:cubicBezTo>
                  <a:cubicBezTo>
                    <a:pt x="404" y="1131"/>
                    <a:pt x="420" y="1136"/>
                    <a:pt x="415" y="1144"/>
                  </a:cubicBezTo>
                  <a:cubicBezTo>
                    <a:pt x="429" y="1158"/>
                    <a:pt x="427" y="1184"/>
                    <a:pt x="437" y="1200"/>
                  </a:cubicBezTo>
                  <a:cubicBezTo>
                    <a:pt x="445" y="1215"/>
                    <a:pt x="462" y="1228"/>
                    <a:pt x="467" y="1245"/>
                  </a:cubicBezTo>
                  <a:cubicBezTo>
                    <a:pt x="469" y="1254"/>
                    <a:pt x="466" y="1264"/>
                    <a:pt x="474" y="1270"/>
                  </a:cubicBezTo>
                  <a:cubicBezTo>
                    <a:pt x="481" y="1271"/>
                    <a:pt x="488" y="1272"/>
                    <a:pt x="495" y="1272"/>
                  </a:cubicBezTo>
                  <a:cubicBezTo>
                    <a:pt x="500" y="1272"/>
                    <a:pt x="504" y="1271"/>
                    <a:pt x="509" y="1270"/>
                  </a:cubicBezTo>
                  <a:cubicBezTo>
                    <a:pt x="512" y="1270"/>
                    <a:pt x="515" y="1266"/>
                    <a:pt x="519" y="1266"/>
                  </a:cubicBezTo>
                  <a:cubicBezTo>
                    <a:pt x="521" y="1265"/>
                    <a:pt x="523" y="1265"/>
                    <a:pt x="525" y="1265"/>
                  </a:cubicBezTo>
                  <a:cubicBezTo>
                    <a:pt x="526" y="1265"/>
                    <a:pt x="527" y="1265"/>
                    <a:pt x="528" y="1265"/>
                  </a:cubicBezTo>
                  <a:cubicBezTo>
                    <a:pt x="529" y="1265"/>
                    <a:pt x="530" y="1265"/>
                    <a:pt x="530" y="1265"/>
                  </a:cubicBezTo>
                  <a:cubicBezTo>
                    <a:pt x="532" y="1265"/>
                    <a:pt x="534" y="1265"/>
                    <a:pt x="536" y="1265"/>
                  </a:cubicBezTo>
                  <a:cubicBezTo>
                    <a:pt x="541" y="1264"/>
                    <a:pt x="545" y="1262"/>
                    <a:pt x="550" y="1261"/>
                  </a:cubicBezTo>
                  <a:cubicBezTo>
                    <a:pt x="550" y="1261"/>
                    <a:pt x="551" y="1261"/>
                    <a:pt x="551" y="1261"/>
                  </a:cubicBezTo>
                  <a:cubicBezTo>
                    <a:pt x="552" y="1261"/>
                    <a:pt x="554" y="1261"/>
                    <a:pt x="555" y="1261"/>
                  </a:cubicBezTo>
                  <a:cubicBezTo>
                    <a:pt x="556" y="1261"/>
                    <a:pt x="557" y="1261"/>
                    <a:pt x="558" y="1261"/>
                  </a:cubicBezTo>
                  <a:cubicBezTo>
                    <a:pt x="559" y="1261"/>
                    <a:pt x="560" y="1261"/>
                    <a:pt x="561" y="1261"/>
                  </a:cubicBezTo>
                  <a:cubicBezTo>
                    <a:pt x="570" y="1259"/>
                    <a:pt x="572" y="1249"/>
                    <a:pt x="580" y="1243"/>
                  </a:cubicBezTo>
                  <a:cubicBezTo>
                    <a:pt x="586" y="1239"/>
                    <a:pt x="593" y="1240"/>
                    <a:pt x="596" y="1234"/>
                  </a:cubicBezTo>
                  <a:cubicBezTo>
                    <a:pt x="597" y="1230"/>
                    <a:pt x="595" y="1227"/>
                    <a:pt x="594" y="1224"/>
                  </a:cubicBezTo>
                  <a:cubicBezTo>
                    <a:pt x="600" y="1217"/>
                    <a:pt x="613" y="1215"/>
                    <a:pt x="616" y="1205"/>
                  </a:cubicBezTo>
                  <a:cubicBezTo>
                    <a:pt x="617" y="1201"/>
                    <a:pt x="615" y="1197"/>
                    <a:pt x="616" y="1194"/>
                  </a:cubicBezTo>
                  <a:cubicBezTo>
                    <a:pt x="618" y="1186"/>
                    <a:pt x="627" y="1184"/>
                    <a:pt x="636" y="1181"/>
                  </a:cubicBezTo>
                  <a:cubicBezTo>
                    <a:pt x="640" y="1173"/>
                    <a:pt x="646" y="1161"/>
                    <a:pt x="642" y="1149"/>
                  </a:cubicBezTo>
                  <a:cubicBezTo>
                    <a:pt x="640" y="1145"/>
                    <a:pt x="635" y="1143"/>
                    <a:pt x="636" y="1139"/>
                  </a:cubicBezTo>
                  <a:cubicBezTo>
                    <a:pt x="637" y="1135"/>
                    <a:pt x="647" y="1129"/>
                    <a:pt x="650" y="1127"/>
                  </a:cubicBezTo>
                  <a:cubicBezTo>
                    <a:pt x="655" y="1123"/>
                    <a:pt x="661" y="1117"/>
                    <a:pt x="666" y="1115"/>
                  </a:cubicBezTo>
                  <a:cubicBezTo>
                    <a:pt x="679" y="1108"/>
                    <a:pt x="695" y="1105"/>
                    <a:pt x="697" y="1090"/>
                  </a:cubicBezTo>
                  <a:cubicBezTo>
                    <a:pt x="698" y="1084"/>
                    <a:pt x="694" y="1072"/>
                    <a:pt x="694" y="1064"/>
                  </a:cubicBezTo>
                  <a:cubicBezTo>
                    <a:pt x="693" y="1054"/>
                    <a:pt x="689" y="1054"/>
                    <a:pt x="687" y="1045"/>
                  </a:cubicBezTo>
                  <a:cubicBezTo>
                    <a:pt x="686" y="1042"/>
                    <a:pt x="689" y="1036"/>
                    <a:pt x="688" y="1032"/>
                  </a:cubicBezTo>
                  <a:cubicBezTo>
                    <a:pt x="687" y="1027"/>
                    <a:pt x="680" y="1023"/>
                    <a:pt x="679" y="1017"/>
                  </a:cubicBezTo>
                  <a:cubicBezTo>
                    <a:pt x="678" y="1010"/>
                    <a:pt x="682" y="1003"/>
                    <a:pt x="687" y="997"/>
                  </a:cubicBezTo>
                  <a:moveTo>
                    <a:pt x="3157" y="1349"/>
                  </a:moveTo>
                  <a:cubicBezTo>
                    <a:pt x="3154" y="1348"/>
                    <a:pt x="3153" y="1346"/>
                    <a:pt x="3154" y="1343"/>
                  </a:cubicBezTo>
                  <a:cubicBezTo>
                    <a:pt x="3157" y="1343"/>
                    <a:pt x="3157" y="1343"/>
                    <a:pt x="3157" y="1343"/>
                  </a:cubicBezTo>
                  <a:cubicBezTo>
                    <a:pt x="3159" y="1344"/>
                    <a:pt x="3159" y="1348"/>
                    <a:pt x="3157" y="1349"/>
                  </a:cubicBezTo>
                  <a:moveTo>
                    <a:pt x="3372" y="1235"/>
                  </a:moveTo>
                  <a:cubicBezTo>
                    <a:pt x="3371" y="1235"/>
                    <a:pt x="3371" y="1235"/>
                    <a:pt x="3371" y="1235"/>
                  </a:cubicBezTo>
                  <a:cubicBezTo>
                    <a:pt x="3371" y="1230"/>
                    <a:pt x="3375" y="1228"/>
                    <a:pt x="3376" y="1225"/>
                  </a:cubicBezTo>
                  <a:cubicBezTo>
                    <a:pt x="3377" y="1225"/>
                    <a:pt x="3378" y="1226"/>
                    <a:pt x="3380" y="1226"/>
                  </a:cubicBezTo>
                  <a:cubicBezTo>
                    <a:pt x="3381" y="1232"/>
                    <a:pt x="3375" y="1235"/>
                    <a:pt x="3372" y="1235"/>
                  </a:cubicBezTo>
                  <a:moveTo>
                    <a:pt x="3508" y="997"/>
                  </a:moveTo>
                  <a:cubicBezTo>
                    <a:pt x="3081" y="997"/>
                    <a:pt x="3081" y="997"/>
                    <a:pt x="3081" y="997"/>
                  </a:cubicBezTo>
                  <a:cubicBezTo>
                    <a:pt x="3078" y="1004"/>
                    <a:pt x="3073" y="1011"/>
                    <a:pt x="3079" y="1015"/>
                  </a:cubicBezTo>
                  <a:cubicBezTo>
                    <a:pt x="3082" y="1016"/>
                    <a:pt x="3085" y="1017"/>
                    <a:pt x="3088" y="1018"/>
                  </a:cubicBezTo>
                  <a:cubicBezTo>
                    <a:pt x="3097" y="1029"/>
                    <a:pt x="3105" y="1040"/>
                    <a:pt x="3110" y="1051"/>
                  </a:cubicBezTo>
                  <a:cubicBezTo>
                    <a:pt x="3111" y="1055"/>
                    <a:pt x="3111" y="1060"/>
                    <a:pt x="3113" y="1064"/>
                  </a:cubicBezTo>
                  <a:cubicBezTo>
                    <a:pt x="3115" y="1067"/>
                    <a:pt x="3119" y="1070"/>
                    <a:pt x="3122" y="1074"/>
                  </a:cubicBezTo>
                  <a:cubicBezTo>
                    <a:pt x="3123" y="1077"/>
                    <a:pt x="3123" y="1081"/>
                    <a:pt x="3125" y="1084"/>
                  </a:cubicBezTo>
                  <a:cubicBezTo>
                    <a:pt x="3130" y="1092"/>
                    <a:pt x="3143" y="1102"/>
                    <a:pt x="3150" y="1105"/>
                  </a:cubicBezTo>
                  <a:cubicBezTo>
                    <a:pt x="3156" y="1108"/>
                    <a:pt x="3163" y="1107"/>
                    <a:pt x="3170" y="1111"/>
                  </a:cubicBezTo>
                  <a:cubicBezTo>
                    <a:pt x="3182" y="1117"/>
                    <a:pt x="3185" y="1141"/>
                    <a:pt x="3184" y="1156"/>
                  </a:cubicBezTo>
                  <a:cubicBezTo>
                    <a:pt x="3183" y="1166"/>
                    <a:pt x="3187" y="1175"/>
                    <a:pt x="3187" y="1182"/>
                  </a:cubicBezTo>
                  <a:cubicBezTo>
                    <a:pt x="3187" y="1194"/>
                    <a:pt x="3175" y="1198"/>
                    <a:pt x="3173" y="1209"/>
                  </a:cubicBezTo>
                  <a:cubicBezTo>
                    <a:pt x="3168" y="1227"/>
                    <a:pt x="3179" y="1247"/>
                    <a:pt x="3173" y="1264"/>
                  </a:cubicBezTo>
                  <a:cubicBezTo>
                    <a:pt x="3166" y="1283"/>
                    <a:pt x="3148" y="1294"/>
                    <a:pt x="3157" y="1318"/>
                  </a:cubicBezTo>
                  <a:cubicBezTo>
                    <a:pt x="3156" y="1322"/>
                    <a:pt x="3149" y="1327"/>
                    <a:pt x="3147" y="1333"/>
                  </a:cubicBezTo>
                  <a:cubicBezTo>
                    <a:pt x="3147" y="1335"/>
                    <a:pt x="3149" y="1338"/>
                    <a:pt x="3148" y="1340"/>
                  </a:cubicBezTo>
                  <a:cubicBezTo>
                    <a:pt x="3147" y="1347"/>
                    <a:pt x="3140" y="1351"/>
                    <a:pt x="3148" y="1356"/>
                  </a:cubicBezTo>
                  <a:cubicBezTo>
                    <a:pt x="3149" y="1356"/>
                    <a:pt x="3149" y="1356"/>
                    <a:pt x="3150" y="1356"/>
                  </a:cubicBezTo>
                  <a:cubicBezTo>
                    <a:pt x="3152" y="1356"/>
                    <a:pt x="3153" y="1355"/>
                    <a:pt x="3155" y="1354"/>
                  </a:cubicBezTo>
                  <a:cubicBezTo>
                    <a:pt x="3156" y="1354"/>
                    <a:pt x="3158" y="1353"/>
                    <a:pt x="3160" y="1353"/>
                  </a:cubicBezTo>
                  <a:cubicBezTo>
                    <a:pt x="3160" y="1353"/>
                    <a:pt x="3160" y="1353"/>
                    <a:pt x="3160" y="1353"/>
                  </a:cubicBezTo>
                  <a:cubicBezTo>
                    <a:pt x="3165" y="1364"/>
                    <a:pt x="3150" y="1366"/>
                    <a:pt x="3156" y="1377"/>
                  </a:cubicBezTo>
                  <a:cubicBezTo>
                    <a:pt x="3155" y="1384"/>
                    <a:pt x="3143" y="1383"/>
                    <a:pt x="3139" y="1388"/>
                  </a:cubicBezTo>
                  <a:cubicBezTo>
                    <a:pt x="3141" y="1398"/>
                    <a:pt x="3148" y="1402"/>
                    <a:pt x="3152" y="1410"/>
                  </a:cubicBezTo>
                  <a:cubicBezTo>
                    <a:pt x="3144" y="1415"/>
                    <a:pt x="3150" y="1427"/>
                    <a:pt x="3144" y="1434"/>
                  </a:cubicBezTo>
                  <a:cubicBezTo>
                    <a:pt x="3148" y="1449"/>
                    <a:pt x="3156" y="1460"/>
                    <a:pt x="3172" y="1466"/>
                  </a:cubicBezTo>
                  <a:cubicBezTo>
                    <a:pt x="3172" y="1469"/>
                    <a:pt x="3173" y="1471"/>
                    <a:pt x="3174" y="1473"/>
                  </a:cubicBezTo>
                  <a:cubicBezTo>
                    <a:pt x="3178" y="1475"/>
                    <a:pt x="3188" y="1473"/>
                    <a:pt x="3189" y="1477"/>
                  </a:cubicBezTo>
                  <a:cubicBezTo>
                    <a:pt x="3184" y="1480"/>
                    <a:pt x="3176" y="1481"/>
                    <a:pt x="3176" y="1488"/>
                  </a:cubicBezTo>
                  <a:cubicBezTo>
                    <a:pt x="3177" y="1489"/>
                    <a:pt x="3179" y="1489"/>
                    <a:pt x="3180" y="1489"/>
                  </a:cubicBezTo>
                  <a:cubicBezTo>
                    <a:pt x="3182" y="1489"/>
                    <a:pt x="3183" y="1488"/>
                    <a:pt x="3185" y="1487"/>
                  </a:cubicBezTo>
                  <a:cubicBezTo>
                    <a:pt x="3186" y="1485"/>
                    <a:pt x="3188" y="1484"/>
                    <a:pt x="3191" y="1484"/>
                  </a:cubicBezTo>
                  <a:cubicBezTo>
                    <a:pt x="3192" y="1484"/>
                    <a:pt x="3193" y="1484"/>
                    <a:pt x="3194" y="1484"/>
                  </a:cubicBezTo>
                  <a:cubicBezTo>
                    <a:pt x="3194" y="1488"/>
                    <a:pt x="3188" y="1489"/>
                    <a:pt x="3191" y="1492"/>
                  </a:cubicBezTo>
                  <a:cubicBezTo>
                    <a:pt x="3193" y="1492"/>
                    <a:pt x="3194" y="1492"/>
                    <a:pt x="3195" y="1492"/>
                  </a:cubicBezTo>
                  <a:cubicBezTo>
                    <a:pt x="3196" y="1492"/>
                    <a:pt x="3197" y="1492"/>
                    <a:pt x="3198" y="1492"/>
                  </a:cubicBezTo>
                  <a:cubicBezTo>
                    <a:pt x="3199" y="1492"/>
                    <a:pt x="3200" y="1492"/>
                    <a:pt x="3201" y="1492"/>
                  </a:cubicBezTo>
                  <a:cubicBezTo>
                    <a:pt x="3206" y="1492"/>
                    <a:pt x="3210" y="1492"/>
                    <a:pt x="3214" y="1495"/>
                  </a:cubicBezTo>
                  <a:cubicBezTo>
                    <a:pt x="3218" y="1487"/>
                    <a:pt x="3237" y="1492"/>
                    <a:pt x="3237" y="1481"/>
                  </a:cubicBezTo>
                  <a:cubicBezTo>
                    <a:pt x="3234" y="1476"/>
                    <a:pt x="3229" y="1478"/>
                    <a:pt x="3224" y="1475"/>
                  </a:cubicBezTo>
                  <a:cubicBezTo>
                    <a:pt x="3214" y="1470"/>
                    <a:pt x="3208" y="1461"/>
                    <a:pt x="3197" y="1461"/>
                  </a:cubicBezTo>
                  <a:cubicBezTo>
                    <a:pt x="3196" y="1461"/>
                    <a:pt x="3196" y="1461"/>
                    <a:pt x="3195" y="1461"/>
                  </a:cubicBezTo>
                  <a:cubicBezTo>
                    <a:pt x="3190" y="1462"/>
                    <a:pt x="3189" y="1466"/>
                    <a:pt x="3184" y="1466"/>
                  </a:cubicBezTo>
                  <a:cubicBezTo>
                    <a:pt x="3183" y="1466"/>
                    <a:pt x="3182" y="1466"/>
                    <a:pt x="3180" y="1465"/>
                  </a:cubicBezTo>
                  <a:cubicBezTo>
                    <a:pt x="3181" y="1456"/>
                    <a:pt x="3193" y="1456"/>
                    <a:pt x="3202" y="1456"/>
                  </a:cubicBezTo>
                  <a:cubicBezTo>
                    <a:pt x="3203" y="1456"/>
                    <a:pt x="3204" y="1456"/>
                    <a:pt x="3205" y="1456"/>
                  </a:cubicBezTo>
                  <a:cubicBezTo>
                    <a:pt x="3202" y="1449"/>
                    <a:pt x="3185" y="1437"/>
                    <a:pt x="3201" y="1429"/>
                  </a:cubicBezTo>
                  <a:cubicBezTo>
                    <a:pt x="3204" y="1429"/>
                    <a:pt x="3205" y="1432"/>
                    <a:pt x="3208" y="1432"/>
                  </a:cubicBezTo>
                  <a:cubicBezTo>
                    <a:pt x="3208" y="1432"/>
                    <a:pt x="3209" y="1432"/>
                    <a:pt x="3209" y="1432"/>
                  </a:cubicBezTo>
                  <a:cubicBezTo>
                    <a:pt x="3209" y="1416"/>
                    <a:pt x="3225" y="1414"/>
                    <a:pt x="3235" y="1406"/>
                  </a:cubicBezTo>
                  <a:cubicBezTo>
                    <a:pt x="3233" y="1394"/>
                    <a:pt x="3216" y="1398"/>
                    <a:pt x="3215" y="1388"/>
                  </a:cubicBezTo>
                  <a:cubicBezTo>
                    <a:pt x="3214" y="1378"/>
                    <a:pt x="3230" y="1378"/>
                    <a:pt x="3237" y="1370"/>
                  </a:cubicBezTo>
                  <a:cubicBezTo>
                    <a:pt x="3231" y="1357"/>
                    <a:pt x="3247" y="1356"/>
                    <a:pt x="3246" y="1344"/>
                  </a:cubicBezTo>
                  <a:cubicBezTo>
                    <a:pt x="3238" y="1341"/>
                    <a:pt x="3232" y="1342"/>
                    <a:pt x="3232" y="1335"/>
                  </a:cubicBezTo>
                  <a:cubicBezTo>
                    <a:pt x="3233" y="1331"/>
                    <a:pt x="3235" y="1330"/>
                    <a:pt x="3237" y="1330"/>
                  </a:cubicBezTo>
                  <a:cubicBezTo>
                    <a:pt x="3240" y="1330"/>
                    <a:pt x="3244" y="1331"/>
                    <a:pt x="3247" y="1333"/>
                  </a:cubicBezTo>
                  <a:cubicBezTo>
                    <a:pt x="3251" y="1335"/>
                    <a:pt x="3254" y="1336"/>
                    <a:pt x="3256" y="1336"/>
                  </a:cubicBezTo>
                  <a:cubicBezTo>
                    <a:pt x="3256" y="1336"/>
                    <a:pt x="3257" y="1336"/>
                    <a:pt x="3257" y="1336"/>
                  </a:cubicBezTo>
                  <a:cubicBezTo>
                    <a:pt x="3269" y="1334"/>
                    <a:pt x="3261" y="1318"/>
                    <a:pt x="3263" y="1310"/>
                  </a:cubicBezTo>
                  <a:cubicBezTo>
                    <a:pt x="3265" y="1310"/>
                    <a:pt x="3266" y="1310"/>
                    <a:pt x="3267" y="1310"/>
                  </a:cubicBezTo>
                  <a:cubicBezTo>
                    <a:pt x="3270" y="1310"/>
                    <a:pt x="3272" y="1310"/>
                    <a:pt x="3273" y="1311"/>
                  </a:cubicBezTo>
                  <a:cubicBezTo>
                    <a:pt x="3275" y="1311"/>
                    <a:pt x="3277" y="1312"/>
                    <a:pt x="3280" y="1312"/>
                  </a:cubicBezTo>
                  <a:cubicBezTo>
                    <a:pt x="3280" y="1312"/>
                    <a:pt x="3280" y="1312"/>
                    <a:pt x="3280" y="1312"/>
                  </a:cubicBezTo>
                  <a:cubicBezTo>
                    <a:pt x="3289" y="1312"/>
                    <a:pt x="3295" y="1305"/>
                    <a:pt x="3302" y="1305"/>
                  </a:cubicBezTo>
                  <a:cubicBezTo>
                    <a:pt x="3304" y="1305"/>
                    <a:pt x="3306" y="1306"/>
                    <a:pt x="3308" y="1306"/>
                  </a:cubicBezTo>
                  <a:cubicBezTo>
                    <a:pt x="3315" y="1303"/>
                    <a:pt x="3322" y="1299"/>
                    <a:pt x="3323" y="1292"/>
                  </a:cubicBezTo>
                  <a:cubicBezTo>
                    <a:pt x="3325" y="1279"/>
                    <a:pt x="3307" y="1275"/>
                    <a:pt x="3307" y="1266"/>
                  </a:cubicBezTo>
                  <a:cubicBezTo>
                    <a:pt x="3307" y="1266"/>
                    <a:pt x="3307" y="1266"/>
                    <a:pt x="3307" y="1266"/>
                  </a:cubicBezTo>
                  <a:cubicBezTo>
                    <a:pt x="3318" y="1266"/>
                    <a:pt x="3322" y="1271"/>
                    <a:pt x="3330" y="1274"/>
                  </a:cubicBezTo>
                  <a:cubicBezTo>
                    <a:pt x="3349" y="1269"/>
                    <a:pt x="3359" y="1257"/>
                    <a:pt x="3367" y="1243"/>
                  </a:cubicBezTo>
                  <a:cubicBezTo>
                    <a:pt x="3383" y="1241"/>
                    <a:pt x="3386" y="1229"/>
                    <a:pt x="3394" y="1219"/>
                  </a:cubicBezTo>
                  <a:cubicBezTo>
                    <a:pt x="3398" y="1215"/>
                    <a:pt x="3404" y="1210"/>
                    <a:pt x="3404" y="1206"/>
                  </a:cubicBezTo>
                  <a:cubicBezTo>
                    <a:pt x="3405" y="1199"/>
                    <a:pt x="3399" y="1194"/>
                    <a:pt x="3401" y="1187"/>
                  </a:cubicBezTo>
                  <a:cubicBezTo>
                    <a:pt x="3405" y="1172"/>
                    <a:pt x="3437" y="1170"/>
                    <a:pt x="3447" y="1161"/>
                  </a:cubicBezTo>
                  <a:cubicBezTo>
                    <a:pt x="3450" y="1161"/>
                    <a:pt x="3453" y="1161"/>
                    <a:pt x="3455" y="1161"/>
                  </a:cubicBezTo>
                  <a:cubicBezTo>
                    <a:pt x="3462" y="1161"/>
                    <a:pt x="3467" y="1160"/>
                    <a:pt x="3473" y="1158"/>
                  </a:cubicBezTo>
                  <a:cubicBezTo>
                    <a:pt x="3476" y="1152"/>
                    <a:pt x="3480" y="1147"/>
                    <a:pt x="3481" y="1139"/>
                  </a:cubicBezTo>
                  <a:cubicBezTo>
                    <a:pt x="3502" y="1125"/>
                    <a:pt x="3493" y="1093"/>
                    <a:pt x="3501" y="1072"/>
                  </a:cubicBezTo>
                  <a:cubicBezTo>
                    <a:pt x="3502" y="1067"/>
                    <a:pt x="3509" y="1067"/>
                    <a:pt x="3513" y="1064"/>
                  </a:cubicBezTo>
                  <a:cubicBezTo>
                    <a:pt x="3519" y="1058"/>
                    <a:pt x="3522" y="1049"/>
                    <a:pt x="3527" y="1042"/>
                  </a:cubicBezTo>
                  <a:cubicBezTo>
                    <a:pt x="3533" y="1035"/>
                    <a:pt x="3541" y="1028"/>
                    <a:pt x="3541" y="1020"/>
                  </a:cubicBezTo>
                  <a:cubicBezTo>
                    <a:pt x="3537" y="1017"/>
                    <a:pt x="3537" y="1013"/>
                    <a:pt x="3537" y="1008"/>
                  </a:cubicBezTo>
                  <a:cubicBezTo>
                    <a:pt x="3527" y="1006"/>
                    <a:pt x="3517" y="1002"/>
                    <a:pt x="3508" y="997"/>
                  </a:cubicBezTo>
                  <a:moveTo>
                    <a:pt x="1591" y="984"/>
                  </a:moveTo>
                  <a:cubicBezTo>
                    <a:pt x="1581" y="984"/>
                    <a:pt x="1570" y="988"/>
                    <a:pt x="1574" y="995"/>
                  </a:cubicBezTo>
                  <a:cubicBezTo>
                    <a:pt x="1578" y="996"/>
                    <a:pt x="1583" y="996"/>
                    <a:pt x="1588" y="996"/>
                  </a:cubicBezTo>
                  <a:cubicBezTo>
                    <a:pt x="1597" y="996"/>
                    <a:pt x="1606" y="994"/>
                    <a:pt x="1607" y="989"/>
                  </a:cubicBezTo>
                  <a:cubicBezTo>
                    <a:pt x="1605" y="986"/>
                    <a:pt x="1598" y="984"/>
                    <a:pt x="1591" y="984"/>
                  </a:cubicBezTo>
                  <a:moveTo>
                    <a:pt x="1808" y="980"/>
                  </a:moveTo>
                  <a:cubicBezTo>
                    <a:pt x="1805" y="980"/>
                    <a:pt x="1803" y="981"/>
                    <a:pt x="1801" y="984"/>
                  </a:cubicBezTo>
                  <a:cubicBezTo>
                    <a:pt x="1805" y="990"/>
                    <a:pt x="1814" y="991"/>
                    <a:pt x="1818" y="997"/>
                  </a:cubicBezTo>
                  <a:cubicBezTo>
                    <a:pt x="1829" y="997"/>
                    <a:pt x="1829" y="997"/>
                    <a:pt x="1829" y="997"/>
                  </a:cubicBezTo>
                  <a:cubicBezTo>
                    <a:pt x="1826" y="990"/>
                    <a:pt x="1816" y="980"/>
                    <a:pt x="1808" y="980"/>
                  </a:cubicBezTo>
                  <a:moveTo>
                    <a:pt x="1546" y="972"/>
                  </a:moveTo>
                  <a:cubicBezTo>
                    <a:pt x="1541" y="972"/>
                    <a:pt x="1537" y="974"/>
                    <a:pt x="1538" y="979"/>
                  </a:cubicBezTo>
                  <a:cubicBezTo>
                    <a:pt x="1539" y="981"/>
                    <a:pt x="1541" y="982"/>
                    <a:pt x="1544" y="982"/>
                  </a:cubicBezTo>
                  <a:cubicBezTo>
                    <a:pt x="1546" y="982"/>
                    <a:pt x="1547" y="981"/>
                    <a:pt x="1549" y="981"/>
                  </a:cubicBezTo>
                  <a:cubicBezTo>
                    <a:pt x="1551" y="981"/>
                    <a:pt x="1553" y="981"/>
                    <a:pt x="1555" y="981"/>
                  </a:cubicBezTo>
                  <a:cubicBezTo>
                    <a:pt x="1556" y="981"/>
                    <a:pt x="1558" y="981"/>
                    <a:pt x="1559" y="981"/>
                  </a:cubicBezTo>
                  <a:cubicBezTo>
                    <a:pt x="1559" y="979"/>
                    <a:pt x="1560" y="978"/>
                    <a:pt x="1560" y="975"/>
                  </a:cubicBezTo>
                  <a:cubicBezTo>
                    <a:pt x="1557" y="973"/>
                    <a:pt x="1551" y="972"/>
                    <a:pt x="1546" y="972"/>
                  </a:cubicBezTo>
                  <a:moveTo>
                    <a:pt x="1619" y="964"/>
                  </a:moveTo>
                  <a:cubicBezTo>
                    <a:pt x="1613" y="964"/>
                    <a:pt x="1609" y="966"/>
                    <a:pt x="1607" y="971"/>
                  </a:cubicBezTo>
                  <a:cubicBezTo>
                    <a:pt x="1606" y="977"/>
                    <a:pt x="1614" y="980"/>
                    <a:pt x="1619" y="985"/>
                  </a:cubicBezTo>
                  <a:cubicBezTo>
                    <a:pt x="1618" y="988"/>
                    <a:pt x="1619" y="994"/>
                    <a:pt x="1621" y="997"/>
                  </a:cubicBezTo>
                  <a:cubicBezTo>
                    <a:pt x="1631" y="997"/>
                    <a:pt x="1631" y="997"/>
                    <a:pt x="1631" y="997"/>
                  </a:cubicBezTo>
                  <a:cubicBezTo>
                    <a:pt x="1632" y="997"/>
                    <a:pt x="1633" y="996"/>
                    <a:pt x="1634" y="996"/>
                  </a:cubicBezTo>
                  <a:cubicBezTo>
                    <a:pt x="1635" y="996"/>
                    <a:pt x="1635" y="997"/>
                    <a:pt x="1636" y="997"/>
                  </a:cubicBezTo>
                  <a:cubicBezTo>
                    <a:pt x="1746" y="997"/>
                    <a:pt x="1746" y="997"/>
                    <a:pt x="1746" y="997"/>
                  </a:cubicBezTo>
                  <a:cubicBezTo>
                    <a:pt x="1742" y="995"/>
                    <a:pt x="1738" y="993"/>
                    <a:pt x="1734" y="990"/>
                  </a:cubicBezTo>
                  <a:cubicBezTo>
                    <a:pt x="1732" y="991"/>
                    <a:pt x="1730" y="991"/>
                    <a:pt x="1728" y="991"/>
                  </a:cubicBezTo>
                  <a:cubicBezTo>
                    <a:pt x="1717" y="991"/>
                    <a:pt x="1713" y="984"/>
                    <a:pt x="1706" y="982"/>
                  </a:cubicBezTo>
                  <a:cubicBezTo>
                    <a:pt x="1702" y="981"/>
                    <a:pt x="1696" y="981"/>
                    <a:pt x="1692" y="980"/>
                  </a:cubicBezTo>
                  <a:cubicBezTo>
                    <a:pt x="1684" y="978"/>
                    <a:pt x="1680" y="975"/>
                    <a:pt x="1676" y="975"/>
                  </a:cubicBezTo>
                  <a:cubicBezTo>
                    <a:pt x="1675" y="975"/>
                    <a:pt x="1675" y="975"/>
                    <a:pt x="1674" y="976"/>
                  </a:cubicBezTo>
                  <a:cubicBezTo>
                    <a:pt x="1665" y="977"/>
                    <a:pt x="1662" y="986"/>
                    <a:pt x="1652" y="988"/>
                  </a:cubicBezTo>
                  <a:cubicBezTo>
                    <a:pt x="1646" y="983"/>
                    <a:pt x="1638" y="980"/>
                    <a:pt x="1639" y="969"/>
                  </a:cubicBezTo>
                  <a:cubicBezTo>
                    <a:pt x="1633" y="966"/>
                    <a:pt x="1626" y="964"/>
                    <a:pt x="1619" y="964"/>
                  </a:cubicBezTo>
                  <a:moveTo>
                    <a:pt x="1548" y="948"/>
                  </a:moveTo>
                  <a:cubicBezTo>
                    <a:pt x="1542" y="948"/>
                    <a:pt x="1537" y="953"/>
                    <a:pt x="1532" y="953"/>
                  </a:cubicBezTo>
                  <a:cubicBezTo>
                    <a:pt x="1531" y="953"/>
                    <a:pt x="1531" y="953"/>
                    <a:pt x="1530" y="953"/>
                  </a:cubicBezTo>
                  <a:cubicBezTo>
                    <a:pt x="1527" y="953"/>
                    <a:pt x="1525" y="953"/>
                    <a:pt x="1523" y="952"/>
                  </a:cubicBezTo>
                  <a:cubicBezTo>
                    <a:pt x="1520" y="952"/>
                    <a:pt x="1518" y="951"/>
                    <a:pt x="1516" y="951"/>
                  </a:cubicBezTo>
                  <a:cubicBezTo>
                    <a:pt x="1516" y="951"/>
                    <a:pt x="1516" y="951"/>
                    <a:pt x="1516" y="951"/>
                  </a:cubicBezTo>
                  <a:cubicBezTo>
                    <a:pt x="1485" y="952"/>
                    <a:pt x="1493" y="973"/>
                    <a:pt x="1483" y="989"/>
                  </a:cubicBezTo>
                  <a:cubicBezTo>
                    <a:pt x="1485" y="993"/>
                    <a:pt x="1488" y="994"/>
                    <a:pt x="1490" y="997"/>
                  </a:cubicBezTo>
                  <a:cubicBezTo>
                    <a:pt x="1501" y="997"/>
                    <a:pt x="1501" y="997"/>
                    <a:pt x="1501" y="997"/>
                  </a:cubicBezTo>
                  <a:cubicBezTo>
                    <a:pt x="1501" y="993"/>
                    <a:pt x="1502" y="990"/>
                    <a:pt x="1506" y="989"/>
                  </a:cubicBezTo>
                  <a:cubicBezTo>
                    <a:pt x="1507" y="991"/>
                    <a:pt x="1508" y="994"/>
                    <a:pt x="1509" y="997"/>
                  </a:cubicBezTo>
                  <a:cubicBezTo>
                    <a:pt x="1524" y="997"/>
                    <a:pt x="1524" y="997"/>
                    <a:pt x="1524" y="997"/>
                  </a:cubicBezTo>
                  <a:cubicBezTo>
                    <a:pt x="1525" y="991"/>
                    <a:pt x="1519" y="983"/>
                    <a:pt x="1514" y="979"/>
                  </a:cubicBezTo>
                  <a:cubicBezTo>
                    <a:pt x="1516" y="976"/>
                    <a:pt x="1520" y="976"/>
                    <a:pt x="1523" y="976"/>
                  </a:cubicBezTo>
                  <a:cubicBezTo>
                    <a:pt x="1524" y="976"/>
                    <a:pt x="1525" y="976"/>
                    <a:pt x="1526" y="976"/>
                  </a:cubicBezTo>
                  <a:cubicBezTo>
                    <a:pt x="1526" y="976"/>
                    <a:pt x="1527" y="976"/>
                    <a:pt x="1528" y="976"/>
                  </a:cubicBezTo>
                  <a:cubicBezTo>
                    <a:pt x="1529" y="976"/>
                    <a:pt x="1531" y="976"/>
                    <a:pt x="1532" y="976"/>
                  </a:cubicBezTo>
                  <a:cubicBezTo>
                    <a:pt x="1535" y="970"/>
                    <a:pt x="1530" y="967"/>
                    <a:pt x="1527" y="964"/>
                  </a:cubicBezTo>
                  <a:cubicBezTo>
                    <a:pt x="1521" y="965"/>
                    <a:pt x="1514" y="971"/>
                    <a:pt x="1508" y="971"/>
                  </a:cubicBezTo>
                  <a:cubicBezTo>
                    <a:pt x="1506" y="971"/>
                    <a:pt x="1504" y="970"/>
                    <a:pt x="1502" y="968"/>
                  </a:cubicBezTo>
                  <a:cubicBezTo>
                    <a:pt x="1505" y="962"/>
                    <a:pt x="1512" y="960"/>
                    <a:pt x="1520" y="960"/>
                  </a:cubicBezTo>
                  <a:cubicBezTo>
                    <a:pt x="1522" y="960"/>
                    <a:pt x="1525" y="960"/>
                    <a:pt x="1528" y="961"/>
                  </a:cubicBezTo>
                  <a:cubicBezTo>
                    <a:pt x="1531" y="961"/>
                    <a:pt x="1533" y="961"/>
                    <a:pt x="1536" y="961"/>
                  </a:cubicBezTo>
                  <a:cubicBezTo>
                    <a:pt x="1545" y="961"/>
                    <a:pt x="1552" y="959"/>
                    <a:pt x="1550" y="948"/>
                  </a:cubicBezTo>
                  <a:cubicBezTo>
                    <a:pt x="1549" y="948"/>
                    <a:pt x="1549" y="948"/>
                    <a:pt x="1548" y="948"/>
                  </a:cubicBezTo>
                  <a:moveTo>
                    <a:pt x="1572" y="944"/>
                  </a:moveTo>
                  <a:cubicBezTo>
                    <a:pt x="1572" y="944"/>
                    <a:pt x="1572" y="944"/>
                    <a:pt x="1572" y="944"/>
                  </a:cubicBezTo>
                  <a:cubicBezTo>
                    <a:pt x="1569" y="951"/>
                    <a:pt x="1561" y="971"/>
                    <a:pt x="1574" y="973"/>
                  </a:cubicBezTo>
                  <a:cubicBezTo>
                    <a:pt x="1579" y="969"/>
                    <a:pt x="1581" y="964"/>
                    <a:pt x="1588" y="962"/>
                  </a:cubicBezTo>
                  <a:cubicBezTo>
                    <a:pt x="1588" y="951"/>
                    <a:pt x="1588" y="951"/>
                    <a:pt x="1588" y="951"/>
                  </a:cubicBezTo>
                  <a:cubicBezTo>
                    <a:pt x="1583" y="948"/>
                    <a:pt x="1580" y="944"/>
                    <a:pt x="1572" y="944"/>
                  </a:cubicBezTo>
                  <a:moveTo>
                    <a:pt x="1253" y="915"/>
                  </a:moveTo>
                  <a:cubicBezTo>
                    <a:pt x="1250" y="915"/>
                    <a:pt x="1249" y="916"/>
                    <a:pt x="1247" y="919"/>
                  </a:cubicBezTo>
                  <a:cubicBezTo>
                    <a:pt x="1245" y="925"/>
                    <a:pt x="1261" y="934"/>
                    <a:pt x="1267" y="939"/>
                  </a:cubicBezTo>
                  <a:cubicBezTo>
                    <a:pt x="1277" y="948"/>
                    <a:pt x="1284" y="954"/>
                    <a:pt x="1286" y="962"/>
                  </a:cubicBezTo>
                  <a:cubicBezTo>
                    <a:pt x="1299" y="967"/>
                    <a:pt x="1298" y="981"/>
                    <a:pt x="1307" y="990"/>
                  </a:cubicBezTo>
                  <a:cubicBezTo>
                    <a:pt x="1309" y="993"/>
                    <a:pt x="1312" y="995"/>
                    <a:pt x="1315" y="997"/>
                  </a:cubicBezTo>
                  <a:cubicBezTo>
                    <a:pt x="1354" y="997"/>
                    <a:pt x="1354" y="997"/>
                    <a:pt x="1354" y="997"/>
                  </a:cubicBezTo>
                  <a:cubicBezTo>
                    <a:pt x="1354" y="996"/>
                    <a:pt x="1353" y="994"/>
                    <a:pt x="1353" y="992"/>
                  </a:cubicBezTo>
                  <a:cubicBezTo>
                    <a:pt x="1364" y="989"/>
                    <a:pt x="1368" y="976"/>
                    <a:pt x="1353" y="974"/>
                  </a:cubicBezTo>
                  <a:cubicBezTo>
                    <a:pt x="1352" y="974"/>
                    <a:pt x="1352" y="974"/>
                    <a:pt x="1351" y="974"/>
                  </a:cubicBezTo>
                  <a:cubicBezTo>
                    <a:pt x="1350" y="974"/>
                    <a:pt x="1349" y="974"/>
                    <a:pt x="1348" y="975"/>
                  </a:cubicBezTo>
                  <a:cubicBezTo>
                    <a:pt x="1348" y="976"/>
                    <a:pt x="1347" y="976"/>
                    <a:pt x="1345" y="976"/>
                  </a:cubicBezTo>
                  <a:cubicBezTo>
                    <a:pt x="1345" y="976"/>
                    <a:pt x="1345" y="976"/>
                    <a:pt x="1345" y="976"/>
                  </a:cubicBezTo>
                  <a:cubicBezTo>
                    <a:pt x="1339" y="972"/>
                    <a:pt x="1330" y="971"/>
                    <a:pt x="1325" y="964"/>
                  </a:cubicBezTo>
                  <a:cubicBezTo>
                    <a:pt x="1323" y="962"/>
                    <a:pt x="1323" y="958"/>
                    <a:pt x="1321" y="955"/>
                  </a:cubicBezTo>
                  <a:cubicBezTo>
                    <a:pt x="1317" y="950"/>
                    <a:pt x="1310" y="950"/>
                    <a:pt x="1304" y="946"/>
                  </a:cubicBezTo>
                  <a:cubicBezTo>
                    <a:pt x="1301" y="944"/>
                    <a:pt x="1299" y="940"/>
                    <a:pt x="1296" y="938"/>
                  </a:cubicBezTo>
                  <a:cubicBezTo>
                    <a:pt x="1293" y="935"/>
                    <a:pt x="1289" y="935"/>
                    <a:pt x="1286" y="933"/>
                  </a:cubicBezTo>
                  <a:cubicBezTo>
                    <a:pt x="1281" y="929"/>
                    <a:pt x="1281" y="923"/>
                    <a:pt x="1273" y="920"/>
                  </a:cubicBezTo>
                  <a:cubicBezTo>
                    <a:pt x="1273" y="920"/>
                    <a:pt x="1273" y="920"/>
                    <a:pt x="1273" y="920"/>
                  </a:cubicBezTo>
                  <a:cubicBezTo>
                    <a:pt x="1270" y="920"/>
                    <a:pt x="1266" y="919"/>
                    <a:pt x="1263" y="918"/>
                  </a:cubicBezTo>
                  <a:cubicBezTo>
                    <a:pt x="1259" y="916"/>
                    <a:pt x="1256" y="915"/>
                    <a:pt x="1253" y="915"/>
                  </a:cubicBezTo>
                  <a:moveTo>
                    <a:pt x="1468" y="904"/>
                  </a:moveTo>
                  <a:cubicBezTo>
                    <a:pt x="1461" y="904"/>
                    <a:pt x="1459" y="910"/>
                    <a:pt x="1455" y="915"/>
                  </a:cubicBezTo>
                  <a:cubicBezTo>
                    <a:pt x="1452" y="921"/>
                    <a:pt x="1449" y="926"/>
                    <a:pt x="1440" y="926"/>
                  </a:cubicBezTo>
                  <a:cubicBezTo>
                    <a:pt x="1440" y="926"/>
                    <a:pt x="1439" y="926"/>
                    <a:pt x="1439" y="926"/>
                  </a:cubicBezTo>
                  <a:cubicBezTo>
                    <a:pt x="1431" y="937"/>
                    <a:pt x="1416" y="942"/>
                    <a:pt x="1404" y="950"/>
                  </a:cubicBezTo>
                  <a:cubicBezTo>
                    <a:pt x="1401" y="949"/>
                    <a:pt x="1399" y="945"/>
                    <a:pt x="1397" y="945"/>
                  </a:cubicBezTo>
                  <a:cubicBezTo>
                    <a:pt x="1396" y="945"/>
                    <a:pt x="1395" y="945"/>
                    <a:pt x="1395" y="946"/>
                  </a:cubicBezTo>
                  <a:cubicBezTo>
                    <a:pt x="1387" y="949"/>
                    <a:pt x="1383" y="957"/>
                    <a:pt x="1384" y="962"/>
                  </a:cubicBezTo>
                  <a:cubicBezTo>
                    <a:pt x="1384" y="965"/>
                    <a:pt x="1391" y="977"/>
                    <a:pt x="1397" y="983"/>
                  </a:cubicBezTo>
                  <a:cubicBezTo>
                    <a:pt x="1405" y="991"/>
                    <a:pt x="1414" y="988"/>
                    <a:pt x="1427" y="990"/>
                  </a:cubicBezTo>
                  <a:cubicBezTo>
                    <a:pt x="1436" y="992"/>
                    <a:pt x="1442" y="996"/>
                    <a:pt x="1448" y="996"/>
                  </a:cubicBezTo>
                  <a:cubicBezTo>
                    <a:pt x="1448" y="996"/>
                    <a:pt x="1449" y="996"/>
                    <a:pt x="1449" y="996"/>
                  </a:cubicBezTo>
                  <a:cubicBezTo>
                    <a:pt x="1458" y="995"/>
                    <a:pt x="1464" y="983"/>
                    <a:pt x="1465" y="975"/>
                  </a:cubicBezTo>
                  <a:cubicBezTo>
                    <a:pt x="1470" y="966"/>
                    <a:pt x="1478" y="960"/>
                    <a:pt x="1486" y="953"/>
                  </a:cubicBezTo>
                  <a:cubicBezTo>
                    <a:pt x="1479" y="949"/>
                    <a:pt x="1476" y="941"/>
                    <a:pt x="1476" y="931"/>
                  </a:cubicBezTo>
                  <a:cubicBezTo>
                    <a:pt x="1480" y="925"/>
                    <a:pt x="1489" y="923"/>
                    <a:pt x="1491" y="915"/>
                  </a:cubicBezTo>
                  <a:cubicBezTo>
                    <a:pt x="1490" y="914"/>
                    <a:pt x="1489" y="914"/>
                    <a:pt x="1488" y="914"/>
                  </a:cubicBezTo>
                  <a:cubicBezTo>
                    <a:pt x="1487" y="914"/>
                    <a:pt x="1486" y="914"/>
                    <a:pt x="1484" y="914"/>
                  </a:cubicBezTo>
                  <a:cubicBezTo>
                    <a:pt x="1483" y="914"/>
                    <a:pt x="1482" y="914"/>
                    <a:pt x="1481" y="914"/>
                  </a:cubicBezTo>
                  <a:cubicBezTo>
                    <a:pt x="1480" y="914"/>
                    <a:pt x="1480" y="914"/>
                    <a:pt x="1479" y="914"/>
                  </a:cubicBezTo>
                  <a:cubicBezTo>
                    <a:pt x="1476" y="913"/>
                    <a:pt x="1477" y="909"/>
                    <a:pt x="1476" y="906"/>
                  </a:cubicBezTo>
                  <a:cubicBezTo>
                    <a:pt x="1473" y="905"/>
                    <a:pt x="1470" y="904"/>
                    <a:pt x="1468" y="904"/>
                  </a:cubicBezTo>
                  <a:moveTo>
                    <a:pt x="1555" y="882"/>
                  </a:moveTo>
                  <a:cubicBezTo>
                    <a:pt x="1549" y="882"/>
                    <a:pt x="1546" y="891"/>
                    <a:pt x="1538" y="891"/>
                  </a:cubicBezTo>
                  <a:cubicBezTo>
                    <a:pt x="1535" y="890"/>
                    <a:pt x="1534" y="887"/>
                    <a:pt x="1531" y="887"/>
                  </a:cubicBezTo>
                  <a:cubicBezTo>
                    <a:pt x="1530" y="887"/>
                    <a:pt x="1530" y="887"/>
                    <a:pt x="1530" y="887"/>
                  </a:cubicBezTo>
                  <a:cubicBezTo>
                    <a:pt x="1525" y="892"/>
                    <a:pt x="1518" y="894"/>
                    <a:pt x="1514" y="900"/>
                  </a:cubicBezTo>
                  <a:cubicBezTo>
                    <a:pt x="1516" y="902"/>
                    <a:pt x="1517" y="906"/>
                    <a:pt x="1521" y="906"/>
                  </a:cubicBezTo>
                  <a:cubicBezTo>
                    <a:pt x="1525" y="904"/>
                    <a:pt x="1528" y="900"/>
                    <a:pt x="1534" y="900"/>
                  </a:cubicBezTo>
                  <a:cubicBezTo>
                    <a:pt x="1540" y="902"/>
                    <a:pt x="1536" y="908"/>
                    <a:pt x="1538" y="912"/>
                  </a:cubicBezTo>
                  <a:cubicBezTo>
                    <a:pt x="1541" y="915"/>
                    <a:pt x="1548" y="915"/>
                    <a:pt x="1553" y="916"/>
                  </a:cubicBezTo>
                  <a:cubicBezTo>
                    <a:pt x="1560" y="910"/>
                    <a:pt x="1570" y="888"/>
                    <a:pt x="1559" y="883"/>
                  </a:cubicBezTo>
                  <a:cubicBezTo>
                    <a:pt x="1557" y="882"/>
                    <a:pt x="1556" y="882"/>
                    <a:pt x="1555" y="882"/>
                  </a:cubicBezTo>
                  <a:moveTo>
                    <a:pt x="1541" y="877"/>
                  </a:moveTo>
                  <a:cubicBezTo>
                    <a:pt x="1540" y="879"/>
                    <a:pt x="1536" y="879"/>
                    <a:pt x="1537" y="883"/>
                  </a:cubicBezTo>
                  <a:cubicBezTo>
                    <a:pt x="1538" y="883"/>
                    <a:pt x="1540" y="884"/>
                    <a:pt x="1542" y="884"/>
                  </a:cubicBezTo>
                  <a:cubicBezTo>
                    <a:pt x="1543" y="884"/>
                    <a:pt x="1544" y="884"/>
                    <a:pt x="1544" y="883"/>
                  </a:cubicBezTo>
                  <a:cubicBezTo>
                    <a:pt x="1545" y="880"/>
                    <a:pt x="1543" y="878"/>
                    <a:pt x="1541" y="877"/>
                  </a:cubicBezTo>
                  <a:moveTo>
                    <a:pt x="1544" y="866"/>
                  </a:moveTo>
                  <a:cubicBezTo>
                    <a:pt x="1543" y="866"/>
                    <a:pt x="1541" y="866"/>
                    <a:pt x="1540" y="867"/>
                  </a:cubicBezTo>
                  <a:cubicBezTo>
                    <a:pt x="1540" y="871"/>
                    <a:pt x="1543" y="873"/>
                    <a:pt x="1544" y="876"/>
                  </a:cubicBezTo>
                  <a:cubicBezTo>
                    <a:pt x="1545" y="876"/>
                    <a:pt x="1546" y="876"/>
                    <a:pt x="1546" y="876"/>
                  </a:cubicBezTo>
                  <a:cubicBezTo>
                    <a:pt x="1550" y="876"/>
                    <a:pt x="1551" y="874"/>
                    <a:pt x="1552" y="872"/>
                  </a:cubicBezTo>
                  <a:cubicBezTo>
                    <a:pt x="1551" y="869"/>
                    <a:pt x="1548" y="866"/>
                    <a:pt x="1544" y="866"/>
                  </a:cubicBezTo>
                  <a:moveTo>
                    <a:pt x="1523" y="864"/>
                  </a:moveTo>
                  <a:cubicBezTo>
                    <a:pt x="1516" y="864"/>
                    <a:pt x="1510" y="870"/>
                    <a:pt x="1513" y="875"/>
                  </a:cubicBezTo>
                  <a:cubicBezTo>
                    <a:pt x="1514" y="875"/>
                    <a:pt x="1514" y="876"/>
                    <a:pt x="1514" y="876"/>
                  </a:cubicBezTo>
                  <a:cubicBezTo>
                    <a:pt x="1516" y="876"/>
                    <a:pt x="1517" y="875"/>
                    <a:pt x="1518" y="874"/>
                  </a:cubicBezTo>
                  <a:cubicBezTo>
                    <a:pt x="1519" y="874"/>
                    <a:pt x="1520" y="873"/>
                    <a:pt x="1521" y="873"/>
                  </a:cubicBezTo>
                  <a:cubicBezTo>
                    <a:pt x="1521" y="873"/>
                    <a:pt x="1522" y="873"/>
                    <a:pt x="1522" y="874"/>
                  </a:cubicBezTo>
                  <a:cubicBezTo>
                    <a:pt x="1522" y="878"/>
                    <a:pt x="1521" y="883"/>
                    <a:pt x="1524" y="885"/>
                  </a:cubicBezTo>
                  <a:cubicBezTo>
                    <a:pt x="1525" y="885"/>
                    <a:pt x="1525" y="885"/>
                    <a:pt x="1525" y="885"/>
                  </a:cubicBezTo>
                  <a:cubicBezTo>
                    <a:pt x="1532" y="885"/>
                    <a:pt x="1533" y="879"/>
                    <a:pt x="1532" y="873"/>
                  </a:cubicBezTo>
                  <a:cubicBezTo>
                    <a:pt x="1532" y="872"/>
                    <a:pt x="1531" y="872"/>
                    <a:pt x="1530" y="872"/>
                  </a:cubicBezTo>
                  <a:cubicBezTo>
                    <a:pt x="1530" y="872"/>
                    <a:pt x="1529" y="872"/>
                    <a:pt x="1528" y="872"/>
                  </a:cubicBezTo>
                  <a:cubicBezTo>
                    <a:pt x="1528" y="872"/>
                    <a:pt x="1527" y="872"/>
                    <a:pt x="1527" y="872"/>
                  </a:cubicBezTo>
                  <a:cubicBezTo>
                    <a:pt x="1526" y="872"/>
                    <a:pt x="1526" y="872"/>
                    <a:pt x="1525" y="872"/>
                  </a:cubicBezTo>
                  <a:cubicBezTo>
                    <a:pt x="1527" y="870"/>
                    <a:pt x="1526" y="867"/>
                    <a:pt x="1527" y="864"/>
                  </a:cubicBezTo>
                  <a:cubicBezTo>
                    <a:pt x="1525" y="864"/>
                    <a:pt x="1524" y="864"/>
                    <a:pt x="1523" y="864"/>
                  </a:cubicBezTo>
                  <a:moveTo>
                    <a:pt x="1506" y="851"/>
                  </a:moveTo>
                  <a:cubicBezTo>
                    <a:pt x="1500" y="851"/>
                    <a:pt x="1492" y="857"/>
                    <a:pt x="1494" y="864"/>
                  </a:cubicBezTo>
                  <a:cubicBezTo>
                    <a:pt x="1491" y="865"/>
                    <a:pt x="1488" y="866"/>
                    <a:pt x="1486" y="867"/>
                  </a:cubicBezTo>
                  <a:cubicBezTo>
                    <a:pt x="1484" y="878"/>
                    <a:pt x="1465" y="882"/>
                    <a:pt x="1471" y="894"/>
                  </a:cubicBezTo>
                  <a:cubicBezTo>
                    <a:pt x="1484" y="891"/>
                    <a:pt x="1487" y="879"/>
                    <a:pt x="1496" y="873"/>
                  </a:cubicBezTo>
                  <a:cubicBezTo>
                    <a:pt x="1496" y="866"/>
                    <a:pt x="1496" y="866"/>
                    <a:pt x="1496" y="866"/>
                  </a:cubicBezTo>
                  <a:cubicBezTo>
                    <a:pt x="1501" y="863"/>
                    <a:pt x="1503" y="857"/>
                    <a:pt x="1512" y="857"/>
                  </a:cubicBezTo>
                  <a:cubicBezTo>
                    <a:pt x="1512" y="857"/>
                    <a:pt x="1512" y="857"/>
                    <a:pt x="1512" y="857"/>
                  </a:cubicBezTo>
                  <a:cubicBezTo>
                    <a:pt x="1512" y="853"/>
                    <a:pt x="1509" y="851"/>
                    <a:pt x="1506" y="851"/>
                  </a:cubicBezTo>
                  <a:moveTo>
                    <a:pt x="1514" y="803"/>
                  </a:moveTo>
                  <a:cubicBezTo>
                    <a:pt x="1507" y="803"/>
                    <a:pt x="1500" y="809"/>
                    <a:pt x="1502" y="821"/>
                  </a:cubicBezTo>
                  <a:cubicBezTo>
                    <a:pt x="1500" y="826"/>
                    <a:pt x="1494" y="825"/>
                    <a:pt x="1493" y="830"/>
                  </a:cubicBezTo>
                  <a:cubicBezTo>
                    <a:pt x="1492" y="843"/>
                    <a:pt x="1513" y="845"/>
                    <a:pt x="1524" y="849"/>
                  </a:cubicBezTo>
                  <a:cubicBezTo>
                    <a:pt x="1531" y="852"/>
                    <a:pt x="1535" y="857"/>
                    <a:pt x="1540" y="857"/>
                  </a:cubicBezTo>
                  <a:cubicBezTo>
                    <a:pt x="1541" y="857"/>
                    <a:pt x="1542" y="857"/>
                    <a:pt x="1543" y="857"/>
                  </a:cubicBezTo>
                  <a:cubicBezTo>
                    <a:pt x="1545" y="839"/>
                    <a:pt x="1519" y="844"/>
                    <a:pt x="1514" y="831"/>
                  </a:cubicBezTo>
                  <a:cubicBezTo>
                    <a:pt x="1518" y="824"/>
                    <a:pt x="1527" y="822"/>
                    <a:pt x="1527" y="813"/>
                  </a:cubicBezTo>
                  <a:cubicBezTo>
                    <a:pt x="1526" y="807"/>
                    <a:pt x="1520" y="803"/>
                    <a:pt x="1514" y="803"/>
                  </a:cubicBezTo>
                  <a:moveTo>
                    <a:pt x="1561" y="666"/>
                  </a:moveTo>
                  <a:cubicBezTo>
                    <a:pt x="1559" y="666"/>
                    <a:pt x="1557" y="668"/>
                    <a:pt x="1557" y="671"/>
                  </a:cubicBezTo>
                  <a:cubicBezTo>
                    <a:pt x="1558" y="673"/>
                    <a:pt x="1559" y="675"/>
                    <a:pt x="1564" y="675"/>
                  </a:cubicBezTo>
                  <a:cubicBezTo>
                    <a:pt x="1564" y="675"/>
                    <a:pt x="1564" y="675"/>
                    <a:pt x="1564" y="675"/>
                  </a:cubicBezTo>
                  <a:cubicBezTo>
                    <a:pt x="1568" y="671"/>
                    <a:pt x="1564" y="666"/>
                    <a:pt x="1561" y="666"/>
                  </a:cubicBezTo>
                  <a:moveTo>
                    <a:pt x="1717" y="594"/>
                  </a:moveTo>
                  <a:cubicBezTo>
                    <a:pt x="1706" y="595"/>
                    <a:pt x="1697" y="597"/>
                    <a:pt x="1695" y="605"/>
                  </a:cubicBezTo>
                  <a:cubicBezTo>
                    <a:pt x="1694" y="608"/>
                    <a:pt x="1698" y="611"/>
                    <a:pt x="1697" y="614"/>
                  </a:cubicBezTo>
                  <a:cubicBezTo>
                    <a:pt x="1696" y="621"/>
                    <a:pt x="1690" y="622"/>
                    <a:pt x="1683" y="626"/>
                  </a:cubicBezTo>
                  <a:cubicBezTo>
                    <a:pt x="1681" y="628"/>
                    <a:pt x="1683" y="633"/>
                    <a:pt x="1681" y="635"/>
                  </a:cubicBezTo>
                  <a:cubicBezTo>
                    <a:pt x="1680" y="635"/>
                    <a:pt x="1679" y="635"/>
                    <a:pt x="1678" y="635"/>
                  </a:cubicBezTo>
                  <a:cubicBezTo>
                    <a:pt x="1675" y="635"/>
                    <a:pt x="1672" y="635"/>
                    <a:pt x="1670" y="634"/>
                  </a:cubicBezTo>
                  <a:cubicBezTo>
                    <a:pt x="1662" y="638"/>
                    <a:pt x="1661" y="647"/>
                    <a:pt x="1652" y="649"/>
                  </a:cubicBezTo>
                  <a:cubicBezTo>
                    <a:pt x="1650" y="650"/>
                    <a:pt x="1649" y="650"/>
                    <a:pt x="1648" y="650"/>
                  </a:cubicBezTo>
                  <a:cubicBezTo>
                    <a:pt x="1645" y="650"/>
                    <a:pt x="1642" y="649"/>
                    <a:pt x="1640" y="649"/>
                  </a:cubicBezTo>
                  <a:cubicBezTo>
                    <a:pt x="1637" y="648"/>
                    <a:pt x="1634" y="648"/>
                    <a:pt x="1632" y="648"/>
                  </a:cubicBezTo>
                  <a:cubicBezTo>
                    <a:pt x="1630" y="648"/>
                    <a:pt x="1629" y="648"/>
                    <a:pt x="1627" y="648"/>
                  </a:cubicBezTo>
                  <a:cubicBezTo>
                    <a:pt x="1618" y="650"/>
                    <a:pt x="1617" y="658"/>
                    <a:pt x="1607" y="658"/>
                  </a:cubicBezTo>
                  <a:cubicBezTo>
                    <a:pt x="1608" y="670"/>
                    <a:pt x="1591" y="666"/>
                    <a:pt x="1591" y="677"/>
                  </a:cubicBezTo>
                  <a:cubicBezTo>
                    <a:pt x="1597" y="682"/>
                    <a:pt x="1599" y="694"/>
                    <a:pt x="1608" y="694"/>
                  </a:cubicBezTo>
                  <a:cubicBezTo>
                    <a:pt x="1608" y="694"/>
                    <a:pt x="1608" y="694"/>
                    <a:pt x="1609" y="694"/>
                  </a:cubicBezTo>
                  <a:cubicBezTo>
                    <a:pt x="1620" y="693"/>
                    <a:pt x="1619" y="674"/>
                    <a:pt x="1611" y="668"/>
                  </a:cubicBezTo>
                  <a:cubicBezTo>
                    <a:pt x="1618" y="667"/>
                    <a:pt x="1630" y="661"/>
                    <a:pt x="1639" y="661"/>
                  </a:cubicBezTo>
                  <a:cubicBezTo>
                    <a:pt x="1643" y="661"/>
                    <a:pt x="1647" y="663"/>
                    <a:pt x="1648" y="667"/>
                  </a:cubicBezTo>
                  <a:cubicBezTo>
                    <a:pt x="1647" y="667"/>
                    <a:pt x="1647" y="668"/>
                    <a:pt x="1646" y="669"/>
                  </a:cubicBezTo>
                  <a:cubicBezTo>
                    <a:pt x="1642" y="667"/>
                    <a:pt x="1638" y="665"/>
                    <a:pt x="1631" y="665"/>
                  </a:cubicBezTo>
                  <a:cubicBezTo>
                    <a:pt x="1630" y="665"/>
                    <a:pt x="1629" y="665"/>
                    <a:pt x="1627" y="665"/>
                  </a:cubicBezTo>
                  <a:cubicBezTo>
                    <a:pt x="1623" y="669"/>
                    <a:pt x="1619" y="677"/>
                    <a:pt x="1627" y="680"/>
                  </a:cubicBezTo>
                  <a:cubicBezTo>
                    <a:pt x="1632" y="676"/>
                    <a:pt x="1639" y="675"/>
                    <a:pt x="1644" y="671"/>
                  </a:cubicBezTo>
                  <a:cubicBezTo>
                    <a:pt x="1647" y="672"/>
                    <a:pt x="1647" y="675"/>
                    <a:pt x="1650" y="675"/>
                  </a:cubicBezTo>
                  <a:cubicBezTo>
                    <a:pt x="1651" y="675"/>
                    <a:pt x="1651" y="675"/>
                    <a:pt x="1652" y="675"/>
                  </a:cubicBezTo>
                  <a:cubicBezTo>
                    <a:pt x="1663" y="673"/>
                    <a:pt x="1665" y="660"/>
                    <a:pt x="1675" y="658"/>
                  </a:cubicBezTo>
                  <a:cubicBezTo>
                    <a:pt x="1675" y="658"/>
                    <a:pt x="1676" y="658"/>
                    <a:pt x="1676" y="658"/>
                  </a:cubicBezTo>
                  <a:cubicBezTo>
                    <a:pt x="1678" y="658"/>
                    <a:pt x="1680" y="659"/>
                    <a:pt x="1682" y="660"/>
                  </a:cubicBezTo>
                  <a:cubicBezTo>
                    <a:pt x="1683" y="661"/>
                    <a:pt x="1685" y="661"/>
                    <a:pt x="1687" y="661"/>
                  </a:cubicBezTo>
                  <a:cubicBezTo>
                    <a:pt x="1687" y="661"/>
                    <a:pt x="1687" y="661"/>
                    <a:pt x="1687" y="661"/>
                  </a:cubicBezTo>
                  <a:cubicBezTo>
                    <a:pt x="1692" y="661"/>
                    <a:pt x="1694" y="657"/>
                    <a:pt x="1698" y="657"/>
                  </a:cubicBezTo>
                  <a:cubicBezTo>
                    <a:pt x="1699" y="657"/>
                    <a:pt x="1700" y="658"/>
                    <a:pt x="1702" y="658"/>
                  </a:cubicBezTo>
                  <a:cubicBezTo>
                    <a:pt x="1710" y="639"/>
                    <a:pt x="1723" y="617"/>
                    <a:pt x="1717" y="594"/>
                  </a:cubicBezTo>
                  <a:moveTo>
                    <a:pt x="1784" y="550"/>
                  </a:moveTo>
                  <a:cubicBezTo>
                    <a:pt x="1773" y="550"/>
                    <a:pt x="1762" y="564"/>
                    <a:pt x="1754" y="569"/>
                  </a:cubicBezTo>
                  <a:cubicBezTo>
                    <a:pt x="1737" y="567"/>
                    <a:pt x="1730" y="558"/>
                    <a:pt x="1719" y="552"/>
                  </a:cubicBezTo>
                  <a:cubicBezTo>
                    <a:pt x="1716" y="555"/>
                    <a:pt x="1716" y="558"/>
                    <a:pt x="1717" y="563"/>
                  </a:cubicBezTo>
                  <a:cubicBezTo>
                    <a:pt x="1714" y="571"/>
                    <a:pt x="1688" y="577"/>
                    <a:pt x="1693" y="589"/>
                  </a:cubicBezTo>
                  <a:cubicBezTo>
                    <a:pt x="1694" y="592"/>
                    <a:pt x="1696" y="594"/>
                    <a:pt x="1698" y="594"/>
                  </a:cubicBezTo>
                  <a:cubicBezTo>
                    <a:pt x="1704" y="594"/>
                    <a:pt x="1711" y="586"/>
                    <a:pt x="1714" y="583"/>
                  </a:cubicBezTo>
                  <a:cubicBezTo>
                    <a:pt x="1722" y="584"/>
                    <a:pt x="1726" y="588"/>
                    <a:pt x="1733" y="590"/>
                  </a:cubicBezTo>
                  <a:cubicBezTo>
                    <a:pt x="1738" y="581"/>
                    <a:pt x="1753" y="579"/>
                    <a:pt x="1758" y="569"/>
                  </a:cubicBezTo>
                  <a:cubicBezTo>
                    <a:pt x="1766" y="569"/>
                    <a:pt x="1766" y="569"/>
                    <a:pt x="1766" y="569"/>
                  </a:cubicBezTo>
                  <a:cubicBezTo>
                    <a:pt x="1769" y="560"/>
                    <a:pt x="1789" y="564"/>
                    <a:pt x="1791" y="553"/>
                  </a:cubicBezTo>
                  <a:cubicBezTo>
                    <a:pt x="1789" y="551"/>
                    <a:pt x="1786" y="550"/>
                    <a:pt x="1784" y="550"/>
                  </a:cubicBezTo>
                  <a:moveTo>
                    <a:pt x="1705" y="498"/>
                  </a:moveTo>
                  <a:cubicBezTo>
                    <a:pt x="1237" y="498"/>
                    <a:pt x="1237" y="498"/>
                    <a:pt x="1237" y="498"/>
                  </a:cubicBezTo>
                  <a:cubicBezTo>
                    <a:pt x="1237" y="800"/>
                    <a:pt x="1237" y="800"/>
                    <a:pt x="1237" y="800"/>
                  </a:cubicBezTo>
                  <a:cubicBezTo>
                    <a:pt x="1238" y="801"/>
                    <a:pt x="1238" y="801"/>
                    <a:pt x="1239" y="802"/>
                  </a:cubicBezTo>
                  <a:cubicBezTo>
                    <a:pt x="1240" y="808"/>
                    <a:pt x="1238" y="814"/>
                    <a:pt x="1237" y="820"/>
                  </a:cubicBezTo>
                  <a:cubicBezTo>
                    <a:pt x="1237" y="828"/>
                    <a:pt x="1237" y="828"/>
                    <a:pt x="1237" y="828"/>
                  </a:cubicBezTo>
                  <a:cubicBezTo>
                    <a:pt x="1237" y="828"/>
                    <a:pt x="1237" y="829"/>
                    <a:pt x="1238" y="829"/>
                  </a:cubicBezTo>
                  <a:cubicBezTo>
                    <a:pt x="1239" y="830"/>
                    <a:pt x="1241" y="830"/>
                    <a:pt x="1244" y="830"/>
                  </a:cubicBezTo>
                  <a:cubicBezTo>
                    <a:pt x="1245" y="830"/>
                    <a:pt x="1247" y="830"/>
                    <a:pt x="1248" y="830"/>
                  </a:cubicBezTo>
                  <a:cubicBezTo>
                    <a:pt x="1249" y="830"/>
                    <a:pt x="1250" y="830"/>
                    <a:pt x="1252" y="830"/>
                  </a:cubicBezTo>
                  <a:cubicBezTo>
                    <a:pt x="1253" y="830"/>
                    <a:pt x="1253" y="830"/>
                    <a:pt x="1254" y="830"/>
                  </a:cubicBezTo>
                  <a:cubicBezTo>
                    <a:pt x="1259" y="828"/>
                    <a:pt x="1259" y="821"/>
                    <a:pt x="1266" y="821"/>
                  </a:cubicBezTo>
                  <a:cubicBezTo>
                    <a:pt x="1266" y="827"/>
                    <a:pt x="1273" y="832"/>
                    <a:pt x="1274" y="837"/>
                  </a:cubicBezTo>
                  <a:cubicBezTo>
                    <a:pt x="1274" y="838"/>
                    <a:pt x="1272" y="841"/>
                    <a:pt x="1273" y="842"/>
                  </a:cubicBezTo>
                  <a:cubicBezTo>
                    <a:pt x="1275" y="847"/>
                    <a:pt x="1281" y="849"/>
                    <a:pt x="1282" y="854"/>
                  </a:cubicBezTo>
                  <a:cubicBezTo>
                    <a:pt x="1285" y="865"/>
                    <a:pt x="1275" y="876"/>
                    <a:pt x="1278" y="891"/>
                  </a:cubicBezTo>
                  <a:cubicBezTo>
                    <a:pt x="1286" y="899"/>
                    <a:pt x="1295" y="907"/>
                    <a:pt x="1296" y="921"/>
                  </a:cubicBezTo>
                  <a:cubicBezTo>
                    <a:pt x="1302" y="924"/>
                    <a:pt x="1303" y="934"/>
                    <a:pt x="1311" y="940"/>
                  </a:cubicBezTo>
                  <a:cubicBezTo>
                    <a:pt x="1312" y="942"/>
                    <a:pt x="1317" y="943"/>
                    <a:pt x="1319" y="944"/>
                  </a:cubicBezTo>
                  <a:cubicBezTo>
                    <a:pt x="1327" y="949"/>
                    <a:pt x="1330" y="959"/>
                    <a:pt x="1339" y="959"/>
                  </a:cubicBezTo>
                  <a:cubicBezTo>
                    <a:pt x="1341" y="959"/>
                    <a:pt x="1343" y="959"/>
                    <a:pt x="1346" y="957"/>
                  </a:cubicBezTo>
                  <a:cubicBezTo>
                    <a:pt x="1346" y="946"/>
                    <a:pt x="1334" y="941"/>
                    <a:pt x="1332" y="931"/>
                  </a:cubicBezTo>
                  <a:cubicBezTo>
                    <a:pt x="1330" y="926"/>
                    <a:pt x="1333" y="920"/>
                    <a:pt x="1328" y="915"/>
                  </a:cubicBezTo>
                  <a:cubicBezTo>
                    <a:pt x="1319" y="911"/>
                    <a:pt x="1306" y="909"/>
                    <a:pt x="1302" y="900"/>
                  </a:cubicBezTo>
                  <a:cubicBezTo>
                    <a:pt x="1306" y="889"/>
                    <a:pt x="1293" y="890"/>
                    <a:pt x="1291" y="880"/>
                  </a:cubicBezTo>
                  <a:cubicBezTo>
                    <a:pt x="1290" y="879"/>
                    <a:pt x="1293" y="863"/>
                    <a:pt x="1295" y="861"/>
                  </a:cubicBezTo>
                  <a:cubicBezTo>
                    <a:pt x="1298" y="856"/>
                    <a:pt x="1301" y="854"/>
                    <a:pt x="1304" y="854"/>
                  </a:cubicBezTo>
                  <a:cubicBezTo>
                    <a:pt x="1312" y="854"/>
                    <a:pt x="1319" y="864"/>
                    <a:pt x="1324" y="868"/>
                  </a:cubicBezTo>
                  <a:cubicBezTo>
                    <a:pt x="1330" y="873"/>
                    <a:pt x="1338" y="873"/>
                    <a:pt x="1340" y="879"/>
                  </a:cubicBezTo>
                  <a:cubicBezTo>
                    <a:pt x="1337" y="887"/>
                    <a:pt x="1340" y="894"/>
                    <a:pt x="1346" y="895"/>
                  </a:cubicBezTo>
                  <a:cubicBezTo>
                    <a:pt x="1346" y="895"/>
                    <a:pt x="1346" y="895"/>
                    <a:pt x="1347" y="895"/>
                  </a:cubicBezTo>
                  <a:cubicBezTo>
                    <a:pt x="1353" y="895"/>
                    <a:pt x="1358" y="884"/>
                    <a:pt x="1364" y="880"/>
                  </a:cubicBezTo>
                  <a:cubicBezTo>
                    <a:pt x="1374" y="873"/>
                    <a:pt x="1383" y="872"/>
                    <a:pt x="1388" y="868"/>
                  </a:cubicBezTo>
                  <a:cubicBezTo>
                    <a:pt x="1397" y="855"/>
                    <a:pt x="1395" y="836"/>
                    <a:pt x="1385" y="826"/>
                  </a:cubicBezTo>
                  <a:cubicBezTo>
                    <a:pt x="1379" y="821"/>
                    <a:pt x="1371" y="820"/>
                    <a:pt x="1366" y="814"/>
                  </a:cubicBezTo>
                  <a:cubicBezTo>
                    <a:pt x="1363" y="810"/>
                    <a:pt x="1358" y="803"/>
                    <a:pt x="1358" y="799"/>
                  </a:cubicBezTo>
                  <a:cubicBezTo>
                    <a:pt x="1358" y="789"/>
                    <a:pt x="1377" y="778"/>
                    <a:pt x="1388" y="777"/>
                  </a:cubicBezTo>
                  <a:cubicBezTo>
                    <a:pt x="1395" y="779"/>
                    <a:pt x="1392" y="789"/>
                    <a:pt x="1400" y="790"/>
                  </a:cubicBezTo>
                  <a:cubicBezTo>
                    <a:pt x="1405" y="784"/>
                    <a:pt x="1411" y="783"/>
                    <a:pt x="1423" y="781"/>
                  </a:cubicBezTo>
                  <a:cubicBezTo>
                    <a:pt x="1438" y="778"/>
                    <a:pt x="1444" y="766"/>
                    <a:pt x="1458" y="766"/>
                  </a:cubicBezTo>
                  <a:cubicBezTo>
                    <a:pt x="1460" y="766"/>
                    <a:pt x="1463" y="766"/>
                    <a:pt x="1466" y="767"/>
                  </a:cubicBezTo>
                  <a:cubicBezTo>
                    <a:pt x="1475" y="764"/>
                    <a:pt x="1476" y="754"/>
                    <a:pt x="1486" y="751"/>
                  </a:cubicBezTo>
                  <a:cubicBezTo>
                    <a:pt x="1491" y="739"/>
                    <a:pt x="1498" y="734"/>
                    <a:pt x="1507" y="723"/>
                  </a:cubicBezTo>
                  <a:cubicBezTo>
                    <a:pt x="1512" y="717"/>
                    <a:pt x="1527" y="703"/>
                    <a:pt x="1524" y="693"/>
                  </a:cubicBezTo>
                  <a:cubicBezTo>
                    <a:pt x="1523" y="687"/>
                    <a:pt x="1509" y="681"/>
                    <a:pt x="1504" y="671"/>
                  </a:cubicBezTo>
                  <a:cubicBezTo>
                    <a:pt x="1503" y="668"/>
                    <a:pt x="1503" y="664"/>
                    <a:pt x="1502" y="662"/>
                  </a:cubicBezTo>
                  <a:cubicBezTo>
                    <a:pt x="1500" y="658"/>
                    <a:pt x="1494" y="658"/>
                    <a:pt x="1494" y="653"/>
                  </a:cubicBezTo>
                  <a:cubicBezTo>
                    <a:pt x="1495" y="646"/>
                    <a:pt x="1511" y="644"/>
                    <a:pt x="1511" y="639"/>
                  </a:cubicBezTo>
                  <a:cubicBezTo>
                    <a:pt x="1513" y="639"/>
                    <a:pt x="1514" y="639"/>
                    <a:pt x="1516" y="639"/>
                  </a:cubicBezTo>
                  <a:cubicBezTo>
                    <a:pt x="1521" y="639"/>
                    <a:pt x="1524" y="638"/>
                    <a:pt x="1523" y="633"/>
                  </a:cubicBezTo>
                  <a:cubicBezTo>
                    <a:pt x="1519" y="631"/>
                    <a:pt x="1515" y="631"/>
                    <a:pt x="1510" y="631"/>
                  </a:cubicBezTo>
                  <a:cubicBezTo>
                    <a:pt x="1507" y="631"/>
                    <a:pt x="1504" y="631"/>
                    <a:pt x="1501" y="631"/>
                  </a:cubicBezTo>
                  <a:cubicBezTo>
                    <a:pt x="1498" y="631"/>
                    <a:pt x="1495" y="632"/>
                    <a:pt x="1493" y="632"/>
                  </a:cubicBezTo>
                  <a:cubicBezTo>
                    <a:pt x="1483" y="632"/>
                    <a:pt x="1475" y="630"/>
                    <a:pt x="1475" y="619"/>
                  </a:cubicBezTo>
                  <a:cubicBezTo>
                    <a:pt x="1475" y="619"/>
                    <a:pt x="1475" y="619"/>
                    <a:pt x="1475" y="619"/>
                  </a:cubicBezTo>
                  <a:cubicBezTo>
                    <a:pt x="1483" y="619"/>
                    <a:pt x="1488" y="614"/>
                    <a:pt x="1494" y="610"/>
                  </a:cubicBezTo>
                  <a:cubicBezTo>
                    <a:pt x="1499" y="605"/>
                    <a:pt x="1504" y="601"/>
                    <a:pt x="1512" y="601"/>
                  </a:cubicBezTo>
                  <a:cubicBezTo>
                    <a:pt x="1514" y="601"/>
                    <a:pt x="1516" y="601"/>
                    <a:pt x="1518" y="602"/>
                  </a:cubicBezTo>
                  <a:cubicBezTo>
                    <a:pt x="1518" y="609"/>
                    <a:pt x="1509" y="612"/>
                    <a:pt x="1513" y="620"/>
                  </a:cubicBezTo>
                  <a:cubicBezTo>
                    <a:pt x="1520" y="617"/>
                    <a:pt x="1532" y="610"/>
                    <a:pt x="1541" y="610"/>
                  </a:cubicBezTo>
                  <a:cubicBezTo>
                    <a:pt x="1545" y="610"/>
                    <a:pt x="1549" y="612"/>
                    <a:pt x="1552" y="617"/>
                  </a:cubicBezTo>
                  <a:cubicBezTo>
                    <a:pt x="1550" y="619"/>
                    <a:pt x="1549" y="622"/>
                    <a:pt x="1548" y="625"/>
                  </a:cubicBezTo>
                  <a:cubicBezTo>
                    <a:pt x="1560" y="632"/>
                    <a:pt x="1570" y="646"/>
                    <a:pt x="1561" y="660"/>
                  </a:cubicBezTo>
                  <a:cubicBezTo>
                    <a:pt x="1563" y="662"/>
                    <a:pt x="1567" y="663"/>
                    <a:pt x="1570" y="663"/>
                  </a:cubicBezTo>
                  <a:cubicBezTo>
                    <a:pt x="1578" y="663"/>
                    <a:pt x="1588" y="660"/>
                    <a:pt x="1592" y="657"/>
                  </a:cubicBezTo>
                  <a:cubicBezTo>
                    <a:pt x="1588" y="646"/>
                    <a:pt x="1595" y="644"/>
                    <a:pt x="1592" y="634"/>
                  </a:cubicBezTo>
                  <a:cubicBezTo>
                    <a:pt x="1589" y="625"/>
                    <a:pt x="1572" y="622"/>
                    <a:pt x="1574" y="613"/>
                  </a:cubicBezTo>
                  <a:cubicBezTo>
                    <a:pt x="1575" y="610"/>
                    <a:pt x="1580" y="610"/>
                    <a:pt x="1584" y="607"/>
                  </a:cubicBezTo>
                  <a:cubicBezTo>
                    <a:pt x="1585" y="606"/>
                    <a:pt x="1585" y="603"/>
                    <a:pt x="1588" y="601"/>
                  </a:cubicBezTo>
                  <a:cubicBezTo>
                    <a:pt x="1590" y="598"/>
                    <a:pt x="1596" y="596"/>
                    <a:pt x="1599" y="594"/>
                  </a:cubicBezTo>
                  <a:cubicBezTo>
                    <a:pt x="1606" y="586"/>
                    <a:pt x="1607" y="579"/>
                    <a:pt x="1619" y="577"/>
                  </a:cubicBezTo>
                  <a:cubicBezTo>
                    <a:pt x="1624" y="578"/>
                    <a:pt x="1624" y="583"/>
                    <a:pt x="1631" y="583"/>
                  </a:cubicBezTo>
                  <a:cubicBezTo>
                    <a:pt x="1647" y="576"/>
                    <a:pt x="1663" y="569"/>
                    <a:pt x="1668" y="553"/>
                  </a:cubicBezTo>
                  <a:cubicBezTo>
                    <a:pt x="1677" y="551"/>
                    <a:pt x="1677" y="543"/>
                    <a:pt x="1683" y="536"/>
                  </a:cubicBezTo>
                  <a:cubicBezTo>
                    <a:pt x="1689" y="529"/>
                    <a:pt x="1701" y="522"/>
                    <a:pt x="1704" y="515"/>
                  </a:cubicBezTo>
                  <a:cubicBezTo>
                    <a:pt x="1706" y="509"/>
                    <a:pt x="1705" y="503"/>
                    <a:pt x="1705" y="498"/>
                  </a:cubicBezTo>
                  <a:moveTo>
                    <a:pt x="1737" y="498"/>
                  </a:moveTo>
                  <a:cubicBezTo>
                    <a:pt x="1719" y="498"/>
                    <a:pt x="1719" y="498"/>
                    <a:pt x="1719" y="498"/>
                  </a:cubicBezTo>
                  <a:cubicBezTo>
                    <a:pt x="1719" y="502"/>
                    <a:pt x="1719" y="506"/>
                    <a:pt x="1718" y="509"/>
                  </a:cubicBezTo>
                  <a:cubicBezTo>
                    <a:pt x="1716" y="523"/>
                    <a:pt x="1707" y="541"/>
                    <a:pt x="1720" y="548"/>
                  </a:cubicBezTo>
                  <a:cubicBezTo>
                    <a:pt x="1724" y="543"/>
                    <a:pt x="1729" y="543"/>
                    <a:pt x="1736" y="543"/>
                  </a:cubicBezTo>
                  <a:cubicBezTo>
                    <a:pt x="1738" y="534"/>
                    <a:pt x="1714" y="522"/>
                    <a:pt x="1729" y="511"/>
                  </a:cubicBezTo>
                  <a:cubicBezTo>
                    <a:pt x="1734" y="512"/>
                    <a:pt x="1738" y="516"/>
                    <a:pt x="1742" y="516"/>
                  </a:cubicBezTo>
                  <a:cubicBezTo>
                    <a:pt x="1744" y="516"/>
                    <a:pt x="1745" y="516"/>
                    <a:pt x="1747" y="515"/>
                  </a:cubicBezTo>
                  <a:cubicBezTo>
                    <a:pt x="1747" y="509"/>
                    <a:pt x="1739" y="506"/>
                    <a:pt x="1737" y="500"/>
                  </a:cubicBezTo>
                  <a:cubicBezTo>
                    <a:pt x="1737" y="499"/>
                    <a:pt x="1737" y="499"/>
                    <a:pt x="1737" y="498"/>
                  </a:cubicBezTo>
                  <a:moveTo>
                    <a:pt x="3255" y="494"/>
                  </a:moveTo>
                  <a:cubicBezTo>
                    <a:pt x="3252" y="494"/>
                    <a:pt x="3250" y="494"/>
                    <a:pt x="3248" y="496"/>
                  </a:cubicBezTo>
                  <a:cubicBezTo>
                    <a:pt x="3248" y="497"/>
                    <a:pt x="3248" y="497"/>
                    <a:pt x="3249" y="498"/>
                  </a:cubicBezTo>
                  <a:cubicBezTo>
                    <a:pt x="3271" y="498"/>
                    <a:pt x="3271" y="498"/>
                    <a:pt x="3271" y="498"/>
                  </a:cubicBezTo>
                  <a:cubicBezTo>
                    <a:pt x="3266" y="496"/>
                    <a:pt x="3260" y="494"/>
                    <a:pt x="3255" y="494"/>
                  </a:cubicBezTo>
                  <a:moveTo>
                    <a:pt x="2613" y="491"/>
                  </a:moveTo>
                  <a:cubicBezTo>
                    <a:pt x="2612" y="491"/>
                    <a:pt x="2611" y="491"/>
                    <a:pt x="2610" y="491"/>
                  </a:cubicBezTo>
                  <a:cubicBezTo>
                    <a:pt x="2610" y="494"/>
                    <a:pt x="2612" y="496"/>
                    <a:pt x="2614" y="498"/>
                  </a:cubicBezTo>
                  <a:cubicBezTo>
                    <a:pt x="2640" y="498"/>
                    <a:pt x="2640" y="498"/>
                    <a:pt x="2640" y="498"/>
                  </a:cubicBezTo>
                  <a:cubicBezTo>
                    <a:pt x="2633" y="493"/>
                    <a:pt x="2624" y="491"/>
                    <a:pt x="2613" y="491"/>
                  </a:cubicBezTo>
                  <a:moveTo>
                    <a:pt x="3329" y="474"/>
                  </a:moveTo>
                  <a:cubicBezTo>
                    <a:pt x="3329" y="474"/>
                    <a:pt x="3328" y="474"/>
                    <a:pt x="3328" y="474"/>
                  </a:cubicBezTo>
                  <a:cubicBezTo>
                    <a:pt x="3323" y="476"/>
                    <a:pt x="3320" y="480"/>
                    <a:pt x="3317" y="482"/>
                  </a:cubicBezTo>
                  <a:cubicBezTo>
                    <a:pt x="3316" y="489"/>
                    <a:pt x="3312" y="494"/>
                    <a:pt x="3308" y="498"/>
                  </a:cubicBezTo>
                  <a:cubicBezTo>
                    <a:pt x="3334" y="498"/>
                    <a:pt x="3334" y="498"/>
                    <a:pt x="3334" y="498"/>
                  </a:cubicBezTo>
                  <a:cubicBezTo>
                    <a:pt x="3330" y="496"/>
                    <a:pt x="3326" y="494"/>
                    <a:pt x="3324" y="491"/>
                  </a:cubicBezTo>
                  <a:cubicBezTo>
                    <a:pt x="3324" y="483"/>
                    <a:pt x="3333" y="483"/>
                    <a:pt x="3333" y="476"/>
                  </a:cubicBezTo>
                  <a:cubicBezTo>
                    <a:pt x="3331" y="475"/>
                    <a:pt x="3331" y="474"/>
                    <a:pt x="3329" y="474"/>
                  </a:cubicBezTo>
                  <a:moveTo>
                    <a:pt x="208" y="446"/>
                  </a:moveTo>
                  <a:cubicBezTo>
                    <a:pt x="206" y="446"/>
                    <a:pt x="203" y="447"/>
                    <a:pt x="201" y="448"/>
                  </a:cubicBezTo>
                  <a:cubicBezTo>
                    <a:pt x="195" y="451"/>
                    <a:pt x="199" y="456"/>
                    <a:pt x="194" y="460"/>
                  </a:cubicBezTo>
                  <a:cubicBezTo>
                    <a:pt x="192" y="462"/>
                    <a:pt x="187" y="460"/>
                    <a:pt x="185" y="462"/>
                  </a:cubicBezTo>
                  <a:cubicBezTo>
                    <a:pt x="179" y="470"/>
                    <a:pt x="173" y="493"/>
                    <a:pt x="187" y="494"/>
                  </a:cubicBezTo>
                  <a:cubicBezTo>
                    <a:pt x="188" y="494"/>
                    <a:pt x="188" y="494"/>
                    <a:pt x="188" y="494"/>
                  </a:cubicBezTo>
                  <a:cubicBezTo>
                    <a:pt x="192" y="494"/>
                    <a:pt x="200" y="492"/>
                    <a:pt x="204" y="491"/>
                  </a:cubicBezTo>
                  <a:cubicBezTo>
                    <a:pt x="212" y="488"/>
                    <a:pt x="218" y="484"/>
                    <a:pt x="223" y="480"/>
                  </a:cubicBezTo>
                  <a:cubicBezTo>
                    <a:pt x="225" y="472"/>
                    <a:pt x="226" y="466"/>
                    <a:pt x="227" y="458"/>
                  </a:cubicBezTo>
                  <a:cubicBezTo>
                    <a:pt x="225" y="452"/>
                    <a:pt x="217" y="446"/>
                    <a:pt x="208" y="446"/>
                  </a:cubicBezTo>
                  <a:moveTo>
                    <a:pt x="477" y="415"/>
                  </a:moveTo>
                  <a:cubicBezTo>
                    <a:pt x="469" y="415"/>
                    <a:pt x="468" y="425"/>
                    <a:pt x="470" y="429"/>
                  </a:cubicBezTo>
                  <a:cubicBezTo>
                    <a:pt x="471" y="430"/>
                    <a:pt x="471" y="430"/>
                    <a:pt x="472" y="430"/>
                  </a:cubicBezTo>
                  <a:cubicBezTo>
                    <a:pt x="480" y="430"/>
                    <a:pt x="479" y="420"/>
                    <a:pt x="478" y="415"/>
                  </a:cubicBezTo>
                  <a:cubicBezTo>
                    <a:pt x="477" y="415"/>
                    <a:pt x="477" y="415"/>
                    <a:pt x="477" y="415"/>
                  </a:cubicBezTo>
                  <a:moveTo>
                    <a:pt x="217" y="407"/>
                  </a:moveTo>
                  <a:cubicBezTo>
                    <a:pt x="212" y="407"/>
                    <a:pt x="209" y="412"/>
                    <a:pt x="208" y="417"/>
                  </a:cubicBezTo>
                  <a:cubicBezTo>
                    <a:pt x="211" y="418"/>
                    <a:pt x="213" y="419"/>
                    <a:pt x="216" y="419"/>
                  </a:cubicBezTo>
                  <a:cubicBezTo>
                    <a:pt x="217" y="419"/>
                    <a:pt x="218" y="419"/>
                    <a:pt x="218" y="419"/>
                  </a:cubicBezTo>
                  <a:cubicBezTo>
                    <a:pt x="219" y="416"/>
                    <a:pt x="221" y="413"/>
                    <a:pt x="222" y="410"/>
                  </a:cubicBezTo>
                  <a:cubicBezTo>
                    <a:pt x="220" y="408"/>
                    <a:pt x="218" y="407"/>
                    <a:pt x="217" y="407"/>
                  </a:cubicBezTo>
                  <a:moveTo>
                    <a:pt x="517" y="400"/>
                  </a:moveTo>
                  <a:cubicBezTo>
                    <a:pt x="511" y="400"/>
                    <a:pt x="503" y="408"/>
                    <a:pt x="517" y="411"/>
                  </a:cubicBezTo>
                  <a:cubicBezTo>
                    <a:pt x="518" y="410"/>
                    <a:pt x="518" y="410"/>
                    <a:pt x="519" y="410"/>
                  </a:cubicBezTo>
                  <a:cubicBezTo>
                    <a:pt x="519" y="410"/>
                    <a:pt x="520" y="410"/>
                    <a:pt x="520" y="410"/>
                  </a:cubicBezTo>
                  <a:cubicBezTo>
                    <a:pt x="522" y="403"/>
                    <a:pt x="520" y="400"/>
                    <a:pt x="517" y="400"/>
                  </a:cubicBezTo>
                  <a:moveTo>
                    <a:pt x="252" y="396"/>
                  </a:moveTo>
                  <a:cubicBezTo>
                    <a:pt x="252" y="396"/>
                    <a:pt x="252" y="396"/>
                    <a:pt x="252" y="396"/>
                  </a:cubicBezTo>
                  <a:cubicBezTo>
                    <a:pt x="253" y="404"/>
                    <a:pt x="245" y="408"/>
                    <a:pt x="234" y="408"/>
                  </a:cubicBezTo>
                  <a:cubicBezTo>
                    <a:pt x="233" y="417"/>
                    <a:pt x="216" y="417"/>
                    <a:pt x="218" y="426"/>
                  </a:cubicBezTo>
                  <a:cubicBezTo>
                    <a:pt x="219" y="426"/>
                    <a:pt x="220" y="426"/>
                    <a:pt x="220" y="426"/>
                  </a:cubicBezTo>
                  <a:cubicBezTo>
                    <a:pt x="222" y="426"/>
                    <a:pt x="223" y="425"/>
                    <a:pt x="224" y="424"/>
                  </a:cubicBezTo>
                  <a:cubicBezTo>
                    <a:pt x="224" y="423"/>
                    <a:pt x="225" y="422"/>
                    <a:pt x="227" y="422"/>
                  </a:cubicBezTo>
                  <a:cubicBezTo>
                    <a:pt x="227" y="422"/>
                    <a:pt x="227" y="422"/>
                    <a:pt x="227" y="422"/>
                  </a:cubicBezTo>
                  <a:cubicBezTo>
                    <a:pt x="232" y="428"/>
                    <a:pt x="220" y="434"/>
                    <a:pt x="223" y="444"/>
                  </a:cubicBezTo>
                  <a:cubicBezTo>
                    <a:pt x="231" y="454"/>
                    <a:pt x="254" y="451"/>
                    <a:pt x="256" y="467"/>
                  </a:cubicBezTo>
                  <a:cubicBezTo>
                    <a:pt x="256" y="474"/>
                    <a:pt x="240" y="469"/>
                    <a:pt x="237" y="474"/>
                  </a:cubicBezTo>
                  <a:cubicBezTo>
                    <a:pt x="236" y="479"/>
                    <a:pt x="240" y="479"/>
                    <a:pt x="239" y="482"/>
                  </a:cubicBezTo>
                  <a:cubicBezTo>
                    <a:pt x="238" y="484"/>
                    <a:pt x="234" y="485"/>
                    <a:pt x="232" y="486"/>
                  </a:cubicBezTo>
                  <a:cubicBezTo>
                    <a:pt x="233" y="491"/>
                    <a:pt x="240" y="489"/>
                    <a:pt x="241" y="494"/>
                  </a:cubicBezTo>
                  <a:cubicBezTo>
                    <a:pt x="240" y="496"/>
                    <a:pt x="239" y="497"/>
                    <a:pt x="238" y="498"/>
                  </a:cubicBezTo>
                  <a:cubicBezTo>
                    <a:pt x="293" y="498"/>
                    <a:pt x="293" y="498"/>
                    <a:pt x="293" y="498"/>
                  </a:cubicBezTo>
                  <a:cubicBezTo>
                    <a:pt x="300" y="495"/>
                    <a:pt x="304" y="490"/>
                    <a:pt x="304" y="481"/>
                  </a:cubicBezTo>
                  <a:cubicBezTo>
                    <a:pt x="296" y="474"/>
                    <a:pt x="281" y="473"/>
                    <a:pt x="283" y="458"/>
                  </a:cubicBezTo>
                  <a:cubicBezTo>
                    <a:pt x="275" y="453"/>
                    <a:pt x="256" y="444"/>
                    <a:pt x="257" y="436"/>
                  </a:cubicBezTo>
                  <a:cubicBezTo>
                    <a:pt x="258" y="428"/>
                    <a:pt x="271" y="433"/>
                    <a:pt x="270" y="422"/>
                  </a:cubicBezTo>
                  <a:cubicBezTo>
                    <a:pt x="269" y="421"/>
                    <a:pt x="266" y="421"/>
                    <a:pt x="264" y="421"/>
                  </a:cubicBezTo>
                  <a:cubicBezTo>
                    <a:pt x="262" y="421"/>
                    <a:pt x="261" y="421"/>
                    <a:pt x="260" y="421"/>
                  </a:cubicBezTo>
                  <a:cubicBezTo>
                    <a:pt x="258" y="421"/>
                    <a:pt x="257" y="421"/>
                    <a:pt x="255" y="421"/>
                  </a:cubicBezTo>
                  <a:cubicBezTo>
                    <a:pt x="252" y="421"/>
                    <a:pt x="249" y="421"/>
                    <a:pt x="247" y="419"/>
                  </a:cubicBezTo>
                  <a:cubicBezTo>
                    <a:pt x="254" y="412"/>
                    <a:pt x="254" y="405"/>
                    <a:pt x="262" y="400"/>
                  </a:cubicBezTo>
                  <a:cubicBezTo>
                    <a:pt x="258" y="399"/>
                    <a:pt x="256" y="396"/>
                    <a:pt x="252" y="396"/>
                  </a:cubicBezTo>
                  <a:moveTo>
                    <a:pt x="489" y="385"/>
                  </a:moveTo>
                  <a:cubicBezTo>
                    <a:pt x="487" y="385"/>
                    <a:pt x="484" y="386"/>
                    <a:pt x="484" y="389"/>
                  </a:cubicBezTo>
                  <a:cubicBezTo>
                    <a:pt x="484" y="391"/>
                    <a:pt x="487" y="392"/>
                    <a:pt x="489" y="392"/>
                  </a:cubicBezTo>
                  <a:cubicBezTo>
                    <a:pt x="491" y="392"/>
                    <a:pt x="492" y="391"/>
                    <a:pt x="493" y="391"/>
                  </a:cubicBezTo>
                  <a:cubicBezTo>
                    <a:pt x="494" y="388"/>
                    <a:pt x="494" y="389"/>
                    <a:pt x="493" y="386"/>
                  </a:cubicBezTo>
                  <a:cubicBezTo>
                    <a:pt x="492" y="385"/>
                    <a:pt x="491" y="385"/>
                    <a:pt x="489" y="385"/>
                  </a:cubicBezTo>
                  <a:moveTo>
                    <a:pt x="270" y="382"/>
                  </a:moveTo>
                  <a:cubicBezTo>
                    <a:pt x="267" y="382"/>
                    <a:pt x="265" y="385"/>
                    <a:pt x="265" y="388"/>
                  </a:cubicBezTo>
                  <a:cubicBezTo>
                    <a:pt x="265" y="391"/>
                    <a:pt x="268" y="394"/>
                    <a:pt x="273" y="394"/>
                  </a:cubicBezTo>
                  <a:cubicBezTo>
                    <a:pt x="274" y="394"/>
                    <a:pt x="275" y="394"/>
                    <a:pt x="276" y="394"/>
                  </a:cubicBezTo>
                  <a:cubicBezTo>
                    <a:pt x="278" y="391"/>
                    <a:pt x="278" y="387"/>
                    <a:pt x="276" y="384"/>
                  </a:cubicBezTo>
                  <a:cubicBezTo>
                    <a:pt x="274" y="383"/>
                    <a:pt x="272" y="382"/>
                    <a:pt x="270" y="382"/>
                  </a:cubicBezTo>
                  <a:moveTo>
                    <a:pt x="3064" y="335"/>
                  </a:moveTo>
                  <a:cubicBezTo>
                    <a:pt x="3059" y="335"/>
                    <a:pt x="3053" y="337"/>
                    <a:pt x="3051" y="340"/>
                  </a:cubicBezTo>
                  <a:cubicBezTo>
                    <a:pt x="3050" y="345"/>
                    <a:pt x="3054" y="347"/>
                    <a:pt x="3058" y="347"/>
                  </a:cubicBezTo>
                  <a:cubicBezTo>
                    <a:pt x="3064" y="347"/>
                    <a:pt x="3071" y="344"/>
                    <a:pt x="3072" y="339"/>
                  </a:cubicBezTo>
                  <a:cubicBezTo>
                    <a:pt x="3070" y="336"/>
                    <a:pt x="3067" y="335"/>
                    <a:pt x="3064" y="335"/>
                  </a:cubicBezTo>
                  <a:moveTo>
                    <a:pt x="3034" y="302"/>
                  </a:moveTo>
                  <a:cubicBezTo>
                    <a:pt x="3033" y="302"/>
                    <a:pt x="3033" y="302"/>
                    <a:pt x="3032" y="302"/>
                  </a:cubicBezTo>
                  <a:cubicBezTo>
                    <a:pt x="3028" y="309"/>
                    <a:pt x="3023" y="320"/>
                    <a:pt x="3025" y="328"/>
                  </a:cubicBezTo>
                  <a:cubicBezTo>
                    <a:pt x="3031" y="331"/>
                    <a:pt x="3036" y="333"/>
                    <a:pt x="3043" y="335"/>
                  </a:cubicBezTo>
                  <a:cubicBezTo>
                    <a:pt x="3049" y="331"/>
                    <a:pt x="3047" y="326"/>
                    <a:pt x="3054" y="325"/>
                  </a:cubicBezTo>
                  <a:cubicBezTo>
                    <a:pt x="3055" y="325"/>
                    <a:pt x="3056" y="324"/>
                    <a:pt x="3057" y="324"/>
                  </a:cubicBezTo>
                  <a:cubicBezTo>
                    <a:pt x="3060" y="324"/>
                    <a:pt x="3064" y="326"/>
                    <a:pt x="3068" y="327"/>
                  </a:cubicBezTo>
                  <a:cubicBezTo>
                    <a:pt x="3071" y="328"/>
                    <a:pt x="3075" y="329"/>
                    <a:pt x="3078" y="329"/>
                  </a:cubicBezTo>
                  <a:cubicBezTo>
                    <a:pt x="3082" y="329"/>
                    <a:pt x="3085" y="327"/>
                    <a:pt x="3085" y="318"/>
                  </a:cubicBezTo>
                  <a:cubicBezTo>
                    <a:pt x="3068" y="313"/>
                    <a:pt x="3056" y="302"/>
                    <a:pt x="3034" y="302"/>
                  </a:cubicBezTo>
                  <a:moveTo>
                    <a:pt x="55" y="302"/>
                  </a:moveTo>
                  <a:cubicBezTo>
                    <a:pt x="53" y="302"/>
                    <a:pt x="51" y="302"/>
                    <a:pt x="50" y="302"/>
                  </a:cubicBezTo>
                  <a:cubicBezTo>
                    <a:pt x="50" y="306"/>
                    <a:pt x="52" y="307"/>
                    <a:pt x="53" y="309"/>
                  </a:cubicBezTo>
                  <a:cubicBezTo>
                    <a:pt x="49" y="313"/>
                    <a:pt x="40" y="314"/>
                    <a:pt x="37" y="319"/>
                  </a:cubicBezTo>
                  <a:cubicBezTo>
                    <a:pt x="37" y="322"/>
                    <a:pt x="37" y="322"/>
                    <a:pt x="37" y="322"/>
                  </a:cubicBezTo>
                  <a:cubicBezTo>
                    <a:pt x="37" y="325"/>
                    <a:pt x="44" y="324"/>
                    <a:pt x="45" y="327"/>
                  </a:cubicBezTo>
                  <a:cubicBezTo>
                    <a:pt x="44" y="330"/>
                    <a:pt x="42" y="330"/>
                    <a:pt x="43" y="333"/>
                  </a:cubicBezTo>
                  <a:cubicBezTo>
                    <a:pt x="44" y="333"/>
                    <a:pt x="45" y="333"/>
                    <a:pt x="45" y="333"/>
                  </a:cubicBezTo>
                  <a:cubicBezTo>
                    <a:pt x="46" y="333"/>
                    <a:pt x="47" y="333"/>
                    <a:pt x="48" y="333"/>
                  </a:cubicBezTo>
                  <a:cubicBezTo>
                    <a:pt x="49" y="333"/>
                    <a:pt x="50" y="333"/>
                    <a:pt x="51" y="333"/>
                  </a:cubicBezTo>
                  <a:cubicBezTo>
                    <a:pt x="54" y="333"/>
                    <a:pt x="57" y="333"/>
                    <a:pt x="58" y="336"/>
                  </a:cubicBezTo>
                  <a:cubicBezTo>
                    <a:pt x="55" y="338"/>
                    <a:pt x="55" y="343"/>
                    <a:pt x="58" y="345"/>
                  </a:cubicBezTo>
                  <a:cubicBezTo>
                    <a:pt x="59" y="345"/>
                    <a:pt x="61" y="345"/>
                    <a:pt x="63" y="345"/>
                  </a:cubicBezTo>
                  <a:cubicBezTo>
                    <a:pt x="68" y="345"/>
                    <a:pt x="74" y="346"/>
                    <a:pt x="79" y="347"/>
                  </a:cubicBezTo>
                  <a:cubicBezTo>
                    <a:pt x="85" y="348"/>
                    <a:pt x="91" y="350"/>
                    <a:pt x="96" y="350"/>
                  </a:cubicBezTo>
                  <a:cubicBezTo>
                    <a:pt x="101" y="350"/>
                    <a:pt x="107" y="348"/>
                    <a:pt x="111" y="343"/>
                  </a:cubicBezTo>
                  <a:cubicBezTo>
                    <a:pt x="129" y="342"/>
                    <a:pt x="137" y="334"/>
                    <a:pt x="149" y="328"/>
                  </a:cubicBezTo>
                  <a:cubicBezTo>
                    <a:pt x="145" y="319"/>
                    <a:pt x="139" y="312"/>
                    <a:pt x="131" y="307"/>
                  </a:cubicBezTo>
                  <a:cubicBezTo>
                    <a:pt x="127" y="308"/>
                    <a:pt x="124" y="308"/>
                    <a:pt x="120" y="308"/>
                  </a:cubicBezTo>
                  <a:cubicBezTo>
                    <a:pt x="117" y="308"/>
                    <a:pt x="114" y="308"/>
                    <a:pt x="111" y="308"/>
                  </a:cubicBezTo>
                  <a:cubicBezTo>
                    <a:pt x="108" y="308"/>
                    <a:pt x="105" y="307"/>
                    <a:pt x="102" y="307"/>
                  </a:cubicBezTo>
                  <a:cubicBezTo>
                    <a:pt x="99" y="307"/>
                    <a:pt x="97" y="308"/>
                    <a:pt x="94" y="308"/>
                  </a:cubicBezTo>
                  <a:cubicBezTo>
                    <a:pt x="84" y="310"/>
                    <a:pt x="84" y="319"/>
                    <a:pt x="76" y="321"/>
                  </a:cubicBezTo>
                  <a:cubicBezTo>
                    <a:pt x="67" y="317"/>
                    <a:pt x="66" y="306"/>
                    <a:pt x="58" y="302"/>
                  </a:cubicBezTo>
                  <a:cubicBezTo>
                    <a:pt x="57" y="302"/>
                    <a:pt x="56" y="302"/>
                    <a:pt x="55" y="302"/>
                  </a:cubicBezTo>
                  <a:moveTo>
                    <a:pt x="433" y="279"/>
                  </a:moveTo>
                  <a:cubicBezTo>
                    <a:pt x="423" y="279"/>
                    <a:pt x="412" y="283"/>
                    <a:pt x="416" y="292"/>
                  </a:cubicBezTo>
                  <a:cubicBezTo>
                    <a:pt x="421" y="291"/>
                    <a:pt x="426" y="289"/>
                    <a:pt x="432" y="289"/>
                  </a:cubicBezTo>
                  <a:cubicBezTo>
                    <a:pt x="434" y="286"/>
                    <a:pt x="435" y="282"/>
                    <a:pt x="433" y="279"/>
                  </a:cubicBezTo>
                  <a:moveTo>
                    <a:pt x="3732" y="279"/>
                  </a:moveTo>
                  <a:cubicBezTo>
                    <a:pt x="3725" y="281"/>
                    <a:pt x="3718" y="281"/>
                    <a:pt x="3710" y="281"/>
                  </a:cubicBezTo>
                  <a:cubicBezTo>
                    <a:pt x="3709" y="281"/>
                    <a:pt x="3709" y="281"/>
                    <a:pt x="3708" y="281"/>
                  </a:cubicBezTo>
                  <a:cubicBezTo>
                    <a:pt x="3707" y="281"/>
                    <a:pt x="3706" y="281"/>
                    <a:pt x="3705" y="281"/>
                  </a:cubicBezTo>
                  <a:cubicBezTo>
                    <a:pt x="3692" y="281"/>
                    <a:pt x="3679" y="281"/>
                    <a:pt x="3673" y="289"/>
                  </a:cubicBezTo>
                  <a:cubicBezTo>
                    <a:pt x="3668" y="287"/>
                    <a:pt x="3667" y="281"/>
                    <a:pt x="3660" y="281"/>
                  </a:cubicBezTo>
                  <a:cubicBezTo>
                    <a:pt x="3660" y="281"/>
                    <a:pt x="3659" y="281"/>
                    <a:pt x="3659" y="281"/>
                  </a:cubicBezTo>
                  <a:cubicBezTo>
                    <a:pt x="3655" y="287"/>
                    <a:pt x="3647" y="290"/>
                    <a:pt x="3645" y="298"/>
                  </a:cubicBezTo>
                  <a:cubicBezTo>
                    <a:pt x="3649" y="304"/>
                    <a:pt x="3655" y="310"/>
                    <a:pt x="3663" y="314"/>
                  </a:cubicBezTo>
                  <a:cubicBezTo>
                    <a:pt x="3661" y="316"/>
                    <a:pt x="3658" y="318"/>
                    <a:pt x="3659" y="324"/>
                  </a:cubicBezTo>
                  <a:cubicBezTo>
                    <a:pt x="3661" y="325"/>
                    <a:pt x="3662" y="325"/>
                    <a:pt x="3664" y="325"/>
                  </a:cubicBezTo>
                  <a:cubicBezTo>
                    <a:pt x="3670" y="325"/>
                    <a:pt x="3673" y="319"/>
                    <a:pt x="3679" y="318"/>
                  </a:cubicBezTo>
                  <a:cubicBezTo>
                    <a:pt x="3683" y="320"/>
                    <a:pt x="3688" y="321"/>
                    <a:pt x="3692" y="321"/>
                  </a:cubicBezTo>
                  <a:cubicBezTo>
                    <a:pt x="3701" y="321"/>
                    <a:pt x="3710" y="318"/>
                    <a:pt x="3717" y="316"/>
                  </a:cubicBezTo>
                  <a:cubicBezTo>
                    <a:pt x="3733" y="313"/>
                    <a:pt x="3754" y="314"/>
                    <a:pt x="3758" y="301"/>
                  </a:cubicBezTo>
                  <a:cubicBezTo>
                    <a:pt x="3751" y="292"/>
                    <a:pt x="3742" y="285"/>
                    <a:pt x="3732" y="279"/>
                  </a:cubicBezTo>
                  <a:moveTo>
                    <a:pt x="3132" y="261"/>
                  </a:moveTo>
                  <a:cubicBezTo>
                    <a:pt x="3126" y="261"/>
                    <a:pt x="3117" y="266"/>
                    <a:pt x="3114" y="270"/>
                  </a:cubicBezTo>
                  <a:cubicBezTo>
                    <a:pt x="3113" y="277"/>
                    <a:pt x="3115" y="281"/>
                    <a:pt x="3122" y="282"/>
                  </a:cubicBezTo>
                  <a:cubicBezTo>
                    <a:pt x="3127" y="277"/>
                    <a:pt x="3141" y="274"/>
                    <a:pt x="3138" y="265"/>
                  </a:cubicBezTo>
                  <a:cubicBezTo>
                    <a:pt x="3137" y="262"/>
                    <a:pt x="3135" y="261"/>
                    <a:pt x="3132" y="261"/>
                  </a:cubicBezTo>
                  <a:moveTo>
                    <a:pt x="465" y="257"/>
                  </a:moveTo>
                  <a:cubicBezTo>
                    <a:pt x="464" y="257"/>
                    <a:pt x="464" y="257"/>
                    <a:pt x="463" y="257"/>
                  </a:cubicBezTo>
                  <a:cubicBezTo>
                    <a:pt x="461" y="259"/>
                    <a:pt x="459" y="262"/>
                    <a:pt x="459" y="265"/>
                  </a:cubicBezTo>
                  <a:cubicBezTo>
                    <a:pt x="460" y="266"/>
                    <a:pt x="460" y="266"/>
                    <a:pt x="461" y="266"/>
                  </a:cubicBezTo>
                  <a:cubicBezTo>
                    <a:pt x="466" y="266"/>
                    <a:pt x="468" y="262"/>
                    <a:pt x="469" y="259"/>
                  </a:cubicBezTo>
                  <a:cubicBezTo>
                    <a:pt x="467" y="259"/>
                    <a:pt x="467" y="257"/>
                    <a:pt x="465" y="257"/>
                  </a:cubicBezTo>
                  <a:moveTo>
                    <a:pt x="785" y="256"/>
                  </a:moveTo>
                  <a:cubicBezTo>
                    <a:pt x="784" y="256"/>
                    <a:pt x="782" y="256"/>
                    <a:pt x="781" y="256"/>
                  </a:cubicBezTo>
                  <a:cubicBezTo>
                    <a:pt x="768" y="259"/>
                    <a:pt x="773" y="275"/>
                    <a:pt x="783" y="275"/>
                  </a:cubicBezTo>
                  <a:cubicBezTo>
                    <a:pt x="783" y="275"/>
                    <a:pt x="783" y="275"/>
                    <a:pt x="783" y="275"/>
                  </a:cubicBezTo>
                  <a:cubicBezTo>
                    <a:pt x="793" y="274"/>
                    <a:pt x="798" y="256"/>
                    <a:pt x="785" y="256"/>
                  </a:cubicBezTo>
                  <a:moveTo>
                    <a:pt x="489" y="245"/>
                  </a:moveTo>
                  <a:cubicBezTo>
                    <a:pt x="484" y="245"/>
                    <a:pt x="481" y="249"/>
                    <a:pt x="479" y="252"/>
                  </a:cubicBezTo>
                  <a:cubicBezTo>
                    <a:pt x="480" y="254"/>
                    <a:pt x="482" y="254"/>
                    <a:pt x="484" y="254"/>
                  </a:cubicBezTo>
                  <a:cubicBezTo>
                    <a:pt x="488" y="254"/>
                    <a:pt x="493" y="250"/>
                    <a:pt x="492" y="246"/>
                  </a:cubicBezTo>
                  <a:cubicBezTo>
                    <a:pt x="491" y="245"/>
                    <a:pt x="490" y="245"/>
                    <a:pt x="489" y="245"/>
                  </a:cubicBezTo>
                  <a:moveTo>
                    <a:pt x="2912" y="241"/>
                  </a:moveTo>
                  <a:cubicBezTo>
                    <a:pt x="2904" y="241"/>
                    <a:pt x="2897" y="244"/>
                    <a:pt x="2896" y="252"/>
                  </a:cubicBezTo>
                  <a:cubicBezTo>
                    <a:pt x="2906" y="253"/>
                    <a:pt x="2916" y="258"/>
                    <a:pt x="2926" y="258"/>
                  </a:cubicBezTo>
                  <a:cubicBezTo>
                    <a:pt x="2930" y="258"/>
                    <a:pt x="2934" y="257"/>
                    <a:pt x="2938" y="254"/>
                  </a:cubicBezTo>
                  <a:cubicBezTo>
                    <a:pt x="2936" y="247"/>
                    <a:pt x="2923" y="241"/>
                    <a:pt x="2912" y="241"/>
                  </a:cubicBezTo>
                  <a:moveTo>
                    <a:pt x="23" y="237"/>
                  </a:moveTo>
                  <a:cubicBezTo>
                    <a:pt x="16" y="237"/>
                    <a:pt x="6" y="240"/>
                    <a:pt x="0" y="241"/>
                  </a:cubicBezTo>
                  <a:cubicBezTo>
                    <a:pt x="2" y="247"/>
                    <a:pt x="8" y="249"/>
                    <a:pt x="15" y="249"/>
                  </a:cubicBezTo>
                  <a:cubicBezTo>
                    <a:pt x="22" y="249"/>
                    <a:pt x="30" y="247"/>
                    <a:pt x="33" y="243"/>
                  </a:cubicBezTo>
                  <a:cubicBezTo>
                    <a:pt x="32" y="239"/>
                    <a:pt x="28" y="237"/>
                    <a:pt x="23" y="237"/>
                  </a:cubicBezTo>
                  <a:moveTo>
                    <a:pt x="2951" y="212"/>
                  </a:moveTo>
                  <a:cubicBezTo>
                    <a:pt x="2938" y="212"/>
                    <a:pt x="2927" y="214"/>
                    <a:pt x="2926" y="223"/>
                  </a:cubicBezTo>
                  <a:cubicBezTo>
                    <a:pt x="2925" y="227"/>
                    <a:pt x="2931" y="233"/>
                    <a:pt x="2929" y="239"/>
                  </a:cubicBezTo>
                  <a:cubicBezTo>
                    <a:pt x="2936" y="241"/>
                    <a:pt x="2946" y="241"/>
                    <a:pt x="2951" y="246"/>
                  </a:cubicBezTo>
                  <a:cubicBezTo>
                    <a:pt x="2951" y="250"/>
                    <a:pt x="2944" y="248"/>
                    <a:pt x="2946" y="253"/>
                  </a:cubicBezTo>
                  <a:cubicBezTo>
                    <a:pt x="2946" y="257"/>
                    <a:pt x="2953" y="255"/>
                    <a:pt x="2952" y="260"/>
                  </a:cubicBezTo>
                  <a:cubicBezTo>
                    <a:pt x="2949" y="264"/>
                    <a:pt x="2940" y="264"/>
                    <a:pt x="2938" y="269"/>
                  </a:cubicBezTo>
                  <a:cubicBezTo>
                    <a:pt x="2939" y="273"/>
                    <a:pt x="2943" y="282"/>
                    <a:pt x="2935" y="282"/>
                  </a:cubicBezTo>
                  <a:cubicBezTo>
                    <a:pt x="2935" y="282"/>
                    <a:pt x="2934" y="282"/>
                    <a:pt x="2933" y="282"/>
                  </a:cubicBezTo>
                  <a:cubicBezTo>
                    <a:pt x="2929" y="279"/>
                    <a:pt x="2931" y="271"/>
                    <a:pt x="2929" y="266"/>
                  </a:cubicBezTo>
                  <a:cubicBezTo>
                    <a:pt x="2927" y="266"/>
                    <a:pt x="2925" y="265"/>
                    <a:pt x="2923" y="265"/>
                  </a:cubicBezTo>
                  <a:cubicBezTo>
                    <a:pt x="2922" y="265"/>
                    <a:pt x="2922" y="265"/>
                    <a:pt x="2921" y="265"/>
                  </a:cubicBezTo>
                  <a:cubicBezTo>
                    <a:pt x="2917" y="267"/>
                    <a:pt x="2920" y="274"/>
                    <a:pt x="2915" y="274"/>
                  </a:cubicBezTo>
                  <a:cubicBezTo>
                    <a:pt x="2915" y="274"/>
                    <a:pt x="2915" y="274"/>
                    <a:pt x="2915" y="274"/>
                  </a:cubicBezTo>
                  <a:cubicBezTo>
                    <a:pt x="2909" y="273"/>
                    <a:pt x="2909" y="268"/>
                    <a:pt x="2903" y="267"/>
                  </a:cubicBezTo>
                  <a:cubicBezTo>
                    <a:pt x="2898" y="270"/>
                    <a:pt x="2893" y="271"/>
                    <a:pt x="2887" y="271"/>
                  </a:cubicBezTo>
                  <a:cubicBezTo>
                    <a:pt x="2880" y="271"/>
                    <a:pt x="2872" y="270"/>
                    <a:pt x="2865" y="268"/>
                  </a:cubicBezTo>
                  <a:cubicBezTo>
                    <a:pt x="2858" y="267"/>
                    <a:pt x="2851" y="265"/>
                    <a:pt x="2845" y="265"/>
                  </a:cubicBezTo>
                  <a:cubicBezTo>
                    <a:pt x="2844" y="265"/>
                    <a:pt x="2843" y="265"/>
                    <a:pt x="2843" y="265"/>
                  </a:cubicBezTo>
                  <a:cubicBezTo>
                    <a:pt x="2837" y="263"/>
                    <a:pt x="2835" y="257"/>
                    <a:pt x="2828" y="255"/>
                  </a:cubicBezTo>
                  <a:cubicBezTo>
                    <a:pt x="2821" y="260"/>
                    <a:pt x="2811" y="258"/>
                    <a:pt x="2807" y="264"/>
                  </a:cubicBezTo>
                  <a:cubicBezTo>
                    <a:pt x="2808" y="266"/>
                    <a:pt x="2810" y="267"/>
                    <a:pt x="2812" y="267"/>
                  </a:cubicBezTo>
                  <a:cubicBezTo>
                    <a:pt x="2814" y="267"/>
                    <a:pt x="2816" y="266"/>
                    <a:pt x="2818" y="265"/>
                  </a:cubicBezTo>
                  <a:cubicBezTo>
                    <a:pt x="2821" y="264"/>
                    <a:pt x="2823" y="263"/>
                    <a:pt x="2825" y="263"/>
                  </a:cubicBezTo>
                  <a:cubicBezTo>
                    <a:pt x="2826" y="263"/>
                    <a:pt x="2827" y="263"/>
                    <a:pt x="2828" y="264"/>
                  </a:cubicBezTo>
                  <a:cubicBezTo>
                    <a:pt x="2825" y="269"/>
                    <a:pt x="2818" y="270"/>
                    <a:pt x="2813" y="272"/>
                  </a:cubicBezTo>
                  <a:cubicBezTo>
                    <a:pt x="2817" y="276"/>
                    <a:pt x="2823" y="288"/>
                    <a:pt x="2810" y="288"/>
                  </a:cubicBezTo>
                  <a:cubicBezTo>
                    <a:pt x="2809" y="288"/>
                    <a:pt x="2809" y="288"/>
                    <a:pt x="2808" y="288"/>
                  </a:cubicBezTo>
                  <a:cubicBezTo>
                    <a:pt x="2805" y="284"/>
                    <a:pt x="2810" y="280"/>
                    <a:pt x="2807" y="277"/>
                  </a:cubicBezTo>
                  <a:cubicBezTo>
                    <a:pt x="2801" y="275"/>
                    <a:pt x="2797" y="268"/>
                    <a:pt x="2788" y="268"/>
                  </a:cubicBezTo>
                  <a:cubicBezTo>
                    <a:pt x="2788" y="268"/>
                    <a:pt x="2788" y="268"/>
                    <a:pt x="2788" y="268"/>
                  </a:cubicBezTo>
                  <a:cubicBezTo>
                    <a:pt x="2785" y="268"/>
                    <a:pt x="2780" y="271"/>
                    <a:pt x="2776" y="272"/>
                  </a:cubicBezTo>
                  <a:cubicBezTo>
                    <a:pt x="2772" y="272"/>
                    <a:pt x="2768" y="273"/>
                    <a:pt x="2764" y="273"/>
                  </a:cubicBezTo>
                  <a:cubicBezTo>
                    <a:pt x="2756" y="273"/>
                    <a:pt x="2748" y="272"/>
                    <a:pt x="2742" y="269"/>
                  </a:cubicBezTo>
                  <a:cubicBezTo>
                    <a:pt x="2741" y="264"/>
                    <a:pt x="2747" y="265"/>
                    <a:pt x="2747" y="262"/>
                  </a:cubicBezTo>
                  <a:cubicBezTo>
                    <a:pt x="2744" y="258"/>
                    <a:pt x="2741" y="257"/>
                    <a:pt x="2738" y="257"/>
                  </a:cubicBezTo>
                  <a:cubicBezTo>
                    <a:pt x="2734" y="257"/>
                    <a:pt x="2731" y="258"/>
                    <a:pt x="2727" y="258"/>
                  </a:cubicBezTo>
                  <a:cubicBezTo>
                    <a:pt x="2727" y="258"/>
                    <a:pt x="2727" y="258"/>
                    <a:pt x="2727" y="258"/>
                  </a:cubicBezTo>
                  <a:cubicBezTo>
                    <a:pt x="2718" y="258"/>
                    <a:pt x="2714" y="252"/>
                    <a:pt x="2705" y="249"/>
                  </a:cubicBezTo>
                  <a:cubicBezTo>
                    <a:pt x="2692" y="245"/>
                    <a:pt x="2677" y="247"/>
                    <a:pt x="2662" y="244"/>
                  </a:cubicBezTo>
                  <a:cubicBezTo>
                    <a:pt x="2658" y="245"/>
                    <a:pt x="2659" y="250"/>
                    <a:pt x="2654" y="250"/>
                  </a:cubicBezTo>
                  <a:cubicBezTo>
                    <a:pt x="2654" y="250"/>
                    <a:pt x="2654" y="250"/>
                    <a:pt x="2654" y="250"/>
                  </a:cubicBezTo>
                  <a:cubicBezTo>
                    <a:pt x="2648" y="248"/>
                    <a:pt x="2650" y="239"/>
                    <a:pt x="2642" y="239"/>
                  </a:cubicBezTo>
                  <a:cubicBezTo>
                    <a:pt x="2638" y="241"/>
                    <a:pt x="2642" y="250"/>
                    <a:pt x="2636" y="250"/>
                  </a:cubicBezTo>
                  <a:cubicBezTo>
                    <a:pt x="2636" y="250"/>
                    <a:pt x="2636" y="250"/>
                    <a:pt x="2635" y="250"/>
                  </a:cubicBezTo>
                  <a:cubicBezTo>
                    <a:pt x="2627" y="249"/>
                    <a:pt x="2627" y="231"/>
                    <a:pt x="2619" y="230"/>
                  </a:cubicBezTo>
                  <a:cubicBezTo>
                    <a:pt x="2618" y="230"/>
                    <a:pt x="2618" y="230"/>
                    <a:pt x="2617" y="230"/>
                  </a:cubicBezTo>
                  <a:cubicBezTo>
                    <a:pt x="2611" y="230"/>
                    <a:pt x="2610" y="235"/>
                    <a:pt x="2609" y="242"/>
                  </a:cubicBezTo>
                  <a:cubicBezTo>
                    <a:pt x="2603" y="245"/>
                    <a:pt x="2594" y="251"/>
                    <a:pt x="2587" y="251"/>
                  </a:cubicBezTo>
                  <a:cubicBezTo>
                    <a:pt x="2585" y="251"/>
                    <a:pt x="2583" y="250"/>
                    <a:pt x="2581" y="250"/>
                  </a:cubicBezTo>
                  <a:cubicBezTo>
                    <a:pt x="2575" y="253"/>
                    <a:pt x="2572" y="261"/>
                    <a:pt x="2564" y="261"/>
                  </a:cubicBezTo>
                  <a:cubicBezTo>
                    <a:pt x="2563" y="261"/>
                    <a:pt x="2561" y="261"/>
                    <a:pt x="2560" y="261"/>
                  </a:cubicBezTo>
                  <a:cubicBezTo>
                    <a:pt x="2562" y="244"/>
                    <a:pt x="2592" y="251"/>
                    <a:pt x="2596" y="237"/>
                  </a:cubicBezTo>
                  <a:cubicBezTo>
                    <a:pt x="2583" y="238"/>
                    <a:pt x="2568" y="245"/>
                    <a:pt x="2555" y="249"/>
                  </a:cubicBezTo>
                  <a:cubicBezTo>
                    <a:pt x="2552" y="247"/>
                    <a:pt x="2549" y="246"/>
                    <a:pt x="2546" y="246"/>
                  </a:cubicBezTo>
                  <a:cubicBezTo>
                    <a:pt x="2541" y="246"/>
                    <a:pt x="2535" y="248"/>
                    <a:pt x="2531" y="251"/>
                  </a:cubicBezTo>
                  <a:cubicBezTo>
                    <a:pt x="2530" y="254"/>
                    <a:pt x="2535" y="258"/>
                    <a:pt x="2532" y="260"/>
                  </a:cubicBezTo>
                  <a:cubicBezTo>
                    <a:pt x="2520" y="257"/>
                    <a:pt x="2511" y="251"/>
                    <a:pt x="2499" y="247"/>
                  </a:cubicBezTo>
                  <a:cubicBezTo>
                    <a:pt x="2499" y="385"/>
                    <a:pt x="2499" y="385"/>
                    <a:pt x="2499" y="385"/>
                  </a:cubicBezTo>
                  <a:cubicBezTo>
                    <a:pt x="2507" y="390"/>
                    <a:pt x="2515" y="395"/>
                    <a:pt x="2522" y="400"/>
                  </a:cubicBezTo>
                  <a:cubicBezTo>
                    <a:pt x="2528" y="396"/>
                    <a:pt x="2532" y="396"/>
                    <a:pt x="2541" y="396"/>
                  </a:cubicBezTo>
                  <a:cubicBezTo>
                    <a:pt x="2551" y="408"/>
                    <a:pt x="2570" y="413"/>
                    <a:pt x="2574" y="429"/>
                  </a:cubicBezTo>
                  <a:cubicBezTo>
                    <a:pt x="2586" y="430"/>
                    <a:pt x="2592" y="438"/>
                    <a:pt x="2590" y="448"/>
                  </a:cubicBezTo>
                  <a:cubicBezTo>
                    <a:pt x="2601" y="456"/>
                    <a:pt x="2610" y="466"/>
                    <a:pt x="2623" y="472"/>
                  </a:cubicBezTo>
                  <a:cubicBezTo>
                    <a:pt x="2623" y="477"/>
                    <a:pt x="2615" y="476"/>
                    <a:pt x="2617" y="482"/>
                  </a:cubicBezTo>
                  <a:cubicBezTo>
                    <a:pt x="2627" y="486"/>
                    <a:pt x="2641" y="491"/>
                    <a:pt x="2653" y="498"/>
                  </a:cubicBezTo>
                  <a:cubicBezTo>
                    <a:pt x="3212" y="498"/>
                    <a:pt x="3212" y="498"/>
                    <a:pt x="3212" y="498"/>
                  </a:cubicBezTo>
                  <a:cubicBezTo>
                    <a:pt x="3217" y="494"/>
                    <a:pt x="3221" y="491"/>
                    <a:pt x="3226" y="487"/>
                  </a:cubicBezTo>
                  <a:cubicBezTo>
                    <a:pt x="3231" y="489"/>
                    <a:pt x="3237" y="489"/>
                    <a:pt x="3243" y="489"/>
                  </a:cubicBezTo>
                  <a:cubicBezTo>
                    <a:pt x="3247" y="489"/>
                    <a:pt x="3252" y="489"/>
                    <a:pt x="3256" y="489"/>
                  </a:cubicBezTo>
                  <a:cubicBezTo>
                    <a:pt x="3260" y="488"/>
                    <a:pt x="3264" y="488"/>
                    <a:pt x="3269" y="488"/>
                  </a:cubicBezTo>
                  <a:cubicBezTo>
                    <a:pt x="3275" y="488"/>
                    <a:pt x="3280" y="489"/>
                    <a:pt x="3286" y="490"/>
                  </a:cubicBezTo>
                  <a:cubicBezTo>
                    <a:pt x="3286" y="489"/>
                    <a:pt x="3286" y="489"/>
                    <a:pt x="3287" y="489"/>
                  </a:cubicBezTo>
                  <a:cubicBezTo>
                    <a:pt x="3287" y="489"/>
                    <a:pt x="3288" y="489"/>
                    <a:pt x="3288" y="489"/>
                  </a:cubicBezTo>
                  <a:cubicBezTo>
                    <a:pt x="3294" y="484"/>
                    <a:pt x="3296" y="478"/>
                    <a:pt x="3306" y="475"/>
                  </a:cubicBezTo>
                  <a:cubicBezTo>
                    <a:pt x="3318" y="470"/>
                    <a:pt x="3335" y="471"/>
                    <a:pt x="3332" y="456"/>
                  </a:cubicBezTo>
                  <a:cubicBezTo>
                    <a:pt x="3325" y="453"/>
                    <a:pt x="3322" y="448"/>
                    <a:pt x="3314" y="447"/>
                  </a:cubicBezTo>
                  <a:cubicBezTo>
                    <a:pt x="3313" y="447"/>
                    <a:pt x="3312" y="447"/>
                    <a:pt x="3311" y="447"/>
                  </a:cubicBezTo>
                  <a:cubicBezTo>
                    <a:pt x="3307" y="447"/>
                    <a:pt x="3303" y="449"/>
                    <a:pt x="3300" y="450"/>
                  </a:cubicBezTo>
                  <a:cubicBezTo>
                    <a:pt x="3297" y="452"/>
                    <a:pt x="3294" y="454"/>
                    <a:pt x="3291" y="454"/>
                  </a:cubicBezTo>
                  <a:cubicBezTo>
                    <a:pt x="3289" y="454"/>
                    <a:pt x="3286" y="453"/>
                    <a:pt x="3283" y="452"/>
                  </a:cubicBezTo>
                  <a:cubicBezTo>
                    <a:pt x="3283" y="446"/>
                    <a:pt x="3287" y="445"/>
                    <a:pt x="3292" y="445"/>
                  </a:cubicBezTo>
                  <a:cubicBezTo>
                    <a:pt x="3294" y="445"/>
                    <a:pt x="3296" y="445"/>
                    <a:pt x="3298" y="445"/>
                  </a:cubicBezTo>
                  <a:cubicBezTo>
                    <a:pt x="3300" y="445"/>
                    <a:pt x="3302" y="446"/>
                    <a:pt x="3304" y="446"/>
                  </a:cubicBezTo>
                  <a:cubicBezTo>
                    <a:pt x="3308" y="446"/>
                    <a:pt x="3312" y="445"/>
                    <a:pt x="3313" y="441"/>
                  </a:cubicBezTo>
                  <a:cubicBezTo>
                    <a:pt x="3310" y="432"/>
                    <a:pt x="3290" y="438"/>
                    <a:pt x="3283" y="432"/>
                  </a:cubicBezTo>
                  <a:cubicBezTo>
                    <a:pt x="3273" y="420"/>
                    <a:pt x="3269" y="403"/>
                    <a:pt x="3257" y="392"/>
                  </a:cubicBezTo>
                  <a:cubicBezTo>
                    <a:pt x="3253" y="383"/>
                    <a:pt x="3253" y="371"/>
                    <a:pt x="3240" y="368"/>
                  </a:cubicBezTo>
                  <a:cubicBezTo>
                    <a:pt x="3229" y="377"/>
                    <a:pt x="3233" y="396"/>
                    <a:pt x="3216" y="396"/>
                  </a:cubicBezTo>
                  <a:cubicBezTo>
                    <a:pt x="3215" y="396"/>
                    <a:pt x="3214" y="396"/>
                    <a:pt x="3214" y="396"/>
                  </a:cubicBezTo>
                  <a:cubicBezTo>
                    <a:pt x="3210" y="396"/>
                    <a:pt x="3207" y="392"/>
                    <a:pt x="3203" y="391"/>
                  </a:cubicBezTo>
                  <a:cubicBezTo>
                    <a:pt x="3202" y="391"/>
                    <a:pt x="3201" y="391"/>
                    <a:pt x="3201" y="391"/>
                  </a:cubicBezTo>
                  <a:cubicBezTo>
                    <a:pt x="3200" y="391"/>
                    <a:pt x="3198" y="392"/>
                    <a:pt x="3197" y="392"/>
                  </a:cubicBezTo>
                  <a:cubicBezTo>
                    <a:pt x="3196" y="392"/>
                    <a:pt x="3195" y="392"/>
                    <a:pt x="3194" y="392"/>
                  </a:cubicBezTo>
                  <a:cubicBezTo>
                    <a:pt x="3192" y="392"/>
                    <a:pt x="3191" y="392"/>
                    <a:pt x="3189" y="391"/>
                  </a:cubicBezTo>
                  <a:cubicBezTo>
                    <a:pt x="3195" y="384"/>
                    <a:pt x="3188" y="375"/>
                    <a:pt x="3194" y="366"/>
                  </a:cubicBezTo>
                  <a:cubicBezTo>
                    <a:pt x="3190" y="363"/>
                    <a:pt x="3184" y="362"/>
                    <a:pt x="3177" y="361"/>
                  </a:cubicBezTo>
                  <a:cubicBezTo>
                    <a:pt x="3169" y="353"/>
                    <a:pt x="3161" y="343"/>
                    <a:pt x="3146" y="343"/>
                  </a:cubicBezTo>
                  <a:cubicBezTo>
                    <a:pt x="3143" y="343"/>
                    <a:pt x="3139" y="344"/>
                    <a:pt x="3135" y="345"/>
                  </a:cubicBezTo>
                  <a:cubicBezTo>
                    <a:pt x="3132" y="342"/>
                    <a:pt x="3125" y="341"/>
                    <a:pt x="3119" y="341"/>
                  </a:cubicBezTo>
                  <a:cubicBezTo>
                    <a:pt x="3112" y="341"/>
                    <a:pt x="3106" y="343"/>
                    <a:pt x="3105" y="348"/>
                  </a:cubicBezTo>
                  <a:cubicBezTo>
                    <a:pt x="3111" y="356"/>
                    <a:pt x="3107" y="367"/>
                    <a:pt x="3114" y="375"/>
                  </a:cubicBezTo>
                  <a:cubicBezTo>
                    <a:pt x="3111" y="381"/>
                    <a:pt x="3103" y="383"/>
                    <a:pt x="3104" y="390"/>
                  </a:cubicBezTo>
                  <a:cubicBezTo>
                    <a:pt x="3105" y="393"/>
                    <a:pt x="3111" y="394"/>
                    <a:pt x="3114" y="398"/>
                  </a:cubicBezTo>
                  <a:cubicBezTo>
                    <a:pt x="3119" y="405"/>
                    <a:pt x="3120" y="413"/>
                    <a:pt x="3124" y="418"/>
                  </a:cubicBezTo>
                  <a:cubicBezTo>
                    <a:pt x="3120" y="429"/>
                    <a:pt x="3107" y="433"/>
                    <a:pt x="3095" y="437"/>
                  </a:cubicBezTo>
                  <a:cubicBezTo>
                    <a:pt x="3098" y="451"/>
                    <a:pt x="3112" y="477"/>
                    <a:pt x="3091" y="482"/>
                  </a:cubicBezTo>
                  <a:cubicBezTo>
                    <a:pt x="3081" y="477"/>
                    <a:pt x="3073" y="469"/>
                    <a:pt x="3066" y="460"/>
                  </a:cubicBezTo>
                  <a:cubicBezTo>
                    <a:pt x="3065" y="450"/>
                    <a:pt x="3070" y="440"/>
                    <a:pt x="3063" y="435"/>
                  </a:cubicBezTo>
                  <a:cubicBezTo>
                    <a:pt x="3026" y="434"/>
                    <a:pt x="3008" y="417"/>
                    <a:pt x="2980" y="409"/>
                  </a:cubicBezTo>
                  <a:cubicBezTo>
                    <a:pt x="2975" y="409"/>
                    <a:pt x="2974" y="412"/>
                    <a:pt x="2969" y="412"/>
                  </a:cubicBezTo>
                  <a:cubicBezTo>
                    <a:pt x="2968" y="412"/>
                    <a:pt x="2968" y="412"/>
                    <a:pt x="2968" y="412"/>
                  </a:cubicBezTo>
                  <a:cubicBezTo>
                    <a:pt x="2963" y="407"/>
                    <a:pt x="2963" y="398"/>
                    <a:pt x="2958" y="393"/>
                  </a:cubicBezTo>
                  <a:cubicBezTo>
                    <a:pt x="2956" y="393"/>
                    <a:pt x="2953" y="392"/>
                    <a:pt x="2950" y="392"/>
                  </a:cubicBezTo>
                  <a:cubicBezTo>
                    <a:pt x="2949" y="392"/>
                    <a:pt x="2948" y="392"/>
                    <a:pt x="2947" y="392"/>
                  </a:cubicBezTo>
                  <a:cubicBezTo>
                    <a:pt x="2944" y="388"/>
                    <a:pt x="2940" y="384"/>
                    <a:pt x="2940" y="379"/>
                  </a:cubicBezTo>
                  <a:cubicBezTo>
                    <a:pt x="2940" y="372"/>
                    <a:pt x="2953" y="356"/>
                    <a:pt x="2958" y="352"/>
                  </a:cubicBezTo>
                  <a:cubicBezTo>
                    <a:pt x="2966" y="344"/>
                    <a:pt x="2981" y="343"/>
                    <a:pt x="2983" y="335"/>
                  </a:cubicBezTo>
                  <a:cubicBezTo>
                    <a:pt x="2969" y="329"/>
                    <a:pt x="2949" y="330"/>
                    <a:pt x="2936" y="322"/>
                  </a:cubicBezTo>
                  <a:cubicBezTo>
                    <a:pt x="2939" y="320"/>
                    <a:pt x="2943" y="319"/>
                    <a:pt x="2947" y="319"/>
                  </a:cubicBezTo>
                  <a:cubicBezTo>
                    <a:pt x="2959" y="319"/>
                    <a:pt x="2973" y="326"/>
                    <a:pt x="2985" y="327"/>
                  </a:cubicBezTo>
                  <a:cubicBezTo>
                    <a:pt x="2988" y="323"/>
                    <a:pt x="2993" y="320"/>
                    <a:pt x="2998" y="320"/>
                  </a:cubicBezTo>
                  <a:cubicBezTo>
                    <a:pt x="3000" y="320"/>
                    <a:pt x="3003" y="321"/>
                    <a:pt x="3005" y="322"/>
                  </a:cubicBezTo>
                  <a:cubicBezTo>
                    <a:pt x="3011" y="319"/>
                    <a:pt x="3018" y="316"/>
                    <a:pt x="3018" y="308"/>
                  </a:cubicBezTo>
                  <a:cubicBezTo>
                    <a:pt x="3008" y="306"/>
                    <a:pt x="2995" y="306"/>
                    <a:pt x="2991" y="299"/>
                  </a:cubicBezTo>
                  <a:cubicBezTo>
                    <a:pt x="2993" y="297"/>
                    <a:pt x="2996" y="297"/>
                    <a:pt x="2998" y="297"/>
                  </a:cubicBezTo>
                  <a:cubicBezTo>
                    <a:pt x="3002" y="297"/>
                    <a:pt x="3006" y="298"/>
                    <a:pt x="3010" y="299"/>
                  </a:cubicBezTo>
                  <a:cubicBezTo>
                    <a:pt x="3014" y="301"/>
                    <a:pt x="3018" y="302"/>
                    <a:pt x="3021" y="302"/>
                  </a:cubicBezTo>
                  <a:cubicBezTo>
                    <a:pt x="3022" y="302"/>
                    <a:pt x="3022" y="302"/>
                    <a:pt x="3023" y="302"/>
                  </a:cubicBezTo>
                  <a:cubicBezTo>
                    <a:pt x="3028" y="297"/>
                    <a:pt x="3024" y="287"/>
                    <a:pt x="3033" y="286"/>
                  </a:cubicBezTo>
                  <a:cubicBezTo>
                    <a:pt x="3037" y="286"/>
                    <a:pt x="3038" y="290"/>
                    <a:pt x="3042" y="290"/>
                  </a:cubicBezTo>
                  <a:cubicBezTo>
                    <a:pt x="3043" y="290"/>
                    <a:pt x="3043" y="290"/>
                    <a:pt x="3043" y="290"/>
                  </a:cubicBezTo>
                  <a:cubicBezTo>
                    <a:pt x="3047" y="289"/>
                    <a:pt x="3044" y="284"/>
                    <a:pt x="3048" y="284"/>
                  </a:cubicBezTo>
                  <a:cubicBezTo>
                    <a:pt x="3048" y="284"/>
                    <a:pt x="3048" y="284"/>
                    <a:pt x="3049" y="284"/>
                  </a:cubicBezTo>
                  <a:cubicBezTo>
                    <a:pt x="3054" y="285"/>
                    <a:pt x="3054" y="290"/>
                    <a:pt x="3060" y="290"/>
                  </a:cubicBezTo>
                  <a:cubicBezTo>
                    <a:pt x="3067" y="287"/>
                    <a:pt x="3073" y="282"/>
                    <a:pt x="3076" y="275"/>
                  </a:cubicBezTo>
                  <a:cubicBezTo>
                    <a:pt x="3073" y="270"/>
                    <a:pt x="3071" y="265"/>
                    <a:pt x="3067" y="261"/>
                  </a:cubicBezTo>
                  <a:cubicBezTo>
                    <a:pt x="3069" y="258"/>
                    <a:pt x="3073" y="257"/>
                    <a:pt x="3073" y="253"/>
                  </a:cubicBezTo>
                  <a:cubicBezTo>
                    <a:pt x="3070" y="248"/>
                    <a:pt x="3065" y="244"/>
                    <a:pt x="3056" y="244"/>
                  </a:cubicBezTo>
                  <a:cubicBezTo>
                    <a:pt x="3055" y="244"/>
                    <a:pt x="3054" y="244"/>
                    <a:pt x="3053" y="244"/>
                  </a:cubicBezTo>
                  <a:cubicBezTo>
                    <a:pt x="3050" y="242"/>
                    <a:pt x="3045" y="239"/>
                    <a:pt x="3041" y="239"/>
                  </a:cubicBezTo>
                  <a:cubicBezTo>
                    <a:pt x="3039" y="239"/>
                    <a:pt x="3037" y="240"/>
                    <a:pt x="3035" y="241"/>
                  </a:cubicBezTo>
                  <a:cubicBezTo>
                    <a:pt x="3034" y="247"/>
                    <a:pt x="3041" y="247"/>
                    <a:pt x="3040" y="253"/>
                  </a:cubicBezTo>
                  <a:cubicBezTo>
                    <a:pt x="3038" y="256"/>
                    <a:pt x="3034" y="256"/>
                    <a:pt x="3031" y="258"/>
                  </a:cubicBezTo>
                  <a:cubicBezTo>
                    <a:pt x="3034" y="268"/>
                    <a:pt x="3026" y="277"/>
                    <a:pt x="3017" y="277"/>
                  </a:cubicBezTo>
                  <a:cubicBezTo>
                    <a:pt x="3017" y="277"/>
                    <a:pt x="3017" y="277"/>
                    <a:pt x="3016" y="277"/>
                  </a:cubicBezTo>
                  <a:cubicBezTo>
                    <a:pt x="3001" y="275"/>
                    <a:pt x="3012" y="262"/>
                    <a:pt x="3011" y="255"/>
                  </a:cubicBezTo>
                  <a:cubicBezTo>
                    <a:pt x="3010" y="250"/>
                    <a:pt x="3003" y="247"/>
                    <a:pt x="2998" y="247"/>
                  </a:cubicBezTo>
                  <a:cubicBezTo>
                    <a:pt x="2997" y="247"/>
                    <a:pt x="2997" y="247"/>
                    <a:pt x="2997" y="247"/>
                  </a:cubicBezTo>
                  <a:cubicBezTo>
                    <a:pt x="2988" y="249"/>
                    <a:pt x="2994" y="254"/>
                    <a:pt x="2990" y="262"/>
                  </a:cubicBezTo>
                  <a:cubicBezTo>
                    <a:pt x="2990" y="262"/>
                    <a:pt x="2990" y="262"/>
                    <a:pt x="2990" y="262"/>
                  </a:cubicBezTo>
                  <a:cubicBezTo>
                    <a:pt x="2981" y="262"/>
                    <a:pt x="2984" y="251"/>
                    <a:pt x="2979" y="248"/>
                  </a:cubicBezTo>
                  <a:cubicBezTo>
                    <a:pt x="2976" y="245"/>
                    <a:pt x="2964" y="248"/>
                    <a:pt x="2964" y="242"/>
                  </a:cubicBezTo>
                  <a:cubicBezTo>
                    <a:pt x="2964" y="237"/>
                    <a:pt x="2971" y="237"/>
                    <a:pt x="2972" y="232"/>
                  </a:cubicBezTo>
                  <a:cubicBezTo>
                    <a:pt x="2966" y="225"/>
                    <a:pt x="2961" y="217"/>
                    <a:pt x="2953" y="212"/>
                  </a:cubicBezTo>
                  <a:cubicBezTo>
                    <a:pt x="2952" y="212"/>
                    <a:pt x="2951" y="212"/>
                    <a:pt x="2951" y="212"/>
                  </a:cubicBezTo>
                  <a:moveTo>
                    <a:pt x="839" y="202"/>
                  </a:moveTo>
                  <a:cubicBezTo>
                    <a:pt x="830" y="202"/>
                    <a:pt x="820" y="205"/>
                    <a:pt x="818" y="211"/>
                  </a:cubicBezTo>
                  <a:cubicBezTo>
                    <a:pt x="820" y="218"/>
                    <a:pt x="809" y="219"/>
                    <a:pt x="808" y="226"/>
                  </a:cubicBezTo>
                  <a:cubicBezTo>
                    <a:pt x="810" y="228"/>
                    <a:pt x="814" y="228"/>
                    <a:pt x="818" y="228"/>
                  </a:cubicBezTo>
                  <a:cubicBezTo>
                    <a:pt x="819" y="228"/>
                    <a:pt x="819" y="228"/>
                    <a:pt x="820" y="228"/>
                  </a:cubicBezTo>
                  <a:cubicBezTo>
                    <a:pt x="820" y="228"/>
                    <a:pt x="821" y="228"/>
                    <a:pt x="822" y="228"/>
                  </a:cubicBezTo>
                  <a:cubicBezTo>
                    <a:pt x="827" y="228"/>
                    <a:pt x="832" y="228"/>
                    <a:pt x="833" y="234"/>
                  </a:cubicBezTo>
                  <a:cubicBezTo>
                    <a:pt x="832" y="235"/>
                    <a:pt x="830" y="236"/>
                    <a:pt x="829" y="236"/>
                  </a:cubicBezTo>
                  <a:cubicBezTo>
                    <a:pt x="827" y="236"/>
                    <a:pt x="826" y="235"/>
                    <a:pt x="824" y="233"/>
                  </a:cubicBezTo>
                  <a:cubicBezTo>
                    <a:pt x="823" y="232"/>
                    <a:pt x="821" y="231"/>
                    <a:pt x="818" y="231"/>
                  </a:cubicBezTo>
                  <a:cubicBezTo>
                    <a:pt x="818" y="231"/>
                    <a:pt x="818" y="231"/>
                    <a:pt x="818" y="231"/>
                  </a:cubicBezTo>
                  <a:cubicBezTo>
                    <a:pt x="817" y="234"/>
                    <a:pt x="817" y="235"/>
                    <a:pt x="818" y="238"/>
                  </a:cubicBezTo>
                  <a:cubicBezTo>
                    <a:pt x="826" y="238"/>
                    <a:pt x="832" y="246"/>
                    <a:pt x="842" y="247"/>
                  </a:cubicBezTo>
                  <a:cubicBezTo>
                    <a:pt x="843" y="247"/>
                    <a:pt x="844" y="247"/>
                    <a:pt x="845" y="247"/>
                  </a:cubicBezTo>
                  <a:cubicBezTo>
                    <a:pt x="851" y="247"/>
                    <a:pt x="858" y="245"/>
                    <a:pt x="865" y="244"/>
                  </a:cubicBezTo>
                  <a:cubicBezTo>
                    <a:pt x="861" y="232"/>
                    <a:pt x="841" y="222"/>
                    <a:pt x="854" y="206"/>
                  </a:cubicBezTo>
                  <a:cubicBezTo>
                    <a:pt x="851" y="203"/>
                    <a:pt x="845" y="202"/>
                    <a:pt x="839" y="202"/>
                  </a:cubicBezTo>
                  <a:moveTo>
                    <a:pt x="3096" y="176"/>
                  </a:moveTo>
                  <a:cubicBezTo>
                    <a:pt x="3090" y="176"/>
                    <a:pt x="3084" y="176"/>
                    <a:pt x="3080" y="177"/>
                  </a:cubicBezTo>
                  <a:cubicBezTo>
                    <a:pt x="3077" y="181"/>
                    <a:pt x="3080" y="183"/>
                    <a:pt x="3081" y="187"/>
                  </a:cubicBezTo>
                  <a:cubicBezTo>
                    <a:pt x="3076" y="181"/>
                    <a:pt x="3071" y="179"/>
                    <a:pt x="3064" y="179"/>
                  </a:cubicBezTo>
                  <a:cubicBezTo>
                    <a:pt x="3053" y="179"/>
                    <a:pt x="3040" y="186"/>
                    <a:pt x="3035" y="194"/>
                  </a:cubicBezTo>
                  <a:cubicBezTo>
                    <a:pt x="3038" y="195"/>
                    <a:pt x="3043" y="198"/>
                    <a:pt x="3040" y="201"/>
                  </a:cubicBezTo>
                  <a:cubicBezTo>
                    <a:pt x="3039" y="202"/>
                    <a:pt x="3039" y="202"/>
                    <a:pt x="3038" y="202"/>
                  </a:cubicBezTo>
                  <a:cubicBezTo>
                    <a:pt x="3037" y="202"/>
                    <a:pt x="3036" y="202"/>
                    <a:pt x="3036" y="202"/>
                  </a:cubicBezTo>
                  <a:cubicBezTo>
                    <a:pt x="3035" y="202"/>
                    <a:pt x="3034" y="202"/>
                    <a:pt x="3034" y="202"/>
                  </a:cubicBezTo>
                  <a:cubicBezTo>
                    <a:pt x="3033" y="202"/>
                    <a:pt x="3032" y="202"/>
                    <a:pt x="3032" y="203"/>
                  </a:cubicBezTo>
                  <a:cubicBezTo>
                    <a:pt x="3037" y="207"/>
                    <a:pt x="3054" y="219"/>
                    <a:pt x="3035" y="221"/>
                  </a:cubicBezTo>
                  <a:cubicBezTo>
                    <a:pt x="3034" y="218"/>
                    <a:pt x="3033" y="215"/>
                    <a:pt x="3033" y="212"/>
                  </a:cubicBezTo>
                  <a:cubicBezTo>
                    <a:pt x="3012" y="205"/>
                    <a:pt x="3027" y="187"/>
                    <a:pt x="3036" y="179"/>
                  </a:cubicBezTo>
                  <a:cubicBezTo>
                    <a:pt x="3034" y="177"/>
                    <a:pt x="3031" y="176"/>
                    <a:pt x="3027" y="176"/>
                  </a:cubicBezTo>
                  <a:cubicBezTo>
                    <a:pt x="3010" y="176"/>
                    <a:pt x="2985" y="199"/>
                    <a:pt x="2990" y="213"/>
                  </a:cubicBezTo>
                  <a:cubicBezTo>
                    <a:pt x="2993" y="222"/>
                    <a:pt x="3009" y="214"/>
                    <a:pt x="3014" y="222"/>
                  </a:cubicBezTo>
                  <a:cubicBezTo>
                    <a:pt x="3013" y="224"/>
                    <a:pt x="3012" y="225"/>
                    <a:pt x="3009" y="225"/>
                  </a:cubicBezTo>
                  <a:cubicBezTo>
                    <a:pt x="3008" y="225"/>
                    <a:pt x="3006" y="224"/>
                    <a:pt x="3004" y="224"/>
                  </a:cubicBezTo>
                  <a:cubicBezTo>
                    <a:pt x="3002" y="224"/>
                    <a:pt x="3001" y="224"/>
                    <a:pt x="2999" y="224"/>
                  </a:cubicBezTo>
                  <a:cubicBezTo>
                    <a:pt x="2999" y="224"/>
                    <a:pt x="2999" y="224"/>
                    <a:pt x="2999" y="224"/>
                  </a:cubicBezTo>
                  <a:cubicBezTo>
                    <a:pt x="2999" y="230"/>
                    <a:pt x="3004" y="232"/>
                    <a:pt x="3008" y="235"/>
                  </a:cubicBezTo>
                  <a:cubicBezTo>
                    <a:pt x="3013" y="234"/>
                    <a:pt x="3018" y="234"/>
                    <a:pt x="3023" y="234"/>
                  </a:cubicBezTo>
                  <a:cubicBezTo>
                    <a:pt x="3034" y="234"/>
                    <a:pt x="3045" y="235"/>
                    <a:pt x="3056" y="236"/>
                  </a:cubicBezTo>
                  <a:cubicBezTo>
                    <a:pt x="3066" y="237"/>
                    <a:pt x="3077" y="238"/>
                    <a:pt x="3087" y="238"/>
                  </a:cubicBezTo>
                  <a:cubicBezTo>
                    <a:pt x="3092" y="238"/>
                    <a:pt x="3097" y="238"/>
                    <a:pt x="3102" y="238"/>
                  </a:cubicBezTo>
                  <a:cubicBezTo>
                    <a:pt x="3104" y="232"/>
                    <a:pt x="3095" y="231"/>
                    <a:pt x="3100" y="226"/>
                  </a:cubicBezTo>
                  <a:cubicBezTo>
                    <a:pt x="3113" y="230"/>
                    <a:pt x="3115" y="242"/>
                    <a:pt x="3125" y="248"/>
                  </a:cubicBezTo>
                  <a:cubicBezTo>
                    <a:pt x="3124" y="250"/>
                    <a:pt x="3122" y="254"/>
                    <a:pt x="3124" y="256"/>
                  </a:cubicBezTo>
                  <a:cubicBezTo>
                    <a:pt x="3128" y="255"/>
                    <a:pt x="3133" y="254"/>
                    <a:pt x="3137" y="254"/>
                  </a:cubicBezTo>
                  <a:cubicBezTo>
                    <a:pt x="3148" y="254"/>
                    <a:pt x="3157" y="259"/>
                    <a:pt x="3163" y="265"/>
                  </a:cubicBezTo>
                  <a:cubicBezTo>
                    <a:pt x="3159" y="275"/>
                    <a:pt x="3152" y="283"/>
                    <a:pt x="3146" y="290"/>
                  </a:cubicBezTo>
                  <a:cubicBezTo>
                    <a:pt x="3147" y="294"/>
                    <a:pt x="3149" y="296"/>
                    <a:pt x="3148" y="300"/>
                  </a:cubicBezTo>
                  <a:cubicBezTo>
                    <a:pt x="3141" y="303"/>
                    <a:pt x="3130" y="304"/>
                    <a:pt x="3120" y="304"/>
                  </a:cubicBezTo>
                  <a:cubicBezTo>
                    <a:pt x="3117" y="304"/>
                    <a:pt x="3113" y="304"/>
                    <a:pt x="3111" y="303"/>
                  </a:cubicBezTo>
                  <a:cubicBezTo>
                    <a:pt x="3110" y="305"/>
                    <a:pt x="3109" y="306"/>
                    <a:pt x="3107" y="306"/>
                  </a:cubicBezTo>
                  <a:cubicBezTo>
                    <a:pt x="3108" y="316"/>
                    <a:pt x="3112" y="319"/>
                    <a:pt x="3118" y="319"/>
                  </a:cubicBezTo>
                  <a:cubicBezTo>
                    <a:pt x="3122" y="319"/>
                    <a:pt x="3126" y="318"/>
                    <a:pt x="3131" y="317"/>
                  </a:cubicBezTo>
                  <a:cubicBezTo>
                    <a:pt x="3136" y="316"/>
                    <a:pt x="3141" y="314"/>
                    <a:pt x="3146" y="314"/>
                  </a:cubicBezTo>
                  <a:cubicBezTo>
                    <a:pt x="3147" y="314"/>
                    <a:pt x="3148" y="315"/>
                    <a:pt x="3148" y="315"/>
                  </a:cubicBezTo>
                  <a:cubicBezTo>
                    <a:pt x="3153" y="319"/>
                    <a:pt x="3158" y="324"/>
                    <a:pt x="3167" y="325"/>
                  </a:cubicBezTo>
                  <a:cubicBezTo>
                    <a:pt x="3174" y="338"/>
                    <a:pt x="3197" y="336"/>
                    <a:pt x="3204" y="349"/>
                  </a:cubicBezTo>
                  <a:cubicBezTo>
                    <a:pt x="3206" y="349"/>
                    <a:pt x="3211" y="350"/>
                    <a:pt x="3216" y="350"/>
                  </a:cubicBezTo>
                  <a:cubicBezTo>
                    <a:pt x="3220" y="350"/>
                    <a:pt x="3224" y="349"/>
                    <a:pt x="3225" y="346"/>
                  </a:cubicBezTo>
                  <a:cubicBezTo>
                    <a:pt x="3221" y="336"/>
                    <a:pt x="3202" y="337"/>
                    <a:pt x="3199" y="326"/>
                  </a:cubicBezTo>
                  <a:cubicBezTo>
                    <a:pt x="3201" y="325"/>
                    <a:pt x="3202" y="324"/>
                    <a:pt x="3204" y="324"/>
                  </a:cubicBezTo>
                  <a:cubicBezTo>
                    <a:pt x="3209" y="324"/>
                    <a:pt x="3216" y="329"/>
                    <a:pt x="3222" y="333"/>
                  </a:cubicBezTo>
                  <a:cubicBezTo>
                    <a:pt x="3228" y="337"/>
                    <a:pt x="3234" y="342"/>
                    <a:pt x="3237" y="342"/>
                  </a:cubicBezTo>
                  <a:cubicBezTo>
                    <a:pt x="3240" y="342"/>
                    <a:pt x="3242" y="339"/>
                    <a:pt x="3241" y="330"/>
                  </a:cubicBezTo>
                  <a:cubicBezTo>
                    <a:pt x="3244" y="329"/>
                    <a:pt x="3248" y="329"/>
                    <a:pt x="3248" y="327"/>
                  </a:cubicBezTo>
                  <a:cubicBezTo>
                    <a:pt x="3241" y="316"/>
                    <a:pt x="3225" y="313"/>
                    <a:pt x="3216" y="303"/>
                  </a:cubicBezTo>
                  <a:cubicBezTo>
                    <a:pt x="3215" y="298"/>
                    <a:pt x="3215" y="295"/>
                    <a:pt x="3213" y="290"/>
                  </a:cubicBezTo>
                  <a:cubicBezTo>
                    <a:pt x="3215" y="289"/>
                    <a:pt x="3213" y="287"/>
                    <a:pt x="3216" y="287"/>
                  </a:cubicBezTo>
                  <a:cubicBezTo>
                    <a:pt x="3216" y="287"/>
                    <a:pt x="3216" y="287"/>
                    <a:pt x="3216" y="287"/>
                  </a:cubicBezTo>
                  <a:cubicBezTo>
                    <a:pt x="3217" y="287"/>
                    <a:pt x="3217" y="287"/>
                    <a:pt x="3218" y="287"/>
                  </a:cubicBezTo>
                  <a:cubicBezTo>
                    <a:pt x="3224" y="287"/>
                    <a:pt x="3232" y="289"/>
                    <a:pt x="3235" y="294"/>
                  </a:cubicBezTo>
                  <a:cubicBezTo>
                    <a:pt x="3234" y="297"/>
                    <a:pt x="3230" y="297"/>
                    <a:pt x="3231" y="302"/>
                  </a:cubicBezTo>
                  <a:cubicBezTo>
                    <a:pt x="3237" y="305"/>
                    <a:pt x="3244" y="307"/>
                    <a:pt x="3251" y="309"/>
                  </a:cubicBezTo>
                  <a:cubicBezTo>
                    <a:pt x="3251" y="301"/>
                    <a:pt x="3257" y="300"/>
                    <a:pt x="3263" y="298"/>
                  </a:cubicBezTo>
                  <a:cubicBezTo>
                    <a:pt x="3266" y="296"/>
                    <a:pt x="3265" y="292"/>
                    <a:pt x="3267" y="290"/>
                  </a:cubicBezTo>
                  <a:cubicBezTo>
                    <a:pt x="3267" y="290"/>
                    <a:pt x="3268" y="290"/>
                    <a:pt x="3269" y="290"/>
                  </a:cubicBezTo>
                  <a:cubicBezTo>
                    <a:pt x="3271" y="290"/>
                    <a:pt x="3272" y="289"/>
                    <a:pt x="3275" y="289"/>
                  </a:cubicBezTo>
                  <a:cubicBezTo>
                    <a:pt x="3274" y="275"/>
                    <a:pt x="3255" y="278"/>
                    <a:pt x="3246" y="272"/>
                  </a:cubicBezTo>
                  <a:cubicBezTo>
                    <a:pt x="3242" y="270"/>
                    <a:pt x="3243" y="266"/>
                    <a:pt x="3238" y="265"/>
                  </a:cubicBezTo>
                  <a:cubicBezTo>
                    <a:pt x="3238" y="265"/>
                    <a:pt x="3237" y="265"/>
                    <a:pt x="3237" y="265"/>
                  </a:cubicBezTo>
                  <a:cubicBezTo>
                    <a:pt x="3236" y="265"/>
                    <a:pt x="3236" y="265"/>
                    <a:pt x="3235" y="265"/>
                  </a:cubicBezTo>
                  <a:cubicBezTo>
                    <a:pt x="3235" y="265"/>
                    <a:pt x="3234" y="265"/>
                    <a:pt x="3234" y="265"/>
                  </a:cubicBezTo>
                  <a:cubicBezTo>
                    <a:pt x="3232" y="265"/>
                    <a:pt x="3230" y="266"/>
                    <a:pt x="3229" y="266"/>
                  </a:cubicBezTo>
                  <a:cubicBezTo>
                    <a:pt x="3219" y="259"/>
                    <a:pt x="3205" y="255"/>
                    <a:pt x="3198" y="246"/>
                  </a:cubicBezTo>
                  <a:cubicBezTo>
                    <a:pt x="3199" y="244"/>
                    <a:pt x="3201" y="243"/>
                    <a:pt x="3203" y="243"/>
                  </a:cubicBezTo>
                  <a:cubicBezTo>
                    <a:pt x="3205" y="243"/>
                    <a:pt x="3207" y="244"/>
                    <a:pt x="3209" y="244"/>
                  </a:cubicBezTo>
                  <a:cubicBezTo>
                    <a:pt x="3211" y="245"/>
                    <a:pt x="3213" y="245"/>
                    <a:pt x="3215" y="245"/>
                  </a:cubicBezTo>
                  <a:cubicBezTo>
                    <a:pt x="3216" y="245"/>
                    <a:pt x="3218" y="245"/>
                    <a:pt x="3219" y="243"/>
                  </a:cubicBezTo>
                  <a:cubicBezTo>
                    <a:pt x="3217" y="238"/>
                    <a:pt x="3212" y="234"/>
                    <a:pt x="3205" y="234"/>
                  </a:cubicBezTo>
                  <a:cubicBezTo>
                    <a:pt x="3204" y="234"/>
                    <a:pt x="3202" y="234"/>
                    <a:pt x="3200" y="235"/>
                  </a:cubicBezTo>
                  <a:cubicBezTo>
                    <a:pt x="3197" y="232"/>
                    <a:pt x="3197" y="227"/>
                    <a:pt x="3194" y="224"/>
                  </a:cubicBezTo>
                  <a:cubicBezTo>
                    <a:pt x="3193" y="224"/>
                    <a:pt x="3193" y="224"/>
                    <a:pt x="3192" y="224"/>
                  </a:cubicBezTo>
                  <a:cubicBezTo>
                    <a:pt x="3187" y="224"/>
                    <a:pt x="3184" y="221"/>
                    <a:pt x="3178" y="220"/>
                  </a:cubicBezTo>
                  <a:cubicBezTo>
                    <a:pt x="3175" y="220"/>
                    <a:pt x="3173" y="224"/>
                    <a:pt x="3170" y="224"/>
                  </a:cubicBezTo>
                  <a:cubicBezTo>
                    <a:pt x="3169" y="224"/>
                    <a:pt x="3168" y="223"/>
                    <a:pt x="3167" y="222"/>
                  </a:cubicBezTo>
                  <a:cubicBezTo>
                    <a:pt x="3166" y="216"/>
                    <a:pt x="3175" y="219"/>
                    <a:pt x="3175" y="214"/>
                  </a:cubicBezTo>
                  <a:cubicBezTo>
                    <a:pt x="3173" y="210"/>
                    <a:pt x="3169" y="209"/>
                    <a:pt x="3164" y="209"/>
                  </a:cubicBezTo>
                  <a:cubicBezTo>
                    <a:pt x="3160" y="209"/>
                    <a:pt x="3155" y="210"/>
                    <a:pt x="3152" y="213"/>
                  </a:cubicBezTo>
                  <a:cubicBezTo>
                    <a:pt x="3141" y="210"/>
                    <a:pt x="3137" y="202"/>
                    <a:pt x="3134" y="193"/>
                  </a:cubicBezTo>
                  <a:cubicBezTo>
                    <a:pt x="3108" y="193"/>
                    <a:pt x="3108" y="193"/>
                    <a:pt x="3108" y="193"/>
                  </a:cubicBezTo>
                  <a:cubicBezTo>
                    <a:pt x="3104" y="195"/>
                    <a:pt x="3105" y="201"/>
                    <a:pt x="3102" y="203"/>
                  </a:cubicBezTo>
                  <a:cubicBezTo>
                    <a:pt x="3094" y="203"/>
                    <a:pt x="3091" y="198"/>
                    <a:pt x="3084" y="197"/>
                  </a:cubicBezTo>
                  <a:cubicBezTo>
                    <a:pt x="3082" y="199"/>
                    <a:pt x="3084" y="204"/>
                    <a:pt x="3079" y="204"/>
                  </a:cubicBezTo>
                  <a:cubicBezTo>
                    <a:pt x="3079" y="204"/>
                    <a:pt x="3079" y="204"/>
                    <a:pt x="3079" y="204"/>
                  </a:cubicBezTo>
                  <a:cubicBezTo>
                    <a:pt x="3073" y="199"/>
                    <a:pt x="3083" y="194"/>
                    <a:pt x="3084" y="188"/>
                  </a:cubicBezTo>
                  <a:cubicBezTo>
                    <a:pt x="3088" y="189"/>
                    <a:pt x="3090" y="192"/>
                    <a:pt x="3095" y="192"/>
                  </a:cubicBezTo>
                  <a:cubicBezTo>
                    <a:pt x="3103" y="185"/>
                    <a:pt x="3119" y="189"/>
                    <a:pt x="3127" y="185"/>
                  </a:cubicBezTo>
                  <a:cubicBezTo>
                    <a:pt x="3122" y="179"/>
                    <a:pt x="3108" y="176"/>
                    <a:pt x="3096" y="176"/>
                  </a:cubicBezTo>
                  <a:moveTo>
                    <a:pt x="2892" y="174"/>
                  </a:moveTo>
                  <a:cubicBezTo>
                    <a:pt x="2886" y="174"/>
                    <a:pt x="2879" y="178"/>
                    <a:pt x="2879" y="184"/>
                  </a:cubicBezTo>
                  <a:cubicBezTo>
                    <a:pt x="2880" y="189"/>
                    <a:pt x="2886" y="188"/>
                    <a:pt x="2888" y="193"/>
                  </a:cubicBezTo>
                  <a:cubicBezTo>
                    <a:pt x="2887" y="194"/>
                    <a:pt x="2886" y="195"/>
                    <a:pt x="2885" y="196"/>
                  </a:cubicBezTo>
                  <a:cubicBezTo>
                    <a:pt x="2884" y="196"/>
                    <a:pt x="2884" y="196"/>
                    <a:pt x="2884" y="196"/>
                  </a:cubicBezTo>
                  <a:cubicBezTo>
                    <a:pt x="2878" y="196"/>
                    <a:pt x="2878" y="191"/>
                    <a:pt x="2872" y="190"/>
                  </a:cubicBezTo>
                  <a:cubicBezTo>
                    <a:pt x="2869" y="192"/>
                    <a:pt x="2864" y="194"/>
                    <a:pt x="2864" y="199"/>
                  </a:cubicBezTo>
                  <a:cubicBezTo>
                    <a:pt x="2867" y="204"/>
                    <a:pt x="2876" y="204"/>
                    <a:pt x="2885" y="205"/>
                  </a:cubicBezTo>
                  <a:cubicBezTo>
                    <a:pt x="2891" y="210"/>
                    <a:pt x="2892" y="218"/>
                    <a:pt x="2900" y="218"/>
                  </a:cubicBezTo>
                  <a:cubicBezTo>
                    <a:pt x="2900" y="218"/>
                    <a:pt x="2901" y="218"/>
                    <a:pt x="2901" y="218"/>
                  </a:cubicBezTo>
                  <a:cubicBezTo>
                    <a:pt x="2904" y="218"/>
                    <a:pt x="2906" y="217"/>
                    <a:pt x="2909" y="215"/>
                  </a:cubicBezTo>
                  <a:cubicBezTo>
                    <a:pt x="2911" y="214"/>
                    <a:pt x="2914" y="212"/>
                    <a:pt x="2917" y="212"/>
                  </a:cubicBezTo>
                  <a:cubicBezTo>
                    <a:pt x="2918" y="212"/>
                    <a:pt x="2919" y="212"/>
                    <a:pt x="2920" y="213"/>
                  </a:cubicBezTo>
                  <a:cubicBezTo>
                    <a:pt x="2923" y="209"/>
                    <a:pt x="2926" y="206"/>
                    <a:pt x="2926" y="200"/>
                  </a:cubicBezTo>
                  <a:cubicBezTo>
                    <a:pt x="2923" y="194"/>
                    <a:pt x="2913" y="194"/>
                    <a:pt x="2911" y="188"/>
                  </a:cubicBezTo>
                  <a:cubicBezTo>
                    <a:pt x="2913" y="185"/>
                    <a:pt x="2919" y="185"/>
                    <a:pt x="2918" y="179"/>
                  </a:cubicBezTo>
                  <a:cubicBezTo>
                    <a:pt x="2917" y="178"/>
                    <a:pt x="2915" y="177"/>
                    <a:pt x="2912" y="177"/>
                  </a:cubicBezTo>
                  <a:cubicBezTo>
                    <a:pt x="2909" y="177"/>
                    <a:pt x="2905" y="178"/>
                    <a:pt x="2902" y="178"/>
                  </a:cubicBezTo>
                  <a:cubicBezTo>
                    <a:pt x="2900" y="175"/>
                    <a:pt x="2896" y="174"/>
                    <a:pt x="2892" y="174"/>
                  </a:cubicBezTo>
                  <a:moveTo>
                    <a:pt x="2833" y="173"/>
                  </a:moveTo>
                  <a:cubicBezTo>
                    <a:pt x="2828" y="173"/>
                    <a:pt x="2823" y="176"/>
                    <a:pt x="2824" y="181"/>
                  </a:cubicBezTo>
                  <a:cubicBezTo>
                    <a:pt x="2824" y="185"/>
                    <a:pt x="2832" y="186"/>
                    <a:pt x="2831" y="189"/>
                  </a:cubicBezTo>
                  <a:cubicBezTo>
                    <a:pt x="2828" y="188"/>
                    <a:pt x="2822" y="187"/>
                    <a:pt x="2816" y="187"/>
                  </a:cubicBezTo>
                  <a:cubicBezTo>
                    <a:pt x="2813" y="187"/>
                    <a:pt x="2810" y="187"/>
                    <a:pt x="2808" y="188"/>
                  </a:cubicBezTo>
                  <a:cubicBezTo>
                    <a:pt x="2808" y="196"/>
                    <a:pt x="2818" y="211"/>
                    <a:pt x="2809" y="214"/>
                  </a:cubicBezTo>
                  <a:cubicBezTo>
                    <a:pt x="2803" y="205"/>
                    <a:pt x="2801" y="192"/>
                    <a:pt x="2787" y="188"/>
                  </a:cubicBezTo>
                  <a:cubicBezTo>
                    <a:pt x="2785" y="194"/>
                    <a:pt x="2782" y="204"/>
                    <a:pt x="2775" y="204"/>
                  </a:cubicBezTo>
                  <a:cubicBezTo>
                    <a:pt x="2774" y="204"/>
                    <a:pt x="2772" y="203"/>
                    <a:pt x="2771" y="202"/>
                  </a:cubicBezTo>
                  <a:cubicBezTo>
                    <a:pt x="2770" y="197"/>
                    <a:pt x="2778" y="198"/>
                    <a:pt x="2776" y="192"/>
                  </a:cubicBezTo>
                  <a:cubicBezTo>
                    <a:pt x="2774" y="191"/>
                    <a:pt x="2772" y="191"/>
                    <a:pt x="2770" y="191"/>
                  </a:cubicBezTo>
                  <a:cubicBezTo>
                    <a:pt x="2765" y="191"/>
                    <a:pt x="2758" y="194"/>
                    <a:pt x="2753" y="194"/>
                  </a:cubicBezTo>
                  <a:cubicBezTo>
                    <a:pt x="2751" y="192"/>
                    <a:pt x="2752" y="188"/>
                    <a:pt x="2750" y="187"/>
                  </a:cubicBezTo>
                  <a:cubicBezTo>
                    <a:pt x="2749" y="187"/>
                    <a:pt x="2749" y="187"/>
                    <a:pt x="2749" y="187"/>
                  </a:cubicBezTo>
                  <a:cubicBezTo>
                    <a:pt x="2729" y="187"/>
                    <a:pt x="2707" y="193"/>
                    <a:pt x="2705" y="211"/>
                  </a:cubicBezTo>
                  <a:cubicBezTo>
                    <a:pt x="2711" y="213"/>
                    <a:pt x="2712" y="218"/>
                    <a:pt x="2720" y="218"/>
                  </a:cubicBezTo>
                  <a:cubicBezTo>
                    <a:pt x="2722" y="218"/>
                    <a:pt x="2725" y="214"/>
                    <a:pt x="2728" y="214"/>
                  </a:cubicBezTo>
                  <a:cubicBezTo>
                    <a:pt x="2729" y="214"/>
                    <a:pt x="2730" y="215"/>
                    <a:pt x="2731" y="215"/>
                  </a:cubicBezTo>
                  <a:cubicBezTo>
                    <a:pt x="2730" y="224"/>
                    <a:pt x="2714" y="220"/>
                    <a:pt x="2709" y="225"/>
                  </a:cubicBezTo>
                  <a:cubicBezTo>
                    <a:pt x="2712" y="230"/>
                    <a:pt x="2718" y="231"/>
                    <a:pt x="2725" y="231"/>
                  </a:cubicBezTo>
                  <a:cubicBezTo>
                    <a:pt x="2730" y="231"/>
                    <a:pt x="2736" y="231"/>
                    <a:pt x="2741" y="230"/>
                  </a:cubicBezTo>
                  <a:cubicBezTo>
                    <a:pt x="2747" y="229"/>
                    <a:pt x="2752" y="229"/>
                    <a:pt x="2757" y="229"/>
                  </a:cubicBezTo>
                  <a:cubicBezTo>
                    <a:pt x="2764" y="229"/>
                    <a:pt x="2770" y="230"/>
                    <a:pt x="2773" y="234"/>
                  </a:cubicBezTo>
                  <a:cubicBezTo>
                    <a:pt x="2769" y="236"/>
                    <a:pt x="2765" y="237"/>
                    <a:pt x="2760" y="237"/>
                  </a:cubicBezTo>
                  <a:cubicBezTo>
                    <a:pt x="2755" y="237"/>
                    <a:pt x="2751" y="236"/>
                    <a:pt x="2747" y="236"/>
                  </a:cubicBezTo>
                  <a:cubicBezTo>
                    <a:pt x="2742" y="235"/>
                    <a:pt x="2738" y="235"/>
                    <a:pt x="2734" y="235"/>
                  </a:cubicBezTo>
                  <a:cubicBezTo>
                    <a:pt x="2727" y="235"/>
                    <a:pt x="2720" y="236"/>
                    <a:pt x="2717" y="242"/>
                  </a:cubicBezTo>
                  <a:cubicBezTo>
                    <a:pt x="2724" y="248"/>
                    <a:pt x="2734" y="251"/>
                    <a:pt x="2745" y="251"/>
                  </a:cubicBezTo>
                  <a:cubicBezTo>
                    <a:pt x="2749" y="251"/>
                    <a:pt x="2753" y="250"/>
                    <a:pt x="2757" y="250"/>
                  </a:cubicBezTo>
                  <a:cubicBezTo>
                    <a:pt x="2759" y="254"/>
                    <a:pt x="2759" y="260"/>
                    <a:pt x="2764" y="262"/>
                  </a:cubicBezTo>
                  <a:cubicBezTo>
                    <a:pt x="2775" y="261"/>
                    <a:pt x="2782" y="257"/>
                    <a:pt x="2794" y="257"/>
                  </a:cubicBezTo>
                  <a:cubicBezTo>
                    <a:pt x="2795" y="257"/>
                    <a:pt x="2797" y="257"/>
                    <a:pt x="2798" y="257"/>
                  </a:cubicBezTo>
                  <a:cubicBezTo>
                    <a:pt x="2808" y="253"/>
                    <a:pt x="2821" y="244"/>
                    <a:pt x="2832" y="244"/>
                  </a:cubicBezTo>
                  <a:cubicBezTo>
                    <a:pt x="2835" y="244"/>
                    <a:pt x="2839" y="245"/>
                    <a:pt x="2841" y="247"/>
                  </a:cubicBezTo>
                  <a:cubicBezTo>
                    <a:pt x="2841" y="249"/>
                    <a:pt x="2835" y="247"/>
                    <a:pt x="2836" y="251"/>
                  </a:cubicBezTo>
                  <a:cubicBezTo>
                    <a:pt x="2838" y="254"/>
                    <a:pt x="2842" y="255"/>
                    <a:pt x="2846" y="255"/>
                  </a:cubicBezTo>
                  <a:cubicBezTo>
                    <a:pt x="2849" y="255"/>
                    <a:pt x="2852" y="254"/>
                    <a:pt x="2856" y="253"/>
                  </a:cubicBezTo>
                  <a:cubicBezTo>
                    <a:pt x="2860" y="253"/>
                    <a:pt x="2863" y="252"/>
                    <a:pt x="2867" y="252"/>
                  </a:cubicBezTo>
                  <a:cubicBezTo>
                    <a:pt x="2868" y="252"/>
                    <a:pt x="2869" y="252"/>
                    <a:pt x="2870" y="252"/>
                  </a:cubicBezTo>
                  <a:cubicBezTo>
                    <a:pt x="2872" y="247"/>
                    <a:pt x="2863" y="249"/>
                    <a:pt x="2864" y="244"/>
                  </a:cubicBezTo>
                  <a:cubicBezTo>
                    <a:pt x="2865" y="241"/>
                    <a:pt x="2869" y="240"/>
                    <a:pt x="2873" y="240"/>
                  </a:cubicBezTo>
                  <a:cubicBezTo>
                    <a:pt x="2876" y="240"/>
                    <a:pt x="2878" y="241"/>
                    <a:pt x="2880" y="241"/>
                  </a:cubicBezTo>
                  <a:cubicBezTo>
                    <a:pt x="2883" y="239"/>
                    <a:pt x="2885" y="237"/>
                    <a:pt x="2882" y="233"/>
                  </a:cubicBezTo>
                  <a:cubicBezTo>
                    <a:pt x="2870" y="231"/>
                    <a:pt x="2860" y="226"/>
                    <a:pt x="2850" y="222"/>
                  </a:cubicBezTo>
                  <a:cubicBezTo>
                    <a:pt x="2843" y="214"/>
                    <a:pt x="2843" y="201"/>
                    <a:pt x="2837" y="192"/>
                  </a:cubicBezTo>
                  <a:cubicBezTo>
                    <a:pt x="2840" y="188"/>
                    <a:pt x="2847" y="188"/>
                    <a:pt x="2848" y="183"/>
                  </a:cubicBezTo>
                  <a:cubicBezTo>
                    <a:pt x="2847" y="177"/>
                    <a:pt x="2840" y="173"/>
                    <a:pt x="2833" y="173"/>
                  </a:cubicBezTo>
                  <a:moveTo>
                    <a:pt x="2665" y="164"/>
                  </a:moveTo>
                  <a:cubicBezTo>
                    <a:pt x="2658" y="164"/>
                    <a:pt x="2651" y="166"/>
                    <a:pt x="2645" y="171"/>
                  </a:cubicBezTo>
                  <a:cubicBezTo>
                    <a:pt x="2656" y="187"/>
                    <a:pt x="2635" y="198"/>
                    <a:pt x="2632" y="214"/>
                  </a:cubicBezTo>
                  <a:cubicBezTo>
                    <a:pt x="2636" y="217"/>
                    <a:pt x="2642" y="217"/>
                    <a:pt x="2648" y="217"/>
                  </a:cubicBezTo>
                  <a:cubicBezTo>
                    <a:pt x="2649" y="217"/>
                    <a:pt x="2651" y="217"/>
                    <a:pt x="2652" y="217"/>
                  </a:cubicBezTo>
                  <a:cubicBezTo>
                    <a:pt x="2655" y="221"/>
                    <a:pt x="2659" y="222"/>
                    <a:pt x="2662" y="222"/>
                  </a:cubicBezTo>
                  <a:cubicBezTo>
                    <a:pt x="2669" y="222"/>
                    <a:pt x="2677" y="216"/>
                    <a:pt x="2683" y="213"/>
                  </a:cubicBezTo>
                  <a:cubicBezTo>
                    <a:pt x="2696" y="197"/>
                    <a:pt x="2717" y="189"/>
                    <a:pt x="2734" y="177"/>
                  </a:cubicBezTo>
                  <a:cubicBezTo>
                    <a:pt x="2728" y="172"/>
                    <a:pt x="2718" y="171"/>
                    <a:pt x="2710" y="167"/>
                  </a:cubicBezTo>
                  <a:cubicBezTo>
                    <a:pt x="2705" y="169"/>
                    <a:pt x="2703" y="172"/>
                    <a:pt x="2697" y="173"/>
                  </a:cubicBezTo>
                  <a:cubicBezTo>
                    <a:pt x="2689" y="168"/>
                    <a:pt x="2677" y="164"/>
                    <a:pt x="2665" y="164"/>
                  </a:cubicBezTo>
                  <a:moveTo>
                    <a:pt x="1117" y="163"/>
                  </a:moveTo>
                  <a:cubicBezTo>
                    <a:pt x="1114" y="163"/>
                    <a:pt x="1113" y="165"/>
                    <a:pt x="1114" y="168"/>
                  </a:cubicBezTo>
                  <a:cubicBezTo>
                    <a:pt x="1115" y="170"/>
                    <a:pt x="1116" y="172"/>
                    <a:pt x="1119" y="172"/>
                  </a:cubicBezTo>
                  <a:cubicBezTo>
                    <a:pt x="1121" y="172"/>
                    <a:pt x="1123" y="171"/>
                    <a:pt x="1126" y="166"/>
                  </a:cubicBezTo>
                  <a:cubicBezTo>
                    <a:pt x="1122" y="164"/>
                    <a:pt x="1119" y="163"/>
                    <a:pt x="1117" y="163"/>
                  </a:cubicBezTo>
                  <a:moveTo>
                    <a:pt x="1237" y="150"/>
                  </a:moveTo>
                  <a:cubicBezTo>
                    <a:pt x="1235" y="150"/>
                    <a:pt x="1233" y="150"/>
                    <a:pt x="1231" y="150"/>
                  </a:cubicBezTo>
                  <a:cubicBezTo>
                    <a:pt x="1228" y="154"/>
                    <a:pt x="1233" y="159"/>
                    <a:pt x="1229" y="161"/>
                  </a:cubicBezTo>
                  <a:cubicBezTo>
                    <a:pt x="1224" y="158"/>
                    <a:pt x="1219" y="158"/>
                    <a:pt x="1214" y="158"/>
                  </a:cubicBezTo>
                  <a:cubicBezTo>
                    <a:pt x="1207" y="158"/>
                    <a:pt x="1200" y="159"/>
                    <a:pt x="1193" y="161"/>
                  </a:cubicBezTo>
                  <a:cubicBezTo>
                    <a:pt x="1186" y="162"/>
                    <a:pt x="1180" y="164"/>
                    <a:pt x="1174" y="164"/>
                  </a:cubicBezTo>
                  <a:cubicBezTo>
                    <a:pt x="1172" y="164"/>
                    <a:pt x="1171" y="164"/>
                    <a:pt x="1169" y="163"/>
                  </a:cubicBezTo>
                  <a:cubicBezTo>
                    <a:pt x="1165" y="167"/>
                    <a:pt x="1170" y="176"/>
                    <a:pt x="1166" y="181"/>
                  </a:cubicBezTo>
                  <a:cubicBezTo>
                    <a:pt x="1168" y="186"/>
                    <a:pt x="1174" y="188"/>
                    <a:pt x="1175" y="193"/>
                  </a:cubicBezTo>
                  <a:cubicBezTo>
                    <a:pt x="1173" y="197"/>
                    <a:pt x="1170" y="201"/>
                    <a:pt x="1163" y="201"/>
                  </a:cubicBezTo>
                  <a:cubicBezTo>
                    <a:pt x="1163" y="201"/>
                    <a:pt x="1162" y="201"/>
                    <a:pt x="1162" y="201"/>
                  </a:cubicBezTo>
                  <a:cubicBezTo>
                    <a:pt x="1158" y="198"/>
                    <a:pt x="1165" y="195"/>
                    <a:pt x="1162" y="192"/>
                  </a:cubicBezTo>
                  <a:cubicBezTo>
                    <a:pt x="1160" y="192"/>
                    <a:pt x="1158" y="192"/>
                    <a:pt x="1156" y="192"/>
                  </a:cubicBezTo>
                  <a:cubicBezTo>
                    <a:pt x="1153" y="192"/>
                    <a:pt x="1149" y="192"/>
                    <a:pt x="1145" y="192"/>
                  </a:cubicBezTo>
                  <a:cubicBezTo>
                    <a:pt x="1141" y="192"/>
                    <a:pt x="1137" y="192"/>
                    <a:pt x="1133" y="192"/>
                  </a:cubicBezTo>
                  <a:cubicBezTo>
                    <a:pt x="1115" y="192"/>
                    <a:pt x="1099" y="194"/>
                    <a:pt x="1105" y="211"/>
                  </a:cubicBezTo>
                  <a:cubicBezTo>
                    <a:pt x="1111" y="215"/>
                    <a:pt x="1134" y="220"/>
                    <a:pt x="1136" y="231"/>
                  </a:cubicBezTo>
                  <a:cubicBezTo>
                    <a:pt x="1137" y="238"/>
                    <a:pt x="1131" y="242"/>
                    <a:pt x="1126" y="242"/>
                  </a:cubicBezTo>
                  <a:cubicBezTo>
                    <a:pt x="1122" y="242"/>
                    <a:pt x="1118" y="240"/>
                    <a:pt x="1117" y="237"/>
                  </a:cubicBezTo>
                  <a:cubicBezTo>
                    <a:pt x="1118" y="232"/>
                    <a:pt x="1124" y="233"/>
                    <a:pt x="1125" y="227"/>
                  </a:cubicBezTo>
                  <a:cubicBezTo>
                    <a:pt x="1106" y="225"/>
                    <a:pt x="1100" y="214"/>
                    <a:pt x="1080" y="213"/>
                  </a:cubicBezTo>
                  <a:cubicBezTo>
                    <a:pt x="1074" y="215"/>
                    <a:pt x="1078" y="220"/>
                    <a:pt x="1074" y="222"/>
                  </a:cubicBezTo>
                  <a:cubicBezTo>
                    <a:pt x="1073" y="222"/>
                    <a:pt x="1073" y="222"/>
                    <a:pt x="1073" y="222"/>
                  </a:cubicBezTo>
                  <a:cubicBezTo>
                    <a:pt x="1071" y="222"/>
                    <a:pt x="1069" y="221"/>
                    <a:pt x="1067" y="220"/>
                  </a:cubicBezTo>
                  <a:cubicBezTo>
                    <a:pt x="1066" y="219"/>
                    <a:pt x="1064" y="218"/>
                    <a:pt x="1062" y="218"/>
                  </a:cubicBezTo>
                  <a:cubicBezTo>
                    <a:pt x="1061" y="218"/>
                    <a:pt x="1060" y="218"/>
                    <a:pt x="1059" y="219"/>
                  </a:cubicBezTo>
                  <a:cubicBezTo>
                    <a:pt x="1054" y="233"/>
                    <a:pt x="1082" y="226"/>
                    <a:pt x="1085" y="237"/>
                  </a:cubicBezTo>
                  <a:cubicBezTo>
                    <a:pt x="1082" y="237"/>
                    <a:pt x="1079" y="238"/>
                    <a:pt x="1076" y="238"/>
                  </a:cubicBezTo>
                  <a:cubicBezTo>
                    <a:pt x="1067" y="238"/>
                    <a:pt x="1058" y="235"/>
                    <a:pt x="1054" y="229"/>
                  </a:cubicBezTo>
                  <a:cubicBezTo>
                    <a:pt x="1051" y="226"/>
                    <a:pt x="1052" y="221"/>
                    <a:pt x="1047" y="218"/>
                  </a:cubicBezTo>
                  <a:cubicBezTo>
                    <a:pt x="1037" y="220"/>
                    <a:pt x="1032" y="224"/>
                    <a:pt x="1027" y="230"/>
                  </a:cubicBezTo>
                  <a:cubicBezTo>
                    <a:pt x="1035" y="238"/>
                    <a:pt x="1037" y="252"/>
                    <a:pt x="1031" y="264"/>
                  </a:cubicBezTo>
                  <a:cubicBezTo>
                    <a:pt x="1034" y="264"/>
                    <a:pt x="1037" y="265"/>
                    <a:pt x="1041" y="265"/>
                  </a:cubicBezTo>
                  <a:cubicBezTo>
                    <a:pt x="1044" y="265"/>
                    <a:pt x="1047" y="264"/>
                    <a:pt x="1049" y="264"/>
                  </a:cubicBezTo>
                  <a:cubicBezTo>
                    <a:pt x="1052" y="264"/>
                    <a:pt x="1055" y="264"/>
                    <a:pt x="1058" y="264"/>
                  </a:cubicBezTo>
                  <a:cubicBezTo>
                    <a:pt x="1067" y="264"/>
                    <a:pt x="1075" y="266"/>
                    <a:pt x="1078" y="275"/>
                  </a:cubicBezTo>
                  <a:cubicBezTo>
                    <a:pt x="1080" y="281"/>
                    <a:pt x="1076" y="285"/>
                    <a:pt x="1080" y="292"/>
                  </a:cubicBezTo>
                  <a:cubicBezTo>
                    <a:pt x="1078" y="293"/>
                    <a:pt x="1076" y="293"/>
                    <a:pt x="1075" y="293"/>
                  </a:cubicBezTo>
                  <a:cubicBezTo>
                    <a:pt x="1066" y="293"/>
                    <a:pt x="1067" y="281"/>
                    <a:pt x="1066" y="274"/>
                  </a:cubicBezTo>
                  <a:cubicBezTo>
                    <a:pt x="1063" y="272"/>
                    <a:pt x="1058" y="271"/>
                    <a:pt x="1052" y="271"/>
                  </a:cubicBezTo>
                  <a:cubicBezTo>
                    <a:pt x="1048" y="271"/>
                    <a:pt x="1044" y="271"/>
                    <a:pt x="1041" y="272"/>
                  </a:cubicBezTo>
                  <a:cubicBezTo>
                    <a:pt x="1040" y="278"/>
                    <a:pt x="1047" y="278"/>
                    <a:pt x="1047" y="283"/>
                  </a:cubicBezTo>
                  <a:cubicBezTo>
                    <a:pt x="1045" y="287"/>
                    <a:pt x="1038" y="286"/>
                    <a:pt x="1035" y="290"/>
                  </a:cubicBezTo>
                  <a:cubicBezTo>
                    <a:pt x="1036" y="302"/>
                    <a:pt x="1018" y="308"/>
                    <a:pt x="1001" y="308"/>
                  </a:cubicBezTo>
                  <a:cubicBezTo>
                    <a:pt x="989" y="308"/>
                    <a:pt x="978" y="305"/>
                    <a:pt x="974" y="300"/>
                  </a:cubicBezTo>
                  <a:cubicBezTo>
                    <a:pt x="976" y="297"/>
                    <a:pt x="980" y="296"/>
                    <a:pt x="984" y="296"/>
                  </a:cubicBezTo>
                  <a:cubicBezTo>
                    <a:pt x="991" y="296"/>
                    <a:pt x="998" y="299"/>
                    <a:pt x="1003" y="301"/>
                  </a:cubicBezTo>
                  <a:cubicBezTo>
                    <a:pt x="1016" y="296"/>
                    <a:pt x="1025" y="288"/>
                    <a:pt x="1028" y="275"/>
                  </a:cubicBezTo>
                  <a:cubicBezTo>
                    <a:pt x="1016" y="268"/>
                    <a:pt x="1026" y="250"/>
                    <a:pt x="1024" y="239"/>
                  </a:cubicBezTo>
                  <a:cubicBezTo>
                    <a:pt x="1023" y="234"/>
                    <a:pt x="1016" y="233"/>
                    <a:pt x="1017" y="228"/>
                  </a:cubicBezTo>
                  <a:cubicBezTo>
                    <a:pt x="1027" y="222"/>
                    <a:pt x="1026" y="208"/>
                    <a:pt x="1013" y="205"/>
                  </a:cubicBezTo>
                  <a:cubicBezTo>
                    <a:pt x="1011" y="201"/>
                    <a:pt x="1012" y="197"/>
                    <a:pt x="1008" y="195"/>
                  </a:cubicBezTo>
                  <a:cubicBezTo>
                    <a:pt x="1007" y="195"/>
                    <a:pt x="1005" y="195"/>
                    <a:pt x="1004" y="195"/>
                  </a:cubicBezTo>
                  <a:cubicBezTo>
                    <a:pt x="1000" y="195"/>
                    <a:pt x="997" y="195"/>
                    <a:pt x="997" y="199"/>
                  </a:cubicBezTo>
                  <a:cubicBezTo>
                    <a:pt x="998" y="204"/>
                    <a:pt x="1008" y="201"/>
                    <a:pt x="1008" y="206"/>
                  </a:cubicBezTo>
                  <a:cubicBezTo>
                    <a:pt x="1007" y="207"/>
                    <a:pt x="1005" y="207"/>
                    <a:pt x="1004" y="207"/>
                  </a:cubicBezTo>
                  <a:cubicBezTo>
                    <a:pt x="1002" y="207"/>
                    <a:pt x="1000" y="207"/>
                    <a:pt x="998" y="206"/>
                  </a:cubicBezTo>
                  <a:cubicBezTo>
                    <a:pt x="996" y="206"/>
                    <a:pt x="994" y="205"/>
                    <a:pt x="992" y="205"/>
                  </a:cubicBezTo>
                  <a:cubicBezTo>
                    <a:pt x="991" y="205"/>
                    <a:pt x="989" y="206"/>
                    <a:pt x="988" y="206"/>
                  </a:cubicBezTo>
                  <a:cubicBezTo>
                    <a:pt x="986" y="220"/>
                    <a:pt x="979" y="230"/>
                    <a:pt x="964" y="233"/>
                  </a:cubicBezTo>
                  <a:cubicBezTo>
                    <a:pt x="962" y="240"/>
                    <a:pt x="970" y="245"/>
                    <a:pt x="965" y="253"/>
                  </a:cubicBezTo>
                  <a:cubicBezTo>
                    <a:pt x="972" y="259"/>
                    <a:pt x="980" y="264"/>
                    <a:pt x="987" y="270"/>
                  </a:cubicBezTo>
                  <a:cubicBezTo>
                    <a:pt x="985" y="274"/>
                    <a:pt x="983" y="277"/>
                    <a:pt x="978" y="278"/>
                  </a:cubicBezTo>
                  <a:cubicBezTo>
                    <a:pt x="958" y="270"/>
                    <a:pt x="940" y="257"/>
                    <a:pt x="912" y="257"/>
                  </a:cubicBezTo>
                  <a:cubicBezTo>
                    <a:pt x="908" y="257"/>
                    <a:pt x="905" y="257"/>
                    <a:pt x="902" y="257"/>
                  </a:cubicBezTo>
                  <a:cubicBezTo>
                    <a:pt x="898" y="256"/>
                    <a:pt x="897" y="251"/>
                    <a:pt x="894" y="249"/>
                  </a:cubicBezTo>
                  <a:cubicBezTo>
                    <a:pt x="890" y="249"/>
                    <a:pt x="886" y="246"/>
                    <a:pt x="883" y="246"/>
                  </a:cubicBezTo>
                  <a:cubicBezTo>
                    <a:pt x="881" y="246"/>
                    <a:pt x="880" y="247"/>
                    <a:pt x="879" y="248"/>
                  </a:cubicBezTo>
                  <a:cubicBezTo>
                    <a:pt x="877" y="260"/>
                    <a:pt x="900" y="258"/>
                    <a:pt x="903" y="270"/>
                  </a:cubicBezTo>
                  <a:cubicBezTo>
                    <a:pt x="899" y="272"/>
                    <a:pt x="893" y="276"/>
                    <a:pt x="887" y="276"/>
                  </a:cubicBezTo>
                  <a:cubicBezTo>
                    <a:pt x="887" y="276"/>
                    <a:pt x="886" y="276"/>
                    <a:pt x="885" y="276"/>
                  </a:cubicBezTo>
                  <a:cubicBezTo>
                    <a:pt x="882" y="273"/>
                    <a:pt x="887" y="269"/>
                    <a:pt x="884" y="266"/>
                  </a:cubicBezTo>
                  <a:cubicBezTo>
                    <a:pt x="875" y="268"/>
                    <a:pt x="870" y="274"/>
                    <a:pt x="861" y="274"/>
                  </a:cubicBezTo>
                  <a:cubicBezTo>
                    <a:pt x="858" y="274"/>
                    <a:pt x="856" y="274"/>
                    <a:pt x="852" y="273"/>
                  </a:cubicBezTo>
                  <a:cubicBezTo>
                    <a:pt x="846" y="276"/>
                    <a:pt x="838" y="284"/>
                    <a:pt x="829" y="284"/>
                  </a:cubicBezTo>
                  <a:cubicBezTo>
                    <a:pt x="827" y="284"/>
                    <a:pt x="825" y="284"/>
                    <a:pt x="823" y="283"/>
                  </a:cubicBezTo>
                  <a:cubicBezTo>
                    <a:pt x="827" y="279"/>
                    <a:pt x="837" y="275"/>
                    <a:pt x="834" y="268"/>
                  </a:cubicBezTo>
                  <a:cubicBezTo>
                    <a:pt x="834" y="268"/>
                    <a:pt x="833" y="268"/>
                    <a:pt x="833" y="268"/>
                  </a:cubicBezTo>
                  <a:cubicBezTo>
                    <a:pt x="826" y="268"/>
                    <a:pt x="822" y="274"/>
                    <a:pt x="817" y="275"/>
                  </a:cubicBezTo>
                  <a:cubicBezTo>
                    <a:pt x="815" y="275"/>
                    <a:pt x="814" y="275"/>
                    <a:pt x="812" y="275"/>
                  </a:cubicBezTo>
                  <a:cubicBezTo>
                    <a:pt x="811" y="275"/>
                    <a:pt x="810" y="275"/>
                    <a:pt x="809" y="275"/>
                  </a:cubicBezTo>
                  <a:cubicBezTo>
                    <a:pt x="808" y="275"/>
                    <a:pt x="806" y="275"/>
                    <a:pt x="805" y="275"/>
                  </a:cubicBezTo>
                  <a:cubicBezTo>
                    <a:pt x="803" y="275"/>
                    <a:pt x="801" y="275"/>
                    <a:pt x="799" y="276"/>
                  </a:cubicBezTo>
                  <a:cubicBezTo>
                    <a:pt x="796" y="277"/>
                    <a:pt x="791" y="281"/>
                    <a:pt x="787" y="283"/>
                  </a:cubicBezTo>
                  <a:cubicBezTo>
                    <a:pt x="784" y="284"/>
                    <a:pt x="780" y="285"/>
                    <a:pt x="778" y="286"/>
                  </a:cubicBezTo>
                  <a:cubicBezTo>
                    <a:pt x="770" y="290"/>
                    <a:pt x="767" y="298"/>
                    <a:pt x="761" y="299"/>
                  </a:cubicBezTo>
                  <a:cubicBezTo>
                    <a:pt x="760" y="299"/>
                    <a:pt x="760" y="299"/>
                    <a:pt x="759" y="299"/>
                  </a:cubicBezTo>
                  <a:cubicBezTo>
                    <a:pt x="753" y="299"/>
                    <a:pt x="746" y="295"/>
                    <a:pt x="743" y="291"/>
                  </a:cubicBezTo>
                  <a:cubicBezTo>
                    <a:pt x="745" y="285"/>
                    <a:pt x="758" y="288"/>
                    <a:pt x="761" y="282"/>
                  </a:cubicBezTo>
                  <a:cubicBezTo>
                    <a:pt x="755" y="276"/>
                    <a:pt x="745" y="270"/>
                    <a:pt x="734" y="270"/>
                  </a:cubicBezTo>
                  <a:cubicBezTo>
                    <a:pt x="732" y="270"/>
                    <a:pt x="730" y="271"/>
                    <a:pt x="728" y="271"/>
                  </a:cubicBezTo>
                  <a:cubicBezTo>
                    <a:pt x="733" y="277"/>
                    <a:pt x="731" y="284"/>
                    <a:pt x="732" y="292"/>
                  </a:cubicBezTo>
                  <a:cubicBezTo>
                    <a:pt x="733" y="298"/>
                    <a:pt x="742" y="307"/>
                    <a:pt x="732" y="309"/>
                  </a:cubicBezTo>
                  <a:cubicBezTo>
                    <a:pt x="726" y="308"/>
                    <a:pt x="724" y="303"/>
                    <a:pt x="716" y="303"/>
                  </a:cubicBezTo>
                  <a:cubicBezTo>
                    <a:pt x="715" y="303"/>
                    <a:pt x="713" y="303"/>
                    <a:pt x="711" y="303"/>
                  </a:cubicBezTo>
                  <a:cubicBezTo>
                    <a:pt x="707" y="310"/>
                    <a:pt x="696" y="312"/>
                    <a:pt x="691" y="319"/>
                  </a:cubicBezTo>
                  <a:cubicBezTo>
                    <a:pt x="693" y="323"/>
                    <a:pt x="698" y="325"/>
                    <a:pt x="695" y="329"/>
                  </a:cubicBezTo>
                  <a:cubicBezTo>
                    <a:pt x="693" y="330"/>
                    <a:pt x="691" y="330"/>
                    <a:pt x="690" y="330"/>
                  </a:cubicBezTo>
                  <a:cubicBezTo>
                    <a:pt x="684" y="330"/>
                    <a:pt x="678" y="328"/>
                    <a:pt x="673" y="325"/>
                  </a:cubicBezTo>
                  <a:cubicBezTo>
                    <a:pt x="668" y="323"/>
                    <a:pt x="663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5" y="325"/>
                    <a:pt x="661" y="329"/>
                    <a:pt x="663" y="332"/>
                  </a:cubicBezTo>
                  <a:cubicBezTo>
                    <a:pt x="665" y="334"/>
                    <a:pt x="673" y="332"/>
                    <a:pt x="674" y="335"/>
                  </a:cubicBezTo>
                  <a:cubicBezTo>
                    <a:pt x="672" y="340"/>
                    <a:pt x="669" y="342"/>
                    <a:pt x="666" y="342"/>
                  </a:cubicBezTo>
                  <a:cubicBezTo>
                    <a:pt x="660" y="342"/>
                    <a:pt x="654" y="337"/>
                    <a:pt x="649" y="335"/>
                  </a:cubicBezTo>
                  <a:cubicBezTo>
                    <a:pt x="646" y="333"/>
                    <a:pt x="643" y="334"/>
                    <a:pt x="640" y="333"/>
                  </a:cubicBezTo>
                  <a:cubicBezTo>
                    <a:pt x="631" y="328"/>
                    <a:pt x="639" y="322"/>
                    <a:pt x="642" y="315"/>
                  </a:cubicBezTo>
                  <a:cubicBezTo>
                    <a:pt x="635" y="307"/>
                    <a:pt x="615" y="305"/>
                    <a:pt x="616" y="293"/>
                  </a:cubicBezTo>
                  <a:cubicBezTo>
                    <a:pt x="626" y="294"/>
                    <a:pt x="636" y="303"/>
                    <a:pt x="650" y="306"/>
                  </a:cubicBezTo>
                  <a:cubicBezTo>
                    <a:pt x="660" y="308"/>
                    <a:pt x="669" y="309"/>
                    <a:pt x="678" y="309"/>
                  </a:cubicBezTo>
                  <a:cubicBezTo>
                    <a:pt x="689" y="309"/>
                    <a:pt x="699" y="307"/>
                    <a:pt x="705" y="299"/>
                  </a:cubicBezTo>
                  <a:cubicBezTo>
                    <a:pt x="710" y="290"/>
                    <a:pt x="696" y="279"/>
                    <a:pt x="684" y="279"/>
                  </a:cubicBezTo>
                  <a:cubicBezTo>
                    <a:pt x="683" y="279"/>
                    <a:pt x="683" y="279"/>
                    <a:pt x="683" y="279"/>
                  </a:cubicBezTo>
                  <a:cubicBezTo>
                    <a:pt x="667" y="270"/>
                    <a:pt x="646" y="265"/>
                    <a:pt x="621" y="264"/>
                  </a:cubicBezTo>
                  <a:cubicBezTo>
                    <a:pt x="620" y="260"/>
                    <a:pt x="621" y="255"/>
                    <a:pt x="619" y="253"/>
                  </a:cubicBezTo>
                  <a:cubicBezTo>
                    <a:pt x="609" y="255"/>
                    <a:pt x="602" y="259"/>
                    <a:pt x="592" y="261"/>
                  </a:cubicBezTo>
                  <a:cubicBezTo>
                    <a:pt x="591" y="259"/>
                    <a:pt x="588" y="259"/>
                    <a:pt x="588" y="256"/>
                  </a:cubicBezTo>
                  <a:cubicBezTo>
                    <a:pt x="592" y="252"/>
                    <a:pt x="599" y="248"/>
                    <a:pt x="594" y="241"/>
                  </a:cubicBezTo>
                  <a:cubicBezTo>
                    <a:pt x="592" y="241"/>
                    <a:pt x="591" y="240"/>
                    <a:pt x="590" y="240"/>
                  </a:cubicBezTo>
                  <a:cubicBezTo>
                    <a:pt x="586" y="240"/>
                    <a:pt x="583" y="243"/>
                    <a:pt x="578" y="243"/>
                  </a:cubicBezTo>
                  <a:cubicBezTo>
                    <a:pt x="577" y="240"/>
                    <a:pt x="578" y="235"/>
                    <a:pt x="573" y="235"/>
                  </a:cubicBezTo>
                  <a:cubicBezTo>
                    <a:pt x="572" y="235"/>
                    <a:pt x="572" y="235"/>
                    <a:pt x="572" y="235"/>
                  </a:cubicBezTo>
                  <a:cubicBezTo>
                    <a:pt x="565" y="237"/>
                    <a:pt x="569" y="243"/>
                    <a:pt x="562" y="245"/>
                  </a:cubicBezTo>
                  <a:cubicBezTo>
                    <a:pt x="561" y="245"/>
                    <a:pt x="560" y="245"/>
                    <a:pt x="560" y="245"/>
                  </a:cubicBezTo>
                  <a:cubicBezTo>
                    <a:pt x="554" y="245"/>
                    <a:pt x="549" y="241"/>
                    <a:pt x="544" y="239"/>
                  </a:cubicBezTo>
                  <a:cubicBezTo>
                    <a:pt x="537" y="245"/>
                    <a:pt x="527" y="250"/>
                    <a:pt x="516" y="250"/>
                  </a:cubicBezTo>
                  <a:cubicBezTo>
                    <a:pt x="513" y="250"/>
                    <a:pt x="510" y="250"/>
                    <a:pt x="506" y="249"/>
                  </a:cubicBezTo>
                  <a:cubicBezTo>
                    <a:pt x="504" y="252"/>
                    <a:pt x="509" y="254"/>
                    <a:pt x="506" y="257"/>
                  </a:cubicBezTo>
                  <a:cubicBezTo>
                    <a:pt x="503" y="260"/>
                    <a:pt x="499" y="260"/>
                    <a:pt x="495" y="260"/>
                  </a:cubicBezTo>
                  <a:cubicBezTo>
                    <a:pt x="491" y="260"/>
                    <a:pt x="487" y="260"/>
                    <a:pt x="482" y="259"/>
                  </a:cubicBezTo>
                  <a:cubicBezTo>
                    <a:pt x="473" y="263"/>
                    <a:pt x="470" y="271"/>
                    <a:pt x="457" y="272"/>
                  </a:cubicBezTo>
                  <a:cubicBezTo>
                    <a:pt x="452" y="271"/>
                    <a:pt x="452" y="265"/>
                    <a:pt x="450" y="263"/>
                  </a:cubicBezTo>
                  <a:cubicBezTo>
                    <a:pt x="443" y="265"/>
                    <a:pt x="437" y="268"/>
                    <a:pt x="434" y="275"/>
                  </a:cubicBezTo>
                  <a:cubicBezTo>
                    <a:pt x="440" y="278"/>
                    <a:pt x="446" y="276"/>
                    <a:pt x="452" y="277"/>
                  </a:cubicBezTo>
                  <a:cubicBezTo>
                    <a:pt x="447" y="280"/>
                    <a:pt x="441" y="283"/>
                    <a:pt x="440" y="290"/>
                  </a:cubicBezTo>
                  <a:cubicBezTo>
                    <a:pt x="434" y="293"/>
                    <a:pt x="428" y="296"/>
                    <a:pt x="423" y="300"/>
                  </a:cubicBezTo>
                  <a:cubicBezTo>
                    <a:pt x="425" y="313"/>
                    <a:pt x="412" y="321"/>
                    <a:pt x="400" y="326"/>
                  </a:cubicBezTo>
                  <a:cubicBezTo>
                    <a:pt x="397" y="328"/>
                    <a:pt x="403" y="330"/>
                    <a:pt x="400" y="332"/>
                  </a:cubicBezTo>
                  <a:cubicBezTo>
                    <a:pt x="395" y="334"/>
                    <a:pt x="388" y="335"/>
                    <a:pt x="387" y="341"/>
                  </a:cubicBezTo>
                  <a:cubicBezTo>
                    <a:pt x="388" y="343"/>
                    <a:pt x="389" y="343"/>
                    <a:pt x="391" y="343"/>
                  </a:cubicBezTo>
                  <a:cubicBezTo>
                    <a:pt x="391" y="343"/>
                    <a:pt x="392" y="343"/>
                    <a:pt x="392" y="343"/>
                  </a:cubicBezTo>
                  <a:cubicBezTo>
                    <a:pt x="393" y="343"/>
                    <a:pt x="393" y="343"/>
                    <a:pt x="394" y="343"/>
                  </a:cubicBezTo>
                  <a:cubicBezTo>
                    <a:pt x="396" y="343"/>
                    <a:pt x="398" y="343"/>
                    <a:pt x="398" y="346"/>
                  </a:cubicBezTo>
                  <a:cubicBezTo>
                    <a:pt x="397" y="348"/>
                    <a:pt x="395" y="349"/>
                    <a:pt x="393" y="349"/>
                  </a:cubicBezTo>
                  <a:cubicBezTo>
                    <a:pt x="390" y="349"/>
                    <a:pt x="387" y="347"/>
                    <a:pt x="383" y="347"/>
                  </a:cubicBezTo>
                  <a:cubicBezTo>
                    <a:pt x="379" y="348"/>
                    <a:pt x="381" y="354"/>
                    <a:pt x="376" y="354"/>
                  </a:cubicBezTo>
                  <a:cubicBezTo>
                    <a:pt x="373" y="353"/>
                    <a:pt x="370" y="353"/>
                    <a:pt x="368" y="353"/>
                  </a:cubicBezTo>
                  <a:cubicBezTo>
                    <a:pt x="363" y="353"/>
                    <a:pt x="360" y="355"/>
                    <a:pt x="356" y="357"/>
                  </a:cubicBezTo>
                  <a:cubicBezTo>
                    <a:pt x="352" y="359"/>
                    <a:pt x="347" y="361"/>
                    <a:pt x="342" y="361"/>
                  </a:cubicBezTo>
                  <a:cubicBezTo>
                    <a:pt x="342" y="361"/>
                    <a:pt x="342" y="361"/>
                    <a:pt x="341" y="361"/>
                  </a:cubicBezTo>
                  <a:cubicBezTo>
                    <a:pt x="343" y="367"/>
                    <a:pt x="340" y="375"/>
                    <a:pt x="344" y="380"/>
                  </a:cubicBezTo>
                  <a:cubicBezTo>
                    <a:pt x="341" y="382"/>
                    <a:pt x="336" y="381"/>
                    <a:pt x="337" y="386"/>
                  </a:cubicBezTo>
                  <a:cubicBezTo>
                    <a:pt x="338" y="387"/>
                    <a:pt x="339" y="387"/>
                    <a:pt x="341" y="387"/>
                  </a:cubicBezTo>
                  <a:cubicBezTo>
                    <a:pt x="342" y="387"/>
                    <a:pt x="343" y="387"/>
                    <a:pt x="344" y="387"/>
                  </a:cubicBezTo>
                  <a:cubicBezTo>
                    <a:pt x="345" y="387"/>
                    <a:pt x="346" y="387"/>
                    <a:pt x="347" y="387"/>
                  </a:cubicBezTo>
                  <a:cubicBezTo>
                    <a:pt x="349" y="387"/>
                    <a:pt x="350" y="387"/>
                    <a:pt x="351" y="389"/>
                  </a:cubicBezTo>
                  <a:cubicBezTo>
                    <a:pt x="349" y="392"/>
                    <a:pt x="344" y="393"/>
                    <a:pt x="341" y="397"/>
                  </a:cubicBezTo>
                  <a:cubicBezTo>
                    <a:pt x="344" y="408"/>
                    <a:pt x="350" y="415"/>
                    <a:pt x="365" y="416"/>
                  </a:cubicBezTo>
                  <a:cubicBezTo>
                    <a:pt x="376" y="412"/>
                    <a:pt x="381" y="403"/>
                    <a:pt x="396" y="402"/>
                  </a:cubicBezTo>
                  <a:cubicBezTo>
                    <a:pt x="403" y="411"/>
                    <a:pt x="418" y="421"/>
                    <a:pt x="408" y="437"/>
                  </a:cubicBezTo>
                  <a:cubicBezTo>
                    <a:pt x="411" y="443"/>
                    <a:pt x="417" y="447"/>
                    <a:pt x="423" y="447"/>
                  </a:cubicBezTo>
                  <a:cubicBezTo>
                    <a:pt x="428" y="447"/>
                    <a:pt x="434" y="444"/>
                    <a:pt x="438" y="440"/>
                  </a:cubicBezTo>
                  <a:cubicBezTo>
                    <a:pt x="439" y="440"/>
                    <a:pt x="440" y="440"/>
                    <a:pt x="441" y="440"/>
                  </a:cubicBezTo>
                  <a:cubicBezTo>
                    <a:pt x="452" y="440"/>
                    <a:pt x="469" y="432"/>
                    <a:pt x="459" y="423"/>
                  </a:cubicBezTo>
                  <a:cubicBezTo>
                    <a:pt x="455" y="424"/>
                    <a:pt x="457" y="431"/>
                    <a:pt x="452" y="431"/>
                  </a:cubicBezTo>
                  <a:cubicBezTo>
                    <a:pt x="452" y="431"/>
                    <a:pt x="452" y="430"/>
                    <a:pt x="451" y="430"/>
                  </a:cubicBezTo>
                  <a:cubicBezTo>
                    <a:pt x="441" y="408"/>
                    <a:pt x="478" y="409"/>
                    <a:pt x="477" y="388"/>
                  </a:cubicBezTo>
                  <a:cubicBezTo>
                    <a:pt x="474" y="383"/>
                    <a:pt x="465" y="384"/>
                    <a:pt x="462" y="379"/>
                  </a:cubicBezTo>
                  <a:cubicBezTo>
                    <a:pt x="465" y="368"/>
                    <a:pt x="463" y="361"/>
                    <a:pt x="468" y="355"/>
                  </a:cubicBezTo>
                  <a:cubicBezTo>
                    <a:pt x="477" y="344"/>
                    <a:pt x="505" y="345"/>
                    <a:pt x="509" y="330"/>
                  </a:cubicBezTo>
                  <a:cubicBezTo>
                    <a:pt x="508" y="327"/>
                    <a:pt x="506" y="325"/>
                    <a:pt x="504" y="322"/>
                  </a:cubicBezTo>
                  <a:cubicBezTo>
                    <a:pt x="509" y="310"/>
                    <a:pt x="526" y="315"/>
                    <a:pt x="541" y="312"/>
                  </a:cubicBezTo>
                  <a:cubicBezTo>
                    <a:pt x="564" y="325"/>
                    <a:pt x="521" y="335"/>
                    <a:pt x="516" y="346"/>
                  </a:cubicBezTo>
                  <a:cubicBezTo>
                    <a:pt x="506" y="348"/>
                    <a:pt x="504" y="358"/>
                    <a:pt x="501" y="366"/>
                  </a:cubicBezTo>
                  <a:cubicBezTo>
                    <a:pt x="506" y="370"/>
                    <a:pt x="504" y="376"/>
                    <a:pt x="501" y="381"/>
                  </a:cubicBezTo>
                  <a:cubicBezTo>
                    <a:pt x="509" y="387"/>
                    <a:pt x="519" y="390"/>
                    <a:pt x="529" y="390"/>
                  </a:cubicBezTo>
                  <a:cubicBezTo>
                    <a:pt x="538" y="390"/>
                    <a:pt x="548" y="388"/>
                    <a:pt x="558" y="386"/>
                  </a:cubicBezTo>
                  <a:cubicBezTo>
                    <a:pt x="565" y="385"/>
                    <a:pt x="570" y="382"/>
                    <a:pt x="575" y="382"/>
                  </a:cubicBezTo>
                  <a:cubicBezTo>
                    <a:pt x="579" y="382"/>
                    <a:pt x="582" y="384"/>
                    <a:pt x="585" y="389"/>
                  </a:cubicBezTo>
                  <a:cubicBezTo>
                    <a:pt x="582" y="394"/>
                    <a:pt x="572" y="398"/>
                    <a:pt x="563" y="398"/>
                  </a:cubicBezTo>
                  <a:cubicBezTo>
                    <a:pt x="558" y="398"/>
                    <a:pt x="554" y="397"/>
                    <a:pt x="551" y="394"/>
                  </a:cubicBezTo>
                  <a:cubicBezTo>
                    <a:pt x="545" y="398"/>
                    <a:pt x="533" y="397"/>
                    <a:pt x="529" y="403"/>
                  </a:cubicBezTo>
                  <a:cubicBezTo>
                    <a:pt x="534" y="411"/>
                    <a:pt x="538" y="422"/>
                    <a:pt x="527" y="429"/>
                  </a:cubicBezTo>
                  <a:cubicBezTo>
                    <a:pt x="520" y="426"/>
                    <a:pt x="522" y="419"/>
                    <a:pt x="515" y="417"/>
                  </a:cubicBezTo>
                  <a:cubicBezTo>
                    <a:pt x="515" y="417"/>
                    <a:pt x="514" y="417"/>
                    <a:pt x="513" y="417"/>
                  </a:cubicBezTo>
                  <a:cubicBezTo>
                    <a:pt x="501" y="417"/>
                    <a:pt x="499" y="437"/>
                    <a:pt x="501" y="449"/>
                  </a:cubicBezTo>
                  <a:cubicBezTo>
                    <a:pt x="496" y="453"/>
                    <a:pt x="488" y="456"/>
                    <a:pt x="481" y="458"/>
                  </a:cubicBezTo>
                  <a:cubicBezTo>
                    <a:pt x="476" y="453"/>
                    <a:pt x="472" y="451"/>
                    <a:pt x="468" y="451"/>
                  </a:cubicBezTo>
                  <a:cubicBezTo>
                    <a:pt x="460" y="451"/>
                    <a:pt x="452" y="458"/>
                    <a:pt x="438" y="458"/>
                  </a:cubicBezTo>
                  <a:cubicBezTo>
                    <a:pt x="436" y="464"/>
                    <a:pt x="433" y="466"/>
                    <a:pt x="430" y="466"/>
                  </a:cubicBezTo>
                  <a:cubicBezTo>
                    <a:pt x="425" y="466"/>
                    <a:pt x="420" y="461"/>
                    <a:pt x="418" y="456"/>
                  </a:cubicBezTo>
                  <a:cubicBezTo>
                    <a:pt x="418" y="456"/>
                    <a:pt x="417" y="456"/>
                    <a:pt x="417" y="456"/>
                  </a:cubicBezTo>
                  <a:cubicBezTo>
                    <a:pt x="412" y="456"/>
                    <a:pt x="406" y="462"/>
                    <a:pt x="399" y="463"/>
                  </a:cubicBezTo>
                  <a:cubicBezTo>
                    <a:pt x="395" y="459"/>
                    <a:pt x="390" y="456"/>
                    <a:pt x="387" y="451"/>
                  </a:cubicBezTo>
                  <a:cubicBezTo>
                    <a:pt x="398" y="444"/>
                    <a:pt x="392" y="427"/>
                    <a:pt x="393" y="418"/>
                  </a:cubicBezTo>
                  <a:cubicBezTo>
                    <a:pt x="392" y="418"/>
                    <a:pt x="390" y="418"/>
                    <a:pt x="389" y="418"/>
                  </a:cubicBezTo>
                  <a:cubicBezTo>
                    <a:pt x="381" y="418"/>
                    <a:pt x="377" y="424"/>
                    <a:pt x="372" y="428"/>
                  </a:cubicBezTo>
                  <a:cubicBezTo>
                    <a:pt x="372" y="440"/>
                    <a:pt x="379" y="457"/>
                    <a:pt x="369" y="467"/>
                  </a:cubicBezTo>
                  <a:cubicBezTo>
                    <a:pt x="367" y="466"/>
                    <a:pt x="365" y="466"/>
                    <a:pt x="363" y="466"/>
                  </a:cubicBezTo>
                  <a:cubicBezTo>
                    <a:pt x="359" y="466"/>
                    <a:pt x="355" y="467"/>
                    <a:pt x="351" y="468"/>
                  </a:cubicBezTo>
                  <a:cubicBezTo>
                    <a:pt x="346" y="469"/>
                    <a:pt x="342" y="470"/>
                    <a:pt x="337" y="470"/>
                  </a:cubicBezTo>
                  <a:cubicBezTo>
                    <a:pt x="337" y="470"/>
                    <a:pt x="337" y="470"/>
                    <a:pt x="337" y="470"/>
                  </a:cubicBezTo>
                  <a:cubicBezTo>
                    <a:pt x="333" y="474"/>
                    <a:pt x="331" y="479"/>
                    <a:pt x="329" y="485"/>
                  </a:cubicBezTo>
                  <a:cubicBezTo>
                    <a:pt x="322" y="489"/>
                    <a:pt x="316" y="494"/>
                    <a:pt x="309" y="498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237" y="150"/>
                    <a:pt x="1237" y="150"/>
                    <a:pt x="1237" y="150"/>
                  </a:cubicBezTo>
                  <a:moveTo>
                    <a:pt x="2942" y="147"/>
                  </a:moveTo>
                  <a:cubicBezTo>
                    <a:pt x="2936" y="147"/>
                    <a:pt x="2929" y="149"/>
                    <a:pt x="2926" y="153"/>
                  </a:cubicBezTo>
                  <a:cubicBezTo>
                    <a:pt x="2927" y="161"/>
                    <a:pt x="2939" y="161"/>
                    <a:pt x="2942" y="168"/>
                  </a:cubicBezTo>
                  <a:cubicBezTo>
                    <a:pt x="2936" y="181"/>
                    <a:pt x="2926" y="198"/>
                    <a:pt x="2942" y="208"/>
                  </a:cubicBezTo>
                  <a:cubicBezTo>
                    <a:pt x="2950" y="206"/>
                    <a:pt x="2954" y="202"/>
                    <a:pt x="2952" y="196"/>
                  </a:cubicBezTo>
                  <a:cubicBezTo>
                    <a:pt x="2954" y="195"/>
                    <a:pt x="2957" y="195"/>
                    <a:pt x="2961" y="195"/>
                  </a:cubicBezTo>
                  <a:cubicBezTo>
                    <a:pt x="2962" y="195"/>
                    <a:pt x="2963" y="195"/>
                    <a:pt x="2964" y="195"/>
                  </a:cubicBezTo>
                  <a:cubicBezTo>
                    <a:pt x="2965" y="195"/>
                    <a:pt x="2966" y="195"/>
                    <a:pt x="2967" y="195"/>
                  </a:cubicBezTo>
                  <a:cubicBezTo>
                    <a:pt x="2968" y="195"/>
                    <a:pt x="2968" y="195"/>
                    <a:pt x="2969" y="195"/>
                  </a:cubicBezTo>
                  <a:cubicBezTo>
                    <a:pt x="2972" y="187"/>
                    <a:pt x="2983" y="184"/>
                    <a:pt x="2985" y="175"/>
                  </a:cubicBezTo>
                  <a:cubicBezTo>
                    <a:pt x="2979" y="168"/>
                    <a:pt x="2958" y="173"/>
                    <a:pt x="2949" y="168"/>
                  </a:cubicBezTo>
                  <a:cubicBezTo>
                    <a:pt x="2950" y="161"/>
                    <a:pt x="2957" y="162"/>
                    <a:pt x="2957" y="155"/>
                  </a:cubicBezTo>
                  <a:cubicBezTo>
                    <a:pt x="2956" y="149"/>
                    <a:pt x="2949" y="147"/>
                    <a:pt x="2942" y="147"/>
                  </a:cubicBezTo>
                  <a:moveTo>
                    <a:pt x="2710" y="140"/>
                  </a:moveTo>
                  <a:cubicBezTo>
                    <a:pt x="2706" y="140"/>
                    <a:pt x="2700" y="145"/>
                    <a:pt x="2702" y="150"/>
                  </a:cubicBezTo>
                  <a:cubicBezTo>
                    <a:pt x="2703" y="150"/>
                    <a:pt x="2704" y="150"/>
                    <a:pt x="2705" y="150"/>
                  </a:cubicBezTo>
                  <a:cubicBezTo>
                    <a:pt x="2710" y="150"/>
                    <a:pt x="2715" y="146"/>
                    <a:pt x="2714" y="143"/>
                  </a:cubicBezTo>
                  <a:cubicBezTo>
                    <a:pt x="2714" y="141"/>
                    <a:pt x="2712" y="140"/>
                    <a:pt x="2710" y="140"/>
                  </a:cubicBezTo>
                  <a:moveTo>
                    <a:pt x="973" y="138"/>
                  </a:moveTo>
                  <a:cubicBezTo>
                    <a:pt x="963" y="138"/>
                    <a:pt x="952" y="142"/>
                    <a:pt x="948" y="146"/>
                  </a:cubicBezTo>
                  <a:cubicBezTo>
                    <a:pt x="947" y="146"/>
                    <a:pt x="946" y="146"/>
                    <a:pt x="946" y="146"/>
                  </a:cubicBezTo>
                  <a:cubicBezTo>
                    <a:pt x="937" y="146"/>
                    <a:pt x="931" y="151"/>
                    <a:pt x="923" y="151"/>
                  </a:cubicBezTo>
                  <a:cubicBezTo>
                    <a:pt x="923" y="151"/>
                    <a:pt x="923" y="151"/>
                    <a:pt x="922" y="151"/>
                  </a:cubicBezTo>
                  <a:cubicBezTo>
                    <a:pt x="920" y="151"/>
                    <a:pt x="919" y="151"/>
                    <a:pt x="917" y="150"/>
                  </a:cubicBezTo>
                  <a:cubicBezTo>
                    <a:pt x="915" y="150"/>
                    <a:pt x="913" y="149"/>
                    <a:pt x="911" y="149"/>
                  </a:cubicBezTo>
                  <a:cubicBezTo>
                    <a:pt x="910" y="149"/>
                    <a:pt x="910" y="149"/>
                    <a:pt x="910" y="150"/>
                  </a:cubicBezTo>
                  <a:cubicBezTo>
                    <a:pt x="905" y="150"/>
                    <a:pt x="900" y="154"/>
                    <a:pt x="894" y="156"/>
                  </a:cubicBezTo>
                  <a:cubicBezTo>
                    <a:pt x="887" y="158"/>
                    <a:pt x="881" y="158"/>
                    <a:pt x="876" y="161"/>
                  </a:cubicBezTo>
                  <a:cubicBezTo>
                    <a:pt x="872" y="163"/>
                    <a:pt x="870" y="169"/>
                    <a:pt x="866" y="172"/>
                  </a:cubicBezTo>
                  <a:cubicBezTo>
                    <a:pt x="862" y="175"/>
                    <a:pt x="856" y="179"/>
                    <a:pt x="851" y="182"/>
                  </a:cubicBezTo>
                  <a:cubicBezTo>
                    <a:pt x="845" y="185"/>
                    <a:pt x="837" y="185"/>
                    <a:pt x="833" y="190"/>
                  </a:cubicBezTo>
                  <a:cubicBezTo>
                    <a:pt x="838" y="199"/>
                    <a:pt x="855" y="197"/>
                    <a:pt x="863" y="203"/>
                  </a:cubicBezTo>
                  <a:cubicBezTo>
                    <a:pt x="870" y="184"/>
                    <a:pt x="902" y="181"/>
                    <a:pt x="922" y="171"/>
                  </a:cubicBezTo>
                  <a:cubicBezTo>
                    <a:pt x="928" y="168"/>
                    <a:pt x="932" y="164"/>
                    <a:pt x="938" y="162"/>
                  </a:cubicBezTo>
                  <a:cubicBezTo>
                    <a:pt x="950" y="157"/>
                    <a:pt x="985" y="157"/>
                    <a:pt x="986" y="147"/>
                  </a:cubicBezTo>
                  <a:cubicBezTo>
                    <a:pt x="987" y="140"/>
                    <a:pt x="981" y="138"/>
                    <a:pt x="973" y="138"/>
                  </a:cubicBezTo>
                  <a:moveTo>
                    <a:pt x="2907" y="126"/>
                  </a:moveTo>
                  <a:cubicBezTo>
                    <a:pt x="2905" y="126"/>
                    <a:pt x="2903" y="127"/>
                    <a:pt x="2901" y="128"/>
                  </a:cubicBezTo>
                  <a:cubicBezTo>
                    <a:pt x="2901" y="128"/>
                    <a:pt x="2901" y="128"/>
                    <a:pt x="2901" y="128"/>
                  </a:cubicBezTo>
                  <a:cubicBezTo>
                    <a:pt x="2900" y="128"/>
                    <a:pt x="2899" y="128"/>
                    <a:pt x="2898" y="128"/>
                  </a:cubicBezTo>
                  <a:cubicBezTo>
                    <a:pt x="2897" y="128"/>
                    <a:pt x="2896" y="128"/>
                    <a:pt x="2895" y="128"/>
                  </a:cubicBezTo>
                  <a:cubicBezTo>
                    <a:pt x="2890" y="128"/>
                    <a:pt x="2886" y="129"/>
                    <a:pt x="2885" y="132"/>
                  </a:cubicBezTo>
                  <a:cubicBezTo>
                    <a:pt x="2887" y="134"/>
                    <a:pt x="2888" y="139"/>
                    <a:pt x="2884" y="139"/>
                  </a:cubicBezTo>
                  <a:cubicBezTo>
                    <a:pt x="2880" y="136"/>
                    <a:pt x="2879" y="130"/>
                    <a:pt x="2872" y="128"/>
                  </a:cubicBezTo>
                  <a:cubicBezTo>
                    <a:pt x="2870" y="130"/>
                    <a:pt x="2868" y="132"/>
                    <a:pt x="2866" y="134"/>
                  </a:cubicBezTo>
                  <a:cubicBezTo>
                    <a:pt x="2866" y="138"/>
                    <a:pt x="2870" y="138"/>
                    <a:pt x="2870" y="142"/>
                  </a:cubicBezTo>
                  <a:cubicBezTo>
                    <a:pt x="2867" y="144"/>
                    <a:pt x="2862" y="150"/>
                    <a:pt x="2867" y="154"/>
                  </a:cubicBezTo>
                  <a:cubicBezTo>
                    <a:pt x="2874" y="153"/>
                    <a:pt x="2881" y="148"/>
                    <a:pt x="2888" y="148"/>
                  </a:cubicBezTo>
                  <a:cubicBezTo>
                    <a:pt x="2889" y="148"/>
                    <a:pt x="2890" y="148"/>
                    <a:pt x="2891" y="149"/>
                  </a:cubicBezTo>
                  <a:cubicBezTo>
                    <a:pt x="2891" y="150"/>
                    <a:pt x="2889" y="151"/>
                    <a:pt x="2888" y="151"/>
                  </a:cubicBezTo>
                  <a:cubicBezTo>
                    <a:pt x="2888" y="151"/>
                    <a:pt x="2887" y="151"/>
                    <a:pt x="2887" y="151"/>
                  </a:cubicBezTo>
                  <a:cubicBezTo>
                    <a:pt x="2886" y="151"/>
                    <a:pt x="2886" y="151"/>
                    <a:pt x="2885" y="151"/>
                  </a:cubicBezTo>
                  <a:cubicBezTo>
                    <a:pt x="2884" y="151"/>
                    <a:pt x="2883" y="151"/>
                    <a:pt x="2882" y="151"/>
                  </a:cubicBezTo>
                  <a:cubicBezTo>
                    <a:pt x="2883" y="155"/>
                    <a:pt x="2880" y="156"/>
                    <a:pt x="2882" y="158"/>
                  </a:cubicBezTo>
                  <a:cubicBezTo>
                    <a:pt x="2888" y="157"/>
                    <a:pt x="2893" y="155"/>
                    <a:pt x="2899" y="155"/>
                  </a:cubicBezTo>
                  <a:cubicBezTo>
                    <a:pt x="2901" y="155"/>
                    <a:pt x="2903" y="156"/>
                    <a:pt x="2906" y="156"/>
                  </a:cubicBezTo>
                  <a:cubicBezTo>
                    <a:pt x="2919" y="154"/>
                    <a:pt x="2919" y="126"/>
                    <a:pt x="2907" y="126"/>
                  </a:cubicBezTo>
                  <a:moveTo>
                    <a:pt x="2786" y="124"/>
                  </a:moveTo>
                  <a:cubicBezTo>
                    <a:pt x="2782" y="124"/>
                    <a:pt x="2778" y="126"/>
                    <a:pt x="2777" y="131"/>
                  </a:cubicBezTo>
                  <a:cubicBezTo>
                    <a:pt x="2777" y="139"/>
                    <a:pt x="2791" y="139"/>
                    <a:pt x="2790" y="149"/>
                  </a:cubicBezTo>
                  <a:cubicBezTo>
                    <a:pt x="2775" y="146"/>
                    <a:pt x="2757" y="137"/>
                    <a:pt x="2738" y="133"/>
                  </a:cubicBezTo>
                  <a:cubicBezTo>
                    <a:pt x="2733" y="141"/>
                    <a:pt x="2727" y="148"/>
                    <a:pt x="2718" y="153"/>
                  </a:cubicBezTo>
                  <a:cubicBezTo>
                    <a:pt x="2722" y="157"/>
                    <a:pt x="2727" y="158"/>
                    <a:pt x="2732" y="158"/>
                  </a:cubicBezTo>
                  <a:cubicBezTo>
                    <a:pt x="2738" y="158"/>
                    <a:pt x="2745" y="157"/>
                    <a:pt x="2751" y="155"/>
                  </a:cubicBezTo>
                  <a:cubicBezTo>
                    <a:pt x="2757" y="154"/>
                    <a:pt x="2763" y="153"/>
                    <a:pt x="2767" y="153"/>
                  </a:cubicBezTo>
                  <a:cubicBezTo>
                    <a:pt x="2768" y="153"/>
                    <a:pt x="2769" y="153"/>
                    <a:pt x="2769" y="153"/>
                  </a:cubicBezTo>
                  <a:cubicBezTo>
                    <a:pt x="2766" y="162"/>
                    <a:pt x="2748" y="158"/>
                    <a:pt x="2746" y="167"/>
                  </a:cubicBezTo>
                  <a:cubicBezTo>
                    <a:pt x="2751" y="169"/>
                    <a:pt x="2755" y="170"/>
                    <a:pt x="2759" y="170"/>
                  </a:cubicBezTo>
                  <a:cubicBezTo>
                    <a:pt x="2774" y="170"/>
                    <a:pt x="2785" y="159"/>
                    <a:pt x="2802" y="157"/>
                  </a:cubicBezTo>
                  <a:cubicBezTo>
                    <a:pt x="2802" y="157"/>
                    <a:pt x="2803" y="157"/>
                    <a:pt x="2803" y="157"/>
                  </a:cubicBezTo>
                  <a:cubicBezTo>
                    <a:pt x="2804" y="157"/>
                    <a:pt x="2805" y="157"/>
                    <a:pt x="2807" y="157"/>
                  </a:cubicBezTo>
                  <a:cubicBezTo>
                    <a:pt x="2808" y="157"/>
                    <a:pt x="2809" y="157"/>
                    <a:pt x="2810" y="157"/>
                  </a:cubicBezTo>
                  <a:cubicBezTo>
                    <a:pt x="2811" y="157"/>
                    <a:pt x="2812" y="157"/>
                    <a:pt x="2813" y="157"/>
                  </a:cubicBezTo>
                  <a:cubicBezTo>
                    <a:pt x="2823" y="154"/>
                    <a:pt x="2834" y="140"/>
                    <a:pt x="2820" y="138"/>
                  </a:cubicBezTo>
                  <a:cubicBezTo>
                    <a:pt x="2820" y="138"/>
                    <a:pt x="2820" y="138"/>
                    <a:pt x="2819" y="138"/>
                  </a:cubicBezTo>
                  <a:cubicBezTo>
                    <a:pt x="2817" y="138"/>
                    <a:pt x="2816" y="139"/>
                    <a:pt x="2815" y="140"/>
                  </a:cubicBezTo>
                  <a:cubicBezTo>
                    <a:pt x="2813" y="141"/>
                    <a:pt x="2812" y="142"/>
                    <a:pt x="2810" y="142"/>
                  </a:cubicBezTo>
                  <a:cubicBezTo>
                    <a:pt x="2810" y="142"/>
                    <a:pt x="2810" y="142"/>
                    <a:pt x="2809" y="142"/>
                  </a:cubicBezTo>
                  <a:cubicBezTo>
                    <a:pt x="2800" y="142"/>
                    <a:pt x="2800" y="128"/>
                    <a:pt x="2793" y="125"/>
                  </a:cubicBezTo>
                  <a:cubicBezTo>
                    <a:pt x="2791" y="125"/>
                    <a:pt x="2788" y="124"/>
                    <a:pt x="2786" y="124"/>
                  </a:cubicBezTo>
                  <a:moveTo>
                    <a:pt x="2752" y="123"/>
                  </a:moveTo>
                  <a:cubicBezTo>
                    <a:pt x="2749" y="123"/>
                    <a:pt x="2745" y="125"/>
                    <a:pt x="2745" y="127"/>
                  </a:cubicBezTo>
                  <a:cubicBezTo>
                    <a:pt x="2746" y="130"/>
                    <a:pt x="2748" y="131"/>
                    <a:pt x="2751" y="131"/>
                  </a:cubicBezTo>
                  <a:cubicBezTo>
                    <a:pt x="2754" y="131"/>
                    <a:pt x="2757" y="129"/>
                    <a:pt x="2757" y="126"/>
                  </a:cubicBezTo>
                  <a:cubicBezTo>
                    <a:pt x="2757" y="124"/>
                    <a:pt x="2755" y="123"/>
                    <a:pt x="2752" y="123"/>
                  </a:cubicBezTo>
                  <a:moveTo>
                    <a:pt x="2931" y="120"/>
                  </a:moveTo>
                  <a:cubicBezTo>
                    <a:pt x="2926" y="120"/>
                    <a:pt x="2921" y="122"/>
                    <a:pt x="2919" y="127"/>
                  </a:cubicBezTo>
                  <a:cubicBezTo>
                    <a:pt x="2924" y="133"/>
                    <a:pt x="2935" y="138"/>
                    <a:pt x="2946" y="138"/>
                  </a:cubicBezTo>
                  <a:cubicBezTo>
                    <a:pt x="2949" y="138"/>
                    <a:pt x="2952" y="138"/>
                    <a:pt x="2956" y="137"/>
                  </a:cubicBezTo>
                  <a:cubicBezTo>
                    <a:pt x="2961" y="142"/>
                    <a:pt x="2968" y="148"/>
                    <a:pt x="2968" y="159"/>
                  </a:cubicBezTo>
                  <a:cubicBezTo>
                    <a:pt x="2976" y="161"/>
                    <a:pt x="2983" y="166"/>
                    <a:pt x="2991" y="166"/>
                  </a:cubicBezTo>
                  <a:cubicBezTo>
                    <a:pt x="2993" y="166"/>
                    <a:pt x="2996" y="166"/>
                    <a:pt x="2999" y="164"/>
                  </a:cubicBezTo>
                  <a:cubicBezTo>
                    <a:pt x="3004" y="164"/>
                    <a:pt x="3003" y="169"/>
                    <a:pt x="3008" y="169"/>
                  </a:cubicBezTo>
                  <a:cubicBezTo>
                    <a:pt x="3023" y="165"/>
                    <a:pt x="3046" y="168"/>
                    <a:pt x="3055" y="159"/>
                  </a:cubicBezTo>
                  <a:cubicBezTo>
                    <a:pt x="3060" y="160"/>
                    <a:pt x="3058" y="167"/>
                    <a:pt x="3064" y="167"/>
                  </a:cubicBezTo>
                  <a:cubicBezTo>
                    <a:pt x="3075" y="166"/>
                    <a:pt x="3083" y="161"/>
                    <a:pt x="3093" y="161"/>
                  </a:cubicBezTo>
                  <a:cubicBezTo>
                    <a:pt x="3093" y="161"/>
                    <a:pt x="3094" y="161"/>
                    <a:pt x="3094" y="161"/>
                  </a:cubicBezTo>
                  <a:cubicBezTo>
                    <a:pt x="3098" y="153"/>
                    <a:pt x="3089" y="151"/>
                    <a:pt x="3086" y="146"/>
                  </a:cubicBezTo>
                  <a:cubicBezTo>
                    <a:pt x="3079" y="144"/>
                    <a:pt x="3071" y="143"/>
                    <a:pt x="3064" y="143"/>
                  </a:cubicBezTo>
                  <a:cubicBezTo>
                    <a:pt x="3055" y="143"/>
                    <a:pt x="3046" y="144"/>
                    <a:pt x="3036" y="145"/>
                  </a:cubicBezTo>
                  <a:cubicBezTo>
                    <a:pt x="3027" y="147"/>
                    <a:pt x="3017" y="148"/>
                    <a:pt x="3007" y="148"/>
                  </a:cubicBezTo>
                  <a:cubicBezTo>
                    <a:pt x="3005" y="148"/>
                    <a:pt x="3003" y="148"/>
                    <a:pt x="3001" y="148"/>
                  </a:cubicBezTo>
                  <a:cubicBezTo>
                    <a:pt x="2996" y="142"/>
                    <a:pt x="2985" y="144"/>
                    <a:pt x="2982" y="139"/>
                  </a:cubicBezTo>
                  <a:cubicBezTo>
                    <a:pt x="2982" y="136"/>
                    <a:pt x="2989" y="139"/>
                    <a:pt x="2991" y="137"/>
                  </a:cubicBezTo>
                  <a:cubicBezTo>
                    <a:pt x="2989" y="126"/>
                    <a:pt x="2975" y="128"/>
                    <a:pt x="2963" y="126"/>
                  </a:cubicBezTo>
                  <a:cubicBezTo>
                    <a:pt x="2953" y="125"/>
                    <a:pt x="2941" y="120"/>
                    <a:pt x="2931" y="120"/>
                  </a:cubicBezTo>
                  <a:moveTo>
                    <a:pt x="2726" y="114"/>
                  </a:moveTo>
                  <a:cubicBezTo>
                    <a:pt x="2720" y="114"/>
                    <a:pt x="2714" y="116"/>
                    <a:pt x="2707" y="117"/>
                  </a:cubicBezTo>
                  <a:cubicBezTo>
                    <a:pt x="2696" y="119"/>
                    <a:pt x="2691" y="124"/>
                    <a:pt x="2682" y="128"/>
                  </a:cubicBezTo>
                  <a:cubicBezTo>
                    <a:pt x="2668" y="134"/>
                    <a:pt x="2660" y="133"/>
                    <a:pt x="2666" y="144"/>
                  </a:cubicBezTo>
                  <a:cubicBezTo>
                    <a:pt x="2667" y="144"/>
                    <a:pt x="2668" y="144"/>
                    <a:pt x="2669" y="144"/>
                  </a:cubicBezTo>
                  <a:cubicBezTo>
                    <a:pt x="2674" y="144"/>
                    <a:pt x="2676" y="141"/>
                    <a:pt x="2681" y="141"/>
                  </a:cubicBezTo>
                  <a:cubicBezTo>
                    <a:pt x="2686" y="142"/>
                    <a:pt x="2686" y="147"/>
                    <a:pt x="2692" y="147"/>
                  </a:cubicBezTo>
                  <a:cubicBezTo>
                    <a:pt x="2692" y="147"/>
                    <a:pt x="2692" y="147"/>
                    <a:pt x="2693" y="147"/>
                  </a:cubicBezTo>
                  <a:cubicBezTo>
                    <a:pt x="2697" y="146"/>
                    <a:pt x="2696" y="141"/>
                    <a:pt x="2697" y="138"/>
                  </a:cubicBezTo>
                  <a:cubicBezTo>
                    <a:pt x="2705" y="138"/>
                    <a:pt x="2705" y="138"/>
                    <a:pt x="2705" y="138"/>
                  </a:cubicBezTo>
                  <a:cubicBezTo>
                    <a:pt x="2707" y="135"/>
                    <a:pt x="2706" y="130"/>
                    <a:pt x="2711" y="130"/>
                  </a:cubicBezTo>
                  <a:cubicBezTo>
                    <a:pt x="2715" y="131"/>
                    <a:pt x="2713" y="137"/>
                    <a:pt x="2718" y="137"/>
                  </a:cubicBezTo>
                  <a:cubicBezTo>
                    <a:pt x="2727" y="133"/>
                    <a:pt x="2733" y="128"/>
                    <a:pt x="2733" y="116"/>
                  </a:cubicBezTo>
                  <a:cubicBezTo>
                    <a:pt x="2731" y="115"/>
                    <a:pt x="2728" y="114"/>
                    <a:pt x="2726" y="114"/>
                  </a:cubicBezTo>
                  <a:moveTo>
                    <a:pt x="397" y="107"/>
                  </a:moveTo>
                  <a:cubicBezTo>
                    <a:pt x="395" y="107"/>
                    <a:pt x="393" y="108"/>
                    <a:pt x="392" y="111"/>
                  </a:cubicBezTo>
                  <a:cubicBezTo>
                    <a:pt x="391" y="115"/>
                    <a:pt x="402" y="121"/>
                    <a:pt x="409" y="122"/>
                  </a:cubicBezTo>
                  <a:cubicBezTo>
                    <a:pt x="413" y="115"/>
                    <a:pt x="403" y="107"/>
                    <a:pt x="397" y="107"/>
                  </a:cubicBezTo>
                  <a:moveTo>
                    <a:pt x="3692" y="107"/>
                  </a:moveTo>
                  <a:cubicBezTo>
                    <a:pt x="3699" y="115"/>
                    <a:pt x="3714" y="122"/>
                    <a:pt x="3727" y="123"/>
                  </a:cubicBezTo>
                  <a:cubicBezTo>
                    <a:pt x="3719" y="115"/>
                    <a:pt x="3705" y="107"/>
                    <a:pt x="3692" y="107"/>
                  </a:cubicBezTo>
                  <a:moveTo>
                    <a:pt x="2777" y="102"/>
                  </a:moveTo>
                  <a:cubicBezTo>
                    <a:pt x="2769" y="102"/>
                    <a:pt x="2760" y="105"/>
                    <a:pt x="2756" y="109"/>
                  </a:cubicBezTo>
                  <a:cubicBezTo>
                    <a:pt x="2754" y="106"/>
                    <a:pt x="2750" y="104"/>
                    <a:pt x="2745" y="104"/>
                  </a:cubicBezTo>
                  <a:cubicBezTo>
                    <a:pt x="2742" y="104"/>
                    <a:pt x="2738" y="106"/>
                    <a:pt x="2738" y="111"/>
                  </a:cubicBezTo>
                  <a:cubicBezTo>
                    <a:pt x="2740" y="112"/>
                    <a:pt x="2743" y="113"/>
                    <a:pt x="2747" y="113"/>
                  </a:cubicBezTo>
                  <a:cubicBezTo>
                    <a:pt x="2750" y="113"/>
                    <a:pt x="2754" y="112"/>
                    <a:pt x="2756" y="111"/>
                  </a:cubicBezTo>
                  <a:cubicBezTo>
                    <a:pt x="2759" y="115"/>
                    <a:pt x="2767" y="117"/>
                    <a:pt x="2775" y="117"/>
                  </a:cubicBezTo>
                  <a:cubicBezTo>
                    <a:pt x="2782" y="117"/>
                    <a:pt x="2789" y="114"/>
                    <a:pt x="2788" y="109"/>
                  </a:cubicBezTo>
                  <a:cubicBezTo>
                    <a:pt x="2788" y="104"/>
                    <a:pt x="2783" y="102"/>
                    <a:pt x="2777" y="102"/>
                  </a:cubicBezTo>
                  <a:moveTo>
                    <a:pt x="2781" y="88"/>
                  </a:moveTo>
                  <a:cubicBezTo>
                    <a:pt x="2772" y="88"/>
                    <a:pt x="2763" y="91"/>
                    <a:pt x="2760" y="97"/>
                  </a:cubicBezTo>
                  <a:cubicBezTo>
                    <a:pt x="2761" y="98"/>
                    <a:pt x="2763" y="99"/>
                    <a:pt x="2766" y="99"/>
                  </a:cubicBezTo>
                  <a:cubicBezTo>
                    <a:pt x="2768" y="99"/>
                    <a:pt x="2770" y="99"/>
                    <a:pt x="2771" y="98"/>
                  </a:cubicBezTo>
                  <a:cubicBezTo>
                    <a:pt x="2773" y="98"/>
                    <a:pt x="2775" y="98"/>
                    <a:pt x="2777" y="98"/>
                  </a:cubicBezTo>
                  <a:cubicBezTo>
                    <a:pt x="2781" y="98"/>
                    <a:pt x="2784" y="99"/>
                    <a:pt x="2786" y="102"/>
                  </a:cubicBezTo>
                  <a:cubicBezTo>
                    <a:pt x="2786" y="102"/>
                    <a:pt x="2787" y="102"/>
                    <a:pt x="2787" y="102"/>
                  </a:cubicBezTo>
                  <a:cubicBezTo>
                    <a:pt x="2794" y="102"/>
                    <a:pt x="2798" y="100"/>
                    <a:pt x="2797" y="94"/>
                  </a:cubicBezTo>
                  <a:cubicBezTo>
                    <a:pt x="2794" y="90"/>
                    <a:pt x="2788" y="88"/>
                    <a:pt x="2781" y="88"/>
                  </a:cubicBezTo>
                  <a:moveTo>
                    <a:pt x="2910" y="87"/>
                  </a:moveTo>
                  <a:cubicBezTo>
                    <a:pt x="2906" y="87"/>
                    <a:pt x="2904" y="89"/>
                    <a:pt x="2903" y="96"/>
                  </a:cubicBezTo>
                  <a:cubicBezTo>
                    <a:pt x="2906" y="98"/>
                    <a:pt x="2912" y="98"/>
                    <a:pt x="2916" y="99"/>
                  </a:cubicBezTo>
                  <a:cubicBezTo>
                    <a:pt x="2914" y="102"/>
                    <a:pt x="2908" y="101"/>
                    <a:pt x="2908" y="105"/>
                  </a:cubicBezTo>
                  <a:cubicBezTo>
                    <a:pt x="2910" y="110"/>
                    <a:pt x="2915" y="111"/>
                    <a:pt x="2921" y="111"/>
                  </a:cubicBezTo>
                  <a:cubicBezTo>
                    <a:pt x="2930" y="111"/>
                    <a:pt x="2940" y="108"/>
                    <a:pt x="2946" y="106"/>
                  </a:cubicBezTo>
                  <a:cubicBezTo>
                    <a:pt x="2943" y="100"/>
                    <a:pt x="2935" y="98"/>
                    <a:pt x="2937" y="90"/>
                  </a:cubicBezTo>
                  <a:cubicBezTo>
                    <a:pt x="2935" y="91"/>
                    <a:pt x="2933" y="91"/>
                    <a:pt x="2931" y="91"/>
                  </a:cubicBezTo>
                  <a:cubicBezTo>
                    <a:pt x="2927" y="91"/>
                    <a:pt x="2923" y="90"/>
                    <a:pt x="2920" y="89"/>
                  </a:cubicBezTo>
                  <a:cubicBezTo>
                    <a:pt x="2916" y="88"/>
                    <a:pt x="2913" y="87"/>
                    <a:pt x="2910" y="87"/>
                  </a:cubicBezTo>
                  <a:moveTo>
                    <a:pt x="436" y="116"/>
                  </a:moveTo>
                  <a:cubicBezTo>
                    <a:pt x="436" y="111"/>
                    <a:pt x="442" y="109"/>
                    <a:pt x="448" y="109"/>
                  </a:cubicBezTo>
                  <a:cubicBezTo>
                    <a:pt x="452" y="109"/>
                    <a:pt x="457" y="110"/>
                    <a:pt x="459" y="112"/>
                  </a:cubicBezTo>
                  <a:cubicBezTo>
                    <a:pt x="458" y="116"/>
                    <a:pt x="454" y="116"/>
                    <a:pt x="450" y="116"/>
                  </a:cubicBezTo>
                  <a:cubicBezTo>
                    <a:pt x="448" y="116"/>
                    <a:pt x="446" y="116"/>
                    <a:pt x="444" y="116"/>
                  </a:cubicBezTo>
                  <a:cubicBezTo>
                    <a:pt x="443" y="116"/>
                    <a:pt x="441" y="116"/>
                    <a:pt x="439" y="116"/>
                  </a:cubicBezTo>
                  <a:cubicBezTo>
                    <a:pt x="438" y="116"/>
                    <a:pt x="437" y="116"/>
                    <a:pt x="436" y="116"/>
                  </a:cubicBezTo>
                  <a:moveTo>
                    <a:pt x="455" y="85"/>
                  </a:moveTo>
                  <a:cubicBezTo>
                    <a:pt x="455" y="85"/>
                    <a:pt x="454" y="85"/>
                    <a:pt x="454" y="85"/>
                  </a:cubicBezTo>
                  <a:cubicBezTo>
                    <a:pt x="445" y="85"/>
                    <a:pt x="445" y="93"/>
                    <a:pt x="450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1" y="99"/>
                    <a:pt x="441" y="94"/>
                    <a:pt x="439" y="91"/>
                  </a:cubicBezTo>
                  <a:cubicBezTo>
                    <a:pt x="438" y="91"/>
                    <a:pt x="438" y="91"/>
                    <a:pt x="437" y="91"/>
                  </a:cubicBezTo>
                  <a:cubicBezTo>
                    <a:pt x="436" y="91"/>
                    <a:pt x="435" y="91"/>
                    <a:pt x="434" y="91"/>
                  </a:cubicBezTo>
                  <a:cubicBezTo>
                    <a:pt x="433" y="92"/>
                    <a:pt x="432" y="92"/>
                    <a:pt x="430" y="92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4"/>
                    <a:pt x="430" y="99"/>
                    <a:pt x="427" y="99"/>
                  </a:cubicBezTo>
                  <a:cubicBezTo>
                    <a:pt x="423" y="99"/>
                    <a:pt x="420" y="99"/>
                    <a:pt x="420" y="96"/>
                  </a:cubicBezTo>
                  <a:cubicBezTo>
                    <a:pt x="421" y="93"/>
                    <a:pt x="427" y="93"/>
                    <a:pt x="428" y="90"/>
                  </a:cubicBezTo>
                  <a:cubicBezTo>
                    <a:pt x="425" y="89"/>
                    <a:pt x="420" y="88"/>
                    <a:pt x="416" y="88"/>
                  </a:cubicBezTo>
                  <a:cubicBezTo>
                    <a:pt x="406" y="88"/>
                    <a:pt x="396" y="92"/>
                    <a:pt x="398" y="100"/>
                  </a:cubicBezTo>
                  <a:cubicBezTo>
                    <a:pt x="400" y="103"/>
                    <a:pt x="406" y="102"/>
                    <a:pt x="408" y="105"/>
                  </a:cubicBezTo>
                  <a:cubicBezTo>
                    <a:pt x="409" y="114"/>
                    <a:pt x="416" y="118"/>
                    <a:pt x="426" y="118"/>
                  </a:cubicBezTo>
                  <a:cubicBezTo>
                    <a:pt x="428" y="118"/>
                    <a:pt x="430" y="118"/>
                    <a:pt x="432" y="118"/>
                  </a:cubicBezTo>
                  <a:cubicBezTo>
                    <a:pt x="428" y="120"/>
                    <a:pt x="429" y="125"/>
                    <a:pt x="432" y="127"/>
                  </a:cubicBezTo>
                  <a:cubicBezTo>
                    <a:pt x="433" y="127"/>
                    <a:pt x="433" y="127"/>
                    <a:pt x="433" y="127"/>
                  </a:cubicBezTo>
                  <a:cubicBezTo>
                    <a:pt x="434" y="127"/>
                    <a:pt x="435" y="127"/>
                    <a:pt x="436" y="127"/>
                  </a:cubicBezTo>
                  <a:cubicBezTo>
                    <a:pt x="437" y="126"/>
                    <a:pt x="437" y="126"/>
                    <a:pt x="438" y="126"/>
                  </a:cubicBezTo>
                  <a:cubicBezTo>
                    <a:pt x="439" y="126"/>
                    <a:pt x="439" y="126"/>
                    <a:pt x="440" y="126"/>
                  </a:cubicBezTo>
                  <a:cubicBezTo>
                    <a:pt x="440" y="129"/>
                    <a:pt x="436" y="130"/>
                    <a:pt x="439" y="132"/>
                  </a:cubicBezTo>
                  <a:cubicBezTo>
                    <a:pt x="446" y="136"/>
                    <a:pt x="446" y="149"/>
                    <a:pt x="455" y="149"/>
                  </a:cubicBezTo>
                  <a:cubicBezTo>
                    <a:pt x="455" y="149"/>
                    <a:pt x="455" y="149"/>
                    <a:pt x="455" y="149"/>
                  </a:cubicBezTo>
                  <a:cubicBezTo>
                    <a:pt x="465" y="148"/>
                    <a:pt x="465" y="132"/>
                    <a:pt x="477" y="130"/>
                  </a:cubicBezTo>
                  <a:cubicBezTo>
                    <a:pt x="476" y="119"/>
                    <a:pt x="483" y="115"/>
                    <a:pt x="491" y="111"/>
                  </a:cubicBezTo>
                  <a:cubicBezTo>
                    <a:pt x="498" y="114"/>
                    <a:pt x="499" y="121"/>
                    <a:pt x="503" y="126"/>
                  </a:cubicBezTo>
                  <a:cubicBezTo>
                    <a:pt x="503" y="130"/>
                    <a:pt x="497" y="129"/>
                    <a:pt x="499" y="135"/>
                  </a:cubicBezTo>
                  <a:cubicBezTo>
                    <a:pt x="500" y="135"/>
                    <a:pt x="501" y="136"/>
                    <a:pt x="502" y="136"/>
                  </a:cubicBezTo>
                  <a:cubicBezTo>
                    <a:pt x="506" y="136"/>
                    <a:pt x="509" y="133"/>
                    <a:pt x="512" y="133"/>
                  </a:cubicBezTo>
                  <a:cubicBezTo>
                    <a:pt x="516" y="133"/>
                    <a:pt x="514" y="138"/>
                    <a:pt x="518" y="138"/>
                  </a:cubicBezTo>
                  <a:cubicBezTo>
                    <a:pt x="518" y="138"/>
                    <a:pt x="518" y="138"/>
                    <a:pt x="519" y="138"/>
                  </a:cubicBezTo>
                  <a:cubicBezTo>
                    <a:pt x="525" y="134"/>
                    <a:pt x="535" y="132"/>
                    <a:pt x="540" y="125"/>
                  </a:cubicBezTo>
                  <a:cubicBezTo>
                    <a:pt x="524" y="120"/>
                    <a:pt x="517" y="108"/>
                    <a:pt x="496" y="107"/>
                  </a:cubicBezTo>
                  <a:cubicBezTo>
                    <a:pt x="495" y="106"/>
                    <a:pt x="493" y="105"/>
                    <a:pt x="492" y="102"/>
                  </a:cubicBezTo>
                  <a:cubicBezTo>
                    <a:pt x="491" y="102"/>
                    <a:pt x="490" y="102"/>
                    <a:pt x="489" y="102"/>
                  </a:cubicBezTo>
                  <a:cubicBezTo>
                    <a:pt x="482" y="102"/>
                    <a:pt x="475" y="98"/>
                    <a:pt x="470" y="94"/>
                  </a:cubicBezTo>
                  <a:cubicBezTo>
                    <a:pt x="464" y="89"/>
                    <a:pt x="459" y="85"/>
                    <a:pt x="455" y="85"/>
                  </a:cubicBezTo>
                  <a:moveTo>
                    <a:pt x="804" y="81"/>
                  </a:moveTo>
                  <a:cubicBezTo>
                    <a:pt x="800" y="81"/>
                    <a:pt x="796" y="83"/>
                    <a:pt x="796" y="87"/>
                  </a:cubicBezTo>
                  <a:cubicBezTo>
                    <a:pt x="797" y="89"/>
                    <a:pt x="801" y="90"/>
                    <a:pt x="805" y="90"/>
                  </a:cubicBezTo>
                  <a:cubicBezTo>
                    <a:pt x="809" y="90"/>
                    <a:pt x="812" y="89"/>
                    <a:pt x="812" y="86"/>
                  </a:cubicBezTo>
                  <a:cubicBezTo>
                    <a:pt x="812" y="83"/>
                    <a:pt x="808" y="81"/>
                    <a:pt x="804" y="81"/>
                  </a:cubicBezTo>
                  <a:moveTo>
                    <a:pt x="888" y="80"/>
                  </a:moveTo>
                  <a:cubicBezTo>
                    <a:pt x="882" y="80"/>
                    <a:pt x="876" y="82"/>
                    <a:pt x="875" y="87"/>
                  </a:cubicBezTo>
                  <a:cubicBezTo>
                    <a:pt x="877" y="89"/>
                    <a:pt x="880" y="89"/>
                    <a:pt x="883" y="89"/>
                  </a:cubicBezTo>
                  <a:cubicBezTo>
                    <a:pt x="888" y="89"/>
                    <a:pt x="894" y="88"/>
                    <a:pt x="896" y="86"/>
                  </a:cubicBezTo>
                  <a:cubicBezTo>
                    <a:pt x="896" y="81"/>
                    <a:pt x="896" y="81"/>
                    <a:pt x="896" y="81"/>
                  </a:cubicBezTo>
                  <a:cubicBezTo>
                    <a:pt x="894" y="80"/>
                    <a:pt x="891" y="80"/>
                    <a:pt x="888" y="80"/>
                  </a:cubicBezTo>
                  <a:moveTo>
                    <a:pt x="1219" y="79"/>
                  </a:moveTo>
                  <a:cubicBezTo>
                    <a:pt x="1215" y="79"/>
                    <a:pt x="1212" y="80"/>
                    <a:pt x="1210" y="81"/>
                  </a:cubicBezTo>
                  <a:cubicBezTo>
                    <a:pt x="1211" y="89"/>
                    <a:pt x="1224" y="92"/>
                    <a:pt x="1235" y="92"/>
                  </a:cubicBezTo>
                  <a:cubicBezTo>
                    <a:pt x="1236" y="92"/>
                    <a:pt x="1236" y="92"/>
                    <a:pt x="1237" y="92"/>
                  </a:cubicBezTo>
                  <a:cubicBezTo>
                    <a:pt x="1237" y="84"/>
                    <a:pt x="1237" y="84"/>
                    <a:pt x="1237" y="84"/>
                  </a:cubicBezTo>
                  <a:cubicBezTo>
                    <a:pt x="1233" y="81"/>
                    <a:pt x="1225" y="79"/>
                    <a:pt x="1219" y="79"/>
                  </a:cubicBezTo>
                  <a:moveTo>
                    <a:pt x="2851" y="77"/>
                  </a:moveTo>
                  <a:cubicBezTo>
                    <a:pt x="2844" y="77"/>
                    <a:pt x="2837" y="79"/>
                    <a:pt x="2833" y="82"/>
                  </a:cubicBezTo>
                  <a:cubicBezTo>
                    <a:pt x="2832" y="90"/>
                    <a:pt x="2844" y="88"/>
                    <a:pt x="2849" y="91"/>
                  </a:cubicBezTo>
                  <a:cubicBezTo>
                    <a:pt x="2848" y="94"/>
                    <a:pt x="2841" y="93"/>
                    <a:pt x="2840" y="98"/>
                  </a:cubicBezTo>
                  <a:cubicBezTo>
                    <a:pt x="2842" y="100"/>
                    <a:pt x="2844" y="101"/>
                    <a:pt x="2846" y="101"/>
                  </a:cubicBezTo>
                  <a:cubicBezTo>
                    <a:pt x="2850" y="101"/>
                    <a:pt x="2855" y="99"/>
                    <a:pt x="2858" y="98"/>
                  </a:cubicBezTo>
                  <a:cubicBezTo>
                    <a:pt x="2860" y="97"/>
                    <a:pt x="2862" y="97"/>
                    <a:pt x="2864" y="97"/>
                  </a:cubicBezTo>
                  <a:cubicBezTo>
                    <a:pt x="2875" y="97"/>
                    <a:pt x="2880" y="101"/>
                    <a:pt x="2886" y="108"/>
                  </a:cubicBezTo>
                  <a:cubicBezTo>
                    <a:pt x="2886" y="108"/>
                    <a:pt x="2887" y="108"/>
                    <a:pt x="2887" y="108"/>
                  </a:cubicBezTo>
                  <a:cubicBezTo>
                    <a:pt x="2893" y="108"/>
                    <a:pt x="2897" y="107"/>
                    <a:pt x="2901" y="106"/>
                  </a:cubicBezTo>
                  <a:cubicBezTo>
                    <a:pt x="2896" y="95"/>
                    <a:pt x="2886" y="84"/>
                    <a:pt x="2871" y="84"/>
                  </a:cubicBezTo>
                  <a:cubicBezTo>
                    <a:pt x="2869" y="84"/>
                    <a:pt x="2868" y="85"/>
                    <a:pt x="2867" y="85"/>
                  </a:cubicBezTo>
                  <a:cubicBezTo>
                    <a:pt x="2865" y="79"/>
                    <a:pt x="2858" y="77"/>
                    <a:pt x="2851" y="77"/>
                  </a:cubicBezTo>
                  <a:moveTo>
                    <a:pt x="825" y="76"/>
                  </a:moveTo>
                  <a:cubicBezTo>
                    <a:pt x="820" y="76"/>
                    <a:pt x="815" y="79"/>
                    <a:pt x="818" y="84"/>
                  </a:cubicBezTo>
                  <a:cubicBezTo>
                    <a:pt x="818" y="85"/>
                    <a:pt x="821" y="86"/>
                    <a:pt x="823" y="86"/>
                  </a:cubicBezTo>
                  <a:cubicBezTo>
                    <a:pt x="825" y="86"/>
                    <a:pt x="827" y="85"/>
                    <a:pt x="829" y="85"/>
                  </a:cubicBezTo>
                  <a:cubicBezTo>
                    <a:pt x="832" y="79"/>
                    <a:pt x="829" y="76"/>
                    <a:pt x="825" y="76"/>
                  </a:cubicBezTo>
                  <a:moveTo>
                    <a:pt x="490" y="68"/>
                  </a:moveTo>
                  <a:cubicBezTo>
                    <a:pt x="483" y="73"/>
                    <a:pt x="475" y="78"/>
                    <a:pt x="472" y="86"/>
                  </a:cubicBezTo>
                  <a:cubicBezTo>
                    <a:pt x="476" y="89"/>
                    <a:pt x="482" y="90"/>
                    <a:pt x="487" y="90"/>
                  </a:cubicBezTo>
                  <a:cubicBezTo>
                    <a:pt x="488" y="90"/>
                    <a:pt x="489" y="90"/>
                    <a:pt x="489" y="90"/>
                  </a:cubicBezTo>
                  <a:cubicBezTo>
                    <a:pt x="490" y="90"/>
                    <a:pt x="491" y="90"/>
                    <a:pt x="492" y="90"/>
                  </a:cubicBezTo>
                  <a:cubicBezTo>
                    <a:pt x="495" y="90"/>
                    <a:pt x="499" y="90"/>
                    <a:pt x="502" y="91"/>
                  </a:cubicBezTo>
                  <a:cubicBezTo>
                    <a:pt x="502" y="95"/>
                    <a:pt x="496" y="93"/>
                    <a:pt x="493" y="95"/>
                  </a:cubicBezTo>
                  <a:cubicBezTo>
                    <a:pt x="496" y="101"/>
                    <a:pt x="511" y="102"/>
                    <a:pt x="522" y="102"/>
                  </a:cubicBezTo>
                  <a:cubicBezTo>
                    <a:pt x="529" y="102"/>
                    <a:pt x="539" y="103"/>
                    <a:pt x="546" y="103"/>
                  </a:cubicBezTo>
                  <a:cubicBezTo>
                    <a:pt x="547" y="103"/>
                    <a:pt x="549" y="103"/>
                    <a:pt x="550" y="103"/>
                  </a:cubicBezTo>
                  <a:cubicBezTo>
                    <a:pt x="561" y="102"/>
                    <a:pt x="567" y="91"/>
                    <a:pt x="567" y="82"/>
                  </a:cubicBezTo>
                  <a:cubicBezTo>
                    <a:pt x="557" y="81"/>
                    <a:pt x="547" y="76"/>
                    <a:pt x="538" y="76"/>
                  </a:cubicBezTo>
                  <a:cubicBezTo>
                    <a:pt x="534" y="76"/>
                    <a:pt x="530" y="77"/>
                    <a:pt x="527" y="80"/>
                  </a:cubicBezTo>
                  <a:cubicBezTo>
                    <a:pt x="524" y="79"/>
                    <a:pt x="526" y="73"/>
                    <a:pt x="524" y="71"/>
                  </a:cubicBezTo>
                  <a:cubicBezTo>
                    <a:pt x="523" y="71"/>
                    <a:pt x="522" y="70"/>
                    <a:pt x="522" y="70"/>
                  </a:cubicBezTo>
                  <a:cubicBezTo>
                    <a:pt x="515" y="70"/>
                    <a:pt x="515" y="76"/>
                    <a:pt x="512" y="79"/>
                  </a:cubicBezTo>
                  <a:cubicBezTo>
                    <a:pt x="501" y="78"/>
                    <a:pt x="497" y="71"/>
                    <a:pt x="490" y="68"/>
                  </a:cubicBezTo>
                  <a:moveTo>
                    <a:pt x="752" y="66"/>
                  </a:moveTo>
                  <a:cubicBezTo>
                    <a:pt x="743" y="66"/>
                    <a:pt x="735" y="70"/>
                    <a:pt x="732" y="77"/>
                  </a:cubicBezTo>
                  <a:cubicBezTo>
                    <a:pt x="735" y="80"/>
                    <a:pt x="739" y="81"/>
                    <a:pt x="743" y="81"/>
                  </a:cubicBezTo>
                  <a:cubicBezTo>
                    <a:pt x="752" y="81"/>
                    <a:pt x="761" y="76"/>
                    <a:pt x="761" y="68"/>
                  </a:cubicBezTo>
                  <a:cubicBezTo>
                    <a:pt x="758" y="67"/>
                    <a:pt x="755" y="66"/>
                    <a:pt x="752" y="66"/>
                  </a:cubicBezTo>
                  <a:moveTo>
                    <a:pt x="796" y="65"/>
                  </a:moveTo>
                  <a:cubicBezTo>
                    <a:pt x="792" y="65"/>
                    <a:pt x="787" y="67"/>
                    <a:pt x="783" y="68"/>
                  </a:cubicBezTo>
                  <a:cubicBezTo>
                    <a:pt x="778" y="70"/>
                    <a:pt x="773" y="72"/>
                    <a:pt x="768" y="72"/>
                  </a:cubicBezTo>
                  <a:cubicBezTo>
                    <a:pt x="767" y="72"/>
                    <a:pt x="766" y="72"/>
                    <a:pt x="766" y="72"/>
                  </a:cubicBezTo>
                  <a:cubicBezTo>
                    <a:pt x="764" y="75"/>
                    <a:pt x="762" y="76"/>
                    <a:pt x="762" y="81"/>
                  </a:cubicBezTo>
                  <a:cubicBezTo>
                    <a:pt x="765" y="84"/>
                    <a:pt x="768" y="86"/>
                    <a:pt x="771" y="86"/>
                  </a:cubicBezTo>
                  <a:cubicBezTo>
                    <a:pt x="776" y="86"/>
                    <a:pt x="780" y="82"/>
                    <a:pt x="786" y="81"/>
                  </a:cubicBezTo>
                  <a:cubicBezTo>
                    <a:pt x="789" y="80"/>
                    <a:pt x="794" y="81"/>
                    <a:pt x="796" y="80"/>
                  </a:cubicBezTo>
                  <a:cubicBezTo>
                    <a:pt x="801" y="78"/>
                    <a:pt x="804" y="71"/>
                    <a:pt x="803" y="68"/>
                  </a:cubicBezTo>
                  <a:cubicBezTo>
                    <a:pt x="801" y="66"/>
                    <a:pt x="798" y="65"/>
                    <a:pt x="796" y="65"/>
                  </a:cubicBezTo>
                  <a:moveTo>
                    <a:pt x="1237" y="62"/>
                  </a:moveTo>
                  <a:cubicBezTo>
                    <a:pt x="1228" y="64"/>
                    <a:pt x="1220" y="66"/>
                    <a:pt x="1218" y="73"/>
                  </a:cubicBezTo>
                  <a:cubicBezTo>
                    <a:pt x="1225" y="75"/>
                    <a:pt x="1230" y="79"/>
                    <a:pt x="1237" y="80"/>
                  </a:cubicBezTo>
                  <a:cubicBezTo>
                    <a:pt x="1237" y="62"/>
                    <a:pt x="1237" y="62"/>
                    <a:pt x="1237" y="62"/>
                  </a:cubicBezTo>
                  <a:moveTo>
                    <a:pt x="850" y="61"/>
                  </a:moveTo>
                  <a:cubicBezTo>
                    <a:pt x="848" y="61"/>
                    <a:pt x="845" y="62"/>
                    <a:pt x="843" y="62"/>
                  </a:cubicBezTo>
                  <a:cubicBezTo>
                    <a:pt x="843" y="68"/>
                    <a:pt x="850" y="72"/>
                    <a:pt x="856" y="72"/>
                  </a:cubicBezTo>
                  <a:cubicBezTo>
                    <a:pt x="859" y="72"/>
                    <a:pt x="862" y="71"/>
                    <a:pt x="863" y="68"/>
                  </a:cubicBezTo>
                  <a:cubicBezTo>
                    <a:pt x="861" y="64"/>
                    <a:pt x="856" y="61"/>
                    <a:pt x="850" y="61"/>
                  </a:cubicBezTo>
                  <a:moveTo>
                    <a:pt x="1205" y="54"/>
                  </a:moveTo>
                  <a:cubicBezTo>
                    <a:pt x="1200" y="54"/>
                    <a:pt x="1195" y="58"/>
                    <a:pt x="1199" y="63"/>
                  </a:cubicBezTo>
                  <a:cubicBezTo>
                    <a:pt x="1201" y="63"/>
                    <a:pt x="1203" y="64"/>
                    <a:pt x="1205" y="64"/>
                  </a:cubicBezTo>
                  <a:cubicBezTo>
                    <a:pt x="1209" y="64"/>
                    <a:pt x="1212" y="63"/>
                    <a:pt x="1213" y="60"/>
                  </a:cubicBezTo>
                  <a:cubicBezTo>
                    <a:pt x="1213" y="56"/>
                    <a:pt x="1209" y="54"/>
                    <a:pt x="1205" y="54"/>
                  </a:cubicBezTo>
                  <a:moveTo>
                    <a:pt x="941" y="54"/>
                  </a:moveTo>
                  <a:cubicBezTo>
                    <a:pt x="935" y="54"/>
                    <a:pt x="926" y="57"/>
                    <a:pt x="921" y="59"/>
                  </a:cubicBezTo>
                  <a:cubicBezTo>
                    <a:pt x="919" y="61"/>
                    <a:pt x="922" y="63"/>
                    <a:pt x="920" y="65"/>
                  </a:cubicBezTo>
                  <a:cubicBezTo>
                    <a:pt x="916" y="67"/>
                    <a:pt x="913" y="67"/>
                    <a:pt x="910" y="67"/>
                  </a:cubicBezTo>
                  <a:cubicBezTo>
                    <a:pt x="908" y="67"/>
                    <a:pt x="907" y="67"/>
                    <a:pt x="905" y="67"/>
                  </a:cubicBezTo>
                  <a:cubicBezTo>
                    <a:pt x="903" y="67"/>
                    <a:pt x="901" y="66"/>
                    <a:pt x="899" y="66"/>
                  </a:cubicBezTo>
                  <a:cubicBezTo>
                    <a:pt x="896" y="66"/>
                    <a:pt x="894" y="67"/>
                    <a:pt x="891" y="68"/>
                  </a:cubicBezTo>
                  <a:cubicBezTo>
                    <a:pt x="891" y="76"/>
                    <a:pt x="895" y="79"/>
                    <a:pt x="901" y="79"/>
                  </a:cubicBezTo>
                  <a:cubicBezTo>
                    <a:pt x="909" y="79"/>
                    <a:pt x="920" y="73"/>
                    <a:pt x="925" y="70"/>
                  </a:cubicBezTo>
                  <a:cubicBezTo>
                    <a:pt x="927" y="71"/>
                    <a:pt x="930" y="71"/>
                    <a:pt x="932" y="71"/>
                  </a:cubicBezTo>
                  <a:cubicBezTo>
                    <a:pt x="938" y="71"/>
                    <a:pt x="944" y="67"/>
                    <a:pt x="952" y="66"/>
                  </a:cubicBezTo>
                  <a:cubicBezTo>
                    <a:pt x="953" y="57"/>
                    <a:pt x="948" y="54"/>
                    <a:pt x="941" y="54"/>
                  </a:cubicBezTo>
                  <a:moveTo>
                    <a:pt x="882" y="47"/>
                  </a:moveTo>
                  <a:cubicBezTo>
                    <a:pt x="872" y="47"/>
                    <a:pt x="860" y="52"/>
                    <a:pt x="860" y="61"/>
                  </a:cubicBezTo>
                  <a:cubicBezTo>
                    <a:pt x="864" y="67"/>
                    <a:pt x="872" y="68"/>
                    <a:pt x="875" y="74"/>
                  </a:cubicBezTo>
                  <a:cubicBezTo>
                    <a:pt x="864" y="76"/>
                    <a:pt x="852" y="76"/>
                    <a:pt x="848" y="84"/>
                  </a:cubicBezTo>
                  <a:cubicBezTo>
                    <a:pt x="850" y="86"/>
                    <a:pt x="852" y="86"/>
                    <a:pt x="854" y="86"/>
                  </a:cubicBezTo>
                  <a:cubicBezTo>
                    <a:pt x="856" y="86"/>
                    <a:pt x="859" y="85"/>
                    <a:pt x="861" y="84"/>
                  </a:cubicBezTo>
                  <a:cubicBezTo>
                    <a:pt x="864" y="83"/>
                    <a:pt x="867" y="82"/>
                    <a:pt x="870" y="82"/>
                  </a:cubicBezTo>
                  <a:cubicBezTo>
                    <a:pt x="872" y="82"/>
                    <a:pt x="873" y="82"/>
                    <a:pt x="875" y="83"/>
                  </a:cubicBezTo>
                  <a:cubicBezTo>
                    <a:pt x="879" y="77"/>
                    <a:pt x="884" y="73"/>
                    <a:pt x="887" y="68"/>
                  </a:cubicBezTo>
                  <a:cubicBezTo>
                    <a:pt x="882" y="64"/>
                    <a:pt x="872" y="64"/>
                    <a:pt x="868" y="60"/>
                  </a:cubicBezTo>
                  <a:cubicBezTo>
                    <a:pt x="872" y="54"/>
                    <a:pt x="889" y="58"/>
                    <a:pt x="887" y="48"/>
                  </a:cubicBezTo>
                  <a:cubicBezTo>
                    <a:pt x="886" y="47"/>
                    <a:pt x="884" y="47"/>
                    <a:pt x="882" y="47"/>
                  </a:cubicBezTo>
                  <a:moveTo>
                    <a:pt x="929" y="45"/>
                  </a:moveTo>
                  <a:cubicBezTo>
                    <a:pt x="926" y="45"/>
                    <a:pt x="923" y="47"/>
                    <a:pt x="924" y="52"/>
                  </a:cubicBezTo>
                  <a:cubicBezTo>
                    <a:pt x="925" y="53"/>
                    <a:pt x="927" y="53"/>
                    <a:pt x="929" y="53"/>
                  </a:cubicBezTo>
                  <a:cubicBezTo>
                    <a:pt x="929" y="53"/>
                    <a:pt x="930" y="53"/>
                    <a:pt x="930" y="53"/>
                  </a:cubicBezTo>
                  <a:cubicBezTo>
                    <a:pt x="931" y="53"/>
                    <a:pt x="931" y="53"/>
                    <a:pt x="932" y="53"/>
                  </a:cubicBezTo>
                  <a:cubicBezTo>
                    <a:pt x="932" y="53"/>
                    <a:pt x="933" y="53"/>
                    <a:pt x="933" y="53"/>
                  </a:cubicBezTo>
                  <a:cubicBezTo>
                    <a:pt x="936" y="48"/>
                    <a:pt x="933" y="45"/>
                    <a:pt x="929" y="45"/>
                  </a:cubicBezTo>
                  <a:moveTo>
                    <a:pt x="2955" y="34"/>
                  </a:moveTo>
                  <a:cubicBezTo>
                    <a:pt x="2951" y="34"/>
                    <a:pt x="2948" y="35"/>
                    <a:pt x="2947" y="38"/>
                  </a:cubicBezTo>
                  <a:cubicBezTo>
                    <a:pt x="2947" y="42"/>
                    <a:pt x="2956" y="39"/>
                    <a:pt x="2956" y="44"/>
                  </a:cubicBezTo>
                  <a:cubicBezTo>
                    <a:pt x="2955" y="45"/>
                    <a:pt x="2954" y="45"/>
                    <a:pt x="2953" y="45"/>
                  </a:cubicBezTo>
                  <a:cubicBezTo>
                    <a:pt x="2952" y="45"/>
                    <a:pt x="2951" y="45"/>
                    <a:pt x="2950" y="44"/>
                  </a:cubicBezTo>
                  <a:cubicBezTo>
                    <a:pt x="2949" y="44"/>
                    <a:pt x="2949" y="44"/>
                    <a:pt x="2948" y="44"/>
                  </a:cubicBezTo>
                  <a:cubicBezTo>
                    <a:pt x="2947" y="44"/>
                    <a:pt x="2946" y="44"/>
                    <a:pt x="2946" y="45"/>
                  </a:cubicBezTo>
                  <a:cubicBezTo>
                    <a:pt x="2943" y="47"/>
                    <a:pt x="2948" y="51"/>
                    <a:pt x="2944" y="53"/>
                  </a:cubicBezTo>
                  <a:cubicBezTo>
                    <a:pt x="2943" y="53"/>
                    <a:pt x="2942" y="53"/>
                    <a:pt x="2940" y="53"/>
                  </a:cubicBezTo>
                  <a:cubicBezTo>
                    <a:pt x="2934" y="53"/>
                    <a:pt x="2930" y="54"/>
                    <a:pt x="2928" y="58"/>
                  </a:cubicBezTo>
                  <a:cubicBezTo>
                    <a:pt x="2927" y="62"/>
                    <a:pt x="2930" y="61"/>
                    <a:pt x="2930" y="64"/>
                  </a:cubicBezTo>
                  <a:cubicBezTo>
                    <a:pt x="2929" y="67"/>
                    <a:pt x="2924" y="66"/>
                    <a:pt x="2925" y="70"/>
                  </a:cubicBezTo>
                  <a:cubicBezTo>
                    <a:pt x="2927" y="76"/>
                    <a:pt x="2932" y="77"/>
                    <a:pt x="2938" y="77"/>
                  </a:cubicBezTo>
                  <a:cubicBezTo>
                    <a:pt x="2942" y="77"/>
                    <a:pt x="2945" y="77"/>
                    <a:pt x="2949" y="76"/>
                  </a:cubicBezTo>
                  <a:cubicBezTo>
                    <a:pt x="2953" y="76"/>
                    <a:pt x="2957" y="75"/>
                    <a:pt x="2960" y="75"/>
                  </a:cubicBezTo>
                  <a:cubicBezTo>
                    <a:pt x="2964" y="75"/>
                    <a:pt x="2968" y="76"/>
                    <a:pt x="2971" y="79"/>
                  </a:cubicBezTo>
                  <a:cubicBezTo>
                    <a:pt x="2970" y="82"/>
                    <a:pt x="2968" y="83"/>
                    <a:pt x="2965" y="83"/>
                  </a:cubicBezTo>
                  <a:cubicBezTo>
                    <a:pt x="2961" y="83"/>
                    <a:pt x="2956" y="81"/>
                    <a:pt x="2952" y="80"/>
                  </a:cubicBezTo>
                  <a:cubicBezTo>
                    <a:pt x="2951" y="81"/>
                    <a:pt x="2951" y="84"/>
                    <a:pt x="2949" y="85"/>
                  </a:cubicBezTo>
                  <a:cubicBezTo>
                    <a:pt x="2951" y="93"/>
                    <a:pt x="2964" y="99"/>
                    <a:pt x="2976" y="99"/>
                  </a:cubicBezTo>
                  <a:cubicBezTo>
                    <a:pt x="2981" y="99"/>
                    <a:pt x="2987" y="98"/>
                    <a:pt x="2991" y="96"/>
                  </a:cubicBezTo>
                  <a:cubicBezTo>
                    <a:pt x="2995" y="97"/>
                    <a:pt x="2996" y="101"/>
                    <a:pt x="3002" y="101"/>
                  </a:cubicBezTo>
                  <a:cubicBezTo>
                    <a:pt x="3010" y="98"/>
                    <a:pt x="2998" y="88"/>
                    <a:pt x="3007" y="85"/>
                  </a:cubicBezTo>
                  <a:cubicBezTo>
                    <a:pt x="3010" y="86"/>
                    <a:pt x="3009" y="90"/>
                    <a:pt x="3014" y="90"/>
                  </a:cubicBezTo>
                  <a:cubicBezTo>
                    <a:pt x="3021" y="87"/>
                    <a:pt x="3028" y="84"/>
                    <a:pt x="3029" y="76"/>
                  </a:cubicBezTo>
                  <a:cubicBezTo>
                    <a:pt x="3016" y="76"/>
                    <a:pt x="3019" y="63"/>
                    <a:pt x="3006" y="63"/>
                  </a:cubicBezTo>
                  <a:cubicBezTo>
                    <a:pt x="3004" y="63"/>
                    <a:pt x="3003" y="63"/>
                    <a:pt x="3001" y="63"/>
                  </a:cubicBezTo>
                  <a:cubicBezTo>
                    <a:pt x="2993" y="55"/>
                    <a:pt x="2978" y="53"/>
                    <a:pt x="2976" y="41"/>
                  </a:cubicBezTo>
                  <a:cubicBezTo>
                    <a:pt x="2971" y="39"/>
                    <a:pt x="2962" y="34"/>
                    <a:pt x="2955" y="34"/>
                  </a:cubicBezTo>
                  <a:moveTo>
                    <a:pt x="3075" y="120"/>
                  </a:moveTo>
                  <a:cubicBezTo>
                    <a:pt x="3073" y="120"/>
                    <a:pt x="3070" y="120"/>
                    <a:pt x="3069" y="119"/>
                  </a:cubicBezTo>
                  <a:cubicBezTo>
                    <a:pt x="3065" y="113"/>
                    <a:pt x="3071" y="111"/>
                    <a:pt x="3077" y="111"/>
                  </a:cubicBezTo>
                  <a:cubicBezTo>
                    <a:pt x="3082" y="111"/>
                    <a:pt x="3088" y="113"/>
                    <a:pt x="3087" y="118"/>
                  </a:cubicBezTo>
                  <a:cubicBezTo>
                    <a:pt x="3085" y="119"/>
                    <a:pt x="3080" y="120"/>
                    <a:pt x="3075" y="120"/>
                  </a:cubicBezTo>
                  <a:moveTo>
                    <a:pt x="3192" y="43"/>
                  </a:moveTo>
                  <a:cubicBezTo>
                    <a:pt x="3189" y="43"/>
                    <a:pt x="3186" y="42"/>
                    <a:pt x="3184" y="41"/>
                  </a:cubicBezTo>
                  <a:cubicBezTo>
                    <a:pt x="3191" y="36"/>
                    <a:pt x="3198" y="31"/>
                    <a:pt x="3208" y="31"/>
                  </a:cubicBezTo>
                  <a:cubicBezTo>
                    <a:pt x="3211" y="31"/>
                    <a:pt x="3215" y="32"/>
                    <a:pt x="3218" y="33"/>
                  </a:cubicBezTo>
                  <a:cubicBezTo>
                    <a:pt x="3213" y="37"/>
                    <a:pt x="3201" y="43"/>
                    <a:pt x="3192" y="43"/>
                  </a:cubicBezTo>
                  <a:moveTo>
                    <a:pt x="3137" y="10"/>
                  </a:moveTo>
                  <a:cubicBezTo>
                    <a:pt x="3133" y="12"/>
                    <a:pt x="3131" y="16"/>
                    <a:pt x="3126" y="17"/>
                  </a:cubicBezTo>
                  <a:cubicBezTo>
                    <a:pt x="3122" y="15"/>
                    <a:pt x="3118" y="14"/>
                    <a:pt x="3114" y="14"/>
                  </a:cubicBezTo>
                  <a:cubicBezTo>
                    <a:pt x="3104" y="14"/>
                    <a:pt x="3092" y="19"/>
                    <a:pt x="3081" y="19"/>
                  </a:cubicBezTo>
                  <a:cubicBezTo>
                    <a:pt x="3079" y="20"/>
                    <a:pt x="3080" y="25"/>
                    <a:pt x="3077" y="25"/>
                  </a:cubicBezTo>
                  <a:cubicBezTo>
                    <a:pt x="3071" y="23"/>
                    <a:pt x="3065" y="19"/>
                    <a:pt x="3058" y="19"/>
                  </a:cubicBezTo>
                  <a:cubicBezTo>
                    <a:pt x="3055" y="19"/>
                    <a:pt x="3053" y="20"/>
                    <a:pt x="3050" y="22"/>
                  </a:cubicBezTo>
                  <a:cubicBezTo>
                    <a:pt x="3045" y="19"/>
                    <a:pt x="3041" y="16"/>
                    <a:pt x="3033" y="16"/>
                  </a:cubicBezTo>
                  <a:cubicBezTo>
                    <a:pt x="3033" y="16"/>
                    <a:pt x="3032" y="16"/>
                    <a:pt x="3031" y="16"/>
                  </a:cubicBezTo>
                  <a:cubicBezTo>
                    <a:pt x="3028" y="21"/>
                    <a:pt x="3024" y="23"/>
                    <a:pt x="3020" y="23"/>
                  </a:cubicBezTo>
                  <a:cubicBezTo>
                    <a:pt x="3017" y="23"/>
                    <a:pt x="3015" y="22"/>
                    <a:pt x="3012" y="22"/>
                  </a:cubicBezTo>
                  <a:cubicBezTo>
                    <a:pt x="3010" y="22"/>
                    <a:pt x="3007" y="21"/>
                    <a:pt x="3004" y="21"/>
                  </a:cubicBezTo>
                  <a:cubicBezTo>
                    <a:pt x="3003" y="21"/>
                    <a:pt x="3001" y="21"/>
                    <a:pt x="3000" y="22"/>
                  </a:cubicBezTo>
                  <a:cubicBezTo>
                    <a:pt x="2996" y="22"/>
                    <a:pt x="2992" y="26"/>
                    <a:pt x="2989" y="26"/>
                  </a:cubicBezTo>
                  <a:cubicBezTo>
                    <a:pt x="2988" y="26"/>
                    <a:pt x="2987" y="26"/>
                    <a:pt x="2986" y="26"/>
                  </a:cubicBezTo>
                  <a:cubicBezTo>
                    <a:pt x="2985" y="26"/>
                    <a:pt x="2984" y="26"/>
                    <a:pt x="2983" y="26"/>
                  </a:cubicBezTo>
                  <a:cubicBezTo>
                    <a:pt x="2982" y="26"/>
                    <a:pt x="2980" y="26"/>
                    <a:pt x="2979" y="26"/>
                  </a:cubicBezTo>
                  <a:cubicBezTo>
                    <a:pt x="2977" y="26"/>
                    <a:pt x="2975" y="26"/>
                    <a:pt x="2974" y="29"/>
                  </a:cubicBezTo>
                  <a:cubicBezTo>
                    <a:pt x="2975" y="33"/>
                    <a:pt x="2979" y="34"/>
                    <a:pt x="2983" y="34"/>
                  </a:cubicBezTo>
                  <a:cubicBezTo>
                    <a:pt x="2985" y="34"/>
                    <a:pt x="2986" y="34"/>
                    <a:pt x="2987" y="34"/>
                  </a:cubicBezTo>
                  <a:cubicBezTo>
                    <a:pt x="2988" y="34"/>
                    <a:pt x="2989" y="34"/>
                    <a:pt x="2991" y="34"/>
                  </a:cubicBezTo>
                  <a:cubicBezTo>
                    <a:pt x="2993" y="34"/>
                    <a:pt x="2995" y="34"/>
                    <a:pt x="2997" y="35"/>
                  </a:cubicBezTo>
                  <a:cubicBezTo>
                    <a:pt x="2993" y="41"/>
                    <a:pt x="2998" y="47"/>
                    <a:pt x="3000" y="52"/>
                  </a:cubicBezTo>
                  <a:cubicBezTo>
                    <a:pt x="3003" y="55"/>
                    <a:pt x="3007" y="55"/>
                    <a:pt x="3010" y="55"/>
                  </a:cubicBezTo>
                  <a:cubicBezTo>
                    <a:pt x="3015" y="55"/>
                    <a:pt x="3020" y="53"/>
                    <a:pt x="3025" y="51"/>
                  </a:cubicBezTo>
                  <a:cubicBezTo>
                    <a:pt x="3029" y="48"/>
                    <a:pt x="3034" y="46"/>
                    <a:pt x="3038" y="46"/>
                  </a:cubicBezTo>
                  <a:cubicBezTo>
                    <a:pt x="3039" y="46"/>
                    <a:pt x="3041" y="46"/>
                    <a:pt x="3042" y="47"/>
                  </a:cubicBezTo>
                  <a:cubicBezTo>
                    <a:pt x="3035" y="49"/>
                    <a:pt x="3026" y="50"/>
                    <a:pt x="3026" y="60"/>
                  </a:cubicBezTo>
                  <a:cubicBezTo>
                    <a:pt x="3037" y="59"/>
                    <a:pt x="3046" y="54"/>
                    <a:pt x="3056" y="54"/>
                  </a:cubicBezTo>
                  <a:cubicBezTo>
                    <a:pt x="3059" y="54"/>
                    <a:pt x="3062" y="55"/>
                    <a:pt x="3065" y="56"/>
                  </a:cubicBezTo>
                  <a:cubicBezTo>
                    <a:pt x="3076" y="53"/>
                    <a:pt x="3090" y="52"/>
                    <a:pt x="3088" y="38"/>
                  </a:cubicBezTo>
                  <a:cubicBezTo>
                    <a:pt x="3090" y="37"/>
                    <a:pt x="3093" y="35"/>
                    <a:pt x="3095" y="35"/>
                  </a:cubicBezTo>
                  <a:cubicBezTo>
                    <a:pt x="3096" y="35"/>
                    <a:pt x="3097" y="36"/>
                    <a:pt x="3098" y="36"/>
                  </a:cubicBezTo>
                  <a:cubicBezTo>
                    <a:pt x="3099" y="40"/>
                    <a:pt x="3093" y="39"/>
                    <a:pt x="3094" y="44"/>
                  </a:cubicBezTo>
                  <a:cubicBezTo>
                    <a:pt x="3095" y="47"/>
                    <a:pt x="3102" y="46"/>
                    <a:pt x="3101" y="51"/>
                  </a:cubicBezTo>
                  <a:cubicBezTo>
                    <a:pt x="3091" y="57"/>
                    <a:pt x="3076" y="59"/>
                    <a:pt x="3066" y="64"/>
                  </a:cubicBezTo>
                  <a:cubicBezTo>
                    <a:pt x="3068" y="70"/>
                    <a:pt x="3077" y="70"/>
                    <a:pt x="3079" y="75"/>
                  </a:cubicBezTo>
                  <a:cubicBezTo>
                    <a:pt x="3067" y="75"/>
                    <a:pt x="3057" y="62"/>
                    <a:pt x="3042" y="62"/>
                  </a:cubicBezTo>
                  <a:cubicBezTo>
                    <a:pt x="3041" y="62"/>
                    <a:pt x="3039" y="62"/>
                    <a:pt x="3037" y="62"/>
                  </a:cubicBezTo>
                  <a:cubicBezTo>
                    <a:pt x="3034" y="63"/>
                    <a:pt x="3028" y="67"/>
                    <a:pt x="3028" y="70"/>
                  </a:cubicBezTo>
                  <a:cubicBezTo>
                    <a:pt x="3027" y="79"/>
                    <a:pt x="3051" y="79"/>
                    <a:pt x="3055" y="87"/>
                  </a:cubicBezTo>
                  <a:cubicBezTo>
                    <a:pt x="3044" y="92"/>
                    <a:pt x="3026" y="89"/>
                    <a:pt x="3015" y="96"/>
                  </a:cubicBezTo>
                  <a:cubicBezTo>
                    <a:pt x="3015" y="99"/>
                    <a:pt x="3014" y="100"/>
                    <a:pt x="3015" y="103"/>
                  </a:cubicBezTo>
                  <a:cubicBezTo>
                    <a:pt x="3022" y="102"/>
                    <a:pt x="3031" y="99"/>
                    <a:pt x="3037" y="99"/>
                  </a:cubicBezTo>
                  <a:cubicBezTo>
                    <a:pt x="3038" y="99"/>
                    <a:pt x="3040" y="99"/>
                    <a:pt x="3041" y="99"/>
                  </a:cubicBezTo>
                  <a:cubicBezTo>
                    <a:pt x="3041" y="105"/>
                    <a:pt x="3034" y="104"/>
                    <a:pt x="3035" y="110"/>
                  </a:cubicBezTo>
                  <a:cubicBezTo>
                    <a:pt x="3037" y="114"/>
                    <a:pt x="3039" y="115"/>
                    <a:pt x="3041" y="115"/>
                  </a:cubicBezTo>
                  <a:cubicBezTo>
                    <a:pt x="3044" y="115"/>
                    <a:pt x="3047" y="114"/>
                    <a:pt x="3050" y="112"/>
                  </a:cubicBezTo>
                  <a:cubicBezTo>
                    <a:pt x="3052" y="111"/>
                    <a:pt x="3055" y="110"/>
                    <a:pt x="3057" y="110"/>
                  </a:cubicBezTo>
                  <a:cubicBezTo>
                    <a:pt x="3058" y="110"/>
                    <a:pt x="3058" y="110"/>
                    <a:pt x="3059" y="110"/>
                  </a:cubicBezTo>
                  <a:cubicBezTo>
                    <a:pt x="3058" y="117"/>
                    <a:pt x="3048" y="118"/>
                    <a:pt x="3041" y="121"/>
                  </a:cubicBezTo>
                  <a:cubicBezTo>
                    <a:pt x="3031" y="117"/>
                    <a:pt x="3026" y="105"/>
                    <a:pt x="3013" y="105"/>
                  </a:cubicBezTo>
                  <a:cubicBezTo>
                    <a:pt x="3010" y="105"/>
                    <a:pt x="3008" y="106"/>
                    <a:pt x="3004" y="107"/>
                  </a:cubicBezTo>
                  <a:cubicBezTo>
                    <a:pt x="3003" y="114"/>
                    <a:pt x="3013" y="112"/>
                    <a:pt x="3013" y="118"/>
                  </a:cubicBezTo>
                  <a:cubicBezTo>
                    <a:pt x="3007" y="121"/>
                    <a:pt x="2996" y="122"/>
                    <a:pt x="2994" y="129"/>
                  </a:cubicBezTo>
                  <a:cubicBezTo>
                    <a:pt x="2996" y="133"/>
                    <a:pt x="3000" y="134"/>
                    <a:pt x="3005" y="134"/>
                  </a:cubicBezTo>
                  <a:cubicBezTo>
                    <a:pt x="3009" y="134"/>
                    <a:pt x="3014" y="133"/>
                    <a:pt x="3018" y="132"/>
                  </a:cubicBezTo>
                  <a:cubicBezTo>
                    <a:pt x="3024" y="134"/>
                    <a:pt x="3029" y="137"/>
                    <a:pt x="3036" y="138"/>
                  </a:cubicBezTo>
                  <a:cubicBezTo>
                    <a:pt x="3043" y="133"/>
                    <a:pt x="3051" y="132"/>
                    <a:pt x="3060" y="132"/>
                  </a:cubicBezTo>
                  <a:cubicBezTo>
                    <a:pt x="3064" y="132"/>
                    <a:pt x="3069" y="133"/>
                    <a:pt x="3074" y="133"/>
                  </a:cubicBezTo>
                  <a:cubicBezTo>
                    <a:pt x="3079" y="133"/>
                    <a:pt x="3084" y="134"/>
                    <a:pt x="3089" y="134"/>
                  </a:cubicBezTo>
                  <a:cubicBezTo>
                    <a:pt x="3098" y="134"/>
                    <a:pt x="3107" y="132"/>
                    <a:pt x="3115" y="127"/>
                  </a:cubicBezTo>
                  <a:cubicBezTo>
                    <a:pt x="3114" y="118"/>
                    <a:pt x="3093" y="125"/>
                    <a:pt x="3094" y="113"/>
                  </a:cubicBezTo>
                  <a:cubicBezTo>
                    <a:pt x="3095" y="114"/>
                    <a:pt x="3097" y="114"/>
                    <a:pt x="3098" y="114"/>
                  </a:cubicBezTo>
                  <a:cubicBezTo>
                    <a:pt x="3105" y="114"/>
                    <a:pt x="3108" y="107"/>
                    <a:pt x="3114" y="105"/>
                  </a:cubicBezTo>
                  <a:cubicBezTo>
                    <a:pt x="3115" y="105"/>
                    <a:pt x="3117" y="104"/>
                    <a:pt x="3118" y="104"/>
                  </a:cubicBezTo>
                  <a:cubicBezTo>
                    <a:pt x="3119" y="104"/>
                    <a:pt x="3120" y="104"/>
                    <a:pt x="3120" y="105"/>
                  </a:cubicBezTo>
                  <a:cubicBezTo>
                    <a:pt x="3121" y="105"/>
                    <a:pt x="3122" y="105"/>
                    <a:pt x="3122" y="105"/>
                  </a:cubicBezTo>
                  <a:cubicBezTo>
                    <a:pt x="3125" y="105"/>
                    <a:pt x="3128" y="104"/>
                    <a:pt x="3131" y="101"/>
                  </a:cubicBezTo>
                  <a:cubicBezTo>
                    <a:pt x="3131" y="98"/>
                    <a:pt x="3127" y="98"/>
                    <a:pt x="3127" y="95"/>
                  </a:cubicBezTo>
                  <a:cubicBezTo>
                    <a:pt x="3132" y="93"/>
                    <a:pt x="3139" y="94"/>
                    <a:pt x="3139" y="89"/>
                  </a:cubicBezTo>
                  <a:cubicBezTo>
                    <a:pt x="3137" y="83"/>
                    <a:pt x="3123" y="87"/>
                    <a:pt x="3122" y="80"/>
                  </a:cubicBezTo>
                  <a:cubicBezTo>
                    <a:pt x="3123" y="78"/>
                    <a:pt x="3124" y="76"/>
                    <a:pt x="3127" y="75"/>
                  </a:cubicBezTo>
                  <a:cubicBezTo>
                    <a:pt x="3132" y="76"/>
                    <a:pt x="3133" y="79"/>
                    <a:pt x="3139" y="79"/>
                  </a:cubicBezTo>
                  <a:cubicBezTo>
                    <a:pt x="3139" y="79"/>
                    <a:pt x="3140" y="79"/>
                    <a:pt x="3141" y="79"/>
                  </a:cubicBezTo>
                  <a:cubicBezTo>
                    <a:pt x="3141" y="75"/>
                    <a:pt x="3135" y="75"/>
                    <a:pt x="3137" y="70"/>
                  </a:cubicBezTo>
                  <a:cubicBezTo>
                    <a:pt x="3139" y="69"/>
                    <a:pt x="3141" y="69"/>
                    <a:pt x="3142" y="69"/>
                  </a:cubicBezTo>
                  <a:cubicBezTo>
                    <a:pt x="3147" y="69"/>
                    <a:pt x="3151" y="70"/>
                    <a:pt x="3155" y="71"/>
                  </a:cubicBezTo>
                  <a:cubicBezTo>
                    <a:pt x="3159" y="73"/>
                    <a:pt x="3163" y="74"/>
                    <a:pt x="3167" y="74"/>
                  </a:cubicBezTo>
                  <a:cubicBezTo>
                    <a:pt x="3168" y="74"/>
                    <a:pt x="3169" y="74"/>
                    <a:pt x="3170" y="73"/>
                  </a:cubicBezTo>
                  <a:cubicBezTo>
                    <a:pt x="3173" y="71"/>
                    <a:pt x="3171" y="67"/>
                    <a:pt x="3170" y="64"/>
                  </a:cubicBezTo>
                  <a:cubicBezTo>
                    <a:pt x="3173" y="63"/>
                    <a:pt x="3177" y="63"/>
                    <a:pt x="3178" y="61"/>
                  </a:cubicBezTo>
                  <a:cubicBezTo>
                    <a:pt x="3180" y="59"/>
                    <a:pt x="3176" y="55"/>
                    <a:pt x="3182" y="54"/>
                  </a:cubicBezTo>
                  <a:cubicBezTo>
                    <a:pt x="3182" y="54"/>
                    <a:pt x="3183" y="53"/>
                    <a:pt x="3184" y="53"/>
                  </a:cubicBezTo>
                  <a:cubicBezTo>
                    <a:pt x="3187" y="53"/>
                    <a:pt x="3191" y="55"/>
                    <a:pt x="3194" y="55"/>
                  </a:cubicBezTo>
                  <a:cubicBezTo>
                    <a:pt x="3203" y="43"/>
                    <a:pt x="3227" y="44"/>
                    <a:pt x="3235" y="32"/>
                  </a:cubicBezTo>
                  <a:cubicBezTo>
                    <a:pt x="3234" y="32"/>
                    <a:pt x="3233" y="31"/>
                    <a:pt x="3232" y="31"/>
                  </a:cubicBezTo>
                  <a:cubicBezTo>
                    <a:pt x="3230" y="31"/>
                    <a:pt x="3229" y="32"/>
                    <a:pt x="3227" y="33"/>
                  </a:cubicBezTo>
                  <a:cubicBezTo>
                    <a:pt x="3226" y="33"/>
                    <a:pt x="3224" y="34"/>
                    <a:pt x="3223" y="34"/>
                  </a:cubicBezTo>
                  <a:cubicBezTo>
                    <a:pt x="3222" y="34"/>
                    <a:pt x="3221" y="33"/>
                    <a:pt x="3220" y="33"/>
                  </a:cubicBezTo>
                  <a:cubicBezTo>
                    <a:pt x="3228" y="22"/>
                    <a:pt x="3260" y="34"/>
                    <a:pt x="3266" y="20"/>
                  </a:cubicBezTo>
                  <a:cubicBezTo>
                    <a:pt x="3253" y="15"/>
                    <a:pt x="3238" y="13"/>
                    <a:pt x="3222" y="13"/>
                  </a:cubicBezTo>
                  <a:cubicBezTo>
                    <a:pt x="3214" y="13"/>
                    <a:pt x="3206" y="14"/>
                    <a:pt x="3198" y="14"/>
                  </a:cubicBezTo>
                  <a:cubicBezTo>
                    <a:pt x="3190" y="14"/>
                    <a:pt x="3182" y="15"/>
                    <a:pt x="3175" y="15"/>
                  </a:cubicBezTo>
                  <a:cubicBezTo>
                    <a:pt x="3161" y="15"/>
                    <a:pt x="3148" y="14"/>
                    <a:pt x="3137" y="10"/>
                  </a:cubicBezTo>
                  <a:moveTo>
                    <a:pt x="3537" y="345"/>
                  </a:moveTo>
                  <a:cubicBezTo>
                    <a:pt x="3513" y="345"/>
                    <a:pt x="3486" y="343"/>
                    <a:pt x="3468" y="336"/>
                  </a:cubicBezTo>
                  <a:cubicBezTo>
                    <a:pt x="3467" y="329"/>
                    <a:pt x="3475" y="329"/>
                    <a:pt x="3476" y="324"/>
                  </a:cubicBezTo>
                  <a:cubicBezTo>
                    <a:pt x="3476" y="318"/>
                    <a:pt x="3472" y="312"/>
                    <a:pt x="3473" y="309"/>
                  </a:cubicBezTo>
                  <a:cubicBezTo>
                    <a:pt x="3473" y="308"/>
                    <a:pt x="3473" y="307"/>
                    <a:pt x="3474" y="307"/>
                  </a:cubicBezTo>
                  <a:cubicBezTo>
                    <a:pt x="3482" y="307"/>
                    <a:pt x="3509" y="311"/>
                    <a:pt x="3523" y="315"/>
                  </a:cubicBezTo>
                  <a:cubicBezTo>
                    <a:pt x="3537" y="318"/>
                    <a:pt x="3549" y="324"/>
                    <a:pt x="3554" y="334"/>
                  </a:cubicBezTo>
                  <a:cubicBezTo>
                    <a:pt x="3552" y="338"/>
                    <a:pt x="3549" y="342"/>
                    <a:pt x="3546" y="345"/>
                  </a:cubicBezTo>
                  <a:cubicBezTo>
                    <a:pt x="3543" y="345"/>
                    <a:pt x="3540" y="345"/>
                    <a:pt x="3537" y="345"/>
                  </a:cubicBezTo>
                  <a:moveTo>
                    <a:pt x="3376" y="0"/>
                  </a:moveTo>
                  <a:cubicBezTo>
                    <a:pt x="3372" y="0"/>
                    <a:pt x="3370" y="2"/>
                    <a:pt x="3368" y="4"/>
                  </a:cubicBezTo>
                  <a:cubicBezTo>
                    <a:pt x="3366" y="15"/>
                    <a:pt x="3373" y="19"/>
                    <a:pt x="3376" y="25"/>
                  </a:cubicBezTo>
                  <a:cubicBezTo>
                    <a:pt x="3375" y="26"/>
                    <a:pt x="3372" y="27"/>
                    <a:pt x="3370" y="27"/>
                  </a:cubicBezTo>
                  <a:cubicBezTo>
                    <a:pt x="3367" y="27"/>
                    <a:pt x="3364" y="26"/>
                    <a:pt x="3361" y="25"/>
                  </a:cubicBezTo>
                  <a:cubicBezTo>
                    <a:pt x="3358" y="24"/>
                    <a:pt x="3354" y="23"/>
                    <a:pt x="3351" y="23"/>
                  </a:cubicBezTo>
                  <a:cubicBezTo>
                    <a:pt x="3350" y="23"/>
                    <a:pt x="3350" y="23"/>
                    <a:pt x="3350" y="23"/>
                  </a:cubicBezTo>
                  <a:cubicBezTo>
                    <a:pt x="3348" y="27"/>
                    <a:pt x="3348" y="32"/>
                    <a:pt x="3343" y="33"/>
                  </a:cubicBezTo>
                  <a:cubicBezTo>
                    <a:pt x="3341" y="30"/>
                    <a:pt x="3343" y="24"/>
                    <a:pt x="3342" y="20"/>
                  </a:cubicBezTo>
                  <a:cubicBezTo>
                    <a:pt x="3339" y="14"/>
                    <a:pt x="3333" y="13"/>
                    <a:pt x="3326" y="13"/>
                  </a:cubicBezTo>
                  <a:cubicBezTo>
                    <a:pt x="3324" y="13"/>
                    <a:pt x="3323" y="13"/>
                    <a:pt x="3321" y="13"/>
                  </a:cubicBezTo>
                  <a:cubicBezTo>
                    <a:pt x="3319" y="13"/>
                    <a:pt x="3318" y="14"/>
                    <a:pt x="3316" y="14"/>
                  </a:cubicBezTo>
                  <a:cubicBezTo>
                    <a:pt x="3314" y="14"/>
                    <a:pt x="3312" y="13"/>
                    <a:pt x="3310" y="13"/>
                  </a:cubicBezTo>
                  <a:cubicBezTo>
                    <a:pt x="3303" y="12"/>
                    <a:pt x="3296" y="7"/>
                    <a:pt x="3289" y="7"/>
                  </a:cubicBezTo>
                  <a:cubicBezTo>
                    <a:pt x="3287" y="7"/>
                    <a:pt x="3284" y="8"/>
                    <a:pt x="3282" y="10"/>
                  </a:cubicBezTo>
                  <a:cubicBezTo>
                    <a:pt x="3282" y="10"/>
                    <a:pt x="3282" y="11"/>
                    <a:pt x="3281" y="11"/>
                  </a:cubicBezTo>
                  <a:cubicBezTo>
                    <a:pt x="3283" y="16"/>
                    <a:pt x="3283" y="20"/>
                    <a:pt x="3286" y="23"/>
                  </a:cubicBezTo>
                  <a:cubicBezTo>
                    <a:pt x="3290" y="29"/>
                    <a:pt x="3302" y="29"/>
                    <a:pt x="3305" y="36"/>
                  </a:cubicBezTo>
                  <a:cubicBezTo>
                    <a:pt x="3304" y="37"/>
                    <a:pt x="3303" y="37"/>
                    <a:pt x="3303" y="38"/>
                  </a:cubicBezTo>
                  <a:cubicBezTo>
                    <a:pt x="3303" y="38"/>
                    <a:pt x="3302" y="38"/>
                    <a:pt x="3302" y="38"/>
                  </a:cubicBezTo>
                  <a:cubicBezTo>
                    <a:pt x="3296" y="38"/>
                    <a:pt x="3292" y="36"/>
                    <a:pt x="3289" y="34"/>
                  </a:cubicBezTo>
                  <a:cubicBezTo>
                    <a:pt x="3285" y="32"/>
                    <a:pt x="3282" y="30"/>
                    <a:pt x="3278" y="30"/>
                  </a:cubicBezTo>
                  <a:cubicBezTo>
                    <a:pt x="3275" y="30"/>
                    <a:pt x="3272" y="30"/>
                    <a:pt x="3269" y="33"/>
                  </a:cubicBezTo>
                  <a:cubicBezTo>
                    <a:pt x="3267" y="36"/>
                    <a:pt x="3270" y="38"/>
                    <a:pt x="3267" y="41"/>
                  </a:cubicBezTo>
                  <a:cubicBezTo>
                    <a:pt x="3265" y="41"/>
                    <a:pt x="3264" y="41"/>
                    <a:pt x="3263" y="41"/>
                  </a:cubicBezTo>
                  <a:cubicBezTo>
                    <a:pt x="3256" y="41"/>
                    <a:pt x="3255" y="45"/>
                    <a:pt x="3249" y="46"/>
                  </a:cubicBezTo>
                  <a:cubicBezTo>
                    <a:pt x="3246" y="43"/>
                    <a:pt x="3243" y="42"/>
                    <a:pt x="3241" y="42"/>
                  </a:cubicBezTo>
                  <a:cubicBezTo>
                    <a:pt x="3236" y="42"/>
                    <a:pt x="3233" y="45"/>
                    <a:pt x="3229" y="48"/>
                  </a:cubicBezTo>
                  <a:cubicBezTo>
                    <a:pt x="3224" y="52"/>
                    <a:pt x="3220" y="55"/>
                    <a:pt x="3213" y="55"/>
                  </a:cubicBezTo>
                  <a:cubicBezTo>
                    <a:pt x="3212" y="55"/>
                    <a:pt x="3211" y="55"/>
                    <a:pt x="3209" y="55"/>
                  </a:cubicBezTo>
                  <a:cubicBezTo>
                    <a:pt x="3209" y="61"/>
                    <a:pt x="3209" y="61"/>
                    <a:pt x="3209" y="61"/>
                  </a:cubicBezTo>
                  <a:cubicBezTo>
                    <a:pt x="3220" y="65"/>
                    <a:pt x="3239" y="59"/>
                    <a:pt x="3240" y="71"/>
                  </a:cubicBezTo>
                  <a:cubicBezTo>
                    <a:pt x="3241" y="74"/>
                    <a:pt x="3235" y="82"/>
                    <a:pt x="3229" y="84"/>
                  </a:cubicBezTo>
                  <a:cubicBezTo>
                    <a:pt x="3228" y="84"/>
                    <a:pt x="3227" y="84"/>
                    <a:pt x="3226" y="84"/>
                  </a:cubicBezTo>
                  <a:cubicBezTo>
                    <a:pt x="3224" y="84"/>
                    <a:pt x="3221" y="83"/>
                    <a:pt x="3218" y="83"/>
                  </a:cubicBezTo>
                  <a:cubicBezTo>
                    <a:pt x="3215" y="82"/>
                    <a:pt x="3211" y="82"/>
                    <a:pt x="3208" y="82"/>
                  </a:cubicBezTo>
                  <a:cubicBezTo>
                    <a:pt x="3207" y="82"/>
                    <a:pt x="3206" y="82"/>
                    <a:pt x="3205" y="82"/>
                  </a:cubicBezTo>
                  <a:cubicBezTo>
                    <a:pt x="3193" y="83"/>
                    <a:pt x="3183" y="92"/>
                    <a:pt x="3175" y="93"/>
                  </a:cubicBezTo>
                  <a:cubicBezTo>
                    <a:pt x="3174" y="93"/>
                    <a:pt x="3174" y="93"/>
                    <a:pt x="3173" y="93"/>
                  </a:cubicBezTo>
                  <a:cubicBezTo>
                    <a:pt x="3170" y="93"/>
                    <a:pt x="3168" y="93"/>
                    <a:pt x="3166" y="92"/>
                  </a:cubicBezTo>
                  <a:cubicBezTo>
                    <a:pt x="3164" y="92"/>
                    <a:pt x="3162" y="91"/>
                    <a:pt x="3160" y="91"/>
                  </a:cubicBezTo>
                  <a:cubicBezTo>
                    <a:pt x="3158" y="91"/>
                    <a:pt x="3156" y="92"/>
                    <a:pt x="3155" y="93"/>
                  </a:cubicBezTo>
                  <a:cubicBezTo>
                    <a:pt x="3154" y="98"/>
                    <a:pt x="3158" y="106"/>
                    <a:pt x="3165" y="108"/>
                  </a:cubicBezTo>
                  <a:cubicBezTo>
                    <a:pt x="3170" y="108"/>
                    <a:pt x="3171" y="103"/>
                    <a:pt x="3176" y="103"/>
                  </a:cubicBezTo>
                  <a:cubicBezTo>
                    <a:pt x="3184" y="107"/>
                    <a:pt x="3185" y="114"/>
                    <a:pt x="3195" y="114"/>
                  </a:cubicBezTo>
                  <a:cubicBezTo>
                    <a:pt x="3195" y="114"/>
                    <a:pt x="3196" y="114"/>
                    <a:pt x="3196" y="114"/>
                  </a:cubicBezTo>
                  <a:cubicBezTo>
                    <a:pt x="3202" y="114"/>
                    <a:pt x="3210" y="108"/>
                    <a:pt x="3217" y="108"/>
                  </a:cubicBezTo>
                  <a:cubicBezTo>
                    <a:pt x="3220" y="108"/>
                    <a:pt x="3222" y="109"/>
                    <a:pt x="3224" y="114"/>
                  </a:cubicBezTo>
                  <a:cubicBezTo>
                    <a:pt x="3216" y="118"/>
                    <a:pt x="3200" y="114"/>
                    <a:pt x="3196" y="121"/>
                  </a:cubicBezTo>
                  <a:cubicBezTo>
                    <a:pt x="3191" y="119"/>
                    <a:pt x="3186" y="116"/>
                    <a:pt x="3180" y="116"/>
                  </a:cubicBezTo>
                  <a:cubicBezTo>
                    <a:pt x="3178" y="116"/>
                    <a:pt x="3176" y="116"/>
                    <a:pt x="3174" y="117"/>
                  </a:cubicBezTo>
                  <a:cubicBezTo>
                    <a:pt x="3174" y="129"/>
                    <a:pt x="3190" y="127"/>
                    <a:pt x="3201" y="129"/>
                  </a:cubicBezTo>
                  <a:cubicBezTo>
                    <a:pt x="3206" y="135"/>
                    <a:pt x="3211" y="145"/>
                    <a:pt x="3221" y="145"/>
                  </a:cubicBezTo>
                  <a:cubicBezTo>
                    <a:pt x="3222" y="145"/>
                    <a:pt x="3223" y="145"/>
                    <a:pt x="3224" y="145"/>
                  </a:cubicBezTo>
                  <a:cubicBezTo>
                    <a:pt x="3224" y="139"/>
                    <a:pt x="3218" y="139"/>
                    <a:pt x="3219" y="134"/>
                  </a:cubicBezTo>
                  <a:cubicBezTo>
                    <a:pt x="3222" y="134"/>
                    <a:pt x="3224" y="134"/>
                    <a:pt x="3227" y="134"/>
                  </a:cubicBezTo>
                  <a:cubicBezTo>
                    <a:pt x="3232" y="134"/>
                    <a:pt x="3238" y="134"/>
                    <a:pt x="3244" y="133"/>
                  </a:cubicBezTo>
                  <a:cubicBezTo>
                    <a:pt x="3250" y="133"/>
                    <a:pt x="3256" y="132"/>
                    <a:pt x="3262" y="132"/>
                  </a:cubicBezTo>
                  <a:cubicBezTo>
                    <a:pt x="3267" y="132"/>
                    <a:pt x="3272" y="132"/>
                    <a:pt x="3277" y="134"/>
                  </a:cubicBezTo>
                  <a:cubicBezTo>
                    <a:pt x="3283" y="135"/>
                    <a:pt x="3283" y="140"/>
                    <a:pt x="3288" y="145"/>
                  </a:cubicBezTo>
                  <a:cubicBezTo>
                    <a:pt x="3298" y="154"/>
                    <a:pt x="3317" y="162"/>
                    <a:pt x="3323" y="172"/>
                  </a:cubicBezTo>
                  <a:cubicBezTo>
                    <a:pt x="3323" y="176"/>
                    <a:pt x="3325" y="178"/>
                    <a:pt x="3326" y="181"/>
                  </a:cubicBezTo>
                  <a:cubicBezTo>
                    <a:pt x="3335" y="184"/>
                    <a:pt x="3348" y="196"/>
                    <a:pt x="3330" y="199"/>
                  </a:cubicBezTo>
                  <a:cubicBezTo>
                    <a:pt x="3331" y="204"/>
                    <a:pt x="3330" y="209"/>
                    <a:pt x="3331" y="213"/>
                  </a:cubicBezTo>
                  <a:cubicBezTo>
                    <a:pt x="3333" y="214"/>
                    <a:pt x="3335" y="214"/>
                    <a:pt x="3336" y="214"/>
                  </a:cubicBezTo>
                  <a:cubicBezTo>
                    <a:pt x="3343" y="214"/>
                    <a:pt x="3346" y="207"/>
                    <a:pt x="3353" y="206"/>
                  </a:cubicBezTo>
                  <a:cubicBezTo>
                    <a:pt x="3354" y="206"/>
                    <a:pt x="3355" y="206"/>
                    <a:pt x="3356" y="206"/>
                  </a:cubicBezTo>
                  <a:cubicBezTo>
                    <a:pt x="3370" y="206"/>
                    <a:pt x="3381" y="218"/>
                    <a:pt x="3378" y="229"/>
                  </a:cubicBezTo>
                  <a:cubicBezTo>
                    <a:pt x="3366" y="228"/>
                    <a:pt x="3358" y="218"/>
                    <a:pt x="3347" y="218"/>
                  </a:cubicBezTo>
                  <a:cubicBezTo>
                    <a:pt x="3345" y="218"/>
                    <a:pt x="3343" y="218"/>
                    <a:pt x="3341" y="219"/>
                  </a:cubicBezTo>
                  <a:cubicBezTo>
                    <a:pt x="3348" y="230"/>
                    <a:pt x="3371" y="228"/>
                    <a:pt x="3380" y="239"/>
                  </a:cubicBezTo>
                  <a:cubicBezTo>
                    <a:pt x="3377" y="243"/>
                    <a:pt x="3376" y="249"/>
                    <a:pt x="3372" y="252"/>
                  </a:cubicBezTo>
                  <a:cubicBezTo>
                    <a:pt x="3371" y="252"/>
                    <a:pt x="3369" y="251"/>
                    <a:pt x="3367" y="251"/>
                  </a:cubicBezTo>
                  <a:cubicBezTo>
                    <a:pt x="3364" y="251"/>
                    <a:pt x="3360" y="253"/>
                    <a:pt x="3359" y="254"/>
                  </a:cubicBezTo>
                  <a:cubicBezTo>
                    <a:pt x="3358" y="258"/>
                    <a:pt x="3364" y="257"/>
                    <a:pt x="3364" y="261"/>
                  </a:cubicBezTo>
                  <a:cubicBezTo>
                    <a:pt x="3362" y="264"/>
                    <a:pt x="3353" y="261"/>
                    <a:pt x="3354" y="266"/>
                  </a:cubicBezTo>
                  <a:cubicBezTo>
                    <a:pt x="3354" y="268"/>
                    <a:pt x="3355" y="268"/>
                    <a:pt x="3357" y="268"/>
                  </a:cubicBezTo>
                  <a:cubicBezTo>
                    <a:pt x="3358" y="268"/>
                    <a:pt x="3359" y="268"/>
                    <a:pt x="3360" y="267"/>
                  </a:cubicBezTo>
                  <a:cubicBezTo>
                    <a:pt x="3361" y="267"/>
                    <a:pt x="3362" y="267"/>
                    <a:pt x="3363" y="267"/>
                  </a:cubicBezTo>
                  <a:cubicBezTo>
                    <a:pt x="3365" y="267"/>
                    <a:pt x="3366" y="268"/>
                    <a:pt x="3367" y="269"/>
                  </a:cubicBezTo>
                  <a:cubicBezTo>
                    <a:pt x="3360" y="272"/>
                    <a:pt x="3352" y="274"/>
                    <a:pt x="3352" y="282"/>
                  </a:cubicBezTo>
                  <a:cubicBezTo>
                    <a:pt x="3354" y="285"/>
                    <a:pt x="3358" y="286"/>
                    <a:pt x="3362" y="288"/>
                  </a:cubicBezTo>
                  <a:cubicBezTo>
                    <a:pt x="3365" y="294"/>
                    <a:pt x="3359" y="308"/>
                    <a:pt x="3369" y="311"/>
                  </a:cubicBezTo>
                  <a:cubicBezTo>
                    <a:pt x="3373" y="310"/>
                    <a:pt x="3374" y="305"/>
                    <a:pt x="3379" y="305"/>
                  </a:cubicBezTo>
                  <a:cubicBezTo>
                    <a:pt x="3380" y="305"/>
                    <a:pt x="3380" y="305"/>
                    <a:pt x="3381" y="305"/>
                  </a:cubicBezTo>
                  <a:cubicBezTo>
                    <a:pt x="3381" y="307"/>
                    <a:pt x="3385" y="306"/>
                    <a:pt x="3384" y="308"/>
                  </a:cubicBezTo>
                  <a:cubicBezTo>
                    <a:pt x="3381" y="315"/>
                    <a:pt x="3371" y="316"/>
                    <a:pt x="3371" y="323"/>
                  </a:cubicBezTo>
                  <a:cubicBezTo>
                    <a:pt x="3370" y="335"/>
                    <a:pt x="3395" y="345"/>
                    <a:pt x="3401" y="353"/>
                  </a:cubicBezTo>
                  <a:cubicBezTo>
                    <a:pt x="3401" y="356"/>
                    <a:pt x="3399" y="356"/>
                    <a:pt x="3400" y="359"/>
                  </a:cubicBezTo>
                  <a:cubicBezTo>
                    <a:pt x="3402" y="361"/>
                    <a:pt x="3405" y="362"/>
                    <a:pt x="3408" y="362"/>
                  </a:cubicBezTo>
                  <a:cubicBezTo>
                    <a:pt x="3410" y="362"/>
                    <a:pt x="3412" y="361"/>
                    <a:pt x="3414" y="361"/>
                  </a:cubicBezTo>
                  <a:cubicBezTo>
                    <a:pt x="3417" y="361"/>
                    <a:pt x="3419" y="361"/>
                    <a:pt x="3422" y="361"/>
                  </a:cubicBezTo>
                  <a:cubicBezTo>
                    <a:pt x="3422" y="361"/>
                    <a:pt x="3423" y="361"/>
                    <a:pt x="3424" y="361"/>
                  </a:cubicBezTo>
                  <a:cubicBezTo>
                    <a:pt x="3429" y="367"/>
                    <a:pt x="3435" y="373"/>
                    <a:pt x="3447" y="373"/>
                  </a:cubicBezTo>
                  <a:cubicBezTo>
                    <a:pt x="3448" y="373"/>
                    <a:pt x="3449" y="373"/>
                    <a:pt x="3450" y="373"/>
                  </a:cubicBezTo>
                  <a:cubicBezTo>
                    <a:pt x="3456" y="370"/>
                    <a:pt x="3454" y="361"/>
                    <a:pt x="3462" y="359"/>
                  </a:cubicBezTo>
                  <a:cubicBezTo>
                    <a:pt x="3481" y="361"/>
                    <a:pt x="3512" y="369"/>
                    <a:pt x="3536" y="369"/>
                  </a:cubicBezTo>
                  <a:cubicBezTo>
                    <a:pt x="3546" y="369"/>
                    <a:pt x="3556" y="368"/>
                    <a:pt x="3563" y="364"/>
                  </a:cubicBezTo>
                  <a:cubicBezTo>
                    <a:pt x="3572" y="358"/>
                    <a:pt x="3583" y="341"/>
                    <a:pt x="3583" y="334"/>
                  </a:cubicBezTo>
                  <a:cubicBezTo>
                    <a:pt x="3582" y="330"/>
                    <a:pt x="3579" y="322"/>
                    <a:pt x="3577" y="319"/>
                  </a:cubicBezTo>
                  <a:cubicBezTo>
                    <a:pt x="3569" y="306"/>
                    <a:pt x="3547" y="299"/>
                    <a:pt x="3529" y="293"/>
                  </a:cubicBezTo>
                  <a:cubicBezTo>
                    <a:pt x="3540" y="283"/>
                    <a:pt x="3549" y="272"/>
                    <a:pt x="3564" y="265"/>
                  </a:cubicBezTo>
                  <a:cubicBezTo>
                    <a:pt x="3563" y="262"/>
                    <a:pt x="3561" y="255"/>
                    <a:pt x="3566" y="254"/>
                  </a:cubicBezTo>
                  <a:cubicBezTo>
                    <a:pt x="3570" y="257"/>
                    <a:pt x="3574" y="258"/>
                    <a:pt x="3578" y="258"/>
                  </a:cubicBezTo>
                  <a:cubicBezTo>
                    <a:pt x="3585" y="258"/>
                    <a:pt x="3591" y="255"/>
                    <a:pt x="3600" y="253"/>
                  </a:cubicBezTo>
                  <a:cubicBezTo>
                    <a:pt x="3609" y="251"/>
                    <a:pt x="3618" y="251"/>
                    <a:pt x="3625" y="249"/>
                  </a:cubicBezTo>
                  <a:cubicBezTo>
                    <a:pt x="3630" y="247"/>
                    <a:pt x="3633" y="242"/>
                    <a:pt x="3638" y="240"/>
                  </a:cubicBezTo>
                  <a:cubicBezTo>
                    <a:pt x="3649" y="236"/>
                    <a:pt x="3666" y="237"/>
                    <a:pt x="3667" y="227"/>
                  </a:cubicBezTo>
                  <a:cubicBezTo>
                    <a:pt x="3660" y="228"/>
                    <a:pt x="3652" y="230"/>
                    <a:pt x="3644" y="230"/>
                  </a:cubicBezTo>
                  <a:cubicBezTo>
                    <a:pt x="3639" y="230"/>
                    <a:pt x="3634" y="229"/>
                    <a:pt x="3629" y="226"/>
                  </a:cubicBezTo>
                  <a:cubicBezTo>
                    <a:pt x="3627" y="223"/>
                    <a:pt x="3628" y="219"/>
                    <a:pt x="3626" y="218"/>
                  </a:cubicBezTo>
                  <a:cubicBezTo>
                    <a:pt x="3625" y="218"/>
                    <a:pt x="3625" y="218"/>
                    <a:pt x="3624" y="218"/>
                  </a:cubicBezTo>
                  <a:cubicBezTo>
                    <a:pt x="3624" y="218"/>
                    <a:pt x="3623" y="218"/>
                    <a:pt x="3622" y="218"/>
                  </a:cubicBezTo>
                  <a:cubicBezTo>
                    <a:pt x="3622" y="218"/>
                    <a:pt x="3621" y="218"/>
                    <a:pt x="3620" y="218"/>
                  </a:cubicBezTo>
                  <a:cubicBezTo>
                    <a:pt x="3618" y="218"/>
                    <a:pt x="3617" y="218"/>
                    <a:pt x="3616" y="219"/>
                  </a:cubicBezTo>
                  <a:cubicBezTo>
                    <a:pt x="3613" y="222"/>
                    <a:pt x="3617" y="224"/>
                    <a:pt x="3615" y="227"/>
                  </a:cubicBezTo>
                  <a:cubicBezTo>
                    <a:pt x="3613" y="229"/>
                    <a:pt x="3610" y="229"/>
                    <a:pt x="3608" y="229"/>
                  </a:cubicBezTo>
                  <a:cubicBezTo>
                    <a:pt x="3602" y="229"/>
                    <a:pt x="3596" y="226"/>
                    <a:pt x="3596" y="221"/>
                  </a:cubicBezTo>
                  <a:cubicBezTo>
                    <a:pt x="3599" y="215"/>
                    <a:pt x="3607" y="213"/>
                    <a:pt x="3616" y="213"/>
                  </a:cubicBezTo>
                  <a:cubicBezTo>
                    <a:pt x="3613" y="207"/>
                    <a:pt x="3602" y="208"/>
                    <a:pt x="3601" y="201"/>
                  </a:cubicBezTo>
                  <a:cubicBezTo>
                    <a:pt x="3604" y="200"/>
                    <a:pt x="3602" y="197"/>
                    <a:pt x="3604" y="197"/>
                  </a:cubicBezTo>
                  <a:cubicBezTo>
                    <a:pt x="3604" y="197"/>
                    <a:pt x="3605" y="197"/>
                    <a:pt x="3605" y="197"/>
                  </a:cubicBezTo>
                  <a:cubicBezTo>
                    <a:pt x="3605" y="197"/>
                    <a:pt x="3606" y="197"/>
                    <a:pt x="3606" y="197"/>
                  </a:cubicBezTo>
                  <a:cubicBezTo>
                    <a:pt x="3610" y="197"/>
                    <a:pt x="3612" y="202"/>
                    <a:pt x="3616" y="204"/>
                  </a:cubicBezTo>
                  <a:cubicBezTo>
                    <a:pt x="3617" y="205"/>
                    <a:pt x="3620" y="204"/>
                    <a:pt x="3621" y="205"/>
                  </a:cubicBezTo>
                  <a:cubicBezTo>
                    <a:pt x="3623" y="206"/>
                    <a:pt x="3623" y="209"/>
                    <a:pt x="3623" y="209"/>
                  </a:cubicBezTo>
                  <a:cubicBezTo>
                    <a:pt x="3629" y="211"/>
                    <a:pt x="3635" y="209"/>
                    <a:pt x="3639" y="212"/>
                  </a:cubicBezTo>
                  <a:cubicBezTo>
                    <a:pt x="3645" y="216"/>
                    <a:pt x="3645" y="225"/>
                    <a:pt x="3653" y="226"/>
                  </a:cubicBezTo>
                  <a:cubicBezTo>
                    <a:pt x="3654" y="226"/>
                    <a:pt x="3654" y="226"/>
                    <a:pt x="3654" y="226"/>
                  </a:cubicBezTo>
                  <a:cubicBezTo>
                    <a:pt x="3659" y="226"/>
                    <a:pt x="3664" y="222"/>
                    <a:pt x="3669" y="221"/>
                  </a:cubicBezTo>
                  <a:cubicBezTo>
                    <a:pt x="3666" y="200"/>
                    <a:pt x="3636" y="201"/>
                    <a:pt x="3626" y="187"/>
                  </a:cubicBezTo>
                  <a:cubicBezTo>
                    <a:pt x="3620" y="185"/>
                    <a:pt x="3613" y="185"/>
                    <a:pt x="3612" y="179"/>
                  </a:cubicBezTo>
                  <a:cubicBezTo>
                    <a:pt x="3615" y="178"/>
                    <a:pt x="3618" y="177"/>
                    <a:pt x="3621" y="177"/>
                  </a:cubicBezTo>
                  <a:cubicBezTo>
                    <a:pt x="3632" y="177"/>
                    <a:pt x="3644" y="186"/>
                    <a:pt x="3647" y="194"/>
                  </a:cubicBezTo>
                  <a:cubicBezTo>
                    <a:pt x="3653" y="196"/>
                    <a:pt x="3658" y="202"/>
                    <a:pt x="3664" y="202"/>
                  </a:cubicBezTo>
                  <a:cubicBezTo>
                    <a:pt x="3665" y="202"/>
                    <a:pt x="3666" y="202"/>
                    <a:pt x="3667" y="201"/>
                  </a:cubicBezTo>
                  <a:cubicBezTo>
                    <a:pt x="3668" y="194"/>
                    <a:pt x="3656" y="195"/>
                    <a:pt x="3662" y="188"/>
                  </a:cubicBezTo>
                  <a:cubicBezTo>
                    <a:pt x="3656" y="182"/>
                    <a:pt x="3641" y="182"/>
                    <a:pt x="3635" y="175"/>
                  </a:cubicBezTo>
                  <a:cubicBezTo>
                    <a:pt x="3637" y="172"/>
                    <a:pt x="3640" y="171"/>
                    <a:pt x="3643" y="171"/>
                  </a:cubicBezTo>
                  <a:cubicBezTo>
                    <a:pt x="3650" y="171"/>
                    <a:pt x="3656" y="182"/>
                    <a:pt x="3662" y="183"/>
                  </a:cubicBezTo>
                  <a:cubicBezTo>
                    <a:pt x="3663" y="183"/>
                    <a:pt x="3663" y="183"/>
                    <a:pt x="3664" y="183"/>
                  </a:cubicBezTo>
                  <a:cubicBezTo>
                    <a:pt x="3669" y="183"/>
                    <a:pt x="3676" y="179"/>
                    <a:pt x="3680" y="175"/>
                  </a:cubicBezTo>
                  <a:cubicBezTo>
                    <a:pt x="3677" y="171"/>
                    <a:pt x="3664" y="174"/>
                    <a:pt x="3663" y="167"/>
                  </a:cubicBezTo>
                  <a:cubicBezTo>
                    <a:pt x="3664" y="164"/>
                    <a:pt x="3666" y="163"/>
                    <a:pt x="3669" y="163"/>
                  </a:cubicBezTo>
                  <a:cubicBezTo>
                    <a:pt x="3671" y="163"/>
                    <a:pt x="3672" y="163"/>
                    <a:pt x="3674" y="164"/>
                  </a:cubicBezTo>
                  <a:cubicBezTo>
                    <a:pt x="3677" y="164"/>
                    <a:pt x="3679" y="164"/>
                    <a:pt x="3681" y="164"/>
                  </a:cubicBezTo>
                  <a:cubicBezTo>
                    <a:pt x="3682" y="164"/>
                    <a:pt x="3684" y="164"/>
                    <a:pt x="3686" y="163"/>
                  </a:cubicBezTo>
                  <a:cubicBezTo>
                    <a:pt x="3682" y="155"/>
                    <a:pt x="3667" y="155"/>
                    <a:pt x="3668" y="143"/>
                  </a:cubicBezTo>
                  <a:cubicBezTo>
                    <a:pt x="3671" y="141"/>
                    <a:pt x="3679" y="142"/>
                    <a:pt x="3679" y="137"/>
                  </a:cubicBezTo>
                  <a:cubicBezTo>
                    <a:pt x="3675" y="132"/>
                    <a:pt x="3664" y="133"/>
                    <a:pt x="3662" y="126"/>
                  </a:cubicBezTo>
                  <a:cubicBezTo>
                    <a:pt x="3670" y="120"/>
                    <a:pt x="3694" y="126"/>
                    <a:pt x="3694" y="117"/>
                  </a:cubicBezTo>
                  <a:cubicBezTo>
                    <a:pt x="3695" y="106"/>
                    <a:pt x="3665" y="118"/>
                    <a:pt x="3666" y="103"/>
                  </a:cubicBezTo>
                  <a:cubicBezTo>
                    <a:pt x="3671" y="93"/>
                    <a:pt x="3680" y="86"/>
                    <a:pt x="3680" y="72"/>
                  </a:cubicBezTo>
                  <a:cubicBezTo>
                    <a:pt x="3683" y="66"/>
                    <a:pt x="3693" y="62"/>
                    <a:pt x="3688" y="56"/>
                  </a:cubicBezTo>
                  <a:cubicBezTo>
                    <a:pt x="3688" y="56"/>
                    <a:pt x="3687" y="56"/>
                    <a:pt x="3687" y="56"/>
                  </a:cubicBezTo>
                  <a:cubicBezTo>
                    <a:pt x="3684" y="56"/>
                    <a:pt x="3682" y="57"/>
                    <a:pt x="3680" y="59"/>
                  </a:cubicBezTo>
                  <a:cubicBezTo>
                    <a:pt x="3678" y="61"/>
                    <a:pt x="3676" y="62"/>
                    <a:pt x="3673" y="62"/>
                  </a:cubicBezTo>
                  <a:cubicBezTo>
                    <a:pt x="3672" y="62"/>
                    <a:pt x="3671" y="62"/>
                    <a:pt x="3670" y="61"/>
                  </a:cubicBezTo>
                  <a:cubicBezTo>
                    <a:pt x="3673" y="55"/>
                    <a:pt x="3675" y="51"/>
                    <a:pt x="3673" y="45"/>
                  </a:cubicBezTo>
                  <a:cubicBezTo>
                    <a:pt x="3696" y="45"/>
                    <a:pt x="3716" y="43"/>
                    <a:pt x="3725" y="32"/>
                  </a:cubicBezTo>
                  <a:cubicBezTo>
                    <a:pt x="3726" y="32"/>
                    <a:pt x="3727" y="32"/>
                    <a:pt x="3727" y="32"/>
                  </a:cubicBezTo>
                  <a:cubicBezTo>
                    <a:pt x="3730" y="32"/>
                    <a:pt x="3732" y="31"/>
                    <a:pt x="3734" y="31"/>
                  </a:cubicBezTo>
                  <a:cubicBezTo>
                    <a:pt x="3734" y="29"/>
                    <a:pt x="3735" y="28"/>
                    <a:pt x="3736" y="27"/>
                  </a:cubicBezTo>
                  <a:cubicBezTo>
                    <a:pt x="3736" y="22"/>
                    <a:pt x="3726" y="20"/>
                    <a:pt x="3716" y="20"/>
                  </a:cubicBezTo>
                  <a:cubicBezTo>
                    <a:pt x="3710" y="20"/>
                    <a:pt x="3704" y="21"/>
                    <a:pt x="3700" y="22"/>
                  </a:cubicBezTo>
                  <a:cubicBezTo>
                    <a:pt x="3692" y="23"/>
                    <a:pt x="3678" y="31"/>
                    <a:pt x="3670" y="36"/>
                  </a:cubicBezTo>
                  <a:cubicBezTo>
                    <a:pt x="3660" y="42"/>
                    <a:pt x="3653" y="51"/>
                    <a:pt x="3645" y="53"/>
                  </a:cubicBezTo>
                  <a:cubicBezTo>
                    <a:pt x="3642" y="42"/>
                    <a:pt x="3666" y="34"/>
                    <a:pt x="3654" y="22"/>
                  </a:cubicBezTo>
                  <a:cubicBezTo>
                    <a:pt x="3654" y="22"/>
                    <a:pt x="3654" y="22"/>
                    <a:pt x="3653" y="22"/>
                  </a:cubicBezTo>
                  <a:cubicBezTo>
                    <a:pt x="3646" y="22"/>
                    <a:pt x="3640" y="25"/>
                    <a:pt x="3634" y="29"/>
                  </a:cubicBezTo>
                  <a:cubicBezTo>
                    <a:pt x="3628" y="33"/>
                    <a:pt x="3622" y="37"/>
                    <a:pt x="3616" y="37"/>
                  </a:cubicBezTo>
                  <a:cubicBezTo>
                    <a:pt x="3614" y="37"/>
                    <a:pt x="3611" y="36"/>
                    <a:pt x="3608" y="34"/>
                  </a:cubicBezTo>
                  <a:cubicBezTo>
                    <a:pt x="3611" y="30"/>
                    <a:pt x="3621" y="32"/>
                    <a:pt x="3621" y="25"/>
                  </a:cubicBezTo>
                  <a:cubicBezTo>
                    <a:pt x="3617" y="24"/>
                    <a:pt x="3610" y="23"/>
                    <a:pt x="3604" y="23"/>
                  </a:cubicBezTo>
                  <a:cubicBezTo>
                    <a:pt x="3598" y="23"/>
                    <a:pt x="3591" y="24"/>
                    <a:pt x="3585" y="24"/>
                  </a:cubicBezTo>
                  <a:cubicBezTo>
                    <a:pt x="3575" y="25"/>
                    <a:pt x="3567" y="31"/>
                    <a:pt x="3560" y="31"/>
                  </a:cubicBezTo>
                  <a:cubicBezTo>
                    <a:pt x="3558" y="31"/>
                    <a:pt x="3556" y="31"/>
                    <a:pt x="3554" y="29"/>
                  </a:cubicBezTo>
                  <a:cubicBezTo>
                    <a:pt x="3555" y="27"/>
                    <a:pt x="3558" y="26"/>
                    <a:pt x="3562" y="26"/>
                  </a:cubicBezTo>
                  <a:cubicBezTo>
                    <a:pt x="3563" y="26"/>
                    <a:pt x="3564" y="26"/>
                    <a:pt x="3565" y="26"/>
                  </a:cubicBezTo>
                  <a:cubicBezTo>
                    <a:pt x="3565" y="20"/>
                    <a:pt x="3565" y="20"/>
                    <a:pt x="3565" y="20"/>
                  </a:cubicBezTo>
                  <a:cubicBezTo>
                    <a:pt x="3543" y="14"/>
                    <a:pt x="3516" y="12"/>
                    <a:pt x="3489" y="12"/>
                  </a:cubicBezTo>
                  <a:cubicBezTo>
                    <a:pt x="3482" y="12"/>
                    <a:pt x="3474" y="12"/>
                    <a:pt x="3466" y="12"/>
                  </a:cubicBezTo>
                  <a:cubicBezTo>
                    <a:pt x="3460" y="14"/>
                    <a:pt x="3462" y="22"/>
                    <a:pt x="3456" y="23"/>
                  </a:cubicBezTo>
                  <a:cubicBezTo>
                    <a:pt x="3441" y="20"/>
                    <a:pt x="3431" y="13"/>
                    <a:pt x="3416" y="10"/>
                  </a:cubicBezTo>
                  <a:cubicBezTo>
                    <a:pt x="3416" y="20"/>
                    <a:pt x="3430" y="17"/>
                    <a:pt x="3431" y="25"/>
                  </a:cubicBezTo>
                  <a:cubicBezTo>
                    <a:pt x="3429" y="28"/>
                    <a:pt x="3427" y="28"/>
                    <a:pt x="3425" y="28"/>
                  </a:cubicBezTo>
                  <a:cubicBezTo>
                    <a:pt x="3420" y="28"/>
                    <a:pt x="3417" y="22"/>
                    <a:pt x="3413" y="20"/>
                  </a:cubicBezTo>
                  <a:cubicBezTo>
                    <a:pt x="3405" y="14"/>
                    <a:pt x="3390" y="12"/>
                    <a:pt x="3384" y="8"/>
                  </a:cubicBezTo>
                  <a:cubicBezTo>
                    <a:pt x="3384" y="5"/>
                    <a:pt x="3381" y="4"/>
                    <a:pt x="3380" y="1"/>
                  </a:cubicBezTo>
                  <a:cubicBezTo>
                    <a:pt x="3378" y="1"/>
                    <a:pt x="3377" y="0"/>
                    <a:pt x="33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0" name="Freeform 50"/>
            <p:cNvSpPr>
              <a:spLocks noEditPoints="1"/>
            </p:cNvSpPr>
            <p:nvPr/>
          </p:nvSpPr>
          <p:spPr bwMode="auto">
            <a:xfrm>
              <a:off x="-627" y="1568"/>
              <a:ext cx="8343" cy="2197"/>
            </a:xfrm>
            <a:custGeom>
              <a:gdLst>
                <a:gd fmla="*/ 1802 w 3529" name="T0"/>
                <a:gd fmla="*/ 846 h 928" name="T1"/>
                <a:gd fmla="*/ 1998 w 3529" name="T2"/>
                <a:gd fmla="*/ 895 h 928" name="T3"/>
                <a:gd fmla="*/ 1797 w 3529" name="T4"/>
                <a:gd fmla="*/ 812 h 928" name="T5"/>
                <a:gd fmla="*/ 2083 w 3529" name="T6"/>
                <a:gd fmla="*/ 797 h 928" name="T7"/>
                <a:gd fmla="*/ 1966 w 3529" name="T8"/>
                <a:gd fmla="*/ 639 h 928" name="T9"/>
                <a:gd fmla="*/ 1675 w 3529" name="T10"/>
                <a:gd fmla="*/ 566 h 928" name="T11"/>
                <a:gd fmla="*/ 1539 w 3529" name="T12"/>
                <a:gd fmla="*/ 619 h 928" name="T13"/>
                <a:gd fmla="*/ 1487 w 3529" name="T14"/>
                <a:gd fmla="*/ 772 h 928" name="T15"/>
                <a:gd fmla="*/ 1694 w 3529" name="T16"/>
                <a:gd fmla="*/ 758 h 928" name="T17"/>
                <a:gd fmla="*/ 1852 w 3529" name="T18"/>
                <a:gd fmla="*/ 675 h 928" name="T19"/>
                <a:gd fmla="*/ 1525 w 3529" name="T20"/>
                <a:gd fmla="*/ 555 h 928" name="T21"/>
                <a:gd fmla="*/ 1536 w 3529" name="T22"/>
                <a:gd fmla="*/ 541 h 928" name="T23"/>
                <a:gd fmla="*/ 1437 w 3529" name="T24"/>
                <a:gd fmla="*/ 538 h 928" name="T25"/>
                <a:gd fmla="*/ 1422 w 3529" name="T26"/>
                <a:gd fmla="*/ 518 h 928" name="T27"/>
                <a:gd fmla="*/ 1545 w 3529" name="T28"/>
                <a:gd fmla="*/ 499 h 928" name="T29"/>
                <a:gd fmla="*/ 1704 w 3529" name="T30"/>
                <a:gd fmla="*/ 523 h 928" name="T31"/>
                <a:gd fmla="*/ 1819 w 3529" name="T32"/>
                <a:gd fmla="*/ 552 h 928" name="T33"/>
                <a:gd fmla="*/ 1844 w 3529" name="T34"/>
                <a:gd fmla="*/ 504 h 928" name="T35"/>
                <a:gd fmla="*/ 833 w 3529" name="T36"/>
                <a:gd fmla="*/ 369 h 928" name="T37"/>
                <a:gd fmla="*/ 3244 w 3529" name="T38"/>
                <a:gd fmla="*/ 300 h 928" name="T39"/>
                <a:gd fmla="*/ 3189 w 3529" name="T40"/>
                <a:gd fmla="*/ 313 h 928" name="T41"/>
                <a:gd fmla="*/ 3153 w 3529" name="T42"/>
                <a:gd fmla="*/ 293 h 928" name="T43"/>
                <a:gd fmla="*/ 118 w 3529" name="T44"/>
                <a:gd fmla="*/ 223 h 928" name="T45"/>
                <a:gd fmla="*/ 166 w 3529" name="T46"/>
                <a:gd fmla="*/ 210 h 928" name="T47"/>
                <a:gd fmla="*/ 142 w 3529" name="T48"/>
                <a:gd fmla="*/ 181 h 928" name="T49"/>
                <a:gd fmla="*/ 449 w 3529" name="T50"/>
                <a:gd fmla="*/ 128 h 928" name="T51"/>
                <a:gd fmla="*/ 340 w 3529" name="T52"/>
                <a:gd fmla="*/ 111 h 928" name="T53"/>
                <a:gd fmla="*/ 3276 w 3529" name="T54"/>
                <a:gd fmla="*/ 35 h 928" name="T55"/>
                <a:gd fmla="*/ 330 w 3529" name="T56"/>
                <a:gd fmla="*/ 0 h 928" name="T57"/>
                <a:gd fmla="*/ 246 w 3529" name="T58"/>
                <a:gd fmla="*/ 77 h 928" name="T59"/>
                <a:gd fmla="*/ 250 w 3529" name="T60"/>
                <a:gd fmla="*/ 150 h 928" name="T61"/>
                <a:gd fmla="*/ 345 w 3529" name="T62"/>
                <a:gd fmla="*/ 81 h 928" name="T63"/>
                <a:gd fmla="*/ 484 w 3529" name="T64"/>
                <a:gd fmla="*/ 123 h 928" name="T65"/>
                <a:gd fmla="*/ 501 w 3529" name="T66"/>
                <a:gd fmla="*/ 100 h 928" name="T67"/>
                <a:gd fmla="*/ 623 w 3529" name="T68"/>
                <a:gd fmla="*/ 47 h 928" name="T69"/>
                <a:gd fmla="*/ 684 w 3529" name="T70"/>
                <a:gd fmla="*/ 61 h 928" name="T71"/>
                <a:gd fmla="*/ 588 w 3529" name="T72"/>
                <a:gd fmla="*/ 146 h 928" name="T73"/>
                <a:gd fmla="*/ 603 w 3529" name="T74"/>
                <a:gd fmla="*/ 198 h 928" name="T75"/>
                <a:gd fmla="*/ 399 w 3529" name="T76"/>
                <a:gd fmla="*/ 140 h 928" name="T77"/>
                <a:gd fmla="*/ 263 w 3529" name="T78"/>
                <a:gd fmla="*/ 160 h 928" name="T79"/>
                <a:gd fmla="*/ 176 w 3529" name="T80"/>
                <a:gd fmla="*/ 411 h 928" name="T81"/>
                <a:gd fmla="*/ 316 w 3529" name="T82"/>
                <a:gd fmla="*/ 415 h 928" name="T83"/>
                <a:gd fmla="*/ 750 w 3529" name="T84"/>
                <a:gd fmla="*/ 460 h 928" name="T85"/>
                <a:gd fmla="*/ 681 w 3529" name="T86"/>
                <a:gd fmla="*/ 283 h 928" name="T87"/>
                <a:gd fmla="*/ 716 w 3529" name="T88"/>
                <a:gd fmla="*/ 301 h 928" name="T89"/>
                <a:gd fmla="*/ 815 w 3529" name="T90"/>
                <a:gd fmla="*/ 342 h 928" name="T91"/>
                <a:gd fmla="*/ 830 w 3529" name="T92"/>
                <a:gd fmla="*/ 259 h 928" name="T93"/>
                <a:gd fmla="*/ 1005 w 3529" name="T94"/>
                <a:gd fmla="*/ 278 h 928" name="T95"/>
                <a:gd fmla="*/ 1119 w 3529" name="T96"/>
                <a:gd fmla="*/ 339 h 928" name="T97"/>
                <a:gd fmla="*/ 3257 w 3529" name="T98"/>
                <a:gd fmla="*/ 43 h 928" name="T99"/>
                <a:gd fmla="*/ 2707 w 3529" name="T100"/>
                <a:gd fmla="*/ 160 h 928" name="T101"/>
                <a:gd fmla="*/ 2820 w 3529" name="T102"/>
                <a:gd fmla="*/ 239 h 928" name="T103"/>
                <a:gd fmla="*/ 3036 w 3529" name="T104"/>
                <a:gd fmla="*/ 354 h 928" name="T105"/>
                <a:gd fmla="*/ 3529 w 3529" name="T106"/>
                <a:gd fmla="*/ 499 h 928" name="T107"/>
                <a:gd fmla="*/ 3363 w 3529" name="T108"/>
                <a:gd fmla="*/ 410 h 928" name="T109"/>
                <a:gd fmla="*/ 3197 w 3529" name="T110"/>
                <a:gd fmla="*/ 371 h 928" name="T111"/>
                <a:gd fmla="*/ 3034 w 3529" name="T112"/>
                <a:gd fmla="*/ 329 h 928" name="T113"/>
                <a:gd fmla="*/ 2936 w 3529" name="T114"/>
                <a:gd fmla="*/ 266 h 928" name="T115"/>
                <a:gd fmla="*/ 3039 w 3529" name="T116"/>
                <a:gd fmla="*/ 198 h 928" name="T117"/>
                <a:gd fmla="*/ 3097 w 3529" name="T118"/>
                <a:gd fmla="*/ 191 h 928" name="T119"/>
                <a:gd fmla="*/ 3202 w 3529" name="T120"/>
                <a:gd fmla="*/ 88 h 928" name="T121"/>
                <a:gd fmla="*/ 3272 w 3529" name="T122"/>
                <a:gd fmla="*/ 54 h 928" name="T123"/>
                <a:gd fmla="*/ 3267 w 3529" name="T124"/>
                <a:gd fmla="*/ 7 h 92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927" w="3529">
                  <a:moveTo>
                    <a:pt x="1978" y="918"/>
                  </a:moveTo>
                  <a:cubicBezTo>
                    <a:pt x="1975" y="918"/>
                    <a:pt x="1971" y="921"/>
                    <a:pt x="1973" y="927"/>
                  </a:cubicBezTo>
                  <a:cubicBezTo>
                    <a:pt x="1974" y="928"/>
                    <a:pt x="1976" y="928"/>
                    <a:pt x="1979" y="928"/>
                  </a:cubicBezTo>
                  <a:cubicBezTo>
                    <a:pt x="1981" y="928"/>
                    <a:pt x="1983" y="928"/>
                    <a:pt x="1984" y="927"/>
                  </a:cubicBezTo>
                  <a:cubicBezTo>
                    <a:pt x="1987" y="922"/>
                    <a:pt x="1983" y="918"/>
                    <a:pt x="1978" y="918"/>
                  </a:cubicBezTo>
                  <a:moveTo>
                    <a:pt x="1798" y="824"/>
                  </a:moveTo>
                  <a:cubicBezTo>
                    <a:pt x="1790" y="824"/>
                    <a:pt x="1787" y="829"/>
                    <a:pt x="1780" y="830"/>
                  </a:cubicBezTo>
                  <a:cubicBezTo>
                    <a:pt x="1776" y="829"/>
                    <a:pt x="1770" y="824"/>
                    <a:pt x="1766" y="824"/>
                  </a:cubicBezTo>
                  <a:cubicBezTo>
                    <a:pt x="1764" y="824"/>
                    <a:pt x="1762" y="825"/>
                    <a:pt x="1761" y="828"/>
                  </a:cubicBezTo>
                  <a:cubicBezTo>
                    <a:pt x="1763" y="833"/>
                    <a:pt x="1769" y="834"/>
                    <a:pt x="1771" y="838"/>
                  </a:cubicBezTo>
                  <a:cubicBezTo>
                    <a:pt x="1766" y="848"/>
                    <a:pt x="1776" y="856"/>
                    <a:pt x="1786" y="859"/>
                  </a:cubicBezTo>
                  <a:cubicBezTo>
                    <a:pt x="1791" y="854"/>
                    <a:pt x="1793" y="848"/>
                    <a:pt x="1802" y="846"/>
                  </a:cubicBezTo>
                  <a:cubicBezTo>
                    <a:pt x="1804" y="841"/>
                    <a:pt x="1806" y="827"/>
                    <a:pt x="1800" y="824"/>
                  </a:cubicBezTo>
                  <a:cubicBezTo>
                    <a:pt x="1800" y="824"/>
                    <a:pt x="1799" y="824"/>
                    <a:pt x="1798" y="824"/>
                  </a:cubicBezTo>
                  <a:moveTo>
                    <a:pt x="2042" y="822"/>
                  </a:moveTo>
                  <a:cubicBezTo>
                    <a:pt x="2038" y="822"/>
                    <a:pt x="2038" y="822"/>
                    <a:pt x="2038" y="822"/>
                  </a:cubicBezTo>
                  <a:cubicBezTo>
                    <a:pt x="2032" y="854"/>
                    <a:pt x="1986" y="851"/>
                    <a:pt x="1979" y="882"/>
                  </a:cubicBezTo>
                  <a:cubicBezTo>
                    <a:pt x="1980" y="883"/>
                    <a:pt x="1983" y="883"/>
                    <a:pt x="1985" y="883"/>
                  </a:cubicBezTo>
                  <a:cubicBezTo>
                    <a:pt x="1986" y="883"/>
                    <a:pt x="1986" y="883"/>
                    <a:pt x="1987" y="883"/>
                  </a:cubicBezTo>
                  <a:cubicBezTo>
                    <a:pt x="1988" y="883"/>
                    <a:pt x="1988" y="883"/>
                    <a:pt x="1989" y="883"/>
                  </a:cubicBezTo>
                  <a:cubicBezTo>
                    <a:pt x="1991" y="883"/>
                    <a:pt x="1994" y="884"/>
                    <a:pt x="1996" y="885"/>
                  </a:cubicBezTo>
                  <a:cubicBezTo>
                    <a:pt x="1995" y="888"/>
                    <a:pt x="1990" y="887"/>
                    <a:pt x="1991" y="891"/>
                  </a:cubicBezTo>
                  <a:cubicBezTo>
                    <a:pt x="1994" y="892"/>
                    <a:pt x="1994" y="895"/>
                    <a:pt x="1997" y="895"/>
                  </a:cubicBezTo>
                  <a:cubicBezTo>
                    <a:pt x="1998" y="895"/>
                    <a:pt x="1998" y="895"/>
                    <a:pt x="1998" y="895"/>
                  </a:cubicBezTo>
                  <a:cubicBezTo>
                    <a:pt x="2001" y="893"/>
                    <a:pt x="2000" y="889"/>
                    <a:pt x="2002" y="887"/>
                  </a:cubicBezTo>
                  <a:cubicBezTo>
                    <a:pt x="2004" y="888"/>
                    <a:pt x="2005" y="888"/>
                    <a:pt x="2007" y="888"/>
                  </a:cubicBezTo>
                  <a:cubicBezTo>
                    <a:pt x="2028" y="888"/>
                    <a:pt x="2025" y="862"/>
                    <a:pt x="2044" y="858"/>
                  </a:cubicBezTo>
                  <a:cubicBezTo>
                    <a:pt x="2045" y="845"/>
                    <a:pt x="2057" y="843"/>
                    <a:pt x="2060" y="833"/>
                  </a:cubicBezTo>
                  <a:cubicBezTo>
                    <a:pt x="2053" y="830"/>
                    <a:pt x="2047" y="827"/>
                    <a:pt x="2042" y="822"/>
                  </a:cubicBezTo>
                  <a:moveTo>
                    <a:pt x="1759" y="814"/>
                  </a:moveTo>
                  <a:cubicBezTo>
                    <a:pt x="1755" y="814"/>
                    <a:pt x="1753" y="816"/>
                    <a:pt x="1753" y="820"/>
                  </a:cubicBezTo>
                  <a:cubicBezTo>
                    <a:pt x="1754" y="821"/>
                    <a:pt x="1756" y="822"/>
                    <a:pt x="1758" y="822"/>
                  </a:cubicBezTo>
                  <a:cubicBezTo>
                    <a:pt x="1759" y="822"/>
                    <a:pt x="1760" y="822"/>
                    <a:pt x="1760" y="821"/>
                  </a:cubicBezTo>
                  <a:cubicBezTo>
                    <a:pt x="1762" y="820"/>
                    <a:pt x="1761" y="816"/>
                    <a:pt x="1760" y="814"/>
                  </a:cubicBezTo>
                  <a:cubicBezTo>
                    <a:pt x="1760" y="814"/>
                    <a:pt x="1760" y="814"/>
                    <a:pt x="1759" y="814"/>
                  </a:cubicBezTo>
                  <a:moveTo>
                    <a:pt x="1797" y="812"/>
                  </a:moveTo>
                  <a:cubicBezTo>
                    <a:pt x="1793" y="812"/>
                    <a:pt x="1790" y="818"/>
                    <a:pt x="1797" y="820"/>
                  </a:cubicBezTo>
                  <a:cubicBezTo>
                    <a:pt x="1799" y="818"/>
                    <a:pt x="1801" y="817"/>
                    <a:pt x="1801" y="814"/>
                  </a:cubicBezTo>
                  <a:cubicBezTo>
                    <a:pt x="1800" y="813"/>
                    <a:pt x="1798" y="812"/>
                    <a:pt x="1797" y="812"/>
                  </a:cubicBezTo>
                  <a:moveTo>
                    <a:pt x="2043" y="759"/>
                  </a:moveTo>
                  <a:cubicBezTo>
                    <a:pt x="2040" y="759"/>
                    <a:pt x="2039" y="761"/>
                    <a:pt x="2038" y="763"/>
                  </a:cubicBezTo>
                  <a:cubicBezTo>
                    <a:pt x="2035" y="775"/>
                    <a:pt x="2070" y="782"/>
                    <a:pt x="2064" y="800"/>
                  </a:cubicBezTo>
                  <a:cubicBezTo>
                    <a:pt x="2063" y="804"/>
                    <a:pt x="2057" y="804"/>
                    <a:pt x="2057" y="809"/>
                  </a:cubicBezTo>
                  <a:cubicBezTo>
                    <a:pt x="2064" y="814"/>
                    <a:pt x="2068" y="822"/>
                    <a:pt x="2073" y="828"/>
                  </a:cubicBezTo>
                  <a:cubicBezTo>
                    <a:pt x="2082" y="828"/>
                    <a:pt x="2082" y="819"/>
                    <a:pt x="2087" y="814"/>
                  </a:cubicBezTo>
                  <a:cubicBezTo>
                    <a:pt x="2093" y="809"/>
                    <a:pt x="2105" y="806"/>
                    <a:pt x="2103" y="795"/>
                  </a:cubicBezTo>
                  <a:cubicBezTo>
                    <a:pt x="2101" y="793"/>
                    <a:pt x="2099" y="792"/>
                    <a:pt x="2097" y="792"/>
                  </a:cubicBezTo>
                  <a:cubicBezTo>
                    <a:pt x="2092" y="792"/>
                    <a:pt x="2088" y="797"/>
                    <a:pt x="2083" y="797"/>
                  </a:cubicBezTo>
                  <a:cubicBezTo>
                    <a:pt x="2078" y="796"/>
                    <a:pt x="2079" y="791"/>
                    <a:pt x="2079" y="786"/>
                  </a:cubicBezTo>
                  <a:cubicBezTo>
                    <a:pt x="2078" y="785"/>
                    <a:pt x="2077" y="785"/>
                    <a:pt x="2075" y="785"/>
                  </a:cubicBezTo>
                  <a:cubicBezTo>
                    <a:pt x="2074" y="785"/>
                    <a:pt x="2074" y="785"/>
                    <a:pt x="2073" y="785"/>
                  </a:cubicBezTo>
                  <a:cubicBezTo>
                    <a:pt x="2072" y="785"/>
                    <a:pt x="2072" y="785"/>
                    <a:pt x="2071" y="785"/>
                  </a:cubicBezTo>
                  <a:cubicBezTo>
                    <a:pt x="2071" y="785"/>
                    <a:pt x="2071" y="785"/>
                    <a:pt x="2070" y="785"/>
                  </a:cubicBezTo>
                  <a:cubicBezTo>
                    <a:pt x="2064" y="775"/>
                    <a:pt x="2053" y="768"/>
                    <a:pt x="2045" y="759"/>
                  </a:cubicBezTo>
                  <a:cubicBezTo>
                    <a:pt x="2044" y="759"/>
                    <a:pt x="2044" y="759"/>
                    <a:pt x="2043" y="759"/>
                  </a:cubicBezTo>
                  <a:moveTo>
                    <a:pt x="1966" y="639"/>
                  </a:moveTo>
                  <a:cubicBezTo>
                    <a:pt x="1963" y="639"/>
                    <a:pt x="1961" y="641"/>
                    <a:pt x="1962" y="645"/>
                  </a:cubicBezTo>
                  <a:cubicBezTo>
                    <a:pt x="1962" y="649"/>
                    <a:pt x="1972" y="655"/>
                    <a:pt x="1980" y="655"/>
                  </a:cubicBezTo>
                  <a:cubicBezTo>
                    <a:pt x="1983" y="655"/>
                    <a:pt x="1987" y="654"/>
                    <a:pt x="1988" y="650"/>
                  </a:cubicBezTo>
                  <a:cubicBezTo>
                    <a:pt x="1985" y="647"/>
                    <a:pt x="1973" y="639"/>
                    <a:pt x="1966" y="639"/>
                  </a:cubicBezTo>
                  <a:moveTo>
                    <a:pt x="1745" y="556"/>
                  </a:moveTo>
                  <a:cubicBezTo>
                    <a:pt x="1720" y="564"/>
                    <a:pt x="1746" y="613"/>
                    <a:pt x="1717" y="613"/>
                  </a:cubicBezTo>
                  <a:cubicBezTo>
                    <a:pt x="1716" y="613"/>
                    <a:pt x="1716" y="613"/>
                    <a:pt x="1715" y="613"/>
                  </a:cubicBezTo>
                  <a:cubicBezTo>
                    <a:pt x="1709" y="612"/>
                    <a:pt x="1706" y="607"/>
                    <a:pt x="1702" y="605"/>
                  </a:cubicBezTo>
                  <a:cubicBezTo>
                    <a:pt x="1701" y="604"/>
                    <a:pt x="1700" y="604"/>
                    <a:pt x="1698" y="604"/>
                  </a:cubicBezTo>
                  <a:cubicBezTo>
                    <a:pt x="1698" y="604"/>
                    <a:pt x="1698" y="604"/>
                    <a:pt x="1698" y="604"/>
                  </a:cubicBezTo>
                  <a:cubicBezTo>
                    <a:pt x="1697" y="604"/>
                    <a:pt x="1697" y="604"/>
                    <a:pt x="1697" y="604"/>
                  </a:cubicBezTo>
                  <a:cubicBezTo>
                    <a:pt x="1696" y="604"/>
                    <a:pt x="1695" y="604"/>
                    <a:pt x="1694" y="604"/>
                  </a:cubicBezTo>
                  <a:cubicBezTo>
                    <a:pt x="1685" y="600"/>
                    <a:pt x="1678" y="592"/>
                    <a:pt x="1673" y="587"/>
                  </a:cubicBezTo>
                  <a:cubicBezTo>
                    <a:pt x="1677" y="580"/>
                    <a:pt x="1686" y="577"/>
                    <a:pt x="1688" y="568"/>
                  </a:cubicBezTo>
                  <a:cubicBezTo>
                    <a:pt x="1686" y="566"/>
                    <a:pt x="1684" y="565"/>
                    <a:pt x="1682" y="565"/>
                  </a:cubicBezTo>
                  <a:cubicBezTo>
                    <a:pt x="1680" y="565"/>
                    <a:pt x="1677" y="566"/>
                    <a:pt x="1675" y="566"/>
                  </a:cubicBezTo>
                  <a:cubicBezTo>
                    <a:pt x="1672" y="567"/>
                    <a:pt x="1670" y="568"/>
                    <a:pt x="1667" y="568"/>
                  </a:cubicBezTo>
                  <a:cubicBezTo>
                    <a:pt x="1666" y="568"/>
                    <a:pt x="1666" y="568"/>
                    <a:pt x="1665" y="567"/>
                  </a:cubicBezTo>
                  <a:cubicBezTo>
                    <a:pt x="1658" y="566"/>
                    <a:pt x="1651" y="556"/>
                    <a:pt x="1643" y="556"/>
                  </a:cubicBezTo>
                  <a:cubicBezTo>
                    <a:pt x="1641" y="556"/>
                    <a:pt x="1638" y="558"/>
                    <a:pt x="1635" y="561"/>
                  </a:cubicBezTo>
                  <a:cubicBezTo>
                    <a:pt x="1637" y="564"/>
                    <a:pt x="1645" y="564"/>
                    <a:pt x="1642" y="568"/>
                  </a:cubicBezTo>
                  <a:cubicBezTo>
                    <a:pt x="1639" y="568"/>
                    <a:pt x="1637" y="568"/>
                    <a:pt x="1635" y="568"/>
                  </a:cubicBezTo>
                  <a:cubicBezTo>
                    <a:pt x="1619" y="568"/>
                    <a:pt x="1618" y="585"/>
                    <a:pt x="1607" y="592"/>
                  </a:cubicBezTo>
                  <a:cubicBezTo>
                    <a:pt x="1596" y="589"/>
                    <a:pt x="1595" y="580"/>
                    <a:pt x="1585" y="580"/>
                  </a:cubicBezTo>
                  <a:cubicBezTo>
                    <a:pt x="1584" y="580"/>
                    <a:pt x="1583" y="580"/>
                    <a:pt x="1582" y="580"/>
                  </a:cubicBezTo>
                  <a:cubicBezTo>
                    <a:pt x="1569" y="582"/>
                    <a:pt x="1566" y="599"/>
                    <a:pt x="1555" y="605"/>
                  </a:cubicBezTo>
                  <a:cubicBezTo>
                    <a:pt x="1546" y="605"/>
                    <a:pt x="1546" y="605"/>
                    <a:pt x="1546" y="605"/>
                  </a:cubicBezTo>
                  <a:cubicBezTo>
                    <a:pt x="1539" y="608"/>
                    <a:pt x="1541" y="615"/>
                    <a:pt x="1539" y="619"/>
                  </a:cubicBezTo>
                  <a:cubicBezTo>
                    <a:pt x="1534" y="629"/>
                    <a:pt x="1513" y="638"/>
                    <a:pt x="1497" y="640"/>
                  </a:cubicBezTo>
                  <a:cubicBezTo>
                    <a:pt x="1496" y="640"/>
                    <a:pt x="1496" y="640"/>
                    <a:pt x="1495" y="640"/>
                  </a:cubicBezTo>
                  <a:cubicBezTo>
                    <a:pt x="1494" y="640"/>
                    <a:pt x="1493" y="640"/>
                    <a:pt x="1491" y="640"/>
                  </a:cubicBezTo>
                  <a:cubicBezTo>
                    <a:pt x="1490" y="639"/>
                    <a:pt x="1488" y="639"/>
                    <a:pt x="1487" y="639"/>
                  </a:cubicBezTo>
                  <a:cubicBezTo>
                    <a:pt x="1486" y="639"/>
                    <a:pt x="1485" y="639"/>
                    <a:pt x="1483" y="640"/>
                  </a:cubicBezTo>
                  <a:cubicBezTo>
                    <a:pt x="1474" y="642"/>
                    <a:pt x="1468" y="653"/>
                    <a:pt x="1457" y="653"/>
                  </a:cubicBezTo>
                  <a:cubicBezTo>
                    <a:pt x="1456" y="653"/>
                    <a:pt x="1455" y="653"/>
                    <a:pt x="1453" y="653"/>
                  </a:cubicBezTo>
                  <a:cubicBezTo>
                    <a:pt x="1449" y="664"/>
                    <a:pt x="1446" y="676"/>
                    <a:pt x="1457" y="686"/>
                  </a:cubicBezTo>
                  <a:cubicBezTo>
                    <a:pt x="1447" y="694"/>
                    <a:pt x="1456" y="700"/>
                    <a:pt x="1459" y="707"/>
                  </a:cubicBezTo>
                  <a:cubicBezTo>
                    <a:pt x="1464" y="719"/>
                    <a:pt x="1473" y="738"/>
                    <a:pt x="1470" y="750"/>
                  </a:cubicBezTo>
                  <a:cubicBezTo>
                    <a:pt x="1469" y="756"/>
                    <a:pt x="1462" y="759"/>
                    <a:pt x="1465" y="767"/>
                  </a:cubicBezTo>
                  <a:cubicBezTo>
                    <a:pt x="1470" y="771"/>
                    <a:pt x="1478" y="772"/>
                    <a:pt x="1487" y="772"/>
                  </a:cubicBezTo>
                  <a:cubicBezTo>
                    <a:pt x="1489" y="772"/>
                    <a:pt x="1491" y="772"/>
                    <a:pt x="1492" y="772"/>
                  </a:cubicBezTo>
                  <a:cubicBezTo>
                    <a:pt x="1505" y="765"/>
                    <a:pt x="1514" y="756"/>
                    <a:pt x="1530" y="756"/>
                  </a:cubicBezTo>
                  <a:cubicBezTo>
                    <a:pt x="1531" y="756"/>
                    <a:pt x="1532" y="756"/>
                    <a:pt x="1533" y="757"/>
                  </a:cubicBezTo>
                  <a:cubicBezTo>
                    <a:pt x="1537" y="757"/>
                    <a:pt x="1541" y="759"/>
                    <a:pt x="1545" y="759"/>
                  </a:cubicBezTo>
                  <a:cubicBezTo>
                    <a:pt x="1545" y="759"/>
                    <a:pt x="1546" y="759"/>
                    <a:pt x="1546" y="759"/>
                  </a:cubicBezTo>
                  <a:cubicBezTo>
                    <a:pt x="1557" y="759"/>
                    <a:pt x="1560" y="751"/>
                    <a:pt x="1570" y="748"/>
                  </a:cubicBezTo>
                  <a:cubicBezTo>
                    <a:pt x="1575" y="747"/>
                    <a:pt x="1583" y="747"/>
                    <a:pt x="1589" y="745"/>
                  </a:cubicBezTo>
                  <a:cubicBezTo>
                    <a:pt x="1599" y="742"/>
                    <a:pt x="1611" y="739"/>
                    <a:pt x="1625" y="737"/>
                  </a:cubicBezTo>
                  <a:cubicBezTo>
                    <a:pt x="1634" y="742"/>
                    <a:pt x="1644" y="741"/>
                    <a:pt x="1652" y="745"/>
                  </a:cubicBezTo>
                  <a:cubicBezTo>
                    <a:pt x="1662" y="752"/>
                    <a:pt x="1663" y="764"/>
                    <a:pt x="1674" y="770"/>
                  </a:cubicBezTo>
                  <a:cubicBezTo>
                    <a:pt x="1682" y="768"/>
                    <a:pt x="1682" y="758"/>
                    <a:pt x="1690" y="758"/>
                  </a:cubicBezTo>
                  <a:cubicBezTo>
                    <a:pt x="1691" y="758"/>
                    <a:pt x="1692" y="758"/>
                    <a:pt x="1694" y="758"/>
                  </a:cubicBezTo>
                  <a:cubicBezTo>
                    <a:pt x="1697" y="764"/>
                    <a:pt x="1686" y="765"/>
                    <a:pt x="1686" y="771"/>
                  </a:cubicBezTo>
                  <a:cubicBezTo>
                    <a:pt x="1695" y="773"/>
                    <a:pt x="1698" y="779"/>
                    <a:pt x="1707" y="780"/>
                  </a:cubicBezTo>
                  <a:cubicBezTo>
                    <a:pt x="1712" y="785"/>
                    <a:pt x="1717" y="798"/>
                    <a:pt x="1727" y="803"/>
                  </a:cubicBezTo>
                  <a:cubicBezTo>
                    <a:pt x="1729" y="804"/>
                    <a:pt x="1734" y="803"/>
                    <a:pt x="1737" y="805"/>
                  </a:cubicBezTo>
                  <a:cubicBezTo>
                    <a:pt x="1742" y="807"/>
                    <a:pt x="1741" y="810"/>
                    <a:pt x="1746" y="810"/>
                  </a:cubicBezTo>
                  <a:cubicBezTo>
                    <a:pt x="1746" y="810"/>
                    <a:pt x="1746" y="810"/>
                    <a:pt x="1747" y="810"/>
                  </a:cubicBezTo>
                  <a:cubicBezTo>
                    <a:pt x="1754" y="810"/>
                    <a:pt x="1757" y="805"/>
                    <a:pt x="1764" y="802"/>
                  </a:cubicBezTo>
                  <a:cubicBezTo>
                    <a:pt x="1768" y="805"/>
                    <a:pt x="1772" y="809"/>
                    <a:pt x="1779" y="809"/>
                  </a:cubicBezTo>
                  <a:cubicBezTo>
                    <a:pt x="1787" y="801"/>
                    <a:pt x="1793" y="801"/>
                    <a:pt x="1806" y="798"/>
                  </a:cubicBezTo>
                  <a:cubicBezTo>
                    <a:pt x="1819" y="795"/>
                    <a:pt x="1817" y="785"/>
                    <a:pt x="1820" y="775"/>
                  </a:cubicBezTo>
                  <a:cubicBezTo>
                    <a:pt x="1824" y="760"/>
                    <a:pt x="1841" y="751"/>
                    <a:pt x="1846" y="739"/>
                  </a:cubicBezTo>
                  <a:cubicBezTo>
                    <a:pt x="1853" y="718"/>
                    <a:pt x="1844" y="693"/>
                    <a:pt x="1852" y="675"/>
                  </a:cubicBezTo>
                  <a:cubicBezTo>
                    <a:pt x="1851" y="674"/>
                    <a:pt x="1851" y="674"/>
                    <a:pt x="1850" y="674"/>
                  </a:cubicBezTo>
                  <a:cubicBezTo>
                    <a:pt x="1849" y="674"/>
                    <a:pt x="1848" y="675"/>
                    <a:pt x="1847" y="676"/>
                  </a:cubicBezTo>
                  <a:cubicBezTo>
                    <a:pt x="1846" y="678"/>
                    <a:pt x="1845" y="679"/>
                    <a:pt x="1843" y="679"/>
                  </a:cubicBezTo>
                  <a:cubicBezTo>
                    <a:pt x="1843" y="679"/>
                    <a:pt x="1843" y="679"/>
                    <a:pt x="1842" y="679"/>
                  </a:cubicBezTo>
                  <a:cubicBezTo>
                    <a:pt x="1836" y="672"/>
                    <a:pt x="1822" y="669"/>
                    <a:pt x="1825" y="657"/>
                  </a:cubicBezTo>
                  <a:cubicBezTo>
                    <a:pt x="1817" y="655"/>
                    <a:pt x="1811" y="651"/>
                    <a:pt x="1813" y="641"/>
                  </a:cubicBezTo>
                  <a:cubicBezTo>
                    <a:pt x="1794" y="631"/>
                    <a:pt x="1772" y="620"/>
                    <a:pt x="1775" y="595"/>
                  </a:cubicBezTo>
                  <a:cubicBezTo>
                    <a:pt x="1772" y="588"/>
                    <a:pt x="1761" y="588"/>
                    <a:pt x="1755" y="583"/>
                  </a:cubicBezTo>
                  <a:cubicBezTo>
                    <a:pt x="1759" y="571"/>
                    <a:pt x="1752" y="562"/>
                    <a:pt x="1745" y="556"/>
                  </a:cubicBezTo>
                  <a:moveTo>
                    <a:pt x="1512" y="541"/>
                  </a:moveTo>
                  <a:cubicBezTo>
                    <a:pt x="1508" y="541"/>
                    <a:pt x="1505" y="543"/>
                    <a:pt x="1506" y="549"/>
                  </a:cubicBezTo>
                  <a:cubicBezTo>
                    <a:pt x="1513" y="550"/>
                    <a:pt x="1517" y="555"/>
                    <a:pt x="1525" y="555"/>
                  </a:cubicBezTo>
                  <a:cubicBezTo>
                    <a:pt x="1526" y="555"/>
                    <a:pt x="1526" y="554"/>
                    <a:pt x="1527" y="554"/>
                  </a:cubicBezTo>
                  <a:cubicBezTo>
                    <a:pt x="1527" y="554"/>
                    <a:pt x="1527" y="554"/>
                    <a:pt x="1528" y="554"/>
                  </a:cubicBezTo>
                  <a:cubicBezTo>
                    <a:pt x="1529" y="553"/>
                    <a:pt x="1529" y="550"/>
                    <a:pt x="1529" y="547"/>
                  </a:cubicBezTo>
                  <a:cubicBezTo>
                    <a:pt x="1525" y="545"/>
                    <a:pt x="1518" y="541"/>
                    <a:pt x="1512" y="541"/>
                  </a:cubicBezTo>
                  <a:moveTo>
                    <a:pt x="1577" y="534"/>
                  </a:moveTo>
                  <a:cubicBezTo>
                    <a:pt x="1566" y="534"/>
                    <a:pt x="1553" y="541"/>
                    <a:pt x="1553" y="550"/>
                  </a:cubicBezTo>
                  <a:cubicBezTo>
                    <a:pt x="1555" y="550"/>
                    <a:pt x="1556" y="551"/>
                    <a:pt x="1556" y="553"/>
                  </a:cubicBezTo>
                  <a:cubicBezTo>
                    <a:pt x="1571" y="551"/>
                    <a:pt x="1581" y="547"/>
                    <a:pt x="1590" y="541"/>
                  </a:cubicBezTo>
                  <a:cubicBezTo>
                    <a:pt x="1588" y="536"/>
                    <a:pt x="1583" y="534"/>
                    <a:pt x="1577" y="534"/>
                  </a:cubicBezTo>
                  <a:moveTo>
                    <a:pt x="1529" y="531"/>
                  </a:moveTo>
                  <a:cubicBezTo>
                    <a:pt x="1523" y="531"/>
                    <a:pt x="1519" y="532"/>
                    <a:pt x="1517" y="535"/>
                  </a:cubicBezTo>
                  <a:cubicBezTo>
                    <a:pt x="1520" y="539"/>
                    <a:pt x="1528" y="541"/>
                    <a:pt x="1536" y="541"/>
                  </a:cubicBezTo>
                  <a:cubicBezTo>
                    <a:pt x="1542" y="541"/>
                    <a:pt x="1548" y="539"/>
                    <a:pt x="1550" y="534"/>
                  </a:cubicBezTo>
                  <a:cubicBezTo>
                    <a:pt x="1545" y="533"/>
                    <a:pt x="1536" y="531"/>
                    <a:pt x="1529" y="531"/>
                  </a:cubicBezTo>
                  <a:moveTo>
                    <a:pt x="1390" y="516"/>
                  </a:moveTo>
                  <a:cubicBezTo>
                    <a:pt x="1381" y="516"/>
                    <a:pt x="1371" y="518"/>
                    <a:pt x="1366" y="521"/>
                  </a:cubicBezTo>
                  <a:cubicBezTo>
                    <a:pt x="1366" y="527"/>
                    <a:pt x="1374" y="526"/>
                    <a:pt x="1379" y="528"/>
                  </a:cubicBezTo>
                  <a:cubicBezTo>
                    <a:pt x="1384" y="529"/>
                    <a:pt x="1389" y="532"/>
                    <a:pt x="1394" y="533"/>
                  </a:cubicBezTo>
                  <a:cubicBezTo>
                    <a:pt x="1395" y="533"/>
                    <a:pt x="1396" y="533"/>
                    <a:pt x="1397" y="533"/>
                  </a:cubicBezTo>
                  <a:cubicBezTo>
                    <a:pt x="1399" y="533"/>
                    <a:pt x="1401" y="533"/>
                    <a:pt x="1403" y="533"/>
                  </a:cubicBezTo>
                  <a:cubicBezTo>
                    <a:pt x="1405" y="533"/>
                    <a:pt x="1407" y="533"/>
                    <a:pt x="1409" y="533"/>
                  </a:cubicBezTo>
                  <a:cubicBezTo>
                    <a:pt x="1410" y="533"/>
                    <a:pt x="1411" y="533"/>
                    <a:pt x="1412" y="533"/>
                  </a:cubicBezTo>
                  <a:cubicBezTo>
                    <a:pt x="1418" y="534"/>
                    <a:pt x="1424" y="537"/>
                    <a:pt x="1429" y="538"/>
                  </a:cubicBezTo>
                  <a:cubicBezTo>
                    <a:pt x="1432" y="538"/>
                    <a:pt x="1434" y="538"/>
                    <a:pt x="1437" y="538"/>
                  </a:cubicBezTo>
                  <a:cubicBezTo>
                    <a:pt x="1440" y="538"/>
                    <a:pt x="1443" y="538"/>
                    <a:pt x="1446" y="538"/>
                  </a:cubicBezTo>
                  <a:cubicBezTo>
                    <a:pt x="1449" y="538"/>
                    <a:pt x="1452" y="537"/>
                    <a:pt x="1454" y="537"/>
                  </a:cubicBezTo>
                  <a:cubicBezTo>
                    <a:pt x="1459" y="537"/>
                    <a:pt x="1464" y="538"/>
                    <a:pt x="1468" y="541"/>
                  </a:cubicBezTo>
                  <a:cubicBezTo>
                    <a:pt x="1470" y="540"/>
                    <a:pt x="1471" y="538"/>
                    <a:pt x="1474" y="538"/>
                  </a:cubicBezTo>
                  <a:cubicBezTo>
                    <a:pt x="1474" y="538"/>
                    <a:pt x="1474" y="538"/>
                    <a:pt x="1475" y="538"/>
                  </a:cubicBezTo>
                  <a:cubicBezTo>
                    <a:pt x="1477" y="540"/>
                    <a:pt x="1483" y="542"/>
                    <a:pt x="1490" y="542"/>
                  </a:cubicBezTo>
                  <a:cubicBezTo>
                    <a:pt x="1500" y="542"/>
                    <a:pt x="1510" y="539"/>
                    <a:pt x="1512" y="534"/>
                  </a:cubicBezTo>
                  <a:cubicBezTo>
                    <a:pt x="1509" y="532"/>
                    <a:pt x="1503" y="531"/>
                    <a:pt x="1497" y="531"/>
                  </a:cubicBezTo>
                  <a:cubicBezTo>
                    <a:pt x="1489" y="531"/>
                    <a:pt x="1480" y="533"/>
                    <a:pt x="1476" y="537"/>
                  </a:cubicBezTo>
                  <a:cubicBezTo>
                    <a:pt x="1477" y="531"/>
                    <a:pt x="1468" y="534"/>
                    <a:pt x="1466" y="532"/>
                  </a:cubicBezTo>
                  <a:cubicBezTo>
                    <a:pt x="1462" y="530"/>
                    <a:pt x="1463" y="524"/>
                    <a:pt x="1458" y="523"/>
                  </a:cubicBezTo>
                  <a:cubicBezTo>
                    <a:pt x="1447" y="521"/>
                    <a:pt x="1435" y="518"/>
                    <a:pt x="1422" y="518"/>
                  </a:cubicBezTo>
                  <a:cubicBezTo>
                    <a:pt x="1418" y="518"/>
                    <a:pt x="1413" y="518"/>
                    <a:pt x="1409" y="519"/>
                  </a:cubicBezTo>
                  <a:cubicBezTo>
                    <a:pt x="1405" y="517"/>
                    <a:pt x="1398" y="516"/>
                    <a:pt x="1390" y="516"/>
                  </a:cubicBezTo>
                  <a:moveTo>
                    <a:pt x="1375" y="499"/>
                  </a:moveTo>
                  <a:cubicBezTo>
                    <a:pt x="1336" y="499"/>
                    <a:pt x="1336" y="499"/>
                    <a:pt x="1336" y="499"/>
                  </a:cubicBezTo>
                  <a:cubicBezTo>
                    <a:pt x="1346" y="507"/>
                    <a:pt x="1359" y="514"/>
                    <a:pt x="1367" y="514"/>
                  </a:cubicBezTo>
                  <a:cubicBezTo>
                    <a:pt x="1374" y="514"/>
                    <a:pt x="1377" y="510"/>
                    <a:pt x="1375" y="499"/>
                  </a:cubicBezTo>
                  <a:moveTo>
                    <a:pt x="1522" y="499"/>
                  </a:moveTo>
                  <a:cubicBezTo>
                    <a:pt x="1511" y="499"/>
                    <a:pt x="1511" y="499"/>
                    <a:pt x="1511" y="499"/>
                  </a:cubicBezTo>
                  <a:cubicBezTo>
                    <a:pt x="1512" y="500"/>
                    <a:pt x="1512" y="501"/>
                    <a:pt x="1512" y="502"/>
                  </a:cubicBezTo>
                  <a:cubicBezTo>
                    <a:pt x="1509" y="507"/>
                    <a:pt x="1505" y="516"/>
                    <a:pt x="1513" y="519"/>
                  </a:cubicBezTo>
                  <a:cubicBezTo>
                    <a:pt x="1529" y="518"/>
                    <a:pt x="1523" y="507"/>
                    <a:pt x="1522" y="499"/>
                  </a:cubicBezTo>
                  <a:moveTo>
                    <a:pt x="1545" y="499"/>
                  </a:moveTo>
                  <a:cubicBezTo>
                    <a:pt x="1530" y="499"/>
                    <a:pt x="1530" y="499"/>
                    <a:pt x="1530" y="499"/>
                  </a:cubicBezTo>
                  <a:cubicBezTo>
                    <a:pt x="1531" y="502"/>
                    <a:pt x="1532" y="505"/>
                    <a:pt x="1537" y="506"/>
                  </a:cubicBezTo>
                  <a:cubicBezTo>
                    <a:pt x="1542" y="505"/>
                    <a:pt x="1544" y="502"/>
                    <a:pt x="1545" y="499"/>
                  </a:cubicBezTo>
                  <a:moveTo>
                    <a:pt x="1652" y="499"/>
                  </a:moveTo>
                  <a:cubicBezTo>
                    <a:pt x="1642" y="499"/>
                    <a:pt x="1642" y="499"/>
                    <a:pt x="1642" y="499"/>
                  </a:cubicBezTo>
                  <a:cubicBezTo>
                    <a:pt x="1644" y="501"/>
                    <a:pt x="1645" y="502"/>
                    <a:pt x="1647" y="503"/>
                  </a:cubicBezTo>
                  <a:cubicBezTo>
                    <a:pt x="1650" y="502"/>
                    <a:pt x="1651" y="500"/>
                    <a:pt x="1652" y="499"/>
                  </a:cubicBezTo>
                  <a:moveTo>
                    <a:pt x="1767" y="499"/>
                  </a:moveTo>
                  <a:cubicBezTo>
                    <a:pt x="1657" y="499"/>
                    <a:pt x="1657" y="499"/>
                    <a:pt x="1657" y="499"/>
                  </a:cubicBezTo>
                  <a:cubicBezTo>
                    <a:pt x="1663" y="503"/>
                    <a:pt x="1671" y="506"/>
                    <a:pt x="1681" y="506"/>
                  </a:cubicBezTo>
                  <a:cubicBezTo>
                    <a:pt x="1683" y="506"/>
                    <a:pt x="1685" y="506"/>
                    <a:pt x="1687" y="505"/>
                  </a:cubicBezTo>
                  <a:cubicBezTo>
                    <a:pt x="1693" y="511"/>
                    <a:pt x="1700" y="516"/>
                    <a:pt x="1704" y="523"/>
                  </a:cubicBezTo>
                  <a:cubicBezTo>
                    <a:pt x="1701" y="529"/>
                    <a:pt x="1693" y="530"/>
                    <a:pt x="1693" y="539"/>
                  </a:cubicBezTo>
                  <a:cubicBezTo>
                    <a:pt x="1694" y="539"/>
                    <a:pt x="1695" y="539"/>
                    <a:pt x="1697" y="539"/>
                  </a:cubicBezTo>
                  <a:cubicBezTo>
                    <a:pt x="1702" y="539"/>
                    <a:pt x="1703" y="535"/>
                    <a:pt x="1709" y="535"/>
                  </a:cubicBezTo>
                  <a:cubicBezTo>
                    <a:pt x="1710" y="535"/>
                    <a:pt x="1710" y="535"/>
                    <a:pt x="1710" y="535"/>
                  </a:cubicBezTo>
                  <a:cubicBezTo>
                    <a:pt x="1716" y="535"/>
                    <a:pt x="1721" y="538"/>
                    <a:pt x="1725" y="540"/>
                  </a:cubicBezTo>
                  <a:cubicBezTo>
                    <a:pt x="1730" y="543"/>
                    <a:pt x="1734" y="546"/>
                    <a:pt x="1740" y="546"/>
                  </a:cubicBezTo>
                  <a:cubicBezTo>
                    <a:pt x="1742" y="546"/>
                    <a:pt x="1744" y="545"/>
                    <a:pt x="1747" y="544"/>
                  </a:cubicBezTo>
                  <a:cubicBezTo>
                    <a:pt x="1750" y="542"/>
                    <a:pt x="1750" y="537"/>
                    <a:pt x="1751" y="533"/>
                  </a:cubicBezTo>
                  <a:cubicBezTo>
                    <a:pt x="1755" y="531"/>
                    <a:pt x="1759" y="531"/>
                    <a:pt x="1762" y="531"/>
                  </a:cubicBezTo>
                  <a:cubicBezTo>
                    <a:pt x="1772" y="531"/>
                    <a:pt x="1778" y="537"/>
                    <a:pt x="1785" y="542"/>
                  </a:cubicBezTo>
                  <a:cubicBezTo>
                    <a:pt x="1792" y="548"/>
                    <a:pt x="1799" y="554"/>
                    <a:pt x="1808" y="554"/>
                  </a:cubicBezTo>
                  <a:cubicBezTo>
                    <a:pt x="1811" y="554"/>
                    <a:pt x="1815" y="553"/>
                    <a:pt x="1819" y="552"/>
                  </a:cubicBezTo>
                  <a:cubicBezTo>
                    <a:pt x="1819" y="545"/>
                    <a:pt x="1814" y="543"/>
                    <a:pt x="1811" y="539"/>
                  </a:cubicBezTo>
                  <a:cubicBezTo>
                    <a:pt x="1797" y="536"/>
                    <a:pt x="1796" y="525"/>
                    <a:pt x="1790" y="516"/>
                  </a:cubicBezTo>
                  <a:cubicBezTo>
                    <a:pt x="1785" y="508"/>
                    <a:pt x="1776" y="504"/>
                    <a:pt x="1767" y="499"/>
                  </a:cubicBezTo>
                  <a:moveTo>
                    <a:pt x="1850" y="499"/>
                  </a:moveTo>
                  <a:cubicBezTo>
                    <a:pt x="1839" y="499"/>
                    <a:pt x="1839" y="499"/>
                    <a:pt x="1839" y="499"/>
                  </a:cubicBezTo>
                  <a:cubicBezTo>
                    <a:pt x="1840" y="500"/>
                    <a:pt x="1840" y="500"/>
                    <a:pt x="1840" y="501"/>
                  </a:cubicBezTo>
                  <a:cubicBezTo>
                    <a:pt x="1833" y="502"/>
                    <a:pt x="1824" y="508"/>
                    <a:pt x="1814" y="508"/>
                  </a:cubicBezTo>
                  <a:cubicBezTo>
                    <a:pt x="1811" y="508"/>
                    <a:pt x="1808" y="508"/>
                    <a:pt x="1805" y="506"/>
                  </a:cubicBezTo>
                  <a:cubicBezTo>
                    <a:pt x="1803" y="507"/>
                    <a:pt x="1803" y="510"/>
                    <a:pt x="1803" y="513"/>
                  </a:cubicBezTo>
                  <a:cubicBezTo>
                    <a:pt x="1808" y="516"/>
                    <a:pt x="1814" y="518"/>
                    <a:pt x="1819" y="518"/>
                  </a:cubicBezTo>
                  <a:cubicBezTo>
                    <a:pt x="1830" y="518"/>
                    <a:pt x="1840" y="512"/>
                    <a:pt x="1843" y="504"/>
                  </a:cubicBezTo>
                  <a:cubicBezTo>
                    <a:pt x="1844" y="504"/>
                    <a:pt x="1844" y="504"/>
                    <a:pt x="1844" y="504"/>
                  </a:cubicBezTo>
                  <a:cubicBezTo>
                    <a:pt x="1845" y="504"/>
                    <a:pt x="1846" y="505"/>
                    <a:pt x="1847" y="505"/>
                  </a:cubicBezTo>
                  <a:cubicBezTo>
                    <a:pt x="1847" y="505"/>
                    <a:pt x="1848" y="505"/>
                    <a:pt x="1849" y="505"/>
                  </a:cubicBezTo>
                  <a:cubicBezTo>
                    <a:pt x="1850" y="505"/>
                    <a:pt x="1850" y="505"/>
                    <a:pt x="1851" y="504"/>
                  </a:cubicBezTo>
                  <a:cubicBezTo>
                    <a:pt x="1852" y="503"/>
                    <a:pt x="1851" y="501"/>
                    <a:pt x="1850" y="499"/>
                  </a:cubicBezTo>
                  <a:moveTo>
                    <a:pt x="1122" y="382"/>
                  </a:moveTo>
                  <a:cubicBezTo>
                    <a:pt x="1115" y="382"/>
                    <a:pt x="1109" y="391"/>
                    <a:pt x="1108" y="398"/>
                  </a:cubicBezTo>
                  <a:cubicBezTo>
                    <a:pt x="1106" y="407"/>
                    <a:pt x="1112" y="421"/>
                    <a:pt x="1120" y="421"/>
                  </a:cubicBezTo>
                  <a:cubicBezTo>
                    <a:pt x="1120" y="421"/>
                    <a:pt x="1120" y="421"/>
                    <a:pt x="1120" y="421"/>
                  </a:cubicBezTo>
                  <a:cubicBezTo>
                    <a:pt x="1127" y="421"/>
                    <a:pt x="1134" y="412"/>
                    <a:pt x="1134" y="406"/>
                  </a:cubicBezTo>
                  <a:cubicBezTo>
                    <a:pt x="1135" y="397"/>
                    <a:pt x="1122" y="390"/>
                    <a:pt x="1122" y="382"/>
                  </a:cubicBezTo>
                  <a:moveTo>
                    <a:pt x="836" y="361"/>
                  </a:moveTo>
                  <a:cubicBezTo>
                    <a:pt x="833" y="361"/>
                    <a:pt x="830" y="364"/>
                    <a:pt x="833" y="369"/>
                  </a:cubicBezTo>
                  <a:cubicBezTo>
                    <a:pt x="834" y="369"/>
                    <a:pt x="835" y="370"/>
                    <a:pt x="836" y="370"/>
                  </a:cubicBezTo>
                  <a:cubicBezTo>
                    <a:pt x="839" y="370"/>
                    <a:pt x="842" y="368"/>
                    <a:pt x="842" y="365"/>
                  </a:cubicBezTo>
                  <a:cubicBezTo>
                    <a:pt x="841" y="363"/>
                    <a:pt x="839" y="361"/>
                    <a:pt x="836" y="361"/>
                  </a:cubicBezTo>
                  <a:moveTo>
                    <a:pt x="853" y="357"/>
                  </a:moveTo>
                  <a:cubicBezTo>
                    <a:pt x="849" y="357"/>
                    <a:pt x="844" y="359"/>
                    <a:pt x="843" y="363"/>
                  </a:cubicBezTo>
                  <a:cubicBezTo>
                    <a:pt x="845" y="364"/>
                    <a:pt x="849" y="365"/>
                    <a:pt x="853" y="365"/>
                  </a:cubicBezTo>
                  <a:cubicBezTo>
                    <a:pt x="857" y="365"/>
                    <a:pt x="860" y="364"/>
                    <a:pt x="861" y="361"/>
                  </a:cubicBezTo>
                  <a:cubicBezTo>
                    <a:pt x="860" y="358"/>
                    <a:pt x="857" y="357"/>
                    <a:pt x="853" y="357"/>
                  </a:cubicBezTo>
                  <a:moveTo>
                    <a:pt x="1258" y="322"/>
                  </a:moveTo>
                  <a:cubicBezTo>
                    <a:pt x="1258" y="325"/>
                    <a:pt x="1258" y="328"/>
                    <a:pt x="1258" y="330"/>
                  </a:cubicBezTo>
                  <a:cubicBezTo>
                    <a:pt x="1258" y="322"/>
                    <a:pt x="1258" y="322"/>
                    <a:pt x="1258" y="322"/>
                  </a:cubicBezTo>
                  <a:moveTo>
                    <a:pt x="3244" y="300"/>
                  </a:moveTo>
                  <a:cubicBezTo>
                    <a:pt x="3238" y="300"/>
                    <a:pt x="3232" y="302"/>
                    <a:pt x="3230" y="304"/>
                  </a:cubicBezTo>
                  <a:cubicBezTo>
                    <a:pt x="3230" y="311"/>
                    <a:pt x="3237" y="315"/>
                    <a:pt x="3243" y="315"/>
                  </a:cubicBezTo>
                  <a:cubicBezTo>
                    <a:pt x="3249" y="315"/>
                    <a:pt x="3255" y="311"/>
                    <a:pt x="3255" y="303"/>
                  </a:cubicBezTo>
                  <a:cubicBezTo>
                    <a:pt x="3253" y="301"/>
                    <a:pt x="3248" y="300"/>
                    <a:pt x="3244" y="300"/>
                  </a:cubicBezTo>
                  <a:moveTo>
                    <a:pt x="3191" y="290"/>
                  </a:moveTo>
                  <a:cubicBezTo>
                    <a:pt x="3179" y="290"/>
                    <a:pt x="3168" y="294"/>
                    <a:pt x="3166" y="304"/>
                  </a:cubicBezTo>
                  <a:cubicBezTo>
                    <a:pt x="3167" y="306"/>
                    <a:pt x="3168" y="306"/>
                    <a:pt x="3169" y="306"/>
                  </a:cubicBezTo>
                  <a:cubicBezTo>
                    <a:pt x="3170" y="306"/>
                    <a:pt x="3171" y="306"/>
                    <a:pt x="3172" y="306"/>
                  </a:cubicBezTo>
                  <a:cubicBezTo>
                    <a:pt x="3173" y="306"/>
                    <a:pt x="3174" y="306"/>
                    <a:pt x="3175" y="306"/>
                  </a:cubicBezTo>
                  <a:cubicBezTo>
                    <a:pt x="3176" y="306"/>
                    <a:pt x="3177" y="306"/>
                    <a:pt x="3178" y="306"/>
                  </a:cubicBezTo>
                  <a:cubicBezTo>
                    <a:pt x="3184" y="308"/>
                    <a:pt x="3183" y="313"/>
                    <a:pt x="3189" y="313"/>
                  </a:cubicBezTo>
                  <a:cubicBezTo>
                    <a:pt x="3189" y="313"/>
                    <a:pt x="3189" y="313"/>
                    <a:pt x="3189" y="313"/>
                  </a:cubicBezTo>
                  <a:cubicBezTo>
                    <a:pt x="3196" y="312"/>
                    <a:pt x="3196" y="306"/>
                    <a:pt x="3204" y="305"/>
                  </a:cubicBezTo>
                  <a:cubicBezTo>
                    <a:pt x="3207" y="306"/>
                    <a:pt x="3213" y="308"/>
                    <a:pt x="3218" y="308"/>
                  </a:cubicBezTo>
                  <a:cubicBezTo>
                    <a:pt x="3222" y="308"/>
                    <a:pt x="3225" y="307"/>
                    <a:pt x="3226" y="302"/>
                  </a:cubicBezTo>
                  <a:cubicBezTo>
                    <a:pt x="3220" y="296"/>
                    <a:pt x="3205" y="290"/>
                    <a:pt x="3191" y="290"/>
                  </a:cubicBezTo>
                  <a:moveTo>
                    <a:pt x="3091" y="260"/>
                  </a:moveTo>
                  <a:cubicBezTo>
                    <a:pt x="3088" y="260"/>
                    <a:pt x="3085" y="260"/>
                    <a:pt x="3082" y="262"/>
                  </a:cubicBezTo>
                  <a:cubicBezTo>
                    <a:pt x="3082" y="263"/>
                    <a:pt x="3080" y="263"/>
                    <a:pt x="3081" y="264"/>
                  </a:cubicBezTo>
                  <a:cubicBezTo>
                    <a:pt x="3089" y="272"/>
                    <a:pt x="3105" y="273"/>
                    <a:pt x="3116" y="278"/>
                  </a:cubicBezTo>
                  <a:cubicBezTo>
                    <a:pt x="3121" y="283"/>
                    <a:pt x="3131" y="285"/>
                    <a:pt x="3133" y="293"/>
                  </a:cubicBezTo>
                  <a:cubicBezTo>
                    <a:pt x="3134" y="293"/>
                    <a:pt x="3136" y="293"/>
                    <a:pt x="3138" y="293"/>
                  </a:cubicBezTo>
                  <a:cubicBezTo>
                    <a:pt x="3140" y="293"/>
                    <a:pt x="3143" y="293"/>
                    <a:pt x="3145" y="293"/>
                  </a:cubicBezTo>
                  <a:cubicBezTo>
                    <a:pt x="3148" y="293"/>
                    <a:pt x="3151" y="293"/>
                    <a:pt x="3153" y="293"/>
                  </a:cubicBezTo>
                  <a:cubicBezTo>
                    <a:pt x="3160" y="293"/>
                    <a:pt x="3165" y="292"/>
                    <a:pt x="3165" y="287"/>
                  </a:cubicBezTo>
                  <a:cubicBezTo>
                    <a:pt x="3157" y="281"/>
                    <a:pt x="3148" y="277"/>
                    <a:pt x="3138" y="274"/>
                  </a:cubicBezTo>
                  <a:cubicBezTo>
                    <a:pt x="3134" y="272"/>
                    <a:pt x="3131" y="268"/>
                    <a:pt x="3128" y="267"/>
                  </a:cubicBezTo>
                  <a:cubicBezTo>
                    <a:pt x="3128" y="267"/>
                    <a:pt x="3127" y="267"/>
                    <a:pt x="3126" y="267"/>
                  </a:cubicBezTo>
                  <a:cubicBezTo>
                    <a:pt x="3125" y="267"/>
                    <a:pt x="3124" y="267"/>
                    <a:pt x="3123" y="267"/>
                  </a:cubicBezTo>
                  <a:cubicBezTo>
                    <a:pt x="3122" y="267"/>
                    <a:pt x="3120" y="267"/>
                    <a:pt x="3119" y="267"/>
                  </a:cubicBezTo>
                  <a:cubicBezTo>
                    <a:pt x="3119" y="267"/>
                    <a:pt x="3118" y="267"/>
                    <a:pt x="3117" y="267"/>
                  </a:cubicBezTo>
                  <a:cubicBezTo>
                    <a:pt x="3109" y="266"/>
                    <a:pt x="3101" y="260"/>
                    <a:pt x="3091" y="260"/>
                  </a:cubicBezTo>
                  <a:moveTo>
                    <a:pt x="135" y="221"/>
                  </a:moveTo>
                  <a:cubicBezTo>
                    <a:pt x="133" y="221"/>
                    <a:pt x="131" y="222"/>
                    <a:pt x="129" y="225"/>
                  </a:cubicBezTo>
                  <a:cubicBezTo>
                    <a:pt x="128" y="223"/>
                    <a:pt x="125" y="221"/>
                    <a:pt x="122" y="221"/>
                  </a:cubicBezTo>
                  <a:cubicBezTo>
                    <a:pt x="120" y="221"/>
                    <a:pt x="119" y="221"/>
                    <a:pt x="118" y="223"/>
                  </a:cubicBezTo>
                  <a:cubicBezTo>
                    <a:pt x="120" y="227"/>
                    <a:pt x="118" y="231"/>
                    <a:pt x="119" y="234"/>
                  </a:cubicBezTo>
                  <a:cubicBezTo>
                    <a:pt x="120" y="234"/>
                    <a:pt x="120" y="234"/>
                    <a:pt x="121" y="234"/>
                  </a:cubicBezTo>
                  <a:cubicBezTo>
                    <a:pt x="124" y="234"/>
                    <a:pt x="127" y="232"/>
                    <a:pt x="130" y="230"/>
                  </a:cubicBezTo>
                  <a:cubicBezTo>
                    <a:pt x="133" y="228"/>
                    <a:pt x="136" y="226"/>
                    <a:pt x="141" y="22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2" y="228"/>
                    <a:pt x="143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7" y="231"/>
                    <a:pt x="147" y="231"/>
                    <a:pt x="147" y="231"/>
                  </a:cubicBezTo>
                  <a:cubicBezTo>
                    <a:pt x="151" y="231"/>
                    <a:pt x="152" y="229"/>
                    <a:pt x="152" y="226"/>
                  </a:cubicBezTo>
                  <a:cubicBezTo>
                    <a:pt x="146" y="225"/>
                    <a:pt x="140" y="221"/>
                    <a:pt x="135" y="221"/>
                  </a:cubicBezTo>
                  <a:moveTo>
                    <a:pt x="167" y="209"/>
                  </a:moveTo>
                  <a:cubicBezTo>
                    <a:pt x="167" y="209"/>
                    <a:pt x="167" y="210"/>
                    <a:pt x="166" y="210"/>
                  </a:cubicBezTo>
                  <a:cubicBezTo>
                    <a:pt x="164" y="213"/>
                    <a:pt x="161" y="215"/>
                    <a:pt x="163" y="219"/>
                  </a:cubicBezTo>
                  <a:cubicBezTo>
                    <a:pt x="160" y="220"/>
                    <a:pt x="157" y="221"/>
                    <a:pt x="156" y="224"/>
                  </a:cubicBezTo>
                  <a:cubicBezTo>
                    <a:pt x="158" y="225"/>
                    <a:pt x="160" y="227"/>
                    <a:pt x="162" y="227"/>
                  </a:cubicBezTo>
                  <a:cubicBezTo>
                    <a:pt x="165" y="224"/>
                    <a:pt x="165" y="223"/>
                    <a:pt x="164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9" y="219"/>
                    <a:pt x="171" y="216"/>
                    <a:pt x="171" y="211"/>
                  </a:cubicBezTo>
                  <a:cubicBezTo>
                    <a:pt x="169" y="211"/>
                    <a:pt x="169" y="209"/>
                    <a:pt x="167" y="209"/>
                  </a:cubicBezTo>
                  <a:moveTo>
                    <a:pt x="142" y="181"/>
                  </a:moveTo>
                  <a:cubicBezTo>
                    <a:pt x="138" y="181"/>
                    <a:pt x="135" y="185"/>
                    <a:pt x="139" y="189"/>
                  </a:cubicBezTo>
                  <a:cubicBezTo>
                    <a:pt x="139" y="189"/>
                    <a:pt x="140" y="189"/>
                    <a:pt x="141" y="189"/>
                  </a:cubicBezTo>
                  <a:cubicBezTo>
                    <a:pt x="145" y="189"/>
                    <a:pt x="147" y="187"/>
                    <a:pt x="146" y="183"/>
                  </a:cubicBezTo>
                  <a:cubicBezTo>
                    <a:pt x="145" y="181"/>
                    <a:pt x="144" y="181"/>
                    <a:pt x="142" y="181"/>
                  </a:cubicBezTo>
                  <a:moveTo>
                    <a:pt x="15" y="155"/>
                  </a:moveTo>
                  <a:cubicBezTo>
                    <a:pt x="10" y="155"/>
                    <a:pt x="6" y="160"/>
                    <a:pt x="0" y="160"/>
                  </a:cubicBezTo>
                  <a:cubicBezTo>
                    <a:pt x="0" y="165"/>
                    <a:pt x="3" y="167"/>
                    <a:pt x="7" y="167"/>
                  </a:cubicBezTo>
                  <a:cubicBezTo>
                    <a:pt x="12" y="167"/>
                    <a:pt x="20" y="162"/>
                    <a:pt x="18" y="156"/>
                  </a:cubicBezTo>
                  <a:cubicBezTo>
                    <a:pt x="17" y="156"/>
                    <a:pt x="16" y="155"/>
                    <a:pt x="15" y="155"/>
                  </a:cubicBezTo>
                  <a:moveTo>
                    <a:pt x="560" y="154"/>
                  </a:moveTo>
                  <a:cubicBezTo>
                    <a:pt x="553" y="154"/>
                    <a:pt x="547" y="155"/>
                    <a:pt x="543" y="155"/>
                  </a:cubicBezTo>
                  <a:cubicBezTo>
                    <a:pt x="543" y="156"/>
                    <a:pt x="541" y="157"/>
                    <a:pt x="542" y="159"/>
                  </a:cubicBezTo>
                  <a:cubicBezTo>
                    <a:pt x="545" y="162"/>
                    <a:pt x="553" y="165"/>
                    <a:pt x="560" y="165"/>
                  </a:cubicBezTo>
                  <a:cubicBezTo>
                    <a:pt x="566" y="165"/>
                    <a:pt x="573" y="163"/>
                    <a:pt x="576" y="159"/>
                  </a:cubicBezTo>
                  <a:cubicBezTo>
                    <a:pt x="574" y="155"/>
                    <a:pt x="567" y="154"/>
                    <a:pt x="560" y="154"/>
                  </a:cubicBezTo>
                  <a:moveTo>
                    <a:pt x="449" y="128"/>
                  </a:moveTo>
                  <a:cubicBezTo>
                    <a:pt x="442" y="128"/>
                    <a:pt x="434" y="129"/>
                    <a:pt x="429" y="130"/>
                  </a:cubicBezTo>
                  <a:cubicBezTo>
                    <a:pt x="429" y="135"/>
                    <a:pt x="429" y="135"/>
                    <a:pt x="429" y="135"/>
                  </a:cubicBezTo>
                  <a:cubicBezTo>
                    <a:pt x="440" y="139"/>
                    <a:pt x="450" y="149"/>
                    <a:pt x="461" y="150"/>
                  </a:cubicBezTo>
                  <a:cubicBezTo>
                    <a:pt x="467" y="145"/>
                    <a:pt x="459" y="138"/>
                    <a:pt x="461" y="130"/>
                  </a:cubicBezTo>
                  <a:cubicBezTo>
                    <a:pt x="458" y="128"/>
                    <a:pt x="454" y="128"/>
                    <a:pt x="449" y="128"/>
                  </a:cubicBezTo>
                  <a:moveTo>
                    <a:pt x="320" y="122"/>
                  </a:moveTo>
                  <a:cubicBezTo>
                    <a:pt x="319" y="122"/>
                    <a:pt x="319" y="122"/>
                    <a:pt x="318" y="122"/>
                  </a:cubicBezTo>
                  <a:cubicBezTo>
                    <a:pt x="316" y="125"/>
                    <a:pt x="317" y="130"/>
                    <a:pt x="322" y="130"/>
                  </a:cubicBezTo>
                  <a:cubicBezTo>
                    <a:pt x="322" y="130"/>
                    <a:pt x="323" y="130"/>
                    <a:pt x="324" y="130"/>
                  </a:cubicBezTo>
                  <a:cubicBezTo>
                    <a:pt x="326" y="127"/>
                    <a:pt x="325" y="122"/>
                    <a:pt x="320" y="122"/>
                  </a:cubicBezTo>
                  <a:moveTo>
                    <a:pt x="345" y="109"/>
                  </a:moveTo>
                  <a:cubicBezTo>
                    <a:pt x="344" y="109"/>
                    <a:pt x="342" y="110"/>
                    <a:pt x="340" y="111"/>
                  </a:cubicBezTo>
                  <a:cubicBezTo>
                    <a:pt x="341" y="116"/>
                    <a:pt x="344" y="118"/>
                    <a:pt x="348" y="120"/>
                  </a:cubicBezTo>
                  <a:cubicBezTo>
                    <a:pt x="356" y="117"/>
                    <a:pt x="351" y="109"/>
                    <a:pt x="345" y="109"/>
                  </a:cubicBezTo>
                  <a:moveTo>
                    <a:pt x="399" y="102"/>
                  </a:moveTo>
                  <a:cubicBezTo>
                    <a:pt x="394" y="102"/>
                    <a:pt x="388" y="104"/>
                    <a:pt x="386" y="108"/>
                  </a:cubicBezTo>
                  <a:cubicBezTo>
                    <a:pt x="393" y="113"/>
                    <a:pt x="385" y="126"/>
                    <a:pt x="396" y="127"/>
                  </a:cubicBezTo>
                  <a:cubicBezTo>
                    <a:pt x="396" y="127"/>
                    <a:pt x="396" y="127"/>
                    <a:pt x="396" y="127"/>
                  </a:cubicBezTo>
                  <a:cubicBezTo>
                    <a:pt x="404" y="127"/>
                    <a:pt x="409" y="117"/>
                    <a:pt x="408" y="106"/>
                  </a:cubicBezTo>
                  <a:cubicBezTo>
                    <a:pt x="406" y="103"/>
                    <a:pt x="402" y="102"/>
                    <a:pt x="399" y="102"/>
                  </a:cubicBezTo>
                  <a:moveTo>
                    <a:pt x="3270" y="26"/>
                  </a:moveTo>
                  <a:cubicBezTo>
                    <a:pt x="3266" y="28"/>
                    <a:pt x="3269" y="33"/>
                    <a:pt x="3271" y="35"/>
                  </a:cubicBezTo>
                  <a:cubicBezTo>
                    <a:pt x="3272" y="35"/>
                    <a:pt x="3273" y="35"/>
                    <a:pt x="3273" y="35"/>
                  </a:cubicBezTo>
                  <a:cubicBezTo>
                    <a:pt x="3274" y="35"/>
                    <a:pt x="3275" y="35"/>
                    <a:pt x="3276" y="35"/>
                  </a:cubicBezTo>
                  <a:cubicBezTo>
                    <a:pt x="3277" y="35"/>
                    <a:pt x="3278" y="35"/>
                    <a:pt x="3279" y="35"/>
                  </a:cubicBezTo>
                  <a:cubicBezTo>
                    <a:pt x="3283" y="35"/>
                    <a:pt x="3286" y="35"/>
                    <a:pt x="3287" y="32"/>
                  </a:cubicBezTo>
                  <a:cubicBezTo>
                    <a:pt x="3280" y="30"/>
                    <a:pt x="3274" y="29"/>
                    <a:pt x="3270" y="26"/>
                  </a:cubicBezTo>
                  <a:moveTo>
                    <a:pt x="314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256" y="2"/>
                    <a:pt x="250" y="3"/>
                    <a:pt x="246" y="5"/>
                  </a:cubicBezTo>
                  <a:cubicBezTo>
                    <a:pt x="246" y="8"/>
                    <a:pt x="249" y="7"/>
                    <a:pt x="251" y="9"/>
                  </a:cubicBezTo>
                  <a:cubicBezTo>
                    <a:pt x="255" y="9"/>
                    <a:pt x="259" y="8"/>
                    <a:pt x="262" y="8"/>
                  </a:cubicBezTo>
                  <a:cubicBezTo>
                    <a:pt x="265" y="8"/>
                    <a:pt x="267" y="8"/>
                    <a:pt x="269" y="9"/>
                  </a:cubicBezTo>
                  <a:cubicBezTo>
                    <a:pt x="281" y="3"/>
                    <a:pt x="302" y="6"/>
                    <a:pt x="314" y="0"/>
                  </a:cubicBezTo>
                  <a:moveTo>
                    <a:pt x="1258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21" y="7"/>
                    <a:pt x="311" y="13"/>
                    <a:pt x="300" y="19"/>
                  </a:cubicBezTo>
                  <a:cubicBezTo>
                    <a:pt x="296" y="18"/>
                    <a:pt x="296" y="14"/>
                    <a:pt x="291" y="14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8" y="17"/>
                    <a:pt x="293" y="24"/>
                    <a:pt x="287" y="25"/>
                  </a:cubicBezTo>
                  <a:cubicBezTo>
                    <a:pt x="284" y="24"/>
                    <a:pt x="277" y="23"/>
                    <a:pt x="270" y="23"/>
                  </a:cubicBezTo>
                  <a:cubicBezTo>
                    <a:pt x="264" y="23"/>
                    <a:pt x="259" y="24"/>
                    <a:pt x="257" y="29"/>
                  </a:cubicBezTo>
                  <a:cubicBezTo>
                    <a:pt x="259" y="34"/>
                    <a:pt x="263" y="37"/>
                    <a:pt x="268" y="39"/>
                  </a:cubicBezTo>
                  <a:cubicBezTo>
                    <a:pt x="270" y="38"/>
                    <a:pt x="272" y="38"/>
                    <a:pt x="274" y="38"/>
                  </a:cubicBezTo>
                  <a:cubicBezTo>
                    <a:pt x="288" y="38"/>
                    <a:pt x="298" y="52"/>
                    <a:pt x="297" y="62"/>
                  </a:cubicBezTo>
                  <a:cubicBezTo>
                    <a:pt x="297" y="67"/>
                    <a:pt x="290" y="78"/>
                    <a:pt x="286" y="80"/>
                  </a:cubicBezTo>
                  <a:cubicBezTo>
                    <a:pt x="283" y="81"/>
                    <a:pt x="280" y="81"/>
                    <a:pt x="276" y="81"/>
                  </a:cubicBezTo>
                  <a:cubicBezTo>
                    <a:pt x="265" y="81"/>
                    <a:pt x="250" y="78"/>
                    <a:pt x="246" y="77"/>
                  </a:cubicBezTo>
                  <a:cubicBezTo>
                    <a:pt x="245" y="77"/>
                    <a:pt x="244" y="77"/>
                    <a:pt x="242" y="77"/>
                  </a:cubicBezTo>
                  <a:cubicBezTo>
                    <a:pt x="241" y="77"/>
                    <a:pt x="239" y="77"/>
                    <a:pt x="238" y="77"/>
                  </a:cubicBezTo>
                  <a:cubicBezTo>
                    <a:pt x="237" y="77"/>
                    <a:pt x="235" y="77"/>
                    <a:pt x="234" y="77"/>
                  </a:cubicBezTo>
                  <a:cubicBezTo>
                    <a:pt x="230" y="77"/>
                    <a:pt x="227" y="77"/>
                    <a:pt x="225" y="74"/>
                  </a:cubicBezTo>
                  <a:cubicBezTo>
                    <a:pt x="221" y="80"/>
                    <a:pt x="211" y="78"/>
                    <a:pt x="209" y="84"/>
                  </a:cubicBezTo>
                  <a:cubicBezTo>
                    <a:pt x="208" y="89"/>
                    <a:pt x="218" y="96"/>
                    <a:pt x="218" y="103"/>
                  </a:cubicBezTo>
                  <a:cubicBezTo>
                    <a:pt x="219" y="113"/>
                    <a:pt x="214" y="114"/>
                    <a:pt x="209" y="123"/>
                  </a:cubicBezTo>
                  <a:cubicBezTo>
                    <a:pt x="217" y="128"/>
                    <a:pt x="211" y="141"/>
                    <a:pt x="218" y="147"/>
                  </a:cubicBezTo>
                  <a:cubicBezTo>
                    <a:pt x="219" y="148"/>
                    <a:pt x="220" y="148"/>
                    <a:pt x="220" y="148"/>
                  </a:cubicBezTo>
                  <a:cubicBezTo>
                    <a:pt x="228" y="148"/>
                    <a:pt x="230" y="143"/>
                    <a:pt x="236" y="141"/>
                  </a:cubicBezTo>
                  <a:cubicBezTo>
                    <a:pt x="241" y="143"/>
                    <a:pt x="244" y="150"/>
                    <a:pt x="249" y="150"/>
                  </a:cubicBezTo>
                  <a:cubicBezTo>
                    <a:pt x="250" y="150"/>
                    <a:pt x="250" y="150"/>
                    <a:pt x="250" y="150"/>
                  </a:cubicBezTo>
                  <a:cubicBezTo>
                    <a:pt x="253" y="150"/>
                    <a:pt x="256" y="149"/>
                    <a:pt x="258" y="148"/>
                  </a:cubicBezTo>
                  <a:cubicBezTo>
                    <a:pt x="261" y="147"/>
                    <a:pt x="264" y="146"/>
                    <a:pt x="268" y="146"/>
                  </a:cubicBezTo>
                  <a:cubicBezTo>
                    <a:pt x="268" y="146"/>
                    <a:pt x="268" y="146"/>
                    <a:pt x="268" y="146"/>
                  </a:cubicBezTo>
                  <a:cubicBezTo>
                    <a:pt x="273" y="146"/>
                    <a:pt x="279" y="150"/>
                    <a:pt x="283" y="150"/>
                  </a:cubicBezTo>
                  <a:cubicBezTo>
                    <a:pt x="284" y="150"/>
                    <a:pt x="284" y="150"/>
                    <a:pt x="285" y="149"/>
                  </a:cubicBezTo>
                  <a:cubicBezTo>
                    <a:pt x="291" y="148"/>
                    <a:pt x="287" y="143"/>
                    <a:pt x="291" y="138"/>
                  </a:cubicBezTo>
                  <a:cubicBezTo>
                    <a:pt x="295" y="134"/>
                    <a:pt x="302" y="134"/>
                    <a:pt x="306" y="131"/>
                  </a:cubicBezTo>
                  <a:cubicBezTo>
                    <a:pt x="307" y="126"/>
                    <a:pt x="305" y="124"/>
                    <a:pt x="304" y="122"/>
                  </a:cubicBezTo>
                  <a:cubicBezTo>
                    <a:pt x="310" y="116"/>
                    <a:pt x="313" y="109"/>
                    <a:pt x="321" y="105"/>
                  </a:cubicBezTo>
                  <a:cubicBezTo>
                    <a:pt x="328" y="102"/>
                    <a:pt x="339" y="102"/>
                    <a:pt x="340" y="94"/>
                  </a:cubicBezTo>
                  <a:cubicBezTo>
                    <a:pt x="341" y="89"/>
                    <a:pt x="336" y="89"/>
                    <a:pt x="337" y="84"/>
                  </a:cubicBezTo>
                  <a:cubicBezTo>
                    <a:pt x="340" y="82"/>
                    <a:pt x="342" y="81"/>
                    <a:pt x="345" y="81"/>
                  </a:cubicBezTo>
                  <a:cubicBezTo>
                    <a:pt x="348" y="81"/>
                    <a:pt x="351" y="82"/>
                    <a:pt x="354" y="83"/>
                  </a:cubicBezTo>
                  <a:cubicBezTo>
                    <a:pt x="357" y="84"/>
                    <a:pt x="361" y="85"/>
                    <a:pt x="364" y="85"/>
                  </a:cubicBezTo>
                  <a:cubicBezTo>
                    <a:pt x="365" y="85"/>
                    <a:pt x="366" y="85"/>
                    <a:pt x="367" y="84"/>
                  </a:cubicBezTo>
                  <a:cubicBezTo>
                    <a:pt x="375" y="83"/>
                    <a:pt x="388" y="73"/>
                    <a:pt x="399" y="73"/>
                  </a:cubicBezTo>
                  <a:cubicBezTo>
                    <a:pt x="404" y="73"/>
                    <a:pt x="409" y="75"/>
                    <a:pt x="412" y="83"/>
                  </a:cubicBezTo>
                  <a:cubicBezTo>
                    <a:pt x="406" y="87"/>
                    <a:pt x="392" y="85"/>
                    <a:pt x="393" y="96"/>
                  </a:cubicBezTo>
                  <a:cubicBezTo>
                    <a:pt x="396" y="96"/>
                    <a:pt x="397" y="98"/>
                    <a:pt x="400" y="98"/>
                  </a:cubicBezTo>
                  <a:cubicBezTo>
                    <a:pt x="400" y="98"/>
                    <a:pt x="400" y="98"/>
                    <a:pt x="400" y="98"/>
                  </a:cubicBezTo>
                  <a:cubicBezTo>
                    <a:pt x="405" y="97"/>
                    <a:pt x="404" y="90"/>
                    <a:pt x="410" y="89"/>
                  </a:cubicBezTo>
                  <a:cubicBezTo>
                    <a:pt x="433" y="97"/>
                    <a:pt x="454" y="107"/>
                    <a:pt x="468" y="123"/>
                  </a:cubicBezTo>
                  <a:cubicBezTo>
                    <a:pt x="465" y="127"/>
                    <a:pt x="465" y="132"/>
                    <a:pt x="469" y="135"/>
                  </a:cubicBezTo>
                  <a:cubicBezTo>
                    <a:pt x="474" y="129"/>
                    <a:pt x="484" y="129"/>
                    <a:pt x="484" y="123"/>
                  </a:cubicBezTo>
                  <a:cubicBezTo>
                    <a:pt x="485" y="118"/>
                    <a:pt x="474" y="118"/>
                    <a:pt x="475" y="110"/>
                  </a:cubicBezTo>
                  <a:cubicBezTo>
                    <a:pt x="476" y="110"/>
                    <a:pt x="477" y="110"/>
                    <a:pt x="478" y="110"/>
                  </a:cubicBezTo>
                  <a:cubicBezTo>
                    <a:pt x="480" y="110"/>
                    <a:pt x="482" y="111"/>
                    <a:pt x="483" y="111"/>
                  </a:cubicBezTo>
                  <a:cubicBezTo>
                    <a:pt x="485" y="112"/>
                    <a:pt x="487" y="113"/>
                    <a:pt x="488" y="113"/>
                  </a:cubicBezTo>
                  <a:cubicBezTo>
                    <a:pt x="490" y="113"/>
                    <a:pt x="491" y="113"/>
                    <a:pt x="492" y="112"/>
                  </a:cubicBezTo>
                  <a:cubicBezTo>
                    <a:pt x="489" y="103"/>
                    <a:pt x="473" y="97"/>
                    <a:pt x="459" y="94"/>
                  </a:cubicBezTo>
                  <a:cubicBezTo>
                    <a:pt x="453" y="87"/>
                    <a:pt x="432" y="76"/>
                    <a:pt x="432" y="65"/>
                  </a:cubicBezTo>
                  <a:cubicBezTo>
                    <a:pt x="432" y="59"/>
                    <a:pt x="437" y="55"/>
                    <a:pt x="443" y="55"/>
                  </a:cubicBezTo>
                  <a:cubicBezTo>
                    <a:pt x="443" y="55"/>
                    <a:pt x="444" y="55"/>
                    <a:pt x="444" y="55"/>
                  </a:cubicBezTo>
                  <a:cubicBezTo>
                    <a:pt x="455" y="55"/>
                    <a:pt x="457" y="66"/>
                    <a:pt x="463" y="72"/>
                  </a:cubicBezTo>
                  <a:cubicBezTo>
                    <a:pt x="471" y="73"/>
                    <a:pt x="474" y="81"/>
                    <a:pt x="481" y="85"/>
                  </a:cubicBezTo>
                  <a:cubicBezTo>
                    <a:pt x="488" y="90"/>
                    <a:pt x="499" y="92"/>
                    <a:pt x="501" y="100"/>
                  </a:cubicBezTo>
                  <a:cubicBezTo>
                    <a:pt x="504" y="122"/>
                    <a:pt x="531" y="124"/>
                    <a:pt x="525" y="145"/>
                  </a:cubicBezTo>
                  <a:cubicBezTo>
                    <a:pt x="530" y="147"/>
                    <a:pt x="534" y="149"/>
                    <a:pt x="540" y="150"/>
                  </a:cubicBezTo>
                  <a:cubicBezTo>
                    <a:pt x="552" y="146"/>
                    <a:pt x="546" y="125"/>
                    <a:pt x="544" y="114"/>
                  </a:cubicBezTo>
                  <a:cubicBezTo>
                    <a:pt x="550" y="109"/>
                    <a:pt x="556" y="105"/>
                    <a:pt x="564" y="102"/>
                  </a:cubicBezTo>
                  <a:cubicBezTo>
                    <a:pt x="567" y="104"/>
                    <a:pt x="569" y="106"/>
                    <a:pt x="573" y="108"/>
                  </a:cubicBezTo>
                  <a:cubicBezTo>
                    <a:pt x="581" y="105"/>
                    <a:pt x="587" y="100"/>
                    <a:pt x="594" y="96"/>
                  </a:cubicBezTo>
                  <a:cubicBezTo>
                    <a:pt x="594" y="90"/>
                    <a:pt x="587" y="91"/>
                    <a:pt x="587" y="85"/>
                  </a:cubicBezTo>
                  <a:cubicBezTo>
                    <a:pt x="588" y="80"/>
                    <a:pt x="596" y="81"/>
                    <a:pt x="596" y="76"/>
                  </a:cubicBezTo>
                  <a:cubicBezTo>
                    <a:pt x="592" y="72"/>
                    <a:pt x="578" y="65"/>
                    <a:pt x="587" y="58"/>
                  </a:cubicBezTo>
                  <a:cubicBezTo>
                    <a:pt x="594" y="60"/>
                    <a:pt x="597" y="64"/>
                    <a:pt x="606" y="64"/>
                  </a:cubicBezTo>
                  <a:cubicBezTo>
                    <a:pt x="606" y="64"/>
                    <a:pt x="607" y="64"/>
                    <a:pt x="607" y="64"/>
                  </a:cubicBezTo>
                  <a:cubicBezTo>
                    <a:pt x="609" y="56"/>
                    <a:pt x="614" y="48"/>
                    <a:pt x="623" y="47"/>
                  </a:cubicBezTo>
                  <a:cubicBezTo>
                    <a:pt x="623" y="47"/>
                    <a:pt x="624" y="47"/>
                    <a:pt x="624" y="47"/>
                  </a:cubicBezTo>
                  <a:cubicBezTo>
                    <a:pt x="627" y="47"/>
                    <a:pt x="629" y="48"/>
                    <a:pt x="632" y="49"/>
                  </a:cubicBezTo>
                  <a:cubicBezTo>
                    <a:pt x="635" y="50"/>
                    <a:pt x="637" y="50"/>
                    <a:pt x="640" y="50"/>
                  </a:cubicBezTo>
                  <a:cubicBezTo>
                    <a:pt x="640" y="50"/>
                    <a:pt x="641" y="50"/>
                    <a:pt x="642" y="50"/>
                  </a:cubicBezTo>
                  <a:cubicBezTo>
                    <a:pt x="635" y="57"/>
                    <a:pt x="644" y="63"/>
                    <a:pt x="647" y="70"/>
                  </a:cubicBezTo>
                  <a:cubicBezTo>
                    <a:pt x="657" y="67"/>
                    <a:pt x="665" y="63"/>
                    <a:pt x="675" y="60"/>
                  </a:cubicBezTo>
                  <a:cubicBezTo>
                    <a:pt x="673" y="52"/>
                    <a:pt x="654" y="57"/>
                    <a:pt x="654" y="47"/>
                  </a:cubicBezTo>
                  <a:cubicBezTo>
                    <a:pt x="655" y="48"/>
                    <a:pt x="656" y="48"/>
                    <a:pt x="657" y="48"/>
                  </a:cubicBezTo>
                  <a:cubicBezTo>
                    <a:pt x="664" y="48"/>
                    <a:pt x="670" y="46"/>
                    <a:pt x="676" y="44"/>
                  </a:cubicBezTo>
                  <a:cubicBezTo>
                    <a:pt x="682" y="42"/>
                    <a:pt x="688" y="40"/>
                    <a:pt x="695" y="40"/>
                  </a:cubicBezTo>
                  <a:cubicBezTo>
                    <a:pt x="696" y="40"/>
                    <a:pt x="697" y="40"/>
                    <a:pt x="698" y="40"/>
                  </a:cubicBezTo>
                  <a:cubicBezTo>
                    <a:pt x="700" y="54"/>
                    <a:pt x="681" y="50"/>
                    <a:pt x="684" y="61"/>
                  </a:cubicBezTo>
                  <a:cubicBezTo>
                    <a:pt x="685" y="67"/>
                    <a:pt x="701" y="72"/>
                    <a:pt x="709" y="76"/>
                  </a:cubicBezTo>
                  <a:cubicBezTo>
                    <a:pt x="719" y="81"/>
                    <a:pt x="729" y="87"/>
                    <a:pt x="732" y="93"/>
                  </a:cubicBezTo>
                  <a:cubicBezTo>
                    <a:pt x="727" y="102"/>
                    <a:pt x="716" y="99"/>
                    <a:pt x="705" y="100"/>
                  </a:cubicBezTo>
                  <a:cubicBezTo>
                    <a:pt x="702" y="100"/>
                    <a:pt x="700" y="101"/>
                    <a:pt x="699" y="101"/>
                  </a:cubicBezTo>
                  <a:cubicBezTo>
                    <a:pt x="689" y="101"/>
                    <a:pt x="687" y="97"/>
                    <a:pt x="676" y="94"/>
                  </a:cubicBezTo>
                  <a:cubicBezTo>
                    <a:pt x="669" y="91"/>
                    <a:pt x="661" y="91"/>
                    <a:pt x="654" y="91"/>
                  </a:cubicBezTo>
                  <a:cubicBezTo>
                    <a:pt x="646" y="91"/>
                    <a:pt x="638" y="92"/>
                    <a:pt x="630" y="93"/>
                  </a:cubicBezTo>
                  <a:cubicBezTo>
                    <a:pt x="626" y="97"/>
                    <a:pt x="619" y="100"/>
                    <a:pt x="609" y="100"/>
                  </a:cubicBezTo>
                  <a:cubicBezTo>
                    <a:pt x="608" y="100"/>
                    <a:pt x="607" y="100"/>
                    <a:pt x="606" y="100"/>
                  </a:cubicBezTo>
                  <a:cubicBezTo>
                    <a:pt x="605" y="112"/>
                    <a:pt x="584" y="108"/>
                    <a:pt x="574" y="113"/>
                  </a:cubicBezTo>
                  <a:cubicBezTo>
                    <a:pt x="571" y="118"/>
                    <a:pt x="576" y="124"/>
                    <a:pt x="573" y="130"/>
                  </a:cubicBezTo>
                  <a:cubicBezTo>
                    <a:pt x="578" y="135"/>
                    <a:pt x="582" y="141"/>
                    <a:pt x="588" y="146"/>
                  </a:cubicBezTo>
                  <a:cubicBezTo>
                    <a:pt x="589" y="146"/>
                    <a:pt x="589" y="146"/>
                    <a:pt x="589" y="146"/>
                  </a:cubicBezTo>
                  <a:cubicBezTo>
                    <a:pt x="598" y="146"/>
                    <a:pt x="602" y="150"/>
                    <a:pt x="608" y="152"/>
                  </a:cubicBezTo>
                  <a:cubicBezTo>
                    <a:pt x="615" y="151"/>
                    <a:pt x="619" y="147"/>
                    <a:pt x="625" y="147"/>
                  </a:cubicBezTo>
                  <a:cubicBezTo>
                    <a:pt x="625" y="147"/>
                    <a:pt x="626" y="147"/>
                    <a:pt x="626" y="147"/>
                  </a:cubicBezTo>
                  <a:cubicBezTo>
                    <a:pt x="631" y="147"/>
                    <a:pt x="635" y="152"/>
                    <a:pt x="640" y="152"/>
                  </a:cubicBezTo>
                  <a:cubicBezTo>
                    <a:pt x="641" y="152"/>
                    <a:pt x="642" y="152"/>
                    <a:pt x="643" y="152"/>
                  </a:cubicBezTo>
                  <a:cubicBezTo>
                    <a:pt x="653" y="152"/>
                    <a:pt x="656" y="147"/>
                    <a:pt x="667" y="146"/>
                  </a:cubicBezTo>
                  <a:cubicBezTo>
                    <a:pt x="677" y="153"/>
                    <a:pt x="667" y="169"/>
                    <a:pt x="663" y="176"/>
                  </a:cubicBezTo>
                  <a:cubicBezTo>
                    <a:pt x="663" y="180"/>
                    <a:pt x="668" y="180"/>
                    <a:pt x="668" y="185"/>
                  </a:cubicBezTo>
                  <a:cubicBezTo>
                    <a:pt x="656" y="185"/>
                    <a:pt x="646" y="195"/>
                    <a:pt x="633" y="195"/>
                  </a:cubicBezTo>
                  <a:cubicBezTo>
                    <a:pt x="629" y="195"/>
                    <a:pt x="625" y="194"/>
                    <a:pt x="620" y="192"/>
                  </a:cubicBezTo>
                  <a:cubicBezTo>
                    <a:pt x="615" y="197"/>
                    <a:pt x="610" y="198"/>
                    <a:pt x="603" y="198"/>
                  </a:cubicBezTo>
                  <a:cubicBezTo>
                    <a:pt x="598" y="198"/>
                    <a:pt x="592" y="197"/>
                    <a:pt x="586" y="196"/>
                  </a:cubicBezTo>
                  <a:cubicBezTo>
                    <a:pt x="580" y="195"/>
                    <a:pt x="574" y="194"/>
                    <a:pt x="569" y="194"/>
                  </a:cubicBezTo>
                  <a:cubicBezTo>
                    <a:pt x="567" y="194"/>
                    <a:pt x="565" y="194"/>
                    <a:pt x="564" y="194"/>
                  </a:cubicBezTo>
                  <a:cubicBezTo>
                    <a:pt x="553" y="190"/>
                    <a:pt x="538" y="182"/>
                    <a:pt x="525" y="182"/>
                  </a:cubicBezTo>
                  <a:cubicBezTo>
                    <a:pt x="517" y="182"/>
                    <a:pt x="511" y="185"/>
                    <a:pt x="506" y="192"/>
                  </a:cubicBezTo>
                  <a:cubicBezTo>
                    <a:pt x="509" y="201"/>
                    <a:pt x="503" y="205"/>
                    <a:pt x="497" y="205"/>
                  </a:cubicBezTo>
                  <a:cubicBezTo>
                    <a:pt x="492" y="205"/>
                    <a:pt x="486" y="203"/>
                    <a:pt x="484" y="198"/>
                  </a:cubicBezTo>
                  <a:cubicBezTo>
                    <a:pt x="483" y="199"/>
                    <a:pt x="482" y="199"/>
                    <a:pt x="481" y="199"/>
                  </a:cubicBezTo>
                  <a:cubicBezTo>
                    <a:pt x="475" y="199"/>
                    <a:pt x="472" y="196"/>
                    <a:pt x="465" y="196"/>
                  </a:cubicBezTo>
                  <a:cubicBezTo>
                    <a:pt x="460" y="176"/>
                    <a:pt x="418" y="186"/>
                    <a:pt x="408" y="171"/>
                  </a:cubicBezTo>
                  <a:cubicBezTo>
                    <a:pt x="415" y="163"/>
                    <a:pt x="422" y="156"/>
                    <a:pt x="414" y="143"/>
                  </a:cubicBezTo>
                  <a:cubicBezTo>
                    <a:pt x="409" y="141"/>
                    <a:pt x="404" y="140"/>
                    <a:pt x="399" y="140"/>
                  </a:cubicBezTo>
                  <a:cubicBezTo>
                    <a:pt x="391" y="140"/>
                    <a:pt x="384" y="141"/>
                    <a:pt x="377" y="143"/>
                  </a:cubicBezTo>
                  <a:cubicBezTo>
                    <a:pt x="370" y="145"/>
                    <a:pt x="363" y="147"/>
                    <a:pt x="356" y="147"/>
                  </a:cubicBezTo>
                  <a:cubicBezTo>
                    <a:pt x="355" y="147"/>
                    <a:pt x="354" y="147"/>
                    <a:pt x="352" y="147"/>
                  </a:cubicBezTo>
                  <a:cubicBezTo>
                    <a:pt x="348" y="146"/>
                    <a:pt x="344" y="143"/>
                    <a:pt x="339" y="143"/>
                  </a:cubicBezTo>
                  <a:cubicBezTo>
                    <a:pt x="339" y="143"/>
                    <a:pt x="339" y="143"/>
                    <a:pt x="339" y="143"/>
                  </a:cubicBezTo>
                  <a:cubicBezTo>
                    <a:pt x="330" y="143"/>
                    <a:pt x="318" y="152"/>
                    <a:pt x="306" y="155"/>
                  </a:cubicBezTo>
                  <a:cubicBezTo>
                    <a:pt x="303" y="156"/>
                    <a:pt x="298" y="155"/>
                    <a:pt x="296" y="156"/>
                  </a:cubicBezTo>
                  <a:cubicBezTo>
                    <a:pt x="292" y="157"/>
                    <a:pt x="291" y="161"/>
                    <a:pt x="287" y="161"/>
                  </a:cubicBezTo>
                  <a:cubicBezTo>
                    <a:pt x="287" y="161"/>
                    <a:pt x="286" y="162"/>
                    <a:pt x="285" y="162"/>
                  </a:cubicBezTo>
                  <a:cubicBezTo>
                    <a:pt x="281" y="162"/>
                    <a:pt x="277" y="160"/>
                    <a:pt x="270" y="160"/>
                  </a:cubicBezTo>
                  <a:cubicBezTo>
                    <a:pt x="270" y="160"/>
                    <a:pt x="269" y="160"/>
                    <a:pt x="269" y="160"/>
                  </a:cubicBezTo>
                  <a:cubicBezTo>
                    <a:pt x="267" y="160"/>
                    <a:pt x="265" y="160"/>
                    <a:pt x="263" y="160"/>
                  </a:cubicBezTo>
                  <a:cubicBezTo>
                    <a:pt x="262" y="160"/>
                    <a:pt x="260" y="160"/>
                    <a:pt x="259" y="160"/>
                  </a:cubicBezTo>
                  <a:cubicBezTo>
                    <a:pt x="255" y="160"/>
                    <a:pt x="251" y="159"/>
                    <a:pt x="248" y="157"/>
                  </a:cubicBezTo>
                  <a:cubicBezTo>
                    <a:pt x="238" y="167"/>
                    <a:pt x="227" y="177"/>
                    <a:pt x="212" y="183"/>
                  </a:cubicBezTo>
                  <a:cubicBezTo>
                    <a:pt x="210" y="189"/>
                    <a:pt x="209" y="195"/>
                    <a:pt x="208" y="201"/>
                  </a:cubicBezTo>
                  <a:cubicBezTo>
                    <a:pt x="200" y="206"/>
                    <a:pt x="198" y="215"/>
                    <a:pt x="190" y="221"/>
                  </a:cubicBezTo>
                  <a:cubicBezTo>
                    <a:pt x="185" y="224"/>
                    <a:pt x="177" y="225"/>
                    <a:pt x="173" y="228"/>
                  </a:cubicBezTo>
                  <a:cubicBezTo>
                    <a:pt x="165" y="234"/>
                    <a:pt x="160" y="245"/>
                    <a:pt x="153" y="254"/>
                  </a:cubicBezTo>
                  <a:cubicBezTo>
                    <a:pt x="146" y="263"/>
                    <a:pt x="135" y="270"/>
                    <a:pt x="131" y="278"/>
                  </a:cubicBezTo>
                  <a:cubicBezTo>
                    <a:pt x="127" y="286"/>
                    <a:pt x="133" y="290"/>
                    <a:pt x="134" y="296"/>
                  </a:cubicBezTo>
                  <a:cubicBezTo>
                    <a:pt x="140" y="318"/>
                    <a:pt x="131" y="332"/>
                    <a:pt x="128" y="351"/>
                  </a:cubicBezTo>
                  <a:cubicBezTo>
                    <a:pt x="131" y="368"/>
                    <a:pt x="146" y="375"/>
                    <a:pt x="156" y="385"/>
                  </a:cubicBezTo>
                  <a:cubicBezTo>
                    <a:pt x="165" y="393"/>
                    <a:pt x="170" y="403"/>
                    <a:pt x="176" y="411"/>
                  </a:cubicBezTo>
                  <a:cubicBezTo>
                    <a:pt x="183" y="416"/>
                    <a:pt x="194" y="415"/>
                    <a:pt x="204" y="421"/>
                  </a:cubicBezTo>
                  <a:cubicBezTo>
                    <a:pt x="209" y="424"/>
                    <a:pt x="211" y="432"/>
                    <a:pt x="219" y="433"/>
                  </a:cubicBezTo>
                  <a:cubicBezTo>
                    <a:pt x="220" y="433"/>
                    <a:pt x="220" y="433"/>
                    <a:pt x="220" y="433"/>
                  </a:cubicBezTo>
                  <a:cubicBezTo>
                    <a:pt x="227" y="433"/>
                    <a:pt x="239" y="428"/>
                    <a:pt x="247" y="427"/>
                  </a:cubicBezTo>
                  <a:cubicBezTo>
                    <a:pt x="250" y="426"/>
                    <a:pt x="254" y="426"/>
                    <a:pt x="257" y="426"/>
                  </a:cubicBezTo>
                  <a:cubicBezTo>
                    <a:pt x="263" y="426"/>
                    <a:pt x="269" y="426"/>
                    <a:pt x="275" y="427"/>
                  </a:cubicBezTo>
                  <a:cubicBezTo>
                    <a:pt x="281" y="428"/>
                    <a:pt x="287" y="428"/>
                    <a:pt x="293" y="428"/>
                  </a:cubicBezTo>
                  <a:cubicBezTo>
                    <a:pt x="303" y="428"/>
                    <a:pt x="311" y="426"/>
                    <a:pt x="314" y="418"/>
                  </a:cubicBezTo>
                  <a:cubicBezTo>
                    <a:pt x="309" y="416"/>
                    <a:pt x="304" y="415"/>
                    <a:pt x="301" y="411"/>
                  </a:cubicBezTo>
                  <a:cubicBezTo>
                    <a:pt x="306" y="402"/>
                    <a:pt x="293" y="402"/>
                    <a:pt x="291" y="395"/>
                  </a:cubicBezTo>
                  <a:cubicBezTo>
                    <a:pt x="294" y="393"/>
                    <a:pt x="296" y="393"/>
                    <a:pt x="298" y="393"/>
                  </a:cubicBezTo>
                  <a:cubicBezTo>
                    <a:pt x="308" y="393"/>
                    <a:pt x="311" y="409"/>
                    <a:pt x="316" y="415"/>
                  </a:cubicBezTo>
                  <a:cubicBezTo>
                    <a:pt x="319" y="417"/>
                    <a:pt x="323" y="417"/>
                    <a:pt x="326" y="417"/>
                  </a:cubicBezTo>
                  <a:cubicBezTo>
                    <a:pt x="328" y="417"/>
                    <a:pt x="330" y="417"/>
                    <a:pt x="332" y="417"/>
                  </a:cubicBezTo>
                  <a:cubicBezTo>
                    <a:pt x="334" y="416"/>
                    <a:pt x="336" y="416"/>
                    <a:pt x="338" y="416"/>
                  </a:cubicBezTo>
                  <a:cubicBezTo>
                    <a:pt x="341" y="416"/>
                    <a:pt x="343" y="417"/>
                    <a:pt x="346" y="417"/>
                  </a:cubicBezTo>
                  <a:cubicBezTo>
                    <a:pt x="356" y="420"/>
                    <a:pt x="357" y="430"/>
                    <a:pt x="366" y="433"/>
                  </a:cubicBezTo>
                  <a:cubicBezTo>
                    <a:pt x="370" y="432"/>
                    <a:pt x="369" y="426"/>
                    <a:pt x="373" y="425"/>
                  </a:cubicBezTo>
                  <a:cubicBezTo>
                    <a:pt x="380" y="432"/>
                    <a:pt x="392" y="428"/>
                    <a:pt x="398" y="437"/>
                  </a:cubicBezTo>
                  <a:cubicBezTo>
                    <a:pt x="407" y="450"/>
                    <a:pt x="401" y="470"/>
                    <a:pt x="393" y="482"/>
                  </a:cubicBezTo>
                  <a:cubicBezTo>
                    <a:pt x="397" y="491"/>
                    <a:pt x="406" y="495"/>
                    <a:pt x="414" y="499"/>
                  </a:cubicBezTo>
                  <a:cubicBezTo>
                    <a:pt x="708" y="499"/>
                    <a:pt x="708" y="499"/>
                    <a:pt x="708" y="499"/>
                  </a:cubicBezTo>
                  <a:cubicBezTo>
                    <a:pt x="716" y="490"/>
                    <a:pt x="727" y="482"/>
                    <a:pt x="732" y="477"/>
                  </a:cubicBezTo>
                  <a:cubicBezTo>
                    <a:pt x="738" y="471"/>
                    <a:pt x="744" y="465"/>
                    <a:pt x="750" y="460"/>
                  </a:cubicBezTo>
                  <a:cubicBezTo>
                    <a:pt x="756" y="456"/>
                    <a:pt x="763" y="454"/>
                    <a:pt x="769" y="451"/>
                  </a:cubicBezTo>
                  <a:cubicBezTo>
                    <a:pt x="791" y="437"/>
                    <a:pt x="804" y="417"/>
                    <a:pt x="814" y="396"/>
                  </a:cubicBezTo>
                  <a:cubicBezTo>
                    <a:pt x="818" y="387"/>
                    <a:pt x="824" y="379"/>
                    <a:pt x="826" y="370"/>
                  </a:cubicBezTo>
                  <a:cubicBezTo>
                    <a:pt x="823" y="369"/>
                    <a:pt x="819" y="369"/>
                    <a:pt x="815" y="369"/>
                  </a:cubicBezTo>
                  <a:cubicBezTo>
                    <a:pt x="806" y="369"/>
                    <a:pt x="796" y="371"/>
                    <a:pt x="787" y="373"/>
                  </a:cubicBezTo>
                  <a:cubicBezTo>
                    <a:pt x="777" y="375"/>
                    <a:pt x="767" y="377"/>
                    <a:pt x="756" y="377"/>
                  </a:cubicBezTo>
                  <a:cubicBezTo>
                    <a:pt x="755" y="377"/>
                    <a:pt x="754" y="377"/>
                    <a:pt x="752" y="376"/>
                  </a:cubicBezTo>
                  <a:cubicBezTo>
                    <a:pt x="749" y="374"/>
                    <a:pt x="745" y="372"/>
                    <a:pt x="742" y="369"/>
                  </a:cubicBezTo>
                  <a:cubicBezTo>
                    <a:pt x="742" y="360"/>
                    <a:pt x="737" y="355"/>
                    <a:pt x="728" y="353"/>
                  </a:cubicBezTo>
                  <a:cubicBezTo>
                    <a:pt x="721" y="342"/>
                    <a:pt x="706" y="337"/>
                    <a:pt x="700" y="325"/>
                  </a:cubicBezTo>
                  <a:cubicBezTo>
                    <a:pt x="697" y="317"/>
                    <a:pt x="691" y="314"/>
                    <a:pt x="688" y="309"/>
                  </a:cubicBezTo>
                  <a:cubicBezTo>
                    <a:pt x="683" y="301"/>
                    <a:pt x="686" y="292"/>
                    <a:pt x="681" y="283"/>
                  </a:cubicBezTo>
                  <a:cubicBezTo>
                    <a:pt x="679" y="277"/>
                    <a:pt x="669" y="274"/>
                    <a:pt x="667" y="268"/>
                  </a:cubicBezTo>
                  <a:cubicBezTo>
                    <a:pt x="665" y="267"/>
                    <a:pt x="666" y="264"/>
                    <a:pt x="666" y="262"/>
                  </a:cubicBezTo>
                  <a:cubicBezTo>
                    <a:pt x="663" y="259"/>
                    <a:pt x="660" y="256"/>
                    <a:pt x="658" y="253"/>
                  </a:cubicBezTo>
                  <a:cubicBezTo>
                    <a:pt x="654" y="236"/>
                    <a:pt x="640" y="227"/>
                    <a:pt x="634" y="211"/>
                  </a:cubicBezTo>
                  <a:cubicBezTo>
                    <a:pt x="635" y="211"/>
                    <a:pt x="636" y="211"/>
                    <a:pt x="637" y="211"/>
                  </a:cubicBezTo>
                  <a:cubicBezTo>
                    <a:pt x="645" y="211"/>
                    <a:pt x="645" y="222"/>
                    <a:pt x="653" y="223"/>
                  </a:cubicBezTo>
                  <a:cubicBezTo>
                    <a:pt x="655" y="221"/>
                    <a:pt x="652" y="213"/>
                    <a:pt x="657" y="213"/>
                  </a:cubicBezTo>
                  <a:cubicBezTo>
                    <a:pt x="658" y="213"/>
                    <a:pt x="658" y="213"/>
                    <a:pt x="658" y="213"/>
                  </a:cubicBezTo>
                  <a:cubicBezTo>
                    <a:pt x="665" y="213"/>
                    <a:pt x="662" y="223"/>
                    <a:pt x="663" y="228"/>
                  </a:cubicBezTo>
                  <a:cubicBezTo>
                    <a:pt x="669" y="239"/>
                    <a:pt x="686" y="244"/>
                    <a:pt x="684" y="260"/>
                  </a:cubicBezTo>
                  <a:cubicBezTo>
                    <a:pt x="694" y="265"/>
                    <a:pt x="701" y="271"/>
                    <a:pt x="698" y="287"/>
                  </a:cubicBezTo>
                  <a:cubicBezTo>
                    <a:pt x="703" y="292"/>
                    <a:pt x="710" y="295"/>
                    <a:pt x="716" y="301"/>
                  </a:cubicBezTo>
                  <a:cubicBezTo>
                    <a:pt x="719" y="305"/>
                    <a:pt x="719" y="309"/>
                    <a:pt x="722" y="313"/>
                  </a:cubicBezTo>
                  <a:cubicBezTo>
                    <a:pt x="726" y="319"/>
                    <a:pt x="733" y="321"/>
                    <a:pt x="735" y="326"/>
                  </a:cubicBezTo>
                  <a:cubicBezTo>
                    <a:pt x="735" y="329"/>
                    <a:pt x="733" y="332"/>
                    <a:pt x="733" y="335"/>
                  </a:cubicBezTo>
                  <a:cubicBezTo>
                    <a:pt x="734" y="336"/>
                    <a:pt x="737" y="339"/>
                    <a:pt x="738" y="342"/>
                  </a:cubicBezTo>
                  <a:cubicBezTo>
                    <a:pt x="741" y="351"/>
                    <a:pt x="745" y="358"/>
                    <a:pt x="753" y="359"/>
                  </a:cubicBezTo>
                  <a:cubicBezTo>
                    <a:pt x="754" y="359"/>
                    <a:pt x="754" y="359"/>
                    <a:pt x="754" y="359"/>
                  </a:cubicBezTo>
                  <a:cubicBezTo>
                    <a:pt x="762" y="359"/>
                    <a:pt x="768" y="351"/>
                    <a:pt x="778" y="351"/>
                  </a:cubicBezTo>
                  <a:cubicBezTo>
                    <a:pt x="778" y="351"/>
                    <a:pt x="778" y="351"/>
                    <a:pt x="778" y="351"/>
                  </a:cubicBezTo>
                  <a:cubicBezTo>
                    <a:pt x="782" y="351"/>
                    <a:pt x="785" y="351"/>
                    <a:pt x="787" y="352"/>
                  </a:cubicBezTo>
                  <a:cubicBezTo>
                    <a:pt x="790" y="353"/>
                    <a:pt x="792" y="354"/>
                    <a:pt x="794" y="354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01" y="353"/>
                    <a:pt x="808" y="345"/>
                    <a:pt x="815" y="342"/>
                  </a:cubicBezTo>
                  <a:cubicBezTo>
                    <a:pt x="821" y="340"/>
                    <a:pt x="828" y="340"/>
                    <a:pt x="834" y="338"/>
                  </a:cubicBezTo>
                  <a:cubicBezTo>
                    <a:pt x="839" y="336"/>
                    <a:pt x="843" y="331"/>
                    <a:pt x="848" y="329"/>
                  </a:cubicBezTo>
                  <a:cubicBezTo>
                    <a:pt x="870" y="319"/>
                    <a:pt x="884" y="317"/>
                    <a:pt x="896" y="303"/>
                  </a:cubicBezTo>
                  <a:cubicBezTo>
                    <a:pt x="897" y="299"/>
                    <a:pt x="896" y="296"/>
                    <a:pt x="895" y="293"/>
                  </a:cubicBezTo>
                  <a:cubicBezTo>
                    <a:pt x="903" y="287"/>
                    <a:pt x="911" y="282"/>
                    <a:pt x="913" y="271"/>
                  </a:cubicBezTo>
                  <a:cubicBezTo>
                    <a:pt x="907" y="264"/>
                    <a:pt x="895" y="265"/>
                    <a:pt x="887" y="261"/>
                  </a:cubicBezTo>
                  <a:cubicBezTo>
                    <a:pt x="880" y="256"/>
                    <a:pt x="883" y="250"/>
                    <a:pt x="876" y="245"/>
                  </a:cubicBezTo>
                  <a:cubicBezTo>
                    <a:pt x="865" y="247"/>
                    <a:pt x="862" y="258"/>
                    <a:pt x="851" y="260"/>
                  </a:cubicBezTo>
                  <a:cubicBezTo>
                    <a:pt x="850" y="260"/>
                    <a:pt x="849" y="260"/>
                    <a:pt x="847" y="260"/>
                  </a:cubicBezTo>
                  <a:cubicBezTo>
                    <a:pt x="845" y="260"/>
                    <a:pt x="843" y="260"/>
                    <a:pt x="840" y="259"/>
                  </a:cubicBezTo>
                  <a:cubicBezTo>
                    <a:pt x="837" y="259"/>
                    <a:pt x="835" y="259"/>
                    <a:pt x="832" y="259"/>
                  </a:cubicBezTo>
                  <a:cubicBezTo>
                    <a:pt x="831" y="259"/>
                    <a:pt x="831" y="259"/>
                    <a:pt x="830" y="259"/>
                  </a:cubicBezTo>
                  <a:cubicBezTo>
                    <a:pt x="828" y="245"/>
                    <a:pt x="789" y="227"/>
                    <a:pt x="795" y="210"/>
                  </a:cubicBezTo>
                  <a:cubicBezTo>
                    <a:pt x="797" y="205"/>
                    <a:pt x="799" y="204"/>
                    <a:pt x="802" y="204"/>
                  </a:cubicBezTo>
                  <a:cubicBezTo>
                    <a:pt x="809" y="204"/>
                    <a:pt x="817" y="215"/>
                    <a:pt x="821" y="219"/>
                  </a:cubicBezTo>
                  <a:cubicBezTo>
                    <a:pt x="832" y="231"/>
                    <a:pt x="839" y="238"/>
                    <a:pt x="858" y="242"/>
                  </a:cubicBezTo>
                  <a:cubicBezTo>
                    <a:pt x="868" y="242"/>
                    <a:pt x="872" y="236"/>
                    <a:pt x="881" y="235"/>
                  </a:cubicBezTo>
                  <a:cubicBezTo>
                    <a:pt x="882" y="237"/>
                    <a:pt x="883" y="239"/>
                    <a:pt x="883" y="242"/>
                  </a:cubicBezTo>
                  <a:cubicBezTo>
                    <a:pt x="901" y="249"/>
                    <a:pt x="928" y="250"/>
                    <a:pt x="951" y="253"/>
                  </a:cubicBezTo>
                  <a:cubicBezTo>
                    <a:pt x="955" y="249"/>
                    <a:pt x="963" y="247"/>
                    <a:pt x="973" y="247"/>
                  </a:cubicBezTo>
                  <a:cubicBezTo>
                    <a:pt x="976" y="247"/>
                    <a:pt x="978" y="247"/>
                    <a:pt x="980" y="248"/>
                  </a:cubicBezTo>
                  <a:cubicBezTo>
                    <a:pt x="984" y="252"/>
                    <a:pt x="984" y="259"/>
                    <a:pt x="988" y="262"/>
                  </a:cubicBezTo>
                  <a:cubicBezTo>
                    <a:pt x="996" y="263"/>
                    <a:pt x="1005" y="267"/>
                    <a:pt x="1013" y="268"/>
                  </a:cubicBezTo>
                  <a:cubicBezTo>
                    <a:pt x="1013" y="274"/>
                    <a:pt x="1006" y="273"/>
                    <a:pt x="1005" y="278"/>
                  </a:cubicBezTo>
                  <a:cubicBezTo>
                    <a:pt x="1012" y="281"/>
                    <a:pt x="1016" y="289"/>
                    <a:pt x="1024" y="289"/>
                  </a:cubicBezTo>
                  <a:cubicBezTo>
                    <a:pt x="1025" y="289"/>
                    <a:pt x="1025" y="289"/>
                    <a:pt x="1026" y="289"/>
                  </a:cubicBezTo>
                  <a:cubicBezTo>
                    <a:pt x="1034" y="288"/>
                    <a:pt x="1031" y="281"/>
                    <a:pt x="1037" y="276"/>
                  </a:cubicBezTo>
                  <a:cubicBezTo>
                    <a:pt x="1047" y="281"/>
                    <a:pt x="1040" y="299"/>
                    <a:pt x="1041" y="309"/>
                  </a:cubicBezTo>
                  <a:cubicBezTo>
                    <a:pt x="1047" y="314"/>
                    <a:pt x="1045" y="323"/>
                    <a:pt x="1047" y="330"/>
                  </a:cubicBezTo>
                  <a:cubicBezTo>
                    <a:pt x="1051" y="346"/>
                    <a:pt x="1069" y="365"/>
                    <a:pt x="1076" y="380"/>
                  </a:cubicBezTo>
                  <a:cubicBezTo>
                    <a:pt x="1079" y="388"/>
                    <a:pt x="1082" y="400"/>
                    <a:pt x="1091" y="400"/>
                  </a:cubicBezTo>
                  <a:cubicBezTo>
                    <a:pt x="1091" y="400"/>
                    <a:pt x="1091" y="400"/>
                    <a:pt x="1091" y="400"/>
                  </a:cubicBezTo>
                  <a:cubicBezTo>
                    <a:pt x="1097" y="400"/>
                    <a:pt x="1105" y="392"/>
                    <a:pt x="1107" y="388"/>
                  </a:cubicBezTo>
                  <a:cubicBezTo>
                    <a:pt x="1107" y="386"/>
                    <a:pt x="1106" y="383"/>
                    <a:pt x="1107" y="381"/>
                  </a:cubicBezTo>
                  <a:cubicBezTo>
                    <a:pt x="1109" y="373"/>
                    <a:pt x="1118" y="366"/>
                    <a:pt x="1119" y="359"/>
                  </a:cubicBezTo>
                  <a:cubicBezTo>
                    <a:pt x="1120" y="353"/>
                    <a:pt x="1117" y="346"/>
                    <a:pt x="1119" y="339"/>
                  </a:cubicBezTo>
                  <a:cubicBezTo>
                    <a:pt x="1142" y="320"/>
                    <a:pt x="1170" y="304"/>
                    <a:pt x="1193" y="285"/>
                  </a:cubicBezTo>
                  <a:cubicBezTo>
                    <a:pt x="1208" y="283"/>
                    <a:pt x="1219" y="278"/>
                    <a:pt x="1229" y="272"/>
                  </a:cubicBezTo>
                  <a:cubicBezTo>
                    <a:pt x="1234" y="276"/>
                    <a:pt x="1231" y="280"/>
                    <a:pt x="1235" y="285"/>
                  </a:cubicBezTo>
                  <a:cubicBezTo>
                    <a:pt x="1241" y="292"/>
                    <a:pt x="1254" y="296"/>
                    <a:pt x="1258" y="302"/>
                  </a:cubicBezTo>
                  <a:cubicBezTo>
                    <a:pt x="1258" y="0"/>
                    <a:pt x="1258" y="0"/>
                    <a:pt x="1258" y="0"/>
                  </a:cubicBezTo>
                  <a:moveTo>
                    <a:pt x="3407" y="480"/>
                  </a:moveTo>
                  <a:cubicBezTo>
                    <a:pt x="3404" y="480"/>
                    <a:pt x="3402" y="480"/>
                    <a:pt x="3400" y="478"/>
                  </a:cubicBezTo>
                  <a:cubicBezTo>
                    <a:pt x="3398" y="469"/>
                    <a:pt x="3418" y="477"/>
                    <a:pt x="3423" y="470"/>
                  </a:cubicBezTo>
                  <a:cubicBezTo>
                    <a:pt x="3425" y="475"/>
                    <a:pt x="3415" y="480"/>
                    <a:pt x="3407" y="480"/>
                  </a:cubicBezTo>
                  <a:moveTo>
                    <a:pt x="3254" y="48"/>
                  </a:moveTo>
                  <a:cubicBezTo>
                    <a:pt x="3253" y="48"/>
                    <a:pt x="3251" y="48"/>
                    <a:pt x="3250" y="48"/>
                  </a:cubicBezTo>
                  <a:cubicBezTo>
                    <a:pt x="3249" y="45"/>
                    <a:pt x="3254" y="43"/>
                    <a:pt x="3257" y="43"/>
                  </a:cubicBezTo>
                  <a:cubicBezTo>
                    <a:pt x="3260" y="43"/>
                    <a:pt x="3263" y="44"/>
                    <a:pt x="3262" y="47"/>
                  </a:cubicBezTo>
                  <a:cubicBezTo>
                    <a:pt x="3260" y="48"/>
                    <a:pt x="3257" y="48"/>
                    <a:pt x="3254" y="48"/>
                  </a:cubicBezTo>
                  <a:moveTo>
                    <a:pt x="3233" y="0"/>
                  </a:moveTo>
                  <a:cubicBezTo>
                    <a:pt x="2674" y="0"/>
                    <a:pt x="2674" y="0"/>
                    <a:pt x="2674" y="0"/>
                  </a:cubicBezTo>
                  <a:cubicBezTo>
                    <a:pt x="2682" y="5"/>
                    <a:pt x="2688" y="10"/>
                    <a:pt x="2691" y="16"/>
                  </a:cubicBezTo>
                  <a:cubicBezTo>
                    <a:pt x="2692" y="19"/>
                    <a:pt x="2695" y="28"/>
                    <a:pt x="2687" y="30"/>
                  </a:cubicBezTo>
                  <a:cubicBezTo>
                    <a:pt x="2681" y="19"/>
                    <a:pt x="2673" y="7"/>
                    <a:pt x="2661" y="0"/>
                  </a:cubicBezTo>
                  <a:cubicBezTo>
                    <a:pt x="2635" y="0"/>
                    <a:pt x="2635" y="0"/>
                    <a:pt x="2635" y="0"/>
                  </a:cubicBezTo>
                  <a:cubicBezTo>
                    <a:pt x="2639" y="3"/>
                    <a:pt x="2646" y="3"/>
                    <a:pt x="2649" y="5"/>
                  </a:cubicBezTo>
                  <a:cubicBezTo>
                    <a:pt x="2661" y="11"/>
                    <a:pt x="2670" y="20"/>
                    <a:pt x="2674" y="33"/>
                  </a:cubicBezTo>
                  <a:cubicBezTo>
                    <a:pt x="2680" y="53"/>
                    <a:pt x="2664" y="74"/>
                    <a:pt x="2669" y="97"/>
                  </a:cubicBezTo>
                  <a:cubicBezTo>
                    <a:pt x="2674" y="124"/>
                    <a:pt x="2703" y="135"/>
                    <a:pt x="2707" y="160"/>
                  </a:cubicBezTo>
                  <a:cubicBezTo>
                    <a:pt x="2720" y="163"/>
                    <a:pt x="2734" y="165"/>
                    <a:pt x="2737" y="173"/>
                  </a:cubicBezTo>
                  <a:cubicBezTo>
                    <a:pt x="2743" y="190"/>
                    <a:pt x="2757" y="205"/>
                    <a:pt x="2767" y="219"/>
                  </a:cubicBezTo>
                  <a:cubicBezTo>
                    <a:pt x="2766" y="221"/>
                    <a:pt x="2763" y="222"/>
                    <a:pt x="2763" y="224"/>
                  </a:cubicBezTo>
                  <a:cubicBezTo>
                    <a:pt x="2768" y="234"/>
                    <a:pt x="2788" y="233"/>
                    <a:pt x="2785" y="250"/>
                  </a:cubicBezTo>
                  <a:cubicBezTo>
                    <a:pt x="2797" y="256"/>
                    <a:pt x="2805" y="265"/>
                    <a:pt x="2816" y="272"/>
                  </a:cubicBezTo>
                  <a:cubicBezTo>
                    <a:pt x="2827" y="264"/>
                    <a:pt x="2811" y="256"/>
                    <a:pt x="2807" y="249"/>
                  </a:cubicBezTo>
                  <a:cubicBezTo>
                    <a:pt x="2805" y="245"/>
                    <a:pt x="2805" y="241"/>
                    <a:pt x="2804" y="238"/>
                  </a:cubicBezTo>
                  <a:cubicBezTo>
                    <a:pt x="2799" y="231"/>
                    <a:pt x="2787" y="222"/>
                    <a:pt x="2779" y="213"/>
                  </a:cubicBezTo>
                  <a:cubicBezTo>
                    <a:pt x="2772" y="205"/>
                    <a:pt x="2759" y="195"/>
                    <a:pt x="2767" y="183"/>
                  </a:cubicBezTo>
                  <a:cubicBezTo>
                    <a:pt x="2787" y="190"/>
                    <a:pt x="2780" y="207"/>
                    <a:pt x="2793" y="216"/>
                  </a:cubicBezTo>
                  <a:cubicBezTo>
                    <a:pt x="2796" y="219"/>
                    <a:pt x="2801" y="218"/>
                    <a:pt x="2804" y="221"/>
                  </a:cubicBezTo>
                  <a:cubicBezTo>
                    <a:pt x="2810" y="225"/>
                    <a:pt x="2814" y="234"/>
                    <a:pt x="2820" y="239"/>
                  </a:cubicBezTo>
                  <a:cubicBezTo>
                    <a:pt x="2832" y="250"/>
                    <a:pt x="2846" y="258"/>
                    <a:pt x="2855" y="268"/>
                  </a:cubicBezTo>
                  <a:cubicBezTo>
                    <a:pt x="2857" y="271"/>
                    <a:pt x="2861" y="278"/>
                    <a:pt x="2861" y="280"/>
                  </a:cubicBezTo>
                  <a:cubicBezTo>
                    <a:pt x="2861" y="285"/>
                    <a:pt x="2854" y="290"/>
                    <a:pt x="2855" y="294"/>
                  </a:cubicBezTo>
                  <a:cubicBezTo>
                    <a:pt x="2855" y="305"/>
                    <a:pt x="2877" y="306"/>
                    <a:pt x="2889" y="311"/>
                  </a:cubicBezTo>
                  <a:cubicBezTo>
                    <a:pt x="2900" y="315"/>
                    <a:pt x="2905" y="322"/>
                    <a:pt x="2913" y="324"/>
                  </a:cubicBezTo>
                  <a:cubicBezTo>
                    <a:pt x="2927" y="326"/>
                    <a:pt x="2944" y="329"/>
                    <a:pt x="2960" y="329"/>
                  </a:cubicBezTo>
                  <a:cubicBezTo>
                    <a:pt x="2967" y="329"/>
                    <a:pt x="2973" y="328"/>
                    <a:pt x="2980" y="327"/>
                  </a:cubicBezTo>
                  <a:cubicBezTo>
                    <a:pt x="2981" y="329"/>
                    <a:pt x="2984" y="329"/>
                    <a:pt x="2984" y="331"/>
                  </a:cubicBezTo>
                  <a:cubicBezTo>
                    <a:pt x="2984" y="339"/>
                    <a:pt x="2984" y="339"/>
                    <a:pt x="2984" y="339"/>
                  </a:cubicBezTo>
                  <a:cubicBezTo>
                    <a:pt x="2994" y="349"/>
                    <a:pt x="3014" y="350"/>
                    <a:pt x="3026" y="357"/>
                  </a:cubicBezTo>
                  <a:cubicBezTo>
                    <a:pt x="3030" y="357"/>
                    <a:pt x="3031" y="354"/>
                    <a:pt x="3036" y="354"/>
                  </a:cubicBezTo>
                  <a:cubicBezTo>
                    <a:pt x="3036" y="354"/>
                    <a:pt x="3036" y="354"/>
                    <a:pt x="3036" y="354"/>
                  </a:cubicBezTo>
                  <a:cubicBezTo>
                    <a:pt x="3043" y="359"/>
                    <a:pt x="3052" y="363"/>
                    <a:pt x="3057" y="369"/>
                  </a:cubicBezTo>
                  <a:cubicBezTo>
                    <a:pt x="3056" y="374"/>
                    <a:pt x="3052" y="377"/>
                    <a:pt x="3053" y="384"/>
                  </a:cubicBezTo>
                  <a:cubicBezTo>
                    <a:pt x="3058" y="388"/>
                    <a:pt x="3063" y="386"/>
                    <a:pt x="3070" y="388"/>
                  </a:cubicBezTo>
                  <a:cubicBezTo>
                    <a:pt x="3080" y="391"/>
                    <a:pt x="3088" y="402"/>
                    <a:pt x="3099" y="402"/>
                  </a:cubicBezTo>
                  <a:cubicBezTo>
                    <a:pt x="3101" y="402"/>
                    <a:pt x="3104" y="401"/>
                    <a:pt x="3107" y="400"/>
                  </a:cubicBezTo>
                  <a:cubicBezTo>
                    <a:pt x="3110" y="397"/>
                    <a:pt x="3110" y="392"/>
                    <a:pt x="3115" y="391"/>
                  </a:cubicBezTo>
                  <a:cubicBezTo>
                    <a:pt x="3130" y="398"/>
                    <a:pt x="3138" y="411"/>
                    <a:pt x="3135" y="432"/>
                  </a:cubicBezTo>
                  <a:cubicBezTo>
                    <a:pt x="3130" y="437"/>
                    <a:pt x="3129" y="441"/>
                    <a:pt x="3124" y="447"/>
                  </a:cubicBezTo>
                  <a:cubicBezTo>
                    <a:pt x="3117" y="455"/>
                    <a:pt x="3101" y="459"/>
                    <a:pt x="3100" y="469"/>
                  </a:cubicBezTo>
                  <a:cubicBezTo>
                    <a:pt x="3099" y="475"/>
                    <a:pt x="3105" y="482"/>
                    <a:pt x="3104" y="491"/>
                  </a:cubicBezTo>
                  <a:cubicBezTo>
                    <a:pt x="3104" y="494"/>
                    <a:pt x="3103" y="497"/>
                    <a:pt x="3102" y="499"/>
                  </a:cubicBezTo>
                  <a:cubicBezTo>
                    <a:pt x="3529" y="499"/>
                    <a:pt x="3529" y="499"/>
                    <a:pt x="3529" y="499"/>
                  </a:cubicBezTo>
                  <a:cubicBezTo>
                    <a:pt x="3514" y="491"/>
                    <a:pt x="3499" y="482"/>
                    <a:pt x="3480" y="482"/>
                  </a:cubicBezTo>
                  <a:cubicBezTo>
                    <a:pt x="3476" y="482"/>
                    <a:pt x="3472" y="482"/>
                    <a:pt x="3467" y="483"/>
                  </a:cubicBezTo>
                  <a:cubicBezTo>
                    <a:pt x="3462" y="474"/>
                    <a:pt x="3450" y="468"/>
                    <a:pt x="3436" y="468"/>
                  </a:cubicBezTo>
                  <a:cubicBezTo>
                    <a:pt x="3432" y="468"/>
                    <a:pt x="3429" y="468"/>
                    <a:pt x="3425" y="469"/>
                  </a:cubicBezTo>
                  <a:cubicBezTo>
                    <a:pt x="3425" y="466"/>
                    <a:pt x="3423" y="464"/>
                    <a:pt x="3422" y="462"/>
                  </a:cubicBezTo>
                  <a:cubicBezTo>
                    <a:pt x="3421" y="462"/>
                    <a:pt x="3420" y="462"/>
                    <a:pt x="3418" y="462"/>
                  </a:cubicBezTo>
                  <a:cubicBezTo>
                    <a:pt x="3406" y="462"/>
                    <a:pt x="3401" y="469"/>
                    <a:pt x="3391" y="471"/>
                  </a:cubicBezTo>
                  <a:cubicBezTo>
                    <a:pt x="3391" y="469"/>
                    <a:pt x="3387" y="470"/>
                    <a:pt x="3388" y="468"/>
                  </a:cubicBezTo>
                  <a:cubicBezTo>
                    <a:pt x="3389" y="458"/>
                    <a:pt x="3406" y="456"/>
                    <a:pt x="3407" y="447"/>
                  </a:cubicBezTo>
                  <a:cubicBezTo>
                    <a:pt x="3408" y="441"/>
                    <a:pt x="3401" y="438"/>
                    <a:pt x="3402" y="429"/>
                  </a:cubicBezTo>
                  <a:cubicBezTo>
                    <a:pt x="3391" y="424"/>
                    <a:pt x="3383" y="411"/>
                    <a:pt x="3366" y="410"/>
                  </a:cubicBezTo>
                  <a:cubicBezTo>
                    <a:pt x="3365" y="410"/>
                    <a:pt x="3364" y="410"/>
                    <a:pt x="3363" y="410"/>
                  </a:cubicBezTo>
                  <a:cubicBezTo>
                    <a:pt x="3360" y="410"/>
                    <a:pt x="3357" y="410"/>
                    <a:pt x="3354" y="410"/>
                  </a:cubicBezTo>
                  <a:cubicBezTo>
                    <a:pt x="3351" y="411"/>
                    <a:pt x="3348" y="411"/>
                    <a:pt x="3345" y="411"/>
                  </a:cubicBezTo>
                  <a:cubicBezTo>
                    <a:pt x="3343" y="411"/>
                    <a:pt x="3342" y="411"/>
                    <a:pt x="3340" y="411"/>
                  </a:cubicBezTo>
                  <a:cubicBezTo>
                    <a:pt x="3332" y="409"/>
                    <a:pt x="3330" y="403"/>
                    <a:pt x="3322" y="402"/>
                  </a:cubicBezTo>
                  <a:cubicBezTo>
                    <a:pt x="3323" y="391"/>
                    <a:pt x="3306" y="394"/>
                    <a:pt x="3300" y="388"/>
                  </a:cubicBezTo>
                  <a:cubicBezTo>
                    <a:pt x="3300" y="378"/>
                    <a:pt x="3300" y="378"/>
                    <a:pt x="3300" y="378"/>
                  </a:cubicBezTo>
                  <a:cubicBezTo>
                    <a:pt x="3291" y="375"/>
                    <a:pt x="3283" y="370"/>
                    <a:pt x="3272" y="367"/>
                  </a:cubicBezTo>
                  <a:cubicBezTo>
                    <a:pt x="3268" y="368"/>
                    <a:pt x="3269" y="373"/>
                    <a:pt x="3265" y="374"/>
                  </a:cubicBezTo>
                  <a:cubicBezTo>
                    <a:pt x="3261" y="374"/>
                    <a:pt x="3258" y="375"/>
                    <a:pt x="3255" y="375"/>
                  </a:cubicBezTo>
                  <a:cubicBezTo>
                    <a:pt x="3247" y="375"/>
                    <a:pt x="3238" y="372"/>
                    <a:pt x="3230" y="369"/>
                  </a:cubicBezTo>
                  <a:cubicBezTo>
                    <a:pt x="3222" y="366"/>
                    <a:pt x="3215" y="364"/>
                    <a:pt x="3209" y="364"/>
                  </a:cubicBezTo>
                  <a:cubicBezTo>
                    <a:pt x="3205" y="364"/>
                    <a:pt x="3200" y="365"/>
                    <a:pt x="3197" y="371"/>
                  </a:cubicBezTo>
                  <a:cubicBezTo>
                    <a:pt x="3200" y="374"/>
                    <a:pt x="3203" y="384"/>
                    <a:pt x="3196" y="386"/>
                  </a:cubicBezTo>
                  <a:cubicBezTo>
                    <a:pt x="3180" y="378"/>
                    <a:pt x="3205" y="366"/>
                    <a:pt x="3194" y="355"/>
                  </a:cubicBezTo>
                  <a:cubicBezTo>
                    <a:pt x="3179" y="359"/>
                    <a:pt x="3169" y="366"/>
                    <a:pt x="3155" y="370"/>
                  </a:cubicBezTo>
                  <a:cubicBezTo>
                    <a:pt x="3158" y="385"/>
                    <a:pt x="3145" y="386"/>
                    <a:pt x="3135" y="390"/>
                  </a:cubicBezTo>
                  <a:cubicBezTo>
                    <a:pt x="3130" y="384"/>
                    <a:pt x="3122" y="381"/>
                    <a:pt x="3114" y="381"/>
                  </a:cubicBezTo>
                  <a:cubicBezTo>
                    <a:pt x="3108" y="381"/>
                    <a:pt x="3102" y="382"/>
                    <a:pt x="3096" y="386"/>
                  </a:cubicBezTo>
                  <a:cubicBezTo>
                    <a:pt x="3091" y="379"/>
                    <a:pt x="3078" y="374"/>
                    <a:pt x="3076" y="365"/>
                  </a:cubicBezTo>
                  <a:cubicBezTo>
                    <a:pt x="3074" y="355"/>
                    <a:pt x="3084" y="343"/>
                    <a:pt x="3081" y="334"/>
                  </a:cubicBezTo>
                  <a:cubicBezTo>
                    <a:pt x="3080" y="332"/>
                    <a:pt x="3077" y="329"/>
                    <a:pt x="3075" y="327"/>
                  </a:cubicBezTo>
                  <a:cubicBezTo>
                    <a:pt x="3071" y="325"/>
                    <a:pt x="3067" y="324"/>
                    <a:pt x="3063" y="324"/>
                  </a:cubicBezTo>
                  <a:cubicBezTo>
                    <a:pt x="3058" y="324"/>
                    <a:pt x="3054" y="325"/>
                    <a:pt x="3049" y="327"/>
                  </a:cubicBezTo>
                  <a:cubicBezTo>
                    <a:pt x="3044" y="328"/>
                    <a:pt x="3039" y="329"/>
                    <a:pt x="3034" y="329"/>
                  </a:cubicBezTo>
                  <a:cubicBezTo>
                    <a:pt x="3029" y="329"/>
                    <a:pt x="3025" y="328"/>
                    <a:pt x="3020" y="325"/>
                  </a:cubicBezTo>
                  <a:cubicBezTo>
                    <a:pt x="3021" y="321"/>
                    <a:pt x="3026" y="320"/>
                    <a:pt x="3030" y="318"/>
                  </a:cubicBezTo>
                  <a:cubicBezTo>
                    <a:pt x="3024" y="310"/>
                    <a:pt x="3037" y="307"/>
                    <a:pt x="3041" y="300"/>
                  </a:cubicBezTo>
                  <a:cubicBezTo>
                    <a:pt x="3042" y="298"/>
                    <a:pt x="3040" y="295"/>
                    <a:pt x="3041" y="293"/>
                  </a:cubicBezTo>
                  <a:cubicBezTo>
                    <a:pt x="3042" y="287"/>
                    <a:pt x="3053" y="280"/>
                    <a:pt x="3044" y="274"/>
                  </a:cubicBezTo>
                  <a:cubicBezTo>
                    <a:pt x="3025" y="275"/>
                    <a:pt x="3012" y="277"/>
                    <a:pt x="3004" y="287"/>
                  </a:cubicBezTo>
                  <a:cubicBezTo>
                    <a:pt x="3000" y="293"/>
                    <a:pt x="3001" y="299"/>
                    <a:pt x="2994" y="302"/>
                  </a:cubicBezTo>
                  <a:cubicBezTo>
                    <a:pt x="2990" y="304"/>
                    <a:pt x="2985" y="305"/>
                    <a:pt x="2980" y="305"/>
                  </a:cubicBezTo>
                  <a:cubicBezTo>
                    <a:pt x="2978" y="305"/>
                    <a:pt x="2977" y="305"/>
                    <a:pt x="2975" y="305"/>
                  </a:cubicBezTo>
                  <a:cubicBezTo>
                    <a:pt x="2974" y="305"/>
                    <a:pt x="2972" y="305"/>
                    <a:pt x="2971" y="305"/>
                  </a:cubicBezTo>
                  <a:cubicBezTo>
                    <a:pt x="2967" y="305"/>
                    <a:pt x="2964" y="305"/>
                    <a:pt x="2960" y="305"/>
                  </a:cubicBezTo>
                  <a:cubicBezTo>
                    <a:pt x="2949" y="299"/>
                    <a:pt x="2938" y="280"/>
                    <a:pt x="2936" y="266"/>
                  </a:cubicBezTo>
                  <a:cubicBezTo>
                    <a:pt x="2934" y="253"/>
                    <a:pt x="2942" y="250"/>
                    <a:pt x="2942" y="242"/>
                  </a:cubicBezTo>
                  <a:cubicBezTo>
                    <a:pt x="2943" y="234"/>
                    <a:pt x="2933" y="227"/>
                    <a:pt x="2933" y="220"/>
                  </a:cubicBezTo>
                  <a:cubicBezTo>
                    <a:pt x="2938" y="214"/>
                    <a:pt x="2947" y="217"/>
                    <a:pt x="2954" y="213"/>
                  </a:cubicBezTo>
                  <a:cubicBezTo>
                    <a:pt x="2960" y="211"/>
                    <a:pt x="2962" y="206"/>
                    <a:pt x="2968" y="205"/>
                  </a:cubicBezTo>
                  <a:cubicBezTo>
                    <a:pt x="2971" y="204"/>
                    <a:pt x="2974" y="204"/>
                    <a:pt x="2977" y="204"/>
                  </a:cubicBezTo>
                  <a:cubicBezTo>
                    <a:pt x="2983" y="204"/>
                    <a:pt x="2989" y="205"/>
                    <a:pt x="2995" y="206"/>
                  </a:cubicBezTo>
                  <a:cubicBezTo>
                    <a:pt x="3001" y="207"/>
                    <a:pt x="3007" y="208"/>
                    <a:pt x="3013" y="208"/>
                  </a:cubicBezTo>
                  <a:cubicBezTo>
                    <a:pt x="3016" y="208"/>
                    <a:pt x="3018" y="208"/>
                    <a:pt x="3021" y="208"/>
                  </a:cubicBezTo>
                  <a:cubicBezTo>
                    <a:pt x="3023" y="202"/>
                    <a:pt x="3013" y="200"/>
                    <a:pt x="3010" y="197"/>
                  </a:cubicBezTo>
                  <a:cubicBezTo>
                    <a:pt x="3013" y="196"/>
                    <a:pt x="3016" y="195"/>
                    <a:pt x="3018" y="195"/>
                  </a:cubicBezTo>
                  <a:cubicBezTo>
                    <a:pt x="3022" y="195"/>
                    <a:pt x="3025" y="196"/>
                    <a:pt x="3029" y="197"/>
                  </a:cubicBezTo>
                  <a:cubicBezTo>
                    <a:pt x="3032" y="197"/>
                    <a:pt x="3035" y="198"/>
                    <a:pt x="3039" y="198"/>
                  </a:cubicBezTo>
                  <a:cubicBezTo>
                    <a:pt x="3042" y="198"/>
                    <a:pt x="3045" y="197"/>
                    <a:pt x="3049" y="196"/>
                  </a:cubicBezTo>
                  <a:cubicBezTo>
                    <a:pt x="3054" y="198"/>
                    <a:pt x="3056" y="203"/>
                    <a:pt x="3063" y="204"/>
                  </a:cubicBezTo>
                  <a:cubicBezTo>
                    <a:pt x="3063" y="204"/>
                    <a:pt x="3063" y="204"/>
                    <a:pt x="3063" y="204"/>
                  </a:cubicBezTo>
                  <a:cubicBezTo>
                    <a:pt x="3065" y="204"/>
                    <a:pt x="3067" y="203"/>
                    <a:pt x="3068" y="202"/>
                  </a:cubicBezTo>
                  <a:cubicBezTo>
                    <a:pt x="3069" y="201"/>
                    <a:pt x="3070" y="200"/>
                    <a:pt x="3073" y="200"/>
                  </a:cubicBezTo>
                  <a:cubicBezTo>
                    <a:pt x="3073" y="200"/>
                    <a:pt x="3073" y="200"/>
                    <a:pt x="3074" y="200"/>
                  </a:cubicBezTo>
                  <a:cubicBezTo>
                    <a:pt x="3085" y="204"/>
                    <a:pt x="3080" y="212"/>
                    <a:pt x="3082" y="221"/>
                  </a:cubicBezTo>
                  <a:cubicBezTo>
                    <a:pt x="3082" y="223"/>
                    <a:pt x="3086" y="227"/>
                    <a:pt x="3088" y="230"/>
                  </a:cubicBezTo>
                  <a:cubicBezTo>
                    <a:pt x="3090" y="233"/>
                    <a:pt x="3092" y="238"/>
                    <a:pt x="3094" y="240"/>
                  </a:cubicBezTo>
                  <a:cubicBezTo>
                    <a:pt x="3097" y="243"/>
                    <a:pt x="3100" y="245"/>
                    <a:pt x="3103" y="245"/>
                  </a:cubicBezTo>
                  <a:cubicBezTo>
                    <a:pt x="3108" y="245"/>
                    <a:pt x="3112" y="239"/>
                    <a:pt x="3111" y="229"/>
                  </a:cubicBezTo>
                  <a:cubicBezTo>
                    <a:pt x="3109" y="220"/>
                    <a:pt x="3096" y="199"/>
                    <a:pt x="3097" y="191"/>
                  </a:cubicBezTo>
                  <a:cubicBezTo>
                    <a:pt x="3099" y="180"/>
                    <a:pt x="3115" y="172"/>
                    <a:pt x="3123" y="167"/>
                  </a:cubicBezTo>
                  <a:cubicBezTo>
                    <a:pt x="3130" y="163"/>
                    <a:pt x="3134" y="156"/>
                    <a:pt x="3145" y="153"/>
                  </a:cubicBezTo>
                  <a:cubicBezTo>
                    <a:pt x="3144" y="143"/>
                    <a:pt x="3149" y="139"/>
                    <a:pt x="3150" y="131"/>
                  </a:cubicBezTo>
                  <a:cubicBezTo>
                    <a:pt x="3142" y="125"/>
                    <a:pt x="3147" y="114"/>
                    <a:pt x="3152" y="107"/>
                  </a:cubicBezTo>
                  <a:cubicBezTo>
                    <a:pt x="3152" y="107"/>
                    <a:pt x="3152" y="107"/>
                    <a:pt x="3152" y="107"/>
                  </a:cubicBezTo>
                  <a:cubicBezTo>
                    <a:pt x="3153" y="107"/>
                    <a:pt x="3154" y="106"/>
                    <a:pt x="3155" y="106"/>
                  </a:cubicBezTo>
                  <a:cubicBezTo>
                    <a:pt x="3156" y="106"/>
                    <a:pt x="3157" y="106"/>
                    <a:pt x="3159" y="106"/>
                  </a:cubicBezTo>
                  <a:cubicBezTo>
                    <a:pt x="3159" y="106"/>
                    <a:pt x="3160" y="106"/>
                    <a:pt x="3160" y="106"/>
                  </a:cubicBezTo>
                  <a:cubicBezTo>
                    <a:pt x="3166" y="97"/>
                    <a:pt x="3177" y="90"/>
                    <a:pt x="3190" y="88"/>
                  </a:cubicBezTo>
                  <a:cubicBezTo>
                    <a:pt x="3191" y="88"/>
                    <a:pt x="3192" y="88"/>
                    <a:pt x="3193" y="88"/>
                  </a:cubicBezTo>
                  <a:cubicBezTo>
                    <a:pt x="3195" y="88"/>
                    <a:pt x="3196" y="88"/>
                    <a:pt x="3198" y="88"/>
                  </a:cubicBezTo>
                  <a:cubicBezTo>
                    <a:pt x="3199" y="88"/>
                    <a:pt x="3200" y="88"/>
                    <a:pt x="3202" y="88"/>
                  </a:cubicBezTo>
                  <a:cubicBezTo>
                    <a:pt x="3206" y="88"/>
                    <a:pt x="3209" y="88"/>
                    <a:pt x="3211" y="84"/>
                  </a:cubicBezTo>
                  <a:cubicBezTo>
                    <a:pt x="3211" y="78"/>
                    <a:pt x="3202" y="79"/>
                    <a:pt x="3201" y="74"/>
                  </a:cubicBezTo>
                  <a:cubicBezTo>
                    <a:pt x="3205" y="67"/>
                    <a:pt x="3211" y="59"/>
                    <a:pt x="3221" y="57"/>
                  </a:cubicBezTo>
                  <a:cubicBezTo>
                    <a:pt x="3223" y="56"/>
                    <a:pt x="3224" y="56"/>
                    <a:pt x="3226" y="56"/>
                  </a:cubicBezTo>
                  <a:cubicBezTo>
                    <a:pt x="3226" y="56"/>
                    <a:pt x="3227" y="56"/>
                    <a:pt x="3227" y="56"/>
                  </a:cubicBezTo>
                  <a:cubicBezTo>
                    <a:pt x="3227" y="56"/>
                    <a:pt x="3227" y="56"/>
                    <a:pt x="3227" y="56"/>
                  </a:cubicBezTo>
                  <a:cubicBezTo>
                    <a:pt x="3229" y="56"/>
                    <a:pt x="3231" y="56"/>
                    <a:pt x="3232" y="56"/>
                  </a:cubicBezTo>
                  <a:cubicBezTo>
                    <a:pt x="3238" y="54"/>
                    <a:pt x="3241" y="50"/>
                    <a:pt x="3246" y="50"/>
                  </a:cubicBezTo>
                  <a:cubicBezTo>
                    <a:pt x="3246" y="50"/>
                    <a:pt x="3247" y="50"/>
                    <a:pt x="3248" y="50"/>
                  </a:cubicBezTo>
                  <a:cubicBezTo>
                    <a:pt x="3246" y="54"/>
                    <a:pt x="3245" y="57"/>
                    <a:pt x="3244" y="60"/>
                  </a:cubicBezTo>
                  <a:cubicBezTo>
                    <a:pt x="3248" y="64"/>
                    <a:pt x="3249" y="70"/>
                    <a:pt x="3257" y="71"/>
                  </a:cubicBezTo>
                  <a:cubicBezTo>
                    <a:pt x="3264" y="67"/>
                    <a:pt x="3264" y="57"/>
                    <a:pt x="3272" y="54"/>
                  </a:cubicBezTo>
                  <a:cubicBezTo>
                    <a:pt x="3273" y="54"/>
                    <a:pt x="3274" y="54"/>
                    <a:pt x="3275" y="54"/>
                  </a:cubicBezTo>
                  <a:cubicBezTo>
                    <a:pt x="3287" y="54"/>
                    <a:pt x="3294" y="50"/>
                    <a:pt x="3299" y="45"/>
                  </a:cubicBezTo>
                  <a:cubicBezTo>
                    <a:pt x="3308" y="45"/>
                    <a:pt x="3318" y="41"/>
                    <a:pt x="3316" y="34"/>
                  </a:cubicBezTo>
                  <a:cubicBezTo>
                    <a:pt x="3310" y="33"/>
                    <a:pt x="3302" y="30"/>
                    <a:pt x="3297" y="30"/>
                  </a:cubicBezTo>
                  <a:cubicBezTo>
                    <a:pt x="3293" y="32"/>
                    <a:pt x="3294" y="38"/>
                    <a:pt x="3291" y="41"/>
                  </a:cubicBezTo>
                  <a:cubicBezTo>
                    <a:pt x="3290" y="41"/>
                    <a:pt x="3289" y="41"/>
                    <a:pt x="3288" y="41"/>
                  </a:cubicBezTo>
                  <a:cubicBezTo>
                    <a:pt x="3273" y="41"/>
                    <a:pt x="3259" y="34"/>
                    <a:pt x="3257" y="21"/>
                  </a:cubicBezTo>
                  <a:cubicBezTo>
                    <a:pt x="3256" y="21"/>
                    <a:pt x="3255" y="21"/>
                    <a:pt x="3254" y="21"/>
                  </a:cubicBezTo>
                  <a:cubicBezTo>
                    <a:pt x="3254" y="21"/>
                    <a:pt x="3253" y="21"/>
                    <a:pt x="3252" y="21"/>
                  </a:cubicBezTo>
                  <a:cubicBezTo>
                    <a:pt x="3252" y="21"/>
                    <a:pt x="3251" y="21"/>
                    <a:pt x="3250" y="21"/>
                  </a:cubicBezTo>
                  <a:cubicBezTo>
                    <a:pt x="3249" y="21"/>
                    <a:pt x="3248" y="21"/>
                    <a:pt x="3248" y="19"/>
                  </a:cubicBezTo>
                  <a:cubicBezTo>
                    <a:pt x="3250" y="11"/>
                    <a:pt x="3267" y="18"/>
                    <a:pt x="3267" y="7"/>
                  </a:cubicBezTo>
                  <a:cubicBezTo>
                    <a:pt x="3263" y="4"/>
                    <a:pt x="3258" y="4"/>
                    <a:pt x="3254" y="4"/>
                  </a:cubicBezTo>
                  <a:cubicBezTo>
                    <a:pt x="3243" y="4"/>
                    <a:pt x="3231" y="11"/>
                    <a:pt x="3224" y="16"/>
                  </a:cubicBezTo>
                  <a:cubicBezTo>
                    <a:pt x="3212" y="24"/>
                    <a:pt x="3202" y="36"/>
                    <a:pt x="3188" y="36"/>
                  </a:cubicBezTo>
                  <a:cubicBezTo>
                    <a:pt x="3187" y="36"/>
                    <a:pt x="3187" y="36"/>
                    <a:pt x="3186" y="36"/>
                  </a:cubicBezTo>
                  <a:cubicBezTo>
                    <a:pt x="3186" y="28"/>
                    <a:pt x="3196" y="28"/>
                    <a:pt x="3203" y="25"/>
                  </a:cubicBezTo>
                  <a:cubicBezTo>
                    <a:pt x="3212" y="16"/>
                    <a:pt x="3223" y="8"/>
                    <a:pt x="32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51" name="组合 350"/>
          <p:cNvGrpSpPr/>
          <p:nvPr/>
        </p:nvGrpSpPr>
        <p:grpSpPr>
          <a:xfrm>
            <a:off x="3073251" y="1804718"/>
            <a:ext cx="359990" cy="359990"/>
            <a:chOff x="2387600" y="2311381"/>
            <a:chExt cx="1219603" cy="1219603"/>
          </a:xfrm>
        </p:grpSpPr>
        <p:sp>
          <p:nvSpPr>
            <p:cNvPr id="352" name="泪滴形 351"/>
            <p:cNvSpPr/>
            <p:nvPr/>
          </p:nvSpPr>
          <p:spPr>
            <a:xfrm flipH="1" flipV="1" rot="18900000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</a:gradFill>
            </a:ln>
            <a:effectLst>
              <a:outerShdw algn="tl" blurRad="177800" dir="2700000" dist="889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3" name="椭圆 352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FFB850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4" name="TextBox 353"/>
          <p:cNvSpPr txBox="1"/>
          <p:nvPr/>
        </p:nvSpPr>
        <p:spPr>
          <a:xfrm>
            <a:off x="3442381" y="1762836"/>
            <a:ext cx="345002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诚信铸就品质</a:t>
            </a:r>
          </a:p>
          <a:p>
            <a:r>
              <a:rPr altLang="en-US" b="1" lang="zh-CN" smtClean="0" sz="280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      创新引领未来。</a:t>
            </a:r>
          </a:p>
        </p:txBody>
      </p:sp>
      <p:grpSp>
        <p:nvGrpSpPr>
          <p:cNvPr id="355" name="组合 354"/>
          <p:cNvGrpSpPr/>
          <p:nvPr/>
        </p:nvGrpSpPr>
        <p:grpSpPr>
          <a:xfrm>
            <a:off x="5200246" y="2976591"/>
            <a:ext cx="359990" cy="359990"/>
            <a:chOff x="2387600" y="2311381"/>
            <a:chExt cx="1219603" cy="1219603"/>
          </a:xfrm>
        </p:grpSpPr>
        <p:sp>
          <p:nvSpPr>
            <p:cNvPr id="356" name="泪滴形 355"/>
            <p:cNvSpPr/>
            <p:nvPr/>
          </p:nvSpPr>
          <p:spPr>
            <a:xfrm flipH="1" flipV="1" rot="18900000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</a:gradFill>
            </a:ln>
            <a:effectLst>
              <a:outerShdw algn="tl" blurRad="177800" dir="2700000" dist="889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7" name="椭圆 356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F8353D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8" name="TextBox 357"/>
          <p:cNvSpPr txBox="1"/>
          <p:nvPr/>
        </p:nvSpPr>
        <p:spPr>
          <a:xfrm>
            <a:off x="5569376" y="2934710"/>
            <a:ext cx="326739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机会只留给</a:t>
            </a:r>
          </a:p>
          <a:p>
            <a:r>
              <a:rPr altLang="en-US" b="1" lang="zh-CN" smtClean="0" sz="28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       有准备的人。</a:t>
            </a:r>
          </a:p>
        </p:txBody>
      </p:sp>
      <p:grpSp>
        <p:nvGrpSpPr>
          <p:cNvPr id="359" name="组合 358"/>
          <p:cNvGrpSpPr/>
          <p:nvPr/>
        </p:nvGrpSpPr>
        <p:grpSpPr>
          <a:xfrm>
            <a:off x="6712414" y="1752455"/>
            <a:ext cx="359990" cy="359990"/>
            <a:chOff x="2387600" y="2311381"/>
            <a:chExt cx="1219603" cy="1219603"/>
          </a:xfrm>
        </p:grpSpPr>
        <p:sp>
          <p:nvSpPr>
            <p:cNvPr id="360" name="泪滴形 359"/>
            <p:cNvSpPr/>
            <p:nvPr/>
          </p:nvSpPr>
          <p:spPr>
            <a:xfrm flipH="1" flipV="1" rot="18900000">
              <a:off x="2387600" y="2311381"/>
              <a:ext cx="1219603" cy="1219603"/>
            </a:xfrm>
            <a:prstGeom prst="teardrop">
              <a:avLst/>
            </a:prstGeom>
            <a:gradFill flip="none" rotWithShape="0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0000"/>
                    </a:schemeClr>
                  </a:gs>
                </a:gsLst>
                <a:lin ang="13500000" scaled="0"/>
              </a:gradFill>
            </a:ln>
            <a:effectLst>
              <a:outerShdw algn="tl" blurRad="177800" dir="2700000" dist="889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1" name="椭圆 360"/>
            <p:cNvSpPr/>
            <p:nvPr/>
          </p:nvSpPr>
          <p:spPr>
            <a:xfrm>
              <a:off x="2565783" y="2489564"/>
              <a:ext cx="863236" cy="863236"/>
            </a:xfrm>
            <a:prstGeom prst="ellipse">
              <a:avLst/>
            </a:prstGeom>
            <a:solidFill>
              <a:srgbClr val="01ACBE"/>
            </a:solidFill>
            <a:ln w="9525">
              <a:gradFill flip="none" rotWithShape="1">
                <a:gsLst>
                  <a:gs pos="0">
                    <a:schemeClr val="bg1">
                      <a:lumMod val="70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62" name="TextBox 361"/>
          <p:cNvSpPr txBox="1"/>
          <p:nvPr/>
        </p:nvSpPr>
        <p:spPr>
          <a:xfrm>
            <a:off x="7081542" y="1710573"/>
            <a:ext cx="326451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时机不待人</a:t>
            </a:r>
          </a:p>
          <a:p>
            <a:r>
              <a:rPr altLang="en-US" b="1" lang="zh-CN" smtClean="0" sz="28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       机遇不等人。</a:t>
            </a:r>
          </a:p>
        </p:txBody>
      </p:sp>
      <p:sp>
        <p:nvSpPr>
          <p:cNvPr id="363" name="文本框 9"/>
          <p:cNvSpPr txBox="1"/>
          <p:nvPr/>
        </p:nvSpPr>
        <p:spPr>
          <a:xfrm>
            <a:off x="1921123" y="3812016"/>
            <a:ext cx="8254030" cy="10744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b="1" lang="en-US" smtClean="0" sz="6600">
                <a:solidFill>
                  <a:schemeClr val="bg1">
                    <a:lumMod val="75000"/>
                  </a:schemeClr>
                </a:solidFill>
                <a:latin charset="0" pitchFamily="34" typeface="Impact MT Std"/>
              </a:rPr>
              <a:t>CHERISH THE TIME</a:t>
            </a:r>
          </a:p>
        </p:txBody>
      </p:sp>
    </p:spTree>
    <p:extLst>
      <p:ext uri="{BB962C8B-B14F-4D97-AF65-F5344CB8AC3E}">
        <p14:creationId val="3251833891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354"/>
      <p:bldP grpId="0" spid="358"/>
      <p:bldP grpId="0" spid="362"/>
      <p:bldP grpId="0" spid="363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572778" y="2085345"/>
            <a:ext cx="2763946" cy="3446339"/>
            <a:chOff x="3295850" y="1908877"/>
            <a:chExt cx="3738030" cy="4660916"/>
          </a:xfrm>
        </p:grpSpPr>
        <p:sp>
          <p:nvSpPr>
            <p:cNvPr id="3" name="圆角矩形 2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>
              <a:noFill/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4535182" y="2625703"/>
            <a:ext cx="5193268" cy="1001440"/>
          </a:xfrm>
          <a:prstGeom prst="roundRect">
            <a:avLst>
              <a:gd fmla="val 9976" name="adj"/>
            </a:avLst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4628900" y="3044179"/>
            <a:ext cx="158010" cy="158012"/>
            <a:chOff x="4486616" y="3001075"/>
            <a:chExt cx="274695" cy="274699"/>
          </a:xfrm>
        </p:grpSpPr>
        <p:sp>
          <p:nvSpPr>
            <p:cNvPr id="9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7030A0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r="135000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7030A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229561" y="3044179"/>
            <a:ext cx="158010" cy="158012"/>
            <a:chOff x="4486616" y="3001075"/>
            <a:chExt cx="274695" cy="274699"/>
          </a:xfrm>
        </p:grpSpPr>
        <p:sp>
          <p:nvSpPr>
            <p:cNvPr id="12" name="椭圆 11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r="135000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18304" y="3089060"/>
            <a:ext cx="384317" cy="61430"/>
            <a:chOff x="4318304" y="3089060"/>
            <a:chExt cx="384317" cy="61430"/>
          </a:xfrm>
        </p:grpSpPr>
        <p:sp>
          <p:nvSpPr>
            <p:cNvPr id="15" name="圆角矩形 14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7" name="文本框 40"/>
          <p:cNvSpPr txBox="1"/>
          <p:nvPr/>
        </p:nvSpPr>
        <p:spPr>
          <a:xfrm>
            <a:off x="5615379" y="2820062"/>
            <a:ext cx="35065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财务与融资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030931" y="2884106"/>
            <a:ext cx="601529" cy="562742"/>
            <a:chOff x="5030931" y="2884106"/>
            <a:chExt cx="601529" cy="562742"/>
          </a:xfrm>
        </p:grpSpPr>
        <p:sp>
          <p:nvSpPr>
            <p:cNvPr id="28" name="椭圆 27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5">
                    <a:lumMod val="75000"/>
                  </a:schemeClr>
                </a:solidFill>
                <a:latin charset="0" pitchFamily="34" typeface="Impact MT Std"/>
              </a:endParaRPr>
            </a:p>
          </p:txBody>
        </p:sp>
        <p:sp>
          <p:nvSpPr>
            <p:cNvPr id="29" name="文本框 58"/>
            <p:cNvSpPr txBox="1"/>
            <p:nvPr/>
          </p:nvSpPr>
          <p:spPr>
            <a:xfrm>
              <a:off x="5030931" y="2902999"/>
              <a:ext cx="60152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chemeClr val="accent5">
                      <a:lumMod val="75000"/>
                    </a:schemeClr>
                  </a:solidFill>
                  <a:latin charset="0" pitchFamily="34" typeface="Impact MT Std"/>
                </a:rPr>
                <a:t>05</a:t>
              </a:r>
            </a:p>
          </p:txBody>
        </p:sp>
      </p:grpSp>
      <p:sp>
        <p:nvSpPr>
          <p:cNvPr id="23" name="KSO_Shape"/>
          <p:cNvSpPr/>
          <p:nvPr/>
        </p:nvSpPr>
        <p:spPr bwMode="auto">
          <a:xfrm>
            <a:off x="3147055" y="2780928"/>
            <a:ext cx="790292" cy="758680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ea charset="-122" pitchFamily="2" typeface="宋体"/>
            </a:endParaRPr>
          </a:p>
        </p:txBody>
      </p:sp>
    </p:spTree>
    <p:extLst>
      <p:ext uri="{BB962C8B-B14F-4D97-AF65-F5344CB8AC3E}">
        <p14:creationId val="1920704934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7"/>
      <p:bldP grpId="0" spid="23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34</a:t>
            </a:r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val="586011102"/>
              </p:ext>
            </p:extLst>
          </p:nvPr>
        </p:nvGraphicFramePr>
        <p:xfrm>
          <a:off x="3641125" y="1620869"/>
          <a:ext cx="4909750" cy="298126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3568956" y="4682093"/>
            <a:ext cx="5344371" cy="369332"/>
            <a:chOff x="2094548" y="5327134"/>
            <a:chExt cx="5344371" cy="369332"/>
          </a:xfrm>
        </p:grpSpPr>
        <p:grpSp>
          <p:nvGrpSpPr>
            <p:cNvPr id="20" name="组合 19"/>
            <p:cNvGrpSpPr/>
            <p:nvPr/>
          </p:nvGrpSpPr>
          <p:grpSpPr>
            <a:xfrm>
              <a:off x="5786015" y="5327134"/>
              <a:ext cx="1652904" cy="369332"/>
              <a:chOff x="2080894" y="4828841"/>
              <a:chExt cx="1652904" cy="369332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F8353D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508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文本框 23"/>
              <p:cNvSpPr txBox="1"/>
              <p:nvPr/>
            </p:nvSpPr>
            <p:spPr>
              <a:xfrm>
                <a:off x="2346327" y="4828841"/>
                <a:ext cx="138747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charset="-122" pitchFamily="34" typeface="微软雅黑"/>
                    <a:ea charset="-122" pitchFamily="34" typeface="微软雅黑"/>
                  </a:rPr>
                  <a:t>添加标题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940281" y="5327134"/>
              <a:ext cx="1652904" cy="369332"/>
              <a:chOff x="2080894" y="4828841"/>
              <a:chExt cx="1652904" cy="369332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FFB850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508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文本框 21"/>
              <p:cNvSpPr txBox="1"/>
              <p:nvPr/>
            </p:nvSpPr>
            <p:spPr>
              <a:xfrm>
                <a:off x="2346327" y="4828841"/>
                <a:ext cx="138747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charset="-122" pitchFamily="34" typeface="微软雅黑"/>
                    <a:ea charset="-122" pitchFamily="34" typeface="微软雅黑"/>
                  </a:rPr>
                  <a:t>添加标题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094548" y="5327134"/>
              <a:ext cx="1652904" cy="369332"/>
              <a:chOff x="2080894" y="4828841"/>
              <a:chExt cx="1652904" cy="369332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01ACBE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508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文本框 19"/>
              <p:cNvSpPr txBox="1"/>
              <p:nvPr/>
            </p:nvSpPr>
            <p:spPr>
              <a:xfrm>
                <a:off x="2346327" y="4828841"/>
                <a:ext cx="1387471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mtClean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charset="-122" pitchFamily="34" typeface="微软雅黑"/>
                    <a:ea charset="-122" pitchFamily="34" typeface="微软雅黑"/>
                  </a:rPr>
                  <a:t>添加标题</a:t>
                </a:r>
              </a:p>
            </p:txBody>
          </p:sp>
        </p:grpSp>
      </p:grpSp>
      <p:cxnSp>
        <p:nvCxnSpPr>
          <p:cNvPr id="29" name="直接连接符 28"/>
          <p:cNvCxnSpPr/>
          <p:nvPr/>
        </p:nvCxnSpPr>
        <p:spPr>
          <a:xfrm>
            <a:off x="1762869" y="5157192"/>
            <a:ext cx="877162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115"/>
          <p:cNvSpPr txBox="1"/>
          <p:nvPr/>
        </p:nvSpPr>
        <p:spPr>
          <a:xfrm>
            <a:off x="1874403" y="5243190"/>
            <a:ext cx="844319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您的内容打在这里，或者通过复制您的文本后，在此框中选择粘贴，尽可能简介扼要，主题明确您的内容打在这里，或者通过复制您的文本后，在此框中选择粘贴，尽可能简介扼要，主题明确.</a:t>
            </a:r>
          </a:p>
        </p:txBody>
      </p:sp>
    </p:spTree>
    <p:extLst>
      <p:ext uri="{BB962C8B-B14F-4D97-AF65-F5344CB8AC3E}">
        <p14:creationId val="2937193644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30"/>
      <p:bldGraphic grpId="0" spid="18">
        <p:bldAsOne/>
      </p:bldGraphic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35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41003" y="1262329"/>
            <a:ext cx="5933165" cy="4399217"/>
            <a:chOff x="5223213" y="1262329"/>
            <a:chExt cx="5933165" cy="4399217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5775479" y="4503644"/>
              <a:ext cx="1227700" cy="108810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5"/>
            <p:cNvSpPr/>
            <p:nvPr/>
          </p:nvSpPr>
          <p:spPr bwMode="auto">
            <a:xfrm rot="5400000">
              <a:off x="5139779" y="4253187"/>
              <a:ext cx="1467522" cy="130065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5"/>
            <p:cNvSpPr/>
            <p:nvPr/>
          </p:nvSpPr>
          <p:spPr bwMode="auto">
            <a:xfrm rot="5400000">
              <a:off x="9319056" y="1382682"/>
              <a:ext cx="1227700" cy="1088102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5"/>
            <p:cNvSpPr/>
            <p:nvPr/>
          </p:nvSpPr>
          <p:spPr bwMode="auto">
            <a:xfrm rot="5400000">
              <a:off x="9772292" y="1345763"/>
              <a:ext cx="1467520" cy="1300652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8353D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3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9512" y="1726110"/>
            <a:ext cx="5985518" cy="347091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9231" l="902"/>
          <a:stretch>
            <a:fillRect/>
          </a:stretch>
        </p:blipFill>
        <p:spPr>
          <a:xfrm>
            <a:off x="1657186" y="1998245"/>
            <a:ext cx="4389120" cy="2737765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177707" y="1352301"/>
            <a:ext cx="1640238" cy="2045198"/>
            <a:chOff x="3295850" y="1908877"/>
            <a:chExt cx="3738030" cy="4660916"/>
          </a:xfrm>
        </p:grpSpPr>
        <p:sp>
          <p:nvSpPr>
            <p:cNvPr id="40" name="圆角矩形 39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itchFamily="34" typeface="Impact MT Std"/>
              </a:endParaRPr>
            </a:p>
          </p:txBody>
        </p:sp>
        <p:sp>
          <p:nvSpPr>
            <p:cNvPr id="41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itchFamily="34" typeface="Impact MT Std"/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165"/>
                </a:gs>
                <a:gs pos="100000">
                  <a:srgbClr val="FF9A05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rgbClr val="FF9B09"/>
                  </a:gs>
                  <a:gs pos="100000">
                    <a:srgbClr val="FFDBA7"/>
                  </a:gs>
                </a:gsLst>
                <a:lin ang="2700000" scaled="1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80534" y="4247902"/>
            <a:ext cx="1634584" cy="2045196"/>
            <a:chOff x="3295850" y="1895995"/>
            <a:chExt cx="3725149" cy="4660916"/>
          </a:xfrm>
        </p:grpSpPr>
        <p:sp>
          <p:nvSpPr>
            <p:cNvPr id="45" name="圆角矩形 44"/>
            <p:cNvSpPr/>
            <p:nvPr/>
          </p:nvSpPr>
          <p:spPr>
            <a:xfrm rot="2760000">
              <a:off x="3086007" y="2621919"/>
              <a:ext cx="4660916" cy="3209068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typeface="冬青黑体简体中文 W3"/>
              </a:endParaRPr>
            </a:p>
          </p:txBody>
        </p:sp>
        <p:sp>
          <p:nvSpPr>
            <p:cNvPr id="46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 rot="2760000">
              <a:off x="3384391" y="2878566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itchFamily="34" typeface="Impact MT Std"/>
              </a:endParaRPr>
            </a:p>
          </p:txBody>
        </p:sp>
        <p:sp>
          <p:nvSpPr>
            <p:cNvPr id="48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BDD1"/>
                </a:gs>
                <a:gs pos="100000">
                  <a:srgbClr val="0194A3"/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rgbClr val="0194A3"/>
                  </a:gs>
                  <a:gs pos="100000">
                    <a:srgbClr val="01CFE5"/>
                  </a:gs>
                </a:gsLst>
                <a:lin ang="2700000" scaled="1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180534" y="2800102"/>
            <a:ext cx="1634584" cy="2045196"/>
            <a:chOff x="3295850" y="1895995"/>
            <a:chExt cx="3725149" cy="4660916"/>
          </a:xfrm>
        </p:grpSpPr>
        <p:sp>
          <p:nvSpPr>
            <p:cNvPr id="50" name="圆角矩形 49"/>
            <p:cNvSpPr/>
            <p:nvPr/>
          </p:nvSpPr>
          <p:spPr>
            <a:xfrm rot="2760000">
              <a:off x="3086007" y="2621919"/>
              <a:ext cx="4660916" cy="3209068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itchFamily="34" typeface="Impact MT Std"/>
              </a:endParaRPr>
            </a:p>
          </p:txBody>
        </p:sp>
        <p:sp>
          <p:nvSpPr>
            <p:cNvPr id="51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 rot="2760000">
              <a:off x="3371510" y="2878566"/>
              <a:ext cx="3953505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  <a:latin charset="0" pitchFamily="34" typeface="Impact MT Std"/>
              </a:endParaRPr>
            </a:p>
          </p:txBody>
        </p:sp>
        <p:sp>
          <p:nvSpPr>
            <p:cNvPr id="53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8353D"/>
            </a:solidFill>
            <a:ln w="25400">
              <a:gradFill flip="none" rotWithShape="1">
                <a:gsLst>
                  <a:gs pos="0">
                    <a:srgbClr val="E35353"/>
                  </a:gs>
                  <a:gs pos="100000">
                    <a:srgbClr val="F1A9A9"/>
                  </a:gs>
                </a:gsLst>
                <a:lin ang="2700000" scaled="1"/>
              </a:gradFill>
            </a:ln>
            <a:effectLst>
              <a:outerShdw algn="tl" blurRad="254000" dir="2700000" dist="114300" rotWithShape="0">
                <a:prstClr val="black">
                  <a:alpha val="25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  <a:latin charset="0" pitchFamily="34" typeface="Impact MT Std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423728" y="4473292"/>
            <a:ext cx="2930443" cy="971932"/>
            <a:chOff x="3457192" y="3925490"/>
            <a:chExt cx="2680450" cy="971932"/>
          </a:xfrm>
        </p:grpSpPr>
        <p:sp>
          <p:nvSpPr>
            <p:cNvPr id="55" name="文本框 44"/>
            <p:cNvSpPr txBox="1"/>
            <p:nvPr/>
          </p:nvSpPr>
          <p:spPr>
            <a:xfrm>
              <a:off x="3457512" y="3925489"/>
              <a:ext cx="236339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01ACBE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56" name="文本框 45"/>
            <p:cNvSpPr txBox="1"/>
            <p:nvPr/>
          </p:nvSpPr>
          <p:spPr>
            <a:xfrm>
              <a:off x="3457192" y="4374202"/>
              <a:ext cx="26804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  <p:sp>
        <p:nvSpPr>
          <p:cNvPr id="57" name="文本框 48"/>
          <p:cNvSpPr txBox="1"/>
          <p:nvPr/>
        </p:nvSpPr>
        <p:spPr>
          <a:xfrm>
            <a:off x="7468205" y="4677622"/>
            <a:ext cx="609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itchFamily="34" typeface="Impact MT Std"/>
              </a:rPr>
              <a:t>03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8423728" y="3025492"/>
            <a:ext cx="2930443" cy="979572"/>
            <a:chOff x="3457192" y="3925490"/>
            <a:chExt cx="2680450" cy="979572"/>
          </a:xfrm>
        </p:grpSpPr>
        <p:sp>
          <p:nvSpPr>
            <p:cNvPr id="59" name="文本框 88"/>
            <p:cNvSpPr txBox="1"/>
            <p:nvPr/>
          </p:nvSpPr>
          <p:spPr>
            <a:xfrm>
              <a:off x="3457512" y="3925490"/>
              <a:ext cx="236339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F8353D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60" name="文本框 89"/>
            <p:cNvSpPr txBox="1"/>
            <p:nvPr/>
          </p:nvSpPr>
          <p:spPr>
            <a:xfrm>
              <a:off x="3457192" y="4381841"/>
              <a:ext cx="26804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  <p:sp>
        <p:nvSpPr>
          <p:cNvPr id="61" name="文本框 85"/>
          <p:cNvSpPr txBox="1"/>
          <p:nvPr/>
        </p:nvSpPr>
        <p:spPr>
          <a:xfrm>
            <a:off x="7468205" y="3229822"/>
            <a:ext cx="609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itchFamily="34" typeface="Impact MT Std"/>
              </a:rPr>
              <a:t>02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8423728" y="1577692"/>
            <a:ext cx="2930443" cy="987212"/>
            <a:chOff x="3457192" y="3925490"/>
            <a:chExt cx="2680450" cy="987212"/>
          </a:xfrm>
        </p:grpSpPr>
        <p:sp>
          <p:nvSpPr>
            <p:cNvPr id="63" name="文本框 97"/>
            <p:cNvSpPr txBox="1"/>
            <p:nvPr/>
          </p:nvSpPr>
          <p:spPr>
            <a:xfrm>
              <a:off x="3457510" y="3925490"/>
              <a:ext cx="268013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FFB85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64" name="文本框 98"/>
            <p:cNvSpPr txBox="1"/>
            <p:nvPr/>
          </p:nvSpPr>
          <p:spPr>
            <a:xfrm>
              <a:off x="3457192" y="4389482"/>
              <a:ext cx="26804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  <p:sp>
        <p:nvSpPr>
          <p:cNvPr id="65" name="文本框 94"/>
          <p:cNvSpPr txBox="1"/>
          <p:nvPr/>
        </p:nvSpPr>
        <p:spPr>
          <a:xfrm>
            <a:off x="7468205" y="1782022"/>
            <a:ext cx="609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itchFamily="34" typeface="Impact MT Std"/>
              </a:rPr>
              <a:t>01</a:t>
            </a:r>
          </a:p>
        </p:txBody>
      </p:sp>
    </p:spTree>
    <p:extLst>
      <p:ext uri="{BB962C8B-B14F-4D97-AF65-F5344CB8AC3E}">
        <p14:creationId val="1649874818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57"/>
      <p:bldP grpId="0" spid="61"/>
      <p:bldP grpId="0" spid="65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36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365626" y="1861707"/>
            <a:ext cx="3460748" cy="3460748"/>
            <a:chOff x="4179570" y="1588770"/>
            <a:chExt cx="2735580" cy="2735580"/>
          </a:xfrm>
        </p:grpSpPr>
        <p:sp>
          <p:nvSpPr>
            <p:cNvPr id="17" name="椭圆 16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</a:gradFill>
            </a:ln>
            <a:effectLst>
              <a:innerShdw blurRad="215900" dir="13500000" dist="889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椭圆 17"/>
            <p:cNvSpPr/>
            <p:nvPr/>
          </p:nvSpPr>
          <p:spPr>
            <a:xfrm>
              <a:off x="4368227" y="1777427"/>
              <a:ext cx="2358266" cy="23582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2032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12610" y="1281490"/>
            <a:ext cx="1166781" cy="1166781"/>
            <a:chOff x="4881965" y="2278250"/>
            <a:chExt cx="2169764" cy="2169764"/>
          </a:xfrm>
        </p:grpSpPr>
        <p:sp>
          <p:nvSpPr>
            <p:cNvPr id="20" name="椭圆 19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203200" dir="2700000" dist="1016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279713" y="2675998"/>
              <a:ext cx="1374270" cy="1374270"/>
            </a:xfrm>
            <a:prstGeom prst="ellipse">
              <a:avLst/>
            </a:prstGeom>
            <a:solidFill>
              <a:srgbClr val="FFB850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127000" dir="13500000" dist="635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27109" y="2995990"/>
            <a:ext cx="1166781" cy="1166781"/>
            <a:chOff x="4881965" y="2278250"/>
            <a:chExt cx="2169764" cy="2169764"/>
          </a:xfrm>
        </p:grpSpPr>
        <p:sp>
          <p:nvSpPr>
            <p:cNvPr id="24" name="椭圆 23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203200" dir="2700000" dist="1016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279713" y="2675998"/>
              <a:ext cx="1374270" cy="1374270"/>
            </a:xfrm>
            <a:prstGeom prst="ellipse">
              <a:avLst/>
            </a:prstGeom>
            <a:solidFill>
              <a:srgbClr val="663A77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127000" dir="13500000" dist="635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12610" y="4710491"/>
            <a:ext cx="1166781" cy="1166781"/>
            <a:chOff x="4881965" y="2278250"/>
            <a:chExt cx="2169764" cy="2169764"/>
          </a:xfrm>
        </p:grpSpPr>
        <p:sp>
          <p:nvSpPr>
            <p:cNvPr id="28" name="椭圆 27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203200" dir="2700000" dist="1016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279713" y="2675998"/>
              <a:ext cx="1374270" cy="1374270"/>
            </a:xfrm>
            <a:prstGeom prst="ellipse">
              <a:avLst/>
            </a:prstGeom>
            <a:solidFill>
              <a:srgbClr val="F8353D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127000" dir="13500000" dist="635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98110" y="2995990"/>
            <a:ext cx="1166781" cy="1166781"/>
            <a:chOff x="4881965" y="2278250"/>
            <a:chExt cx="2169764" cy="2169764"/>
          </a:xfrm>
        </p:grpSpPr>
        <p:sp>
          <p:nvSpPr>
            <p:cNvPr id="32" name="椭圆 31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203200" dir="2700000" dist="1016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5279713" y="2675998"/>
              <a:ext cx="1374270" cy="1374270"/>
            </a:xfrm>
            <a:prstGeom prst="ellipse">
              <a:avLst/>
            </a:prstGeom>
            <a:solidFill>
              <a:srgbClr val="01ACBE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127000" dir="13500000" dist="635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oup 4"/>
          <p:cNvGrpSpPr>
            <a:grpSpLocks noChangeAspect="1"/>
          </p:cNvGrpSpPr>
          <p:nvPr/>
        </p:nvGrpSpPr>
        <p:grpSpPr>
          <a:xfrm>
            <a:off x="5952367" y="1693386"/>
            <a:ext cx="287266" cy="336642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36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18"/>
          <p:cNvGrpSpPr>
            <a:grpSpLocks noChangeAspect="1"/>
          </p:cNvGrpSpPr>
          <p:nvPr/>
        </p:nvGrpSpPr>
        <p:grpSpPr>
          <a:xfrm>
            <a:off x="7645844" y="3410108"/>
            <a:ext cx="320918" cy="299035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oup 13"/>
          <p:cNvGrpSpPr>
            <a:grpSpLocks noChangeAspect="1"/>
          </p:cNvGrpSpPr>
          <p:nvPr/>
        </p:nvGrpSpPr>
        <p:grpSpPr>
          <a:xfrm>
            <a:off x="4206344" y="3414857"/>
            <a:ext cx="350311" cy="354447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47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930425" y="5113701"/>
            <a:ext cx="331151" cy="360360"/>
            <a:chOff x="4873620" y="1965325"/>
            <a:chExt cx="269882" cy="293688"/>
          </a:xfrm>
          <a:solidFill>
            <a:schemeClr val="bg1"/>
          </a:solidFill>
          <a:effectLst/>
        </p:grpSpPr>
        <p:sp>
          <p:nvSpPr>
            <p:cNvPr id="50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gdLst>
                <a:gd fmla="*/ 2 w 30" name="T0"/>
                <a:gd fmla="*/ 0 h 35" name="T1"/>
                <a:gd fmla="*/ 28 w 30" name="T2"/>
                <a:gd fmla="*/ 0 h 35" name="T3"/>
                <a:gd fmla="*/ 30 w 30" name="T4"/>
                <a:gd fmla="*/ 1 h 35" name="T5"/>
                <a:gd fmla="*/ 28 w 30" name="T6"/>
                <a:gd fmla="*/ 3 h 35" name="T7"/>
                <a:gd fmla="*/ 3 w 30" name="T8"/>
                <a:gd fmla="*/ 3 h 35" name="T9"/>
                <a:gd fmla="*/ 3 w 30" name="T10"/>
                <a:gd fmla="*/ 33 h 35" name="T11"/>
                <a:gd fmla="*/ 2 w 30" name="T12"/>
                <a:gd fmla="*/ 35 h 35" name="T13"/>
                <a:gd fmla="*/ 0 w 30" name="T14"/>
                <a:gd fmla="*/ 33 h 35" name="T15"/>
                <a:gd fmla="*/ 0 w 30" name="T16"/>
                <a:gd fmla="*/ 1 h 35" name="T17"/>
                <a:gd fmla="*/ 2 w 30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1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gdLst>
                <a:gd fmla="*/ 11 w 11" name="T0"/>
                <a:gd fmla="*/ 34 h 39" name="T1"/>
                <a:gd fmla="*/ 11 w 11" name="T2"/>
                <a:gd fmla="*/ 6 h 39" name="T3"/>
                <a:gd fmla="*/ 5 w 11" name="T4"/>
                <a:gd fmla="*/ 0 h 39" name="T5"/>
                <a:gd fmla="*/ 0 w 11" name="T6"/>
                <a:gd fmla="*/ 6 h 39" name="T7"/>
                <a:gd fmla="*/ 0 w 11" name="T8"/>
                <a:gd fmla="*/ 34 h 39" name="T9"/>
                <a:gd fmla="*/ 5 w 11" name="T10"/>
                <a:gd fmla="*/ 39 h 39" name="T11"/>
                <a:gd fmla="*/ 11 w 11" name="T12"/>
                <a:gd fmla="*/ 34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2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gdLst>
                <a:gd fmla="*/ 5 w 47" name="T0"/>
                <a:gd fmla="*/ 69 h 78" name="T1"/>
                <a:gd fmla="*/ 6 w 47" name="T2"/>
                <a:gd fmla="*/ 77 h 78" name="T3"/>
                <a:gd fmla="*/ 9 w 47" name="T4"/>
                <a:gd fmla="*/ 78 h 78" name="T5"/>
                <a:gd fmla="*/ 14 w 47" name="T6"/>
                <a:gd fmla="*/ 76 h 78" name="T7"/>
                <a:gd fmla="*/ 26 w 47" name="T8"/>
                <a:gd fmla="*/ 57 h 78" name="T9"/>
                <a:gd fmla="*/ 46 w 47" name="T10"/>
                <a:gd fmla="*/ 57 h 78" name="T11"/>
                <a:gd fmla="*/ 47 w 47" name="T12"/>
                <a:gd fmla="*/ 56 h 78" name="T13"/>
                <a:gd fmla="*/ 47 w 47" name="T14"/>
                <a:gd fmla="*/ 42 h 78" name="T15"/>
                <a:gd fmla="*/ 32 w 47" name="T16"/>
                <a:gd fmla="*/ 19 h 78" name="T17"/>
                <a:gd fmla="*/ 30 w 47" name="T18"/>
                <a:gd fmla="*/ 20 h 78" name="T19"/>
                <a:gd fmla="*/ 35 w 47" name="T20"/>
                <a:gd fmla="*/ 10 h 78" name="T21"/>
                <a:gd fmla="*/ 24 w 47" name="T22"/>
                <a:gd fmla="*/ 0 h 78" name="T23"/>
                <a:gd fmla="*/ 14 w 47" name="T24"/>
                <a:gd fmla="*/ 10 h 78" name="T25"/>
                <a:gd fmla="*/ 24 w 47" name="T26"/>
                <a:gd fmla="*/ 21 h 78" name="T27"/>
                <a:gd fmla="*/ 27 w 47" name="T28"/>
                <a:gd fmla="*/ 20 h 78" name="T29"/>
                <a:gd fmla="*/ 21 w 47" name="T30"/>
                <a:gd fmla="*/ 27 h 78" name="T31"/>
                <a:gd fmla="*/ 5 w 47" name="T32"/>
                <a:gd fmla="*/ 31 h 78" name="T33"/>
                <a:gd fmla="*/ 1 w 47" name="T34"/>
                <a:gd fmla="*/ 34 h 78" name="T35"/>
                <a:gd fmla="*/ 1 w 47" name="T36"/>
                <a:gd fmla="*/ 38 h 78" name="T37"/>
                <a:gd fmla="*/ 6 w 47" name="T38"/>
                <a:gd fmla="*/ 42 h 78" name="T39"/>
                <a:gd fmla="*/ 8 w 47" name="T40"/>
                <a:gd fmla="*/ 42 h 78" name="T41"/>
                <a:gd fmla="*/ 17 w 47" name="T42"/>
                <a:gd fmla="*/ 40 h 78" name="T43"/>
                <a:gd fmla="*/ 17 w 47" name="T44"/>
                <a:gd fmla="*/ 43 h 78" name="T45"/>
                <a:gd fmla="*/ 17 w 47" name="T46"/>
                <a:gd fmla="*/ 47 h 78" name="T47"/>
                <a:gd fmla="*/ 5 w 47" name="T48"/>
                <a:gd fmla="*/ 69 h 7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gdLst>
                <a:gd fmla="*/ 1 w 26" name="T0"/>
                <a:gd fmla="*/ 27 h 30" name="T1"/>
                <a:gd fmla="*/ 23 w 26" name="T2"/>
                <a:gd fmla="*/ 27 h 30" name="T3"/>
                <a:gd fmla="*/ 23 w 26" name="T4"/>
                <a:gd fmla="*/ 2 h 30" name="T5"/>
                <a:gd fmla="*/ 24 w 26" name="T6"/>
                <a:gd fmla="*/ 0 h 30" name="T7"/>
                <a:gd fmla="*/ 26 w 26" name="T8"/>
                <a:gd fmla="*/ 2 h 30" name="T9"/>
                <a:gd fmla="*/ 26 w 26" name="T10"/>
                <a:gd fmla="*/ 28 h 30" name="T11"/>
                <a:gd fmla="*/ 24 w 26" name="T12"/>
                <a:gd fmla="*/ 30 h 30" name="T13"/>
                <a:gd fmla="*/ 1 w 26" name="T14"/>
                <a:gd fmla="*/ 30 h 30" name="T15"/>
                <a:gd fmla="*/ 0 w 26" name="T16"/>
                <a:gd fmla="*/ 28 h 30" name="T17"/>
                <a:gd fmla="*/ 1 w 26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70" name="文本框 75"/>
          <p:cNvSpPr txBox="1"/>
          <p:nvPr/>
        </p:nvSpPr>
        <p:spPr>
          <a:xfrm>
            <a:off x="4850560" y="3502169"/>
            <a:ext cx="2490880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itchFamily="34" typeface="微软雅黑"/>
                <a:ea charset="-122" pitchFamily="34" typeface="微软雅黑"/>
              </a:rPr>
              <a:t>添加标题文字</a:t>
            </a:r>
          </a:p>
        </p:txBody>
      </p:sp>
      <p:sp>
        <p:nvSpPr>
          <p:cNvPr id="71" name="Freeform 48"/>
          <p:cNvSpPr>
            <a:spLocks noEditPoints="1"/>
          </p:cNvSpPr>
          <p:nvPr/>
        </p:nvSpPr>
        <p:spPr bwMode="auto">
          <a:xfrm>
            <a:off x="5829190" y="2886527"/>
            <a:ext cx="547085" cy="595011"/>
          </a:xfrm>
          <a:custGeom>
            <a:gdLst>
              <a:gd fmla="*/ 189 w 311" name="T0"/>
              <a:gd fmla="*/ 220 h 339" name="T1"/>
              <a:gd fmla="*/ 209 w 311" name="T2"/>
              <a:gd fmla="*/ 163 h 339" name="T3"/>
              <a:gd fmla="*/ 221 w 311" name="T4"/>
              <a:gd fmla="*/ 120 h 339" name="T5"/>
              <a:gd fmla="*/ 221 w 311" name="T6"/>
              <a:gd fmla="*/ 120 h 339" name="T7"/>
              <a:gd fmla="*/ 222 w 311" name="T8"/>
              <a:gd fmla="*/ 116 h 339" name="T9"/>
              <a:gd fmla="*/ 222 w 311" name="T10"/>
              <a:gd fmla="*/ 112 h 339" name="T11"/>
              <a:gd fmla="*/ 223 w 311" name="T12"/>
              <a:gd fmla="*/ 109 h 339" name="T13"/>
              <a:gd fmla="*/ 223 w 311" name="T14"/>
              <a:gd fmla="*/ 105 h 339" name="T15"/>
              <a:gd fmla="*/ 223 w 311" name="T16"/>
              <a:gd fmla="*/ 102 h 339" name="T17"/>
              <a:gd fmla="*/ 224 w 311" name="T18"/>
              <a:gd fmla="*/ 98 h 339" name="T19"/>
              <a:gd fmla="*/ 224 w 311" name="T20"/>
              <a:gd fmla="*/ 95 h 339" name="T21"/>
              <a:gd fmla="*/ 224 w 311" name="T22"/>
              <a:gd fmla="*/ 92 h 339" name="T23"/>
              <a:gd fmla="*/ 223 w 311" name="T24"/>
              <a:gd fmla="*/ 89 h 339" name="T25"/>
              <a:gd fmla="*/ 223 w 311" name="T26"/>
              <a:gd fmla="*/ 87 h 339" name="T27"/>
              <a:gd fmla="*/ 223 w 311" name="T28"/>
              <a:gd fmla="*/ 85 h 339" name="T29"/>
              <a:gd fmla="*/ 223 w 311" name="T30"/>
              <a:gd fmla="*/ 83 h 339" name="T31"/>
              <a:gd fmla="*/ 223 w 311" name="T32"/>
              <a:gd fmla="*/ 82 h 339" name="T33"/>
              <a:gd fmla="*/ 223 w 311" name="T34"/>
              <a:gd fmla="*/ 81 h 339" name="T35"/>
              <a:gd fmla="*/ 223 w 311" name="T36"/>
              <a:gd fmla="*/ 81 h 339" name="T37"/>
              <a:gd fmla="*/ 108 w 311" name="T38"/>
              <a:gd fmla="*/ 36 h 339" name="T39"/>
              <a:gd fmla="*/ 78 w 311" name="T40"/>
              <a:gd fmla="*/ 55 h 339" name="T41"/>
              <a:gd fmla="*/ 77 w 311" name="T42"/>
              <a:gd fmla="*/ 59 h 339" name="T43"/>
              <a:gd fmla="*/ 76 w 311" name="T44"/>
              <a:gd fmla="*/ 64 h 339" name="T45"/>
              <a:gd fmla="*/ 76 w 311" name="T46"/>
              <a:gd fmla="*/ 69 h 339" name="T47"/>
              <a:gd fmla="*/ 75 w 311" name="T48"/>
              <a:gd fmla="*/ 74 h 339" name="T49"/>
              <a:gd fmla="*/ 75 w 311" name="T50"/>
              <a:gd fmla="*/ 78 h 339" name="T51"/>
              <a:gd fmla="*/ 76 w 311" name="T52"/>
              <a:gd fmla="*/ 83 h 339" name="T53"/>
              <a:gd fmla="*/ 76 w 311" name="T54"/>
              <a:gd fmla="*/ 87 h 339" name="T55"/>
              <a:gd fmla="*/ 77 w 311" name="T56"/>
              <a:gd fmla="*/ 92 h 339" name="T57"/>
              <a:gd fmla="*/ 77 w 311" name="T58"/>
              <a:gd fmla="*/ 96 h 339" name="T59"/>
              <a:gd fmla="*/ 78 w 311" name="T60"/>
              <a:gd fmla="*/ 100 h 339" name="T61"/>
              <a:gd fmla="*/ 79 w 311" name="T62"/>
              <a:gd fmla="*/ 104 h 339" name="T63"/>
              <a:gd fmla="*/ 80 w 311" name="T64"/>
              <a:gd fmla="*/ 106 h 339" name="T65"/>
              <a:gd fmla="*/ 84 w 311" name="T66"/>
              <a:gd fmla="*/ 119 h 339" name="T67"/>
              <a:gd fmla="*/ 92 w 311" name="T68"/>
              <a:gd fmla="*/ 161 h 339" name="T69"/>
              <a:gd fmla="*/ 104 w 311" name="T70"/>
              <a:gd fmla="*/ 238 h 339" name="T71"/>
              <a:gd fmla="*/ 0 w 311" name="T72"/>
              <a:gd fmla="*/ 339 h 339" name="T73"/>
              <a:gd fmla="*/ 148 w 311" name="T74"/>
              <a:gd fmla="*/ 271 h 339" name="T75"/>
              <a:gd fmla="*/ 146 w 311" name="T76"/>
              <a:gd fmla="*/ 249 h 339" name="T77"/>
              <a:gd fmla="*/ 175 w 311" name="T78"/>
              <a:gd fmla="*/ 258 h 339" name="T79"/>
              <a:gd fmla="*/ 174 w 311" name="T80"/>
              <a:gd fmla="*/ 339 h 339" name="T81"/>
              <a:gd fmla="*/ 216 w 311" name="T82"/>
              <a:gd fmla="*/ 244 h 339" name="T83"/>
              <a:gd fmla="*/ 81 w 311" name="T84"/>
              <a:gd fmla="*/ 139 h 339" name="T85"/>
              <a:gd fmla="*/ 93 w 311" name="T86"/>
              <a:gd fmla="*/ 136 h 339" name="T87"/>
              <a:gd fmla="*/ 105 w 311" name="T88"/>
              <a:gd fmla="*/ 72 h 339" name="T89"/>
              <a:gd fmla="*/ 211 w 311" name="T90"/>
              <a:gd fmla="*/ 131 h 339" name="T91"/>
              <a:gd fmla="*/ 222 w 311" name="T92"/>
              <a:gd fmla="*/ 130 h 339" name="T93"/>
              <a:gd fmla="*/ 183 w 311" name="T94"/>
              <a:gd fmla="*/ 201 h 339" name="T95"/>
              <a:gd fmla="*/ 96 w 311" name="T96"/>
              <a:gd fmla="*/ 158 h 339" name="T97"/>
              <a:gd fmla="*/ 166 w 311" name="T98"/>
              <a:gd fmla="*/ 245 h 339" name="T99"/>
              <a:gd fmla="*/ 117 w 311" name="T100"/>
              <a:gd fmla="*/ 225 h 339" name="T101"/>
              <a:gd fmla="*/ 152 w 311" name="T102"/>
              <a:gd fmla="*/ 220 h 339" name="T103"/>
              <a:gd fmla="*/ 185 w 311" name="T104"/>
              <a:gd fmla="*/ 222 h 339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339" w="311">
                <a:moveTo>
                  <a:pt x="216" y="244"/>
                </a:moveTo>
                <a:cubicBezTo>
                  <a:pt x="194" y="236"/>
                  <a:pt x="189" y="220"/>
                  <a:pt x="189" y="220"/>
                </a:cubicBezTo>
                <a:cubicBezTo>
                  <a:pt x="189" y="202"/>
                  <a:pt x="189" y="202"/>
                  <a:pt x="189" y="202"/>
                </a:cubicBezTo>
                <a:cubicBezTo>
                  <a:pt x="205" y="182"/>
                  <a:pt x="209" y="163"/>
                  <a:pt x="209" y="163"/>
                </a:cubicBezTo>
                <a:cubicBezTo>
                  <a:pt x="212" y="160"/>
                  <a:pt x="218" y="154"/>
                  <a:pt x="218" y="154"/>
                </a:cubicBezTo>
                <a:cubicBezTo>
                  <a:pt x="229" y="137"/>
                  <a:pt x="225" y="116"/>
                  <a:pt x="221" y="120"/>
                </a:cubicBezTo>
                <a:cubicBezTo>
                  <a:pt x="221" y="120"/>
                  <a:pt x="221" y="121"/>
                  <a:pt x="220" y="122"/>
                </a:cubicBezTo>
                <a:cubicBezTo>
                  <a:pt x="220" y="121"/>
                  <a:pt x="221" y="121"/>
                  <a:pt x="221" y="120"/>
                </a:cubicBezTo>
                <a:cubicBezTo>
                  <a:pt x="221" y="120"/>
                  <a:pt x="221" y="119"/>
                  <a:pt x="221" y="119"/>
                </a:cubicBezTo>
                <a:cubicBezTo>
                  <a:pt x="221" y="118"/>
                  <a:pt x="221" y="117"/>
                  <a:pt x="222" y="116"/>
                </a:cubicBezTo>
                <a:cubicBezTo>
                  <a:pt x="222" y="116"/>
                  <a:pt x="222" y="116"/>
                  <a:pt x="222" y="115"/>
                </a:cubicBezTo>
                <a:cubicBezTo>
                  <a:pt x="222" y="114"/>
                  <a:pt x="222" y="113"/>
                  <a:pt x="222" y="112"/>
                </a:cubicBezTo>
                <a:cubicBezTo>
                  <a:pt x="222" y="112"/>
                  <a:pt x="222" y="112"/>
                  <a:pt x="222" y="111"/>
                </a:cubicBezTo>
                <a:cubicBezTo>
                  <a:pt x="223" y="110"/>
                  <a:pt x="223" y="110"/>
                  <a:pt x="223" y="109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3" y="107"/>
                  <a:pt x="223" y="106"/>
                  <a:pt x="223" y="105"/>
                </a:cubicBezTo>
                <a:cubicBezTo>
                  <a:pt x="223" y="105"/>
                  <a:pt x="223" y="105"/>
                  <a:pt x="223" y="104"/>
                </a:cubicBezTo>
                <a:cubicBezTo>
                  <a:pt x="223" y="103"/>
                  <a:pt x="223" y="103"/>
                  <a:pt x="223" y="102"/>
                </a:cubicBezTo>
                <a:cubicBezTo>
                  <a:pt x="223" y="101"/>
                  <a:pt x="223" y="101"/>
                  <a:pt x="224" y="101"/>
                </a:cubicBezTo>
                <a:cubicBezTo>
                  <a:pt x="224" y="100"/>
                  <a:pt x="224" y="99"/>
                  <a:pt x="224" y="98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24" y="97"/>
                  <a:pt x="224" y="96"/>
                  <a:pt x="224" y="95"/>
                </a:cubicBezTo>
                <a:cubicBezTo>
                  <a:pt x="224" y="95"/>
                  <a:pt x="224" y="95"/>
                  <a:pt x="224" y="94"/>
                </a:cubicBezTo>
                <a:cubicBezTo>
                  <a:pt x="224" y="94"/>
                  <a:pt x="224" y="93"/>
                  <a:pt x="224" y="92"/>
                </a:cubicBezTo>
                <a:cubicBezTo>
                  <a:pt x="224" y="92"/>
                  <a:pt x="224" y="92"/>
                  <a:pt x="224" y="91"/>
                </a:cubicBezTo>
                <a:cubicBezTo>
                  <a:pt x="224" y="91"/>
                  <a:pt x="224" y="90"/>
                  <a:pt x="223" y="89"/>
                </a:cubicBezTo>
                <a:cubicBezTo>
                  <a:pt x="223" y="89"/>
                  <a:pt x="223" y="89"/>
                  <a:pt x="223" y="89"/>
                </a:cubicBezTo>
                <a:cubicBezTo>
                  <a:pt x="223" y="88"/>
                  <a:pt x="223" y="88"/>
                  <a:pt x="223" y="87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3" y="86"/>
                  <a:pt x="223" y="86"/>
                  <a:pt x="223" y="85"/>
                </a:cubicBezTo>
                <a:cubicBezTo>
                  <a:pt x="223" y="85"/>
                  <a:pt x="223" y="85"/>
                  <a:pt x="223" y="85"/>
                </a:cubicBezTo>
                <a:cubicBezTo>
                  <a:pt x="223" y="84"/>
                  <a:pt x="223" y="84"/>
                  <a:pt x="223" y="83"/>
                </a:cubicBezTo>
                <a:cubicBezTo>
                  <a:pt x="223" y="83"/>
                  <a:pt x="223" y="83"/>
                  <a:pt x="223" y="83"/>
                </a:cubicBezTo>
                <a:cubicBezTo>
                  <a:pt x="223" y="83"/>
                  <a:pt x="223" y="82"/>
                  <a:pt x="223" y="82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2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3" y="81"/>
                  <a:pt x="223" y="81"/>
                  <a:pt x="223" y="81"/>
                </a:cubicBezTo>
                <a:cubicBezTo>
                  <a:pt x="221" y="33"/>
                  <a:pt x="182" y="21"/>
                  <a:pt x="182" y="21"/>
                </a:cubicBezTo>
                <a:cubicBezTo>
                  <a:pt x="134" y="0"/>
                  <a:pt x="108" y="36"/>
                  <a:pt x="108" y="36"/>
                </a:cubicBezTo>
                <a:cubicBezTo>
                  <a:pt x="89" y="27"/>
                  <a:pt x="79" y="51"/>
                  <a:pt x="79" y="51"/>
                </a:cubicBezTo>
                <a:cubicBezTo>
                  <a:pt x="79" y="52"/>
                  <a:pt x="78" y="54"/>
                  <a:pt x="78" y="55"/>
                </a:cubicBezTo>
                <a:cubicBezTo>
                  <a:pt x="78" y="55"/>
                  <a:pt x="78" y="56"/>
                  <a:pt x="78" y="56"/>
                </a:cubicBezTo>
                <a:cubicBezTo>
                  <a:pt x="78" y="57"/>
                  <a:pt x="77" y="58"/>
                  <a:pt x="77" y="59"/>
                </a:cubicBezTo>
                <a:cubicBezTo>
                  <a:pt x="77" y="60"/>
                  <a:pt x="77" y="60"/>
                  <a:pt x="77" y="61"/>
                </a:cubicBezTo>
                <a:cubicBezTo>
                  <a:pt x="77" y="62"/>
                  <a:pt x="76" y="63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8"/>
                  <a:pt x="76" y="69"/>
                </a:cubicBezTo>
                <a:cubicBezTo>
                  <a:pt x="76" y="70"/>
                  <a:pt x="76" y="70"/>
                  <a:pt x="76" y="71"/>
                </a:cubicBezTo>
                <a:cubicBezTo>
                  <a:pt x="76" y="72"/>
                  <a:pt x="75" y="73"/>
                  <a:pt x="75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5" y="76"/>
                  <a:pt x="75" y="77"/>
                  <a:pt x="75" y="78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81"/>
                  <a:pt x="76" y="82"/>
                  <a:pt x="76" y="83"/>
                </a:cubicBezTo>
                <a:cubicBezTo>
                  <a:pt x="76" y="84"/>
                  <a:pt x="76" y="84"/>
                  <a:pt x="76" y="84"/>
                </a:cubicBezTo>
                <a:cubicBezTo>
                  <a:pt x="76" y="85"/>
                  <a:pt x="76" y="86"/>
                  <a:pt x="76" y="87"/>
                </a:cubicBezTo>
                <a:cubicBezTo>
                  <a:pt x="76" y="88"/>
                  <a:pt x="76" y="88"/>
                  <a:pt x="76" y="89"/>
                </a:cubicBezTo>
                <a:cubicBezTo>
                  <a:pt x="76" y="90"/>
                  <a:pt x="76" y="91"/>
                  <a:pt x="77" y="92"/>
                </a:cubicBezTo>
                <a:cubicBezTo>
                  <a:pt x="77" y="92"/>
                  <a:pt x="77" y="92"/>
                  <a:pt x="77" y="93"/>
                </a:cubicBezTo>
                <a:cubicBezTo>
                  <a:pt x="77" y="94"/>
                  <a:pt x="77" y="95"/>
                  <a:pt x="77" y="96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8"/>
                  <a:pt x="78" y="99"/>
                  <a:pt x="78" y="10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4"/>
                  <a:pt x="79" y="105"/>
                  <a:pt x="79" y="105"/>
                </a:cubicBezTo>
                <a:cubicBezTo>
                  <a:pt x="79" y="105"/>
                  <a:pt x="80" y="105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11"/>
                  <a:pt x="83" y="115"/>
                  <a:pt x="84" y="119"/>
                </a:cubicBezTo>
                <a:cubicBezTo>
                  <a:pt x="77" y="115"/>
                  <a:pt x="76" y="123"/>
                  <a:pt x="76" y="123"/>
                </a:cubicBezTo>
                <a:cubicBezTo>
                  <a:pt x="76" y="152"/>
                  <a:pt x="92" y="161"/>
                  <a:pt x="92" y="161"/>
                </a:cubicBezTo>
                <a:cubicBezTo>
                  <a:pt x="95" y="180"/>
                  <a:pt x="114" y="200"/>
                  <a:pt x="114" y="200"/>
                </a:cubicBezTo>
                <a:cubicBezTo>
                  <a:pt x="121" y="227"/>
                  <a:pt x="104" y="238"/>
                  <a:pt x="104" y="238"/>
                </a:cubicBezTo>
                <a:cubicBezTo>
                  <a:pt x="75" y="249"/>
                  <a:pt x="75" y="249"/>
                  <a:pt x="75" y="249"/>
                </a:cubicBezTo>
                <a:cubicBezTo>
                  <a:pt x="0" y="273"/>
                  <a:pt x="0" y="339"/>
                  <a:pt x="0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36" y="258"/>
                  <a:pt x="136" y="258"/>
                  <a:pt x="136" y="258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66" y="249"/>
                  <a:pt x="166" y="249"/>
                  <a:pt x="166" y="249"/>
                </a:cubicBezTo>
                <a:cubicBezTo>
                  <a:pt x="175" y="258"/>
                  <a:pt x="175" y="258"/>
                  <a:pt x="175" y="258"/>
                </a:cubicBezTo>
                <a:cubicBezTo>
                  <a:pt x="164" y="271"/>
                  <a:pt x="164" y="271"/>
                  <a:pt x="164" y="271"/>
                </a:cubicBezTo>
                <a:cubicBezTo>
                  <a:pt x="174" y="339"/>
                  <a:pt x="174" y="339"/>
                  <a:pt x="174" y="339"/>
                </a:cubicBezTo>
                <a:cubicBezTo>
                  <a:pt x="311" y="339"/>
                  <a:pt x="311" y="339"/>
                  <a:pt x="311" y="339"/>
                </a:cubicBezTo>
                <a:cubicBezTo>
                  <a:pt x="307" y="274"/>
                  <a:pt x="238" y="252"/>
                  <a:pt x="216" y="244"/>
                </a:cubicBezTo>
                <a:close/>
                <a:moveTo>
                  <a:pt x="96" y="158"/>
                </a:moveTo>
                <a:cubicBezTo>
                  <a:pt x="94" y="157"/>
                  <a:pt x="86" y="153"/>
                  <a:pt x="81" y="139"/>
                </a:cubicBezTo>
                <a:cubicBezTo>
                  <a:pt x="81" y="139"/>
                  <a:pt x="77" y="124"/>
                  <a:pt x="81" y="123"/>
                </a:cubicBezTo>
                <a:cubicBezTo>
                  <a:pt x="81" y="123"/>
                  <a:pt x="86" y="119"/>
                  <a:pt x="93" y="136"/>
                </a:cubicBezTo>
                <a:cubicBezTo>
                  <a:pt x="94" y="139"/>
                  <a:pt x="96" y="142"/>
                  <a:pt x="97" y="143"/>
                </a:cubicBezTo>
                <a:cubicBezTo>
                  <a:pt x="97" y="143"/>
                  <a:pt x="82" y="98"/>
                  <a:pt x="105" y="72"/>
                </a:cubicBezTo>
                <a:cubicBezTo>
                  <a:pt x="105" y="72"/>
                  <a:pt x="155" y="137"/>
                  <a:pt x="211" y="104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38"/>
                  <a:pt x="211" y="143"/>
                  <a:pt x="215" y="136"/>
                </a:cubicBezTo>
                <a:cubicBezTo>
                  <a:pt x="222" y="120"/>
                  <a:pt x="222" y="130"/>
                  <a:pt x="222" y="130"/>
                </a:cubicBezTo>
                <a:cubicBezTo>
                  <a:pt x="220" y="148"/>
                  <a:pt x="212" y="156"/>
                  <a:pt x="206" y="161"/>
                </a:cubicBezTo>
                <a:cubicBezTo>
                  <a:pt x="201" y="176"/>
                  <a:pt x="193" y="190"/>
                  <a:pt x="183" y="201"/>
                </a:cubicBezTo>
                <a:cubicBezTo>
                  <a:pt x="152" y="236"/>
                  <a:pt x="121" y="201"/>
                  <a:pt x="121" y="201"/>
                </a:cubicBezTo>
                <a:cubicBezTo>
                  <a:pt x="109" y="191"/>
                  <a:pt x="101" y="175"/>
                  <a:pt x="96" y="158"/>
                </a:cubicBezTo>
                <a:close/>
                <a:moveTo>
                  <a:pt x="185" y="222"/>
                </a:moveTo>
                <a:cubicBezTo>
                  <a:pt x="166" y="245"/>
                  <a:pt x="166" y="245"/>
                  <a:pt x="166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17" y="225"/>
                  <a:pt x="119" y="216"/>
                  <a:pt x="119" y="204"/>
                </a:cubicBezTo>
                <a:cubicBezTo>
                  <a:pt x="119" y="204"/>
                  <a:pt x="132" y="221"/>
                  <a:pt x="152" y="220"/>
                </a:cubicBezTo>
                <a:cubicBezTo>
                  <a:pt x="152" y="220"/>
                  <a:pt x="171" y="222"/>
                  <a:pt x="185" y="204"/>
                </a:cubicBezTo>
                <a:lnTo>
                  <a:pt x="185" y="222"/>
                </a:ln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72" name="组合 71"/>
          <p:cNvGrpSpPr/>
          <p:nvPr/>
        </p:nvGrpSpPr>
        <p:grpSpPr>
          <a:xfrm>
            <a:off x="6961683" y="1052736"/>
            <a:ext cx="2930443" cy="987212"/>
            <a:chOff x="3457192" y="3925490"/>
            <a:chExt cx="2680450" cy="987212"/>
          </a:xfrm>
        </p:grpSpPr>
        <p:sp>
          <p:nvSpPr>
            <p:cNvPr id="73" name="文本框 97"/>
            <p:cNvSpPr txBox="1"/>
            <p:nvPr/>
          </p:nvSpPr>
          <p:spPr>
            <a:xfrm>
              <a:off x="3457511" y="3925490"/>
              <a:ext cx="268013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FFB85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74" name="文本框 98"/>
            <p:cNvSpPr txBox="1"/>
            <p:nvPr/>
          </p:nvSpPr>
          <p:spPr>
            <a:xfrm>
              <a:off x="3457192" y="4389482"/>
              <a:ext cx="26804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617867" y="3068960"/>
            <a:ext cx="2930443" cy="987212"/>
            <a:chOff x="3457192" y="3925490"/>
            <a:chExt cx="2680450" cy="987212"/>
          </a:xfrm>
        </p:grpSpPr>
        <p:sp>
          <p:nvSpPr>
            <p:cNvPr id="76" name="文本框 97"/>
            <p:cNvSpPr txBox="1"/>
            <p:nvPr/>
          </p:nvSpPr>
          <p:spPr>
            <a:xfrm>
              <a:off x="3457512" y="3925490"/>
              <a:ext cx="268013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7030A0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77" name="文本框 98"/>
            <p:cNvSpPr txBox="1"/>
            <p:nvPr/>
          </p:nvSpPr>
          <p:spPr>
            <a:xfrm>
              <a:off x="3457192" y="4389482"/>
              <a:ext cx="26804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569195" y="5034076"/>
            <a:ext cx="2930443" cy="987212"/>
            <a:chOff x="3457192" y="3925490"/>
            <a:chExt cx="2680450" cy="987212"/>
          </a:xfrm>
        </p:grpSpPr>
        <p:sp>
          <p:nvSpPr>
            <p:cNvPr id="79" name="文本框 97"/>
            <p:cNvSpPr txBox="1"/>
            <p:nvPr/>
          </p:nvSpPr>
          <p:spPr>
            <a:xfrm>
              <a:off x="3457511" y="3925490"/>
              <a:ext cx="268013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F8353D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80" name="文本框 98"/>
            <p:cNvSpPr txBox="1"/>
            <p:nvPr/>
          </p:nvSpPr>
          <p:spPr>
            <a:xfrm>
              <a:off x="3457192" y="4389482"/>
              <a:ext cx="26804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90880" y="3089860"/>
            <a:ext cx="2930443" cy="987212"/>
            <a:chOff x="3457192" y="3925490"/>
            <a:chExt cx="2680450" cy="987212"/>
          </a:xfrm>
        </p:grpSpPr>
        <p:sp>
          <p:nvSpPr>
            <p:cNvPr id="82" name="文本框 97"/>
            <p:cNvSpPr txBox="1"/>
            <p:nvPr/>
          </p:nvSpPr>
          <p:spPr>
            <a:xfrm>
              <a:off x="3457511" y="3925490"/>
              <a:ext cx="268013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01ACBE"/>
                  </a:solidFill>
                  <a:latin charset="-122" pitchFamily="34" typeface="微软雅黑"/>
                  <a:ea charset="-122" pitchFamily="34" typeface="微软雅黑"/>
                </a:rPr>
                <a:t>添加标题文字</a:t>
              </a:r>
            </a:p>
          </p:txBody>
        </p:sp>
        <p:sp>
          <p:nvSpPr>
            <p:cNvPr id="83" name="文本框 98"/>
            <p:cNvSpPr txBox="1"/>
            <p:nvPr/>
          </p:nvSpPr>
          <p:spPr>
            <a:xfrm>
              <a:off x="3457192" y="4389482"/>
              <a:ext cx="26804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您的内容打在这里，或者通过复制您的文本后，在此框中粘贴</a:t>
              </a:r>
            </a:p>
          </p:txBody>
        </p:sp>
      </p:grpSp>
    </p:spTree>
    <p:extLst>
      <p:ext uri="{BB962C8B-B14F-4D97-AF65-F5344CB8AC3E}">
        <p14:creationId val="1782230208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70"/>
      <p:bldP grpId="0" spid="71"/>
    </p:bldLst>
  </p:timing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37</a:t>
            </a:r>
          </a:p>
        </p:txBody>
      </p:sp>
      <p:sp>
        <p:nvSpPr>
          <p:cNvPr id="16" name="圆角矩形 15"/>
          <p:cNvSpPr/>
          <p:nvPr/>
        </p:nvSpPr>
        <p:spPr>
          <a:xfrm flipV="1">
            <a:off x="6251069" y="2482487"/>
            <a:ext cx="3007231" cy="1836416"/>
          </a:xfrm>
          <a:prstGeom prst="roundRect">
            <a:avLst>
              <a:gd fmla="val 7741" name="adj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8900000" scaled="0"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</a:ln>
          <a:effectLst>
            <a:outerShdw algn="tl" blurRad="508000" dir="2700000" dist="2413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圆角矩形 16"/>
          <p:cNvSpPr/>
          <p:nvPr/>
        </p:nvSpPr>
        <p:spPr>
          <a:xfrm flipV="1">
            <a:off x="2933700" y="2482487"/>
            <a:ext cx="3007231" cy="1836416"/>
          </a:xfrm>
          <a:prstGeom prst="roundRect">
            <a:avLst>
              <a:gd fmla="val 7741" name="adj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8900000" scaled="0"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</a:ln>
          <a:effectLst>
            <a:outerShdw algn="tl" blurRad="508000" dir="2700000" dist="2413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圆角矩形 17"/>
          <p:cNvSpPr/>
          <p:nvPr/>
        </p:nvSpPr>
        <p:spPr>
          <a:xfrm>
            <a:off x="3142664" y="1414913"/>
            <a:ext cx="2589304" cy="1451302"/>
          </a:xfrm>
          <a:prstGeom prst="roundRect">
            <a:avLst>
              <a:gd fmla="val 7741" name="adj"/>
            </a:avLst>
          </a:prstGeom>
          <a:solidFill>
            <a:srgbClr val="01ACBE"/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342900" dir="2700000" dist="1651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圆角矩形 18"/>
          <p:cNvSpPr/>
          <p:nvPr/>
        </p:nvSpPr>
        <p:spPr>
          <a:xfrm>
            <a:off x="3347083" y="1108584"/>
            <a:ext cx="2180465" cy="1352072"/>
          </a:xfrm>
          <a:prstGeom prst="roundRect">
            <a:avLst>
              <a:gd fmla="val 7741" name="adj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355600" dir="2700000" dist="152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圆角矩形 19"/>
          <p:cNvSpPr/>
          <p:nvPr/>
        </p:nvSpPr>
        <p:spPr>
          <a:xfrm>
            <a:off x="6460033" y="1414913"/>
            <a:ext cx="2589304" cy="1451302"/>
          </a:xfrm>
          <a:prstGeom prst="roundRect">
            <a:avLst>
              <a:gd fmla="val 7741" name="adj"/>
            </a:avLst>
          </a:prstGeom>
          <a:solidFill>
            <a:srgbClr val="F8353D"/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342900" dir="2700000" dist="1651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圆角矩形 20"/>
          <p:cNvSpPr/>
          <p:nvPr/>
        </p:nvSpPr>
        <p:spPr>
          <a:xfrm>
            <a:off x="6664453" y="1108584"/>
            <a:ext cx="2180465" cy="1352072"/>
          </a:xfrm>
          <a:prstGeom prst="roundRect">
            <a:avLst>
              <a:gd fmla="val 7741" name="adj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</a:ln>
          <a:effectLst>
            <a:outerShdw algn="tl" blurRad="355600" dir="2700000" dist="152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圆角矩形 21"/>
          <p:cNvSpPr/>
          <p:nvPr/>
        </p:nvSpPr>
        <p:spPr>
          <a:xfrm>
            <a:off x="3142664" y="3989016"/>
            <a:ext cx="2589304" cy="1451302"/>
          </a:xfrm>
          <a:prstGeom prst="roundRect">
            <a:avLst>
              <a:gd fmla="val 7741" name="adj"/>
            </a:avLst>
          </a:prstGeom>
          <a:solidFill>
            <a:srgbClr val="01ACBE"/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342900" dir="2700000" dist="1651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圆角矩形 22"/>
          <p:cNvSpPr/>
          <p:nvPr/>
        </p:nvSpPr>
        <p:spPr>
          <a:xfrm flipV="1">
            <a:off x="3347083" y="4394574"/>
            <a:ext cx="2180465" cy="1352072"/>
          </a:xfrm>
          <a:prstGeom prst="roundRect">
            <a:avLst>
              <a:gd fmla="val 7741" name="adj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18900000" scaled="0"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</a:ln>
          <a:effectLst>
            <a:outerShdw algn="tl" blurRad="355600" dir="2700000" dist="152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圆角矩形 23"/>
          <p:cNvSpPr/>
          <p:nvPr/>
        </p:nvSpPr>
        <p:spPr>
          <a:xfrm>
            <a:off x="6460033" y="3989016"/>
            <a:ext cx="2589304" cy="1451302"/>
          </a:xfrm>
          <a:prstGeom prst="roundRect">
            <a:avLst>
              <a:gd fmla="val 7741" name="adj"/>
            </a:avLst>
          </a:prstGeom>
          <a:solidFill>
            <a:srgbClr val="F8353D"/>
          </a:soli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342900" dir="2700000" dist="1651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24"/>
          <p:cNvSpPr/>
          <p:nvPr/>
        </p:nvSpPr>
        <p:spPr>
          <a:xfrm flipV="1">
            <a:off x="6664453" y="4394574"/>
            <a:ext cx="2180465" cy="1352072"/>
          </a:xfrm>
          <a:prstGeom prst="roundRect">
            <a:avLst>
              <a:gd fmla="val 7741" name="adj"/>
            </a:avLst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18900000" scaled="0"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</a:ln>
          <a:effectLst>
            <a:outerShdw algn="tl" blurRad="355600" dir="2700000" dist="1524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18"/>
          <p:cNvSpPr txBox="1"/>
          <p:nvPr/>
        </p:nvSpPr>
        <p:spPr>
          <a:xfrm>
            <a:off x="3845499" y="2501691"/>
            <a:ext cx="15563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27" name="文本框 20"/>
          <p:cNvSpPr txBox="1"/>
          <p:nvPr/>
        </p:nvSpPr>
        <p:spPr>
          <a:xfrm>
            <a:off x="3568506" y="1340768"/>
            <a:ext cx="172739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您的内容打在这里，或者通过复制您的文本后，在此框中粘贴</a:t>
            </a:r>
          </a:p>
        </p:txBody>
      </p:sp>
      <p:sp>
        <p:nvSpPr>
          <p:cNvPr id="28" name="文本框 21"/>
          <p:cNvSpPr txBox="1"/>
          <p:nvPr/>
        </p:nvSpPr>
        <p:spPr>
          <a:xfrm>
            <a:off x="3568506" y="4580591"/>
            <a:ext cx="172739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您的内容打在这里，或者通过复制您的文本后，在此框中粘贴</a:t>
            </a:r>
          </a:p>
        </p:txBody>
      </p:sp>
      <p:sp>
        <p:nvSpPr>
          <p:cNvPr id="29" name="文本框 22"/>
          <p:cNvSpPr txBox="1"/>
          <p:nvPr/>
        </p:nvSpPr>
        <p:spPr>
          <a:xfrm>
            <a:off x="6903276" y="1340768"/>
            <a:ext cx="172739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您的内容打在这里，或者通过复制您的文本后，在此框中粘贴</a:t>
            </a:r>
          </a:p>
        </p:txBody>
      </p:sp>
      <p:sp>
        <p:nvSpPr>
          <p:cNvPr id="30" name="文本框 23"/>
          <p:cNvSpPr txBox="1"/>
          <p:nvPr/>
        </p:nvSpPr>
        <p:spPr>
          <a:xfrm>
            <a:off x="6903276" y="4580591"/>
            <a:ext cx="172739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您的内容打在这里，或者通过复制您的文本后，在此框中粘贴</a:t>
            </a:r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>
          <a:xfrm>
            <a:off x="6940586" y="2553238"/>
            <a:ext cx="215827" cy="252924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32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gdLst>
                <a:gd fmla="*/ 5 w 11" name="T0"/>
                <a:gd fmla="*/ 10 h 10" name="T1"/>
                <a:gd fmla="*/ 5 w 11" name="T2"/>
                <a:gd fmla="*/ 10 h 10" name="T3"/>
                <a:gd fmla="*/ 11 w 11" name="T4"/>
                <a:gd fmla="*/ 5 h 10" name="T5"/>
                <a:gd fmla="*/ 5 w 11" name="T6"/>
                <a:gd fmla="*/ 0 h 10" name="T7"/>
                <a:gd fmla="*/ 5 w 11" name="T8"/>
                <a:gd fmla="*/ 0 h 10" name="T9"/>
                <a:gd fmla="*/ 0 w 11" name="T10"/>
                <a:gd fmla="*/ 5 h 10" name="T11"/>
                <a:gd fmla="*/ 5 w 11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gdLst>
                <a:gd fmla="*/ 23 w 24" name="T0"/>
                <a:gd fmla="*/ 3 h 16" name="T1"/>
                <a:gd fmla="*/ 19 w 24" name="T2"/>
                <a:gd fmla="*/ 0 h 16" name="T3"/>
                <a:gd fmla="*/ 19 w 24" name="T4"/>
                <a:gd fmla="*/ 0 h 16" name="T5"/>
                <a:gd fmla="*/ 17 w 24" name="T6"/>
                <a:gd fmla="*/ 0 h 16" name="T7"/>
                <a:gd fmla="*/ 15 w 24" name="T8"/>
                <a:gd fmla="*/ 5 h 16" name="T9"/>
                <a:gd fmla="*/ 12 w 24" name="T10"/>
                <a:gd fmla="*/ 11 h 16" name="T11"/>
                <a:gd fmla="*/ 14 w 24" name="T12"/>
                <a:gd fmla="*/ 7 h 16" name="T13"/>
                <a:gd fmla="*/ 13 w 24" name="T14"/>
                <a:gd fmla="*/ 1 h 16" name="T15"/>
                <a:gd fmla="*/ 13 w 24" name="T16"/>
                <a:gd fmla="*/ 1 h 16" name="T17"/>
                <a:gd fmla="*/ 12 w 24" name="T18"/>
                <a:gd fmla="*/ 0 h 16" name="T19"/>
                <a:gd fmla="*/ 12 w 24" name="T20"/>
                <a:gd fmla="*/ 0 h 16" name="T21"/>
                <a:gd fmla="*/ 12 w 24" name="T22"/>
                <a:gd fmla="*/ 1 h 16" name="T23"/>
                <a:gd fmla="*/ 12 w 24" name="T24"/>
                <a:gd fmla="*/ 1 h 16" name="T25"/>
                <a:gd fmla="*/ 11 w 24" name="T26"/>
                <a:gd fmla="*/ 7 h 16" name="T27"/>
                <a:gd fmla="*/ 10 w 24" name="T28"/>
                <a:gd fmla="*/ 5 h 16" name="T29"/>
                <a:gd fmla="*/ 8 w 24" name="T30"/>
                <a:gd fmla="*/ 0 h 16" name="T31"/>
                <a:gd fmla="*/ 5 w 24" name="T32"/>
                <a:gd fmla="*/ 0 h 16" name="T33"/>
                <a:gd fmla="*/ 5 w 24" name="T34"/>
                <a:gd fmla="*/ 0 h 16" name="T35"/>
                <a:gd fmla="*/ 1 w 24" name="T36"/>
                <a:gd fmla="*/ 3 h 16" name="T37"/>
                <a:gd fmla="*/ 0 w 24" name="T38"/>
                <a:gd fmla="*/ 16 h 16" name="T39"/>
                <a:gd fmla="*/ 4 w 24" name="T40"/>
                <a:gd fmla="*/ 16 h 16" name="T41"/>
                <a:gd fmla="*/ 4 w 24" name="T42"/>
                <a:gd fmla="*/ 6 h 16" name="T43"/>
                <a:gd fmla="*/ 5 w 24" name="T44"/>
                <a:gd fmla="*/ 6 h 16" name="T45"/>
                <a:gd fmla="*/ 5 w 24" name="T46"/>
                <a:gd fmla="*/ 16 h 16" name="T47"/>
                <a:gd fmla="*/ 12 w 24" name="T48"/>
                <a:gd fmla="*/ 16 h 16" name="T49"/>
                <a:gd fmla="*/ 19 w 24" name="T50"/>
                <a:gd fmla="*/ 16 h 16" name="T51"/>
                <a:gd fmla="*/ 19 w 24" name="T52"/>
                <a:gd fmla="*/ 6 h 16" name="T53"/>
                <a:gd fmla="*/ 19 w 24" name="T54"/>
                <a:gd fmla="*/ 6 h 16" name="T55"/>
                <a:gd fmla="*/ 20 w 24" name="T56"/>
                <a:gd fmla="*/ 6 h 16" name="T57"/>
                <a:gd fmla="*/ 20 w 24" name="T58"/>
                <a:gd fmla="*/ 16 h 16" name="T59"/>
                <a:gd fmla="*/ 23 w 24" name="T60"/>
                <a:gd fmla="*/ 16 h 16" name="T61"/>
                <a:gd fmla="*/ 23 w 24" name="T62"/>
                <a:gd fmla="*/ 3 h 16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18"/>
          <p:cNvGrpSpPr>
            <a:grpSpLocks noChangeAspect="1"/>
          </p:cNvGrpSpPr>
          <p:nvPr/>
        </p:nvGrpSpPr>
        <p:grpSpPr>
          <a:xfrm>
            <a:off x="6915889" y="4080132"/>
            <a:ext cx="265222" cy="247137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gdLst>
                <a:gd fmla="*/ 94 w 155" name="T0"/>
                <a:gd fmla="*/ 21 h 113" name="T1"/>
                <a:gd fmla="*/ 0 w 155" name="T2"/>
                <a:gd fmla="*/ 72 h 113" name="T3"/>
                <a:gd fmla="*/ 114 w 155" name="T4"/>
                <a:gd fmla="*/ 63 h 113" name="T5"/>
                <a:gd fmla="*/ 122 w 155" name="T6"/>
                <a:gd fmla="*/ 82 h 113" name="T7"/>
                <a:gd fmla="*/ 155 w 155" name="T8"/>
                <a:gd fmla="*/ 0 h 113" name="T9"/>
                <a:gd fmla="*/ 85 w 155" name="T10"/>
                <a:gd fmla="*/ 2 h 113" name="T11"/>
                <a:gd fmla="*/ 94 w 155" name="T12"/>
                <a:gd fmla="*/ 21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13"/>
          <p:cNvGrpSpPr>
            <a:grpSpLocks noChangeAspect="1"/>
          </p:cNvGrpSpPr>
          <p:nvPr/>
        </p:nvGrpSpPr>
        <p:grpSpPr>
          <a:xfrm>
            <a:off x="3589503" y="2546548"/>
            <a:ext cx="263195" cy="266303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4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gdLst>
                <a:gd fmla="*/ 0 w 241" name="T0"/>
                <a:gd fmla="*/ 115 h 241" name="T1"/>
                <a:gd fmla="*/ 0 w 241" name="T2"/>
                <a:gd fmla="*/ 121 h 241" name="T3"/>
                <a:gd fmla="*/ 121 w 241" name="T4"/>
                <a:gd fmla="*/ 241 h 241" name="T5"/>
                <a:gd fmla="*/ 241 w 241" name="T6"/>
                <a:gd fmla="*/ 121 h 241" name="T7"/>
                <a:gd fmla="*/ 121 w 241" name="T8"/>
                <a:gd fmla="*/ 0 h 241" name="T9"/>
                <a:gd fmla="*/ 121 w 241" name="T10"/>
                <a:gd fmla="*/ 115 h 241" name="T11"/>
                <a:gd fmla="*/ 0 w 241" name="T12"/>
                <a:gd fmla="*/ 115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gdLst>
                <a:gd fmla="*/ 0 w 115" name="T0"/>
                <a:gd fmla="*/ 114 h 114" name="T1"/>
                <a:gd fmla="*/ 115 w 115" name="T2"/>
                <a:gd fmla="*/ 114 h 114" name="T3"/>
                <a:gd fmla="*/ 115 w 115" name="T4"/>
                <a:gd fmla="*/ 0 h 114" name="T5"/>
                <a:gd fmla="*/ 0 w 115" name="T6"/>
                <a:gd fmla="*/ 114 h 114" name="T7"/>
                <a:gd fmla="*/ 15 w 115" name="T8"/>
                <a:gd fmla="*/ 104 h 114" name="T9"/>
                <a:gd fmla="*/ 104 w 115" name="T10"/>
                <a:gd fmla="*/ 14 h 114" name="T11"/>
                <a:gd fmla="*/ 104 w 115" name="T12"/>
                <a:gd fmla="*/ 104 h 114" name="T13"/>
                <a:gd fmla="*/ 15 w 115" name="T14"/>
                <a:gd fmla="*/ 104 h 11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596701" y="4081028"/>
            <a:ext cx="248798" cy="270744"/>
            <a:chOff x="4873620" y="1965325"/>
            <a:chExt cx="269882" cy="293688"/>
          </a:xfrm>
          <a:solidFill>
            <a:schemeClr val="bg1"/>
          </a:solidFill>
          <a:effectLst/>
        </p:grpSpPr>
        <p:sp>
          <p:nvSpPr>
            <p:cNvPr id="46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gdLst>
                <a:gd fmla="*/ 2 w 30" name="T0"/>
                <a:gd fmla="*/ 0 h 35" name="T1"/>
                <a:gd fmla="*/ 28 w 30" name="T2"/>
                <a:gd fmla="*/ 0 h 35" name="T3"/>
                <a:gd fmla="*/ 30 w 30" name="T4"/>
                <a:gd fmla="*/ 1 h 35" name="T5"/>
                <a:gd fmla="*/ 28 w 30" name="T6"/>
                <a:gd fmla="*/ 3 h 35" name="T7"/>
                <a:gd fmla="*/ 3 w 30" name="T8"/>
                <a:gd fmla="*/ 3 h 35" name="T9"/>
                <a:gd fmla="*/ 3 w 30" name="T10"/>
                <a:gd fmla="*/ 33 h 35" name="T11"/>
                <a:gd fmla="*/ 2 w 30" name="T12"/>
                <a:gd fmla="*/ 35 h 35" name="T13"/>
                <a:gd fmla="*/ 0 w 30" name="T14"/>
                <a:gd fmla="*/ 33 h 35" name="T15"/>
                <a:gd fmla="*/ 0 w 30" name="T16"/>
                <a:gd fmla="*/ 1 h 35" name="T17"/>
                <a:gd fmla="*/ 2 w 30" name="T18"/>
                <a:gd fmla="*/ 0 h 3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7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gdLst>
                <a:gd fmla="*/ 11 w 11" name="T0"/>
                <a:gd fmla="*/ 34 h 39" name="T1"/>
                <a:gd fmla="*/ 11 w 11" name="T2"/>
                <a:gd fmla="*/ 6 h 39" name="T3"/>
                <a:gd fmla="*/ 5 w 11" name="T4"/>
                <a:gd fmla="*/ 0 h 39" name="T5"/>
                <a:gd fmla="*/ 0 w 11" name="T6"/>
                <a:gd fmla="*/ 6 h 39" name="T7"/>
                <a:gd fmla="*/ 0 w 11" name="T8"/>
                <a:gd fmla="*/ 34 h 39" name="T9"/>
                <a:gd fmla="*/ 5 w 11" name="T10"/>
                <a:gd fmla="*/ 39 h 39" name="T11"/>
                <a:gd fmla="*/ 11 w 11" name="T12"/>
                <a:gd fmla="*/ 34 h 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8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gdLst>
                <a:gd fmla="*/ 5 w 47" name="T0"/>
                <a:gd fmla="*/ 69 h 78" name="T1"/>
                <a:gd fmla="*/ 6 w 47" name="T2"/>
                <a:gd fmla="*/ 77 h 78" name="T3"/>
                <a:gd fmla="*/ 9 w 47" name="T4"/>
                <a:gd fmla="*/ 78 h 78" name="T5"/>
                <a:gd fmla="*/ 14 w 47" name="T6"/>
                <a:gd fmla="*/ 76 h 78" name="T7"/>
                <a:gd fmla="*/ 26 w 47" name="T8"/>
                <a:gd fmla="*/ 57 h 78" name="T9"/>
                <a:gd fmla="*/ 46 w 47" name="T10"/>
                <a:gd fmla="*/ 57 h 78" name="T11"/>
                <a:gd fmla="*/ 47 w 47" name="T12"/>
                <a:gd fmla="*/ 56 h 78" name="T13"/>
                <a:gd fmla="*/ 47 w 47" name="T14"/>
                <a:gd fmla="*/ 42 h 78" name="T15"/>
                <a:gd fmla="*/ 32 w 47" name="T16"/>
                <a:gd fmla="*/ 19 h 78" name="T17"/>
                <a:gd fmla="*/ 30 w 47" name="T18"/>
                <a:gd fmla="*/ 20 h 78" name="T19"/>
                <a:gd fmla="*/ 35 w 47" name="T20"/>
                <a:gd fmla="*/ 10 h 78" name="T21"/>
                <a:gd fmla="*/ 24 w 47" name="T22"/>
                <a:gd fmla="*/ 0 h 78" name="T23"/>
                <a:gd fmla="*/ 14 w 47" name="T24"/>
                <a:gd fmla="*/ 10 h 78" name="T25"/>
                <a:gd fmla="*/ 24 w 47" name="T26"/>
                <a:gd fmla="*/ 21 h 78" name="T27"/>
                <a:gd fmla="*/ 27 w 47" name="T28"/>
                <a:gd fmla="*/ 20 h 78" name="T29"/>
                <a:gd fmla="*/ 21 w 47" name="T30"/>
                <a:gd fmla="*/ 27 h 78" name="T31"/>
                <a:gd fmla="*/ 5 w 47" name="T32"/>
                <a:gd fmla="*/ 31 h 78" name="T33"/>
                <a:gd fmla="*/ 1 w 47" name="T34"/>
                <a:gd fmla="*/ 34 h 78" name="T35"/>
                <a:gd fmla="*/ 1 w 47" name="T36"/>
                <a:gd fmla="*/ 38 h 78" name="T37"/>
                <a:gd fmla="*/ 6 w 47" name="T38"/>
                <a:gd fmla="*/ 42 h 78" name="T39"/>
                <a:gd fmla="*/ 8 w 47" name="T40"/>
                <a:gd fmla="*/ 42 h 78" name="T41"/>
                <a:gd fmla="*/ 17 w 47" name="T42"/>
                <a:gd fmla="*/ 40 h 78" name="T43"/>
                <a:gd fmla="*/ 17 w 47" name="T44"/>
                <a:gd fmla="*/ 43 h 78" name="T45"/>
                <a:gd fmla="*/ 17 w 47" name="T46"/>
                <a:gd fmla="*/ 47 h 78" name="T47"/>
                <a:gd fmla="*/ 5 w 47" name="T48"/>
                <a:gd fmla="*/ 69 h 7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9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gdLst>
                <a:gd fmla="*/ 1 w 26" name="T0"/>
                <a:gd fmla="*/ 27 h 30" name="T1"/>
                <a:gd fmla="*/ 23 w 26" name="T2"/>
                <a:gd fmla="*/ 27 h 30" name="T3"/>
                <a:gd fmla="*/ 23 w 26" name="T4"/>
                <a:gd fmla="*/ 2 h 30" name="T5"/>
                <a:gd fmla="*/ 24 w 26" name="T6"/>
                <a:gd fmla="*/ 0 h 30" name="T7"/>
                <a:gd fmla="*/ 26 w 26" name="T8"/>
                <a:gd fmla="*/ 2 h 30" name="T9"/>
                <a:gd fmla="*/ 26 w 26" name="T10"/>
                <a:gd fmla="*/ 28 h 30" name="T11"/>
                <a:gd fmla="*/ 24 w 26" name="T12"/>
                <a:gd fmla="*/ 30 h 30" name="T13"/>
                <a:gd fmla="*/ 1 w 26" name="T14"/>
                <a:gd fmla="*/ 30 h 30" name="T15"/>
                <a:gd fmla="*/ 0 w 26" name="T16"/>
                <a:gd fmla="*/ 28 h 30" name="T17"/>
                <a:gd fmla="*/ 1 w 26" name="T18"/>
                <a:gd fmla="*/ 27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50" name="文本框 43"/>
          <p:cNvSpPr txBox="1"/>
          <p:nvPr/>
        </p:nvSpPr>
        <p:spPr>
          <a:xfrm>
            <a:off x="3845499" y="4021556"/>
            <a:ext cx="15563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51" name="文本框 44"/>
          <p:cNvSpPr txBox="1"/>
          <p:nvPr/>
        </p:nvSpPr>
        <p:spPr>
          <a:xfrm>
            <a:off x="7206149" y="2501691"/>
            <a:ext cx="15563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52" name="文本框 45"/>
          <p:cNvSpPr txBox="1"/>
          <p:nvPr/>
        </p:nvSpPr>
        <p:spPr>
          <a:xfrm>
            <a:off x="7206149" y="4021556"/>
            <a:ext cx="15563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53" name="文本框 46"/>
          <p:cNvSpPr txBox="1"/>
          <p:nvPr/>
        </p:nvSpPr>
        <p:spPr>
          <a:xfrm>
            <a:off x="3132436" y="3173888"/>
            <a:ext cx="259953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76200" dir="13500000" dist="38100">
                    <a:prstClr val="black">
                      <a:alpha val="50000"/>
                    </a:prstClr>
                  </a:innerShdw>
                </a:effectLst>
                <a:latin charset="0" pitchFamily="34" typeface="Impact MT Std"/>
                <a:ea charset="-122" panose="020b0500000000000000" pitchFamily="34" typeface="LiHei Pro"/>
              </a:rPr>
              <a:t>YOUR TITLE HERE</a:t>
            </a:r>
          </a:p>
        </p:txBody>
      </p:sp>
      <p:sp>
        <p:nvSpPr>
          <p:cNvPr id="54" name="文本框 47"/>
          <p:cNvSpPr txBox="1"/>
          <p:nvPr/>
        </p:nvSpPr>
        <p:spPr>
          <a:xfrm>
            <a:off x="6449804" y="3173888"/>
            <a:ext cx="259953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76200" dir="13500000" dist="38100">
                    <a:prstClr val="black">
                      <a:alpha val="50000"/>
                    </a:prstClr>
                  </a:innerShdw>
                </a:effectLst>
                <a:latin charset="0" pitchFamily="34" typeface="Impact MT Std"/>
                <a:ea charset="-122" panose="020b0500000000000000" pitchFamily="34" typeface="LiHei Pro"/>
              </a:rPr>
              <a:t>YOUR TITLE HERE</a:t>
            </a:r>
          </a:p>
        </p:txBody>
      </p:sp>
    </p:spTree>
    <p:extLst>
      <p:ext uri="{BB962C8B-B14F-4D97-AF65-F5344CB8AC3E}">
        <p14:creationId val="1370710047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6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50"/>
      <p:bldP grpId="0" spid="51"/>
      <p:bldP grpId="0" spid="52"/>
      <p:bldP grpId="0" spid="53"/>
      <p:bldP grpId="0" spid="54"/>
    </p:bldLst>
  </p:timing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38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607880" y="1538466"/>
            <a:ext cx="4120364" cy="1824508"/>
            <a:chOff x="1490077" y="1538466"/>
            <a:chExt cx="4120364" cy="1824508"/>
          </a:xfrm>
        </p:grpSpPr>
        <p:sp>
          <p:nvSpPr>
            <p:cNvPr id="17" name="任意多边形 16"/>
            <p:cNvSpPr/>
            <p:nvPr/>
          </p:nvSpPr>
          <p:spPr>
            <a:xfrm>
              <a:off x="1700277" y="1538466"/>
              <a:ext cx="3685604" cy="1716378"/>
            </a:xfrm>
            <a:custGeom>
              <a:gdLst>
                <a:gd fmla="*/ 0 w 3602990" name="connsiteX0"/>
                <a:gd fmla="*/ 1676780 h 1677904" name="connsiteY0"/>
                <a:gd fmla="*/ 2480351 w 3602990" name="connsiteX1"/>
                <a:gd fmla="*/ 1664080 h 1677904" name="connsiteY1"/>
                <a:gd fmla="*/ 2480351 w 3602990" name="connsiteX2"/>
                <a:gd fmla="*/ 771911 h 1677904" name="connsiteY2"/>
                <a:gd fmla="*/ 2471100 w 3602990" name="connsiteX3"/>
                <a:gd fmla="*/ 539619 h 1677904" name="connsiteY3"/>
                <a:gd fmla="*/ 2420222 w 3602990" name="connsiteX4"/>
                <a:gd fmla="*/ 480518 h 1677904" name="connsiteY4"/>
                <a:gd fmla="*/ 2234696 w 3602990" name="connsiteX5"/>
                <a:gd fmla="*/ 460475 h 1677904" name="connsiteY5"/>
                <a:gd fmla="*/ 2193582 w 3602990" name="connsiteX6"/>
                <a:gd fmla="*/ 460475 h 1677904" name="connsiteY6"/>
                <a:gd fmla="*/ 2193582 w 3602990" name="connsiteX7"/>
                <a:gd fmla="*/ 266469 h 1677904" name="connsiteY7"/>
                <a:gd fmla="*/ 2650973 w 3602990" name="connsiteX8"/>
                <a:gd fmla="*/ 0 h 1677904" name="connsiteY8"/>
                <a:gd fmla="*/ 2895600 w 3602990" name="connsiteX9"/>
                <a:gd fmla="*/ 0 h 1677904" name="connsiteY9"/>
                <a:gd fmla="*/ 2905123 w 3602990" name="connsiteX10"/>
                <a:gd fmla="*/ 1677904 h 1677904" name="connsiteY10"/>
                <a:gd fmla="*/ 3602990 w 3602990" name="connsiteX11"/>
                <a:gd fmla="*/ 1672970 h 1677904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677903" w="3602990">
                  <a:moveTo>
                    <a:pt x="0" y="1676780"/>
                  </a:moveTo>
                  <a:lnTo>
                    <a:pt x="2480351" y="1664080"/>
                  </a:lnTo>
                  <a:lnTo>
                    <a:pt x="2480351" y="771911"/>
                  </a:lnTo>
                  <a:cubicBezTo>
                    <a:pt x="2480351" y="643088"/>
                    <a:pt x="2477267" y="565657"/>
                    <a:pt x="2471100" y="539619"/>
                  </a:cubicBezTo>
                  <a:cubicBezTo>
                    <a:pt x="2464933" y="513580"/>
                    <a:pt x="2447974" y="493880"/>
                    <a:pt x="2420222" y="480518"/>
                  </a:cubicBezTo>
                  <a:cubicBezTo>
                    <a:pt x="2392470" y="467156"/>
                    <a:pt x="2330628" y="460475"/>
                    <a:pt x="2234696" y="460475"/>
                  </a:cubicBezTo>
                  <a:lnTo>
                    <a:pt x="2193582" y="460475"/>
                  </a:lnTo>
                  <a:lnTo>
                    <a:pt x="2193582" y="266469"/>
                  </a:lnTo>
                  <a:cubicBezTo>
                    <a:pt x="2394355" y="223257"/>
                    <a:pt x="2546818" y="134434"/>
                    <a:pt x="2650973" y="0"/>
                  </a:cubicBezTo>
                  <a:lnTo>
                    <a:pt x="2895600" y="0"/>
                  </a:lnTo>
                  <a:cubicBezTo>
                    <a:pt x="2907267" y="614084"/>
                    <a:pt x="2905758" y="859326"/>
                    <a:pt x="2905123" y="1677904"/>
                  </a:cubicBezTo>
                  <a:lnTo>
                    <a:pt x="3602990" y="167297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blurRad="152400" dir="2700000" dist="38100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90077" y="3146713"/>
              <a:ext cx="216261" cy="216261"/>
              <a:chOff x="2218721" y="3717673"/>
              <a:chExt cx="248226" cy="248226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FFB850"/>
              </a:solidFill>
              <a:ln>
                <a:noFill/>
              </a:ln>
              <a:effectLst>
                <a:innerShdw blurRad="76200" dir="13500000" dist="254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394180" y="3146713"/>
              <a:ext cx="216261" cy="216261"/>
              <a:chOff x="2218721" y="3717673"/>
              <a:chExt cx="248226" cy="248226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FFB850"/>
              </a:solidFill>
              <a:ln>
                <a:noFill/>
              </a:ln>
              <a:effectLst>
                <a:innerShdw blurRad="76200" dir="13500000" dist="254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1843443" y="2331457"/>
            <a:ext cx="1984137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在此添加详细的文字信息介绍。在此添加详细的文字。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927479" y="1650633"/>
            <a:ext cx="1442304" cy="655815"/>
            <a:chOff x="4806096" y="2627316"/>
            <a:chExt cx="1442304" cy="655815"/>
          </a:xfrm>
          <a:solidFill>
            <a:srgbClr val="FFB850"/>
          </a:solidFill>
        </p:grpSpPr>
        <p:sp>
          <p:nvSpPr>
            <p:cNvPr id="26" name="矩形 25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H="1" rot="16200000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28" name="文本框 32"/>
            <p:cNvSpPr txBox="1"/>
            <p:nvPr/>
          </p:nvSpPr>
          <p:spPr>
            <a:xfrm>
              <a:off x="4901581" y="2768084"/>
              <a:ext cx="1240097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39753" y="1479032"/>
            <a:ext cx="4438354" cy="1879852"/>
            <a:chOff x="6221950" y="1479032"/>
            <a:chExt cx="4438354" cy="1879852"/>
          </a:xfrm>
        </p:grpSpPr>
        <p:sp>
          <p:nvSpPr>
            <p:cNvPr id="30" name="任意多边形 29"/>
            <p:cNvSpPr/>
            <p:nvPr/>
          </p:nvSpPr>
          <p:spPr>
            <a:xfrm>
              <a:off x="6330080" y="1479032"/>
              <a:ext cx="4239939" cy="1771721"/>
            </a:xfrm>
            <a:custGeom>
              <a:gdLst>
                <a:gd fmla="*/ 0 w 4866640" name="connsiteX0"/>
                <a:gd fmla="*/ 2033597 h 2033597" name="connsiteY0"/>
                <a:gd fmla="*/ 2815922 w 4866640" name="connsiteX1"/>
                <a:gd fmla="*/ 2033597 h 2033597" name="connsiteY1"/>
                <a:gd fmla="*/ 2816230 w 4866640" name="connsiteX2"/>
                <a:gd fmla="*/ 1748894 h 2033597" name="connsiteY2"/>
                <a:gd fmla="*/ 3394881 w 4866640" name="connsiteX3"/>
                <a:gd fmla="*/ 763524 h 2033597" name="connsiteY3"/>
                <a:gd fmla="*/ 3486701 w 4866640" name="connsiteX4"/>
                <a:gd fmla="*/ 468344 h 2033597" name="connsiteY4"/>
                <a:gd fmla="*/ 3458932 w 4866640" name="connsiteX5"/>
                <a:gd fmla="*/ 346944 h 2033597" name="connsiteY5"/>
                <a:gd fmla="*/ 3374391 w 4866640" name="connsiteX6"/>
                <a:gd fmla="*/ 306889 h 2033597" name="connsiteY6"/>
                <a:gd fmla="*/ 3289850 w 4866640" name="connsiteX7"/>
                <a:gd fmla="*/ 351258 h 2033597" name="connsiteY7"/>
                <a:gd fmla="*/ 3262081 w 4866640" name="connsiteX8"/>
                <a:gd fmla="*/ 527503 h 2033597" name="connsiteY8"/>
                <a:gd fmla="*/ 3262081 w 4866640" name="connsiteX9"/>
                <a:gd fmla="*/ 717305 h 2033597" name="connsiteY9"/>
                <a:gd fmla="*/ 2815922 w 4866640" name="connsiteX10"/>
                <a:gd fmla="*/ 717305 h 2033597" name="connsiteY10"/>
                <a:gd fmla="*/ 2815922 w 4866640" name="connsiteX11"/>
                <a:gd fmla="*/ 644589 h 2033597" name="connsiteY11"/>
                <a:gd fmla="*/ 2833177 w 4866640" name="connsiteX12"/>
                <a:gd fmla="*/ 380221 h 2033597" name="connsiteY12"/>
                <a:gd fmla="*/ 2918218 w 4866640" name="connsiteX13"/>
                <a:gd fmla="*/ 189803 h 2033597" name="connsiteY13"/>
                <a:gd fmla="*/ 3094463 w 4866640" name="connsiteX14"/>
                <a:gd fmla="*/ 48067 h 2033597" name="connsiteY14"/>
                <a:gd fmla="*/ 3354517 w 4866640" name="connsiteX15"/>
                <a:gd fmla="*/ 0 h 2033597" name="connsiteY15"/>
                <a:gd fmla="*/ 3803757 w 4866640" name="connsiteX16"/>
                <a:gd fmla="*/ 147282 h 2033597" name="connsiteY16"/>
                <a:gd fmla="*/ 3955969 w 4866640" name="connsiteX17"/>
                <a:gd fmla="*/ 520108 h 2033597" name="connsiteY17"/>
                <a:gd fmla="*/ 3870302 w 4866640" name="connsiteX18"/>
                <a:gd fmla="*/ 882458 h 2033597" name="connsiteY18"/>
                <a:gd fmla="*/ 3365571 w 4866640" name="connsiteX19"/>
                <a:gd fmla="*/ 1693432 h 2033597" name="connsiteY19"/>
                <a:gd fmla="*/ 3911600 w 4866640" name="connsiteX20"/>
                <a:gd fmla="*/ 1693432 h 2033597" name="connsiteY20"/>
                <a:gd fmla="*/ 3906097 w 4866640" name="connsiteX21"/>
                <a:gd fmla="*/ 2031556 h 2033597" name="connsiteY21"/>
                <a:gd fmla="*/ 4866640 w 4866640" name="connsiteX22"/>
                <a:gd fmla="*/ 2029787 h 2033597" name="connsiteY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b="b" l="l" r="r" t="t"/>
              <a:pathLst>
                <a:path h="2033597" w="4866640">
                  <a:moveTo>
                    <a:pt x="0" y="2033597"/>
                  </a:moveTo>
                  <a:lnTo>
                    <a:pt x="2815922" y="2033597"/>
                  </a:lnTo>
                  <a:cubicBezTo>
                    <a:pt x="2816025" y="1938696"/>
                    <a:pt x="2816127" y="1843795"/>
                    <a:pt x="2816230" y="1748894"/>
                  </a:cubicBezTo>
                  <a:cubicBezTo>
                    <a:pt x="3140784" y="1218104"/>
                    <a:pt x="3333668" y="889648"/>
                    <a:pt x="3394881" y="763524"/>
                  </a:cubicBezTo>
                  <a:cubicBezTo>
                    <a:pt x="3456094" y="637399"/>
                    <a:pt x="3486701" y="539006"/>
                    <a:pt x="3486701" y="468344"/>
                  </a:cubicBezTo>
                  <a:cubicBezTo>
                    <a:pt x="3486701" y="414115"/>
                    <a:pt x="3477445" y="373648"/>
                    <a:pt x="3458932" y="346944"/>
                  </a:cubicBezTo>
                  <a:cubicBezTo>
                    <a:pt x="3440419" y="320241"/>
                    <a:pt x="3412239" y="306889"/>
                    <a:pt x="3374391" y="306889"/>
                  </a:cubicBezTo>
                  <a:cubicBezTo>
                    <a:pt x="3336544" y="306889"/>
                    <a:pt x="3308363" y="321678"/>
                    <a:pt x="3289850" y="351258"/>
                  </a:cubicBezTo>
                  <a:cubicBezTo>
                    <a:pt x="3271338" y="380838"/>
                    <a:pt x="3262081" y="439586"/>
                    <a:pt x="3262081" y="527503"/>
                  </a:cubicBezTo>
                  <a:lnTo>
                    <a:pt x="3262081" y="717305"/>
                  </a:lnTo>
                  <a:lnTo>
                    <a:pt x="2815922" y="717305"/>
                  </a:lnTo>
                  <a:lnTo>
                    <a:pt x="2815922" y="644589"/>
                  </a:lnTo>
                  <a:cubicBezTo>
                    <a:pt x="2815922" y="532844"/>
                    <a:pt x="2821674" y="444721"/>
                    <a:pt x="2833177" y="380221"/>
                  </a:cubicBezTo>
                  <a:cubicBezTo>
                    <a:pt x="2844680" y="315721"/>
                    <a:pt x="2873027" y="252248"/>
                    <a:pt x="2918218" y="189803"/>
                  </a:cubicBezTo>
                  <a:cubicBezTo>
                    <a:pt x="2963409" y="127357"/>
                    <a:pt x="3022158" y="80112"/>
                    <a:pt x="3094463" y="48067"/>
                  </a:cubicBezTo>
                  <a:cubicBezTo>
                    <a:pt x="3166769" y="16023"/>
                    <a:pt x="3253454" y="0"/>
                    <a:pt x="3354517" y="0"/>
                  </a:cubicBezTo>
                  <a:cubicBezTo>
                    <a:pt x="3552536" y="0"/>
                    <a:pt x="3702283" y="49094"/>
                    <a:pt x="3803757" y="147282"/>
                  </a:cubicBezTo>
                  <a:cubicBezTo>
                    <a:pt x="3905232" y="245470"/>
                    <a:pt x="3955969" y="369745"/>
                    <a:pt x="3955969" y="520108"/>
                  </a:cubicBezTo>
                  <a:cubicBezTo>
                    <a:pt x="3955969" y="634318"/>
                    <a:pt x="3927413" y="755102"/>
                    <a:pt x="3870302" y="882458"/>
                  </a:cubicBezTo>
                  <a:cubicBezTo>
                    <a:pt x="3813190" y="1009815"/>
                    <a:pt x="3644947" y="1280139"/>
                    <a:pt x="3365571" y="1693432"/>
                  </a:cubicBezTo>
                  <a:lnTo>
                    <a:pt x="3911600" y="1693432"/>
                  </a:lnTo>
                  <a:cubicBezTo>
                    <a:pt x="3912788" y="1861969"/>
                    <a:pt x="3907263" y="1910192"/>
                    <a:pt x="3906097" y="2031556"/>
                  </a:cubicBezTo>
                  <a:lnTo>
                    <a:pt x="4866640" y="202978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221950" y="3142623"/>
              <a:ext cx="216261" cy="216261"/>
              <a:chOff x="2218721" y="3717673"/>
              <a:chExt cx="248226" cy="248226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ACBE"/>
              </a:solidFill>
              <a:ln>
                <a:noFill/>
              </a:ln>
              <a:effectLst>
                <a:innerShdw blurRad="76200" dir="13500000" dist="254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0444043" y="3142623"/>
              <a:ext cx="216261" cy="216261"/>
              <a:chOff x="2218721" y="3717673"/>
              <a:chExt cx="248226" cy="248226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00ACBE"/>
              </a:solidFill>
              <a:ln>
                <a:noFill/>
              </a:ln>
              <a:effectLst>
                <a:innerShdw blurRad="76200" dir="13500000" dist="254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37" name="文本框 46"/>
          <p:cNvSpPr txBox="1"/>
          <p:nvPr/>
        </p:nvSpPr>
        <p:spPr>
          <a:xfrm>
            <a:off x="6603126" y="2348880"/>
            <a:ext cx="1984137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在此添加详细的文字信息介绍。在此添加详细的文字。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6687162" y="1650633"/>
            <a:ext cx="1442304" cy="655815"/>
            <a:chOff x="4806096" y="2627316"/>
            <a:chExt cx="1442304" cy="655815"/>
          </a:xfrm>
          <a:solidFill>
            <a:srgbClr val="00ACBE"/>
          </a:solidFill>
        </p:grpSpPr>
        <p:sp>
          <p:nvSpPr>
            <p:cNvPr id="39" name="矩形 38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H="1" rot="16200000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41" name="文本框 50"/>
            <p:cNvSpPr txBox="1"/>
            <p:nvPr/>
          </p:nvSpPr>
          <p:spPr>
            <a:xfrm>
              <a:off x="4901581" y="2768084"/>
              <a:ext cx="1232942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607880" y="4176372"/>
            <a:ext cx="4120364" cy="1758026"/>
            <a:chOff x="1490077" y="4176372"/>
            <a:chExt cx="4120364" cy="1758026"/>
          </a:xfrm>
        </p:grpSpPr>
        <p:sp>
          <p:nvSpPr>
            <p:cNvPr id="43" name="文本框 52"/>
            <p:cNvSpPr txBox="1"/>
            <p:nvPr/>
          </p:nvSpPr>
          <p:spPr>
            <a:xfrm>
              <a:off x="1646866" y="4176372"/>
              <a:ext cx="3795077" cy="1656090"/>
            </a:xfrm>
            <a:custGeom>
              <a:gdLst>
                <a:gd fmla="*/ 0 w 4389185" name="connsiteX0"/>
                <a:gd fmla="*/ 1906899 h 1915347" name="connsiteY0"/>
                <a:gd fmla="*/ 2889478 w 4389185" name="connsiteX1"/>
                <a:gd fmla="*/ 1904444 h 1915347" name="connsiteY1"/>
                <a:gd fmla="*/ 2720036 w 4389185" name="connsiteX2"/>
                <a:gd fmla="*/ 1718530 h 1915347" name="connsiteY2"/>
                <a:gd fmla="*/ 2679441 w 4389185" name="connsiteX3"/>
                <a:gd fmla="*/ 1336700 h 1915347" name="connsiteY3"/>
                <a:gd fmla="*/ 2679441 w 4389185" name="connsiteX4"/>
                <a:gd fmla="*/ 1186086 h 1915347" name="connsiteY4"/>
                <a:gd fmla="*/ 3154817 w 4389185" name="connsiteX5"/>
                <a:gd fmla="*/ 1186086 h 1915347" name="connsiteY5"/>
                <a:gd fmla="*/ 3154817 w 4389185" name="connsiteX6"/>
                <a:gd fmla="*/ 1495551 h 1915347" name="connsiteY6"/>
                <a:gd fmla="*/ 3169526 w 4389185" name="connsiteX7"/>
                <a:gd fmla="*/ 1652636 h 1915347" name="connsiteY7"/>
                <a:gd fmla="*/ 3234831 w 4389185" name="connsiteX8"/>
                <a:gd fmla="*/ 1686172 h 1915347" name="connsiteY8"/>
                <a:gd fmla="*/ 3307785 w 4389185" name="connsiteX9"/>
                <a:gd fmla="*/ 1643811 h 1915347" name="connsiteY9"/>
                <a:gd fmla="*/ 3325435 w 4389185" name="connsiteX10"/>
                <a:gd fmla="*/ 1422597 h 1915347" name="connsiteY10"/>
                <a:gd fmla="*/ 3325435 w 4389185" name="connsiteX11"/>
                <a:gd fmla="*/ 1290810 h 1915347" name="connsiteY11"/>
                <a:gd fmla="*/ 3300725 w 4389185" name="connsiteX12"/>
                <a:gd fmla="*/ 1130782 h 1915347" name="connsiteY12"/>
                <a:gd fmla="*/ 3227771 w 4389185" name="connsiteX13"/>
                <a:gd fmla="*/ 1064300 h 1915347" name="connsiteY13"/>
                <a:gd fmla="*/ 3040680 w 4389185" name="connsiteX14"/>
                <a:gd fmla="*/ 1046062 h 1915347" name="connsiteY14"/>
                <a:gd fmla="*/ 3040680 w 4389185" name="connsiteX15"/>
                <a:gd fmla="*/ 769544 h 1915347" name="connsiteY15"/>
                <a:gd fmla="*/ 3250128 w 4389185" name="connsiteX16"/>
                <a:gd fmla="*/ 756600 h 1915347" name="connsiteY16"/>
                <a:gd fmla="*/ 3307785 w 4389185" name="connsiteX17"/>
                <a:gd fmla="*/ 700120 h 1915347" name="connsiteY17"/>
                <a:gd fmla="*/ 3325435 w 4389185" name="connsiteX18"/>
                <a:gd fmla="*/ 563626 h 1915347" name="connsiteY18"/>
                <a:gd fmla="*/ 3325435 w 4389185" name="connsiteX19"/>
                <a:gd fmla="*/ 457726 h 1915347" name="connsiteY19"/>
                <a:gd fmla="*/ 3304843 w 4389185" name="connsiteX20"/>
                <a:gd fmla="*/ 325938 h 1915347" name="connsiteY20"/>
                <a:gd fmla="*/ 3240714 w 4389185" name="connsiteX21"/>
                <a:gd fmla="*/ 294168 h 1915347" name="connsiteY21"/>
                <a:gd fmla="*/ 3173056 w 4389185" name="connsiteX22"/>
                <a:gd fmla="*/ 327703 h 1915347" name="connsiteY22"/>
                <a:gd fmla="*/ 3154817 w 4389185" name="connsiteX23"/>
                <a:gd fmla="*/ 470669 h 1915347" name="connsiteY23"/>
                <a:gd fmla="*/ 3154817 w 4389185" name="connsiteX24"/>
                <a:gd fmla="*/ 627167 h 1915347" name="connsiteY24"/>
                <a:gd fmla="*/ 2679441 w 4389185" name="connsiteX25"/>
                <a:gd fmla="*/ 627167 h 1915347" name="connsiteY25"/>
                <a:gd fmla="*/ 2679441 w 4389185" name="connsiteX26"/>
                <a:gd fmla="*/ 464786 h 1915347" name="connsiteY26"/>
                <a:gd fmla="*/ 2804169 w 4389185" name="connsiteX27"/>
                <a:gd fmla="*/ 95899 h 1915347" name="connsiteY27"/>
                <a:gd fmla="*/ 3200707 w 4389185" name="connsiteX28"/>
                <a:gd fmla="*/ 0 h 1915347" name="connsiteY28"/>
                <a:gd fmla="*/ 3661963 w 4389185" name="connsiteX29"/>
                <a:gd fmla="*/ 132872 h 1915347" name="connsiteY29"/>
                <a:gd fmla="*/ 3783160 w 4389185" name="connsiteX30"/>
                <a:gd fmla="*/ 502090 h 1915347" name="connsiteY30"/>
                <a:gd fmla="*/ 3739623 w 4389185" name="connsiteX31"/>
                <a:gd fmla="*/ 733150 h 1915347" name="connsiteY31"/>
                <a:gd fmla="*/ 3586656 w 4389185" name="connsiteX32"/>
                <a:gd fmla="*/ 863089 h 1915347" name="connsiteY32"/>
                <a:gd fmla="*/ 3747860 w 4389185" name="connsiteX33"/>
                <a:gd fmla="*/ 982586 h 1915347" name="connsiteY33"/>
                <a:gd fmla="*/ 3800810 w 4389185" name="connsiteX34"/>
                <a:gd fmla="*/ 1371687 h 1915347" name="connsiteY34"/>
                <a:gd fmla="*/ 3749037 w 4389185" name="connsiteX35"/>
                <a:gd fmla="*/ 1724276 h 1915347" name="connsiteY35"/>
                <a:gd fmla="*/ 3570183 w 4389185" name="connsiteX36"/>
                <a:gd fmla="*/ 1914998 h 1915347" name="connsiteY36"/>
                <a:gd fmla="*/ 4389185 w 4389185" name="connsiteX37"/>
                <a:gd fmla="*/ 1915347 h 1915347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1915347" w="4389185">
                  <a:moveTo>
                    <a:pt x="0" y="1906899"/>
                  </a:moveTo>
                  <a:lnTo>
                    <a:pt x="2889478" y="1904444"/>
                  </a:lnTo>
                  <a:cubicBezTo>
                    <a:pt x="2851376" y="1865399"/>
                    <a:pt x="2747100" y="1791876"/>
                    <a:pt x="2720036" y="1718530"/>
                  </a:cubicBezTo>
                  <a:cubicBezTo>
                    <a:pt x="2692973" y="1645184"/>
                    <a:pt x="2679441" y="1517907"/>
                    <a:pt x="2679441" y="1336700"/>
                  </a:cubicBezTo>
                  <a:lnTo>
                    <a:pt x="2679441" y="1186086"/>
                  </a:lnTo>
                  <a:lnTo>
                    <a:pt x="3154817" y="1186086"/>
                  </a:lnTo>
                  <a:lnTo>
                    <a:pt x="3154817" y="1495551"/>
                  </a:lnTo>
                  <a:cubicBezTo>
                    <a:pt x="3154817" y="1577918"/>
                    <a:pt x="3159720" y="1630280"/>
                    <a:pt x="3169526" y="1652636"/>
                  </a:cubicBezTo>
                  <a:cubicBezTo>
                    <a:pt x="3179331" y="1674993"/>
                    <a:pt x="3201100" y="1686172"/>
                    <a:pt x="3234831" y="1686172"/>
                  </a:cubicBezTo>
                  <a:cubicBezTo>
                    <a:pt x="3271700" y="1686172"/>
                    <a:pt x="3296018" y="1672052"/>
                    <a:pt x="3307785" y="1643811"/>
                  </a:cubicBezTo>
                  <a:cubicBezTo>
                    <a:pt x="3319551" y="1615571"/>
                    <a:pt x="3325435" y="1541833"/>
                    <a:pt x="3325435" y="1422597"/>
                  </a:cubicBezTo>
                  <a:lnTo>
                    <a:pt x="3325435" y="1290810"/>
                  </a:lnTo>
                  <a:cubicBezTo>
                    <a:pt x="3325435" y="1217856"/>
                    <a:pt x="3317198" y="1164514"/>
                    <a:pt x="3300725" y="1130782"/>
                  </a:cubicBezTo>
                  <a:cubicBezTo>
                    <a:pt x="3284251" y="1097051"/>
                    <a:pt x="3259933" y="1074890"/>
                    <a:pt x="3227771" y="1064300"/>
                  </a:cubicBezTo>
                  <a:cubicBezTo>
                    <a:pt x="3195609" y="1053710"/>
                    <a:pt x="3133245" y="1047631"/>
                    <a:pt x="3040680" y="1046062"/>
                  </a:cubicBezTo>
                  <a:lnTo>
                    <a:pt x="3040680" y="769544"/>
                  </a:lnTo>
                  <a:cubicBezTo>
                    <a:pt x="3153641" y="769544"/>
                    <a:pt x="3223456" y="765229"/>
                    <a:pt x="3250128" y="756600"/>
                  </a:cubicBezTo>
                  <a:cubicBezTo>
                    <a:pt x="3276799" y="747971"/>
                    <a:pt x="3296018" y="729145"/>
                    <a:pt x="3307785" y="700120"/>
                  </a:cubicBezTo>
                  <a:cubicBezTo>
                    <a:pt x="3319551" y="671096"/>
                    <a:pt x="3325435" y="625598"/>
                    <a:pt x="3325435" y="563626"/>
                  </a:cubicBezTo>
                  <a:lnTo>
                    <a:pt x="3325435" y="457726"/>
                  </a:lnTo>
                  <a:cubicBezTo>
                    <a:pt x="3325435" y="391048"/>
                    <a:pt x="3318571" y="347118"/>
                    <a:pt x="3304843" y="325938"/>
                  </a:cubicBezTo>
                  <a:cubicBezTo>
                    <a:pt x="3291115" y="304758"/>
                    <a:pt x="3269739" y="294168"/>
                    <a:pt x="3240714" y="294168"/>
                  </a:cubicBezTo>
                  <a:cubicBezTo>
                    <a:pt x="3207767" y="294168"/>
                    <a:pt x="3185215" y="305347"/>
                    <a:pt x="3173056" y="327703"/>
                  </a:cubicBezTo>
                  <a:cubicBezTo>
                    <a:pt x="3160897" y="350060"/>
                    <a:pt x="3154817" y="397715"/>
                    <a:pt x="3154817" y="470669"/>
                  </a:cubicBezTo>
                  <a:lnTo>
                    <a:pt x="3154817" y="627167"/>
                  </a:lnTo>
                  <a:lnTo>
                    <a:pt x="2679441" y="627167"/>
                  </a:lnTo>
                  <a:lnTo>
                    <a:pt x="2679441" y="464786"/>
                  </a:lnTo>
                  <a:cubicBezTo>
                    <a:pt x="2679441" y="282794"/>
                    <a:pt x="2721017" y="159831"/>
                    <a:pt x="2804169" y="95899"/>
                  </a:cubicBezTo>
                  <a:cubicBezTo>
                    <a:pt x="2887320" y="31966"/>
                    <a:pt x="3019500" y="0"/>
                    <a:pt x="3200707" y="0"/>
                  </a:cubicBezTo>
                  <a:cubicBezTo>
                    <a:pt x="3427413" y="0"/>
                    <a:pt x="3581165" y="44291"/>
                    <a:pt x="3661963" y="132872"/>
                  </a:cubicBezTo>
                  <a:cubicBezTo>
                    <a:pt x="3742761" y="221453"/>
                    <a:pt x="3783160" y="344526"/>
                    <a:pt x="3783160" y="502090"/>
                  </a:cubicBezTo>
                  <a:cubicBezTo>
                    <a:pt x="3783160" y="608701"/>
                    <a:pt x="3768648" y="685721"/>
                    <a:pt x="3739623" y="733150"/>
                  </a:cubicBezTo>
                  <a:cubicBezTo>
                    <a:pt x="3710599" y="780578"/>
                    <a:pt x="3659610" y="823891"/>
                    <a:pt x="3586656" y="863089"/>
                  </a:cubicBezTo>
                  <a:cubicBezTo>
                    <a:pt x="3658825" y="887419"/>
                    <a:pt x="3712560" y="927252"/>
                    <a:pt x="3747860" y="982586"/>
                  </a:cubicBezTo>
                  <a:cubicBezTo>
                    <a:pt x="3783160" y="1037920"/>
                    <a:pt x="3800810" y="1167621"/>
                    <a:pt x="3800810" y="1371687"/>
                  </a:cubicBezTo>
                  <a:cubicBezTo>
                    <a:pt x="3800810" y="1523160"/>
                    <a:pt x="3783552" y="1640689"/>
                    <a:pt x="3749037" y="1724276"/>
                  </a:cubicBezTo>
                  <a:cubicBezTo>
                    <a:pt x="3714521" y="1807862"/>
                    <a:pt x="3647705" y="1851940"/>
                    <a:pt x="3570183" y="1914998"/>
                  </a:cubicBezTo>
                  <a:lnTo>
                    <a:pt x="4389185" y="191534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 sz="15800">
                <a:latin charset="0" panose="020b0806030902050204" pitchFamily="34" typeface="Impac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490077" y="5718137"/>
              <a:ext cx="216261" cy="216261"/>
              <a:chOff x="2218721" y="3717673"/>
              <a:chExt cx="248226" cy="24822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F8353D"/>
              </a:solidFill>
              <a:ln>
                <a:noFill/>
              </a:ln>
              <a:effectLst>
                <a:innerShdw blurRad="76200" dir="13500000" dist="254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5394180" y="5718136"/>
              <a:ext cx="216261" cy="216261"/>
              <a:chOff x="2218721" y="3717673"/>
              <a:chExt cx="248226" cy="248226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221872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262420" y="3763753"/>
                <a:ext cx="156066" cy="156066"/>
              </a:xfrm>
              <a:prstGeom prst="ellipse">
                <a:avLst/>
              </a:prstGeom>
              <a:solidFill>
                <a:srgbClr val="F8353D"/>
              </a:solidFill>
              <a:ln>
                <a:noFill/>
              </a:ln>
              <a:effectLst>
                <a:innerShdw blurRad="76200" dir="13500000" dist="254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50" name="文本框 61"/>
          <p:cNvSpPr txBox="1"/>
          <p:nvPr/>
        </p:nvSpPr>
        <p:spPr>
          <a:xfrm>
            <a:off x="1843443" y="4941168"/>
            <a:ext cx="1984137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在此添加详细的文字信息介绍。在此添加详细的文字。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927479" y="4253184"/>
            <a:ext cx="1442304" cy="655815"/>
            <a:chOff x="4806096" y="2627316"/>
            <a:chExt cx="1442304" cy="655815"/>
          </a:xfrm>
          <a:solidFill>
            <a:srgbClr val="F8353D"/>
          </a:solidFill>
        </p:grpSpPr>
        <p:sp>
          <p:nvSpPr>
            <p:cNvPr id="52" name="矩形 51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H="1" rot="16200000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54" name="文本框 65"/>
            <p:cNvSpPr txBox="1"/>
            <p:nvPr/>
          </p:nvSpPr>
          <p:spPr>
            <a:xfrm>
              <a:off x="4901582" y="2768085"/>
              <a:ext cx="1240096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39753" y="4126221"/>
            <a:ext cx="4438354" cy="1823059"/>
            <a:chOff x="6221950" y="4126221"/>
            <a:chExt cx="4438354" cy="1823059"/>
          </a:xfrm>
        </p:grpSpPr>
        <p:sp>
          <p:nvSpPr>
            <p:cNvPr id="56" name="直角三角形 55"/>
            <p:cNvSpPr/>
            <p:nvPr/>
          </p:nvSpPr>
          <p:spPr>
            <a:xfrm flipH="1">
              <a:off x="9167261" y="4523378"/>
              <a:ext cx="197666" cy="712822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  <a:effectLst>
              <a:outerShdw algn="tl" blurRad="1524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221950" y="4126221"/>
              <a:ext cx="4438354" cy="1823059"/>
              <a:chOff x="6221950" y="4126221"/>
              <a:chExt cx="4438354" cy="1823059"/>
            </a:xfrm>
          </p:grpSpPr>
          <p:sp>
            <p:nvSpPr>
              <p:cNvPr id="58" name="文本框 69"/>
              <p:cNvSpPr txBox="1"/>
              <p:nvPr/>
            </p:nvSpPr>
            <p:spPr>
              <a:xfrm>
                <a:off x="6401266" y="4126221"/>
                <a:ext cx="4136390" cy="1709572"/>
              </a:xfrm>
              <a:custGeom>
                <a:gdLst>
                  <a:gd fmla="*/ 0 w 4136390" name="connsiteX0"/>
                  <a:gd fmla="*/ 1708761 h 1709572" name="connsiteY0"/>
                  <a:gd fmla="*/ 2834327 w 4136390" name="connsiteX1"/>
                  <a:gd fmla="*/ 1708761 h 1709572" name="connsiteY1"/>
                  <a:gd fmla="*/ 2834327 w 4136390" name="connsiteX2"/>
                  <a:gd fmla="*/ 1407960 h 1709572" name="connsiteY2"/>
                  <a:gd fmla="*/ 2327714 w 4136390" name="connsiteX3"/>
                  <a:gd fmla="*/ 1407960 h 1709572" name="connsiteY3"/>
                  <a:gd fmla="*/ 2327714 w 4136390" name="connsiteX4"/>
                  <a:gd fmla="*/ 1116658 h 1709572" name="connsiteY4"/>
                  <a:gd fmla="*/ 2696063 w 4136390" name="connsiteX5"/>
                  <a:gd fmla="*/ 0 h 1709572" name="connsiteY5"/>
                  <a:gd fmla="*/ 3260725 w 4136390" name="connsiteX6"/>
                  <a:gd fmla="*/ 0 h 1709572" name="connsiteY6"/>
                  <a:gd fmla="*/ 3260725 w 4136390" name="connsiteX7"/>
                  <a:gd fmla="*/ 1116658 h 1709572" name="connsiteY7"/>
                  <a:gd fmla="*/ 3382101 w 4136390" name="connsiteX8"/>
                  <a:gd fmla="*/ 1116658 h 1709572" name="connsiteY8"/>
                  <a:gd fmla="*/ 3382101 w 4136390" name="connsiteX9"/>
                  <a:gd fmla="*/ 1407960 h 1709572" name="connsiteY9"/>
                  <a:gd fmla="*/ 3260725 w 4136390" name="connsiteX10"/>
                  <a:gd fmla="*/ 1407960 h 1709572" name="connsiteY10"/>
                  <a:gd fmla="*/ 3258673 w 4136390" name="connsiteX11"/>
                  <a:gd fmla="*/ 1709572 h 1709572" name="connsiteY11"/>
                  <a:gd fmla="*/ 4136390 w 4136390" name="connsiteX12"/>
                  <a:gd fmla="*/ 1704951 h 1709572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1709572" w="4136390">
                    <a:moveTo>
                      <a:pt x="0" y="1708761"/>
                    </a:moveTo>
                    <a:lnTo>
                      <a:pt x="2834327" y="1708761"/>
                    </a:lnTo>
                    <a:lnTo>
                      <a:pt x="2834327" y="1407960"/>
                    </a:lnTo>
                    <a:lnTo>
                      <a:pt x="2327714" y="1407960"/>
                    </a:lnTo>
                    <a:lnTo>
                      <a:pt x="2327714" y="1116658"/>
                    </a:lnTo>
                    <a:lnTo>
                      <a:pt x="2696063" y="0"/>
                    </a:lnTo>
                    <a:lnTo>
                      <a:pt x="3260725" y="0"/>
                    </a:lnTo>
                    <a:lnTo>
                      <a:pt x="3260725" y="1116658"/>
                    </a:lnTo>
                    <a:lnTo>
                      <a:pt x="3382101" y="1116658"/>
                    </a:lnTo>
                    <a:lnTo>
                      <a:pt x="3382101" y="1407960"/>
                    </a:lnTo>
                    <a:lnTo>
                      <a:pt x="3260725" y="1407960"/>
                    </a:lnTo>
                    <a:cubicBezTo>
                      <a:pt x="3256558" y="1571999"/>
                      <a:pt x="3261689" y="1618799"/>
                      <a:pt x="3258673" y="1709572"/>
                    </a:cubicBezTo>
                    <a:lnTo>
                      <a:pt x="4136390" y="1704951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  <a:effectLst>
                <a:outerShdw algn="tl" blurRad="152400" dir="27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endParaRPr altLang="en-US" lang="zh-CN" sz="23000">
                  <a:latin charset="0" panose="020b0806030902050204" pitchFamily="34" typeface="Impact"/>
                </a:endParaRPr>
              </a:p>
            </p:txBody>
          </p:sp>
          <p:grpSp>
            <p:nvGrpSpPr>
              <p:cNvPr id="59" name="组合 58"/>
              <p:cNvGrpSpPr/>
              <p:nvPr/>
            </p:nvGrpSpPr>
            <p:grpSpPr>
              <a:xfrm>
                <a:off x="6221950" y="5733019"/>
                <a:ext cx="216261" cy="216261"/>
                <a:chOff x="2218721" y="3717673"/>
                <a:chExt cx="248226" cy="248226"/>
              </a:xfrm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2218721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algn="tl" blurRad="152400" dir="27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2262420" y="3763753"/>
                  <a:ext cx="156066" cy="156066"/>
                </a:xfrm>
                <a:prstGeom prst="ellipse">
                  <a:avLst/>
                </a:prstGeom>
                <a:solidFill>
                  <a:srgbClr val="663A77"/>
                </a:solidFill>
                <a:ln>
                  <a:noFill/>
                </a:ln>
                <a:effectLst>
                  <a:innerShdw blurRad="76200" dir="13500000" dist="254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10444043" y="5733019"/>
                <a:ext cx="216261" cy="216261"/>
                <a:chOff x="2218721" y="3717673"/>
                <a:chExt cx="248226" cy="248226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2218721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algn="tl" blurRad="152400" dir="27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2262420" y="3763753"/>
                  <a:ext cx="156066" cy="156066"/>
                </a:xfrm>
                <a:prstGeom prst="ellipse">
                  <a:avLst/>
                </a:prstGeom>
                <a:solidFill>
                  <a:srgbClr val="663A77"/>
                </a:solidFill>
                <a:ln>
                  <a:noFill/>
                </a:ln>
                <a:effectLst>
                  <a:innerShdw blurRad="76200" dir="13500000" dist="254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</p:grpSp>
      <p:sp>
        <p:nvSpPr>
          <p:cNvPr id="65" name="文本框 78"/>
          <p:cNvSpPr txBox="1"/>
          <p:nvPr/>
        </p:nvSpPr>
        <p:spPr>
          <a:xfrm>
            <a:off x="6603126" y="4955453"/>
            <a:ext cx="1984137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在此添加详细的文字信息介绍。在此添加详细的文字。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687162" y="4267468"/>
            <a:ext cx="1442304" cy="655815"/>
            <a:chOff x="4806096" y="2627316"/>
            <a:chExt cx="1442304" cy="655815"/>
          </a:xfrm>
          <a:solidFill>
            <a:srgbClr val="663A77"/>
          </a:solidFill>
        </p:grpSpPr>
        <p:sp>
          <p:nvSpPr>
            <p:cNvPr id="67" name="矩形 66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H="1" rot="16200000">
              <a:off x="4505604" y="2927808"/>
              <a:ext cx="655815" cy="54832"/>
            </a:xfrm>
            <a:prstGeom prst="rect">
              <a:avLst/>
            </a:prstGeom>
            <a:grpFill/>
          </p:spPr>
        </p:pic>
        <p:sp>
          <p:nvSpPr>
            <p:cNvPr id="69" name="文本框 82"/>
            <p:cNvSpPr txBox="1"/>
            <p:nvPr/>
          </p:nvSpPr>
          <p:spPr>
            <a:xfrm>
              <a:off x="4901581" y="2768084"/>
              <a:ext cx="1232942" cy="396240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2720391925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24"/>
      <p:bldP grpId="0" spid="37"/>
      <p:bldP grpId="0" spid="50"/>
      <p:bldP grpId="0" spid="65"/>
    </p:bldLst>
  </p:timing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chemeClr val="accent5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chemeClr val="accent5">
                    <a:lumMod val="7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标注 13"/>
          <p:cNvSpPr/>
          <p:nvPr/>
        </p:nvSpPr>
        <p:spPr>
          <a:xfrm>
            <a:off x="10911596" y="260648"/>
            <a:ext cx="442575" cy="296525"/>
          </a:xfrm>
          <a:prstGeom prst="wedgeRect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0911594" y="260648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39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569195" y="2100728"/>
            <a:ext cx="7326787" cy="3632528"/>
            <a:chOff x="2569195" y="1984502"/>
            <a:chExt cx="7326787" cy="3632528"/>
          </a:xfrm>
        </p:grpSpPr>
        <p:sp>
          <p:nvSpPr>
            <p:cNvPr id="17" name="矩形 16"/>
            <p:cNvSpPr/>
            <p:nvPr/>
          </p:nvSpPr>
          <p:spPr>
            <a:xfrm>
              <a:off x="2569195" y="1984502"/>
              <a:ext cx="7056784" cy="3632528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algn="tl" blurRad="254000" dir="2700000" dist="127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9632588" y="2007010"/>
              <a:ext cx="263394" cy="3603573"/>
              <a:chOff x="9632588" y="2007010"/>
              <a:chExt cx="263394" cy="360357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9632588" y="2924944"/>
                <a:ext cx="263393" cy="864096"/>
              </a:xfrm>
              <a:prstGeom prst="rect">
                <a:avLst/>
              </a:prstGeom>
              <a:solidFill>
                <a:srgbClr val="00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632588" y="3789040"/>
                <a:ext cx="263393" cy="919672"/>
              </a:xfrm>
              <a:prstGeom prst="rect">
                <a:avLst/>
              </a:prstGeom>
              <a:solidFill>
                <a:srgbClr val="F835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单圆角矩形 20"/>
              <p:cNvSpPr/>
              <p:nvPr/>
            </p:nvSpPr>
            <p:spPr>
              <a:xfrm flipV="1">
                <a:off x="9632588" y="4708712"/>
                <a:ext cx="262626" cy="901871"/>
              </a:xfrm>
              <a:prstGeom prst="round1Rect">
                <a:avLst>
                  <a:gd fmla="val 50000" name="adj"/>
                </a:avLst>
              </a:prstGeom>
              <a:solidFill>
                <a:srgbClr val="663A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单圆角矩形 21"/>
              <p:cNvSpPr/>
              <p:nvPr/>
            </p:nvSpPr>
            <p:spPr>
              <a:xfrm>
                <a:off x="9633356" y="2007010"/>
                <a:ext cx="262626" cy="917934"/>
              </a:xfrm>
              <a:prstGeom prst="round1Rect">
                <a:avLst>
                  <a:gd fmla="val 40328" name="adj"/>
                </a:avLst>
              </a:prstGeom>
              <a:solidFill>
                <a:srgbClr val="FFB8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294177" y="1185729"/>
            <a:ext cx="5603647" cy="1337794"/>
            <a:chOff x="3277155" y="1287216"/>
            <a:chExt cx="5603647" cy="1337794"/>
          </a:xfrm>
        </p:grpSpPr>
        <p:grpSp>
          <p:nvGrpSpPr>
            <p:cNvPr id="24" name="组合 23"/>
            <p:cNvGrpSpPr/>
            <p:nvPr/>
          </p:nvGrpSpPr>
          <p:grpSpPr>
            <a:xfrm>
              <a:off x="3277155" y="1287216"/>
              <a:ext cx="1350961" cy="1337794"/>
              <a:chOff x="3277155" y="1287216"/>
              <a:chExt cx="1350961" cy="1337794"/>
            </a:xfrm>
          </p:grpSpPr>
          <p:grpSp>
            <p:nvGrpSpPr>
              <p:cNvPr id="31" name="组合 30"/>
              <p:cNvGrpSpPr/>
              <p:nvPr/>
            </p:nvGrpSpPr>
            <p:grpSpPr>
              <a:xfrm flipV="1">
                <a:off x="3897517" y="1291486"/>
                <a:ext cx="107223" cy="944474"/>
                <a:chOff x="4397738" y="4219255"/>
                <a:chExt cx="107223" cy="944474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4430680" y="4219255"/>
                  <a:ext cx="41340" cy="832057"/>
                </a:xfrm>
                <a:prstGeom prst="rect">
                  <a:avLst/>
                </a:prstGeom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h="6350" prst="angle" w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>
                  <a:off x="4397738" y="4993542"/>
                  <a:ext cx="107223" cy="170187"/>
                </a:xfrm>
                <a:custGeom>
                  <a:gdLst>
                    <a:gd fmla="*/ 0 w 229839" name="connsiteX0"/>
                    <a:gd fmla="*/ 0 h 123110" name="connsiteY0"/>
                    <a:gd fmla="*/ 229839 w 229839" name="connsiteX1"/>
                    <a:gd fmla="*/ 0 h 123110" name="connsiteY1"/>
                    <a:gd fmla="*/ 229839 w 229839" name="connsiteX2"/>
                    <a:gd fmla="*/ 123110 h 123110" name="connsiteY2"/>
                    <a:gd fmla="*/ 0 w 229839" name="connsiteX3"/>
                    <a:gd fmla="*/ 123110 h 123110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123110" w="229839">
                      <a:moveTo>
                        <a:pt x="0" y="0"/>
                      </a:moveTo>
                      <a:lnTo>
                        <a:pt x="229839" y="0"/>
                      </a:lnTo>
                      <a:lnTo>
                        <a:pt x="229839" y="123110"/>
                      </a:lnTo>
                      <a:lnTo>
                        <a:pt x="0" y="123110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h="6350" prst="angle" w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 wrap="square"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2" name="任意多边形 31"/>
              <p:cNvSpPr/>
              <p:nvPr/>
            </p:nvSpPr>
            <p:spPr>
              <a:xfrm>
                <a:off x="3535839" y="2167810"/>
                <a:ext cx="830580" cy="457200"/>
              </a:xfrm>
              <a:custGeom>
                <a:gdLst>
                  <a:gd fmla="*/ 0 w 830580" name="connsiteX0"/>
                  <a:gd fmla="*/ 0 h 457200" name="connsiteY0"/>
                  <a:gd fmla="*/ 830580 w 830580" name="connsiteX1"/>
                  <a:gd fmla="*/ 0 h 457200" name="connsiteY1"/>
                  <a:gd fmla="*/ 830580 w 830580" name="connsiteX2"/>
                  <a:gd fmla="*/ 457200 h 457200" name="connsiteY2"/>
                  <a:gd fmla="*/ 608210 w 830580" name="connsiteX3"/>
                  <a:gd fmla="*/ 457200 h 457200" name="connsiteY3"/>
                  <a:gd fmla="*/ 608210 w 830580" name="connsiteX4"/>
                  <a:gd fmla="*/ 415966 h 457200" name="connsiteY4"/>
                  <a:gd fmla="*/ 573326 w 830580" name="connsiteX5"/>
                  <a:gd fmla="*/ 415966 h 457200" name="connsiteY5"/>
                  <a:gd fmla="*/ 532092 w 830580" name="connsiteX6"/>
                  <a:gd fmla="*/ 457200 h 457200" name="connsiteY6"/>
                  <a:gd fmla="*/ 298488 w 830580" name="connsiteX7"/>
                  <a:gd fmla="*/ 457200 h 457200" name="connsiteY7"/>
                  <a:gd fmla="*/ 257254 w 830580" name="connsiteX8"/>
                  <a:gd fmla="*/ 415966 h 457200" name="connsiteY8"/>
                  <a:gd fmla="*/ 222370 w 830580" name="connsiteX9"/>
                  <a:gd fmla="*/ 415966 h 457200" name="connsiteY9"/>
                  <a:gd fmla="*/ 222370 w 830580" name="connsiteX10"/>
                  <a:gd fmla="*/ 457200 h 457200" name="connsiteY10"/>
                  <a:gd fmla="*/ 0 w 830580" name="connsiteX11"/>
                  <a:gd fmla="*/ 457200 h 457200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457200" w="83058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algn="tl" blurRad="762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>
                <a:off x="3277155" y="1287216"/>
                <a:ext cx="1350961" cy="113512"/>
              </a:xfrm>
              <a:prstGeom prst="rect">
                <a:avLst/>
              </a:prstGeom>
            </p:spPr>
          </p:pic>
        </p:grpSp>
        <p:grpSp>
          <p:nvGrpSpPr>
            <p:cNvPr id="25" name="组合 24"/>
            <p:cNvGrpSpPr/>
            <p:nvPr/>
          </p:nvGrpSpPr>
          <p:grpSpPr>
            <a:xfrm>
              <a:off x="7529841" y="1287216"/>
              <a:ext cx="1350961" cy="1337794"/>
              <a:chOff x="3277155" y="1287216"/>
              <a:chExt cx="1350961" cy="1337794"/>
            </a:xfrm>
          </p:grpSpPr>
          <p:grpSp>
            <p:nvGrpSpPr>
              <p:cNvPr id="26" name="组合 25"/>
              <p:cNvGrpSpPr/>
              <p:nvPr/>
            </p:nvGrpSpPr>
            <p:grpSpPr>
              <a:xfrm flipV="1">
                <a:off x="3897517" y="1291486"/>
                <a:ext cx="107223" cy="944474"/>
                <a:chOff x="4397738" y="4219255"/>
                <a:chExt cx="107223" cy="944474"/>
              </a:xfrm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4430680" y="4219255"/>
                  <a:ext cx="41340" cy="832057"/>
                </a:xfrm>
                <a:prstGeom prst="rect">
                  <a:avLst/>
                </a:prstGeom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h="6350" prst="angle" w="19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4397738" y="4993542"/>
                  <a:ext cx="107223" cy="170187"/>
                </a:xfrm>
                <a:custGeom>
                  <a:gdLst>
                    <a:gd fmla="*/ 0 w 229839" name="connsiteX0"/>
                    <a:gd fmla="*/ 0 h 123110" name="connsiteY0"/>
                    <a:gd fmla="*/ 229839 w 229839" name="connsiteX1"/>
                    <a:gd fmla="*/ 0 h 123110" name="connsiteY1"/>
                    <a:gd fmla="*/ 229839 w 229839" name="connsiteX2"/>
                    <a:gd fmla="*/ 123110 h 123110" name="connsiteY2"/>
                    <a:gd fmla="*/ 0 w 229839" name="connsiteX3"/>
                    <a:gd fmla="*/ 123110 h 123110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123110" w="229839">
                      <a:moveTo>
                        <a:pt x="0" y="0"/>
                      </a:moveTo>
                      <a:lnTo>
                        <a:pt x="229839" y="0"/>
                      </a:lnTo>
                      <a:lnTo>
                        <a:pt x="229839" y="123110"/>
                      </a:lnTo>
                      <a:lnTo>
                        <a:pt x="0" y="123110"/>
                      </a:lnTo>
                      <a:close/>
                    </a:path>
                  </a:pathLst>
                </a:custGeom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dir="t" rig="threePt"/>
                </a:scene3d>
                <a:sp3d>
                  <a:bevelT h="6350" prst="angle" w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 wrap="square"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7" name="任意多边形 26"/>
              <p:cNvSpPr/>
              <p:nvPr/>
            </p:nvSpPr>
            <p:spPr>
              <a:xfrm>
                <a:off x="3535839" y="2167810"/>
                <a:ext cx="830580" cy="457200"/>
              </a:xfrm>
              <a:custGeom>
                <a:gdLst>
                  <a:gd fmla="*/ 0 w 830580" name="connsiteX0"/>
                  <a:gd fmla="*/ 0 h 457200" name="connsiteY0"/>
                  <a:gd fmla="*/ 830580 w 830580" name="connsiteX1"/>
                  <a:gd fmla="*/ 0 h 457200" name="connsiteY1"/>
                  <a:gd fmla="*/ 830580 w 830580" name="connsiteX2"/>
                  <a:gd fmla="*/ 457200 h 457200" name="connsiteY2"/>
                  <a:gd fmla="*/ 608210 w 830580" name="connsiteX3"/>
                  <a:gd fmla="*/ 457200 h 457200" name="connsiteY3"/>
                  <a:gd fmla="*/ 608210 w 830580" name="connsiteX4"/>
                  <a:gd fmla="*/ 415966 h 457200" name="connsiteY4"/>
                  <a:gd fmla="*/ 573326 w 830580" name="connsiteX5"/>
                  <a:gd fmla="*/ 415966 h 457200" name="connsiteY5"/>
                  <a:gd fmla="*/ 532092 w 830580" name="connsiteX6"/>
                  <a:gd fmla="*/ 457200 h 457200" name="connsiteY6"/>
                  <a:gd fmla="*/ 298488 w 830580" name="connsiteX7"/>
                  <a:gd fmla="*/ 457200 h 457200" name="connsiteY7"/>
                  <a:gd fmla="*/ 257254 w 830580" name="connsiteX8"/>
                  <a:gd fmla="*/ 415966 h 457200" name="connsiteY8"/>
                  <a:gd fmla="*/ 222370 w 830580" name="connsiteX9"/>
                  <a:gd fmla="*/ 415966 h 457200" name="connsiteY9"/>
                  <a:gd fmla="*/ 222370 w 830580" name="connsiteX10"/>
                  <a:gd fmla="*/ 457200 h 457200" name="connsiteY10"/>
                  <a:gd fmla="*/ 0 w 830580" name="connsiteX11"/>
                  <a:gd fmla="*/ 457200 h 457200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457200" w="830580">
                    <a:moveTo>
                      <a:pt x="0" y="0"/>
                    </a:moveTo>
                    <a:lnTo>
                      <a:pt x="830580" y="0"/>
                    </a:lnTo>
                    <a:lnTo>
                      <a:pt x="830580" y="457200"/>
                    </a:lnTo>
                    <a:lnTo>
                      <a:pt x="608210" y="457200"/>
                    </a:lnTo>
                    <a:lnTo>
                      <a:pt x="608210" y="415966"/>
                    </a:lnTo>
                    <a:lnTo>
                      <a:pt x="573326" y="415966"/>
                    </a:lnTo>
                    <a:lnTo>
                      <a:pt x="532092" y="457200"/>
                    </a:lnTo>
                    <a:lnTo>
                      <a:pt x="298488" y="457200"/>
                    </a:lnTo>
                    <a:lnTo>
                      <a:pt x="257254" y="415966"/>
                    </a:lnTo>
                    <a:lnTo>
                      <a:pt x="222370" y="415966"/>
                    </a:lnTo>
                    <a:lnTo>
                      <a:pt x="222370" y="457200"/>
                    </a:lnTo>
                    <a:lnTo>
                      <a:pt x="0" y="457200"/>
                    </a:lnTo>
                    <a:close/>
                  </a:path>
                </a:pathLst>
              </a:custGeom>
              <a:gradFill>
                <a:gsLst>
                  <a:gs pos="93000">
                    <a:srgbClr val="363638"/>
                  </a:gs>
                  <a:gs pos="7000">
                    <a:srgbClr val="313132"/>
                  </a:gs>
                  <a:gs pos="46000">
                    <a:srgbClr val="3B3B3D"/>
                  </a:gs>
                  <a:gs pos="93000">
                    <a:schemeClr val="tx1">
                      <a:lumMod val="85000"/>
                      <a:lumOff val="15000"/>
                    </a:schemeClr>
                  </a:gs>
                  <a:gs pos="7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algn="tl" blurRad="76200" dir="2700000" dist="254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 t="76775"/>
              <a:stretch>
                <a:fillRect/>
              </a:stretch>
            </p:blipFill>
            <p:spPr>
              <a:xfrm>
                <a:off x="3277155" y="1287216"/>
                <a:ext cx="1350961" cy="113512"/>
              </a:xfrm>
              <a:prstGeom prst="rect">
                <a:avLst/>
              </a:prstGeom>
            </p:spPr>
          </p:pic>
        </p:grpSp>
      </p:grpSp>
      <p:sp>
        <p:nvSpPr>
          <p:cNvPr id="36" name="文本框 1"/>
          <p:cNvSpPr txBox="1"/>
          <p:nvPr/>
        </p:nvSpPr>
        <p:spPr>
          <a:xfrm>
            <a:off x="3300181" y="2858011"/>
            <a:ext cx="5677726" cy="3383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20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总结：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。</a:t>
            </a:r>
          </a:p>
          <a:p>
            <a:pPr>
              <a:lnSpc>
                <a:spcPct val="120000"/>
              </a:lnSpc>
            </a:pPr>
            <a:endParaRPr altLang="en-US" b="1" lang="zh-CN" sz="2000">
              <a:solidFill>
                <a:srgbClr val="F8353D"/>
              </a:solidFill>
              <a:latin charset="-122" pitchFamily="34" typeface="微软雅黑"/>
              <a:ea charset="-122" pitchFamily="34" typeface="微软雅黑"/>
            </a:endParaRPr>
          </a:p>
          <a:p>
            <a:pPr>
              <a:lnSpc>
                <a:spcPct val="120000"/>
              </a:lnSpc>
            </a:pPr>
            <a:r>
              <a:rPr altLang="en-US" b="1" lang="zh-CN" sz="20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在此录入上述图表的综合描述说明，在此录入上述图表的综合描述说明，在此录入上述图表的综合描述说明，在此录入上述图表的综合描述说明。</a:t>
            </a:r>
          </a:p>
        </p:txBody>
      </p:sp>
    </p:spTree>
    <p:extLst>
      <p:ext uri="{BB962C8B-B14F-4D97-AF65-F5344CB8AC3E}">
        <p14:creationId val="4190940514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3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淘宝网Chenying0907出品 1"/>
          <p:cNvGrpSpPr/>
          <p:nvPr/>
        </p:nvGrpSpPr>
        <p:grpSpPr>
          <a:xfrm>
            <a:off x="2572778" y="2085345"/>
            <a:ext cx="2763946" cy="3446339"/>
            <a:chOff x="3295850" y="1908877"/>
            <a:chExt cx="3738030" cy="4660916"/>
          </a:xfrm>
        </p:grpSpPr>
        <p:sp>
          <p:nvSpPr>
            <p:cNvPr id="3" name="圆角淘宝网Chenying0907出品 2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fmla="val 50000" name="adj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4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" name="圆角淘宝网Chenying0907出品 4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fmla="val 50000" name="adj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7" name="圆角淘宝网Chenying0907出品 6"/>
          <p:cNvSpPr/>
          <p:nvPr/>
        </p:nvSpPr>
        <p:spPr>
          <a:xfrm>
            <a:off x="4535182" y="2625703"/>
            <a:ext cx="5193268" cy="1001440"/>
          </a:xfrm>
          <a:prstGeom prst="roundRect">
            <a:avLst>
              <a:gd fmla="val 9976" name="adj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淘宝网Chenying0907出品 7"/>
          <p:cNvGrpSpPr/>
          <p:nvPr/>
        </p:nvGrpSpPr>
        <p:grpSpPr>
          <a:xfrm>
            <a:off x="4628900" y="3044179"/>
            <a:ext cx="158010" cy="158012"/>
            <a:chOff x="4486616" y="3001075"/>
            <a:chExt cx="274695" cy="274699"/>
          </a:xfrm>
        </p:grpSpPr>
        <p:sp>
          <p:nvSpPr>
            <p:cNvPr id="9" name="淘宝网Chenying0907出品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" name="淘宝网Chenying0907出品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r="135000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淘宝网Chenying0907出品 10"/>
          <p:cNvGrpSpPr/>
          <p:nvPr/>
        </p:nvGrpSpPr>
        <p:grpSpPr>
          <a:xfrm>
            <a:off x="4229561" y="3044179"/>
            <a:ext cx="158010" cy="158012"/>
            <a:chOff x="4486616" y="3001075"/>
            <a:chExt cx="274695" cy="274699"/>
          </a:xfrm>
        </p:grpSpPr>
        <p:sp>
          <p:nvSpPr>
            <p:cNvPr id="12" name="淘宝网Chenying0907出品 11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algn="tl" blurRad="12700" dir="2700000" dist="127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" name="淘宝网Chenying0907出品 12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r="135000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淘宝网Chenying0907出品 13"/>
          <p:cNvGrpSpPr/>
          <p:nvPr/>
        </p:nvGrpSpPr>
        <p:grpSpPr>
          <a:xfrm>
            <a:off x="4318304" y="3089060"/>
            <a:ext cx="384317" cy="61430"/>
            <a:chOff x="4318304" y="3089060"/>
            <a:chExt cx="384317" cy="61430"/>
          </a:xfrm>
        </p:grpSpPr>
        <p:sp>
          <p:nvSpPr>
            <p:cNvPr id="15" name="圆角淘宝网Chenying0907出品 14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" name="圆角淘宝网Chenying0907出品 15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fmla="val 50000" name="adj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</a:ln>
            <a:effectLst>
              <a:outerShdw algn="ctr" blurRad="254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17" name="淘宝网Chenying0907出品 40"/>
          <p:cNvSpPr txBox="1"/>
          <p:nvPr/>
        </p:nvSpPr>
        <p:spPr>
          <a:xfrm>
            <a:off x="5615379" y="2820062"/>
            <a:ext cx="35065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公司与团队</a:t>
            </a:r>
          </a:p>
        </p:txBody>
      </p:sp>
      <p:grpSp>
        <p:nvGrpSpPr>
          <p:cNvPr id="27" name="淘宝网Chenying0907出品 26"/>
          <p:cNvGrpSpPr/>
          <p:nvPr/>
        </p:nvGrpSpPr>
        <p:grpSpPr>
          <a:xfrm>
            <a:off x="5030931" y="2884106"/>
            <a:ext cx="601529" cy="562742"/>
            <a:chOff x="5030931" y="2884106"/>
            <a:chExt cx="601529" cy="562742"/>
          </a:xfrm>
        </p:grpSpPr>
        <p:sp>
          <p:nvSpPr>
            <p:cNvPr id="28" name="淘宝网Chenying0907出品 27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0" pitchFamily="34" typeface="Impact MT Std"/>
              </a:endParaRPr>
            </a:p>
          </p:txBody>
        </p:sp>
        <p:sp>
          <p:nvSpPr>
            <p:cNvPr id="29" name="淘宝网Chenying0907出品 58"/>
            <p:cNvSpPr txBox="1"/>
            <p:nvPr/>
          </p:nvSpPr>
          <p:spPr>
            <a:xfrm>
              <a:off x="5030931" y="2902999"/>
              <a:ext cx="60152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FFB850"/>
                  </a:solidFill>
                  <a:latin charset="0" pitchFamily="34" typeface="Impact MT Std"/>
                </a:rPr>
                <a:t>01</a:t>
              </a:r>
            </a:p>
          </p:txBody>
        </p:sp>
      </p:grpSp>
      <p:sp>
        <p:nvSpPr>
          <p:cNvPr id="30" name="KSO_Shape"/>
          <p:cNvSpPr/>
          <p:nvPr/>
        </p:nvSpPr>
        <p:spPr bwMode="auto">
          <a:xfrm>
            <a:off x="3145259" y="2906363"/>
            <a:ext cx="865987" cy="594645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chemeClr val="bg1"/>
              </a:solidFill>
              <a:ea charset="-122" pitchFamily="2" typeface="宋体"/>
            </a:endParaRPr>
          </a:p>
        </p:txBody>
      </p:sp>
    </p:spTree>
    <p:extLst>
      <p:ext uri="{BB962C8B-B14F-4D97-AF65-F5344CB8AC3E}">
        <p14:creationId val="3888505708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7"/>
      <p:bldP grpId="0" spid="30"/>
    </p:bldLst>
  </p:timing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Freeform 10"/>
          <p:cNvSpPr>
            <a:spLocks noEditPoints="1"/>
          </p:cNvSpPr>
          <p:nvPr/>
        </p:nvSpPr>
        <p:spPr bwMode="auto">
          <a:xfrm>
            <a:off x="4949803" y="3878746"/>
            <a:ext cx="456130" cy="457332"/>
          </a:xfrm>
          <a:custGeom>
            <a:gdLst>
              <a:gd fmla="*/ 245 w 490" name="T0"/>
              <a:gd fmla="*/ 0 h 490" name="T1"/>
              <a:gd fmla="*/ 490 w 490" name="T2"/>
              <a:gd fmla="*/ 245 h 490" name="T3"/>
              <a:gd fmla="*/ 245 w 490" name="T4"/>
              <a:gd fmla="*/ 490 h 490" name="T5"/>
              <a:gd fmla="*/ 0 w 490" name="T6"/>
              <a:gd fmla="*/ 245 h 490" name="T7"/>
              <a:gd fmla="*/ 245 w 490" name="T8"/>
              <a:gd fmla="*/ 0 h 490" name="T9"/>
              <a:gd fmla="*/ 436 w 490" name="T10"/>
              <a:gd fmla="*/ 250 h 490" name="T11"/>
              <a:gd fmla="*/ 427 w 490" name="T12"/>
              <a:gd fmla="*/ 256 h 490" name="T13"/>
              <a:gd fmla="*/ 394 w 490" name="T14"/>
              <a:gd fmla="*/ 256 h 490" name="T15"/>
              <a:gd fmla="*/ 386 w 490" name="T16"/>
              <a:gd fmla="*/ 253 h 490" name="T17"/>
              <a:gd fmla="*/ 245 w 490" name="T18"/>
              <a:gd fmla="*/ 105 h 490" name="T19"/>
              <a:gd fmla="*/ 104 w 490" name="T20"/>
              <a:gd fmla="*/ 253 h 490" name="T21"/>
              <a:gd fmla="*/ 96 w 490" name="T22"/>
              <a:gd fmla="*/ 256 h 490" name="T23"/>
              <a:gd fmla="*/ 63 w 490" name="T24"/>
              <a:gd fmla="*/ 256 h 490" name="T25"/>
              <a:gd fmla="*/ 54 w 490" name="T26"/>
              <a:gd fmla="*/ 250 h 490" name="T27"/>
              <a:gd fmla="*/ 56 w 490" name="T28"/>
              <a:gd fmla="*/ 239 h 490" name="T29"/>
              <a:gd fmla="*/ 236 w 490" name="T30"/>
              <a:gd fmla="*/ 52 h 490" name="T31"/>
              <a:gd fmla="*/ 245 w 490" name="T32"/>
              <a:gd fmla="*/ 48 h 490" name="T33"/>
              <a:gd fmla="*/ 254 w 490" name="T34"/>
              <a:gd fmla="*/ 52 h 490" name="T35"/>
              <a:gd fmla="*/ 434 w 490" name="T36"/>
              <a:gd fmla="*/ 239 h 490" name="T37"/>
              <a:gd fmla="*/ 436 w 490" name="T38"/>
              <a:gd fmla="*/ 250 h 490" name="T39"/>
              <a:gd fmla="*/ 113 w 490" name="T40"/>
              <a:gd fmla="*/ 267 h 490" name="T41"/>
              <a:gd fmla="*/ 113 w 490" name="T42"/>
              <a:gd fmla="*/ 267 h 490" name="T43"/>
              <a:gd fmla="*/ 113 w 490" name="T44"/>
              <a:gd fmla="*/ 379 h 490" name="T45"/>
              <a:gd fmla="*/ 129 w 490" name="T46"/>
              <a:gd fmla="*/ 398 h 490" name="T47"/>
              <a:gd fmla="*/ 202 w 490" name="T48"/>
              <a:gd fmla="*/ 398 h 490" name="T49"/>
              <a:gd fmla="*/ 202 w 490" name="T50"/>
              <a:gd fmla="*/ 276 h 490" name="T51"/>
              <a:gd fmla="*/ 221 w 490" name="T52"/>
              <a:gd fmla="*/ 257 h 490" name="T53"/>
              <a:gd fmla="*/ 269 w 490" name="T54"/>
              <a:gd fmla="*/ 257 h 490" name="T55"/>
              <a:gd fmla="*/ 288 w 490" name="T56"/>
              <a:gd fmla="*/ 276 h 490" name="T57"/>
              <a:gd fmla="*/ 288 w 490" name="T58"/>
              <a:gd fmla="*/ 398 h 490" name="T59"/>
              <a:gd fmla="*/ 361 w 490" name="T60"/>
              <a:gd fmla="*/ 398 h 490" name="T61"/>
              <a:gd fmla="*/ 377 w 490" name="T62"/>
              <a:gd fmla="*/ 379 h 490" name="T63"/>
              <a:gd fmla="*/ 377 w 490" name="T64"/>
              <a:gd fmla="*/ 268 h 490" name="T65"/>
              <a:gd fmla="*/ 245 w 490" name="T66"/>
              <a:gd fmla="*/ 130 h 490" name="T67"/>
              <a:gd fmla="*/ 113 w 490" name="T68"/>
              <a:gd fmla="*/ 267 h 49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490" w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rgbClr val="0070C0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873451" y="2690614"/>
            <a:ext cx="6847726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2pPr>
            <a:lvl3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3pPr>
            <a:lvl4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4pPr>
            <a:lvl5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5pPr>
            <a:lvl6pPr algn="l" fontAlgn="base" marL="4572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6pPr>
            <a:lvl7pPr algn="l" fontAlgn="base" marL="9144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7pPr>
            <a:lvl8pPr algn="l" fontAlgn="base" marL="13716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8pPr>
            <a:lvl9pPr algn="l" fontAlgn="base" marL="18288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itchFamily="34" typeface="微软雅黑"/>
              </a:defRPr>
            </a:lvl9pPr>
          </a:lstStyle>
          <a:p>
            <a:r>
              <a:rPr altLang="en-US" b="1" lang="zh-CN" smtClean="0" sz="64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感谢观看/谢谢！</a:t>
            </a: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5391980" y="3906254"/>
            <a:ext cx="5235536" cy="37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altLang="en-US" b="0" lang="zh-CN" smtClean="0" sz="2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这里可以输入公司/团队名称</a:t>
            </a: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4905685" y="2245753"/>
            <a:ext cx="5521276" cy="55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altLang="en-US" b="0" lang="zh-CN" smtClean="0" sz="28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这里可以简要的描述您的项目</a:t>
            </a:r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4171290" y="1675729"/>
            <a:ext cx="825442" cy="731584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5"/>
          <p:cNvSpPr/>
          <p:nvPr/>
        </p:nvSpPr>
        <p:spPr bwMode="auto">
          <a:xfrm rot="5400000">
            <a:off x="2771908" y="2041651"/>
            <a:ext cx="1281674" cy="113594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5"/>
          <p:cNvSpPr/>
          <p:nvPr/>
        </p:nvSpPr>
        <p:spPr bwMode="auto">
          <a:xfrm rot="5400000">
            <a:off x="412606" y="2702689"/>
            <a:ext cx="1549136" cy="1372989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5"/>
          <p:cNvSpPr/>
          <p:nvPr/>
        </p:nvSpPr>
        <p:spPr bwMode="auto">
          <a:xfrm rot="5400000">
            <a:off x="1186650" y="2557128"/>
            <a:ext cx="2521481" cy="2234771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F4505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1261135" y="3016863"/>
            <a:ext cx="238276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7200">
                <a:solidFill>
                  <a:schemeClr val="bg1">
                    <a:lumMod val="95000"/>
                  </a:schemeClr>
                </a:solidFill>
                <a:latin charset="0" pitchFamily="34" typeface="Impact MT Std"/>
                <a:ea charset="-122" pitchFamily="34" typeface="微软雅黑"/>
                <a:sym charset="-122" pitchFamily="34" typeface="微软雅黑"/>
              </a:rPr>
              <a:t>logo</a:t>
            </a:r>
          </a:p>
        </p:txBody>
      </p:sp>
      <p:sp>
        <p:nvSpPr>
          <p:cNvPr id="25" name="Freeform 5"/>
          <p:cNvSpPr/>
          <p:nvPr/>
        </p:nvSpPr>
        <p:spPr bwMode="auto">
          <a:xfrm rot="5400000">
            <a:off x="1011301" y="5178456"/>
            <a:ext cx="843727" cy="747789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5"/>
          <p:cNvSpPr/>
          <p:nvPr/>
        </p:nvSpPr>
        <p:spPr bwMode="auto">
          <a:xfrm rot="5400000">
            <a:off x="3769862" y="3927551"/>
            <a:ext cx="570200" cy="505365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5"/>
          <p:cNvSpPr/>
          <p:nvPr/>
        </p:nvSpPr>
        <p:spPr bwMode="auto">
          <a:xfrm rot="5400000">
            <a:off x="1785692" y="375878"/>
            <a:ext cx="1403170" cy="124362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圆角矩形 27"/>
          <p:cNvSpPr/>
          <p:nvPr/>
        </p:nvSpPr>
        <p:spPr>
          <a:xfrm>
            <a:off x="1993131" y="6597352"/>
            <a:ext cx="8424936" cy="576064"/>
          </a:xfrm>
          <a:prstGeom prst="roundRect">
            <a:avLst>
              <a:gd fmla="val 50000" name="adj"/>
            </a:avLst>
          </a:prstGeom>
          <a:solidFill>
            <a:srgbClr val="F83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87039314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11"/>
      <p:bldP grpId="0" spid="12"/>
      <p:bldP grpId="0" spid="13"/>
      <p:bldP grpId="0" spid="14"/>
      <p:bldP grpId="0" spid="15"/>
      <p:bldP grpId="0" spid="25"/>
      <p:bldP grpId="0" spid="26"/>
      <p:bldP grpId="0" spid="27"/>
      <p:bldP grpId="0" spid="2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74445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05</a:t>
            </a:r>
          </a:p>
        </p:txBody>
      </p:sp>
      <p:grpSp>
        <p:nvGrpSpPr>
          <p:cNvPr id="34" name="淘宝网Chenying0907出品 33"/>
          <p:cNvGrpSpPr/>
          <p:nvPr/>
        </p:nvGrpSpPr>
        <p:grpSpPr>
          <a:xfrm>
            <a:off x="991014" y="4354298"/>
            <a:ext cx="1160076" cy="1028168"/>
            <a:chOff x="3295850" y="2263222"/>
            <a:chExt cx="2643765" cy="2343151"/>
          </a:xfrm>
        </p:grpSpPr>
        <p:sp>
          <p:nvSpPr>
            <p:cNvPr id="36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淘宝网Chenying0907出品 38"/>
          <p:cNvGrpSpPr/>
          <p:nvPr/>
        </p:nvGrpSpPr>
        <p:grpSpPr>
          <a:xfrm>
            <a:off x="962752" y="2823846"/>
            <a:ext cx="1160076" cy="1028168"/>
            <a:chOff x="3295850" y="2263222"/>
            <a:chExt cx="2643765" cy="2343151"/>
          </a:xfrm>
        </p:grpSpPr>
        <p:sp>
          <p:nvSpPr>
            <p:cNvPr id="41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3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8353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44" name="淘宝网Chenying0907出品 4"/>
          <p:cNvSpPr txBox="1"/>
          <p:nvPr/>
        </p:nvSpPr>
        <p:spPr>
          <a:xfrm>
            <a:off x="883920" y="1107321"/>
            <a:ext cx="10149840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 200字以内，据统计每页幻灯片的最好控制在 5分钟之内。此处添加详细文本描述。此处添加详细文本描述，建议与标题相关并符合整体语言风格，语言描述尽量简洁生动。尽量将每页幻灯片的字数控制在 200字以内，据统计每页幻灯片的最好控制在 5分钟之内。此处添加详细文本描述。</a:t>
            </a:r>
          </a:p>
        </p:txBody>
      </p:sp>
      <p:sp>
        <p:nvSpPr>
          <p:cNvPr id="45" name="淘宝网Chenying0907出品 7"/>
          <p:cNvSpPr txBox="1"/>
          <p:nvPr/>
        </p:nvSpPr>
        <p:spPr>
          <a:xfrm>
            <a:off x="2305548" y="3213194"/>
            <a:ext cx="3471937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您的内容打在这里，或者通过复制您的文本后，在此框中选择粘贴。您的内容打在这里，或者通过复制您的文本后。</a:t>
            </a:r>
          </a:p>
        </p:txBody>
      </p:sp>
      <p:grpSp>
        <p:nvGrpSpPr>
          <p:cNvPr id="46" name="淘宝网Chenying0907出品 45"/>
          <p:cNvGrpSpPr/>
          <p:nvPr/>
        </p:nvGrpSpPr>
        <p:grpSpPr>
          <a:xfrm>
            <a:off x="1296843" y="3105108"/>
            <a:ext cx="495785" cy="493987"/>
            <a:chOff x="6602606" y="810033"/>
            <a:chExt cx="706229" cy="703668"/>
          </a:xfrm>
          <a:solidFill>
            <a:schemeClr val="bg1"/>
          </a:solidFill>
        </p:grpSpPr>
        <p:sp>
          <p:nvSpPr>
            <p:cNvPr id="47" name="淘宝网Chenying0907出品 9"/>
            <p:cNvSpPr>
              <a:spLocks noEditPoints="1"/>
            </p:cNvSpPr>
            <p:nvPr/>
          </p:nvSpPr>
          <p:spPr bwMode="auto">
            <a:xfrm>
              <a:off x="6697696" y="810033"/>
              <a:ext cx="516048" cy="703668"/>
            </a:xfrm>
            <a:custGeom>
              <a:gdLst>
                <a:gd fmla="*/ 222 w 597" name="T0"/>
                <a:gd fmla="*/ 575 h 814" name="T1"/>
                <a:gd fmla="*/ 253 w 597" name="T2"/>
                <a:gd fmla="*/ 598 h 814" name="T3"/>
                <a:gd fmla="*/ 344 w 597" name="T4"/>
                <a:gd fmla="*/ 598 h 814" name="T5"/>
                <a:gd fmla="*/ 375 w 597" name="T6"/>
                <a:gd fmla="*/ 575 h 814" name="T7"/>
                <a:gd fmla="*/ 414 w 597" name="T8"/>
                <a:gd fmla="*/ 509 h 814" name="T9"/>
                <a:gd fmla="*/ 539 w 597" name="T10"/>
                <a:gd fmla="*/ 298 h 814" name="T11"/>
                <a:gd fmla="*/ 298 w 597" name="T12"/>
                <a:gd fmla="*/ 57 h 814" name="T13"/>
                <a:gd fmla="*/ 57 w 597" name="T14"/>
                <a:gd fmla="*/ 298 h 814" name="T15"/>
                <a:gd fmla="*/ 183 w 597" name="T16"/>
                <a:gd fmla="*/ 509 h 814" name="T17"/>
                <a:gd fmla="*/ 222 w 597" name="T18"/>
                <a:gd fmla="*/ 575 h 814" name="T19"/>
                <a:gd fmla="*/ 354 w 597" name="T20"/>
                <a:gd fmla="*/ 782 h 814" name="T21"/>
                <a:gd fmla="*/ 314 w 597" name="T22"/>
                <a:gd fmla="*/ 814 h 814" name="T23"/>
                <a:gd fmla="*/ 282 w 597" name="T24"/>
                <a:gd fmla="*/ 814 h 814" name="T25"/>
                <a:gd fmla="*/ 242 w 597" name="T26"/>
                <a:gd fmla="*/ 782 h 814" name="T27"/>
                <a:gd fmla="*/ 226 w 597" name="T28"/>
                <a:gd fmla="*/ 782 h 814" name="T29"/>
                <a:gd fmla="*/ 165 w 597" name="T30"/>
                <a:gd fmla="*/ 722 h 814" name="T31"/>
                <a:gd fmla="*/ 165 w 597" name="T32"/>
                <a:gd fmla="*/ 576 h 814" name="T33"/>
                <a:gd fmla="*/ 155 w 597" name="T34"/>
                <a:gd fmla="*/ 559 h 814" name="T35"/>
                <a:gd fmla="*/ 0 w 597" name="T36"/>
                <a:gd fmla="*/ 298 h 814" name="T37"/>
                <a:gd fmla="*/ 298 w 597" name="T38"/>
                <a:gd fmla="*/ 0 h 814" name="T39"/>
                <a:gd fmla="*/ 597 w 597" name="T40"/>
                <a:gd fmla="*/ 298 h 814" name="T41"/>
                <a:gd fmla="*/ 441 w 597" name="T42"/>
                <a:gd fmla="*/ 559 h 814" name="T43"/>
                <a:gd fmla="*/ 431 w 597" name="T44"/>
                <a:gd fmla="*/ 576 h 814" name="T45"/>
                <a:gd fmla="*/ 432 w 597" name="T46"/>
                <a:gd fmla="*/ 722 h 814" name="T47"/>
                <a:gd fmla="*/ 371 w 597" name="T48"/>
                <a:gd fmla="*/ 782 h 814" name="T49"/>
                <a:gd fmla="*/ 354 w 597" name="T50"/>
                <a:gd fmla="*/ 782 h 81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814" w="597">
                  <a:moveTo>
                    <a:pt x="222" y="575"/>
                  </a:moveTo>
                  <a:cubicBezTo>
                    <a:pt x="224" y="589"/>
                    <a:pt x="238" y="598"/>
                    <a:pt x="253" y="598"/>
                  </a:cubicBezTo>
                  <a:cubicBezTo>
                    <a:pt x="344" y="598"/>
                    <a:pt x="344" y="598"/>
                    <a:pt x="344" y="598"/>
                  </a:cubicBezTo>
                  <a:cubicBezTo>
                    <a:pt x="358" y="598"/>
                    <a:pt x="373" y="589"/>
                    <a:pt x="375" y="575"/>
                  </a:cubicBezTo>
                  <a:cubicBezTo>
                    <a:pt x="377" y="547"/>
                    <a:pt x="390" y="523"/>
                    <a:pt x="414" y="509"/>
                  </a:cubicBezTo>
                  <a:cubicBezTo>
                    <a:pt x="491" y="467"/>
                    <a:pt x="539" y="386"/>
                    <a:pt x="539" y="298"/>
                  </a:cubicBezTo>
                  <a:cubicBezTo>
                    <a:pt x="539" y="165"/>
                    <a:pt x="431" y="57"/>
                    <a:pt x="298" y="57"/>
                  </a:cubicBezTo>
                  <a:cubicBezTo>
                    <a:pt x="165" y="57"/>
                    <a:pt x="57" y="165"/>
                    <a:pt x="57" y="298"/>
                  </a:cubicBezTo>
                  <a:cubicBezTo>
                    <a:pt x="57" y="386"/>
                    <a:pt x="105" y="467"/>
                    <a:pt x="183" y="509"/>
                  </a:cubicBezTo>
                  <a:cubicBezTo>
                    <a:pt x="207" y="523"/>
                    <a:pt x="219" y="547"/>
                    <a:pt x="222" y="575"/>
                  </a:cubicBezTo>
                  <a:close/>
                  <a:moveTo>
                    <a:pt x="354" y="782"/>
                  </a:moveTo>
                  <a:cubicBezTo>
                    <a:pt x="350" y="800"/>
                    <a:pt x="334" y="814"/>
                    <a:pt x="314" y="814"/>
                  </a:cubicBezTo>
                  <a:cubicBezTo>
                    <a:pt x="282" y="814"/>
                    <a:pt x="282" y="814"/>
                    <a:pt x="282" y="814"/>
                  </a:cubicBezTo>
                  <a:cubicBezTo>
                    <a:pt x="263" y="814"/>
                    <a:pt x="247" y="800"/>
                    <a:pt x="242" y="782"/>
                  </a:cubicBezTo>
                  <a:cubicBezTo>
                    <a:pt x="226" y="782"/>
                    <a:pt x="226" y="782"/>
                    <a:pt x="226" y="782"/>
                  </a:cubicBezTo>
                  <a:cubicBezTo>
                    <a:pt x="193" y="782"/>
                    <a:pt x="165" y="755"/>
                    <a:pt x="165" y="722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569"/>
                    <a:pt x="162" y="563"/>
                    <a:pt x="155" y="559"/>
                  </a:cubicBezTo>
                  <a:cubicBezTo>
                    <a:pt x="60" y="507"/>
                    <a:pt x="0" y="407"/>
                    <a:pt x="0" y="298"/>
                  </a:cubicBezTo>
                  <a:cubicBezTo>
                    <a:pt x="0" y="133"/>
                    <a:pt x="134" y="0"/>
                    <a:pt x="298" y="0"/>
                  </a:cubicBezTo>
                  <a:cubicBezTo>
                    <a:pt x="463" y="0"/>
                    <a:pt x="597" y="133"/>
                    <a:pt x="597" y="298"/>
                  </a:cubicBezTo>
                  <a:cubicBezTo>
                    <a:pt x="597" y="407"/>
                    <a:pt x="537" y="507"/>
                    <a:pt x="441" y="559"/>
                  </a:cubicBezTo>
                  <a:cubicBezTo>
                    <a:pt x="435" y="563"/>
                    <a:pt x="431" y="569"/>
                    <a:pt x="431" y="576"/>
                  </a:cubicBezTo>
                  <a:cubicBezTo>
                    <a:pt x="432" y="722"/>
                    <a:pt x="432" y="722"/>
                    <a:pt x="432" y="722"/>
                  </a:cubicBezTo>
                  <a:cubicBezTo>
                    <a:pt x="432" y="755"/>
                    <a:pt x="404" y="782"/>
                    <a:pt x="371" y="782"/>
                  </a:cubicBezTo>
                  <a:cubicBezTo>
                    <a:pt x="354" y="782"/>
                    <a:pt x="354" y="782"/>
                    <a:pt x="354" y="7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淘宝网Chenying0907出品 10"/>
            <p:cNvSpPr>
              <a:spLocks noEditPoints="1"/>
            </p:cNvSpPr>
            <p:nvPr/>
          </p:nvSpPr>
          <p:spPr bwMode="auto">
            <a:xfrm>
              <a:off x="6602606" y="878425"/>
              <a:ext cx="706229" cy="373412"/>
            </a:xfrm>
            <a:custGeom>
              <a:gdLst>
                <a:gd fmla="*/ 699 w 817" name="T0"/>
                <a:gd fmla="*/ 406 h 432" name="T1"/>
                <a:gd fmla="*/ 692 w 817" name="T2"/>
                <a:gd fmla="*/ 380 h 432" name="T3"/>
                <a:gd fmla="*/ 718 w 817" name="T4"/>
                <a:gd fmla="*/ 373 h 432" name="T5"/>
                <a:gd fmla="*/ 755 w 817" name="T6"/>
                <a:gd fmla="*/ 394 h 432" name="T7"/>
                <a:gd fmla="*/ 762 w 817" name="T8"/>
                <a:gd fmla="*/ 420 h 432" name="T9"/>
                <a:gd fmla="*/ 736 w 817" name="T10"/>
                <a:gd fmla="*/ 427 h 432" name="T11"/>
                <a:gd fmla="*/ 699 w 817" name="T12"/>
                <a:gd fmla="*/ 406 h 432" name="T13"/>
                <a:gd fmla="*/ 718 w 817" name="T14"/>
                <a:gd fmla="*/ 59 h 432" name="T15"/>
                <a:gd fmla="*/ 692 w 817" name="T16"/>
                <a:gd fmla="*/ 52 h 432" name="T17"/>
                <a:gd fmla="*/ 699 w 817" name="T18"/>
                <a:gd fmla="*/ 26 h 432" name="T19"/>
                <a:gd fmla="*/ 736 w 817" name="T20"/>
                <a:gd fmla="*/ 5 h 432" name="T21"/>
                <a:gd fmla="*/ 762 w 817" name="T22"/>
                <a:gd fmla="*/ 12 h 432" name="T23"/>
                <a:gd fmla="*/ 755 w 817" name="T24"/>
                <a:gd fmla="*/ 38 h 432" name="T25"/>
                <a:gd fmla="*/ 718 w 817" name="T26"/>
                <a:gd fmla="*/ 59 h 432" name="T27"/>
                <a:gd fmla="*/ 755 w 817" name="T28"/>
                <a:gd fmla="*/ 235 h 432" name="T29"/>
                <a:gd fmla="*/ 736 w 817" name="T30"/>
                <a:gd fmla="*/ 216 h 432" name="T31"/>
                <a:gd fmla="*/ 755 w 817" name="T32"/>
                <a:gd fmla="*/ 197 h 432" name="T33"/>
                <a:gd fmla="*/ 798 w 817" name="T34"/>
                <a:gd fmla="*/ 197 h 432" name="T35"/>
                <a:gd fmla="*/ 817 w 817" name="T36"/>
                <a:gd fmla="*/ 216 h 432" name="T37"/>
                <a:gd fmla="*/ 798 w 817" name="T38"/>
                <a:gd fmla="*/ 235 h 432" name="T39"/>
                <a:gd fmla="*/ 755 w 817" name="T40"/>
                <a:gd fmla="*/ 235 h 432" name="T41"/>
                <a:gd fmla="*/ 118 w 817" name="T42"/>
                <a:gd fmla="*/ 26 h 432" name="T43"/>
                <a:gd fmla="*/ 124 w 817" name="T44"/>
                <a:gd fmla="*/ 52 h 432" name="T45"/>
                <a:gd fmla="*/ 98 w 817" name="T46"/>
                <a:gd fmla="*/ 59 h 432" name="T47"/>
                <a:gd fmla="*/ 62 w 817" name="T48"/>
                <a:gd fmla="*/ 38 h 432" name="T49"/>
                <a:gd fmla="*/ 55 w 817" name="T50"/>
                <a:gd fmla="*/ 12 h 432" name="T51"/>
                <a:gd fmla="*/ 81 w 817" name="T52"/>
                <a:gd fmla="*/ 5 h 432" name="T53"/>
                <a:gd fmla="*/ 118 w 817" name="T54"/>
                <a:gd fmla="*/ 26 h 432" name="T55"/>
                <a:gd fmla="*/ 98 w 817" name="T56"/>
                <a:gd fmla="*/ 373 h 432" name="T57"/>
                <a:gd fmla="*/ 124 w 817" name="T58"/>
                <a:gd fmla="*/ 380 h 432" name="T59"/>
                <a:gd fmla="*/ 118 w 817" name="T60"/>
                <a:gd fmla="*/ 406 h 432" name="T61"/>
                <a:gd fmla="*/ 81 w 817" name="T62"/>
                <a:gd fmla="*/ 427 h 432" name="T63"/>
                <a:gd fmla="*/ 55 w 817" name="T64"/>
                <a:gd fmla="*/ 420 h 432" name="T65"/>
                <a:gd fmla="*/ 62 w 817" name="T66"/>
                <a:gd fmla="*/ 394 h 432" name="T67"/>
                <a:gd fmla="*/ 98 w 817" name="T68"/>
                <a:gd fmla="*/ 373 h 432" name="T69"/>
                <a:gd fmla="*/ 62 w 817" name="T70"/>
                <a:gd fmla="*/ 197 h 432" name="T71"/>
                <a:gd fmla="*/ 81 w 817" name="T72"/>
                <a:gd fmla="*/ 216 h 432" name="T73"/>
                <a:gd fmla="*/ 62 w 817" name="T74"/>
                <a:gd fmla="*/ 235 h 432" name="T75"/>
                <a:gd fmla="*/ 19 w 817" name="T76"/>
                <a:gd fmla="*/ 235 h 432" name="T77"/>
                <a:gd fmla="*/ 0 w 817" name="T78"/>
                <a:gd fmla="*/ 216 h 432" name="T79"/>
                <a:gd fmla="*/ 19 w 817" name="T80"/>
                <a:gd fmla="*/ 197 h 432" name="T81"/>
                <a:gd fmla="*/ 62 w 817" name="T82"/>
                <a:gd fmla="*/ 197 h 43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32" w="817">
                  <a:moveTo>
                    <a:pt x="699" y="406"/>
                  </a:moveTo>
                  <a:cubicBezTo>
                    <a:pt x="690" y="401"/>
                    <a:pt x="687" y="389"/>
                    <a:pt x="692" y="380"/>
                  </a:cubicBezTo>
                  <a:cubicBezTo>
                    <a:pt x="698" y="371"/>
                    <a:pt x="709" y="368"/>
                    <a:pt x="718" y="373"/>
                  </a:cubicBezTo>
                  <a:cubicBezTo>
                    <a:pt x="755" y="394"/>
                    <a:pt x="755" y="394"/>
                    <a:pt x="755" y="394"/>
                  </a:cubicBezTo>
                  <a:cubicBezTo>
                    <a:pt x="764" y="399"/>
                    <a:pt x="767" y="411"/>
                    <a:pt x="762" y="420"/>
                  </a:cubicBezTo>
                  <a:cubicBezTo>
                    <a:pt x="757" y="429"/>
                    <a:pt x="745" y="432"/>
                    <a:pt x="736" y="427"/>
                  </a:cubicBezTo>
                  <a:cubicBezTo>
                    <a:pt x="699" y="406"/>
                    <a:pt x="699" y="406"/>
                    <a:pt x="699" y="406"/>
                  </a:cubicBezTo>
                  <a:close/>
                  <a:moveTo>
                    <a:pt x="718" y="59"/>
                  </a:moveTo>
                  <a:cubicBezTo>
                    <a:pt x="709" y="64"/>
                    <a:pt x="698" y="61"/>
                    <a:pt x="692" y="52"/>
                  </a:cubicBezTo>
                  <a:cubicBezTo>
                    <a:pt x="687" y="43"/>
                    <a:pt x="690" y="31"/>
                    <a:pt x="699" y="26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745" y="0"/>
                    <a:pt x="757" y="3"/>
                    <a:pt x="762" y="12"/>
                  </a:cubicBezTo>
                  <a:cubicBezTo>
                    <a:pt x="767" y="21"/>
                    <a:pt x="764" y="32"/>
                    <a:pt x="755" y="38"/>
                  </a:cubicBezTo>
                  <a:cubicBezTo>
                    <a:pt x="718" y="59"/>
                    <a:pt x="718" y="59"/>
                    <a:pt x="718" y="59"/>
                  </a:cubicBezTo>
                  <a:close/>
                  <a:moveTo>
                    <a:pt x="755" y="235"/>
                  </a:moveTo>
                  <a:cubicBezTo>
                    <a:pt x="745" y="235"/>
                    <a:pt x="736" y="226"/>
                    <a:pt x="736" y="216"/>
                  </a:cubicBezTo>
                  <a:cubicBezTo>
                    <a:pt x="736" y="205"/>
                    <a:pt x="745" y="197"/>
                    <a:pt x="755" y="197"/>
                  </a:cubicBezTo>
                  <a:cubicBezTo>
                    <a:pt x="798" y="197"/>
                    <a:pt x="798" y="197"/>
                    <a:pt x="798" y="197"/>
                  </a:cubicBezTo>
                  <a:cubicBezTo>
                    <a:pt x="808" y="197"/>
                    <a:pt x="817" y="205"/>
                    <a:pt x="817" y="216"/>
                  </a:cubicBezTo>
                  <a:cubicBezTo>
                    <a:pt x="817" y="226"/>
                    <a:pt x="808" y="235"/>
                    <a:pt x="798" y="235"/>
                  </a:cubicBezTo>
                  <a:cubicBezTo>
                    <a:pt x="755" y="235"/>
                    <a:pt x="755" y="235"/>
                    <a:pt x="755" y="235"/>
                  </a:cubicBezTo>
                  <a:close/>
                  <a:moveTo>
                    <a:pt x="118" y="26"/>
                  </a:moveTo>
                  <a:cubicBezTo>
                    <a:pt x="127" y="31"/>
                    <a:pt x="130" y="43"/>
                    <a:pt x="124" y="52"/>
                  </a:cubicBezTo>
                  <a:cubicBezTo>
                    <a:pt x="119" y="61"/>
                    <a:pt x="108" y="64"/>
                    <a:pt x="98" y="5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2"/>
                    <a:pt x="49" y="21"/>
                    <a:pt x="55" y="12"/>
                  </a:cubicBezTo>
                  <a:cubicBezTo>
                    <a:pt x="60" y="3"/>
                    <a:pt x="72" y="0"/>
                    <a:pt x="81" y="5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98" y="373"/>
                  </a:moveTo>
                  <a:cubicBezTo>
                    <a:pt x="108" y="368"/>
                    <a:pt x="119" y="371"/>
                    <a:pt x="124" y="380"/>
                  </a:cubicBezTo>
                  <a:cubicBezTo>
                    <a:pt x="130" y="389"/>
                    <a:pt x="127" y="401"/>
                    <a:pt x="118" y="406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72" y="432"/>
                    <a:pt x="60" y="429"/>
                    <a:pt x="55" y="420"/>
                  </a:cubicBezTo>
                  <a:cubicBezTo>
                    <a:pt x="49" y="411"/>
                    <a:pt x="53" y="399"/>
                    <a:pt x="62" y="394"/>
                  </a:cubicBezTo>
                  <a:cubicBezTo>
                    <a:pt x="98" y="373"/>
                    <a:pt x="98" y="373"/>
                    <a:pt x="98" y="373"/>
                  </a:cubicBezTo>
                  <a:close/>
                  <a:moveTo>
                    <a:pt x="62" y="197"/>
                  </a:moveTo>
                  <a:cubicBezTo>
                    <a:pt x="72" y="197"/>
                    <a:pt x="81" y="205"/>
                    <a:pt x="81" y="216"/>
                  </a:cubicBezTo>
                  <a:cubicBezTo>
                    <a:pt x="81" y="226"/>
                    <a:pt x="72" y="235"/>
                    <a:pt x="62" y="235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9" y="235"/>
                    <a:pt x="0" y="226"/>
                    <a:pt x="0" y="216"/>
                  </a:cubicBezTo>
                  <a:cubicBezTo>
                    <a:pt x="0" y="205"/>
                    <a:pt x="9" y="197"/>
                    <a:pt x="19" y="197"/>
                  </a:cubicBezTo>
                  <a:cubicBezTo>
                    <a:pt x="62" y="197"/>
                    <a:pt x="62" y="197"/>
                    <a:pt x="62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淘宝网Chenying0907出品 11"/>
            <p:cNvSpPr/>
            <p:nvPr/>
          </p:nvSpPr>
          <p:spPr bwMode="auto">
            <a:xfrm>
              <a:off x="6829360" y="958521"/>
              <a:ext cx="253087" cy="253452"/>
            </a:xfrm>
            <a:custGeom>
              <a:gdLst>
                <a:gd fmla="*/ 3 w 293" name="T0"/>
                <a:gd fmla="*/ 38 h 293" name="T1"/>
                <a:gd fmla="*/ 16 w 293" name="T2"/>
                <a:gd fmla="*/ 15 h 293" name="T3"/>
                <a:gd fmla="*/ 39 w 293" name="T4"/>
                <a:gd fmla="*/ 28 h 293" name="T5"/>
                <a:gd fmla="*/ 50 w 293" name="T6"/>
                <a:gd fmla="*/ 65 h 293" name="T7"/>
                <a:gd fmla="*/ 91 w 293" name="T8"/>
                <a:gd fmla="*/ 53 h 293" name="T9"/>
                <a:gd fmla="*/ 91 w 293" name="T10"/>
                <a:gd fmla="*/ 53 h 293" name="T11"/>
                <a:gd fmla="*/ 127 w 293" name="T12"/>
                <a:gd fmla="*/ 48 h 293" name="T13"/>
                <a:gd fmla="*/ 127 w 293" name="T14"/>
                <a:gd fmla="*/ 19 h 293" name="T15"/>
                <a:gd fmla="*/ 146 w 293" name="T16"/>
                <a:gd fmla="*/ 0 h 293" name="T17"/>
                <a:gd fmla="*/ 165 w 293" name="T18"/>
                <a:gd fmla="*/ 19 h 293" name="T19"/>
                <a:gd fmla="*/ 165 w 293" name="T20"/>
                <a:gd fmla="*/ 48 h 293" name="T21"/>
                <a:gd fmla="*/ 202 w 293" name="T22"/>
                <a:gd fmla="*/ 53 h 293" name="T23"/>
                <a:gd fmla="*/ 202 w 293" name="T24"/>
                <a:gd fmla="*/ 53 h 293" name="T25"/>
                <a:gd fmla="*/ 202 w 293" name="T26"/>
                <a:gd fmla="*/ 53 h 293" name="T27"/>
                <a:gd fmla="*/ 242 w 293" name="T28"/>
                <a:gd fmla="*/ 65 h 293" name="T29"/>
                <a:gd fmla="*/ 253 w 293" name="T30"/>
                <a:gd fmla="*/ 28 h 293" name="T31"/>
                <a:gd fmla="*/ 277 w 293" name="T32"/>
                <a:gd fmla="*/ 15 h 293" name="T33"/>
                <a:gd fmla="*/ 290 w 293" name="T34"/>
                <a:gd fmla="*/ 38 h 293" name="T35"/>
                <a:gd fmla="*/ 220 w 293" name="T36"/>
                <a:gd fmla="*/ 278 h 293" name="T37"/>
                <a:gd fmla="*/ 196 w 293" name="T38"/>
                <a:gd fmla="*/ 290 h 293" name="T39"/>
                <a:gd fmla="*/ 183 w 293" name="T40"/>
                <a:gd fmla="*/ 267 h 293" name="T41"/>
                <a:gd fmla="*/ 232 w 293" name="T42"/>
                <a:gd fmla="*/ 102 h 293" name="T43"/>
                <a:gd fmla="*/ 194 w 293" name="T44"/>
                <a:gd fmla="*/ 90 h 293" name="T45"/>
                <a:gd fmla="*/ 194 w 293" name="T46"/>
                <a:gd fmla="*/ 90 h 293" name="T47"/>
                <a:gd fmla="*/ 165 w 293" name="T48"/>
                <a:gd fmla="*/ 86 h 293" name="T49"/>
                <a:gd fmla="*/ 165 w 293" name="T50"/>
                <a:gd fmla="*/ 132 h 293" name="T51"/>
                <a:gd fmla="*/ 146 w 293" name="T52"/>
                <a:gd fmla="*/ 151 h 293" name="T53"/>
                <a:gd fmla="*/ 127 w 293" name="T54"/>
                <a:gd fmla="*/ 132 h 293" name="T55"/>
                <a:gd fmla="*/ 127 w 293" name="T56"/>
                <a:gd fmla="*/ 86 h 293" name="T57"/>
                <a:gd fmla="*/ 99 w 293" name="T58"/>
                <a:gd fmla="*/ 90 h 293" name="T59"/>
                <a:gd fmla="*/ 99 w 293" name="T60"/>
                <a:gd fmla="*/ 90 h 293" name="T61"/>
                <a:gd fmla="*/ 61 w 293" name="T62"/>
                <a:gd fmla="*/ 102 h 293" name="T63"/>
                <a:gd fmla="*/ 109 w 293" name="T64"/>
                <a:gd fmla="*/ 267 h 293" name="T65"/>
                <a:gd fmla="*/ 96 w 293" name="T66"/>
                <a:gd fmla="*/ 290 h 293" name="T67"/>
                <a:gd fmla="*/ 73 w 293" name="T68"/>
                <a:gd fmla="*/ 278 h 293" name="T69"/>
                <a:gd fmla="*/ 3 w 293" name="T70"/>
                <a:gd fmla="*/ 38 h 29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293" w="293">
                  <a:moveTo>
                    <a:pt x="3" y="38"/>
                  </a:moveTo>
                  <a:cubicBezTo>
                    <a:pt x="0" y="28"/>
                    <a:pt x="6" y="18"/>
                    <a:pt x="16" y="15"/>
                  </a:cubicBezTo>
                  <a:cubicBezTo>
                    <a:pt x="26" y="12"/>
                    <a:pt x="37" y="18"/>
                    <a:pt x="39" y="28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63" y="60"/>
                    <a:pt x="77" y="5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103" y="50"/>
                    <a:pt x="115" y="49"/>
                    <a:pt x="127" y="4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8"/>
                    <a:pt x="136" y="0"/>
                    <a:pt x="146" y="0"/>
                  </a:cubicBezTo>
                  <a:cubicBezTo>
                    <a:pt x="157" y="0"/>
                    <a:pt x="165" y="8"/>
                    <a:pt x="165" y="19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78" y="49"/>
                    <a:pt x="190" y="50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16" y="56"/>
                    <a:pt x="229" y="60"/>
                    <a:pt x="242" y="65"/>
                  </a:cubicBezTo>
                  <a:cubicBezTo>
                    <a:pt x="253" y="28"/>
                    <a:pt x="253" y="28"/>
                    <a:pt x="253" y="28"/>
                  </a:cubicBezTo>
                  <a:cubicBezTo>
                    <a:pt x="256" y="18"/>
                    <a:pt x="267" y="12"/>
                    <a:pt x="277" y="15"/>
                  </a:cubicBezTo>
                  <a:cubicBezTo>
                    <a:pt x="287" y="18"/>
                    <a:pt x="293" y="28"/>
                    <a:pt x="290" y="38"/>
                  </a:cubicBezTo>
                  <a:cubicBezTo>
                    <a:pt x="220" y="278"/>
                    <a:pt x="220" y="278"/>
                    <a:pt x="220" y="278"/>
                  </a:cubicBezTo>
                  <a:cubicBezTo>
                    <a:pt x="217" y="288"/>
                    <a:pt x="206" y="293"/>
                    <a:pt x="196" y="290"/>
                  </a:cubicBezTo>
                  <a:cubicBezTo>
                    <a:pt x="186" y="288"/>
                    <a:pt x="180" y="277"/>
                    <a:pt x="183" y="267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20" y="97"/>
                    <a:pt x="207" y="93"/>
                    <a:pt x="194" y="90"/>
                  </a:cubicBezTo>
                  <a:cubicBezTo>
                    <a:pt x="194" y="90"/>
                    <a:pt x="194" y="90"/>
                    <a:pt x="194" y="90"/>
                  </a:cubicBezTo>
                  <a:cubicBezTo>
                    <a:pt x="185" y="88"/>
                    <a:pt x="175" y="87"/>
                    <a:pt x="165" y="86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5" y="143"/>
                    <a:pt x="157" y="151"/>
                    <a:pt x="146" y="151"/>
                  </a:cubicBezTo>
                  <a:cubicBezTo>
                    <a:pt x="136" y="151"/>
                    <a:pt x="127" y="143"/>
                    <a:pt x="127" y="132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18" y="87"/>
                    <a:pt x="108" y="88"/>
                    <a:pt x="99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85" y="93"/>
                    <a:pt x="73" y="97"/>
                    <a:pt x="61" y="102"/>
                  </a:cubicBezTo>
                  <a:cubicBezTo>
                    <a:pt x="109" y="267"/>
                    <a:pt x="109" y="267"/>
                    <a:pt x="109" y="267"/>
                  </a:cubicBezTo>
                  <a:cubicBezTo>
                    <a:pt x="112" y="277"/>
                    <a:pt x="106" y="288"/>
                    <a:pt x="96" y="290"/>
                  </a:cubicBezTo>
                  <a:cubicBezTo>
                    <a:pt x="86" y="293"/>
                    <a:pt x="76" y="288"/>
                    <a:pt x="73" y="278"/>
                  </a:cubicBezTo>
                  <a:cubicBezTo>
                    <a:pt x="3" y="38"/>
                    <a:pt x="3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0" name="淘宝网Chenying0907出品 49"/>
          <p:cNvGrpSpPr/>
          <p:nvPr/>
        </p:nvGrpSpPr>
        <p:grpSpPr>
          <a:xfrm>
            <a:off x="1333454" y="4623692"/>
            <a:ext cx="486093" cy="489380"/>
            <a:chOff x="8026400" y="804913"/>
            <a:chExt cx="702937" cy="707692"/>
          </a:xfrm>
          <a:solidFill>
            <a:schemeClr val="bg1"/>
          </a:solidFill>
        </p:grpSpPr>
        <p:sp>
          <p:nvSpPr>
            <p:cNvPr id="51" name="淘宝网Chenying0907出品 12"/>
            <p:cNvSpPr/>
            <p:nvPr/>
          </p:nvSpPr>
          <p:spPr bwMode="auto">
            <a:xfrm>
              <a:off x="8268515" y="1320961"/>
              <a:ext cx="460822" cy="191644"/>
            </a:xfrm>
            <a:custGeom>
              <a:gdLst>
                <a:gd fmla="*/ 25 w 533" name="T0"/>
                <a:gd fmla="*/ 165 h 222" name="T1"/>
                <a:gd fmla="*/ 158 w 533" name="T2"/>
                <a:gd fmla="*/ 165 h 222" name="T3"/>
                <a:gd fmla="*/ 158 w 533" name="T4"/>
                <a:gd fmla="*/ 108 h 222" name="T5"/>
                <a:gd fmla="*/ 184 w 533" name="T6"/>
                <a:gd fmla="*/ 83 h 222" name="T7"/>
                <a:gd fmla="*/ 317 w 533" name="T8"/>
                <a:gd fmla="*/ 83 h 222" name="T9"/>
                <a:gd fmla="*/ 317 w 533" name="T10"/>
                <a:gd fmla="*/ 25 h 222" name="T11"/>
                <a:gd fmla="*/ 343 w 533" name="T12"/>
                <a:gd fmla="*/ 0 h 222" name="T13"/>
                <a:gd fmla="*/ 533 w 533" name="T14"/>
                <a:gd fmla="*/ 0 h 222" name="T15"/>
                <a:gd fmla="*/ 533 w 533" name="T16"/>
                <a:gd fmla="*/ 32 h 222" name="T17"/>
                <a:gd fmla="*/ 508 w 533" name="T18"/>
                <a:gd fmla="*/ 57 h 222" name="T19"/>
                <a:gd fmla="*/ 375 w 533" name="T20"/>
                <a:gd fmla="*/ 57 h 222" name="T21"/>
                <a:gd fmla="*/ 375 w 533" name="T22"/>
                <a:gd fmla="*/ 114 h 222" name="T23"/>
                <a:gd fmla="*/ 349 w 533" name="T24"/>
                <a:gd fmla="*/ 140 h 222" name="T25"/>
                <a:gd fmla="*/ 216 w 533" name="T26"/>
                <a:gd fmla="*/ 140 h 222" name="T27"/>
                <a:gd fmla="*/ 216 w 533" name="T28"/>
                <a:gd fmla="*/ 197 h 222" name="T29"/>
                <a:gd fmla="*/ 190 w 533" name="T30"/>
                <a:gd fmla="*/ 222 h 222" name="T31"/>
                <a:gd fmla="*/ 0 w 533" name="T32"/>
                <a:gd fmla="*/ 222 h 222" name="T33"/>
                <a:gd fmla="*/ 0 w 533" name="T34"/>
                <a:gd fmla="*/ 191 h 222" name="T35"/>
                <a:gd fmla="*/ 25 w 533" name="T36"/>
                <a:gd fmla="*/ 165 h 22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1" w="533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淘宝网Chenying0907出品 13"/>
            <p:cNvSpPr>
              <a:spLocks noEditPoints="1"/>
            </p:cNvSpPr>
            <p:nvPr/>
          </p:nvSpPr>
          <p:spPr bwMode="auto">
            <a:xfrm>
              <a:off x="8026400" y="804913"/>
              <a:ext cx="529214" cy="655758"/>
            </a:xfrm>
            <a:custGeom>
              <a:gdLst>
                <a:gd fmla="*/ 28 w 612" name="T0"/>
                <a:gd fmla="*/ 504 h 759" name="T1"/>
                <a:gd fmla="*/ 148 w 612" name="T2"/>
                <a:gd fmla="*/ 514 h 759" name="T3"/>
                <a:gd fmla="*/ 179 w 612" name="T4"/>
                <a:gd fmla="*/ 488 h 759" name="T5"/>
                <a:gd fmla="*/ 184 w 612" name="T6"/>
                <a:gd fmla="*/ 423 h 759" name="T7"/>
                <a:gd fmla="*/ 158 w 612" name="T8"/>
                <a:gd fmla="*/ 392 h 759" name="T9"/>
                <a:gd fmla="*/ 38 w 612" name="T10"/>
                <a:gd fmla="*/ 381 h 759" name="T11"/>
                <a:gd fmla="*/ 7 w 612" name="T12"/>
                <a:gd fmla="*/ 407 h 759" name="T13"/>
                <a:gd fmla="*/ 2 w 612" name="T14"/>
                <a:gd fmla="*/ 473 h 759" name="T15"/>
                <a:gd fmla="*/ 28 w 612" name="T16"/>
                <a:gd fmla="*/ 504 h 759" name="T17"/>
                <a:gd fmla="*/ 157 w 612" name="T18"/>
                <a:gd fmla="*/ 669 h 759" name="T19"/>
                <a:gd fmla="*/ 254 w 612" name="T20"/>
                <a:gd fmla="*/ 487 h 759" name="T21"/>
                <a:gd fmla="*/ 334 w 612" name="T22"/>
                <a:gd fmla="*/ 512 h 759" name="T23"/>
                <a:gd fmla="*/ 342 w 612" name="T24"/>
                <a:gd fmla="*/ 515 h 759" name="T25"/>
                <a:gd fmla="*/ 216 w 612" name="T26"/>
                <a:gd fmla="*/ 722 h 759" name="T27"/>
                <a:gd fmla="*/ 157 w 612" name="T28"/>
                <a:gd fmla="*/ 669 h 759" name="T29"/>
                <a:gd fmla="*/ 379 w 612" name="T30"/>
                <a:gd fmla="*/ 7 h 759" name="T31"/>
                <a:gd fmla="*/ 426 w 612" name="T32"/>
                <a:gd fmla="*/ 84 h 759" name="T33"/>
                <a:gd fmla="*/ 349 w 612" name="T34"/>
                <a:gd fmla="*/ 150 h 759" name="T35"/>
                <a:gd fmla="*/ 304 w 612" name="T36"/>
                <a:gd fmla="*/ 59 h 759" name="T37"/>
                <a:gd fmla="*/ 379 w 612" name="T38"/>
                <a:gd fmla="*/ 7 h 759" name="T39"/>
                <a:gd fmla="*/ 371 w 612" name="T40"/>
                <a:gd fmla="*/ 183 h 759" name="T41"/>
                <a:gd fmla="*/ 403 w 612" name="T42"/>
                <a:gd fmla="*/ 199 h 759" name="T43"/>
                <a:gd fmla="*/ 574 w 612" name="T44"/>
                <a:gd fmla="*/ 278 h 759" name="T45"/>
                <a:gd fmla="*/ 579 w 612" name="T46"/>
                <a:gd fmla="*/ 341 h 759" name="T47"/>
                <a:gd fmla="*/ 398 w 612" name="T48"/>
                <a:gd fmla="*/ 296 h 759" name="T49"/>
                <a:gd fmla="*/ 381 w 612" name="T50"/>
                <a:gd fmla="*/ 385 h 759" name="T51"/>
                <a:gd fmla="*/ 390 w 612" name="T52"/>
                <a:gd fmla="*/ 402 h 759" name="T53"/>
                <a:gd fmla="*/ 561 w 612" name="T54"/>
                <a:gd fmla="*/ 593 h 759" name="T55"/>
                <a:gd fmla="*/ 489 w 612" name="T56"/>
                <a:gd fmla="*/ 626 h 759" name="T57"/>
                <a:gd fmla="*/ 233 w 612" name="T58"/>
                <a:gd fmla="*/ 447 h 759" name="T59"/>
                <a:gd fmla="*/ 203 w 612" name="T60"/>
                <a:gd fmla="*/ 392 h 759" name="T61"/>
                <a:gd fmla="*/ 231 w 612" name="T62"/>
                <a:gd fmla="*/ 239 h 759" name="T63"/>
                <a:gd fmla="*/ 157 w 612" name="T64"/>
                <a:gd fmla="*/ 344 h 759" name="T65"/>
                <a:gd fmla="*/ 95 w 612" name="T66"/>
                <a:gd fmla="*/ 332 h 759" name="T67"/>
                <a:gd fmla="*/ 247 w 612" name="T68"/>
                <a:gd fmla="*/ 155 h 759" name="T69"/>
                <a:gd fmla="*/ 313 w 612" name="T70"/>
                <a:gd fmla="*/ 163 h 759" name="T71"/>
                <a:gd fmla="*/ 349 w 612" name="T72"/>
                <a:gd fmla="*/ 227 h 759" name="T73"/>
                <a:gd fmla="*/ 371 w 612" name="T74"/>
                <a:gd fmla="*/ 183 h 75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759" w="612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3" name="淘宝网Chenying0907出品 11"/>
          <p:cNvSpPr txBox="1"/>
          <p:nvPr/>
        </p:nvSpPr>
        <p:spPr>
          <a:xfrm>
            <a:off x="2305548" y="2792080"/>
            <a:ext cx="264716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2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54" name="淘宝网Chenying0907出品 12"/>
          <p:cNvSpPr txBox="1"/>
          <p:nvPr/>
        </p:nvSpPr>
        <p:spPr>
          <a:xfrm>
            <a:off x="2305548" y="4349133"/>
            <a:ext cx="264716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2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55" name="淘宝网Chenying0907出品 13"/>
          <p:cNvSpPr txBox="1"/>
          <p:nvPr/>
        </p:nvSpPr>
        <p:spPr>
          <a:xfrm>
            <a:off x="2305549" y="4778568"/>
            <a:ext cx="347193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您的内容打在这里，或者通过复制您的文本后，在此框中选择粘贴。您的内容打在这里，或者通过复制您的文本后。</a:t>
            </a:r>
          </a:p>
        </p:txBody>
      </p:sp>
      <p:grpSp>
        <p:nvGrpSpPr>
          <p:cNvPr id="57" name="淘宝网Chenying0907出品 56"/>
          <p:cNvGrpSpPr/>
          <p:nvPr/>
        </p:nvGrpSpPr>
        <p:grpSpPr>
          <a:xfrm>
            <a:off x="6025579" y="2348880"/>
            <a:ext cx="4864650" cy="3384550"/>
            <a:chOff x="872897" y="2205038"/>
            <a:chExt cx="4864650" cy="3384550"/>
          </a:xfrm>
          <a:effectLst/>
        </p:grpSpPr>
        <p:sp>
          <p:nvSpPr>
            <p:cNvPr id="58" name="淘宝网Chenying0907出品 57"/>
            <p:cNvSpPr/>
            <p:nvPr/>
          </p:nvSpPr>
          <p:spPr>
            <a:xfrm>
              <a:off x="872897" y="2205038"/>
              <a:ext cx="4864650" cy="3384550"/>
            </a:xfrm>
            <a:prstGeom prst="rect">
              <a:avLst/>
            </a:prstGeom>
            <a:gradFill flip="none" rotWithShape="1">
              <a:gsLst>
                <a:gs pos="64000">
                  <a:srgbClr val="ECECEC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b="100000" l="100000"/>
              </a:path>
              <a:tileRect r="-100000" t="-10000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淘宝网Chenying0907出品 58"/>
            <p:cNvSpPr/>
            <p:nvPr/>
          </p:nvSpPr>
          <p:spPr>
            <a:xfrm>
              <a:off x="1027423" y="2323995"/>
              <a:ext cx="4566108" cy="314663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864615171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44"/>
      <p:bldP grpId="0" spid="45"/>
      <p:bldP grpId="0" spid="53"/>
      <p:bldP grpId="0" spid="54"/>
      <p:bldP grpId="0" spid="5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74445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06</a:t>
            </a:r>
          </a:p>
        </p:txBody>
      </p:sp>
      <p:pic>
        <p:nvPicPr>
          <p:cNvPr id="16" name="淘宝网Chenying0907出品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87241" y="402968"/>
            <a:ext cx="3825724" cy="6122376"/>
          </a:xfrm>
          <a:prstGeom prst="rect">
            <a:avLst/>
          </a:prstGeom>
        </p:spPr>
      </p:pic>
      <p:sp>
        <p:nvSpPr>
          <p:cNvPr id="17" name="淘宝网Chenying0907出品 17"/>
          <p:cNvSpPr/>
          <p:nvPr/>
        </p:nvSpPr>
        <p:spPr bwMode="auto">
          <a:xfrm>
            <a:off x="397" y="4203441"/>
            <a:ext cx="12194778" cy="1837198"/>
          </a:xfrm>
          <a:prstGeom prst="rect">
            <a:avLst/>
          </a:prstGeom>
          <a:solidFill>
            <a:srgbClr val="01ACBE">
              <a:alpha val="75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  <a:extLst/>
        </p:spPr>
        <p:txBody>
          <a:bodyPr anchor="t" anchorCtr="0" bIns="61859" compatLnSpc="1" lIns="123718" numCol="1" rIns="123718" rtlCol="0" tIns="61859" vert="horz" wrap="square">
            <a:prstTxWarp prst="textNoShape">
              <a:avLst/>
            </a:prstTxWarp>
          </a:bodyPr>
          <a:lstStyle/>
          <a:p>
            <a:pPr algn="ctr" defTabSz="1237183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8" name="淘宝网Chenying0907出品 5"/>
          <p:cNvSpPr/>
          <p:nvPr/>
        </p:nvSpPr>
        <p:spPr bwMode="auto">
          <a:xfrm>
            <a:off x="6121077" y="2455038"/>
            <a:ext cx="4873054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/>
                <a:ea typeface="微软雅黑"/>
                <a:sym charset="0" typeface="Gill Sans"/>
              </a:rPr>
              <a:t>      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</p:txBody>
      </p:sp>
      <p:sp>
        <p:nvSpPr>
          <p:cNvPr id="19" name="淘宝网Chenying0907出品 18"/>
          <p:cNvSpPr/>
          <p:nvPr/>
        </p:nvSpPr>
        <p:spPr>
          <a:xfrm>
            <a:off x="5977061" y="1655911"/>
            <a:ext cx="4464496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6924"/>
            <a:r>
              <a:rPr altLang="en-US" b="1" lang="zh-CN" smtClean="0" spc="100" sz="40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  <a:cs charset="0" typeface="Bebas Neue"/>
                <a:sym charset="0" typeface="Bebas Neue"/>
              </a:rPr>
              <a:t>我们的团队</a:t>
            </a:r>
          </a:p>
        </p:txBody>
      </p:sp>
      <p:grpSp>
        <p:nvGrpSpPr>
          <p:cNvPr id="20" name="淘宝网Chenying0907出品 19"/>
          <p:cNvGrpSpPr/>
          <p:nvPr/>
        </p:nvGrpSpPr>
        <p:grpSpPr>
          <a:xfrm>
            <a:off x="1440557" y="4560919"/>
            <a:ext cx="9409558" cy="1244345"/>
            <a:chOff x="1440557" y="4560919"/>
            <a:chExt cx="9409558" cy="1244345"/>
          </a:xfrm>
        </p:grpSpPr>
        <p:sp>
          <p:nvSpPr>
            <p:cNvPr id="21" name="淘宝网Chenying0907出品 12"/>
            <p:cNvSpPr/>
            <p:nvPr/>
          </p:nvSpPr>
          <p:spPr bwMode="auto">
            <a:xfrm>
              <a:off x="1440557" y="4889444"/>
              <a:ext cx="9409558" cy="91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此处添加详细文本描述，建议与标题相关并符合整体语言风格，语言描述尽量简洁生动。尽量将每页幻灯片的字数控制在 200字以内，据统计每页幻灯片的最好控制在 5分钟之内。此处添加详细文本描述。此处添加详细文本描述，建议与标题相关并符合整体语言风格，语言描述尽量简洁生动。尽量将每页幻灯片的字数控制在 200字以内，据统计每页幻灯片的最好控制在 5分钟之内。此处添加详细文本描述。</a:t>
              </a:r>
            </a:p>
          </p:txBody>
        </p:sp>
        <p:sp>
          <p:nvSpPr>
            <p:cNvPr id="22" name="淘宝网Chenying0907出品 13"/>
            <p:cNvSpPr/>
            <p:nvPr/>
          </p:nvSpPr>
          <p:spPr bwMode="auto">
            <a:xfrm>
              <a:off x="1440557" y="4560919"/>
              <a:ext cx="3390129" cy="33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kern="0" lang="zh-CN" smtClean="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</p:grpSp>
    </p:spTree>
    <p:extLst>
      <p:ext uri="{BB962C8B-B14F-4D97-AF65-F5344CB8AC3E}">
        <p14:creationId val="3813436905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5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17"/>
      <p:bldP grpId="0" spid="18"/>
      <p:bldP grpId="0" spid="1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74445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07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4542" l="75252" r="13134" t="47220"/>
          <a:stretch>
            <a:fillRect/>
          </a:stretch>
        </p:blipFill>
        <p:spPr>
          <a:xfrm>
            <a:off x="1774805" y="1972358"/>
            <a:ext cx="1691334" cy="1894792"/>
          </a:xfrm>
          <a:custGeom>
            <a:gdLst>
              <a:gd fmla="*/ 945500 w 1891000" name="connsiteX0"/>
              <a:gd fmla="*/ 0 h 2118476" name="connsiteY0"/>
              <a:gd fmla="*/ 1041758 w 1891000" name="connsiteX1"/>
              <a:gd fmla="*/ 22112 h 2118476" name="connsiteY1"/>
              <a:gd fmla="*/ 1794742 w 1891000" name="connsiteX2"/>
              <a:gd fmla="*/ 456591 h 2118476" name="connsiteY2"/>
              <a:gd fmla="*/ 1891000 w 1891000" name="connsiteX3"/>
              <a:gd fmla="*/ 624177 h 2118476" name="connsiteY3"/>
              <a:gd fmla="*/ 1891000 w 1891000" name="connsiteX4"/>
              <a:gd fmla="*/ 1493136 h 2118476" name="connsiteY4"/>
              <a:gd fmla="*/ 1794742 w 1891000" name="connsiteX5"/>
              <a:gd fmla="*/ 1660721 h 2118476" name="connsiteY5"/>
              <a:gd fmla="*/ 1041758 w 1891000" name="connsiteX6"/>
              <a:gd fmla="*/ 2095201 h 2118476" name="connsiteY6"/>
              <a:gd fmla="*/ 849242 w 1891000" name="connsiteX7"/>
              <a:gd fmla="*/ 2095201 h 2118476" name="connsiteY7"/>
              <a:gd fmla="*/ 96258 w 1891000" name="connsiteX8"/>
              <a:gd fmla="*/ 1660721 h 2118476" name="connsiteY8"/>
              <a:gd fmla="*/ 0 w 1891000" name="connsiteX9"/>
              <a:gd fmla="*/ 1493136 h 2118476" name="connsiteY9"/>
              <a:gd fmla="*/ 0 w 1891000" name="connsiteX10"/>
              <a:gd fmla="*/ 624177 h 2118476" name="connsiteY10"/>
              <a:gd fmla="*/ 96258 w 1891000" name="connsiteX11"/>
              <a:gd fmla="*/ 456591 h 2118476" name="connsiteY11"/>
              <a:gd fmla="*/ 849242 w 1891000" name="connsiteX12"/>
              <a:gd fmla="*/ 22112 h 2118476" name="connsiteY12"/>
              <a:gd fmla="*/ 945500 w 1891000" name="connsiteX13"/>
              <a:gd fmla="*/ 0 h 2118476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2118476" w="1891000">
                <a:moveTo>
                  <a:pt x="945500" y="0"/>
                </a:moveTo>
                <a:cubicBezTo>
                  <a:pt x="980432" y="0"/>
                  <a:pt x="1015365" y="7370"/>
                  <a:pt x="1041758" y="22112"/>
                </a:cubicBezTo>
                <a:cubicBezTo>
                  <a:pt x="1794742" y="456591"/>
                  <a:pt x="1794742" y="456591"/>
                  <a:pt x="1794742" y="456591"/>
                </a:cubicBezTo>
                <a:cubicBezTo>
                  <a:pt x="1847529" y="487626"/>
                  <a:pt x="1891000" y="563660"/>
                  <a:pt x="1891000" y="624177"/>
                </a:cubicBezTo>
                <a:cubicBezTo>
                  <a:pt x="1891000" y="1493136"/>
                  <a:pt x="1891000" y="1493136"/>
                  <a:pt x="1891000" y="1493136"/>
                </a:cubicBezTo>
                <a:cubicBezTo>
                  <a:pt x="1891000" y="1555205"/>
                  <a:pt x="1847529" y="1629687"/>
                  <a:pt x="1794742" y="1660721"/>
                </a:cubicBezTo>
                <a:cubicBezTo>
                  <a:pt x="1041758" y="2095201"/>
                  <a:pt x="1041758" y="2095201"/>
                  <a:pt x="1041758" y="2095201"/>
                </a:cubicBezTo>
                <a:cubicBezTo>
                  <a:pt x="988971" y="2126235"/>
                  <a:pt x="902029" y="2126235"/>
                  <a:pt x="849242" y="2095201"/>
                </a:cubicBezTo>
                <a:cubicBezTo>
                  <a:pt x="96258" y="1660721"/>
                  <a:pt x="96258" y="1660721"/>
                  <a:pt x="96258" y="1660721"/>
                </a:cubicBezTo>
                <a:cubicBezTo>
                  <a:pt x="43471" y="1629687"/>
                  <a:pt x="0" y="1555205"/>
                  <a:pt x="0" y="1493136"/>
                </a:cubicBezTo>
                <a:lnTo>
                  <a:pt x="0" y="624177"/>
                </a:lnTo>
                <a:cubicBezTo>
                  <a:pt x="0" y="563660"/>
                  <a:pt x="43471" y="487626"/>
                  <a:pt x="96258" y="456591"/>
                </a:cubicBezTo>
                <a:cubicBezTo>
                  <a:pt x="849242" y="22112"/>
                  <a:pt x="849242" y="22112"/>
                  <a:pt x="849242" y="22112"/>
                </a:cubicBezTo>
                <a:cubicBezTo>
                  <a:pt x="875636" y="7370"/>
                  <a:pt x="910568" y="0"/>
                  <a:pt x="945500" y="0"/>
                </a:cubicBezTo>
                <a:close/>
              </a:path>
            </a:pathLst>
          </a:custGeom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>
            <a:bevelT h="19050" prst="angle" w="19050"/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3" l="10811" r="78154" t="82607"/>
          <a:stretch>
            <a:fillRect/>
          </a:stretch>
        </p:blipFill>
        <p:spPr>
          <a:xfrm>
            <a:off x="4090439" y="1972358"/>
            <a:ext cx="1691334" cy="1894792"/>
          </a:xfrm>
          <a:custGeom>
            <a:gdLst>
              <a:gd fmla="*/ 945500 w 1891000" name="connsiteX0"/>
              <a:gd fmla="*/ 0 h 2118476" name="connsiteY0"/>
              <a:gd fmla="*/ 1041758 w 1891000" name="connsiteX1"/>
              <a:gd fmla="*/ 22112 h 2118476" name="connsiteY1"/>
              <a:gd fmla="*/ 1794742 w 1891000" name="connsiteX2"/>
              <a:gd fmla="*/ 456591 h 2118476" name="connsiteY2"/>
              <a:gd fmla="*/ 1891000 w 1891000" name="connsiteX3"/>
              <a:gd fmla="*/ 624177 h 2118476" name="connsiteY3"/>
              <a:gd fmla="*/ 1891000 w 1891000" name="connsiteX4"/>
              <a:gd fmla="*/ 1493136 h 2118476" name="connsiteY4"/>
              <a:gd fmla="*/ 1794742 w 1891000" name="connsiteX5"/>
              <a:gd fmla="*/ 1660721 h 2118476" name="connsiteY5"/>
              <a:gd fmla="*/ 1041758 w 1891000" name="connsiteX6"/>
              <a:gd fmla="*/ 2095201 h 2118476" name="connsiteY6"/>
              <a:gd fmla="*/ 849242 w 1891000" name="connsiteX7"/>
              <a:gd fmla="*/ 2095201 h 2118476" name="connsiteY7"/>
              <a:gd fmla="*/ 96258 w 1891000" name="connsiteX8"/>
              <a:gd fmla="*/ 1660721 h 2118476" name="connsiteY8"/>
              <a:gd fmla="*/ 0 w 1891000" name="connsiteX9"/>
              <a:gd fmla="*/ 1493136 h 2118476" name="connsiteY9"/>
              <a:gd fmla="*/ 0 w 1891000" name="connsiteX10"/>
              <a:gd fmla="*/ 624177 h 2118476" name="connsiteY10"/>
              <a:gd fmla="*/ 96258 w 1891000" name="connsiteX11"/>
              <a:gd fmla="*/ 456591 h 2118476" name="connsiteY11"/>
              <a:gd fmla="*/ 849242 w 1891000" name="connsiteX12"/>
              <a:gd fmla="*/ 22112 h 2118476" name="connsiteY12"/>
              <a:gd fmla="*/ 945500 w 1891000" name="connsiteX13"/>
              <a:gd fmla="*/ 0 h 2118476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2118476" w="1891000">
                <a:moveTo>
                  <a:pt x="945500" y="0"/>
                </a:moveTo>
                <a:cubicBezTo>
                  <a:pt x="980433" y="0"/>
                  <a:pt x="1015365" y="7370"/>
                  <a:pt x="1041758" y="22112"/>
                </a:cubicBezTo>
                <a:cubicBezTo>
                  <a:pt x="1794742" y="456591"/>
                  <a:pt x="1794742" y="456591"/>
                  <a:pt x="1794742" y="456591"/>
                </a:cubicBezTo>
                <a:cubicBezTo>
                  <a:pt x="1847529" y="487626"/>
                  <a:pt x="1891000" y="563660"/>
                  <a:pt x="1891000" y="624177"/>
                </a:cubicBezTo>
                <a:cubicBezTo>
                  <a:pt x="1891000" y="1493136"/>
                  <a:pt x="1891000" y="1493136"/>
                  <a:pt x="1891000" y="1493136"/>
                </a:cubicBezTo>
                <a:cubicBezTo>
                  <a:pt x="1891000" y="1555205"/>
                  <a:pt x="1847529" y="1629687"/>
                  <a:pt x="1794742" y="1660721"/>
                </a:cubicBezTo>
                <a:cubicBezTo>
                  <a:pt x="1041758" y="2095201"/>
                  <a:pt x="1041758" y="2095201"/>
                  <a:pt x="1041758" y="2095201"/>
                </a:cubicBezTo>
                <a:cubicBezTo>
                  <a:pt x="988971" y="2126235"/>
                  <a:pt x="902029" y="2126235"/>
                  <a:pt x="849242" y="2095201"/>
                </a:cubicBezTo>
                <a:cubicBezTo>
                  <a:pt x="96258" y="1660721"/>
                  <a:pt x="96258" y="1660721"/>
                  <a:pt x="96258" y="1660721"/>
                </a:cubicBezTo>
                <a:cubicBezTo>
                  <a:pt x="43471" y="1629687"/>
                  <a:pt x="0" y="1555205"/>
                  <a:pt x="0" y="1493136"/>
                </a:cubicBezTo>
                <a:lnTo>
                  <a:pt x="0" y="624177"/>
                </a:lnTo>
                <a:cubicBezTo>
                  <a:pt x="0" y="563660"/>
                  <a:pt x="43471" y="487626"/>
                  <a:pt x="96258" y="456591"/>
                </a:cubicBezTo>
                <a:cubicBezTo>
                  <a:pt x="849242" y="22112"/>
                  <a:pt x="849242" y="22112"/>
                  <a:pt x="849242" y="22112"/>
                </a:cubicBezTo>
                <a:cubicBezTo>
                  <a:pt x="875636" y="7370"/>
                  <a:pt x="910568" y="0"/>
                  <a:pt x="945500" y="0"/>
                </a:cubicBezTo>
                <a:close/>
              </a:path>
            </a:pathLst>
          </a:custGeom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>
            <a:bevelT h="19050" prst="angle" w="19050"/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5821" l="5526" r="79243" t="261"/>
          <a:stretch>
            <a:fillRect/>
          </a:stretch>
        </p:blipFill>
        <p:spPr>
          <a:xfrm>
            <a:off x="6406073" y="1972358"/>
            <a:ext cx="1691334" cy="1894792"/>
          </a:xfrm>
          <a:custGeom>
            <a:gdLst>
              <a:gd fmla="*/ 945500 w 1891000" name="connsiteX0"/>
              <a:gd fmla="*/ 0 h 2118476" name="connsiteY0"/>
              <a:gd fmla="*/ 1041758 w 1891000" name="connsiteX1"/>
              <a:gd fmla="*/ 22112 h 2118476" name="connsiteY1"/>
              <a:gd fmla="*/ 1794742 w 1891000" name="connsiteX2"/>
              <a:gd fmla="*/ 456591 h 2118476" name="connsiteY2"/>
              <a:gd fmla="*/ 1891000 w 1891000" name="connsiteX3"/>
              <a:gd fmla="*/ 624177 h 2118476" name="connsiteY3"/>
              <a:gd fmla="*/ 1891000 w 1891000" name="connsiteX4"/>
              <a:gd fmla="*/ 1493136 h 2118476" name="connsiteY4"/>
              <a:gd fmla="*/ 1794742 w 1891000" name="connsiteX5"/>
              <a:gd fmla="*/ 1660721 h 2118476" name="connsiteY5"/>
              <a:gd fmla="*/ 1041758 w 1891000" name="connsiteX6"/>
              <a:gd fmla="*/ 2095201 h 2118476" name="connsiteY6"/>
              <a:gd fmla="*/ 849242 w 1891000" name="connsiteX7"/>
              <a:gd fmla="*/ 2095201 h 2118476" name="connsiteY7"/>
              <a:gd fmla="*/ 96258 w 1891000" name="connsiteX8"/>
              <a:gd fmla="*/ 1660721 h 2118476" name="connsiteY8"/>
              <a:gd fmla="*/ 0 w 1891000" name="connsiteX9"/>
              <a:gd fmla="*/ 1493136 h 2118476" name="connsiteY9"/>
              <a:gd fmla="*/ 0 w 1891000" name="connsiteX10"/>
              <a:gd fmla="*/ 624177 h 2118476" name="connsiteY10"/>
              <a:gd fmla="*/ 96258 w 1891000" name="connsiteX11"/>
              <a:gd fmla="*/ 456591 h 2118476" name="connsiteY11"/>
              <a:gd fmla="*/ 849242 w 1891000" name="connsiteX12"/>
              <a:gd fmla="*/ 22112 h 2118476" name="connsiteY12"/>
              <a:gd fmla="*/ 945500 w 1891000" name="connsiteX13"/>
              <a:gd fmla="*/ 0 h 2118476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2118476" w="1891000">
                <a:moveTo>
                  <a:pt x="945500" y="0"/>
                </a:moveTo>
                <a:cubicBezTo>
                  <a:pt x="980433" y="0"/>
                  <a:pt x="1015365" y="7370"/>
                  <a:pt x="1041758" y="22112"/>
                </a:cubicBezTo>
                <a:cubicBezTo>
                  <a:pt x="1794742" y="456591"/>
                  <a:pt x="1794742" y="456591"/>
                  <a:pt x="1794742" y="456591"/>
                </a:cubicBezTo>
                <a:cubicBezTo>
                  <a:pt x="1847529" y="487626"/>
                  <a:pt x="1891000" y="563660"/>
                  <a:pt x="1891000" y="624177"/>
                </a:cubicBezTo>
                <a:cubicBezTo>
                  <a:pt x="1891000" y="1493136"/>
                  <a:pt x="1891000" y="1493136"/>
                  <a:pt x="1891000" y="1493136"/>
                </a:cubicBezTo>
                <a:cubicBezTo>
                  <a:pt x="1891000" y="1555205"/>
                  <a:pt x="1847529" y="1629687"/>
                  <a:pt x="1794742" y="1660721"/>
                </a:cubicBezTo>
                <a:cubicBezTo>
                  <a:pt x="1041758" y="2095201"/>
                  <a:pt x="1041758" y="2095201"/>
                  <a:pt x="1041758" y="2095201"/>
                </a:cubicBezTo>
                <a:cubicBezTo>
                  <a:pt x="988971" y="2126235"/>
                  <a:pt x="902029" y="2126235"/>
                  <a:pt x="849242" y="2095201"/>
                </a:cubicBezTo>
                <a:cubicBezTo>
                  <a:pt x="96258" y="1660721"/>
                  <a:pt x="96258" y="1660721"/>
                  <a:pt x="96258" y="1660721"/>
                </a:cubicBezTo>
                <a:cubicBezTo>
                  <a:pt x="43471" y="1629687"/>
                  <a:pt x="0" y="1555205"/>
                  <a:pt x="0" y="1493136"/>
                </a:cubicBezTo>
                <a:lnTo>
                  <a:pt x="0" y="624177"/>
                </a:lnTo>
                <a:cubicBezTo>
                  <a:pt x="0" y="563660"/>
                  <a:pt x="43471" y="487626"/>
                  <a:pt x="96258" y="456591"/>
                </a:cubicBezTo>
                <a:cubicBezTo>
                  <a:pt x="849242" y="22112"/>
                  <a:pt x="849242" y="22112"/>
                  <a:pt x="849242" y="22112"/>
                </a:cubicBezTo>
                <a:cubicBezTo>
                  <a:pt x="875636" y="7370"/>
                  <a:pt x="910568" y="0"/>
                  <a:pt x="945500" y="0"/>
                </a:cubicBezTo>
                <a:close/>
              </a:path>
            </a:pathLst>
          </a:custGeom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>
            <a:bevelT h="19050" prst="angle" w="19050"/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75544" l="71924" r="4637" t="85"/>
          <a:stretch>
            <a:fillRect/>
          </a:stretch>
        </p:blipFill>
        <p:spPr>
          <a:xfrm>
            <a:off x="8735561" y="1972358"/>
            <a:ext cx="1691334" cy="1894792"/>
          </a:xfrm>
          <a:custGeom>
            <a:gdLst>
              <a:gd fmla="*/ 945500 w 1891000" name="connsiteX0"/>
              <a:gd fmla="*/ 0 h 2118476" name="connsiteY0"/>
              <a:gd fmla="*/ 1041758 w 1891000" name="connsiteX1"/>
              <a:gd fmla="*/ 22112 h 2118476" name="connsiteY1"/>
              <a:gd fmla="*/ 1794742 w 1891000" name="connsiteX2"/>
              <a:gd fmla="*/ 456591 h 2118476" name="connsiteY2"/>
              <a:gd fmla="*/ 1891000 w 1891000" name="connsiteX3"/>
              <a:gd fmla="*/ 624177 h 2118476" name="connsiteY3"/>
              <a:gd fmla="*/ 1891000 w 1891000" name="connsiteX4"/>
              <a:gd fmla="*/ 1493136 h 2118476" name="connsiteY4"/>
              <a:gd fmla="*/ 1794742 w 1891000" name="connsiteX5"/>
              <a:gd fmla="*/ 1660721 h 2118476" name="connsiteY5"/>
              <a:gd fmla="*/ 1041758 w 1891000" name="connsiteX6"/>
              <a:gd fmla="*/ 2095201 h 2118476" name="connsiteY6"/>
              <a:gd fmla="*/ 849242 w 1891000" name="connsiteX7"/>
              <a:gd fmla="*/ 2095201 h 2118476" name="connsiteY7"/>
              <a:gd fmla="*/ 96258 w 1891000" name="connsiteX8"/>
              <a:gd fmla="*/ 1660721 h 2118476" name="connsiteY8"/>
              <a:gd fmla="*/ 0 w 1891000" name="connsiteX9"/>
              <a:gd fmla="*/ 1493136 h 2118476" name="connsiteY9"/>
              <a:gd fmla="*/ 0 w 1891000" name="connsiteX10"/>
              <a:gd fmla="*/ 624177 h 2118476" name="connsiteY10"/>
              <a:gd fmla="*/ 96258 w 1891000" name="connsiteX11"/>
              <a:gd fmla="*/ 456591 h 2118476" name="connsiteY11"/>
              <a:gd fmla="*/ 849242 w 1891000" name="connsiteX12"/>
              <a:gd fmla="*/ 22112 h 2118476" name="connsiteY12"/>
              <a:gd fmla="*/ 945500 w 1891000" name="connsiteX13"/>
              <a:gd fmla="*/ 0 h 2118476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2118476" w="1891000">
                <a:moveTo>
                  <a:pt x="945500" y="0"/>
                </a:moveTo>
                <a:cubicBezTo>
                  <a:pt x="980432" y="0"/>
                  <a:pt x="1015365" y="7370"/>
                  <a:pt x="1041758" y="22112"/>
                </a:cubicBezTo>
                <a:cubicBezTo>
                  <a:pt x="1794742" y="456591"/>
                  <a:pt x="1794742" y="456591"/>
                  <a:pt x="1794742" y="456591"/>
                </a:cubicBezTo>
                <a:cubicBezTo>
                  <a:pt x="1847529" y="487626"/>
                  <a:pt x="1891000" y="563660"/>
                  <a:pt x="1891000" y="624177"/>
                </a:cubicBezTo>
                <a:cubicBezTo>
                  <a:pt x="1891000" y="1493136"/>
                  <a:pt x="1891000" y="1493136"/>
                  <a:pt x="1891000" y="1493136"/>
                </a:cubicBezTo>
                <a:cubicBezTo>
                  <a:pt x="1891000" y="1555205"/>
                  <a:pt x="1847529" y="1629687"/>
                  <a:pt x="1794742" y="1660721"/>
                </a:cubicBezTo>
                <a:cubicBezTo>
                  <a:pt x="1041758" y="2095201"/>
                  <a:pt x="1041758" y="2095201"/>
                  <a:pt x="1041758" y="2095201"/>
                </a:cubicBezTo>
                <a:cubicBezTo>
                  <a:pt x="988971" y="2126235"/>
                  <a:pt x="902029" y="2126235"/>
                  <a:pt x="849242" y="2095201"/>
                </a:cubicBezTo>
                <a:cubicBezTo>
                  <a:pt x="96258" y="1660721"/>
                  <a:pt x="96258" y="1660721"/>
                  <a:pt x="96258" y="1660721"/>
                </a:cubicBezTo>
                <a:cubicBezTo>
                  <a:pt x="43471" y="1629687"/>
                  <a:pt x="0" y="1555205"/>
                  <a:pt x="0" y="1493136"/>
                </a:cubicBezTo>
                <a:lnTo>
                  <a:pt x="0" y="624177"/>
                </a:lnTo>
                <a:cubicBezTo>
                  <a:pt x="0" y="563660"/>
                  <a:pt x="43471" y="487626"/>
                  <a:pt x="96258" y="456591"/>
                </a:cubicBezTo>
                <a:cubicBezTo>
                  <a:pt x="849242" y="22112"/>
                  <a:pt x="849242" y="22112"/>
                  <a:pt x="849242" y="22112"/>
                </a:cubicBezTo>
                <a:cubicBezTo>
                  <a:pt x="875636" y="7370"/>
                  <a:pt x="910568" y="0"/>
                  <a:pt x="945500" y="0"/>
                </a:cubicBezTo>
                <a:close/>
              </a:path>
            </a:pathLst>
          </a:custGeom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>
            <a:bevelT h="19050" prst="angle" w="19050"/>
          </a:sp3d>
        </p:spPr>
      </p:pic>
      <p:sp>
        <p:nvSpPr>
          <p:cNvPr id="28" name="六边形 27"/>
          <p:cNvSpPr/>
          <p:nvPr/>
        </p:nvSpPr>
        <p:spPr>
          <a:xfrm flipH="1">
            <a:off x="1777107" y="4045194"/>
            <a:ext cx="1652003" cy="463926"/>
          </a:xfrm>
          <a:prstGeom prst="hexagon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algn="tl" blurRad="1905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B850"/>
              </a:solidFill>
            </a:endParaRPr>
          </a:p>
        </p:txBody>
      </p:sp>
      <p:sp>
        <p:nvSpPr>
          <p:cNvPr id="29" name="六边形 28"/>
          <p:cNvSpPr/>
          <p:nvPr/>
        </p:nvSpPr>
        <p:spPr>
          <a:xfrm flipH="1">
            <a:off x="4081363" y="4045194"/>
            <a:ext cx="1652003" cy="463926"/>
          </a:xfrm>
          <a:prstGeom prst="hexagon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algn="tl" blurRad="1905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六边形 29"/>
          <p:cNvSpPr/>
          <p:nvPr/>
        </p:nvSpPr>
        <p:spPr>
          <a:xfrm flipH="1">
            <a:off x="6461808" y="4077072"/>
            <a:ext cx="1652003" cy="463926"/>
          </a:xfrm>
          <a:prstGeom prst="hexagon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algn="tl" blurRad="1905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六边形 30"/>
          <p:cNvSpPr/>
          <p:nvPr/>
        </p:nvSpPr>
        <p:spPr>
          <a:xfrm flipH="1">
            <a:off x="8761883" y="4077072"/>
            <a:ext cx="1652003" cy="463926"/>
          </a:xfrm>
          <a:prstGeom prst="hexagon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bg1"/>
                </a:gs>
                <a:gs pos="100000">
                  <a:srgbClr val="CBCBCB"/>
                </a:gs>
              </a:gsLst>
              <a:lin ang="5400000" scaled="0"/>
            </a:gradFill>
          </a:ln>
          <a:effectLst>
            <a:outerShdw algn="tl" blurRad="190500" dir="2700000" dist="762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淘宝网Chenying0907出品 26"/>
          <p:cNvSpPr txBox="1"/>
          <p:nvPr/>
        </p:nvSpPr>
        <p:spPr>
          <a:xfrm>
            <a:off x="1945796" y="4094500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10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韩小梅</a:t>
            </a:r>
          </a:p>
        </p:txBody>
      </p:sp>
      <p:sp>
        <p:nvSpPr>
          <p:cNvPr id="33" name="淘宝网Chenying0907出品 32"/>
          <p:cNvSpPr/>
          <p:nvPr/>
        </p:nvSpPr>
        <p:spPr>
          <a:xfrm>
            <a:off x="1705099" y="4571533"/>
            <a:ext cx="188950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prstClr val="black">
                    <a:lumMod val="50000"/>
                    <a:lumOff val="50000"/>
                  </a:prstClr>
                </a:solidFill>
                <a:latin charset="-122" pitchFamily="34" typeface="微软雅黑"/>
                <a:ea charset="-122" pitchFamily="34" typeface="微软雅黑"/>
                <a:sym charset="0" typeface="Gill Sans"/>
              </a:rPr>
              <a:t>此处添加详细文本描述，建议与标题相关并符合整体语言风格。</a:t>
            </a:r>
          </a:p>
        </p:txBody>
      </p:sp>
      <p:sp>
        <p:nvSpPr>
          <p:cNvPr id="34" name="淘宝网Chenying0907出品 26"/>
          <p:cNvSpPr txBox="1"/>
          <p:nvPr/>
        </p:nvSpPr>
        <p:spPr>
          <a:xfrm>
            <a:off x="4250052" y="4108443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1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李大雷</a:t>
            </a:r>
          </a:p>
        </p:txBody>
      </p:sp>
      <p:sp>
        <p:nvSpPr>
          <p:cNvPr id="35" name="淘宝网Chenying0907出品 34"/>
          <p:cNvSpPr/>
          <p:nvPr/>
        </p:nvSpPr>
        <p:spPr>
          <a:xfrm>
            <a:off x="4009354" y="4585476"/>
            <a:ext cx="188950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prstClr val="black">
                    <a:lumMod val="50000"/>
                    <a:lumOff val="50000"/>
                  </a:prstClr>
                </a:solidFill>
                <a:latin charset="-122" pitchFamily="34" typeface="微软雅黑"/>
                <a:ea charset="-122" pitchFamily="34" typeface="微软雅黑"/>
                <a:sym charset="0" typeface="Gill Sans"/>
              </a:rPr>
              <a:t>此处添加详细文本描述，建议与标题相关并符合整体语言风格。</a:t>
            </a:r>
          </a:p>
        </p:txBody>
      </p:sp>
      <p:sp>
        <p:nvSpPr>
          <p:cNvPr id="36" name="淘宝网Chenying0907出品 26"/>
          <p:cNvSpPr txBox="1"/>
          <p:nvPr/>
        </p:nvSpPr>
        <p:spPr>
          <a:xfrm>
            <a:off x="6609014" y="4108443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1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郝漂亮</a:t>
            </a:r>
          </a:p>
        </p:txBody>
      </p:sp>
      <p:sp>
        <p:nvSpPr>
          <p:cNvPr id="37" name="淘宝网Chenying0907出品 36"/>
          <p:cNvSpPr/>
          <p:nvPr/>
        </p:nvSpPr>
        <p:spPr>
          <a:xfrm>
            <a:off x="6368317" y="4585476"/>
            <a:ext cx="188950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prstClr val="black">
                    <a:lumMod val="50000"/>
                    <a:lumOff val="50000"/>
                  </a:prstClr>
                </a:solidFill>
                <a:latin charset="-122" pitchFamily="34" typeface="微软雅黑"/>
                <a:ea charset="-122" pitchFamily="34" typeface="微软雅黑"/>
                <a:sym charset="0" typeface="Gill Sans"/>
              </a:rPr>
              <a:t>此处添加详细文本描述，建议与标题相关并符合整体语言风格。</a:t>
            </a:r>
          </a:p>
        </p:txBody>
      </p:sp>
      <p:sp>
        <p:nvSpPr>
          <p:cNvPr id="38" name="淘宝网Chenying0907出品 26"/>
          <p:cNvSpPr txBox="1"/>
          <p:nvPr/>
        </p:nvSpPr>
        <p:spPr>
          <a:xfrm>
            <a:off x="8913271" y="4122386"/>
            <a:ext cx="13670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100">
                <a:solidFill>
                  <a:srgbClr val="7030A0"/>
                </a:solidFill>
                <a:latin charset="-122" pitchFamily="34" typeface="微软雅黑"/>
                <a:ea charset="-122" pitchFamily="34" typeface="微软雅黑"/>
              </a:rPr>
              <a:t>韩层层</a:t>
            </a:r>
          </a:p>
        </p:txBody>
      </p:sp>
      <p:sp>
        <p:nvSpPr>
          <p:cNvPr id="39" name="淘宝网Chenying0907出品 38"/>
          <p:cNvSpPr/>
          <p:nvPr/>
        </p:nvSpPr>
        <p:spPr>
          <a:xfrm>
            <a:off x="8672575" y="4599419"/>
            <a:ext cx="188950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prstClr val="black">
                    <a:lumMod val="50000"/>
                    <a:lumOff val="50000"/>
                  </a:prstClr>
                </a:solidFill>
                <a:latin charset="-122" pitchFamily="34" typeface="微软雅黑"/>
                <a:ea charset="-122" pitchFamily="34" typeface="微软雅黑"/>
                <a:sym charset="0" typeface="Gill Sans"/>
              </a:rPr>
              <a:t>此处添加详细文本描述，建议与标题相关并符合整体语言风格。</a:t>
            </a:r>
          </a:p>
        </p:txBody>
      </p:sp>
    </p:spTree>
    <p:extLst>
      <p:ext uri="{BB962C8B-B14F-4D97-AF65-F5344CB8AC3E}">
        <p14:creationId val="277357161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74445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08</a:t>
            </a:r>
          </a:p>
        </p:txBody>
      </p:sp>
      <p:grpSp>
        <p:nvGrpSpPr>
          <p:cNvPr id="16" name="淘宝网Chenying0907出品 15"/>
          <p:cNvGrpSpPr/>
          <p:nvPr/>
        </p:nvGrpSpPr>
        <p:grpSpPr>
          <a:xfrm>
            <a:off x="2642266" y="1573507"/>
            <a:ext cx="2170660" cy="1996486"/>
            <a:chOff x="8374817" y="3976831"/>
            <a:chExt cx="719115" cy="661413"/>
          </a:xfrm>
        </p:grpSpPr>
        <p:sp>
          <p:nvSpPr>
            <p:cNvPr id="17" name="淘宝网Chenying0907出品 44"/>
            <p:cNvSpPr/>
            <p:nvPr/>
          </p:nvSpPr>
          <p:spPr bwMode="auto">
            <a:xfrm>
              <a:off x="9018919" y="4072040"/>
              <a:ext cx="75013" cy="68522"/>
            </a:xfrm>
            <a:custGeom>
              <a:gdLst>
                <a:gd fmla="*/ 28 w 44" name="T0"/>
                <a:gd fmla="*/ 11 h 40" name="T1"/>
                <a:gd fmla="*/ 0 w 44" name="T2"/>
                <a:gd fmla="*/ 18 h 40" name="T3"/>
                <a:gd fmla="*/ 31 w 44" name="T4"/>
                <a:gd fmla="*/ 40 h 40" name="T5"/>
                <a:gd fmla="*/ 28 w 44" name="T6"/>
                <a:gd fmla="*/ 11 h 4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0" w="44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淘宝网Chenying0907出品 45"/>
            <p:cNvSpPr/>
            <p:nvPr/>
          </p:nvSpPr>
          <p:spPr bwMode="auto">
            <a:xfrm>
              <a:off x="8831387" y="4116759"/>
              <a:ext cx="230088" cy="284184"/>
            </a:xfrm>
            <a:custGeom>
              <a:gdLst>
                <a:gd fmla="*/ 187 w 319" name="T0"/>
                <a:gd fmla="*/ 85 h 394" name="T1"/>
                <a:gd fmla="*/ 156 w 319" name="T2"/>
                <a:gd fmla="*/ 125 h 394" name="T3"/>
                <a:gd fmla="*/ 104 w 319" name="T4"/>
                <a:gd fmla="*/ 198 h 394" name="T5"/>
                <a:gd fmla="*/ 0 w 319" name="T6"/>
                <a:gd fmla="*/ 342 h 394" name="T7"/>
                <a:gd fmla="*/ 74 w 319" name="T8"/>
                <a:gd fmla="*/ 394 h 394" name="T9"/>
                <a:gd fmla="*/ 104 w 319" name="T10"/>
                <a:gd fmla="*/ 352 h 394" name="T11"/>
                <a:gd fmla="*/ 130 w 319" name="T12"/>
                <a:gd fmla="*/ 314 h 394" name="T13"/>
                <a:gd fmla="*/ 156 w 319" name="T14"/>
                <a:gd fmla="*/ 276 h 394" name="T15"/>
                <a:gd fmla="*/ 319 w 319" name="T16"/>
                <a:gd fmla="*/ 52 h 394" name="T17"/>
                <a:gd fmla="*/ 248 w 319" name="T18"/>
                <a:gd fmla="*/ 0 h 394" name="T19"/>
                <a:gd fmla="*/ 187 w 319" name="T20"/>
                <a:gd fmla="*/ 85 h 39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4" w="319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淘宝网Chenying0907出品 46"/>
            <p:cNvSpPr/>
            <p:nvPr/>
          </p:nvSpPr>
          <p:spPr bwMode="auto">
            <a:xfrm>
              <a:off x="8374817" y="3976831"/>
              <a:ext cx="569090" cy="661413"/>
            </a:xfrm>
            <a:custGeom>
              <a:gdLst>
                <a:gd fmla="*/ 312 w 334" name="T0"/>
                <a:gd fmla="*/ 348 h 388" name="T1"/>
                <a:gd fmla="*/ 293 w 334" name="T2"/>
                <a:gd fmla="*/ 366 h 388" name="T3"/>
                <a:gd fmla="*/ 40 w 334" name="T4"/>
                <a:gd fmla="*/ 366 h 388" name="T5"/>
                <a:gd fmla="*/ 22 w 334" name="T6"/>
                <a:gd fmla="*/ 348 h 388" name="T7"/>
                <a:gd fmla="*/ 22 w 334" name="T8"/>
                <a:gd fmla="*/ 41 h 388" name="T9"/>
                <a:gd fmla="*/ 40 w 334" name="T10"/>
                <a:gd fmla="*/ 23 h 388" name="T11"/>
                <a:gd fmla="*/ 293 w 334" name="T12"/>
                <a:gd fmla="*/ 23 h 388" name="T13"/>
                <a:gd fmla="*/ 312 w 334" name="T14"/>
                <a:gd fmla="*/ 41 h 388" name="T15"/>
                <a:gd fmla="*/ 312 w 334" name="T16"/>
                <a:gd fmla="*/ 140 h 388" name="T17"/>
                <a:gd fmla="*/ 334 w 334" name="T18"/>
                <a:gd fmla="*/ 109 h 388" name="T19"/>
                <a:gd fmla="*/ 334 w 334" name="T20"/>
                <a:gd fmla="*/ 21 h 388" name="T21"/>
                <a:gd fmla="*/ 313 w 334" name="T22"/>
                <a:gd fmla="*/ 0 h 388" name="T23"/>
                <a:gd fmla="*/ 21 w 334" name="T24"/>
                <a:gd fmla="*/ 0 h 388" name="T25"/>
                <a:gd fmla="*/ 0 w 334" name="T26"/>
                <a:gd fmla="*/ 21 h 388" name="T27"/>
                <a:gd fmla="*/ 0 w 334" name="T28"/>
                <a:gd fmla="*/ 368 h 388" name="T29"/>
                <a:gd fmla="*/ 21 w 334" name="T30"/>
                <a:gd fmla="*/ 388 h 388" name="T31"/>
                <a:gd fmla="*/ 313 w 334" name="T32"/>
                <a:gd fmla="*/ 388 h 388" name="T33"/>
                <a:gd fmla="*/ 334 w 334" name="T34"/>
                <a:gd fmla="*/ 368 h 388" name="T35"/>
                <a:gd fmla="*/ 334 w 334" name="T36"/>
                <a:gd fmla="*/ 223 h 388" name="T37"/>
                <a:gd fmla="*/ 312 w 334" name="T38"/>
                <a:gd fmla="*/ 254 h 388" name="T39"/>
                <a:gd fmla="*/ 312 w 334" name="T40"/>
                <a:gd fmla="*/ 348 h 38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88" w="334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淘宝网Chenying0907出品 47"/>
            <p:cNvSpPr/>
            <p:nvPr/>
          </p:nvSpPr>
          <p:spPr bwMode="auto">
            <a:xfrm>
              <a:off x="8806142" y="4377142"/>
              <a:ext cx="67800" cy="77177"/>
            </a:xfrm>
            <a:custGeom>
              <a:gdLst>
                <a:gd fmla="*/ 21 w 94" name="T0"/>
                <a:gd fmla="*/ 0 h 107" name="T1"/>
                <a:gd fmla="*/ 0 w 94" name="T2"/>
                <a:gd fmla="*/ 107 h 107" name="T3"/>
                <a:gd fmla="*/ 94 w 94" name="T4"/>
                <a:gd fmla="*/ 52 h 107" name="T5"/>
                <a:gd fmla="*/ 21 w 94" name="T6"/>
                <a:gd fmla="*/ 0 h 10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7" w="94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淘宝网Chenying0907出品 48"/>
            <p:cNvSpPr>
              <a:spLocks noChangeArrowheads="1"/>
            </p:cNvSpPr>
            <p:nvPr/>
          </p:nvSpPr>
          <p:spPr bwMode="auto">
            <a:xfrm>
              <a:off x="8459928" y="4504808"/>
              <a:ext cx="228646" cy="34621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淘宝网Chenying0907出品 49"/>
            <p:cNvSpPr>
              <a:spLocks noChangeArrowheads="1"/>
            </p:cNvSpPr>
            <p:nvPr/>
          </p:nvSpPr>
          <p:spPr bwMode="auto">
            <a:xfrm>
              <a:off x="8459928" y="4428352"/>
              <a:ext cx="228646" cy="3390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淘宝网Chenying0907出品 50"/>
            <p:cNvSpPr>
              <a:spLocks noChangeArrowheads="1"/>
            </p:cNvSpPr>
            <p:nvPr/>
          </p:nvSpPr>
          <p:spPr bwMode="auto">
            <a:xfrm>
              <a:off x="8459928" y="4354782"/>
              <a:ext cx="228646" cy="32458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淘宝网Chenying0907出品 51"/>
            <p:cNvSpPr>
              <a:spLocks noChangeArrowheads="1"/>
            </p:cNvSpPr>
            <p:nvPr/>
          </p:nvSpPr>
          <p:spPr bwMode="auto">
            <a:xfrm>
              <a:off x="8459928" y="4278326"/>
              <a:ext cx="228646" cy="32458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淘宝网Chenying0907出品 52"/>
            <p:cNvSpPr>
              <a:spLocks noChangeArrowheads="1"/>
            </p:cNvSpPr>
            <p:nvPr/>
          </p:nvSpPr>
          <p:spPr bwMode="auto">
            <a:xfrm>
              <a:off x="8459928" y="4201870"/>
              <a:ext cx="228646" cy="3390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淘宝网Chenying0907出品 53"/>
            <p:cNvSpPr>
              <a:spLocks noChangeArrowheads="1"/>
            </p:cNvSpPr>
            <p:nvPr/>
          </p:nvSpPr>
          <p:spPr bwMode="auto">
            <a:xfrm>
              <a:off x="8459928" y="4124694"/>
              <a:ext cx="228646" cy="34621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7" name="Title 1"/>
          <p:cNvSpPr txBox="1"/>
          <p:nvPr/>
        </p:nvSpPr>
        <p:spPr>
          <a:xfrm>
            <a:off x="1940847" y="3652823"/>
            <a:ext cx="3297000" cy="513911"/>
          </a:xfrm>
          <a:prstGeom prst="rect">
            <a:avLst/>
          </a:prstGeom>
        </p:spPr>
        <p:txBody>
          <a:bodyPr/>
          <a:lstStyle>
            <a:lvl1pPr algn="l" defTabSz="1219170" eaLnBrk="1" hangingPunct="1" latinLnBrk="0" rtl="0">
              <a:spcBef>
                <a:spcPct val="0"/>
              </a:spcBef>
              <a:buNone/>
              <a:defRPr kern="1200" sz="4533">
                <a:solidFill>
                  <a:srgbClr val="17375E"/>
                </a:solidFill>
                <a:latin typeface="Signika"/>
                <a:ea charset="0" pitchFamily="34" typeface="Open Sans Extrabold"/>
                <a:cs typeface="Signika"/>
              </a:defRPr>
            </a:lvl1pPr>
          </a:lstStyle>
          <a:p>
            <a:pPr algn="ctr" defTabSz="914400" lvl="0">
              <a:spcBef>
                <a:spcPct val="0"/>
              </a:spcBef>
            </a:pPr>
            <a:r>
              <a:rPr altLang="en-US" b="1" lang="zh-CN" sz="2400">
                <a:solidFill>
                  <a:prstClr val="black">
                    <a:lumMod val="50000"/>
                    <a:lumOff val="50000"/>
                  </a:prstClr>
                </a:solidFill>
                <a:effectLst>
                  <a:innerShdw blurRad="38100" dir="13500000" dist="50800">
                    <a:prstClr val="black">
                      <a:alpha val="60000"/>
                    </a:prstClr>
                  </a:innerShdw>
                </a:effectLst>
                <a:latin charset="0" pitchFamily="34" typeface="Impact MT Std"/>
                <a:ea charset="-122" pitchFamily="34" typeface="微软雅黑"/>
              </a:rPr>
              <a:t>请在此处输入文字</a:t>
            </a:r>
          </a:p>
        </p:txBody>
      </p:sp>
      <p:sp>
        <p:nvSpPr>
          <p:cNvPr id="28" name="圆角淘宝网Chenying0907出品 27"/>
          <p:cNvSpPr/>
          <p:nvPr/>
        </p:nvSpPr>
        <p:spPr>
          <a:xfrm>
            <a:off x="1606176" y="4257951"/>
            <a:ext cx="3966342" cy="1197715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98000"/>
                </a:schemeClr>
              </a:gs>
              <a:gs pos="0">
                <a:schemeClr val="bg1">
                  <a:lumMod val="87000"/>
                </a:schemeClr>
              </a:gs>
            </a:gsLst>
            <a:lin ang="270000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</a:ln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淘宝网Chenying0907出品 44"/>
          <p:cNvSpPr txBox="1"/>
          <p:nvPr/>
        </p:nvSpPr>
        <p:spPr>
          <a:xfrm>
            <a:off x="1933227" y="4337808"/>
            <a:ext cx="3492424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grpSp>
        <p:nvGrpSpPr>
          <p:cNvPr id="30" name="淘宝网Chenying0907出品 29"/>
          <p:cNvGrpSpPr/>
          <p:nvPr/>
        </p:nvGrpSpPr>
        <p:grpSpPr>
          <a:xfrm>
            <a:off x="6228258" y="1507787"/>
            <a:ext cx="1160077" cy="1028169"/>
            <a:chOff x="3295850" y="2263222"/>
            <a:chExt cx="2643765" cy="2343151"/>
          </a:xfrm>
        </p:grpSpPr>
        <p:sp>
          <p:nvSpPr>
            <p:cNvPr id="32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淘宝网Chenying0907出品 34"/>
          <p:cNvGrpSpPr/>
          <p:nvPr/>
        </p:nvGrpSpPr>
        <p:grpSpPr>
          <a:xfrm>
            <a:off x="6217739" y="4409040"/>
            <a:ext cx="1160076" cy="1028168"/>
            <a:chOff x="3295850" y="2263222"/>
            <a:chExt cx="2643765" cy="2343151"/>
          </a:xfrm>
        </p:grpSpPr>
        <p:sp>
          <p:nvSpPr>
            <p:cNvPr id="37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淘宝网Chenying0907出品 39"/>
          <p:cNvGrpSpPr/>
          <p:nvPr/>
        </p:nvGrpSpPr>
        <p:grpSpPr>
          <a:xfrm>
            <a:off x="6231085" y="2961240"/>
            <a:ext cx="1160076" cy="1028168"/>
            <a:chOff x="3295850" y="2263222"/>
            <a:chExt cx="2643765" cy="2343151"/>
          </a:xfrm>
        </p:grpSpPr>
        <p:sp>
          <p:nvSpPr>
            <p:cNvPr id="42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4505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淘宝网Chenying0907出品 44"/>
          <p:cNvGrpSpPr/>
          <p:nvPr/>
        </p:nvGrpSpPr>
        <p:grpSpPr>
          <a:xfrm>
            <a:off x="7474278" y="4538572"/>
            <a:ext cx="3303829" cy="1194684"/>
            <a:chOff x="3457192" y="3925490"/>
            <a:chExt cx="2680450" cy="1194684"/>
          </a:xfrm>
        </p:grpSpPr>
        <p:sp>
          <p:nvSpPr>
            <p:cNvPr id="46" name="淘宝网Chenying0907出品 77"/>
            <p:cNvSpPr txBox="1"/>
            <p:nvPr/>
          </p:nvSpPr>
          <p:spPr>
            <a:xfrm>
              <a:off x="3457510" y="3925490"/>
              <a:ext cx="236339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01ACBE"/>
                  </a:solidFill>
                  <a:latin charset="-122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47" name="淘宝网Chenying0907出品 78"/>
            <p:cNvSpPr txBox="1"/>
            <p:nvPr/>
          </p:nvSpPr>
          <p:spPr>
            <a:xfrm>
              <a:off x="3457193" y="4381510"/>
              <a:ext cx="26804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锐您的内容打在这里，或者通过复制您的文本后，在此框中选择粘贴。</a:t>
              </a:r>
            </a:p>
          </p:txBody>
        </p:sp>
      </p:grpSp>
      <p:sp>
        <p:nvSpPr>
          <p:cNvPr id="48" name="淘宝网Chenying0907出品 79"/>
          <p:cNvSpPr txBox="1"/>
          <p:nvPr/>
        </p:nvSpPr>
        <p:spPr>
          <a:xfrm>
            <a:off x="6518756" y="4677622"/>
            <a:ext cx="609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itchFamily="34" typeface="Impact MT Std"/>
              </a:rPr>
              <a:t>03</a:t>
            </a:r>
          </a:p>
        </p:txBody>
      </p:sp>
      <p:grpSp>
        <p:nvGrpSpPr>
          <p:cNvPr id="49" name="淘宝网Chenying0907出品 48"/>
          <p:cNvGrpSpPr/>
          <p:nvPr/>
        </p:nvGrpSpPr>
        <p:grpSpPr>
          <a:xfrm>
            <a:off x="7474278" y="3090772"/>
            <a:ext cx="3303829" cy="1202324"/>
            <a:chOff x="3457192" y="3925490"/>
            <a:chExt cx="2680450" cy="1202324"/>
          </a:xfrm>
        </p:grpSpPr>
        <p:sp>
          <p:nvSpPr>
            <p:cNvPr id="50" name="淘宝网Chenying0907出品 81"/>
            <p:cNvSpPr txBox="1"/>
            <p:nvPr/>
          </p:nvSpPr>
          <p:spPr>
            <a:xfrm>
              <a:off x="3457510" y="3925490"/>
              <a:ext cx="236339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F8353D"/>
                  </a:solidFill>
                  <a:latin charset="-122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51" name="淘宝网Chenying0907出品 82"/>
            <p:cNvSpPr txBox="1"/>
            <p:nvPr/>
          </p:nvSpPr>
          <p:spPr>
            <a:xfrm>
              <a:off x="3457193" y="4389150"/>
              <a:ext cx="268045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锐您的内容打在这里，或者通过复制您的文本后，在此框中选择粘贴。</a:t>
              </a:r>
            </a:p>
          </p:txBody>
        </p:sp>
      </p:grpSp>
      <p:sp>
        <p:nvSpPr>
          <p:cNvPr id="52" name="淘宝网Chenying0907出品 83"/>
          <p:cNvSpPr txBox="1"/>
          <p:nvPr/>
        </p:nvSpPr>
        <p:spPr>
          <a:xfrm>
            <a:off x="6518756" y="3229822"/>
            <a:ext cx="609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itchFamily="34" typeface="Impact MT Std"/>
              </a:rPr>
              <a:t>02</a:t>
            </a:r>
          </a:p>
        </p:txBody>
      </p:sp>
      <p:grpSp>
        <p:nvGrpSpPr>
          <p:cNvPr id="53" name="淘宝网Chenying0907出品 52"/>
          <p:cNvGrpSpPr/>
          <p:nvPr/>
        </p:nvGrpSpPr>
        <p:grpSpPr>
          <a:xfrm>
            <a:off x="7474278" y="1534069"/>
            <a:ext cx="3519853" cy="1384147"/>
            <a:chOff x="3457192" y="3925490"/>
            <a:chExt cx="2680450" cy="1122676"/>
          </a:xfrm>
        </p:grpSpPr>
        <p:sp>
          <p:nvSpPr>
            <p:cNvPr id="54" name="淘宝网Chenying0907出品 85"/>
            <p:cNvSpPr txBox="1"/>
            <p:nvPr/>
          </p:nvSpPr>
          <p:spPr>
            <a:xfrm>
              <a:off x="3457510" y="3925490"/>
              <a:ext cx="2363392" cy="37083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400">
                  <a:solidFill>
                    <a:srgbClr val="FEB750"/>
                  </a:solidFill>
                  <a:latin charset="-122" pitchFamily="34" typeface="微软雅黑"/>
                  <a:ea charset="-122" pitchFamily="34" typeface="微软雅黑"/>
                </a:rPr>
                <a:t>在此添加标题</a:t>
              </a:r>
            </a:p>
          </p:txBody>
        </p:sp>
        <p:sp>
          <p:nvSpPr>
            <p:cNvPr id="55" name="淘宝网Chenying0907出品 86"/>
            <p:cNvSpPr txBox="1"/>
            <p:nvPr/>
          </p:nvSpPr>
          <p:spPr>
            <a:xfrm>
              <a:off x="3457193" y="4309502"/>
              <a:ext cx="2680450" cy="4202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/>
              <a:r>
                <a:rPr altLang="en-US" lang="zh-CN" smtClean="0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您的内容打在这里，或者通过复制您的文本后，在此框中选择粘贴。</a:t>
              </a:r>
            </a:p>
          </p:txBody>
        </p:sp>
      </p:grpSp>
      <p:sp>
        <p:nvSpPr>
          <p:cNvPr id="56" name="淘宝网Chenying0907出品 87"/>
          <p:cNvSpPr txBox="1"/>
          <p:nvPr/>
        </p:nvSpPr>
        <p:spPr>
          <a:xfrm>
            <a:off x="6518756" y="1782022"/>
            <a:ext cx="609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itchFamily="34" typeface="Impact MT Std"/>
              </a:rPr>
              <a:t>01</a:t>
            </a:r>
          </a:p>
        </p:txBody>
      </p:sp>
    </p:spTree>
    <p:extLst>
      <p:ext uri="{BB962C8B-B14F-4D97-AF65-F5344CB8AC3E}">
        <p14:creationId val="1859709558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7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27"/>
      <p:bldP grpId="0" spid="28"/>
      <p:bldP grpId="0" spid="29"/>
      <p:bldP grpId="0" spid="48"/>
      <p:bldP grpId="0" spid="52"/>
      <p:bldP grpId="0" spid="5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淘宝网Chenying0907出品 7"/>
          <p:cNvGrpSpPr/>
          <p:nvPr/>
        </p:nvGrpSpPr>
        <p:grpSpPr>
          <a:xfrm>
            <a:off x="552971" y="324163"/>
            <a:ext cx="604358" cy="216024"/>
            <a:chOff x="264939" y="188640"/>
            <a:chExt cx="604358" cy="216024"/>
          </a:xfrm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solidFill>
              <a:srgbClr val="FFB85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solidFill>
              <a:srgbClr val="FFB8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淘宝网Chenying0907出品 9"/>
          <p:cNvSpPr txBox="1"/>
          <p:nvPr/>
        </p:nvSpPr>
        <p:spPr>
          <a:xfrm>
            <a:off x="1345059" y="243662"/>
            <a:ext cx="2232248" cy="373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b="1" lang="zh-CN" smtClean="0" sz="2000">
                <a:solidFill>
                  <a:srgbClr val="FFB850"/>
                </a:solidFill>
                <a:latin charset="-122" pitchFamily="34" typeface="微软雅黑"/>
                <a:ea charset="-122" pitchFamily="34" typeface="微软雅黑"/>
              </a:rPr>
              <a:t>点击输入标题内容</a:t>
            </a:r>
          </a:p>
        </p:txBody>
      </p:sp>
      <p:cxnSp>
        <p:nvCxnSpPr>
          <p:cNvPr id="13" name="淘宝网Chenying0907出品 12"/>
          <p:cNvCxnSpPr/>
          <p:nvPr/>
        </p:nvCxnSpPr>
        <p:spPr>
          <a:xfrm>
            <a:off x="1417067" y="620688"/>
            <a:ext cx="96490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淘宝网Chenying0907出品标注 13"/>
          <p:cNvSpPr/>
          <p:nvPr/>
        </p:nvSpPr>
        <p:spPr>
          <a:xfrm>
            <a:off x="10911596" y="269141"/>
            <a:ext cx="442575" cy="296525"/>
          </a:xfrm>
          <a:prstGeom prst="wedgeRectCallout">
            <a:avLst/>
          </a:prstGeom>
          <a:solidFill>
            <a:srgbClr val="FFB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10911594" y="274445"/>
            <a:ext cx="442575" cy="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 algn="ctr">
              <a:spcBef>
                <a:spcPct val="0"/>
              </a:spcBef>
              <a:buFont typeface="Arial"/>
              <a:buNone/>
            </a:pPr>
            <a:r>
              <a:rPr altLang="zh-CN" b="1" lang="en-US" smtClean="0" sz="1600">
                <a:solidFill>
                  <a:schemeClr val="bg1"/>
                </a:solidFill>
                <a:latin charset="0" pitchFamily="34" typeface="Impact MT Std"/>
                <a:ea charset="-122" pitchFamily="34" typeface="微软雅黑"/>
                <a:cs charset="0" panose="020b0604020202020204" pitchFamily="34" typeface="Arial"/>
              </a:rPr>
              <a:t>09</a:t>
            </a:r>
          </a:p>
        </p:txBody>
      </p:sp>
      <p:grpSp>
        <p:nvGrpSpPr>
          <p:cNvPr id="54" name="淘宝网Chenying0907出品 53"/>
          <p:cNvGrpSpPr/>
          <p:nvPr/>
        </p:nvGrpSpPr>
        <p:grpSpPr>
          <a:xfrm>
            <a:off x="6680074" y="3000519"/>
            <a:ext cx="1160076" cy="1028168"/>
            <a:chOff x="3295850" y="2263222"/>
            <a:chExt cx="2643765" cy="2343151"/>
          </a:xfrm>
        </p:grpSpPr>
        <p:sp>
          <p:nvSpPr>
            <p:cNvPr id="56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淘宝网Chenying0907出品 58"/>
          <p:cNvGrpSpPr/>
          <p:nvPr/>
        </p:nvGrpSpPr>
        <p:grpSpPr>
          <a:xfrm>
            <a:off x="6684682" y="1521367"/>
            <a:ext cx="1160076" cy="1028168"/>
            <a:chOff x="3295850" y="2263222"/>
            <a:chExt cx="2643765" cy="2343151"/>
          </a:xfrm>
        </p:grpSpPr>
        <p:sp>
          <p:nvSpPr>
            <p:cNvPr id="61" name="淘宝网Chenying0907出品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</a:gradFill>
            </a:ln>
            <a:effectLst>
              <a:outerShdw algn="tl" blurRad="355600" dir="2700000" dist="88900" rotWithShape="0">
                <a:prstClr val="black">
                  <a:alpha val="28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3" name="淘宝网Chenying0907出品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8353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64" name="淘宝网Chenying0907出品 5"/>
          <p:cNvSpPr/>
          <p:nvPr/>
        </p:nvSpPr>
        <p:spPr bwMode="auto">
          <a:xfrm rot="5400000">
            <a:off x="1486750" y="4764026"/>
            <a:ext cx="1003710" cy="88958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</a:gradFill>
          </a:ln>
          <a:effectLst>
            <a:outerShdw algn="tl" blurRad="165100" dir="2700000" dist="762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68" name="淘宝网Chenying0907出品 5"/>
          <p:cNvSpPr/>
          <p:nvPr/>
        </p:nvSpPr>
        <p:spPr bwMode="auto">
          <a:xfrm rot="5400000">
            <a:off x="4858600" y="4764026"/>
            <a:ext cx="1003710" cy="88958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</a:gradFill>
          </a:ln>
          <a:effectLst>
            <a:outerShdw algn="tl" blurRad="165100" dir="2700000" dist="762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72" name="淘宝网Chenying0907出品 5"/>
          <p:cNvSpPr/>
          <p:nvPr/>
        </p:nvSpPr>
        <p:spPr bwMode="auto">
          <a:xfrm rot="5400000">
            <a:off x="8230451" y="4764026"/>
            <a:ext cx="1003710" cy="889580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2225">
            <a:gradFill>
              <a:gsLst>
                <a:gs pos="100000">
                  <a:schemeClr val="bg1">
                    <a:lumMod val="80000"/>
                  </a:schemeClr>
                </a:gs>
                <a:gs pos="0">
                  <a:prstClr val="white"/>
                </a:gs>
              </a:gsLst>
              <a:lin ang="18900000" scaled="0"/>
            </a:gradFill>
          </a:ln>
          <a:effectLst>
            <a:outerShdw algn="tl" blurRad="165100" dir="2700000" dist="762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3"/>
          <a:srcRect t="10805"/>
          <a:stretch>
            <a:fillRect/>
          </a:stretch>
        </p:blipFill>
        <p:spPr>
          <a:xfrm>
            <a:off x="1679325" y="1473924"/>
            <a:ext cx="4484370" cy="260365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635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descr="camera.png" id="80" name="淘宝网Chenying0907出品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17622" y="1798922"/>
            <a:ext cx="482046" cy="482046"/>
          </a:xfrm>
          <a:prstGeom prst="rect">
            <a:avLst/>
          </a:prstGeom>
        </p:spPr>
      </p:pic>
      <p:pic>
        <p:nvPicPr>
          <p:cNvPr descr="cinema.png" id="81" name="淘宝网Chenying0907出品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34173" y="3278632"/>
            <a:ext cx="448945" cy="448945"/>
          </a:xfrm>
          <a:prstGeom prst="rect">
            <a:avLst/>
          </a:prstGeom>
        </p:spPr>
      </p:pic>
      <p:cxnSp>
        <p:nvCxnSpPr>
          <p:cNvPr id="85" name="淘宝网Chenying0907出品 84"/>
          <p:cNvCxnSpPr/>
          <p:nvPr/>
        </p:nvCxnSpPr>
        <p:spPr>
          <a:xfrm>
            <a:off x="1732890" y="4397830"/>
            <a:ext cx="940525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淘宝网Chenying0907出品 85"/>
          <p:cNvGrpSpPr/>
          <p:nvPr/>
        </p:nvGrpSpPr>
        <p:grpSpPr>
          <a:xfrm>
            <a:off x="1800927" y="5027404"/>
            <a:ext cx="381958" cy="362824"/>
            <a:chOff x="5099014" y="3772690"/>
            <a:chExt cx="591389" cy="5617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7" name="淘宝网Chenying0907出品 14"/>
            <p:cNvSpPr/>
            <p:nvPr/>
          </p:nvSpPr>
          <p:spPr bwMode="auto">
            <a:xfrm>
              <a:off x="5099014" y="3772690"/>
              <a:ext cx="591389" cy="561764"/>
            </a:xfrm>
            <a:custGeom>
              <a:gdLst>
                <a:gd fmla="*/ 359 w 684" name="T0"/>
                <a:gd fmla="*/ 57 h 650" name="T1"/>
                <a:gd fmla="*/ 331 w 684" name="T2"/>
                <a:gd fmla="*/ 28 h 650" name="T3"/>
                <a:gd fmla="*/ 360 w 684" name="T4"/>
                <a:gd fmla="*/ 0 h 650" name="T5"/>
                <a:gd fmla="*/ 360 w 684" name="T6"/>
                <a:gd fmla="*/ 0 h 650" name="T7"/>
                <a:gd fmla="*/ 360 w 684" name="T8"/>
                <a:gd fmla="*/ 0 h 650" name="T9"/>
                <a:gd fmla="*/ 360 w 684" name="T10"/>
                <a:gd fmla="*/ 0 h 650" name="T11"/>
                <a:gd fmla="*/ 361 w 684" name="T12"/>
                <a:gd fmla="*/ 0 h 650" name="T13"/>
                <a:gd fmla="*/ 361 w 684" name="T14"/>
                <a:gd fmla="*/ 0 h 650" name="T15"/>
                <a:gd fmla="*/ 589 w 684" name="T16"/>
                <a:gd fmla="*/ 95 h 650" name="T17"/>
                <a:gd fmla="*/ 684 w 684" name="T18"/>
                <a:gd fmla="*/ 325 h 650" name="T19"/>
                <a:gd fmla="*/ 589 w 684" name="T20"/>
                <a:gd fmla="*/ 554 h 650" name="T21"/>
                <a:gd fmla="*/ 359 w 684" name="T22"/>
                <a:gd fmla="*/ 650 h 650" name="T23"/>
                <a:gd fmla="*/ 130 w 684" name="T24"/>
                <a:gd fmla="*/ 554 h 650" name="T25"/>
                <a:gd fmla="*/ 34 w 684" name="T26"/>
                <a:gd fmla="*/ 325 h 650" name="T27"/>
                <a:gd fmla="*/ 43 w 684" name="T28"/>
                <a:gd fmla="*/ 253 h 650" name="T29"/>
                <a:gd fmla="*/ 56 w 684" name="T30"/>
                <a:gd fmla="*/ 210 h 650" name="T31"/>
                <a:gd fmla="*/ 15 w 684" name="T32"/>
                <a:gd fmla="*/ 193 h 650" name="T33"/>
                <a:gd fmla="*/ 5 w 684" name="T34"/>
                <a:gd fmla="*/ 187 h 650" name="T35"/>
                <a:gd fmla="*/ 1 w 684" name="T36"/>
                <a:gd fmla="*/ 176 h 650" name="T37"/>
                <a:gd fmla="*/ 2 w 684" name="T38"/>
                <a:gd fmla="*/ 165 h 650" name="T39"/>
                <a:gd fmla="*/ 9 w 684" name="T40"/>
                <a:gd fmla="*/ 155 h 650" name="T41"/>
                <a:gd fmla="*/ 124 w 684" name="T42"/>
                <a:gd fmla="*/ 66 h 650" name="T43"/>
                <a:gd fmla="*/ 134 w 684" name="T44"/>
                <a:gd fmla="*/ 61 h 650" name="T45"/>
                <a:gd fmla="*/ 146 w 684" name="T46"/>
                <a:gd fmla="*/ 63 h 650" name="T47"/>
                <a:gd fmla="*/ 155 w 684" name="T48"/>
                <a:gd fmla="*/ 70 h 650" name="T49"/>
                <a:gd fmla="*/ 159 w 684" name="T50"/>
                <a:gd fmla="*/ 80 h 650" name="T51"/>
                <a:gd fmla="*/ 180 w 684" name="T52"/>
                <a:gd fmla="*/ 224 h 650" name="T53"/>
                <a:gd fmla="*/ 178 w 684" name="T54"/>
                <a:gd fmla="*/ 236 h 650" name="T55"/>
                <a:gd fmla="*/ 171 w 684" name="T56"/>
                <a:gd fmla="*/ 245 h 650" name="T57"/>
                <a:gd fmla="*/ 161 w 684" name="T58"/>
                <a:gd fmla="*/ 249 h 650" name="T59"/>
                <a:gd fmla="*/ 149 w 684" name="T60"/>
                <a:gd fmla="*/ 248 h 650" name="T61"/>
                <a:gd fmla="*/ 108 w 684" name="T62"/>
                <a:gd fmla="*/ 231 h 650" name="T63"/>
                <a:gd fmla="*/ 98 w 684" name="T64"/>
                <a:gd fmla="*/ 266 h 650" name="T65"/>
                <a:gd fmla="*/ 92 w 684" name="T66"/>
                <a:gd fmla="*/ 325 h 650" name="T67"/>
                <a:gd fmla="*/ 170 w 684" name="T68"/>
                <a:gd fmla="*/ 514 h 650" name="T69"/>
                <a:gd fmla="*/ 359 w 684" name="T70"/>
                <a:gd fmla="*/ 592 h 650" name="T71"/>
                <a:gd fmla="*/ 549 w 684" name="T72"/>
                <a:gd fmla="*/ 514 h 650" name="T73"/>
                <a:gd fmla="*/ 627 w 684" name="T74"/>
                <a:gd fmla="*/ 325 h 650" name="T75"/>
                <a:gd fmla="*/ 549 w 684" name="T76"/>
                <a:gd fmla="*/ 136 h 650" name="T77"/>
                <a:gd fmla="*/ 360 w 684" name="T78"/>
                <a:gd fmla="*/ 57 h 650" name="T79"/>
                <a:gd fmla="*/ 360 w 684" name="T80"/>
                <a:gd fmla="*/ 57 h 650" name="T81"/>
                <a:gd fmla="*/ 360 w 684" name="T82"/>
                <a:gd fmla="*/ 57 h 650" name="T83"/>
                <a:gd fmla="*/ 360 w 684" name="T84"/>
                <a:gd fmla="*/ 57 h 650" name="T85"/>
                <a:gd fmla="*/ 359 w 684" name="T86"/>
                <a:gd fmla="*/ 57 h 650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650" w="684">
                  <a:moveTo>
                    <a:pt x="359" y="57"/>
                  </a:moveTo>
                  <a:cubicBezTo>
                    <a:pt x="343" y="57"/>
                    <a:pt x="331" y="44"/>
                    <a:pt x="331" y="28"/>
                  </a:cubicBezTo>
                  <a:cubicBezTo>
                    <a:pt x="331" y="13"/>
                    <a:pt x="344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450" y="0"/>
                    <a:pt x="531" y="37"/>
                    <a:pt x="589" y="95"/>
                  </a:cubicBezTo>
                  <a:cubicBezTo>
                    <a:pt x="648" y="154"/>
                    <a:pt x="684" y="235"/>
                    <a:pt x="684" y="325"/>
                  </a:cubicBezTo>
                  <a:cubicBezTo>
                    <a:pt x="684" y="414"/>
                    <a:pt x="648" y="496"/>
                    <a:pt x="589" y="554"/>
                  </a:cubicBezTo>
                  <a:cubicBezTo>
                    <a:pt x="530" y="613"/>
                    <a:pt x="449" y="650"/>
                    <a:pt x="359" y="650"/>
                  </a:cubicBezTo>
                  <a:cubicBezTo>
                    <a:pt x="270" y="650"/>
                    <a:pt x="188" y="613"/>
                    <a:pt x="130" y="554"/>
                  </a:cubicBezTo>
                  <a:cubicBezTo>
                    <a:pt x="71" y="496"/>
                    <a:pt x="34" y="414"/>
                    <a:pt x="34" y="325"/>
                  </a:cubicBezTo>
                  <a:cubicBezTo>
                    <a:pt x="34" y="301"/>
                    <a:pt x="37" y="277"/>
                    <a:pt x="43" y="253"/>
                  </a:cubicBezTo>
                  <a:cubicBezTo>
                    <a:pt x="46" y="238"/>
                    <a:pt x="50" y="224"/>
                    <a:pt x="56" y="210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1" y="192"/>
                    <a:pt x="8" y="190"/>
                    <a:pt x="5" y="187"/>
                  </a:cubicBezTo>
                  <a:cubicBezTo>
                    <a:pt x="3" y="183"/>
                    <a:pt x="1" y="180"/>
                    <a:pt x="1" y="176"/>
                  </a:cubicBezTo>
                  <a:cubicBezTo>
                    <a:pt x="0" y="172"/>
                    <a:pt x="1" y="168"/>
                    <a:pt x="2" y="165"/>
                  </a:cubicBezTo>
                  <a:cubicBezTo>
                    <a:pt x="4" y="161"/>
                    <a:pt x="6" y="158"/>
                    <a:pt x="9" y="155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7" y="63"/>
                    <a:pt x="131" y="62"/>
                    <a:pt x="134" y="61"/>
                  </a:cubicBezTo>
                  <a:cubicBezTo>
                    <a:pt x="138" y="61"/>
                    <a:pt x="142" y="61"/>
                    <a:pt x="146" y="63"/>
                  </a:cubicBezTo>
                  <a:cubicBezTo>
                    <a:pt x="149" y="64"/>
                    <a:pt x="153" y="67"/>
                    <a:pt x="155" y="70"/>
                  </a:cubicBezTo>
                  <a:cubicBezTo>
                    <a:pt x="157" y="73"/>
                    <a:pt x="159" y="76"/>
                    <a:pt x="159" y="8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80" y="228"/>
                    <a:pt x="180" y="232"/>
                    <a:pt x="178" y="236"/>
                  </a:cubicBezTo>
                  <a:cubicBezTo>
                    <a:pt x="177" y="239"/>
                    <a:pt x="175" y="242"/>
                    <a:pt x="171" y="245"/>
                  </a:cubicBezTo>
                  <a:cubicBezTo>
                    <a:pt x="168" y="247"/>
                    <a:pt x="165" y="249"/>
                    <a:pt x="161" y="249"/>
                  </a:cubicBezTo>
                  <a:cubicBezTo>
                    <a:pt x="157" y="250"/>
                    <a:pt x="153" y="249"/>
                    <a:pt x="149" y="248"/>
                  </a:cubicBezTo>
                  <a:cubicBezTo>
                    <a:pt x="108" y="231"/>
                    <a:pt x="108" y="231"/>
                    <a:pt x="108" y="231"/>
                  </a:cubicBezTo>
                  <a:cubicBezTo>
                    <a:pt x="104" y="243"/>
                    <a:pt x="101" y="254"/>
                    <a:pt x="98" y="266"/>
                  </a:cubicBezTo>
                  <a:cubicBezTo>
                    <a:pt x="94" y="285"/>
                    <a:pt x="92" y="305"/>
                    <a:pt x="92" y="325"/>
                  </a:cubicBezTo>
                  <a:cubicBezTo>
                    <a:pt x="92" y="399"/>
                    <a:pt x="122" y="466"/>
                    <a:pt x="170" y="514"/>
                  </a:cubicBezTo>
                  <a:cubicBezTo>
                    <a:pt x="219" y="562"/>
                    <a:pt x="285" y="592"/>
                    <a:pt x="359" y="592"/>
                  </a:cubicBezTo>
                  <a:cubicBezTo>
                    <a:pt x="433" y="592"/>
                    <a:pt x="500" y="562"/>
                    <a:pt x="549" y="514"/>
                  </a:cubicBezTo>
                  <a:cubicBezTo>
                    <a:pt x="597" y="466"/>
                    <a:pt x="627" y="399"/>
                    <a:pt x="627" y="325"/>
                  </a:cubicBezTo>
                  <a:cubicBezTo>
                    <a:pt x="627" y="251"/>
                    <a:pt x="597" y="184"/>
                    <a:pt x="549" y="136"/>
                  </a:cubicBezTo>
                  <a:cubicBezTo>
                    <a:pt x="501" y="87"/>
                    <a:pt x="434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59" y="57"/>
                    <a:pt x="359" y="57"/>
                    <a:pt x="35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8" name="淘宝网Chenying0907出品 15"/>
            <p:cNvSpPr>
              <a:spLocks noEditPoints="1"/>
            </p:cNvSpPr>
            <p:nvPr/>
          </p:nvSpPr>
          <p:spPr bwMode="auto">
            <a:xfrm>
              <a:off x="5268348" y="3850225"/>
              <a:ext cx="217976" cy="344885"/>
            </a:xfrm>
            <a:custGeom>
              <a:gdLst>
                <a:gd fmla="*/ 51 w 252" name="T0"/>
                <a:gd fmla="*/ 388 h 399" name="T1"/>
                <a:gd fmla="*/ 11 w 252" name="T2"/>
                <a:gd fmla="*/ 388 h 399" name="T3"/>
                <a:gd fmla="*/ 11 w 252" name="T4"/>
                <a:gd fmla="*/ 347 h 399" name="T5"/>
                <a:gd fmla="*/ 84 w 252" name="T6"/>
                <a:gd fmla="*/ 274 h 399" name="T7"/>
                <a:gd fmla="*/ 75 w 252" name="T8"/>
                <a:gd fmla="*/ 235 h 399" name="T9"/>
                <a:gd fmla="*/ 101 w 252" name="T10"/>
                <a:gd fmla="*/ 172 h 399" name="T11"/>
                <a:gd fmla="*/ 144 w 252" name="T12"/>
                <a:gd fmla="*/ 149 h 399" name="T13"/>
                <a:gd fmla="*/ 144 w 252" name="T14"/>
                <a:gd fmla="*/ 19 h 399" name="T15"/>
                <a:gd fmla="*/ 163 w 252" name="T16"/>
                <a:gd fmla="*/ 0 h 399" name="T17"/>
                <a:gd fmla="*/ 183 w 252" name="T18"/>
                <a:gd fmla="*/ 19 h 399" name="T19"/>
                <a:gd fmla="*/ 183 w 252" name="T20"/>
                <a:gd fmla="*/ 149 h 399" name="T21"/>
                <a:gd fmla="*/ 226 w 252" name="T22"/>
                <a:gd fmla="*/ 172 h 399" name="T23"/>
                <a:gd fmla="*/ 252 w 252" name="T24"/>
                <a:gd fmla="*/ 235 h 399" name="T25"/>
                <a:gd fmla="*/ 226 w 252" name="T26"/>
                <a:gd fmla="*/ 297 h 399" name="T27"/>
                <a:gd fmla="*/ 163 w 252" name="T28"/>
                <a:gd fmla="*/ 323 h 399" name="T29"/>
                <a:gd fmla="*/ 125 w 252" name="T30"/>
                <a:gd fmla="*/ 314 h 399" name="T31"/>
                <a:gd fmla="*/ 51 w 252" name="T32"/>
                <a:gd fmla="*/ 388 h 399" name="T33"/>
                <a:gd fmla="*/ 190 w 252" name="T34"/>
                <a:gd fmla="*/ 208 h 399" name="T35"/>
                <a:gd fmla="*/ 163 w 252" name="T36"/>
                <a:gd fmla="*/ 197 h 399" name="T37"/>
                <a:gd fmla="*/ 137 w 252" name="T38"/>
                <a:gd fmla="*/ 208 h 399" name="T39"/>
                <a:gd fmla="*/ 126 w 252" name="T40"/>
                <a:gd fmla="*/ 235 h 399" name="T41"/>
                <a:gd fmla="*/ 137 w 252" name="T42"/>
                <a:gd fmla="*/ 261 h 399" name="T43"/>
                <a:gd fmla="*/ 163 w 252" name="T44"/>
                <a:gd fmla="*/ 272 h 399" name="T45"/>
                <a:gd fmla="*/ 190 w 252" name="T46"/>
                <a:gd fmla="*/ 261 h 399" name="T47"/>
                <a:gd fmla="*/ 201 w 252" name="T48"/>
                <a:gd fmla="*/ 235 h 399" name="T49"/>
                <a:gd fmla="*/ 190 w 252" name="T50"/>
                <a:gd fmla="*/ 208 h 399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99" w="251">
                  <a:moveTo>
                    <a:pt x="51" y="388"/>
                  </a:moveTo>
                  <a:cubicBezTo>
                    <a:pt x="40" y="399"/>
                    <a:pt x="22" y="399"/>
                    <a:pt x="11" y="388"/>
                  </a:cubicBezTo>
                  <a:cubicBezTo>
                    <a:pt x="0" y="377"/>
                    <a:pt x="0" y="359"/>
                    <a:pt x="11" y="347"/>
                  </a:cubicBezTo>
                  <a:cubicBezTo>
                    <a:pt x="84" y="274"/>
                    <a:pt x="84" y="274"/>
                    <a:pt x="84" y="274"/>
                  </a:cubicBezTo>
                  <a:cubicBezTo>
                    <a:pt x="78" y="262"/>
                    <a:pt x="75" y="249"/>
                    <a:pt x="75" y="235"/>
                  </a:cubicBezTo>
                  <a:cubicBezTo>
                    <a:pt x="75" y="210"/>
                    <a:pt x="85" y="188"/>
                    <a:pt x="101" y="172"/>
                  </a:cubicBezTo>
                  <a:cubicBezTo>
                    <a:pt x="113" y="161"/>
                    <a:pt x="128" y="152"/>
                    <a:pt x="144" y="14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4" y="8"/>
                    <a:pt x="153" y="0"/>
                    <a:pt x="163" y="0"/>
                  </a:cubicBezTo>
                  <a:cubicBezTo>
                    <a:pt x="174" y="0"/>
                    <a:pt x="183" y="8"/>
                    <a:pt x="183" y="1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99" y="152"/>
                    <a:pt x="214" y="161"/>
                    <a:pt x="226" y="172"/>
                  </a:cubicBezTo>
                  <a:cubicBezTo>
                    <a:pt x="242" y="188"/>
                    <a:pt x="252" y="210"/>
                    <a:pt x="252" y="235"/>
                  </a:cubicBezTo>
                  <a:cubicBezTo>
                    <a:pt x="252" y="259"/>
                    <a:pt x="242" y="281"/>
                    <a:pt x="226" y="297"/>
                  </a:cubicBezTo>
                  <a:cubicBezTo>
                    <a:pt x="210" y="313"/>
                    <a:pt x="188" y="323"/>
                    <a:pt x="163" y="323"/>
                  </a:cubicBezTo>
                  <a:cubicBezTo>
                    <a:pt x="150" y="323"/>
                    <a:pt x="136" y="320"/>
                    <a:pt x="125" y="314"/>
                  </a:cubicBezTo>
                  <a:cubicBezTo>
                    <a:pt x="51" y="388"/>
                    <a:pt x="51" y="388"/>
                    <a:pt x="51" y="388"/>
                  </a:cubicBezTo>
                  <a:close/>
                  <a:moveTo>
                    <a:pt x="190" y="208"/>
                  </a:moveTo>
                  <a:cubicBezTo>
                    <a:pt x="183" y="201"/>
                    <a:pt x="174" y="197"/>
                    <a:pt x="163" y="197"/>
                  </a:cubicBezTo>
                  <a:cubicBezTo>
                    <a:pt x="153" y="197"/>
                    <a:pt x="144" y="201"/>
                    <a:pt x="137" y="208"/>
                  </a:cubicBezTo>
                  <a:cubicBezTo>
                    <a:pt x="130" y="215"/>
                    <a:pt x="126" y="224"/>
                    <a:pt x="126" y="235"/>
                  </a:cubicBezTo>
                  <a:cubicBezTo>
                    <a:pt x="126" y="245"/>
                    <a:pt x="130" y="254"/>
                    <a:pt x="137" y="261"/>
                  </a:cubicBezTo>
                  <a:cubicBezTo>
                    <a:pt x="144" y="268"/>
                    <a:pt x="153" y="272"/>
                    <a:pt x="163" y="272"/>
                  </a:cubicBezTo>
                  <a:cubicBezTo>
                    <a:pt x="174" y="272"/>
                    <a:pt x="183" y="268"/>
                    <a:pt x="190" y="261"/>
                  </a:cubicBezTo>
                  <a:cubicBezTo>
                    <a:pt x="197" y="254"/>
                    <a:pt x="201" y="245"/>
                    <a:pt x="201" y="235"/>
                  </a:cubicBezTo>
                  <a:cubicBezTo>
                    <a:pt x="201" y="224"/>
                    <a:pt x="197" y="215"/>
                    <a:pt x="19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淘宝网Chenying0907出品 88"/>
          <p:cNvGrpSpPr/>
          <p:nvPr/>
        </p:nvGrpSpPr>
        <p:grpSpPr>
          <a:xfrm>
            <a:off x="5187270" y="4984097"/>
            <a:ext cx="337838" cy="449438"/>
            <a:chOff x="7976594" y="2279040"/>
            <a:chExt cx="528116" cy="70257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0" name="淘宝网Chenying0907出品 23"/>
            <p:cNvSpPr>
              <a:spLocks noEditPoints="1"/>
            </p:cNvSpPr>
            <p:nvPr/>
          </p:nvSpPr>
          <p:spPr bwMode="auto">
            <a:xfrm>
              <a:off x="7976594" y="2279040"/>
              <a:ext cx="519705" cy="702571"/>
            </a:xfrm>
            <a:custGeom>
              <a:gdLst>
                <a:gd fmla="*/ 592 w 601" name="T0"/>
                <a:gd fmla="*/ 600 h 813" name="T1"/>
                <a:gd fmla="*/ 374 w 601" name="T2"/>
                <a:gd fmla="*/ 589 h 813" name="T3"/>
                <a:gd fmla="*/ 374 w 601" name="T4"/>
                <a:gd fmla="*/ 423 h 813" name="T5"/>
                <a:gd fmla="*/ 601 w 601" name="T6"/>
                <a:gd fmla="*/ 435 h 813" name="T7"/>
                <a:gd fmla="*/ 533 w 601" name="T8"/>
                <a:gd fmla="*/ 514 h 813" name="T9"/>
                <a:gd fmla="*/ 592 w 601" name="T10"/>
                <a:gd fmla="*/ 600 h 813" name="T11"/>
                <a:gd fmla="*/ 253 w 601" name="T12"/>
                <a:gd fmla="*/ 44 h 813" name="T13"/>
                <a:gd fmla="*/ 298 w 601" name="T14"/>
                <a:gd fmla="*/ 0 h 813" name="T15"/>
                <a:gd fmla="*/ 342 w 601" name="T16"/>
                <a:gd fmla="*/ 44 h 813" name="T17"/>
                <a:gd fmla="*/ 342 w 601" name="T18"/>
                <a:gd fmla="*/ 103 h 813" name="T19"/>
                <a:gd fmla="*/ 253 w 601" name="T20"/>
                <a:gd fmla="*/ 108 h 813" name="T21"/>
                <a:gd fmla="*/ 253 w 601" name="T22"/>
                <a:gd fmla="*/ 44 h 813" name="T23"/>
                <a:gd fmla="*/ 342 w 601" name="T24"/>
                <a:gd fmla="*/ 332 h 813" name="T25"/>
                <a:gd fmla="*/ 342 w 601" name="T26"/>
                <a:gd fmla="*/ 737 h 813" name="T27"/>
                <a:gd fmla="*/ 355 w 601" name="T28"/>
                <a:gd fmla="*/ 750 h 813" name="T29"/>
                <a:gd fmla="*/ 380 w 601" name="T30"/>
                <a:gd fmla="*/ 750 h 813" name="T31"/>
                <a:gd fmla="*/ 415 w 601" name="T32"/>
                <a:gd fmla="*/ 786 h 813" name="T33"/>
                <a:gd fmla="*/ 415 w 601" name="T34"/>
                <a:gd fmla="*/ 813 h 813" name="T35"/>
                <a:gd fmla="*/ 180 w 601" name="T36"/>
                <a:gd fmla="*/ 813 h 813" name="T37"/>
                <a:gd fmla="*/ 180 w 601" name="T38"/>
                <a:gd fmla="*/ 786 h 813" name="T39"/>
                <a:gd fmla="*/ 216 w 601" name="T40"/>
                <a:gd fmla="*/ 750 h 813" name="T41"/>
                <a:gd fmla="*/ 240 w 601" name="T42"/>
                <a:gd fmla="*/ 750 h 813" name="T43"/>
                <a:gd fmla="*/ 253 w 601" name="T44"/>
                <a:gd fmla="*/ 737 h 813" name="T45"/>
                <a:gd fmla="*/ 253 w 601" name="T46"/>
                <a:gd fmla="*/ 337 h 813" name="T47"/>
                <a:gd fmla="*/ 342 w 601" name="T48"/>
                <a:gd fmla="*/ 332 h 813" name="T49"/>
                <a:gd fmla="*/ 221 w 601" name="T50"/>
                <a:gd fmla="*/ 581 h 813" name="T51"/>
                <a:gd fmla="*/ 59 w 601" name="T52"/>
                <a:gd fmla="*/ 572 h 813" name="T53"/>
                <a:gd fmla="*/ 0 w 601" name="T54"/>
                <a:gd fmla="*/ 486 h 813" name="T55"/>
                <a:gd fmla="*/ 68 w 601" name="T56"/>
                <a:gd fmla="*/ 407 h 813" name="T57"/>
                <a:gd fmla="*/ 221 w 601" name="T58"/>
                <a:gd fmla="*/ 415 h 813" name="T59"/>
                <a:gd fmla="*/ 221 w 601" name="T60"/>
                <a:gd fmla="*/ 581 h 813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813" w="601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1" name="淘宝网Chenying0907出品 24"/>
            <p:cNvSpPr/>
            <p:nvPr/>
          </p:nvSpPr>
          <p:spPr bwMode="auto">
            <a:xfrm>
              <a:off x="7985371" y="2386200"/>
              <a:ext cx="519339" cy="166774"/>
            </a:xfrm>
            <a:custGeom>
              <a:gdLst>
                <a:gd fmla="*/ 0 w 1420" name="T0"/>
                <a:gd fmla="*/ 66 h 456" name="T1"/>
                <a:gd fmla="*/ 631 w 1420" name="T2"/>
                <a:gd fmla="*/ 33 h 456" name="T3"/>
                <a:gd fmla="*/ 1259 w 1420" name="T4"/>
                <a:gd fmla="*/ 0 h 456" name="T5"/>
                <a:gd fmla="*/ 1420 w 1420" name="T6"/>
                <a:gd fmla="*/ 189 h 456" name="T7"/>
                <a:gd fmla="*/ 1281 w 1420" name="T8"/>
                <a:gd fmla="*/ 390 h 456" name="T9"/>
                <a:gd fmla="*/ 650 w 1420" name="T10"/>
                <a:gd fmla="*/ 423 h 456" name="T11"/>
                <a:gd fmla="*/ 21 w 1420" name="T12"/>
                <a:gd fmla="*/ 456 h 456" name="T13"/>
                <a:gd fmla="*/ 160 w 1420" name="T14"/>
                <a:gd fmla="*/ 253 h 456" name="T15"/>
                <a:gd fmla="*/ 0 w 1420" name="T16"/>
                <a:gd fmla="*/ 66 h 456" name="T17"/>
                <a:gd fmla="*/ 0 w 1420" name="T18"/>
                <a:gd fmla="*/ 66 h 45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6" w="1420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92" name="淘宝网Chenying0907出品 91"/>
          <p:cNvGrpSpPr/>
          <p:nvPr/>
        </p:nvGrpSpPr>
        <p:grpSpPr>
          <a:xfrm>
            <a:off x="8539916" y="5027404"/>
            <a:ext cx="384780" cy="386798"/>
            <a:chOff x="6469046" y="3702469"/>
            <a:chExt cx="697452" cy="70110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淘宝网Chenying0907出品 5"/>
            <p:cNvSpPr>
              <a:spLocks noEditPoints="1"/>
            </p:cNvSpPr>
            <p:nvPr/>
          </p:nvSpPr>
          <p:spPr bwMode="auto">
            <a:xfrm>
              <a:off x="6469046" y="3702469"/>
              <a:ext cx="613698" cy="603458"/>
            </a:xfrm>
            <a:custGeom>
              <a:gdLst>
                <a:gd fmla="*/ 54 w 710" name="T0"/>
                <a:gd fmla="*/ 87 h 698" name="T1"/>
                <a:gd fmla="*/ 114 w 710" name="T2"/>
                <a:gd fmla="*/ 87 h 698" name="T3"/>
                <a:gd fmla="*/ 114 w 710" name="T4"/>
                <a:gd fmla="*/ 33 h 698" name="T5"/>
                <a:gd fmla="*/ 146 w 710" name="T6"/>
                <a:gd fmla="*/ 1 h 698" name="T7"/>
                <a:gd fmla="*/ 178 w 710" name="T8"/>
                <a:gd fmla="*/ 33 h 698" name="T9"/>
                <a:gd fmla="*/ 178 w 710" name="T10"/>
                <a:gd fmla="*/ 169 h 698" name="T11"/>
                <a:gd fmla="*/ 146 w 710" name="T12"/>
                <a:gd fmla="*/ 201 h 698" name="T13"/>
                <a:gd fmla="*/ 114 w 710" name="T14"/>
                <a:gd fmla="*/ 169 h 698" name="T15"/>
                <a:gd fmla="*/ 114 w 710" name="T16"/>
                <a:gd fmla="*/ 144 h 698" name="T17"/>
                <a:gd fmla="*/ 57 w 710" name="T18"/>
                <a:gd fmla="*/ 144 h 698" name="T19"/>
                <a:gd fmla="*/ 57 w 710" name="T20"/>
                <a:gd fmla="*/ 262 h 698" name="T21"/>
                <a:gd fmla="*/ 653 w 710" name="T22"/>
                <a:gd fmla="*/ 262 h 698" name="T23"/>
                <a:gd fmla="*/ 653 w 710" name="T24"/>
                <a:gd fmla="*/ 144 h 698" name="T25"/>
                <a:gd fmla="*/ 591 w 710" name="T26"/>
                <a:gd fmla="*/ 144 h 698" name="T27"/>
                <a:gd fmla="*/ 591 w 710" name="T28"/>
                <a:gd fmla="*/ 87 h 698" name="T29"/>
                <a:gd fmla="*/ 656 w 710" name="T30"/>
                <a:gd fmla="*/ 87 h 698" name="T31"/>
                <a:gd fmla="*/ 710 w 710" name="T32"/>
                <a:gd fmla="*/ 141 h 698" name="T33"/>
                <a:gd fmla="*/ 710 w 710" name="T34"/>
                <a:gd fmla="*/ 412 h 698" name="T35"/>
                <a:gd fmla="*/ 653 w 710" name="T36"/>
                <a:gd fmla="*/ 393 h 698" name="T37"/>
                <a:gd fmla="*/ 653 w 710" name="T38"/>
                <a:gd fmla="*/ 300 h 698" name="T39"/>
                <a:gd fmla="*/ 57 w 710" name="T40"/>
                <a:gd fmla="*/ 300 h 698" name="T41"/>
                <a:gd fmla="*/ 57 w 710" name="T42"/>
                <a:gd fmla="*/ 641 h 698" name="T43"/>
                <a:gd fmla="*/ 386 w 710" name="T44"/>
                <a:gd fmla="*/ 641 h 698" name="T45"/>
                <a:gd fmla="*/ 401 w 710" name="T46"/>
                <a:gd fmla="*/ 698 h 698" name="T47"/>
                <a:gd fmla="*/ 54 w 710" name="T48"/>
                <a:gd fmla="*/ 698 h 698" name="T49"/>
                <a:gd fmla="*/ 16 w 710" name="T50"/>
                <a:gd fmla="*/ 682 h 698" name="T51"/>
                <a:gd fmla="*/ 0 w 710" name="T52"/>
                <a:gd fmla="*/ 644 h 698" name="T53"/>
                <a:gd fmla="*/ 0 w 710" name="T54"/>
                <a:gd fmla="*/ 141 h 698" name="T55"/>
                <a:gd fmla="*/ 54 w 710" name="T56"/>
                <a:gd fmla="*/ 87 h 698" name="T57"/>
                <a:gd fmla="*/ 365 w 710" name="T58"/>
                <a:gd fmla="*/ 169 h 698" name="T59"/>
                <a:gd fmla="*/ 334 w 710" name="T60"/>
                <a:gd fmla="*/ 201 h 698" name="T61"/>
                <a:gd fmla="*/ 302 w 710" name="T62"/>
                <a:gd fmla="*/ 169 h 698" name="T63"/>
                <a:gd fmla="*/ 302 w 710" name="T64"/>
                <a:gd fmla="*/ 144 h 698" name="T65"/>
                <a:gd fmla="*/ 216 w 710" name="T66"/>
                <a:gd fmla="*/ 144 h 698" name="T67"/>
                <a:gd fmla="*/ 216 w 710" name="T68"/>
                <a:gd fmla="*/ 87 h 698" name="T69"/>
                <a:gd fmla="*/ 302 w 710" name="T70"/>
                <a:gd fmla="*/ 87 h 698" name="T71"/>
                <a:gd fmla="*/ 302 w 710" name="T72"/>
                <a:gd fmla="*/ 32 h 698" name="T73"/>
                <a:gd fmla="*/ 334 w 710" name="T74"/>
                <a:gd fmla="*/ 0 h 698" name="T75"/>
                <a:gd fmla="*/ 365 w 710" name="T76"/>
                <a:gd fmla="*/ 32 h 698" name="T77"/>
                <a:gd fmla="*/ 365 w 710" name="T78"/>
                <a:gd fmla="*/ 169 h 698" name="T79"/>
                <a:gd fmla="*/ 553 w 710" name="T80"/>
                <a:gd fmla="*/ 169 h 698" name="T81"/>
                <a:gd fmla="*/ 521 w 710" name="T82"/>
                <a:gd fmla="*/ 201 h 698" name="T83"/>
                <a:gd fmla="*/ 489 w 710" name="T84"/>
                <a:gd fmla="*/ 169 h 698" name="T85"/>
                <a:gd fmla="*/ 489 w 710" name="T86"/>
                <a:gd fmla="*/ 144 h 698" name="T87"/>
                <a:gd fmla="*/ 403 w 710" name="T88"/>
                <a:gd fmla="*/ 144 h 698" name="T89"/>
                <a:gd fmla="*/ 403 w 710" name="T90"/>
                <a:gd fmla="*/ 87 h 698" name="T91"/>
                <a:gd fmla="*/ 489 w 710" name="T92"/>
                <a:gd fmla="*/ 87 h 698" name="T93"/>
                <a:gd fmla="*/ 489 w 710" name="T94"/>
                <a:gd fmla="*/ 33 h 698" name="T95"/>
                <a:gd fmla="*/ 521 w 710" name="T96"/>
                <a:gd fmla="*/ 1 h 698" name="T97"/>
                <a:gd fmla="*/ 553 w 710" name="T98"/>
                <a:gd fmla="*/ 33 h 698" name="T99"/>
                <a:gd fmla="*/ 553 w 710" name="T100"/>
                <a:gd fmla="*/ 169 h 69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698" w="710">
                  <a:moveTo>
                    <a:pt x="54" y="87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15"/>
                    <a:pt x="128" y="1"/>
                    <a:pt x="146" y="1"/>
                  </a:cubicBezTo>
                  <a:cubicBezTo>
                    <a:pt x="164" y="1"/>
                    <a:pt x="178" y="15"/>
                    <a:pt x="178" y="33"/>
                  </a:cubicBezTo>
                  <a:cubicBezTo>
                    <a:pt x="178" y="169"/>
                    <a:pt x="178" y="169"/>
                    <a:pt x="178" y="169"/>
                  </a:cubicBezTo>
                  <a:cubicBezTo>
                    <a:pt x="178" y="187"/>
                    <a:pt x="164" y="201"/>
                    <a:pt x="146" y="201"/>
                  </a:cubicBezTo>
                  <a:cubicBezTo>
                    <a:pt x="128" y="201"/>
                    <a:pt x="114" y="187"/>
                    <a:pt x="114" y="169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653" y="262"/>
                    <a:pt x="653" y="262"/>
                    <a:pt x="653" y="262"/>
                  </a:cubicBezTo>
                  <a:cubicBezTo>
                    <a:pt x="653" y="144"/>
                    <a:pt x="653" y="144"/>
                    <a:pt x="653" y="144"/>
                  </a:cubicBezTo>
                  <a:cubicBezTo>
                    <a:pt x="591" y="144"/>
                    <a:pt x="591" y="144"/>
                    <a:pt x="591" y="144"/>
                  </a:cubicBezTo>
                  <a:cubicBezTo>
                    <a:pt x="591" y="87"/>
                    <a:pt x="591" y="87"/>
                    <a:pt x="591" y="87"/>
                  </a:cubicBezTo>
                  <a:cubicBezTo>
                    <a:pt x="656" y="87"/>
                    <a:pt x="656" y="87"/>
                    <a:pt x="656" y="87"/>
                  </a:cubicBezTo>
                  <a:cubicBezTo>
                    <a:pt x="686" y="87"/>
                    <a:pt x="710" y="111"/>
                    <a:pt x="710" y="141"/>
                  </a:cubicBezTo>
                  <a:cubicBezTo>
                    <a:pt x="710" y="412"/>
                    <a:pt x="710" y="412"/>
                    <a:pt x="710" y="412"/>
                  </a:cubicBezTo>
                  <a:cubicBezTo>
                    <a:pt x="692" y="403"/>
                    <a:pt x="673" y="396"/>
                    <a:pt x="653" y="393"/>
                  </a:cubicBezTo>
                  <a:cubicBezTo>
                    <a:pt x="653" y="300"/>
                    <a:pt x="653" y="300"/>
                    <a:pt x="653" y="300"/>
                  </a:cubicBezTo>
                  <a:cubicBezTo>
                    <a:pt x="57" y="300"/>
                    <a:pt x="57" y="300"/>
                    <a:pt x="57" y="300"/>
                  </a:cubicBezTo>
                  <a:cubicBezTo>
                    <a:pt x="57" y="641"/>
                    <a:pt x="57" y="641"/>
                    <a:pt x="57" y="641"/>
                  </a:cubicBezTo>
                  <a:cubicBezTo>
                    <a:pt x="386" y="641"/>
                    <a:pt x="386" y="641"/>
                    <a:pt x="386" y="641"/>
                  </a:cubicBezTo>
                  <a:cubicBezTo>
                    <a:pt x="388" y="661"/>
                    <a:pt x="393" y="680"/>
                    <a:pt x="401" y="698"/>
                  </a:cubicBezTo>
                  <a:cubicBezTo>
                    <a:pt x="54" y="698"/>
                    <a:pt x="54" y="698"/>
                    <a:pt x="54" y="698"/>
                  </a:cubicBezTo>
                  <a:cubicBezTo>
                    <a:pt x="39" y="698"/>
                    <a:pt x="26" y="692"/>
                    <a:pt x="16" y="682"/>
                  </a:cubicBezTo>
                  <a:cubicBezTo>
                    <a:pt x="6" y="673"/>
                    <a:pt x="0" y="659"/>
                    <a:pt x="0" y="64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11"/>
                    <a:pt x="24" y="87"/>
                    <a:pt x="54" y="87"/>
                  </a:cubicBezTo>
                  <a:close/>
                  <a:moveTo>
                    <a:pt x="365" y="169"/>
                  </a:moveTo>
                  <a:cubicBezTo>
                    <a:pt x="365" y="186"/>
                    <a:pt x="351" y="201"/>
                    <a:pt x="334" y="201"/>
                  </a:cubicBezTo>
                  <a:cubicBezTo>
                    <a:pt x="316" y="201"/>
                    <a:pt x="302" y="186"/>
                    <a:pt x="302" y="169"/>
                  </a:cubicBezTo>
                  <a:cubicBezTo>
                    <a:pt x="302" y="144"/>
                    <a:pt x="302" y="144"/>
                    <a:pt x="302" y="144"/>
                  </a:cubicBezTo>
                  <a:cubicBezTo>
                    <a:pt x="216" y="144"/>
                    <a:pt x="216" y="144"/>
                    <a:pt x="216" y="144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302" y="87"/>
                    <a:pt x="302" y="87"/>
                    <a:pt x="302" y="87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2" y="15"/>
                    <a:pt x="316" y="0"/>
                    <a:pt x="334" y="0"/>
                  </a:cubicBezTo>
                  <a:cubicBezTo>
                    <a:pt x="351" y="0"/>
                    <a:pt x="365" y="15"/>
                    <a:pt x="365" y="32"/>
                  </a:cubicBezTo>
                  <a:cubicBezTo>
                    <a:pt x="365" y="169"/>
                    <a:pt x="365" y="169"/>
                    <a:pt x="365" y="169"/>
                  </a:cubicBezTo>
                  <a:close/>
                  <a:moveTo>
                    <a:pt x="553" y="169"/>
                  </a:moveTo>
                  <a:cubicBezTo>
                    <a:pt x="553" y="187"/>
                    <a:pt x="539" y="201"/>
                    <a:pt x="521" y="201"/>
                  </a:cubicBezTo>
                  <a:cubicBezTo>
                    <a:pt x="503" y="201"/>
                    <a:pt x="489" y="187"/>
                    <a:pt x="489" y="169"/>
                  </a:cubicBezTo>
                  <a:cubicBezTo>
                    <a:pt x="489" y="144"/>
                    <a:pt x="489" y="144"/>
                    <a:pt x="489" y="144"/>
                  </a:cubicBezTo>
                  <a:cubicBezTo>
                    <a:pt x="403" y="144"/>
                    <a:pt x="403" y="144"/>
                    <a:pt x="403" y="144"/>
                  </a:cubicBezTo>
                  <a:cubicBezTo>
                    <a:pt x="403" y="87"/>
                    <a:pt x="403" y="87"/>
                    <a:pt x="403" y="87"/>
                  </a:cubicBezTo>
                  <a:cubicBezTo>
                    <a:pt x="489" y="87"/>
                    <a:pt x="489" y="87"/>
                    <a:pt x="489" y="87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9" y="15"/>
                    <a:pt x="503" y="1"/>
                    <a:pt x="521" y="1"/>
                  </a:cubicBezTo>
                  <a:cubicBezTo>
                    <a:pt x="539" y="1"/>
                    <a:pt x="553" y="15"/>
                    <a:pt x="553" y="33"/>
                  </a:cubicBezTo>
                  <a:cubicBezTo>
                    <a:pt x="553" y="169"/>
                    <a:pt x="553" y="169"/>
                    <a:pt x="55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" name="淘宝网Chenying0907出品 6"/>
            <p:cNvSpPr>
              <a:spLocks noEditPoints="1"/>
            </p:cNvSpPr>
            <p:nvPr/>
          </p:nvSpPr>
          <p:spPr bwMode="auto">
            <a:xfrm>
              <a:off x="6595224" y="4032725"/>
              <a:ext cx="362075" cy="153973"/>
            </a:xfrm>
            <a:custGeom>
              <a:gdLst>
                <a:gd fmla="*/ 17 w 419" name="T0"/>
                <a:gd fmla="*/ 0 h 178" name="T1"/>
                <a:gd fmla="*/ 84 w 419" name="T2"/>
                <a:gd fmla="*/ 0 h 178" name="T3"/>
                <a:gd fmla="*/ 102 w 419" name="T4"/>
                <a:gd fmla="*/ 18 h 178" name="T5"/>
                <a:gd fmla="*/ 102 w 419" name="T6"/>
                <a:gd fmla="*/ 46 h 178" name="T7"/>
                <a:gd fmla="*/ 84 w 419" name="T8"/>
                <a:gd fmla="*/ 64 h 178" name="T9"/>
                <a:gd fmla="*/ 17 w 419" name="T10"/>
                <a:gd fmla="*/ 64 h 178" name="T11"/>
                <a:gd fmla="*/ 0 w 419" name="T12"/>
                <a:gd fmla="*/ 46 h 178" name="T13"/>
                <a:gd fmla="*/ 0 w 419" name="T14"/>
                <a:gd fmla="*/ 18 h 178" name="T15"/>
                <a:gd fmla="*/ 17 w 419" name="T16"/>
                <a:gd fmla="*/ 0 h 178" name="T17"/>
                <a:gd fmla="*/ 175 w 419" name="T18"/>
                <a:gd fmla="*/ 115 h 178" name="T19"/>
                <a:gd fmla="*/ 245 w 419" name="T20"/>
                <a:gd fmla="*/ 115 h 178" name="T21"/>
                <a:gd fmla="*/ 261 w 419" name="T22"/>
                <a:gd fmla="*/ 131 h 178" name="T23"/>
                <a:gd fmla="*/ 261 w 419" name="T24"/>
                <a:gd fmla="*/ 134 h 178" name="T25"/>
                <a:gd fmla="*/ 245 w 419" name="T26"/>
                <a:gd fmla="*/ 178 h 178" name="T27"/>
                <a:gd fmla="*/ 245 w 419" name="T28"/>
                <a:gd fmla="*/ 178 h 178" name="T29"/>
                <a:gd fmla="*/ 175 w 419" name="T30"/>
                <a:gd fmla="*/ 178 h 178" name="T31"/>
                <a:gd fmla="*/ 159 w 419" name="T32"/>
                <a:gd fmla="*/ 162 h 178" name="T33"/>
                <a:gd fmla="*/ 159 w 419" name="T34"/>
                <a:gd fmla="*/ 131 h 178" name="T35"/>
                <a:gd fmla="*/ 175 w 419" name="T36"/>
                <a:gd fmla="*/ 115 h 178" name="T37"/>
                <a:gd fmla="*/ 16 w 419" name="T38"/>
                <a:gd fmla="*/ 115 h 178" name="T39"/>
                <a:gd fmla="*/ 86 w 419" name="T40"/>
                <a:gd fmla="*/ 115 h 178" name="T41"/>
                <a:gd fmla="*/ 102 w 419" name="T42"/>
                <a:gd fmla="*/ 131 h 178" name="T43"/>
                <a:gd fmla="*/ 102 w 419" name="T44"/>
                <a:gd fmla="*/ 162 h 178" name="T45"/>
                <a:gd fmla="*/ 86 w 419" name="T46"/>
                <a:gd fmla="*/ 178 h 178" name="T47"/>
                <a:gd fmla="*/ 16 w 419" name="T48"/>
                <a:gd fmla="*/ 178 h 178" name="T49"/>
                <a:gd fmla="*/ 0 w 419" name="T50"/>
                <a:gd fmla="*/ 162 h 178" name="T51"/>
                <a:gd fmla="*/ 0 w 419" name="T52"/>
                <a:gd fmla="*/ 131 h 178" name="T53"/>
                <a:gd fmla="*/ 16 w 419" name="T54"/>
                <a:gd fmla="*/ 115 h 178" name="T55"/>
                <a:gd fmla="*/ 334 w 419" name="T56"/>
                <a:gd fmla="*/ 0 h 178" name="T57"/>
                <a:gd fmla="*/ 404 w 419" name="T58"/>
                <a:gd fmla="*/ 0 h 178" name="T59"/>
                <a:gd fmla="*/ 419 w 419" name="T60"/>
                <a:gd fmla="*/ 11 h 178" name="T61"/>
                <a:gd fmla="*/ 321 w 419" name="T62"/>
                <a:gd fmla="*/ 57 h 178" name="T63"/>
                <a:gd fmla="*/ 318 w 419" name="T64"/>
                <a:gd fmla="*/ 48 h 178" name="T65"/>
                <a:gd fmla="*/ 318 w 419" name="T66"/>
                <a:gd fmla="*/ 16 h 178" name="T67"/>
                <a:gd fmla="*/ 334 w 419" name="T68"/>
                <a:gd fmla="*/ 0 h 178" name="T69"/>
                <a:gd fmla="*/ 175 w 419" name="T70"/>
                <a:gd fmla="*/ 0 h 178" name="T71"/>
                <a:gd fmla="*/ 245 w 419" name="T72"/>
                <a:gd fmla="*/ 0 h 178" name="T73"/>
                <a:gd fmla="*/ 261 w 419" name="T74"/>
                <a:gd fmla="*/ 16 h 178" name="T75"/>
                <a:gd fmla="*/ 261 w 419" name="T76"/>
                <a:gd fmla="*/ 48 h 178" name="T77"/>
                <a:gd fmla="*/ 245 w 419" name="T78"/>
                <a:gd fmla="*/ 64 h 178" name="T79"/>
                <a:gd fmla="*/ 175 w 419" name="T80"/>
                <a:gd fmla="*/ 64 h 178" name="T81"/>
                <a:gd fmla="*/ 159 w 419" name="T82"/>
                <a:gd fmla="*/ 48 h 178" name="T83"/>
                <a:gd fmla="*/ 159 w 419" name="T84"/>
                <a:gd fmla="*/ 16 h 178" name="T85"/>
                <a:gd fmla="*/ 175 w 419" name="T86"/>
                <a:gd fmla="*/ 0 h 178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78" w="419">
                  <a:moveTo>
                    <a:pt x="1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94" y="0"/>
                    <a:pt x="102" y="8"/>
                    <a:pt x="102" y="1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56"/>
                    <a:pt x="94" y="64"/>
                    <a:pt x="84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75" y="115"/>
                  </a:moveTo>
                  <a:cubicBezTo>
                    <a:pt x="245" y="115"/>
                    <a:pt x="245" y="115"/>
                    <a:pt x="245" y="115"/>
                  </a:cubicBezTo>
                  <a:cubicBezTo>
                    <a:pt x="253" y="115"/>
                    <a:pt x="261" y="122"/>
                    <a:pt x="261" y="131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54" y="148"/>
                    <a:pt x="249" y="163"/>
                    <a:pt x="245" y="178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175" y="178"/>
                    <a:pt x="175" y="178"/>
                    <a:pt x="175" y="178"/>
                  </a:cubicBezTo>
                  <a:cubicBezTo>
                    <a:pt x="166" y="178"/>
                    <a:pt x="159" y="171"/>
                    <a:pt x="159" y="162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122"/>
                    <a:pt x="166" y="115"/>
                    <a:pt x="175" y="115"/>
                  </a:cubicBezTo>
                  <a:close/>
                  <a:moveTo>
                    <a:pt x="16" y="115"/>
                  </a:moveTo>
                  <a:cubicBezTo>
                    <a:pt x="86" y="115"/>
                    <a:pt x="86" y="115"/>
                    <a:pt x="86" y="115"/>
                  </a:cubicBezTo>
                  <a:cubicBezTo>
                    <a:pt x="95" y="115"/>
                    <a:pt x="102" y="122"/>
                    <a:pt x="102" y="13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2" y="171"/>
                    <a:pt x="95" y="178"/>
                    <a:pt x="8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7" y="178"/>
                    <a:pt x="0" y="171"/>
                    <a:pt x="0" y="16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2"/>
                    <a:pt x="7" y="115"/>
                    <a:pt x="16" y="115"/>
                  </a:cubicBezTo>
                  <a:close/>
                  <a:moveTo>
                    <a:pt x="334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411" y="0"/>
                    <a:pt x="417" y="5"/>
                    <a:pt x="419" y="11"/>
                  </a:cubicBezTo>
                  <a:cubicBezTo>
                    <a:pt x="383" y="18"/>
                    <a:pt x="349" y="34"/>
                    <a:pt x="321" y="57"/>
                  </a:cubicBezTo>
                  <a:cubicBezTo>
                    <a:pt x="319" y="55"/>
                    <a:pt x="318" y="51"/>
                    <a:pt x="318" y="48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7"/>
                    <a:pt x="325" y="0"/>
                    <a:pt x="334" y="0"/>
                  </a:cubicBezTo>
                  <a:close/>
                  <a:moveTo>
                    <a:pt x="17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53" y="0"/>
                    <a:pt x="261" y="7"/>
                    <a:pt x="261" y="16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1" y="57"/>
                    <a:pt x="253" y="64"/>
                    <a:pt x="245" y="64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66" y="64"/>
                    <a:pt x="159" y="57"/>
                    <a:pt x="159" y="48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7"/>
                    <a:pt x="166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" name="淘宝网Chenying0907出品 7"/>
            <p:cNvSpPr>
              <a:spLocks noEditPoints="1"/>
            </p:cNvSpPr>
            <p:nvPr/>
          </p:nvSpPr>
          <p:spPr bwMode="auto">
            <a:xfrm>
              <a:off x="6826001" y="4063081"/>
              <a:ext cx="340497" cy="340497"/>
            </a:xfrm>
            <a:custGeom>
              <a:gdLst>
                <a:gd fmla="*/ 197 w 394" name="T0"/>
                <a:gd fmla="*/ 57 h 394" name="T1"/>
                <a:gd fmla="*/ 98 w 394" name="T2"/>
                <a:gd fmla="*/ 98 h 394" name="T3"/>
                <a:gd fmla="*/ 57 w 394" name="T4"/>
                <a:gd fmla="*/ 197 h 394" name="T5"/>
                <a:gd fmla="*/ 98 w 394" name="T6"/>
                <a:gd fmla="*/ 296 h 394" name="T7"/>
                <a:gd fmla="*/ 197 w 394" name="T8"/>
                <a:gd fmla="*/ 337 h 394" name="T9"/>
                <a:gd fmla="*/ 296 w 394" name="T10"/>
                <a:gd fmla="*/ 296 h 394" name="T11"/>
                <a:gd fmla="*/ 337 w 394" name="T12"/>
                <a:gd fmla="*/ 197 h 394" name="T13"/>
                <a:gd fmla="*/ 296 w 394" name="T14"/>
                <a:gd fmla="*/ 98 h 394" name="T15"/>
                <a:gd fmla="*/ 197 w 394" name="T16"/>
                <a:gd fmla="*/ 57 h 394" name="T17"/>
                <a:gd fmla="*/ 58 w 394" name="T18"/>
                <a:gd fmla="*/ 58 h 394" name="T19"/>
                <a:gd fmla="*/ 197 w 394" name="T20"/>
                <a:gd fmla="*/ 0 h 394" name="T21"/>
                <a:gd fmla="*/ 336 w 394" name="T22"/>
                <a:gd fmla="*/ 58 h 394" name="T23"/>
                <a:gd fmla="*/ 394 w 394" name="T24"/>
                <a:gd fmla="*/ 197 h 394" name="T25"/>
                <a:gd fmla="*/ 336 w 394" name="T26"/>
                <a:gd fmla="*/ 336 h 394" name="T27"/>
                <a:gd fmla="*/ 197 w 394" name="T28"/>
                <a:gd fmla="*/ 394 h 394" name="T29"/>
                <a:gd fmla="*/ 58 w 394" name="T30"/>
                <a:gd fmla="*/ 336 h 394" name="T31"/>
                <a:gd fmla="*/ 0 w 394" name="T32"/>
                <a:gd fmla="*/ 197 h 394" name="T33"/>
                <a:gd fmla="*/ 58 w 394" name="T34"/>
                <a:gd fmla="*/ 58 h 39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94" w="394">
                  <a:moveTo>
                    <a:pt x="197" y="57"/>
                  </a:moveTo>
                  <a:cubicBezTo>
                    <a:pt x="158" y="57"/>
                    <a:pt x="123" y="73"/>
                    <a:pt x="98" y="98"/>
                  </a:cubicBezTo>
                  <a:cubicBezTo>
                    <a:pt x="73" y="124"/>
                    <a:pt x="57" y="158"/>
                    <a:pt x="57" y="197"/>
                  </a:cubicBezTo>
                  <a:cubicBezTo>
                    <a:pt x="57" y="236"/>
                    <a:pt x="73" y="271"/>
                    <a:pt x="98" y="296"/>
                  </a:cubicBezTo>
                  <a:cubicBezTo>
                    <a:pt x="123" y="321"/>
                    <a:pt x="158" y="337"/>
                    <a:pt x="197" y="337"/>
                  </a:cubicBezTo>
                  <a:cubicBezTo>
                    <a:pt x="236" y="337"/>
                    <a:pt x="270" y="321"/>
                    <a:pt x="296" y="296"/>
                  </a:cubicBezTo>
                  <a:cubicBezTo>
                    <a:pt x="321" y="271"/>
                    <a:pt x="337" y="236"/>
                    <a:pt x="337" y="197"/>
                  </a:cubicBezTo>
                  <a:cubicBezTo>
                    <a:pt x="337" y="158"/>
                    <a:pt x="321" y="124"/>
                    <a:pt x="296" y="98"/>
                  </a:cubicBezTo>
                  <a:cubicBezTo>
                    <a:pt x="270" y="73"/>
                    <a:pt x="236" y="57"/>
                    <a:pt x="197" y="57"/>
                  </a:cubicBezTo>
                  <a:close/>
                  <a:moveTo>
                    <a:pt x="58" y="58"/>
                  </a:moveTo>
                  <a:cubicBezTo>
                    <a:pt x="93" y="22"/>
                    <a:pt x="143" y="0"/>
                    <a:pt x="197" y="0"/>
                  </a:cubicBezTo>
                  <a:cubicBezTo>
                    <a:pt x="251" y="0"/>
                    <a:pt x="301" y="22"/>
                    <a:pt x="336" y="58"/>
                  </a:cubicBezTo>
                  <a:cubicBezTo>
                    <a:pt x="372" y="93"/>
                    <a:pt x="394" y="143"/>
                    <a:pt x="394" y="197"/>
                  </a:cubicBezTo>
                  <a:cubicBezTo>
                    <a:pt x="394" y="252"/>
                    <a:pt x="372" y="301"/>
                    <a:pt x="336" y="336"/>
                  </a:cubicBezTo>
                  <a:cubicBezTo>
                    <a:pt x="301" y="372"/>
                    <a:pt x="251" y="394"/>
                    <a:pt x="197" y="394"/>
                  </a:cubicBezTo>
                  <a:cubicBezTo>
                    <a:pt x="143" y="394"/>
                    <a:pt x="93" y="372"/>
                    <a:pt x="58" y="336"/>
                  </a:cubicBezTo>
                  <a:cubicBezTo>
                    <a:pt x="22" y="301"/>
                    <a:pt x="0" y="252"/>
                    <a:pt x="0" y="197"/>
                  </a:cubicBezTo>
                  <a:cubicBezTo>
                    <a:pt x="0" y="143"/>
                    <a:pt x="22" y="93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" name="淘宝网Chenying0907出品 8"/>
            <p:cNvSpPr/>
            <p:nvPr/>
          </p:nvSpPr>
          <p:spPr bwMode="auto">
            <a:xfrm>
              <a:off x="6923651" y="4160731"/>
              <a:ext cx="99479" cy="100211"/>
            </a:xfrm>
            <a:custGeom>
              <a:gdLst>
                <a:gd fmla="*/ 55 w 115" name="T0"/>
                <a:gd fmla="*/ 83 h 116" name="T1"/>
                <a:gd fmla="*/ 64 w 115" name="T2"/>
                <a:gd fmla="*/ 104 h 116" name="T3"/>
                <a:gd fmla="*/ 104 w 115" name="T4"/>
                <a:gd fmla="*/ 104 h 116" name="T5"/>
                <a:gd fmla="*/ 104 w 115" name="T6"/>
                <a:gd fmla="*/ 64 h 116" name="T7"/>
                <a:gd fmla="*/ 82 w 115" name="T8"/>
                <a:gd fmla="*/ 56 h 116" name="T9"/>
                <a:gd fmla="*/ 34 w 115" name="T10"/>
                <a:gd fmla="*/ 8 h 116" name="T11"/>
                <a:gd fmla="*/ 8 w 115" name="T12"/>
                <a:gd fmla="*/ 8 h 116" name="T13"/>
                <a:gd fmla="*/ 8 w 115" name="T14"/>
                <a:gd fmla="*/ 35 h 116" name="T15"/>
                <a:gd fmla="*/ 55 w 115" name="T16"/>
                <a:gd fmla="*/ 83 h 1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5" w="115">
                  <a:moveTo>
                    <a:pt x="55" y="83"/>
                  </a:moveTo>
                  <a:cubicBezTo>
                    <a:pt x="55" y="90"/>
                    <a:pt x="58" y="98"/>
                    <a:pt x="64" y="104"/>
                  </a:cubicBezTo>
                  <a:cubicBezTo>
                    <a:pt x="75" y="116"/>
                    <a:pt x="93" y="116"/>
                    <a:pt x="104" y="104"/>
                  </a:cubicBezTo>
                  <a:cubicBezTo>
                    <a:pt x="115" y="93"/>
                    <a:pt x="115" y="75"/>
                    <a:pt x="104" y="64"/>
                  </a:cubicBezTo>
                  <a:cubicBezTo>
                    <a:pt x="98" y="58"/>
                    <a:pt x="90" y="55"/>
                    <a:pt x="82" y="5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7" y="0"/>
                    <a:pt x="15" y="0"/>
                    <a:pt x="8" y="8"/>
                  </a:cubicBezTo>
                  <a:cubicBezTo>
                    <a:pt x="0" y="15"/>
                    <a:pt x="0" y="27"/>
                    <a:pt x="8" y="35"/>
                  </a:cubicBezTo>
                  <a:cubicBezTo>
                    <a:pt x="55" y="83"/>
                    <a:pt x="55" y="83"/>
                    <a:pt x="5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01" name="淘宝网Chenying0907出品 7"/>
          <p:cNvSpPr txBox="1"/>
          <p:nvPr/>
        </p:nvSpPr>
        <p:spPr>
          <a:xfrm>
            <a:off x="7969796" y="1989058"/>
            <a:ext cx="3471937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您的内容打在这里，或者通过复制您的文本后，在此框中选择粘贴。您的内容打在这里，或者通过复制您的文本后。</a:t>
            </a:r>
          </a:p>
        </p:txBody>
      </p:sp>
      <p:sp>
        <p:nvSpPr>
          <p:cNvPr id="102" name="淘宝网Chenying0907出品 11"/>
          <p:cNvSpPr txBox="1"/>
          <p:nvPr/>
        </p:nvSpPr>
        <p:spPr>
          <a:xfrm>
            <a:off x="7969796" y="1567944"/>
            <a:ext cx="264716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200">
                <a:solidFill>
                  <a:srgbClr val="F8353D"/>
                </a:solidFill>
                <a:latin charset="-122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103" name="淘宝网Chenying0907出品 12"/>
          <p:cNvSpPr txBox="1"/>
          <p:nvPr/>
        </p:nvSpPr>
        <p:spPr>
          <a:xfrm>
            <a:off x="7969796" y="3124997"/>
            <a:ext cx="264716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200">
                <a:solidFill>
                  <a:srgbClr val="01ACBE"/>
                </a:solidFill>
                <a:latin charset="-122" pitchFamily="34" typeface="微软雅黑"/>
                <a:ea charset="-122" pitchFamily="34" typeface="微软雅黑"/>
              </a:rPr>
              <a:t>在此添加标题</a:t>
            </a:r>
          </a:p>
        </p:txBody>
      </p:sp>
      <p:sp>
        <p:nvSpPr>
          <p:cNvPr id="104" name="淘宝网Chenying0907出品 13"/>
          <p:cNvSpPr txBox="1"/>
          <p:nvPr/>
        </p:nvSpPr>
        <p:spPr>
          <a:xfrm>
            <a:off x="7969796" y="3554431"/>
            <a:ext cx="347193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34" typeface="微软雅黑"/>
                <a:ea charset="-122" pitchFamily="34" typeface="微软雅黑"/>
              </a:rPr>
              <a:t>您的内容打在这里，或者通过复制您的文本后，在此框中选择粘贴。您的内容打在这里，或者通过复制您的文本后。</a:t>
            </a:r>
          </a:p>
        </p:txBody>
      </p:sp>
      <p:sp>
        <p:nvSpPr>
          <p:cNvPr id="105" name="淘宝网Chenying0907出品 104"/>
          <p:cNvSpPr/>
          <p:nvPr/>
        </p:nvSpPr>
        <p:spPr>
          <a:xfrm>
            <a:off x="2569195" y="4729492"/>
            <a:ext cx="188950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prstClr val="black">
                    <a:lumMod val="50000"/>
                    <a:lumOff val="50000"/>
                  </a:prstClr>
                </a:solidFill>
                <a:latin charset="-122" pitchFamily="34" typeface="微软雅黑"/>
                <a:ea charset="-122" pitchFamily="34" typeface="微软雅黑"/>
                <a:sym charset="0" typeface="Gill Sans"/>
              </a:rPr>
              <a:t>此处添加详细文本描述，建议与标题相关并符合整体语言风格。</a:t>
            </a:r>
          </a:p>
        </p:txBody>
      </p:sp>
      <p:sp>
        <p:nvSpPr>
          <p:cNvPr id="106" name="淘宝网Chenying0907出品 105"/>
          <p:cNvSpPr/>
          <p:nvPr/>
        </p:nvSpPr>
        <p:spPr>
          <a:xfrm>
            <a:off x="5953571" y="4743435"/>
            <a:ext cx="188950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prstClr val="black">
                    <a:lumMod val="50000"/>
                    <a:lumOff val="50000"/>
                  </a:prstClr>
                </a:solidFill>
                <a:latin charset="-122" pitchFamily="34" typeface="微软雅黑"/>
                <a:ea charset="-122" pitchFamily="34" typeface="微软雅黑"/>
                <a:sym charset="0" typeface="Gill Sans"/>
              </a:rPr>
              <a:t>此处添加详细文本描述，建议与标题相关并符合整体语言风格。</a:t>
            </a:r>
          </a:p>
        </p:txBody>
      </p:sp>
      <p:sp>
        <p:nvSpPr>
          <p:cNvPr id="107" name="淘宝网Chenying0907出品 106"/>
          <p:cNvSpPr/>
          <p:nvPr/>
        </p:nvSpPr>
        <p:spPr>
          <a:xfrm>
            <a:off x="9320647" y="4743435"/>
            <a:ext cx="1889509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prstClr val="black">
                    <a:lumMod val="50000"/>
                    <a:lumOff val="50000"/>
                  </a:prstClr>
                </a:solidFill>
                <a:latin charset="-122" pitchFamily="34" typeface="微软雅黑"/>
                <a:ea charset="-122" pitchFamily="34" typeface="微软雅黑"/>
                <a:sym charset="0" typeface="Gill Sans"/>
              </a:rPr>
              <a:t>此处添加详细文本描述，建议与标题相关并符合整体语言风格。</a:t>
            </a:r>
          </a:p>
        </p:txBody>
      </p:sp>
    </p:spTree>
    <p:extLst>
      <p:ext uri="{BB962C8B-B14F-4D97-AF65-F5344CB8AC3E}">
        <p14:creationId val="2682613992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8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8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64"/>
      <p:bldP grpId="0" spid="68"/>
      <p:bldP grpId="0" spid="72"/>
      <p:bldP grpId="0" spid="101"/>
      <p:bldP grpId="0" spid="102"/>
      <p:bldP grpId="0" spid="103"/>
      <p:bldP grpId="0" spid="104"/>
      <p:bldP grpId="0" spid="105"/>
      <p:bldP grpId="0" spid="106"/>
      <p:bldP grpId="0" spid="107"/>
    </p:bldLst>
  </p:timing>
</p:sld>
</file>

<file path=ppt/tags/tag1.xml><?xml version="1.0" encoding="utf-8"?>
<p:tagLst xmlns:p="http://schemas.openxmlformats.org/presentationml/2006/main">
  <p:tag name="MH" val="20151208213513"/>
  <p:tag name="MH_LIBRARY" val="GRAPHIC"/>
  <p:tag name="MH_ORDER" val="1"/>
  <p:tag name="MH_TYPE" val="SubTitle"/>
</p:tagLst>
</file>

<file path=ppt/tags/tag10.xml><?xml version="1.0" encoding="utf-8"?>
<p:tagLst xmlns:p="http://schemas.openxmlformats.org/presentationml/2006/main">
  <p:tag name="MH" val="20151219112149"/>
  <p:tag name="MH_LIBRARY" val="GRAPHIC"/>
  <p:tag name="MH_ORDER" val="7"/>
  <p:tag name="MH_TYPE" val="Other"/>
</p:tagLst>
</file>

<file path=ppt/tags/tag11.xml><?xml version="1.0" encoding="utf-8"?>
<p:tagLst xmlns:p="http://schemas.openxmlformats.org/presentationml/2006/main">
  <p:tag name="MH" val="20151219112149"/>
  <p:tag name="MH_LIBRARY" val="GRAPHIC"/>
  <p:tag name="MH_ORDER" val="8"/>
  <p:tag name="MH_TYPE" val="Other"/>
</p:tagLst>
</file>

<file path=ppt/tags/tag12.xml><?xml version="1.0" encoding="utf-8"?>
<p:tagLst xmlns:p="http://schemas.openxmlformats.org/presentationml/2006/main">
  <p:tag name="MH" val="20151219112149"/>
  <p:tag name="MH_LIBRARY" val="GRAPHIC"/>
  <p:tag name="MH_ORDER" val="9"/>
  <p:tag name="MH_TYPE" val="Other"/>
</p:tagLst>
</file>

<file path=ppt/tags/tag13.xml><?xml version="1.0" encoding="utf-8"?>
<p:tagLst xmlns:p="http://schemas.openxmlformats.org/presentationml/2006/main">
  <p:tag name="MH" val="20151219112149"/>
  <p:tag name="MH_LIBRARY" val="GRAPHIC"/>
  <p:tag name="MH_ORDER" val="1"/>
  <p:tag name="MH_TYPE" val="SubTitle"/>
</p:tagLst>
</file>

<file path=ppt/tags/tag1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Dy6rE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8uqx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y6rE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PLqs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PLqs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PLqs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PLqs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PLqs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PbqsSC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PbqsSHBr3rpLAAAAagAAABsAAAB1bml2ZXJzYWwvdW5pdmVyc2FsLnBuZy54bWyzsa/IzVEoSy0qzszPs1Uy1DNQsrfj5bIpKEoty0wtV6gAigEFIUBJoRLINUJwyzNTSjJslczNTBFiGamZ6Rkltkqm5iZwQX2gkQBQSwECAAAUAAIACAA8uqxIFQ6tKGQEAAAHEQAAHQAAAAAAAAABAAAAAAAAAAAAdW5pdmVyc2FsL2NvbW1vbl9tZXNzYWdlcy5sbmdQSwECAAAUAAIACAA8uqxICH4LIykDAACGDAAAJwAAAAAAAAABAAAAAACfBAAAdW5pdmVyc2FsL2ZsYXNoX3B1Ymxpc2hpbmdfc2V0dGluZ3MueG1sUEsBAgAAFAACAAgAPLqsSLX8CWS6AgAAVQoAACEAAAAAAAAAAQAAAAAADQgAAHVuaXZlcnNhbC9mbGFzaF9za2luX3NldHRpbmdzLnhtbFBLAQIAABQAAgAIADy6rEgqlg9n/gIAAJcLAAAmAAAAAAAAAAEAAAAAAAYLAAB1bml2ZXJzYWwvaHRtbF9wdWJsaXNoaW5nX3NldHRpbmdzLnhtbFBLAQIAABQAAgAIADy6rEhocVKRmgEAAB8GAAAfAAAAAAAAAAEAAAAAAEgOAAB1bml2ZXJzYWwvaHRtbF9za2luX3NldHRpbmdzLmpzUEsBAgAAFAACAAgAPLqsSD08L9HBAAAA5QEAABoAAAAAAAAAAQAAAAAAHxAAAHVuaXZlcnNhbC9pMThuX3ByZXNldHMueG1sUEsBAgAAFAACAAgAPLqsSJr5lmRrAAAAawAAABwAAAAAAAAAAQAAAAAAGBEAAHVuaXZlcnNhbC9sb2NhbF9zZXR0aW5ncy54bWxQSwECAAAUAAIACABElFdHI7RO+/sCAACwCAAAFAAAAAAAAAABAAAAAAC9EQAAdW5pdmVyc2FsL3BsYXllci54bWxQSwECAAAUAAIACAA8uqxIsIcj9GwBAAD3AgAAKQAAAAAAAAABAAAAAADqFAAAdW5pdmVyc2FsL3NraW5fY3VzdG9taXphdGlvbl9zZXR0aW5ncy54bWxQSwECAAAUAAIACAA9uqxIJOD/F8QMAABjGQAAFwAAAAAAAAAAAAAAAACdFgAAdW5pdmVyc2FsL3VuaXZlcnNhbC5wbmdQSwECAAAUAAIACAA9uqxIcGveuksAAABqAAAAGwAAAAAAAAABAAAAAACWIwAAdW5pdmVyc2FsL3VuaXZlcnNhbC5wbmcueG1sUEsFBgAAAAALAAsASQMAABokAAAAAA=="/>
  <p:tag name="ISPRING_PRESENTATION_TITLE" val="HG00044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A48C933-9E70-46DA-88BB-A4D2A95D5676"/>
  <p:tag name="ISPRINGCLOUDFOLDERID" val="0"/>
  <p:tag name="ISPRINGCLOUDFOLDERPATH" val="Content List"/>
  <p:tag name="ISPRINGONLINEFOLDERID" val="0"/>
  <p:tag name="ISPRINGONLINEFOLDERPATH" val="Content List"/>
</p:tagLst>
</file>

<file path=ppt/tags/tag2.xml><?xml version="1.0" encoding="utf-8"?>
<p:tagLst xmlns:p="http://schemas.openxmlformats.org/presentationml/2006/main">
  <p:tag name="MH" val="20151208213513"/>
  <p:tag name="MH_LIBRARY" val="GRAPHIC"/>
  <p:tag name="MH_ORDER" val="1"/>
  <p:tag name="MH_TYPE" val="SubTitle"/>
</p:tagLst>
</file>

<file path=ppt/tags/tag3.xml><?xml version="1.0" encoding="utf-8"?>
<p:tagLst xmlns:p="http://schemas.openxmlformats.org/presentationml/2006/main">
  <p:tag name="MH" val="20151208213513"/>
  <p:tag name="MH_LIBRARY" val="GRAPHIC"/>
  <p:tag name="MH_ORDER" val="1"/>
  <p:tag name="MH_TYPE" val="SubTitle"/>
</p:tagLst>
</file>

<file path=ppt/tags/tag4.xml><?xml version="1.0" encoding="utf-8"?>
<p:tagLst xmlns:p="http://schemas.openxmlformats.org/presentationml/2006/main">
  <p:tag name="MH" val="20151219112149"/>
  <p:tag name="MH_LIBRARY" val="GRAPHIC"/>
  <p:tag name="MH_ORDER" val="1"/>
  <p:tag name="MH_TYPE" val="Other"/>
</p:tagLst>
</file>

<file path=ppt/tags/tag5.xml><?xml version="1.0" encoding="utf-8"?>
<p:tagLst xmlns:p="http://schemas.openxmlformats.org/presentationml/2006/main">
  <p:tag name="MH" val="20151219112149"/>
  <p:tag name="MH_LIBRARY" val="GRAPHIC"/>
  <p:tag name="MH_ORDER" val="2"/>
  <p:tag name="MH_TYPE" val="Other"/>
</p:tagLst>
</file>

<file path=ppt/tags/tag6.xml><?xml version="1.0" encoding="utf-8"?>
<p:tagLst xmlns:p="http://schemas.openxmlformats.org/presentationml/2006/main">
  <p:tag name="MH" val="20151219112149"/>
  <p:tag name="MH_LIBRARY" val="GRAPHIC"/>
  <p:tag name="MH_ORDER" val="4"/>
  <p:tag name="MH_TYPE" val="Other"/>
</p:tagLst>
</file>

<file path=ppt/tags/tag7.xml><?xml version="1.0" encoding="utf-8"?>
<p:tagLst xmlns:p="http://schemas.openxmlformats.org/presentationml/2006/main">
  <p:tag name="MH" val="20151219112149"/>
  <p:tag name="MH_LIBRARY" val="GRAPHIC"/>
  <p:tag name="MH_ORDER" val="5"/>
  <p:tag name="MH_TYPE" val="Other"/>
</p:tagLst>
</file>

<file path=ppt/tags/tag8.xml><?xml version="1.0" encoding="utf-8"?>
<p:tagLst xmlns:p="http://schemas.openxmlformats.org/presentationml/2006/main">
  <p:tag name="MH" val="20151219112149"/>
  <p:tag name="MH_LIBRARY" val="GRAPHIC"/>
  <p:tag name="MH_ORDER" val="6"/>
  <p:tag name="MH_TYPE" val="Other"/>
</p:tagLst>
</file>

<file path=ppt/tags/tag9.xml><?xml version="1.0" encoding="utf-8"?>
<p:tagLst xmlns:p="http://schemas.openxmlformats.org/presentationml/2006/main">
  <p:tag name="MH" val="20151219112149"/>
  <p:tag name="MH_LIBRARY" val="GRAPHIC"/>
  <p:tag name="MH_ORDER" val="2"/>
  <p:tag name="MH_TYPE" val="SubTitle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407</Paragraphs>
  <Slides>40</Slides>
  <Notes>40</Notes>
  <TotalTime>299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baseType="lpstr" size="61">
      <vt:lpstr>Arial</vt:lpstr>
      <vt:lpstr>Calibri</vt:lpstr>
      <vt:lpstr>Calibri Light</vt:lpstr>
      <vt:lpstr>Impact MT Std</vt:lpstr>
      <vt:lpstr>微软雅黑</vt:lpstr>
      <vt:lpstr>仿宋_GB2312</vt:lpstr>
      <vt:lpstr>方正兰亭黑简体</vt:lpstr>
      <vt:lpstr>宋体</vt:lpstr>
      <vt:lpstr>方正兰亭黑_GBK</vt:lpstr>
      <vt:lpstr>Lato Light</vt:lpstr>
      <vt:lpstr>Gill Sans</vt:lpstr>
      <vt:lpstr>Bebas Neue</vt:lpstr>
      <vt:lpstr>Signika</vt:lpstr>
      <vt:lpstr>Open Sans Extrabold</vt:lpstr>
      <vt:lpstr>Iskoola Pota</vt:lpstr>
      <vt:lpstr>时尚中黑简体</vt:lpstr>
      <vt:lpstr>Aharoni</vt:lpstr>
      <vt:lpstr>LiHei Pro</vt:lpstr>
      <vt:lpstr>Impact</vt:lpstr>
      <vt:lpstr>冬青黑体简体中文 W3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2016-02-20T13:18:28Z</dcterms:created>
  <cp:lastModifiedBy>优品PPT</cp:lastModifiedBy>
  <dcterms:modified xsi:type="dcterms:W3CDTF">2021-08-20T11:11:19Z</dcterms:modified>
  <cp:revision>46</cp:revision>
  <dc:title>PowerPoint 演示文稿</dc:title>
</cp:coreProperties>
</file>