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6" r:id="rId2"/>
    <p:sldMasterId id="2147483680" r:id="rId3"/>
  </p:sldMasterIdLst>
  <p:notesMasterIdLst>
    <p:notesMasterId r:id="rId4"/>
  </p:notesMasterIdLst>
  <p:sldIdLst>
    <p:sldId id="260" r:id="rId5"/>
    <p:sldId id="268" r:id="rId6"/>
    <p:sldId id="261" r:id="rId7"/>
    <p:sldId id="274" r:id="rId8"/>
    <p:sldId id="270" r:id="rId9"/>
    <p:sldId id="271" r:id="rId10"/>
    <p:sldId id="262" r:id="rId11"/>
    <p:sldId id="273" r:id="rId12"/>
    <p:sldId id="275" r:id="rId13"/>
    <p:sldId id="276" r:id="rId14"/>
    <p:sldId id="263" r:id="rId15"/>
    <p:sldId id="277" r:id="rId16"/>
    <p:sldId id="283" r:id="rId17"/>
    <p:sldId id="264" r:id="rId18"/>
    <p:sldId id="280" r:id="rId19"/>
    <p:sldId id="281" r:id="rId20"/>
    <p:sldId id="282" r:id="rId21"/>
    <p:sldId id="265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4156" userDrawn="1">
          <p15:clr>
            <a:srgbClr val="A4A3A4"/>
          </p15:clr>
        </p15:guide>
        <p15:guide id="4" orient="horz" pos="187" userDrawn="1">
          <p15:clr>
            <a:srgbClr val="A4A3A4"/>
          </p15:clr>
        </p15:guide>
        <p15:guide id="5" pos="7491" userDrawn="1">
          <p15:clr>
            <a:srgbClr val="A4A3A4"/>
          </p15:clr>
        </p15:guide>
        <p15:guide id="6" pos="16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刘云轩" initials="刘云轩" lastIdx="0" clrIdx="0">
    <p:extLst>
      <p:ext uri="{19B8F6BF-5375-455C-9EA6-DF929625EA0E}">
        <p15:presenceInfo xmlns:p15="http://schemas.microsoft.com/office/powerpoint/2012/main" userId="刘云轩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2" autoAdjust="0"/>
    <p:restoredTop sz="94693"/>
  </p:normalViewPr>
  <p:slideViewPr>
    <p:cSldViewPr snapToGrid="0" snapToObjects="1">
      <p:cViewPr varScale="1">
        <p:scale>
          <a:sx n="87" d="100"/>
          <a:sy n="87" d="100"/>
        </p:scale>
        <p:origin x="360" y="84"/>
      </p:cViewPr>
      <p:guideLst>
        <p:guide pos="3840"/>
        <p:guide orient="horz" pos="2160"/>
        <p:guide orient="horz" pos="4156"/>
        <p:guide orient="horz" pos="187"/>
        <p:guide pos="7491"/>
        <p:guide pos="1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24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commentAuthors.xml" Type="http://schemas.openxmlformats.org/officeDocument/2006/relationships/commentAuthors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1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tags/tag1.xml" Type="http://schemas.openxmlformats.org/officeDocument/2006/relationships/tags"/><Relationship Id="rId24" Target="presProps.xml" Type="http://schemas.openxmlformats.org/officeDocument/2006/relationships/presProps"/><Relationship Id="rId25" Target="viewProps.xml" Type="http://schemas.openxmlformats.org/officeDocument/2006/relationships/viewProps"/><Relationship Id="rId26" Target="theme/theme1.xml" Type="http://schemas.openxmlformats.org/officeDocument/2006/relationships/theme"/><Relationship Id="rId27" Target="tableStyles.xml" Type="http://schemas.openxmlformats.org/officeDocument/2006/relationships/tableStyles"/><Relationship Id="rId3" Target="slideMasters/slideMaster2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062163017690181732"/>
          <c:w val="1"/>
          <c:h val="0.956923902034759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Q1</c:v>
                </c:pt>
              </c:strCache>
            </c:strRef>
          </c:tx>
          <c:spPr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Pt>
            <c:idx val="0"/>
            <c:invertIfNegative val="1"/>
            <c:spPr>
              <a:solidFill>
                <a:srgbClr val="F4925C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7D39-4661-B5C9-53EA8E8CD0AD}"/>
              </c:ext>
            </c:extLst>
          </c:dPt>
          <c:dPt>
            <c:idx val="1"/>
            <c:invertIfNegative val="1"/>
            <c:spPr>
              <a:noFill/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7D39-4661-B5C9-53EA8E8CD0AD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39-4661-B5C9-53EA8E8CD0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6-7D39-4661-B5C9-53EA8E8CD0AD}"/>
              </c:ext>
            </c:extLst>
          </c:dPt>
          <c:dPt>
            <c:idx val="1"/>
            <c:invertIfNegative val="1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8-7D39-4661-B5C9-53EA8E8CD0AD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D39-4661-B5C9-53EA8E8CD0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Pt>
            <c:idx val="0"/>
            <c:invertIfNegative val="1"/>
            <c:spPr>
              <a:solidFill>
                <a:srgbClr val="124C50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7D39-4661-B5C9-53EA8E8CD0AD}"/>
              </c:ext>
            </c:extLst>
          </c:dPt>
          <c:dPt>
            <c:idx val="1"/>
            <c:invertIfNegative val="1"/>
            <c:spPr>
              <a:noFill/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7D39-4661-B5C9-53EA8E8CD0AD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D39-4661-B5C9-53EA8E8CD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4925C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AA-4E9D-B1EE-DF07AD6C6BE1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124C5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AA-4E9D-B1EE-DF07AD6C6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2"/>
        <c:overlap val="-8"/>
        <c:axId val="478424216"/>
        <c:axId val="342934792"/>
      </c:barChart>
      <c:catAx>
        <c:axId val="47842421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4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42934792"/>
        <c:crosses val="autoZero"/>
        <c:auto val="0"/>
        <c:lblAlgn val="ctr"/>
        <c:lblOffset/>
        <c:noMultiLvlLbl val="0"/>
      </c:catAx>
      <c:valAx>
        <c:axId val="342934792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478424216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FA2E7-D1E4-4CE2-9F9B-737C83AF7F4C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B5F50-E368-40A3-B855-358D415997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367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http://office.msn.com.cn/" TargetMode="External" Type="http://schemas.openxmlformats.org/officeDocument/2006/relationships/hyperlink"/><Relationship Id="rId3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028193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455998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773281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8698248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808791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9141544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372467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388837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225812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304516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smtClean="0"/>
              <a:t>CLICK</a:t>
            </a:r>
            <a:r>
              <a:rPr kumimoji="1" lang="zh-CN" altLang="en-US" smtClean="0"/>
              <a:t> </a:t>
            </a:r>
            <a:r>
              <a:rPr kumimoji="1" lang="en-US" altLang="zh-CN" smtClean="0"/>
              <a:t>HERE</a:t>
            </a:r>
            <a:r>
              <a:rPr kumimoji="1" lang="zh-CN" altLang="en-US" smtClean="0"/>
              <a:t> </a:t>
            </a:r>
            <a:r>
              <a:rPr kumimoji="1" lang="en-US" altLang="zh-CN" smtClean="0"/>
              <a:t>TO</a:t>
            </a:r>
            <a:r>
              <a:rPr kumimoji="1" lang="zh-CN" altLang="en-US" smtClean="0"/>
              <a:t> </a:t>
            </a:r>
            <a:r>
              <a:rPr kumimoji="1" lang="en-US" altLang="zh-CN" smtClean="0"/>
              <a:t>ADD</a:t>
            </a:r>
            <a:r>
              <a:rPr kumimoji="1" lang="zh-CN" altLang="en-US" smtClean="0"/>
              <a:t> </a:t>
            </a:r>
            <a:r>
              <a:rPr kumimoji="1" lang="en-US" altLang="zh-CN" smtClean="0"/>
              <a:t>YOUR</a:t>
            </a:r>
            <a:r>
              <a:rPr kumimoji="1" lang="zh-CN" altLang="en-US" smtClean="0"/>
              <a:t> </a:t>
            </a:r>
            <a:r>
              <a:rPr kumimoji="1" lang="en-US" altLang="zh-CN" smtClean="0"/>
              <a:t>TITLE</a:t>
            </a:r>
            <a:endParaRPr kumimoji="1" lang="zh-CN" altLang="en-US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smtClean="0"/>
              <a:t>01</a:t>
            </a:r>
            <a:endParaRPr kumimoji="1" lang="zh-CN" altLang="en-US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smtClean="0"/>
              <a:t>LOGO&amp;PIC</a:t>
            </a:r>
            <a:r>
              <a:rPr kumimoji="1" lang="zh-CN" altLang="en-US" sz="1600" b="1" smtClean="0"/>
              <a:t> </a:t>
            </a:r>
            <a:r>
              <a:rPr kumimoji="1" lang="en-US" altLang="zh-CN" sz="1600" b="1" smtClean="0"/>
              <a:t>HERE</a:t>
            </a:r>
            <a:endParaRPr kumimoji="1" lang="zh-CN" altLang="en-US"/>
          </a:p>
        </p:txBody>
      </p:sp>
    </p:spTree>
    <p:extLst>
      <p:ext uri="{BB962C8B-B14F-4D97-AF65-F5344CB8AC3E}">
        <p14:creationId val="163262172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panose="020b0503020204020204" charset="-122"/>
              <a:cs typeface="Segoe UI Light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1752600" y="1993900"/>
            <a:ext cx="3302000" cy="3302000"/>
          </a:xfrm>
          <a:prstGeom prst="rect">
            <a:avLst/>
          </a:prstGeom>
        </p:spPr>
      </p:pic>
      <p:sp>
        <p:nvSpPr>
          <p:cNvPr id="6" name="椭圆 5"/>
          <p:cNvSpPr/>
          <p:nvPr userDrawn="1"/>
        </p:nvSpPr>
        <p:spPr>
          <a:xfrm rot="10800000">
            <a:off x="6654800" y="1777596"/>
            <a:ext cx="3657600" cy="3657600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49170540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  <a:endParaRPr lang="zh-CN" altLang="en-US" sz="180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smtClean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smtClean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>
                <a:solidFill>
                  <a:srgbClr val="FFFFFF"/>
                </a:solidFill>
                <a:latin typeface="Segoe UI Light"/>
                <a:cs typeface="Segoe UI Light"/>
              </a:rPr>
              <a:t>Century Gothic</a:t>
            </a: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err="1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PPT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 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Word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 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Excel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 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不得被全部或部分的复制、传播、销售，否则将承担法律责任。</a:t>
            </a:r>
            <a:endParaRPr kumimoji="0" lang="zh-CN" alt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smtClean="0">
                <a:solidFill>
                  <a:prstClr val="white"/>
                </a:solidFill>
                <a:latin typeface="Segoe UI Light"/>
                <a:ea typeface="微软雅黑"/>
                <a:cs typeface="Segoe UI Light"/>
              </a:rPr>
              <a:t>OfficePLUS</a:t>
            </a:r>
            <a:endParaRPr lang="zh-CN" altLang="en-US" sz="1000">
              <a:solidFill>
                <a:prstClr val="white"/>
              </a:solidFill>
              <a:latin typeface="Segoe UI Light"/>
              <a:ea typeface="微软雅黑" panose="020b0503020204020204" charset="-122"/>
              <a:cs typeface="Segoe UI Light"/>
            </a:endParaRPr>
          </a:p>
        </p:txBody>
      </p:sp>
    </p:spTree>
    <p:extLst>
      <p:ext uri="{BB962C8B-B14F-4D97-AF65-F5344CB8AC3E}">
        <p14:creationId val="143392585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kumimoji="1" lang="zh-CN" altLang="en-US" sz="1333" smtClean="0">
                <a:solidFill>
                  <a:srgbClr val="000000"/>
                </a:solidFill>
                <a:latin typeface="Century Gothic"/>
                <a:ea typeface="微软雅黑"/>
              </a:rPr>
              <a:t>点击</a:t>
            </a:r>
            <a:r>
              <a:rPr kumimoji="1" lang="en-US" altLang="zh-CN" sz="1333" smtClean="0">
                <a:solidFill>
                  <a:srgbClr val="000000"/>
                </a:solidFill>
                <a:latin typeface="Segoe UI Light"/>
                <a:ea typeface="Segoe UI Light" charset="0"/>
                <a:cs typeface="Segoe UI Light"/>
              </a:rPr>
              <a:t>Logo</a:t>
            </a:r>
            <a:r>
              <a:rPr kumimoji="1" lang="zh-CN" altLang="en-US" sz="1333" smtClean="0">
                <a:solidFill>
                  <a:srgbClr val="000000"/>
                </a:solidFill>
                <a:latin typeface="Century Gothic"/>
                <a:ea typeface="微软雅黑"/>
              </a:rPr>
              <a:t>获取更多优质模板（放映模式）</a:t>
            </a:r>
            <a:endParaRPr kumimoji="1" lang="zh-CN" altLang="en-US" sz="1333">
              <a:solidFill>
                <a:srgbClr val="000000"/>
              </a:solidFill>
              <a:latin typeface="Century Gothic"/>
              <a:ea typeface="微软雅黑" panose="020b050302020402020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val="1843993368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3680482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745526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287802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slideLayouts/slideLayout16.xml" Type="http://schemas.openxmlformats.org/officeDocument/2006/relationships/slideLayout"/><Relationship Id="rId11" Target="../slideLayouts/slideLayout1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8.xml" Type="http://schemas.openxmlformats.org/officeDocument/2006/relationships/slideLayout"/><Relationship Id="rId3" Target="../slideLayouts/slideLayout9.xml" Type="http://schemas.openxmlformats.org/officeDocument/2006/relationships/slideLayout"/><Relationship Id="rId4" Target="../slideLayouts/slideLayout10.xml" Type="http://schemas.openxmlformats.org/officeDocument/2006/relationships/slideLayout"/><Relationship Id="rId5" Target="../slideLayouts/slideLayout11.xml" Type="http://schemas.openxmlformats.org/officeDocument/2006/relationships/slideLayout"/><Relationship Id="rId6" Target="../slideLayouts/slideLayout12.xml" Type="http://schemas.openxmlformats.org/officeDocument/2006/relationships/slideLayout"/><Relationship Id="rId7" Target="../slideLayouts/slideLayout13.xml" Type="http://schemas.openxmlformats.org/officeDocument/2006/relationships/slideLayout"/><Relationship Id="rId8" Target="../slideLayouts/slideLayout14.xml" Type="http://schemas.openxmlformats.org/officeDocument/2006/relationships/slideLayout"/><Relationship Id="rId9" Target="../slideLayouts/slideLayout1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62" r:id="rId3"/>
    <p:sldLayoutId id="2147483664" r:id="rId4"/>
    <p:sldLayoutId id="2147483663" r:id="rId5"/>
    <p:sldLayoutId id="2147483665" r:id="rId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2016/3/14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287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>
            <a:off x="1199949" y="-1467051"/>
            <a:ext cx="9792102" cy="9792100"/>
            <a:chOff x="1459831" y="-1207169"/>
            <a:chExt cx="9272338" cy="9272336"/>
          </a:xfrm>
        </p:grpSpPr>
        <p:sp>
          <p:nvSpPr>
            <p:cNvPr id="4" name="任意多边形 3"/>
            <p:cNvSpPr/>
            <p:nvPr/>
          </p:nvSpPr>
          <p:spPr>
            <a:xfrm>
              <a:off x="3967800" y="1300800"/>
              <a:ext cx="4256398" cy="4256398"/>
            </a:xfrm>
            <a:custGeom>
              <a:rect b="b" l="l" r="r" t="t"/>
              <a:pathLst>
                <a:path h="4256398" w="4256398">
                  <a:moveTo>
                    <a:pt x="3331439" y="1693093"/>
                  </a:moveTo>
                  <a:cubicBezTo>
                    <a:pt x="3370339" y="1693093"/>
                    <a:pt x="3402716" y="1706495"/>
                    <a:pt x="3428570" y="1733298"/>
                  </a:cubicBezTo>
                  <a:cubicBezTo>
                    <a:pt x="3454424" y="1760101"/>
                    <a:pt x="3467352" y="1793664"/>
                    <a:pt x="3467352" y="1833987"/>
                  </a:cubicBezTo>
                  <a:cubicBezTo>
                    <a:pt x="3467352" y="1875259"/>
                    <a:pt x="3454069" y="1909415"/>
                    <a:pt x="3427503" y="1936455"/>
                  </a:cubicBezTo>
                  <a:cubicBezTo>
                    <a:pt x="3400937" y="1963496"/>
                    <a:pt x="3369153" y="1977016"/>
                    <a:pt x="3332150" y="1977016"/>
                  </a:cubicBezTo>
                  <a:cubicBezTo>
                    <a:pt x="3297046" y="1977016"/>
                    <a:pt x="3266329" y="1963258"/>
                    <a:pt x="3240000" y="1935744"/>
                  </a:cubicBezTo>
                  <a:cubicBezTo>
                    <a:pt x="3213672" y="1908229"/>
                    <a:pt x="3200507" y="1874310"/>
                    <a:pt x="3200507" y="1833987"/>
                  </a:cubicBezTo>
                  <a:cubicBezTo>
                    <a:pt x="3200507" y="1793664"/>
                    <a:pt x="3213079" y="1760101"/>
                    <a:pt x="3238221" y="1733298"/>
                  </a:cubicBezTo>
                  <a:cubicBezTo>
                    <a:pt x="3263364" y="1706495"/>
                    <a:pt x="3294437" y="1693093"/>
                    <a:pt x="3331439" y="1693093"/>
                  </a:cubicBezTo>
                  <a:close/>
                  <a:moveTo>
                    <a:pt x="1704880" y="1253334"/>
                  </a:moveTo>
                  <a:cubicBezTo>
                    <a:pt x="1754113" y="1253334"/>
                    <a:pt x="1794232" y="1279426"/>
                    <a:pt x="1825238" y="1331609"/>
                  </a:cubicBezTo>
                  <a:cubicBezTo>
                    <a:pt x="1856244" y="1383791"/>
                    <a:pt x="1871747" y="1478669"/>
                    <a:pt x="1871747" y="1616242"/>
                  </a:cubicBezTo>
                  <a:cubicBezTo>
                    <a:pt x="1871747" y="1751918"/>
                    <a:pt x="1854469" y="1848693"/>
                    <a:pt x="1819912" y="1906569"/>
                  </a:cubicBezTo>
                  <a:cubicBezTo>
                    <a:pt x="1791508" y="1954482"/>
                    <a:pt x="1753164" y="1978439"/>
                    <a:pt x="1704880" y="1978439"/>
                  </a:cubicBezTo>
                  <a:cubicBezTo>
                    <a:pt x="1654699" y="1978439"/>
                    <a:pt x="1613868" y="1953178"/>
                    <a:pt x="1582388" y="1902655"/>
                  </a:cubicBezTo>
                  <a:cubicBezTo>
                    <a:pt x="1550907" y="1852133"/>
                    <a:pt x="1535167" y="1760694"/>
                    <a:pt x="1535167" y="1628339"/>
                  </a:cubicBezTo>
                  <a:cubicBezTo>
                    <a:pt x="1535167" y="1526820"/>
                    <a:pt x="1542031" y="1449732"/>
                    <a:pt x="1555759" y="1397074"/>
                  </a:cubicBezTo>
                  <a:cubicBezTo>
                    <a:pt x="1569486" y="1344417"/>
                    <a:pt x="1589368" y="1307296"/>
                    <a:pt x="1615404" y="1285711"/>
                  </a:cubicBezTo>
                  <a:cubicBezTo>
                    <a:pt x="1641440" y="1264127"/>
                    <a:pt x="1671265" y="1253334"/>
                    <a:pt x="1704880" y="1253334"/>
                  </a:cubicBezTo>
                  <a:close/>
                  <a:moveTo>
                    <a:pt x="2354317" y="1090381"/>
                  </a:moveTo>
                  <a:lnTo>
                    <a:pt x="2239041" y="1277528"/>
                  </a:lnTo>
                  <a:lnTo>
                    <a:pt x="2454651" y="1277528"/>
                  </a:lnTo>
                  <a:lnTo>
                    <a:pt x="2454651" y="2137122"/>
                  </a:lnTo>
                  <a:lnTo>
                    <a:pt x="2652471" y="2137122"/>
                  </a:lnTo>
                  <a:lnTo>
                    <a:pt x="2652471" y="1090381"/>
                  </a:lnTo>
                  <a:close/>
                  <a:moveTo>
                    <a:pt x="3356344" y="1064053"/>
                  </a:moveTo>
                  <a:lnTo>
                    <a:pt x="3087365" y="1590625"/>
                  </a:lnTo>
                  <a:cubicBezTo>
                    <a:pt x="3052261" y="1658463"/>
                    <a:pt x="3029846" y="1708748"/>
                    <a:pt x="3020121" y="1741481"/>
                  </a:cubicBezTo>
                  <a:cubicBezTo>
                    <a:pt x="3010396" y="1774214"/>
                    <a:pt x="3005533" y="1806710"/>
                    <a:pt x="3005533" y="1838968"/>
                  </a:cubicBezTo>
                  <a:cubicBezTo>
                    <a:pt x="3005533" y="1923884"/>
                    <a:pt x="3036962" y="1999193"/>
                    <a:pt x="3099818" y="2064896"/>
                  </a:cubicBezTo>
                  <a:cubicBezTo>
                    <a:pt x="3162675" y="2130599"/>
                    <a:pt x="3241305" y="2163451"/>
                    <a:pt x="3335708" y="2163451"/>
                  </a:cubicBezTo>
                  <a:cubicBezTo>
                    <a:pt x="3425842" y="2163451"/>
                    <a:pt x="3502812" y="2131785"/>
                    <a:pt x="3566618" y="2068454"/>
                  </a:cubicBezTo>
                  <a:cubicBezTo>
                    <a:pt x="3630423" y="2005123"/>
                    <a:pt x="3662326" y="1927916"/>
                    <a:pt x="3662326" y="1836834"/>
                  </a:cubicBezTo>
                  <a:cubicBezTo>
                    <a:pt x="3662326" y="1742430"/>
                    <a:pt x="3631253" y="1663444"/>
                    <a:pt x="3569108" y="1599876"/>
                  </a:cubicBezTo>
                  <a:cubicBezTo>
                    <a:pt x="3506963" y="1536308"/>
                    <a:pt x="3431535" y="1504524"/>
                    <a:pt x="3342824" y="1504524"/>
                  </a:cubicBezTo>
                  <a:lnTo>
                    <a:pt x="3526068" y="1148920"/>
                  </a:lnTo>
                  <a:close/>
                  <a:moveTo>
                    <a:pt x="1700255" y="1064053"/>
                  </a:moveTo>
                  <a:cubicBezTo>
                    <a:pt x="1582606" y="1064053"/>
                    <a:pt x="1490812" y="1111492"/>
                    <a:pt x="1424872" y="1206370"/>
                  </a:cubicBezTo>
                  <a:cubicBezTo>
                    <a:pt x="1365573" y="1292709"/>
                    <a:pt x="1335924" y="1431942"/>
                    <a:pt x="1335924" y="1624070"/>
                  </a:cubicBezTo>
                  <a:cubicBezTo>
                    <a:pt x="1335924" y="1761643"/>
                    <a:pt x="1351104" y="1867669"/>
                    <a:pt x="1381465" y="1942148"/>
                  </a:cubicBezTo>
                  <a:cubicBezTo>
                    <a:pt x="1411826" y="2016627"/>
                    <a:pt x="1453809" y="2072131"/>
                    <a:pt x="1507415" y="2108659"/>
                  </a:cubicBezTo>
                  <a:cubicBezTo>
                    <a:pt x="1561021" y="2145187"/>
                    <a:pt x="1627199" y="2163451"/>
                    <a:pt x="1705947" y="2163451"/>
                  </a:cubicBezTo>
                  <a:cubicBezTo>
                    <a:pt x="1784696" y="2163451"/>
                    <a:pt x="1849925" y="2145305"/>
                    <a:pt x="1901633" y="2109015"/>
                  </a:cubicBezTo>
                  <a:cubicBezTo>
                    <a:pt x="1953342" y="2072724"/>
                    <a:pt x="1994495" y="2015916"/>
                    <a:pt x="2025093" y="1938590"/>
                  </a:cubicBezTo>
                  <a:cubicBezTo>
                    <a:pt x="2055691" y="1861265"/>
                    <a:pt x="2070990" y="1753104"/>
                    <a:pt x="2070990" y="1614108"/>
                  </a:cubicBezTo>
                  <a:cubicBezTo>
                    <a:pt x="2070990" y="1476535"/>
                    <a:pt x="2055928" y="1369204"/>
                    <a:pt x="2025805" y="1292116"/>
                  </a:cubicBezTo>
                  <a:cubicBezTo>
                    <a:pt x="1995681" y="1215027"/>
                    <a:pt x="1952986" y="1157745"/>
                    <a:pt x="1897720" y="1120268"/>
                  </a:cubicBezTo>
                  <a:cubicBezTo>
                    <a:pt x="1842453" y="1082791"/>
                    <a:pt x="1776632" y="1064053"/>
                    <a:pt x="1700255" y="1064053"/>
                  </a:cubicBezTo>
                  <a:close/>
                  <a:moveTo>
                    <a:pt x="895337" y="1064053"/>
                  </a:moveTo>
                  <a:cubicBezTo>
                    <a:pt x="792394" y="1064053"/>
                    <a:pt x="708071" y="1096430"/>
                    <a:pt x="642368" y="1161184"/>
                  </a:cubicBezTo>
                  <a:cubicBezTo>
                    <a:pt x="576665" y="1225938"/>
                    <a:pt x="541205" y="1314768"/>
                    <a:pt x="535986" y="1427672"/>
                  </a:cubicBezTo>
                  <a:lnTo>
                    <a:pt x="730249" y="1427672"/>
                  </a:lnTo>
                  <a:cubicBezTo>
                    <a:pt x="732146" y="1373118"/>
                    <a:pt x="747327" y="1329948"/>
                    <a:pt x="775790" y="1298164"/>
                  </a:cubicBezTo>
                  <a:cubicBezTo>
                    <a:pt x="804254" y="1266380"/>
                    <a:pt x="839833" y="1250488"/>
                    <a:pt x="882528" y="1250488"/>
                  </a:cubicBezTo>
                  <a:cubicBezTo>
                    <a:pt x="924749" y="1250488"/>
                    <a:pt x="959261" y="1263652"/>
                    <a:pt x="986064" y="1289981"/>
                  </a:cubicBezTo>
                  <a:cubicBezTo>
                    <a:pt x="1012867" y="1316309"/>
                    <a:pt x="1026268" y="1349635"/>
                    <a:pt x="1026268" y="1389958"/>
                  </a:cubicBezTo>
                  <a:cubicBezTo>
                    <a:pt x="1026268" y="1428858"/>
                    <a:pt x="1013341" y="1472384"/>
                    <a:pt x="987487" y="1520534"/>
                  </a:cubicBezTo>
                  <a:cubicBezTo>
                    <a:pt x="961632" y="1568685"/>
                    <a:pt x="909568" y="1632372"/>
                    <a:pt x="831294" y="1711595"/>
                  </a:cubicBezTo>
                  <a:lnTo>
                    <a:pt x="507523" y="2041770"/>
                  </a:lnTo>
                  <a:lnTo>
                    <a:pt x="507523" y="2137122"/>
                  </a:lnTo>
                  <a:lnTo>
                    <a:pt x="1232628" y="2137122"/>
                  </a:lnTo>
                  <a:lnTo>
                    <a:pt x="1232628" y="1952822"/>
                  </a:lnTo>
                  <a:lnTo>
                    <a:pt x="859579" y="1952822"/>
                  </a:lnTo>
                  <a:lnTo>
                    <a:pt x="977046" y="1829006"/>
                  </a:lnTo>
                  <a:cubicBezTo>
                    <a:pt x="1071020" y="1731282"/>
                    <a:pt x="1135687" y="1646603"/>
                    <a:pt x="1171048" y="1574970"/>
                  </a:cubicBezTo>
                  <a:cubicBezTo>
                    <a:pt x="1206408" y="1503338"/>
                    <a:pt x="1224089" y="1436449"/>
                    <a:pt x="1224089" y="1374304"/>
                  </a:cubicBezTo>
                  <a:cubicBezTo>
                    <a:pt x="1224089" y="1322121"/>
                    <a:pt x="1209501" y="1270768"/>
                    <a:pt x="1180326" y="1220246"/>
                  </a:cubicBezTo>
                  <a:cubicBezTo>
                    <a:pt x="1151151" y="1169723"/>
                    <a:pt x="1112251" y="1131060"/>
                    <a:pt x="1063626" y="1104257"/>
                  </a:cubicBezTo>
                  <a:cubicBezTo>
                    <a:pt x="1015001" y="1077454"/>
                    <a:pt x="958905" y="1064053"/>
                    <a:pt x="895337" y="1064053"/>
                  </a:cubicBezTo>
                  <a:close/>
                  <a:moveTo>
                    <a:pt x="2128199" y="0"/>
                  </a:moveTo>
                  <a:cubicBezTo>
                    <a:pt x="3303571" y="0"/>
                    <a:pt x="4256398" y="952827"/>
                    <a:pt x="4256398" y="2128199"/>
                  </a:cubicBezTo>
                  <a:cubicBezTo>
                    <a:pt x="4256398" y="3303571"/>
                    <a:pt x="3303571" y="4256398"/>
                    <a:pt x="2128199" y="4256398"/>
                  </a:cubicBezTo>
                  <a:cubicBezTo>
                    <a:pt x="952827" y="4256398"/>
                    <a:pt x="0" y="3303571"/>
                    <a:pt x="0" y="2128199"/>
                  </a:cubicBezTo>
                  <a:cubicBezTo>
                    <a:pt x="0" y="952827"/>
                    <a:pt x="952827" y="0"/>
                    <a:pt x="2128199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38100">
              <a:noFill/>
            </a:ln>
            <a:effectLst>
              <a:outerShdw algn="tl" blurRad="381000" dir="2700000" dist="304800" rotWithShape="0" sx="98000" sy="9800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3127810" y="460810"/>
              <a:ext cx="5936380" cy="5936380"/>
            </a:xfrm>
            <a:prstGeom prst="ellipse">
              <a:avLst/>
            </a:prstGeom>
            <a:noFill/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9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椭圆 10"/>
            <p:cNvSpPr/>
            <p:nvPr/>
          </p:nvSpPr>
          <p:spPr>
            <a:xfrm flipH="1">
              <a:off x="2865182" y="3208083"/>
              <a:ext cx="441834" cy="441834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381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7380032" y="601433"/>
              <a:ext cx="441834" cy="441834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381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7380032" y="5814733"/>
              <a:ext cx="441834" cy="441834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381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686565" y="3750235"/>
              <a:ext cx="2818867" cy="13565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4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微立体风格</a:t>
              </a:r>
            </a:p>
            <a:p>
              <a:pPr algn="ctr"/>
              <a:r>
                <a:rPr altLang="en-US" lang="zh-CN" smtClean="0" sz="4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总结模版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340994" y="3639521"/>
              <a:ext cx="348087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1459831" y="-1207169"/>
              <a:ext cx="9272338" cy="9272336"/>
            </a:xfrm>
            <a:prstGeom prst="ellipse">
              <a:avLst/>
            </a:prstGeom>
            <a:noFill/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9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矩形 19"/>
          <p:cNvSpPr/>
          <p:nvPr/>
        </p:nvSpPr>
        <p:spPr>
          <a:xfrm>
            <a:off x="4613223" y="5763799"/>
            <a:ext cx="296555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umimoji="1" lang="en-US">
                <a:solidFill>
                  <a:schemeClr val="bg1"/>
                </a:solidFill>
                <a:latin typeface="+mj-lt"/>
              </a:rPr>
              <a:t>PRESENTED BY OfficePLUS</a:t>
            </a:r>
          </a:p>
        </p:txBody>
      </p:sp>
    </p:spTree>
    <p:extLst>
      <p:ext uri="{BB962C8B-B14F-4D97-AF65-F5344CB8AC3E}">
        <p14:creationId val="32157840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313235" y="260350"/>
            <a:ext cx="921600" cy="921600"/>
            <a:chOff x="4056364" y="1384713"/>
            <a:chExt cx="4088570" cy="4088570"/>
          </a:xfrm>
        </p:grpSpPr>
        <p:sp>
          <p:nvSpPr>
            <p:cNvPr id="13" name="椭圆 1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同心圆 1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134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2 心得体会</a:t>
            </a:r>
          </a:p>
        </p:txBody>
      </p:sp>
      <p:sp>
        <p:nvSpPr>
          <p:cNvPr id="2" name="同心圆 1"/>
          <p:cNvSpPr/>
          <p:nvPr/>
        </p:nvSpPr>
        <p:spPr>
          <a:xfrm>
            <a:off x="4135966" y="1559026"/>
            <a:ext cx="3920067" cy="3920067"/>
          </a:xfrm>
          <a:prstGeom prst="donut">
            <a:avLst>
              <a:gd fmla="val 9617" name="adj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  <a:effectLst>
            <a:innerShdw blurRad="63500" dir="162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10800000">
            <a:off x="4472537" y="1895596"/>
            <a:ext cx="3246924" cy="3246926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 w="381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3512636" y="3559295"/>
            <a:ext cx="1919798" cy="1919798"/>
            <a:chOff x="4056364" y="1384713"/>
            <a:chExt cx="4088570" cy="4088570"/>
          </a:xfrm>
        </p:grpSpPr>
        <p:sp>
          <p:nvSpPr>
            <p:cNvPr id="17" name="椭圆 16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9" name="同心圆 18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759566" y="1559025"/>
            <a:ext cx="1919798" cy="1919798"/>
            <a:chOff x="4056364" y="1384713"/>
            <a:chExt cx="4088570" cy="4088570"/>
          </a:xfrm>
        </p:grpSpPr>
        <p:sp>
          <p:nvSpPr>
            <p:cNvPr id="21" name="椭圆 20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DB705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2" name="同心圆 21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KSO_Shape"/>
          <p:cNvSpPr/>
          <p:nvPr/>
        </p:nvSpPr>
        <p:spPr bwMode="auto">
          <a:xfrm>
            <a:off x="5304416" y="2894970"/>
            <a:ext cx="1559313" cy="1155047"/>
          </a:xfrm>
          <a:custGeom>
            <a:gdLst>
              <a:gd fmla="*/ 186223 w 4950" name="T0"/>
              <a:gd fmla="*/ 870396 h 3662" name="T1"/>
              <a:gd fmla="*/ 534663 w 4950" name="T2"/>
              <a:gd fmla="*/ 870396 h 3662" name="T3"/>
              <a:gd fmla="*/ 74926 w 4950" name="T4"/>
              <a:gd fmla="*/ 586935 h 3662" name="T5"/>
              <a:gd fmla="*/ 1246820 w 4950" name="T6"/>
              <a:gd fmla="*/ 965004 h 3662" name="T7"/>
              <a:gd fmla="*/ 1479235 w 4950" name="T8"/>
              <a:gd fmla="*/ 1007578 h 3662" name="T9"/>
              <a:gd fmla="*/ 1651637 w 4950" name="T10"/>
              <a:gd fmla="*/ 896595 h 3662" name="T11"/>
              <a:gd fmla="*/ 1800397 w 4950" name="T12"/>
              <a:gd fmla="*/ 1147671 h 3662" name="T13"/>
              <a:gd fmla="*/ 1397763 w 4950" name="T14"/>
              <a:gd fmla="*/ 1332521 h 3662" name="T15"/>
              <a:gd fmla="*/ 446644 w 4950" name="T16"/>
              <a:gd fmla="*/ 1137119 h 3662" name="T17"/>
              <a:gd fmla="*/ 63650 w 4950" name="T18"/>
              <a:gd fmla="*/ 955907 h 3662" name="T19"/>
              <a:gd fmla="*/ 420093 w 4950" name="T20"/>
              <a:gd fmla="*/ 955907 h 3662" name="T21"/>
              <a:gd fmla="*/ 542665 w 4950" name="T22"/>
              <a:gd fmla="*/ 997026 h 3662" name="T23"/>
              <a:gd fmla="*/ 863827 w 4950" name="T24"/>
              <a:gd fmla="*/ 1099639 h 3662" name="T25"/>
              <a:gd fmla="*/ 872920 w 4950" name="T26"/>
              <a:gd fmla="*/ 950813 h 3662" name="T27"/>
              <a:gd fmla="*/ 974397 w 4950" name="T28"/>
              <a:gd fmla="*/ 910423 h 3662" name="T29"/>
              <a:gd fmla="*/ 976943 w 4950" name="T30"/>
              <a:gd fmla="*/ 985745 h 3662" name="T31"/>
              <a:gd fmla="*/ 1150435 w 4950" name="T32"/>
              <a:gd fmla="*/ 914789 h 3662" name="T33"/>
              <a:gd fmla="*/ 1706194 w 4950" name="T34"/>
              <a:gd fmla="*/ 590210 h 3662" name="T35"/>
              <a:gd fmla="*/ 1343205 w 4950" name="T36"/>
              <a:gd fmla="*/ 590210 h 3662" name="T37"/>
              <a:gd fmla="*/ 1337386 w 4950" name="T38"/>
              <a:gd fmla="*/ 639697 h 3662" name="T39"/>
              <a:gd fmla="*/ 1369029 w 4950" name="T40"/>
              <a:gd fmla="*/ 783793 h 3662" name="T41"/>
              <a:gd fmla="*/ 1376303 w 4950" name="T42"/>
              <a:gd fmla="*/ 799440 h 3662" name="T43"/>
              <a:gd fmla="*/ 1678552 w 4950" name="T44"/>
              <a:gd fmla="*/ 793982 h 3662" name="T45"/>
              <a:gd fmla="*/ 1688736 w 4950" name="T46"/>
              <a:gd fmla="*/ 657891 h 3662" name="T47"/>
              <a:gd fmla="*/ 1706558 w 4950" name="T48"/>
              <a:gd fmla="*/ 594577 h 3662" name="T49"/>
              <a:gd fmla="*/ 1215904 w 4950" name="T50"/>
              <a:gd fmla="*/ 467583 h 3662" name="T51"/>
              <a:gd fmla="*/ 627411 w 4950" name="T52"/>
              <a:gd fmla="*/ 270725 h 3662" name="T53"/>
              <a:gd fmla="*/ 693244 w 4950" name="T54"/>
              <a:gd fmla="*/ 640425 h 3662" name="T55"/>
              <a:gd fmla="*/ 804541 w 4950" name="T56"/>
              <a:gd fmla="*/ 842014 h 3662" name="T57"/>
              <a:gd fmla="*/ 934388 w 4950" name="T58"/>
              <a:gd fmla="*/ 851838 h 3662" name="T59"/>
              <a:gd fmla="*/ 1064235 w 4950" name="T60"/>
              <a:gd fmla="*/ 842014 h 3662" name="T61"/>
              <a:gd fmla="*/ 1179533 w 4950" name="T62"/>
              <a:gd fmla="*/ 647339 h 3662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3661" w="4950">
                <a:moveTo>
                  <a:pt x="134" y="2392"/>
                </a:moveTo>
                <a:cubicBezTo>
                  <a:pt x="512" y="2392"/>
                  <a:pt x="512" y="2392"/>
                  <a:pt x="512" y="2392"/>
                </a:cubicBezTo>
                <a:cubicBezTo>
                  <a:pt x="677" y="2556"/>
                  <a:pt x="901" y="2556"/>
                  <a:pt x="1065" y="2392"/>
                </a:cubicBezTo>
                <a:cubicBezTo>
                  <a:pt x="1470" y="2392"/>
                  <a:pt x="1470" y="2392"/>
                  <a:pt x="1470" y="2392"/>
                </a:cubicBezTo>
                <a:cubicBezTo>
                  <a:pt x="1436" y="2126"/>
                  <a:pt x="1402" y="1861"/>
                  <a:pt x="1368" y="1595"/>
                </a:cubicBezTo>
                <a:cubicBezTo>
                  <a:pt x="1161" y="1029"/>
                  <a:pt x="375" y="1059"/>
                  <a:pt x="206" y="1613"/>
                </a:cubicBezTo>
                <a:cubicBezTo>
                  <a:pt x="134" y="2392"/>
                  <a:pt x="134" y="2392"/>
                  <a:pt x="134" y="2392"/>
                </a:cubicBezTo>
                <a:close/>
                <a:moveTo>
                  <a:pt x="3428" y="2652"/>
                </a:moveTo>
                <a:cubicBezTo>
                  <a:pt x="3827" y="2460"/>
                  <a:pt x="3827" y="2460"/>
                  <a:pt x="3827" y="2460"/>
                </a:cubicBezTo>
                <a:cubicBezTo>
                  <a:pt x="4067" y="2769"/>
                  <a:pt x="4067" y="2769"/>
                  <a:pt x="4067" y="2769"/>
                </a:cubicBezTo>
                <a:cubicBezTo>
                  <a:pt x="4312" y="2773"/>
                  <a:pt x="4312" y="2773"/>
                  <a:pt x="4312" y="2773"/>
                </a:cubicBezTo>
                <a:cubicBezTo>
                  <a:pt x="4541" y="2464"/>
                  <a:pt x="4541" y="2464"/>
                  <a:pt x="4541" y="2464"/>
                </a:cubicBezTo>
                <a:cubicBezTo>
                  <a:pt x="4950" y="2676"/>
                  <a:pt x="4950" y="2676"/>
                  <a:pt x="4950" y="2676"/>
                </a:cubicBezTo>
                <a:cubicBezTo>
                  <a:pt x="4950" y="3154"/>
                  <a:pt x="4950" y="3154"/>
                  <a:pt x="4950" y="3154"/>
                </a:cubicBezTo>
                <a:cubicBezTo>
                  <a:pt x="3843" y="3154"/>
                  <a:pt x="3843" y="3154"/>
                  <a:pt x="3843" y="3154"/>
                </a:cubicBezTo>
                <a:cubicBezTo>
                  <a:pt x="3843" y="3662"/>
                  <a:pt x="3843" y="3662"/>
                  <a:pt x="3843" y="3662"/>
                </a:cubicBezTo>
                <a:cubicBezTo>
                  <a:pt x="1228" y="3662"/>
                  <a:pt x="1228" y="3662"/>
                  <a:pt x="1228" y="3662"/>
                </a:cubicBezTo>
                <a:cubicBezTo>
                  <a:pt x="1228" y="3125"/>
                  <a:pt x="1228" y="3125"/>
                  <a:pt x="1228" y="3125"/>
                </a:cubicBezTo>
                <a:cubicBezTo>
                  <a:pt x="0" y="3125"/>
                  <a:pt x="0" y="3125"/>
                  <a:pt x="0" y="3125"/>
                </a:cubicBezTo>
                <a:cubicBezTo>
                  <a:pt x="2" y="2943"/>
                  <a:pt x="57" y="2776"/>
                  <a:pt x="175" y="2627"/>
                </a:cubicBezTo>
                <a:cubicBezTo>
                  <a:pt x="263" y="2627"/>
                  <a:pt x="350" y="2627"/>
                  <a:pt x="437" y="2627"/>
                </a:cubicBezTo>
                <a:cubicBezTo>
                  <a:pt x="677" y="2890"/>
                  <a:pt x="916" y="2884"/>
                  <a:pt x="1155" y="2627"/>
                </a:cubicBezTo>
                <a:cubicBezTo>
                  <a:pt x="1240" y="2627"/>
                  <a:pt x="1325" y="2627"/>
                  <a:pt x="1409" y="2627"/>
                </a:cubicBezTo>
                <a:cubicBezTo>
                  <a:pt x="1441" y="2663"/>
                  <a:pt x="1469" y="2701"/>
                  <a:pt x="1492" y="2740"/>
                </a:cubicBezTo>
                <a:cubicBezTo>
                  <a:pt x="1975" y="2508"/>
                  <a:pt x="1975" y="2508"/>
                  <a:pt x="1975" y="2508"/>
                </a:cubicBezTo>
                <a:cubicBezTo>
                  <a:pt x="2375" y="3022"/>
                  <a:pt x="2375" y="3022"/>
                  <a:pt x="2375" y="3022"/>
                </a:cubicBezTo>
                <a:cubicBezTo>
                  <a:pt x="2477" y="2709"/>
                  <a:pt x="2477" y="2709"/>
                  <a:pt x="2477" y="2709"/>
                </a:cubicBezTo>
                <a:cubicBezTo>
                  <a:pt x="2400" y="2613"/>
                  <a:pt x="2400" y="2613"/>
                  <a:pt x="2400" y="2613"/>
                </a:cubicBezTo>
                <a:cubicBezTo>
                  <a:pt x="2485" y="2502"/>
                  <a:pt x="2485" y="2502"/>
                  <a:pt x="2485" y="2502"/>
                </a:cubicBezTo>
                <a:cubicBezTo>
                  <a:pt x="2679" y="2502"/>
                  <a:pt x="2679" y="2502"/>
                  <a:pt x="2679" y="2502"/>
                </a:cubicBezTo>
                <a:cubicBezTo>
                  <a:pt x="2763" y="2613"/>
                  <a:pt x="2763" y="2613"/>
                  <a:pt x="2763" y="2613"/>
                </a:cubicBezTo>
                <a:cubicBezTo>
                  <a:pt x="2686" y="2709"/>
                  <a:pt x="2686" y="2709"/>
                  <a:pt x="2686" y="2709"/>
                </a:cubicBezTo>
                <a:cubicBezTo>
                  <a:pt x="2782" y="3000"/>
                  <a:pt x="2782" y="3000"/>
                  <a:pt x="2782" y="3000"/>
                </a:cubicBezTo>
                <a:cubicBezTo>
                  <a:pt x="3163" y="2514"/>
                  <a:pt x="3163" y="2514"/>
                  <a:pt x="3163" y="2514"/>
                </a:cubicBezTo>
                <a:cubicBezTo>
                  <a:pt x="3428" y="2652"/>
                  <a:pt x="3428" y="2652"/>
                  <a:pt x="3428" y="2652"/>
                </a:cubicBezTo>
                <a:close/>
                <a:moveTo>
                  <a:pt x="4691" y="1622"/>
                </a:moveTo>
                <a:cubicBezTo>
                  <a:pt x="4686" y="1278"/>
                  <a:pt x="4503" y="1107"/>
                  <a:pt x="4175" y="1103"/>
                </a:cubicBezTo>
                <a:cubicBezTo>
                  <a:pt x="3896" y="1099"/>
                  <a:pt x="3687" y="1274"/>
                  <a:pt x="3693" y="1622"/>
                </a:cubicBezTo>
                <a:cubicBezTo>
                  <a:pt x="3674" y="1622"/>
                  <a:pt x="3674" y="1622"/>
                  <a:pt x="3674" y="1622"/>
                </a:cubicBezTo>
                <a:cubicBezTo>
                  <a:pt x="3672" y="1669"/>
                  <a:pt x="3671" y="1736"/>
                  <a:pt x="3677" y="1758"/>
                </a:cubicBezTo>
                <a:cubicBezTo>
                  <a:pt x="3681" y="1773"/>
                  <a:pt x="3701" y="1792"/>
                  <a:pt x="3722" y="1808"/>
                </a:cubicBezTo>
                <a:cubicBezTo>
                  <a:pt x="3764" y="2154"/>
                  <a:pt x="3764" y="2154"/>
                  <a:pt x="3764" y="2154"/>
                </a:cubicBezTo>
                <a:cubicBezTo>
                  <a:pt x="3764" y="2180"/>
                  <a:pt x="3764" y="2180"/>
                  <a:pt x="3764" y="2180"/>
                </a:cubicBezTo>
                <a:cubicBezTo>
                  <a:pt x="3784" y="2197"/>
                  <a:pt x="3784" y="2197"/>
                  <a:pt x="3784" y="2197"/>
                </a:cubicBezTo>
                <a:cubicBezTo>
                  <a:pt x="4074" y="2430"/>
                  <a:pt x="4297" y="2414"/>
                  <a:pt x="4593" y="2198"/>
                </a:cubicBezTo>
                <a:cubicBezTo>
                  <a:pt x="4615" y="2182"/>
                  <a:pt x="4615" y="2182"/>
                  <a:pt x="4615" y="2182"/>
                </a:cubicBezTo>
                <a:cubicBezTo>
                  <a:pt x="4615" y="2154"/>
                  <a:pt x="4615" y="2154"/>
                  <a:pt x="4615" y="2154"/>
                </a:cubicBezTo>
                <a:cubicBezTo>
                  <a:pt x="4643" y="1808"/>
                  <a:pt x="4643" y="1808"/>
                  <a:pt x="4643" y="1808"/>
                </a:cubicBezTo>
                <a:cubicBezTo>
                  <a:pt x="4664" y="1792"/>
                  <a:pt x="4685" y="1773"/>
                  <a:pt x="4689" y="1758"/>
                </a:cubicBezTo>
                <a:cubicBezTo>
                  <a:pt x="4694" y="1738"/>
                  <a:pt x="4693" y="1680"/>
                  <a:pt x="4692" y="1634"/>
                </a:cubicBezTo>
                <a:cubicBezTo>
                  <a:pt x="4691" y="1622"/>
                  <a:pt x="4691" y="1622"/>
                  <a:pt x="4691" y="1622"/>
                </a:cubicBezTo>
                <a:close/>
                <a:moveTo>
                  <a:pt x="3343" y="1285"/>
                </a:moveTo>
                <a:cubicBezTo>
                  <a:pt x="3468" y="744"/>
                  <a:pt x="3468" y="744"/>
                  <a:pt x="3468" y="744"/>
                </a:cubicBezTo>
                <a:cubicBezTo>
                  <a:pt x="3122" y="701"/>
                  <a:pt x="2501" y="0"/>
                  <a:pt x="1725" y="744"/>
                </a:cubicBezTo>
                <a:cubicBezTo>
                  <a:pt x="1825" y="1266"/>
                  <a:pt x="1825" y="1266"/>
                  <a:pt x="1825" y="1266"/>
                </a:cubicBezTo>
                <a:cubicBezTo>
                  <a:pt x="1838" y="1443"/>
                  <a:pt x="1864" y="1609"/>
                  <a:pt x="1906" y="1760"/>
                </a:cubicBezTo>
                <a:cubicBezTo>
                  <a:pt x="1965" y="1970"/>
                  <a:pt x="2055" y="2150"/>
                  <a:pt x="2190" y="2291"/>
                </a:cubicBezTo>
                <a:cubicBezTo>
                  <a:pt x="2212" y="2314"/>
                  <a:pt x="2212" y="2314"/>
                  <a:pt x="2212" y="2314"/>
                </a:cubicBezTo>
                <a:cubicBezTo>
                  <a:pt x="2244" y="2318"/>
                  <a:pt x="2244" y="2318"/>
                  <a:pt x="2244" y="2318"/>
                </a:cubicBezTo>
                <a:cubicBezTo>
                  <a:pt x="2354" y="2334"/>
                  <a:pt x="2462" y="2341"/>
                  <a:pt x="2569" y="2341"/>
                </a:cubicBezTo>
                <a:cubicBezTo>
                  <a:pt x="2677" y="2341"/>
                  <a:pt x="2784" y="2334"/>
                  <a:pt x="2895" y="2318"/>
                </a:cubicBezTo>
                <a:cubicBezTo>
                  <a:pt x="2926" y="2314"/>
                  <a:pt x="2926" y="2314"/>
                  <a:pt x="2926" y="2314"/>
                </a:cubicBezTo>
                <a:cubicBezTo>
                  <a:pt x="2948" y="2291"/>
                  <a:pt x="2948" y="2291"/>
                  <a:pt x="2948" y="2291"/>
                </a:cubicBezTo>
                <a:cubicBezTo>
                  <a:pt x="3078" y="2155"/>
                  <a:pt x="3176" y="1981"/>
                  <a:pt x="3243" y="1779"/>
                </a:cubicBezTo>
                <a:cubicBezTo>
                  <a:pt x="3292" y="1629"/>
                  <a:pt x="3326" y="1462"/>
                  <a:pt x="3343" y="128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/>
        </p:spPr>
        <p:txBody>
          <a:bodyPr anchor="ctr" anchorCtr="1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7357021" y="2011092"/>
            <a:ext cx="717868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6000">
                <a:solidFill>
                  <a:schemeClr val="bg1"/>
                </a:solidFill>
                <a:latin typeface="+mn-ea"/>
              </a:rPr>
              <a:t>√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085470" y="4011362"/>
            <a:ext cx="762318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6000">
                <a:solidFill>
                  <a:schemeClr val="bg1"/>
                </a:solidFill>
                <a:latin typeface="+mn-ea"/>
              </a:rPr>
              <a:t>×</a:t>
            </a:r>
          </a:p>
        </p:txBody>
      </p:sp>
      <p:sp>
        <p:nvSpPr>
          <p:cNvPr id="25" name="文本框 8"/>
          <p:cNvSpPr txBox="1"/>
          <p:nvPr/>
        </p:nvSpPr>
        <p:spPr>
          <a:xfrm>
            <a:off x="8783527" y="1905218"/>
            <a:ext cx="3108436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标题数字等都可以通过点击和重新输入进行更改，顶部“开始”面板中可以对字体、字号、颜色、行距等进行修改。建议正文10-16号字，1.3倍字间距。</a:t>
            </a:r>
          </a:p>
        </p:txBody>
      </p:sp>
      <p:sp>
        <p:nvSpPr>
          <p:cNvPr id="26" name="矩形 25"/>
          <p:cNvSpPr/>
          <p:nvPr/>
        </p:nvSpPr>
        <p:spPr>
          <a:xfrm>
            <a:off x="8783527" y="1559026"/>
            <a:ext cx="3740372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lang="zh-CN" sz="2000">
                <a:solidFill>
                  <a:srgbClr val="000000"/>
                </a:solidFill>
              </a:rPr>
              <a:t>点击此处添加标题</a:t>
            </a:r>
          </a:p>
        </p:txBody>
      </p:sp>
      <p:sp>
        <p:nvSpPr>
          <p:cNvPr id="27" name="文本框 8"/>
          <p:cNvSpPr txBox="1"/>
          <p:nvPr/>
        </p:nvSpPr>
        <p:spPr>
          <a:xfrm>
            <a:off x="293202" y="3905487"/>
            <a:ext cx="3108436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标题数字等都可以通过点击和重新输入进行更改，顶部“开始”面板中可以对字体、字号、颜色、行距等进行修改。建议正文10-16号字，1.3倍字间距。</a:t>
            </a:r>
          </a:p>
        </p:txBody>
      </p:sp>
      <p:sp>
        <p:nvSpPr>
          <p:cNvPr id="28" name="矩形 27"/>
          <p:cNvSpPr/>
          <p:nvPr/>
        </p:nvSpPr>
        <p:spPr>
          <a:xfrm>
            <a:off x="-338734" y="3575476"/>
            <a:ext cx="3740372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30000"/>
              </a:lnSpc>
            </a:pPr>
            <a:r>
              <a:rPr altLang="en-US" b="1" lang="zh-CN" sz="2000">
                <a:solidFill>
                  <a:srgbClr val="000000"/>
                </a:solidFill>
              </a:rPr>
              <a:t>点击此处添加标题</a:t>
            </a:r>
          </a:p>
        </p:txBody>
      </p:sp>
    </p:spTree>
    <p:extLst>
      <p:ext uri="{BB962C8B-B14F-4D97-AF65-F5344CB8AC3E}">
        <p14:creationId val="119790154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1199949" y="-1467051"/>
            <a:ext cx="9792102" cy="9792100"/>
          </a:xfrm>
          <a:prstGeom prst="ellipse">
            <a:avLst/>
          </a:prstGeom>
          <a:noFill/>
          <a:ln w="28575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9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4296248" y="520859"/>
            <a:ext cx="3565843" cy="6675120"/>
          </a:xfrm>
          <a:prstGeom prst="rect">
            <a:avLst/>
          </a:prstGeom>
          <a:noFill/>
          <a:effectLst>
            <a:outerShdw algn="ctr" blurRad="63500" dist="1371600" rotWithShape="0" sx="102000" sy="10200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zh-CN" b="1" lang="en-US" sz="43200">
                <a:gradFill>
                  <a:gsLst>
                    <a:gs pos="12000">
                      <a:schemeClr val="bg1">
                        <a:lumMod val="7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effectLst>
                  <a:outerShdw algn="ctr" blurRad="152400" dist="38100" rotWithShape="0" sx="102000" sy="102000">
                    <a:prstClr val="black">
                      <a:alpha val="49000"/>
                    </a:prstClr>
                  </a:outerShdw>
                </a:effectLst>
                <a:latin typeface="+mn-ea"/>
              </a:rPr>
              <a:t>3</a:t>
            </a:r>
          </a:p>
        </p:txBody>
      </p:sp>
      <p:sp useBgFill="1">
        <p:nvSpPr>
          <p:cNvPr id="6" name="矩形 5"/>
          <p:cNvSpPr/>
          <p:nvPr/>
        </p:nvSpPr>
        <p:spPr>
          <a:xfrm>
            <a:off x="0" y="3429000"/>
            <a:ext cx="12192000" cy="1638775"/>
          </a:xfrm>
          <a:prstGeom prst="rect">
            <a:avLst/>
          </a:prstGeom>
          <a:ln>
            <a:noFill/>
          </a:ln>
          <a:effectLst>
            <a:outerShdw algn="ctr" blurRad="406400" dist="114300" rotWithShape="0" sx="107000" sy="107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5056825" y="299177"/>
            <a:ext cx="2078355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z="7200">
                <a:gradFill>
                  <a:gsLst>
                    <a:gs pos="12000">
                      <a:prstClr val="white">
                        <a:lumMod val="7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2700000" scaled="1"/>
                </a:gradFill>
                <a:effectLst>
                  <a:outerShdw algn="ctr" blurRad="152400" dist="38100" rotWithShape="0" sx="102000" sy="102000">
                    <a:prstClr val="black">
                      <a:alpha val="49000"/>
                    </a:prstClr>
                  </a:outerShdw>
                </a:effectLst>
                <a:latin typeface="微软雅黑"/>
              </a:rPr>
              <a:t>Part</a:t>
            </a:r>
          </a:p>
        </p:txBody>
      </p:sp>
      <p:sp>
        <p:nvSpPr>
          <p:cNvPr id="9" name="矩形 8"/>
          <p:cNvSpPr/>
          <p:nvPr/>
        </p:nvSpPr>
        <p:spPr>
          <a:xfrm>
            <a:off x="4785360" y="3576650"/>
            <a:ext cx="2621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800">
                <a:solidFill>
                  <a:schemeClr val="bg1">
                    <a:lumMod val="95000"/>
                  </a:schemeClr>
                </a:solidFill>
              </a:rPr>
              <a:t>经验教训</a:t>
            </a:r>
          </a:p>
        </p:txBody>
      </p:sp>
      <p:sp>
        <p:nvSpPr>
          <p:cNvPr id="10" name="矩形 9"/>
          <p:cNvSpPr/>
          <p:nvPr/>
        </p:nvSpPr>
        <p:spPr>
          <a:xfrm>
            <a:off x="3233678" y="4346970"/>
            <a:ext cx="5440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</a:t>
            </a:r>
          </a:p>
        </p:txBody>
      </p:sp>
    </p:spTree>
    <p:extLst>
      <p:ext uri="{BB962C8B-B14F-4D97-AF65-F5344CB8AC3E}">
        <p14:creationId val="3862515125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l="36389"/>
          <a:stretch>
            <a:fillRect/>
          </a:stretch>
        </p:blipFill>
        <p:spPr>
          <a:xfrm>
            <a:off x="4436533" y="0"/>
            <a:ext cx="7755466" cy="6857999"/>
          </a:xfrm>
          <a:custGeom>
            <a:gdLst>
              <a:gd fmla="*/ 7755466 w 7755466" name="connsiteX0"/>
              <a:gd fmla="*/ 0 h 6857999" name="connsiteY0"/>
              <a:gd fmla="*/ 7755466 w 7755466" name="connsiteX1"/>
              <a:gd fmla="*/ 6857999 h 6857999" name="connsiteY1"/>
              <a:gd fmla="*/ 0 w 7755466" name="connsiteX2"/>
              <a:gd fmla="*/ 6857999 h 685799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857999" w="7755466">
                <a:moveTo>
                  <a:pt x="7755466" y="0"/>
                </a:moveTo>
                <a:lnTo>
                  <a:pt x="7755466" y="6857999"/>
                </a:lnTo>
                <a:lnTo>
                  <a:pt x="0" y="6857999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315638" y="260350"/>
            <a:ext cx="919685" cy="919685"/>
            <a:chOff x="4056364" y="1384713"/>
            <a:chExt cx="4088570" cy="4088570"/>
          </a:xfrm>
        </p:grpSpPr>
        <p:sp>
          <p:nvSpPr>
            <p:cNvPr id="3" name="椭圆 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同心圆 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134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3 经验教训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9984571" y="1112440"/>
            <a:ext cx="919685" cy="919685"/>
            <a:chOff x="4056364" y="1384713"/>
            <a:chExt cx="4088570" cy="4088570"/>
          </a:xfrm>
        </p:grpSpPr>
        <p:sp>
          <p:nvSpPr>
            <p:cNvPr id="20" name="椭圆 19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2" name="同心圆 21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484748" y="3237573"/>
            <a:ext cx="919685" cy="919685"/>
            <a:chOff x="4056364" y="1384713"/>
            <a:chExt cx="4088570" cy="4088570"/>
          </a:xfrm>
        </p:grpSpPr>
        <p:sp>
          <p:nvSpPr>
            <p:cNvPr id="24" name="椭圆 23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DB705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6" name="同心圆 25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984925" y="5467375"/>
            <a:ext cx="919685" cy="919685"/>
            <a:chOff x="4056364" y="1384713"/>
            <a:chExt cx="4088570" cy="4088570"/>
          </a:xfrm>
        </p:grpSpPr>
        <p:sp>
          <p:nvSpPr>
            <p:cNvPr id="28" name="椭圆 27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0" name="同心圆 29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209522" y="5569988"/>
            <a:ext cx="46545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709344" y="3338418"/>
            <a:ext cx="46545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0209169" y="1223394"/>
            <a:ext cx="46545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00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5740400" y="3928533"/>
            <a:ext cx="1676400" cy="1538842"/>
          </a:xfrm>
          <a:prstGeom prst="straightConnector1">
            <a:avLst/>
          </a:prstGeom>
          <a:ln w="28575">
            <a:solidFill>
              <a:srgbClr val="124C50"/>
            </a:solidFill>
            <a:prstDash val="dash"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8240152" y="1698731"/>
            <a:ext cx="1676400" cy="1538842"/>
          </a:xfrm>
          <a:prstGeom prst="straightConnector1">
            <a:avLst/>
          </a:prstGeom>
          <a:ln w="28575">
            <a:solidFill>
              <a:srgbClr val="F4925C"/>
            </a:solidFill>
            <a:prstDash val="dash"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4120823" y="1468650"/>
            <a:ext cx="5037446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lvl="0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356711" y="875207"/>
            <a:ext cx="280155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b="1" lang="en-US" smtClean="0" sz="3200">
                <a:solidFill>
                  <a:srgbClr val="F4925C"/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38" name="矩形 37"/>
          <p:cNvSpPr/>
          <p:nvPr/>
        </p:nvSpPr>
        <p:spPr>
          <a:xfrm>
            <a:off x="1958568" y="3512525"/>
            <a:ext cx="5037446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lvl="0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194455" y="2919082"/>
            <a:ext cx="280155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b="1" lang="en-US" smtClean="0" sz="3200">
                <a:solidFill>
                  <a:srgbClr val="DB7051"/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40" name="矩形 39"/>
          <p:cNvSpPr/>
          <p:nvPr/>
        </p:nvSpPr>
        <p:spPr>
          <a:xfrm>
            <a:off x="592666" y="5793773"/>
            <a:ext cx="4005663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lvl="0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796771" y="5200329"/>
            <a:ext cx="280155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b="1" lang="en-US" smtClean="0" sz="3200">
                <a:solidFill>
                  <a:srgbClr val="124C50"/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42" name="KSO_Shape"/>
          <p:cNvSpPr/>
          <p:nvPr/>
        </p:nvSpPr>
        <p:spPr bwMode="auto">
          <a:xfrm>
            <a:off x="8904130" y="4053778"/>
            <a:ext cx="2753572" cy="2039684"/>
          </a:xfrm>
          <a:custGeom>
            <a:gdLst>
              <a:gd fmla="*/ 186223 w 4950" name="T0"/>
              <a:gd fmla="*/ 870396 h 3662" name="T1"/>
              <a:gd fmla="*/ 534663 w 4950" name="T2"/>
              <a:gd fmla="*/ 870396 h 3662" name="T3"/>
              <a:gd fmla="*/ 74926 w 4950" name="T4"/>
              <a:gd fmla="*/ 586935 h 3662" name="T5"/>
              <a:gd fmla="*/ 1246820 w 4950" name="T6"/>
              <a:gd fmla="*/ 965004 h 3662" name="T7"/>
              <a:gd fmla="*/ 1479235 w 4950" name="T8"/>
              <a:gd fmla="*/ 1007578 h 3662" name="T9"/>
              <a:gd fmla="*/ 1651637 w 4950" name="T10"/>
              <a:gd fmla="*/ 896595 h 3662" name="T11"/>
              <a:gd fmla="*/ 1800397 w 4950" name="T12"/>
              <a:gd fmla="*/ 1147671 h 3662" name="T13"/>
              <a:gd fmla="*/ 1397763 w 4950" name="T14"/>
              <a:gd fmla="*/ 1332521 h 3662" name="T15"/>
              <a:gd fmla="*/ 446644 w 4950" name="T16"/>
              <a:gd fmla="*/ 1137119 h 3662" name="T17"/>
              <a:gd fmla="*/ 63650 w 4950" name="T18"/>
              <a:gd fmla="*/ 955907 h 3662" name="T19"/>
              <a:gd fmla="*/ 420093 w 4950" name="T20"/>
              <a:gd fmla="*/ 955907 h 3662" name="T21"/>
              <a:gd fmla="*/ 542665 w 4950" name="T22"/>
              <a:gd fmla="*/ 997026 h 3662" name="T23"/>
              <a:gd fmla="*/ 863827 w 4950" name="T24"/>
              <a:gd fmla="*/ 1099639 h 3662" name="T25"/>
              <a:gd fmla="*/ 872920 w 4950" name="T26"/>
              <a:gd fmla="*/ 950813 h 3662" name="T27"/>
              <a:gd fmla="*/ 974397 w 4950" name="T28"/>
              <a:gd fmla="*/ 910423 h 3662" name="T29"/>
              <a:gd fmla="*/ 976943 w 4950" name="T30"/>
              <a:gd fmla="*/ 985745 h 3662" name="T31"/>
              <a:gd fmla="*/ 1150435 w 4950" name="T32"/>
              <a:gd fmla="*/ 914789 h 3662" name="T33"/>
              <a:gd fmla="*/ 1706194 w 4950" name="T34"/>
              <a:gd fmla="*/ 590210 h 3662" name="T35"/>
              <a:gd fmla="*/ 1343205 w 4950" name="T36"/>
              <a:gd fmla="*/ 590210 h 3662" name="T37"/>
              <a:gd fmla="*/ 1337386 w 4950" name="T38"/>
              <a:gd fmla="*/ 639697 h 3662" name="T39"/>
              <a:gd fmla="*/ 1369029 w 4950" name="T40"/>
              <a:gd fmla="*/ 783793 h 3662" name="T41"/>
              <a:gd fmla="*/ 1376303 w 4950" name="T42"/>
              <a:gd fmla="*/ 799440 h 3662" name="T43"/>
              <a:gd fmla="*/ 1678552 w 4950" name="T44"/>
              <a:gd fmla="*/ 793982 h 3662" name="T45"/>
              <a:gd fmla="*/ 1688736 w 4950" name="T46"/>
              <a:gd fmla="*/ 657891 h 3662" name="T47"/>
              <a:gd fmla="*/ 1706558 w 4950" name="T48"/>
              <a:gd fmla="*/ 594577 h 3662" name="T49"/>
              <a:gd fmla="*/ 1215904 w 4950" name="T50"/>
              <a:gd fmla="*/ 467583 h 3662" name="T51"/>
              <a:gd fmla="*/ 627411 w 4950" name="T52"/>
              <a:gd fmla="*/ 270725 h 3662" name="T53"/>
              <a:gd fmla="*/ 693244 w 4950" name="T54"/>
              <a:gd fmla="*/ 640425 h 3662" name="T55"/>
              <a:gd fmla="*/ 804541 w 4950" name="T56"/>
              <a:gd fmla="*/ 842014 h 3662" name="T57"/>
              <a:gd fmla="*/ 934388 w 4950" name="T58"/>
              <a:gd fmla="*/ 851838 h 3662" name="T59"/>
              <a:gd fmla="*/ 1064235 w 4950" name="T60"/>
              <a:gd fmla="*/ 842014 h 3662" name="T61"/>
              <a:gd fmla="*/ 1179533 w 4950" name="T62"/>
              <a:gd fmla="*/ 647339 h 3662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3661" w="4950">
                <a:moveTo>
                  <a:pt x="134" y="2392"/>
                </a:moveTo>
                <a:cubicBezTo>
                  <a:pt x="512" y="2392"/>
                  <a:pt x="512" y="2392"/>
                  <a:pt x="512" y="2392"/>
                </a:cubicBezTo>
                <a:cubicBezTo>
                  <a:pt x="677" y="2556"/>
                  <a:pt x="901" y="2556"/>
                  <a:pt x="1065" y="2392"/>
                </a:cubicBezTo>
                <a:cubicBezTo>
                  <a:pt x="1470" y="2392"/>
                  <a:pt x="1470" y="2392"/>
                  <a:pt x="1470" y="2392"/>
                </a:cubicBezTo>
                <a:cubicBezTo>
                  <a:pt x="1436" y="2126"/>
                  <a:pt x="1402" y="1861"/>
                  <a:pt x="1368" y="1595"/>
                </a:cubicBezTo>
                <a:cubicBezTo>
                  <a:pt x="1161" y="1029"/>
                  <a:pt x="375" y="1059"/>
                  <a:pt x="206" y="1613"/>
                </a:cubicBezTo>
                <a:cubicBezTo>
                  <a:pt x="134" y="2392"/>
                  <a:pt x="134" y="2392"/>
                  <a:pt x="134" y="2392"/>
                </a:cubicBezTo>
                <a:close/>
                <a:moveTo>
                  <a:pt x="3428" y="2652"/>
                </a:moveTo>
                <a:cubicBezTo>
                  <a:pt x="3827" y="2460"/>
                  <a:pt x="3827" y="2460"/>
                  <a:pt x="3827" y="2460"/>
                </a:cubicBezTo>
                <a:cubicBezTo>
                  <a:pt x="4067" y="2769"/>
                  <a:pt x="4067" y="2769"/>
                  <a:pt x="4067" y="2769"/>
                </a:cubicBezTo>
                <a:cubicBezTo>
                  <a:pt x="4312" y="2773"/>
                  <a:pt x="4312" y="2773"/>
                  <a:pt x="4312" y="2773"/>
                </a:cubicBezTo>
                <a:cubicBezTo>
                  <a:pt x="4541" y="2464"/>
                  <a:pt x="4541" y="2464"/>
                  <a:pt x="4541" y="2464"/>
                </a:cubicBezTo>
                <a:cubicBezTo>
                  <a:pt x="4950" y="2676"/>
                  <a:pt x="4950" y="2676"/>
                  <a:pt x="4950" y="2676"/>
                </a:cubicBezTo>
                <a:cubicBezTo>
                  <a:pt x="4950" y="3154"/>
                  <a:pt x="4950" y="3154"/>
                  <a:pt x="4950" y="3154"/>
                </a:cubicBezTo>
                <a:cubicBezTo>
                  <a:pt x="3843" y="3154"/>
                  <a:pt x="3843" y="3154"/>
                  <a:pt x="3843" y="3154"/>
                </a:cubicBezTo>
                <a:cubicBezTo>
                  <a:pt x="3843" y="3662"/>
                  <a:pt x="3843" y="3662"/>
                  <a:pt x="3843" y="3662"/>
                </a:cubicBezTo>
                <a:cubicBezTo>
                  <a:pt x="1228" y="3662"/>
                  <a:pt x="1228" y="3662"/>
                  <a:pt x="1228" y="3662"/>
                </a:cubicBezTo>
                <a:cubicBezTo>
                  <a:pt x="1228" y="3125"/>
                  <a:pt x="1228" y="3125"/>
                  <a:pt x="1228" y="3125"/>
                </a:cubicBezTo>
                <a:cubicBezTo>
                  <a:pt x="0" y="3125"/>
                  <a:pt x="0" y="3125"/>
                  <a:pt x="0" y="3125"/>
                </a:cubicBezTo>
                <a:cubicBezTo>
                  <a:pt x="2" y="2943"/>
                  <a:pt x="57" y="2776"/>
                  <a:pt x="175" y="2627"/>
                </a:cubicBezTo>
                <a:cubicBezTo>
                  <a:pt x="263" y="2627"/>
                  <a:pt x="350" y="2627"/>
                  <a:pt x="437" y="2627"/>
                </a:cubicBezTo>
                <a:cubicBezTo>
                  <a:pt x="677" y="2890"/>
                  <a:pt x="916" y="2884"/>
                  <a:pt x="1155" y="2627"/>
                </a:cubicBezTo>
                <a:cubicBezTo>
                  <a:pt x="1240" y="2627"/>
                  <a:pt x="1325" y="2627"/>
                  <a:pt x="1409" y="2627"/>
                </a:cubicBezTo>
                <a:cubicBezTo>
                  <a:pt x="1441" y="2663"/>
                  <a:pt x="1469" y="2701"/>
                  <a:pt x="1492" y="2740"/>
                </a:cubicBezTo>
                <a:cubicBezTo>
                  <a:pt x="1975" y="2508"/>
                  <a:pt x="1975" y="2508"/>
                  <a:pt x="1975" y="2508"/>
                </a:cubicBezTo>
                <a:cubicBezTo>
                  <a:pt x="2375" y="3022"/>
                  <a:pt x="2375" y="3022"/>
                  <a:pt x="2375" y="3022"/>
                </a:cubicBezTo>
                <a:cubicBezTo>
                  <a:pt x="2477" y="2709"/>
                  <a:pt x="2477" y="2709"/>
                  <a:pt x="2477" y="2709"/>
                </a:cubicBezTo>
                <a:cubicBezTo>
                  <a:pt x="2400" y="2613"/>
                  <a:pt x="2400" y="2613"/>
                  <a:pt x="2400" y="2613"/>
                </a:cubicBezTo>
                <a:cubicBezTo>
                  <a:pt x="2485" y="2502"/>
                  <a:pt x="2485" y="2502"/>
                  <a:pt x="2485" y="2502"/>
                </a:cubicBezTo>
                <a:cubicBezTo>
                  <a:pt x="2679" y="2502"/>
                  <a:pt x="2679" y="2502"/>
                  <a:pt x="2679" y="2502"/>
                </a:cubicBezTo>
                <a:cubicBezTo>
                  <a:pt x="2763" y="2613"/>
                  <a:pt x="2763" y="2613"/>
                  <a:pt x="2763" y="2613"/>
                </a:cubicBezTo>
                <a:cubicBezTo>
                  <a:pt x="2686" y="2709"/>
                  <a:pt x="2686" y="2709"/>
                  <a:pt x="2686" y="2709"/>
                </a:cubicBezTo>
                <a:cubicBezTo>
                  <a:pt x="2782" y="3000"/>
                  <a:pt x="2782" y="3000"/>
                  <a:pt x="2782" y="3000"/>
                </a:cubicBezTo>
                <a:cubicBezTo>
                  <a:pt x="3163" y="2514"/>
                  <a:pt x="3163" y="2514"/>
                  <a:pt x="3163" y="2514"/>
                </a:cubicBezTo>
                <a:cubicBezTo>
                  <a:pt x="3428" y="2652"/>
                  <a:pt x="3428" y="2652"/>
                  <a:pt x="3428" y="2652"/>
                </a:cubicBezTo>
                <a:close/>
                <a:moveTo>
                  <a:pt x="4691" y="1622"/>
                </a:moveTo>
                <a:cubicBezTo>
                  <a:pt x="4686" y="1278"/>
                  <a:pt x="4503" y="1107"/>
                  <a:pt x="4175" y="1103"/>
                </a:cubicBezTo>
                <a:cubicBezTo>
                  <a:pt x="3896" y="1099"/>
                  <a:pt x="3687" y="1274"/>
                  <a:pt x="3693" y="1622"/>
                </a:cubicBezTo>
                <a:cubicBezTo>
                  <a:pt x="3674" y="1622"/>
                  <a:pt x="3674" y="1622"/>
                  <a:pt x="3674" y="1622"/>
                </a:cubicBezTo>
                <a:cubicBezTo>
                  <a:pt x="3672" y="1669"/>
                  <a:pt x="3671" y="1736"/>
                  <a:pt x="3677" y="1758"/>
                </a:cubicBezTo>
                <a:cubicBezTo>
                  <a:pt x="3681" y="1773"/>
                  <a:pt x="3701" y="1792"/>
                  <a:pt x="3722" y="1808"/>
                </a:cubicBezTo>
                <a:cubicBezTo>
                  <a:pt x="3764" y="2154"/>
                  <a:pt x="3764" y="2154"/>
                  <a:pt x="3764" y="2154"/>
                </a:cubicBezTo>
                <a:cubicBezTo>
                  <a:pt x="3764" y="2180"/>
                  <a:pt x="3764" y="2180"/>
                  <a:pt x="3764" y="2180"/>
                </a:cubicBezTo>
                <a:cubicBezTo>
                  <a:pt x="3784" y="2197"/>
                  <a:pt x="3784" y="2197"/>
                  <a:pt x="3784" y="2197"/>
                </a:cubicBezTo>
                <a:cubicBezTo>
                  <a:pt x="4074" y="2430"/>
                  <a:pt x="4297" y="2414"/>
                  <a:pt x="4593" y="2198"/>
                </a:cubicBezTo>
                <a:cubicBezTo>
                  <a:pt x="4615" y="2182"/>
                  <a:pt x="4615" y="2182"/>
                  <a:pt x="4615" y="2182"/>
                </a:cubicBezTo>
                <a:cubicBezTo>
                  <a:pt x="4615" y="2154"/>
                  <a:pt x="4615" y="2154"/>
                  <a:pt x="4615" y="2154"/>
                </a:cubicBezTo>
                <a:cubicBezTo>
                  <a:pt x="4643" y="1808"/>
                  <a:pt x="4643" y="1808"/>
                  <a:pt x="4643" y="1808"/>
                </a:cubicBezTo>
                <a:cubicBezTo>
                  <a:pt x="4664" y="1792"/>
                  <a:pt x="4685" y="1773"/>
                  <a:pt x="4689" y="1758"/>
                </a:cubicBezTo>
                <a:cubicBezTo>
                  <a:pt x="4694" y="1738"/>
                  <a:pt x="4693" y="1680"/>
                  <a:pt x="4692" y="1634"/>
                </a:cubicBezTo>
                <a:cubicBezTo>
                  <a:pt x="4691" y="1622"/>
                  <a:pt x="4691" y="1622"/>
                  <a:pt x="4691" y="1622"/>
                </a:cubicBezTo>
                <a:close/>
                <a:moveTo>
                  <a:pt x="3343" y="1285"/>
                </a:moveTo>
                <a:cubicBezTo>
                  <a:pt x="3468" y="744"/>
                  <a:pt x="3468" y="744"/>
                  <a:pt x="3468" y="744"/>
                </a:cubicBezTo>
                <a:cubicBezTo>
                  <a:pt x="3122" y="701"/>
                  <a:pt x="2501" y="0"/>
                  <a:pt x="1725" y="744"/>
                </a:cubicBezTo>
                <a:cubicBezTo>
                  <a:pt x="1825" y="1266"/>
                  <a:pt x="1825" y="1266"/>
                  <a:pt x="1825" y="1266"/>
                </a:cubicBezTo>
                <a:cubicBezTo>
                  <a:pt x="1838" y="1443"/>
                  <a:pt x="1864" y="1609"/>
                  <a:pt x="1906" y="1760"/>
                </a:cubicBezTo>
                <a:cubicBezTo>
                  <a:pt x="1965" y="1970"/>
                  <a:pt x="2055" y="2150"/>
                  <a:pt x="2190" y="2291"/>
                </a:cubicBezTo>
                <a:cubicBezTo>
                  <a:pt x="2212" y="2314"/>
                  <a:pt x="2212" y="2314"/>
                  <a:pt x="2212" y="2314"/>
                </a:cubicBezTo>
                <a:cubicBezTo>
                  <a:pt x="2244" y="2318"/>
                  <a:pt x="2244" y="2318"/>
                  <a:pt x="2244" y="2318"/>
                </a:cubicBezTo>
                <a:cubicBezTo>
                  <a:pt x="2354" y="2334"/>
                  <a:pt x="2462" y="2341"/>
                  <a:pt x="2569" y="2341"/>
                </a:cubicBezTo>
                <a:cubicBezTo>
                  <a:pt x="2677" y="2341"/>
                  <a:pt x="2784" y="2334"/>
                  <a:pt x="2895" y="2318"/>
                </a:cubicBezTo>
                <a:cubicBezTo>
                  <a:pt x="2926" y="2314"/>
                  <a:pt x="2926" y="2314"/>
                  <a:pt x="2926" y="2314"/>
                </a:cubicBezTo>
                <a:cubicBezTo>
                  <a:pt x="2948" y="2291"/>
                  <a:pt x="2948" y="2291"/>
                  <a:pt x="2948" y="2291"/>
                </a:cubicBezTo>
                <a:cubicBezTo>
                  <a:pt x="3078" y="2155"/>
                  <a:pt x="3176" y="1981"/>
                  <a:pt x="3243" y="1779"/>
                </a:cubicBezTo>
                <a:cubicBezTo>
                  <a:pt x="3292" y="1629"/>
                  <a:pt x="3326" y="1462"/>
                  <a:pt x="3343" y="12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r="2700000" dist="50800">
              <a:prstClr val="black">
                <a:alpha val="50000"/>
              </a:prstClr>
            </a:innerShdw>
          </a:effectLst>
          <a:extLst/>
        </p:spPr>
        <p:txBody>
          <a:bodyPr anchor="ctr" anchorCtr="1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endParaRPr altLang="en-US" lang="zh-CN"/>
          </a:p>
        </p:txBody>
      </p:sp>
    </p:spTree>
    <p:extLst>
      <p:ext uri="{BB962C8B-B14F-4D97-AF65-F5344CB8AC3E}">
        <p14:creationId val="215260243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0" y="5467610"/>
            <a:ext cx="12192000" cy="16937"/>
            <a:chOff x="0" y="3428999"/>
            <a:chExt cx="12192000" cy="1693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0" y="3445936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3428999"/>
              <a:ext cx="1219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0" y="2042961"/>
            <a:ext cx="12192000" cy="16937"/>
            <a:chOff x="0" y="3428999"/>
            <a:chExt cx="12192000" cy="16937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0" y="3445936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0" y="3428999"/>
              <a:ext cx="1219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315638" y="260350"/>
            <a:ext cx="919685" cy="919685"/>
            <a:chOff x="4056364" y="1384713"/>
            <a:chExt cx="4088570" cy="4088570"/>
          </a:xfrm>
        </p:grpSpPr>
        <p:sp>
          <p:nvSpPr>
            <p:cNvPr id="3" name="椭圆 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同心圆 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134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3 经验教训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345" l="20065" r="30154" t="2345"/>
          <a:stretch>
            <a:fillRect/>
          </a:stretch>
        </p:blipFill>
        <p:spPr>
          <a:xfrm>
            <a:off x="263525" y="1797195"/>
            <a:ext cx="2714685" cy="3960000"/>
          </a:xfrm>
          <a:prstGeom prst="roundRect">
            <a:avLst>
              <a:gd fmla="val 3406" name="adj"/>
            </a:avLst>
          </a:prstGeom>
          <a:noFill/>
          <a:ln w="19050"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383" l="19592" r="30627" t="1307"/>
          <a:stretch>
            <a:fillRect/>
          </a:stretch>
        </p:blipFill>
        <p:spPr>
          <a:xfrm>
            <a:off x="3234872" y="1804054"/>
            <a:ext cx="2714684" cy="3960000"/>
          </a:xfrm>
          <a:prstGeom prst="roundRect">
            <a:avLst>
              <a:gd fmla="val 3406" name="adj"/>
            </a:avLst>
          </a:prstGeom>
          <a:noFill/>
          <a:ln w="19050"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345" l="34864" r="21509" t="2345"/>
          <a:stretch>
            <a:fillRect/>
          </a:stretch>
        </p:blipFill>
        <p:spPr>
          <a:xfrm>
            <a:off x="9177279" y="1804054"/>
            <a:ext cx="2714684" cy="3960000"/>
          </a:xfrm>
          <a:prstGeom prst="roundRect">
            <a:avLst>
              <a:gd fmla="val 3406" name="adj"/>
            </a:avLst>
          </a:prstGeom>
          <a:noFill/>
          <a:ln w="19050"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</p:pic>
      <p:sp>
        <p:nvSpPr>
          <p:cNvPr id="6" name="圆角矩形 5"/>
          <p:cNvSpPr/>
          <p:nvPr/>
        </p:nvSpPr>
        <p:spPr>
          <a:xfrm>
            <a:off x="6206218" y="1804054"/>
            <a:ext cx="2714400" cy="3960000"/>
          </a:xfrm>
          <a:prstGeom prst="roundRect">
            <a:avLst>
              <a:gd fmla="val 2878" name="adj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6733721" y="2243446"/>
            <a:ext cx="1735199" cy="9143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85%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733721" y="3207920"/>
            <a:ext cx="1735199" cy="4571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6030502030204" pitchFamily="34" typeface="HelveticaNeueLT Pro 67 MdCn"/>
              </a:rPr>
              <a:t>From 2016</a:t>
            </a:r>
          </a:p>
        </p:txBody>
      </p:sp>
      <p:sp>
        <p:nvSpPr>
          <p:cNvPr id="29" name="矩形 55"/>
          <p:cNvSpPr/>
          <p:nvPr/>
        </p:nvSpPr>
        <p:spPr>
          <a:xfrm>
            <a:off x="6501667" y="3722217"/>
            <a:ext cx="2199307" cy="1181098"/>
          </a:xfrm>
          <a:prstGeom prst="rect">
            <a:avLst/>
          </a:prstGeom>
        </p:spPr>
        <p:txBody>
          <a:bodyPr bIns="45719" lIns="91438" rIns="91438" tIns="45719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6938429" y="3156071"/>
            <a:ext cx="12872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78139048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1199949" y="-1467051"/>
            <a:ext cx="9792102" cy="9792100"/>
          </a:xfrm>
          <a:prstGeom prst="ellipse">
            <a:avLst/>
          </a:prstGeom>
          <a:noFill/>
          <a:ln w="28575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9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4296248" y="520859"/>
            <a:ext cx="3565843" cy="6675120"/>
          </a:xfrm>
          <a:prstGeom prst="rect">
            <a:avLst/>
          </a:prstGeom>
          <a:noFill/>
          <a:effectLst>
            <a:outerShdw algn="ctr" blurRad="63500" dist="1371600" rotWithShape="0" sx="102000" sy="10200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zh-CN" b="1" lang="en-US" sz="43200">
                <a:gradFill>
                  <a:gsLst>
                    <a:gs pos="12000">
                      <a:schemeClr val="bg1">
                        <a:lumMod val="7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effectLst>
                  <a:outerShdw algn="ctr" blurRad="152400" dist="38100" rotWithShape="0" sx="102000" sy="102000">
                    <a:prstClr val="black">
                      <a:alpha val="49000"/>
                    </a:prstClr>
                  </a:outerShdw>
                </a:effectLst>
                <a:latin typeface="+mn-ea"/>
              </a:rPr>
              <a:t>4</a:t>
            </a:r>
          </a:p>
        </p:txBody>
      </p:sp>
      <p:sp useBgFill="1">
        <p:nvSpPr>
          <p:cNvPr id="6" name="矩形 5"/>
          <p:cNvSpPr/>
          <p:nvPr/>
        </p:nvSpPr>
        <p:spPr>
          <a:xfrm>
            <a:off x="0" y="3429000"/>
            <a:ext cx="12192000" cy="1638775"/>
          </a:xfrm>
          <a:prstGeom prst="rect">
            <a:avLst/>
          </a:prstGeom>
          <a:ln>
            <a:noFill/>
          </a:ln>
          <a:effectLst>
            <a:outerShdw algn="ctr" blurRad="406400" dist="114300" rotWithShape="0" sx="107000" sy="107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5056825" y="299177"/>
            <a:ext cx="2078355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z="7200">
                <a:gradFill>
                  <a:gsLst>
                    <a:gs pos="12000">
                      <a:prstClr val="white">
                        <a:lumMod val="7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2700000" scaled="1"/>
                </a:gradFill>
                <a:effectLst>
                  <a:outerShdw algn="ctr" blurRad="152400" dist="38100" rotWithShape="0" sx="102000" sy="102000">
                    <a:prstClr val="black">
                      <a:alpha val="49000"/>
                    </a:prstClr>
                  </a:outerShdw>
                </a:effectLst>
                <a:latin typeface="微软雅黑"/>
              </a:rPr>
              <a:t>Part</a:t>
            </a:r>
          </a:p>
        </p:txBody>
      </p:sp>
      <p:sp>
        <p:nvSpPr>
          <p:cNvPr id="9" name="矩形 8"/>
          <p:cNvSpPr/>
          <p:nvPr/>
        </p:nvSpPr>
        <p:spPr>
          <a:xfrm>
            <a:off x="4785360" y="3576650"/>
            <a:ext cx="2621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800">
                <a:solidFill>
                  <a:schemeClr val="bg1">
                    <a:lumMod val="95000"/>
                  </a:schemeClr>
                </a:solidFill>
              </a:rPr>
              <a:t>新年计划</a:t>
            </a:r>
          </a:p>
        </p:txBody>
      </p:sp>
      <p:sp>
        <p:nvSpPr>
          <p:cNvPr id="10" name="矩形 9"/>
          <p:cNvSpPr/>
          <p:nvPr/>
        </p:nvSpPr>
        <p:spPr>
          <a:xfrm>
            <a:off x="3233678" y="4346970"/>
            <a:ext cx="5440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</a:t>
            </a:r>
          </a:p>
        </p:txBody>
      </p:sp>
    </p:spTree>
    <p:extLst>
      <p:ext uri="{BB962C8B-B14F-4D97-AF65-F5344CB8AC3E}">
        <p14:creationId val="222926047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313235" y="260350"/>
            <a:ext cx="921600" cy="921600"/>
            <a:chOff x="4056364" y="1384713"/>
            <a:chExt cx="4088570" cy="4088570"/>
          </a:xfrm>
        </p:grpSpPr>
        <p:sp>
          <p:nvSpPr>
            <p:cNvPr id="13" name="椭圆 1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同心圆 1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134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4 新年计划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val="2295431712"/>
              </p:ext>
            </p:extLst>
          </p:nvPr>
        </p:nvGraphicFramePr>
        <p:xfrm>
          <a:off x="263526" y="1566332"/>
          <a:ext cx="11642924" cy="3373963"/>
        </p:xfrm>
        <a:graphic>
          <a:graphicData uri="http://schemas.openxmlformats.org/drawingml/2006/table">
            <a:tbl>
              <a:tblPr bandRow="1" firstRow="1"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52664">
                  <a:extLst>
                    <a:ext uri="{9D8B030D-6E8A-4147-A177-3AD203B41FA5}">
                      <a16:colId xmlns:a16="http://schemas.microsoft.com/office/drawing/2014/main" val="2451099908"/>
                    </a:ext>
                  </a:extLst>
                </a:gridCol>
                <a:gridCol w="2563420">
                  <a:extLst>
                    <a:ext uri="{9D8B030D-6E8A-4147-A177-3AD203B41FA5}">
                      <a16:colId xmlns:a16="http://schemas.microsoft.com/office/drawing/2014/main" val="1220246460"/>
                    </a:ext>
                  </a:extLst>
                </a:gridCol>
                <a:gridCol w="2563420">
                  <a:extLst>
                    <a:ext uri="{9D8B030D-6E8A-4147-A177-3AD203B41FA5}">
                      <a16:colId xmlns:a16="http://schemas.microsoft.com/office/drawing/2014/main" val="612719074"/>
                    </a:ext>
                  </a:extLst>
                </a:gridCol>
                <a:gridCol w="2563420">
                  <a:extLst>
                    <a:ext uri="{9D8B030D-6E8A-4147-A177-3AD203B41FA5}">
                      <a16:colId xmlns:a16="http://schemas.microsoft.com/office/drawing/2014/main" val="313474775"/>
                    </a:ext>
                  </a:extLst>
                </a:gridCol>
              </a:tblGrid>
              <a:tr h="986448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en-US" lang="zh-CN" smtClean="0" sz="2000"/>
                        <a:t>标题</a:t>
                      </a:r>
                      <a:endParaRPr altLang="en-US" lang="zh-CN" sz="2000"/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124C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en-US" b="1" lang="zh-CN" smtClean="0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股本</a:t>
                      </a:r>
                      <a:endParaRPr altLang="en-US" b="1" lang="zh-CN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124C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en-US" b="1" lang="zh-CN" smtClean="0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股价</a:t>
                      </a: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124C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en-US" b="1" lang="zh-CN" smtClean="0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融资</a:t>
                      </a: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124C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334400"/>
                  </a:ext>
                </a:extLst>
              </a:tr>
              <a:tr h="477503"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mtClean="0" sz="1200"/>
                        <a:t>标题</a:t>
                      </a: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650,000</a:t>
                      </a:r>
                      <a:r>
                        <a:rPr altLang="en-US" lang="zh-CN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股</a:t>
                      </a:r>
                      <a:endParaRPr altLang="en-US" lang="zh-CN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2.6</a:t>
                      </a:r>
                      <a:r>
                        <a:rPr altLang="en-US" lang="zh-CN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元</a:t>
                      </a:r>
                      <a:r>
                        <a:rPr altLang="zh-CN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altLang="en-US" lang="zh-CN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股</a:t>
                      </a:r>
                      <a:endParaRPr altLang="en-US" lang="zh-CN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 smtClean="0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169</a:t>
                      </a:r>
                      <a:r>
                        <a:rPr altLang="en-US" lang="zh-CN" smtClean="0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万元</a:t>
                      </a: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234850"/>
                  </a:ext>
                </a:extLst>
              </a:tr>
              <a:tr h="477503"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mtClean="0" sz="1200"/>
                        <a:t>标题</a:t>
                      </a: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hangingPunct="1" latinLnBrk="0" marL="0" rtl="0"/>
                      <a:r>
                        <a:rPr altLang="zh-CN" kern="1200" lang="en-US" smtClean="0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1,100,000</a:t>
                      </a:r>
                      <a:r>
                        <a:rPr altLang="en-US" kern="1200" lang="zh-CN" smtClean="0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股</a:t>
                      </a: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hangingPunct="1" latinLnBrk="0" marL="0" rtl="0"/>
                      <a:r>
                        <a:rPr altLang="zh-CN" kern="1200" lang="en-US" smtClean="0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6</a:t>
                      </a:r>
                      <a:r>
                        <a:rPr altLang="en-US" kern="1200" lang="zh-CN" smtClean="0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元</a:t>
                      </a:r>
                      <a:r>
                        <a:rPr altLang="zh-CN" kern="1200" lang="en-US" smtClean="0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altLang="en-US" kern="1200" lang="zh-CN" smtClean="0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股</a:t>
                      </a: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hangingPunct="1" latinLnBrk="0" marL="0" rtl="0"/>
                      <a:r>
                        <a:rPr altLang="zh-CN" kern="1200" lang="en-US" smtClean="0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270</a:t>
                      </a:r>
                      <a:r>
                        <a:rPr altLang="en-US" kern="1200" lang="zh-CN" smtClean="0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万元</a:t>
                      </a: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323913"/>
                  </a:ext>
                </a:extLst>
              </a:tr>
              <a:tr h="477503"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mtClean="0" sz="1200"/>
                        <a:t>标题</a:t>
                      </a: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hangingPunct="1" latinLnBrk="0" marL="0" rtl="0"/>
                      <a:r>
                        <a:rPr altLang="zh-CN" b="1" kern="1200" lang="en-US" smtClean="0" sz="1400">
                          <a:solidFill>
                            <a:srgbClr val="124C50"/>
                          </a:solidFill>
                          <a:latin typeface="+mj-ea"/>
                          <a:ea typeface="+mj-ea"/>
                          <a:cs typeface="+mn-cs"/>
                        </a:rPr>
                        <a:t>1,460,000</a:t>
                      </a:r>
                      <a:r>
                        <a:rPr altLang="en-US" b="1" kern="1200" lang="zh-CN" smtClean="0" sz="1400">
                          <a:solidFill>
                            <a:srgbClr val="124C50"/>
                          </a:solidFill>
                          <a:latin typeface="+mj-ea"/>
                          <a:ea typeface="+mj-ea"/>
                          <a:cs typeface="+mn-cs"/>
                        </a:rPr>
                        <a:t>股</a:t>
                      </a: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hangingPunct="1" latinLnBrk="0" marL="0" rtl="0"/>
                      <a:r>
                        <a:rPr altLang="zh-CN" b="1" kern="1200" lang="en-US" smtClean="0" sz="1400">
                          <a:solidFill>
                            <a:srgbClr val="124C50"/>
                          </a:solidFill>
                          <a:latin typeface="+mj-ea"/>
                          <a:ea typeface="+mj-ea"/>
                          <a:cs typeface="+mn-cs"/>
                        </a:rPr>
                        <a:t>12.5</a:t>
                      </a:r>
                      <a:r>
                        <a:rPr altLang="en-US" b="1" kern="1200" lang="zh-CN" smtClean="0" sz="1400">
                          <a:solidFill>
                            <a:srgbClr val="124C50"/>
                          </a:solidFill>
                          <a:latin typeface="+mj-ea"/>
                          <a:ea typeface="+mj-ea"/>
                          <a:cs typeface="+mn-cs"/>
                        </a:rPr>
                        <a:t>元</a:t>
                      </a:r>
                      <a:r>
                        <a:rPr altLang="zh-CN" b="1" kern="1200" lang="en-US" smtClean="0" sz="1400">
                          <a:solidFill>
                            <a:srgbClr val="124C50"/>
                          </a:solidFill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altLang="en-US" b="1" kern="1200" lang="zh-CN" smtClean="0" sz="1400">
                          <a:solidFill>
                            <a:srgbClr val="124C50"/>
                          </a:solidFill>
                          <a:latin typeface="+mj-ea"/>
                          <a:ea typeface="+mj-ea"/>
                          <a:cs typeface="+mn-cs"/>
                        </a:rPr>
                        <a:t>股</a:t>
                      </a: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hangingPunct="1" latinLnBrk="0" marL="0" rtl="0"/>
                      <a:r>
                        <a:rPr altLang="zh-CN" b="1" kern="1200" lang="en-US" smtClean="0" sz="1400">
                          <a:solidFill>
                            <a:srgbClr val="124C50"/>
                          </a:solidFill>
                          <a:latin typeface="+mj-ea"/>
                          <a:ea typeface="+mj-ea"/>
                          <a:cs typeface="+mn-cs"/>
                        </a:rPr>
                        <a:t>450</a:t>
                      </a:r>
                      <a:r>
                        <a:rPr altLang="en-US" b="1" kern="1200" lang="zh-CN" smtClean="0" sz="1400">
                          <a:solidFill>
                            <a:srgbClr val="124C50"/>
                          </a:solidFill>
                          <a:latin typeface="+mj-ea"/>
                          <a:ea typeface="+mj-ea"/>
                          <a:cs typeface="+mn-cs"/>
                        </a:rPr>
                        <a:t>万元</a:t>
                      </a: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116687"/>
                  </a:ext>
                </a:extLst>
              </a:tr>
              <a:tr h="477503"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mtClean="0" sz="1200"/>
                        <a:t>标题</a:t>
                      </a: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en-US" b="1" lang="zh-CN" smtClean="0" sz="1400">
                          <a:solidFill>
                            <a:srgbClr val="124C50"/>
                          </a:solidFill>
                          <a:latin typeface="+mj-ea"/>
                          <a:ea typeface="+mj-ea"/>
                        </a:rPr>
                        <a:t>股本</a:t>
                      </a:r>
                      <a:endParaRPr altLang="en-US" b="1" lang="zh-CN" sz="1400">
                        <a:solidFill>
                          <a:srgbClr val="124C5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en-US" b="1" kern="1200" lang="zh-CN" smtClean="0" sz="1400">
                          <a:solidFill>
                            <a:srgbClr val="124C50"/>
                          </a:solidFill>
                          <a:latin typeface="+mj-ea"/>
                          <a:ea typeface="+mn-ea"/>
                          <a:cs typeface="+mn-cs"/>
                        </a:rPr>
                        <a:t>股价</a:t>
                      </a: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en-US" b="1" lang="zh-CN" smtClean="0" sz="1400">
                          <a:solidFill>
                            <a:srgbClr val="124C50"/>
                          </a:solidFill>
                          <a:latin typeface="+mj-ea"/>
                          <a:ea typeface="+mj-ea"/>
                        </a:rPr>
                        <a:t>融资</a:t>
                      </a: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472542"/>
                  </a:ext>
                </a:extLst>
              </a:tr>
              <a:tr h="477503"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mtClean="0" sz="1200"/>
                        <a:t>标题</a:t>
                      </a: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650,000</a:t>
                      </a:r>
                      <a:r>
                        <a:rPr altLang="en-US" lang="zh-CN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股</a:t>
                      </a:r>
                      <a:endParaRPr altLang="en-US" lang="zh-CN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2.6</a:t>
                      </a:r>
                      <a:r>
                        <a:rPr altLang="en-US" lang="zh-CN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元</a:t>
                      </a:r>
                      <a:r>
                        <a:rPr altLang="zh-CN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altLang="en-US" lang="zh-CN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股</a:t>
                      </a:r>
                      <a:endParaRPr altLang="en-US" lang="zh-CN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 smtClean="0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169</a:t>
                      </a:r>
                      <a:r>
                        <a:rPr altLang="en-US" lang="zh-CN" smtClean="0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万元</a:t>
                      </a:r>
                    </a:p>
                  </a:txBody>
                  <a:tcPr anchor="ctr"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089603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25083" y="4944522"/>
            <a:ext cx="2678176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9600">
                <a:solidFill>
                  <a:srgbClr val="F4925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71%</a:t>
            </a:r>
          </a:p>
        </p:txBody>
      </p:sp>
      <p:sp>
        <p:nvSpPr>
          <p:cNvPr id="16" name="文本框 8"/>
          <p:cNvSpPr txBox="1"/>
          <p:nvPr/>
        </p:nvSpPr>
        <p:spPr>
          <a:xfrm>
            <a:off x="2764058" y="5445369"/>
            <a:ext cx="9003192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10-16号字，1.3倍字间距。标题数字等都可以通过点击和重新输入进行更改，顶部“开始”面板中可以对字体、字号、颜色、行距等进行修改。建议正文10-16号字，1.3倍字间距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764057" y="5099176"/>
            <a:ext cx="3740372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lang="zh-CN" sz="2000">
                <a:solidFill>
                  <a:srgbClr val="000000"/>
                </a:solidFill>
              </a:rPr>
              <a:t>点击此处添加标题</a:t>
            </a:r>
          </a:p>
        </p:txBody>
      </p:sp>
    </p:spTree>
    <p:extLst>
      <p:ext uri="{BB962C8B-B14F-4D97-AF65-F5344CB8AC3E}">
        <p14:creationId val="337989506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3428999"/>
            <a:ext cx="12192000" cy="16937"/>
            <a:chOff x="0" y="3428999"/>
            <a:chExt cx="12192000" cy="16937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3445936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0" y="3428999"/>
              <a:ext cx="1219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313235" y="260350"/>
            <a:ext cx="921600" cy="921600"/>
            <a:chOff x="4056364" y="1384713"/>
            <a:chExt cx="4088570" cy="4088570"/>
          </a:xfrm>
        </p:grpSpPr>
        <p:sp>
          <p:nvSpPr>
            <p:cNvPr id="13" name="椭圆 1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同心圆 1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134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4 新年计划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261460" y="1833235"/>
            <a:ext cx="3172196" cy="3172196"/>
            <a:chOff x="664329" y="2299272"/>
            <a:chExt cx="2212236" cy="2212236"/>
          </a:xfrm>
        </p:grpSpPr>
        <p:grpSp>
          <p:nvGrpSpPr>
            <p:cNvPr id="5" name="组合 4"/>
            <p:cNvGrpSpPr/>
            <p:nvPr/>
          </p:nvGrpSpPr>
          <p:grpSpPr>
            <a:xfrm>
              <a:off x="664329" y="2299272"/>
              <a:ext cx="2212236" cy="2212236"/>
              <a:chOff x="413242" y="2498776"/>
              <a:chExt cx="1860446" cy="1860447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13242" y="2498776"/>
                <a:ext cx="1860446" cy="1860447"/>
              </a:xfrm>
              <a:prstGeom prst="ellipse">
                <a:avLst/>
              </a:prstGeom>
              <a:gradFill flip="none" rotWithShape="1">
                <a:gsLst>
                  <a:gs pos="1200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椭圆 45"/>
              <p:cNvSpPr/>
              <p:nvPr/>
            </p:nvSpPr>
            <p:spPr>
              <a:xfrm rot="10800000">
                <a:off x="621171" y="2706704"/>
                <a:ext cx="1444588" cy="1444589"/>
              </a:xfrm>
              <a:prstGeom prst="ellipse">
                <a:avLst/>
              </a:prstGeom>
              <a:gradFill flip="none" rotWithShape="1">
                <a:gsLst>
                  <a:gs pos="1200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8100"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142245" y="3060632"/>
              <a:ext cx="1338700" cy="70145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6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Start</a:t>
              </a:r>
            </a:p>
          </p:txBody>
        </p:sp>
      </p:grpSp>
      <p:sp>
        <p:nvSpPr>
          <p:cNvPr id="53" name="椭圆 52"/>
          <p:cNvSpPr/>
          <p:nvPr/>
        </p:nvSpPr>
        <p:spPr>
          <a:xfrm rot="10800000">
            <a:off x="3760861" y="32337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5" name="组合 54"/>
          <p:cNvGrpSpPr/>
          <p:nvPr/>
        </p:nvGrpSpPr>
        <p:grpSpPr>
          <a:xfrm>
            <a:off x="4565417" y="2627973"/>
            <a:ext cx="1661660" cy="1661660"/>
            <a:chOff x="4056364" y="1384713"/>
            <a:chExt cx="4088570" cy="4088570"/>
          </a:xfrm>
        </p:grpSpPr>
        <p:sp>
          <p:nvSpPr>
            <p:cNvPr id="56" name="椭圆 55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58" name="同心圆 57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437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3" name="椭圆 62"/>
          <p:cNvSpPr/>
          <p:nvPr/>
        </p:nvSpPr>
        <p:spPr>
          <a:xfrm rot="10800000">
            <a:off x="6545706" y="32337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4" name="组合 63"/>
          <p:cNvGrpSpPr/>
          <p:nvPr/>
        </p:nvGrpSpPr>
        <p:grpSpPr>
          <a:xfrm>
            <a:off x="7350262" y="2627973"/>
            <a:ext cx="1661660" cy="1661660"/>
            <a:chOff x="4056364" y="1384713"/>
            <a:chExt cx="4088570" cy="4088570"/>
          </a:xfrm>
        </p:grpSpPr>
        <p:sp>
          <p:nvSpPr>
            <p:cNvPr id="65" name="椭圆 64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DB705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6" name="同心圆 65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437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7" name="椭圆 66"/>
          <p:cNvSpPr/>
          <p:nvPr/>
        </p:nvSpPr>
        <p:spPr>
          <a:xfrm rot="10800000">
            <a:off x="9331820" y="32337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8" name="组合 67"/>
          <p:cNvGrpSpPr/>
          <p:nvPr/>
        </p:nvGrpSpPr>
        <p:grpSpPr>
          <a:xfrm>
            <a:off x="10136376" y="2627973"/>
            <a:ext cx="1661660" cy="1661660"/>
            <a:chOff x="4056364" y="1384713"/>
            <a:chExt cx="4088570" cy="4088570"/>
          </a:xfrm>
        </p:grpSpPr>
        <p:sp>
          <p:nvSpPr>
            <p:cNvPr id="69" name="椭圆 68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0" name="同心圆 69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437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4904479" y="3197192"/>
            <a:ext cx="97663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7689324" y="3197192"/>
            <a:ext cx="97663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10475437" y="3197192"/>
            <a:ext cx="97663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4653708" y="4624879"/>
            <a:ext cx="146966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mtClean="0">
                <a:solidFill>
                  <a:srgbClr val="465761"/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76" name="等腰三角形 75"/>
          <p:cNvSpPr/>
          <p:nvPr/>
        </p:nvSpPr>
        <p:spPr>
          <a:xfrm flipV="1">
            <a:off x="5258868" y="4500604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7" name="矩形 76"/>
          <p:cNvSpPr/>
          <p:nvPr/>
        </p:nvSpPr>
        <p:spPr>
          <a:xfrm>
            <a:off x="4590717" y="5035283"/>
            <a:ext cx="1595650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lvl="0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10265377" y="4624879"/>
            <a:ext cx="146966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mtClean="0">
                <a:solidFill>
                  <a:srgbClr val="465761"/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79" name="等腰三角形 78"/>
          <p:cNvSpPr/>
          <p:nvPr/>
        </p:nvSpPr>
        <p:spPr>
          <a:xfrm flipV="1">
            <a:off x="10870537" y="4500604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矩形 79"/>
          <p:cNvSpPr/>
          <p:nvPr/>
        </p:nvSpPr>
        <p:spPr>
          <a:xfrm>
            <a:off x="10202386" y="5035283"/>
            <a:ext cx="1595650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lvl="0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7469071" y="893872"/>
            <a:ext cx="146966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mtClean="0">
                <a:solidFill>
                  <a:srgbClr val="465761"/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82" name="等腰三角形 81"/>
          <p:cNvSpPr/>
          <p:nvPr/>
        </p:nvSpPr>
        <p:spPr>
          <a:xfrm flipV="1" rot="10800000">
            <a:off x="8074232" y="2265109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3" name="矩形 82"/>
          <p:cNvSpPr/>
          <p:nvPr/>
        </p:nvSpPr>
        <p:spPr>
          <a:xfrm>
            <a:off x="7406081" y="1304276"/>
            <a:ext cx="1595650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lvl="0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</p:spTree>
    <p:extLst>
      <p:ext uri="{BB962C8B-B14F-4D97-AF65-F5344CB8AC3E}">
        <p14:creationId val="371941231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313235" y="260350"/>
            <a:ext cx="921600" cy="921600"/>
            <a:chOff x="4056364" y="1384713"/>
            <a:chExt cx="4088570" cy="4088570"/>
          </a:xfrm>
        </p:grpSpPr>
        <p:sp>
          <p:nvSpPr>
            <p:cNvPr id="13" name="椭圆 1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同心圆 1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134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4 新年计划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56245" y="1414321"/>
            <a:ext cx="8909752" cy="4556366"/>
            <a:chOff x="1611683" y="1446502"/>
            <a:chExt cx="5920633" cy="3027758"/>
          </a:xfrm>
          <a:solidFill>
            <a:schemeClr val="bg1">
              <a:lumMod val="65000"/>
            </a:schemeClr>
          </a:solidFill>
        </p:grpSpPr>
        <p:sp>
          <p:nvSpPr>
            <p:cNvPr id="9" name="Freeform 559"/>
            <p:cNvSpPr/>
            <p:nvPr/>
          </p:nvSpPr>
          <p:spPr bwMode="auto">
            <a:xfrm>
              <a:off x="4299491" y="2445520"/>
              <a:ext cx="75667" cy="117338"/>
            </a:xfrm>
            <a:custGeom>
              <a:gdLst>
                <a:gd fmla="*/ 2147483647 w 56" name="T0"/>
                <a:gd fmla="*/ 2147483647 h 88" name="T1"/>
                <a:gd fmla="*/ 0 w 56" name="T2"/>
                <a:gd fmla="*/ 2147483647 h 88" name="T3"/>
                <a:gd fmla="*/ 0 w 56" name="T4"/>
                <a:gd fmla="*/ 2147483647 h 88" name="T5"/>
                <a:gd fmla="*/ 0 w 56" name="T6"/>
                <a:gd fmla="*/ 2147483647 h 88" name="T7"/>
                <a:gd fmla="*/ 2147483647 w 56" name="T8"/>
                <a:gd fmla="*/ 2147483647 h 88" name="T9"/>
                <a:gd fmla="*/ 2147483647 w 56" name="T10"/>
                <a:gd fmla="*/ 2147483647 h 88" name="T11"/>
                <a:gd fmla="*/ 0 w 56" name="T12"/>
                <a:gd fmla="*/ 2147483647 h 88" name="T13"/>
                <a:gd fmla="*/ 2147483647 w 56" name="T14"/>
                <a:gd fmla="*/ 2147483647 h 88" name="T15"/>
                <a:gd fmla="*/ 0 w 56" name="T16"/>
                <a:gd fmla="*/ 2147483647 h 88" name="T17"/>
                <a:gd fmla="*/ 2147483647 w 56" name="T18"/>
                <a:gd fmla="*/ 2147483647 h 88" name="T19"/>
                <a:gd fmla="*/ 2147483647 w 56" name="T20"/>
                <a:gd fmla="*/ 2147483647 h 88" name="T21"/>
                <a:gd fmla="*/ 2147483647 w 56" name="T22"/>
                <a:gd fmla="*/ 0 h 88" name="T23"/>
                <a:gd fmla="*/ 2147483647 w 56" name="T24"/>
                <a:gd fmla="*/ 2147483647 h 88" name="T25"/>
                <a:gd fmla="*/ 2147483647 w 56" name="T26"/>
                <a:gd fmla="*/ 2147483647 h 88" name="T27"/>
                <a:gd fmla="*/ 2147483647 w 56" name="T28"/>
                <a:gd fmla="*/ 2147483647 h 88" name="T29"/>
                <a:gd fmla="*/ 2147483647 w 56" name="T30"/>
                <a:gd fmla="*/ 2147483647 h 88" name="T31"/>
                <a:gd fmla="*/ 2147483647 w 56" name="T32"/>
                <a:gd fmla="*/ 2147483647 h 88" name="T33"/>
                <a:gd fmla="*/ 2147483647 w 56" name="T34"/>
                <a:gd fmla="*/ 2147483647 h 88" name="T35"/>
                <a:gd fmla="*/ 2147483647 w 56" name="T36"/>
                <a:gd fmla="*/ 2147483647 h 88" name="T37"/>
                <a:gd fmla="*/ 2147483647 w 56" name="T38"/>
                <a:gd fmla="*/ 2147483647 h 88" name="T39"/>
                <a:gd fmla="*/ 2147483647 w 56" name="T40"/>
                <a:gd fmla="*/ 2147483647 h 8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6" name="T63"/>
                <a:gd fmla="*/ 0 h 88" name="T64"/>
                <a:gd fmla="*/ 56 w 56" name="T65"/>
                <a:gd fmla="*/ 88 h 8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88" w="56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" name="Freeform 560"/>
            <p:cNvSpPr/>
            <p:nvPr/>
          </p:nvSpPr>
          <p:spPr bwMode="auto">
            <a:xfrm>
              <a:off x="4364192" y="2347921"/>
              <a:ext cx="128304" cy="247835"/>
            </a:xfrm>
            <a:custGeom>
              <a:gdLst>
                <a:gd fmla="*/ 2147483647 w 96" name="T0"/>
                <a:gd fmla="*/ 2147483647 h 184" name="T1"/>
                <a:gd fmla="*/ 2147483647 w 96" name="T2"/>
                <a:gd fmla="*/ 2147483647 h 184" name="T3"/>
                <a:gd fmla="*/ 2147483647 w 96" name="T4"/>
                <a:gd fmla="*/ 2147483647 h 184" name="T5"/>
                <a:gd fmla="*/ 2147483647 w 96" name="T6"/>
                <a:gd fmla="*/ 2147483647 h 184" name="T7"/>
                <a:gd fmla="*/ 2147483647 w 96" name="T8"/>
                <a:gd fmla="*/ 2147483647 h 184" name="T9"/>
                <a:gd fmla="*/ 2147483647 w 96" name="T10"/>
                <a:gd fmla="*/ 2147483647 h 184" name="T11"/>
                <a:gd fmla="*/ 2147483647 w 96" name="T12"/>
                <a:gd fmla="*/ 2147483647 h 184" name="T13"/>
                <a:gd fmla="*/ 2147483647 w 96" name="T14"/>
                <a:gd fmla="*/ 2147483647 h 184" name="T15"/>
                <a:gd fmla="*/ 2147483647 w 96" name="T16"/>
                <a:gd fmla="*/ 2147483647 h 184" name="T17"/>
                <a:gd fmla="*/ 2147483647 w 96" name="T18"/>
                <a:gd fmla="*/ 2147483647 h 184" name="T19"/>
                <a:gd fmla="*/ 2147483647 w 96" name="T20"/>
                <a:gd fmla="*/ 2147483647 h 184" name="T21"/>
                <a:gd fmla="*/ 2147483647 w 96" name="T22"/>
                <a:gd fmla="*/ 2147483647 h 184" name="T23"/>
                <a:gd fmla="*/ 2147483647 w 96" name="T24"/>
                <a:gd fmla="*/ 2147483647 h 184" name="T25"/>
                <a:gd fmla="*/ 2147483647 w 96" name="T26"/>
                <a:gd fmla="*/ 2147483647 h 184" name="T27"/>
                <a:gd fmla="*/ 2147483647 w 96" name="T28"/>
                <a:gd fmla="*/ 2147483647 h 184" name="T29"/>
                <a:gd fmla="*/ 0 w 96" name="T30"/>
                <a:gd fmla="*/ 2147483647 h 184" name="T31"/>
                <a:gd fmla="*/ 0 w 96" name="T32"/>
                <a:gd fmla="*/ 2147483647 h 184" name="T33"/>
                <a:gd fmla="*/ 0 w 96" name="T34"/>
                <a:gd fmla="*/ 2147483647 h 184" name="T35"/>
                <a:gd fmla="*/ 0 w 96" name="T36"/>
                <a:gd fmla="*/ 2147483647 h 184" name="T37"/>
                <a:gd fmla="*/ 0 w 96" name="T38"/>
                <a:gd fmla="*/ 2147483647 h 184" name="T39"/>
                <a:gd fmla="*/ 2147483647 w 96" name="T40"/>
                <a:gd fmla="*/ 2147483647 h 184" name="T41"/>
                <a:gd fmla="*/ 2147483647 w 96" name="T42"/>
                <a:gd fmla="*/ 0 h 184" name="T43"/>
                <a:gd fmla="*/ 2147483647 w 96" name="T44"/>
                <a:gd fmla="*/ 0 h 184" name="T45"/>
                <a:gd fmla="*/ 2147483647 w 96" name="T46"/>
                <a:gd fmla="*/ 0 h 184" name="T47"/>
                <a:gd fmla="*/ 2147483647 w 96" name="T48"/>
                <a:gd fmla="*/ 2147483647 h 184" name="T49"/>
                <a:gd fmla="*/ 2147483647 w 96" name="T50"/>
                <a:gd fmla="*/ 2147483647 h 184" name="T51"/>
                <a:gd fmla="*/ 2147483647 w 96" name="T52"/>
                <a:gd fmla="*/ 2147483647 h 184" name="T53"/>
                <a:gd fmla="*/ 2147483647 w 96" name="T54"/>
                <a:gd fmla="*/ 2147483647 h 184" name="T55"/>
                <a:gd fmla="*/ 2147483647 w 96" name="T56"/>
                <a:gd fmla="*/ 2147483647 h 184" name="T57"/>
                <a:gd fmla="*/ 2147483647 w 96" name="T58"/>
                <a:gd fmla="*/ 2147483647 h 184" name="T59"/>
                <a:gd fmla="*/ 2147483647 w 96" name="T60"/>
                <a:gd fmla="*/ 2147483647 h 184" name="T61"/>
                <a:gd fmla="*/ 2147483647 w 96" name="T62"/>
                <a:gd fmla="*/ 2147483647 h 184" name="T63"/>
                <a:gd fmla="*/ 2147483647 w 96" name="T64"/>
                <a:gd fmla="*/ 2147483647 h 184" name="T65"/>
                <a:gd fmla="*/ 2147483647 w 96" name="T66"/>
                <a:gd fmla="*/ 2147483647 h 184" name="T67"/>
                <a:gd fmla="*/ 2147483647 w 96" name="T68"/>
                <a:gd fmla="*/ 2147483647 h 184" name="T69"/>
                <a:gd fmla="*/ 2147483647 w 96" name="T70"/>
                <a:gd fmla="*/ 2147483647 h 184" name="T71"/>
                <a:gd fmla="*/ 2147483647 w 96" name="T72"/>
                <a:gd fmla="*/ 2147483647 h 184" name="T73"/>
                <a:gd fmla="*/ 2147483647 w 96" name="T74"/>
                <a:gd fmla="*/ 2147483647 h 184" name="T75"/>
                <a:gd fmla="*/ 2147483647 w 96" name="T76"/>
                <a:gd fmla="*/ 2147483647 h 184" name="T77"/>
                <a:gd fmla="*/ 2147483647 w 96" name="T78"/>
                <a:gd fmla="*/ 2147483647 h 184" name="T79"/>
                <a:gd fmla="*/ 2147483647 w 96" name="T80"/>
                <a:gd fmla="*/ 2147483647 h 184" name="T81"/>
                <a:gd fmla="*/ 2147483647 w 96" name="T82"/>
                <a:gd fmla="*/ 2147483647 h 184" name="T83"/>
                <a:gd fmla="*/ 2147483647 w 96" name="T84"/>
                <a:gd fmla="*/ 2147483647 h 184" name="T85"/>
                <a:gd fmla="*/ 2147483647 w 96" name="T86"/>
                <a:gd fmla="*/ 2147483647 h 184" name="T87"/>
                <a:gd fmla="*/ 2147483647 w 96" name="T88"/>
                <a:gd fmla="*/ 2147483647 h 184" name="T89"/>
                <a:gd fmla="*/ 2147483647 w 96" name="T90"/>
                <a:gd fmla="*/ 2147483647 h 184" name="T91"/>
                <a:gd fmla="*/ 2147483647 w 96" name="T92"/>
                <a:gd fmla="*/ 2147483647 h 184" name="T93"/>
                <a:gd fmla="*/ 2147483647 w 96" name="T94"/>
                <a:gd fmla="*/ 2147483647 h 184" name="T95"/>
                <a:gd fmla="*/ 2147483647 w 96" name="T96"/>
                <a:gd fmla="*/ 2147483647 h 184" name="T97"/>
                <a:gd fmla="*/ 2147483647 w 96" name="T98"/>
                <a:gd fmla="*/ 2147483647 h 184" name="T99"/>
                <a:gd fmla="*/ 2147483647 w 96" name="T100"/>
                <a:gd fmla="*/ 2147483647 h 184" name="T101"/>
                <a:gd fmla="*/ 2147483647 w 96" name="T102"/>
                <a:gd fmla="*/ 2147483647 h 184" name="T103"/>
                <a:gd fmla="*/ 2147483647 w 96" name="T104"/>
                <a:gd fmla="*/ 2147483647 h 184" name="T105"/>
                <a:gd fmla="*/ 2147483647 w 96" name="T106"/>
                <a:gd fmla="*/ 2147483647 h 184" name="T107"/>
                <a:gd fmla="*/ 2147483647 w 96" name="T108"/>
                <a:gd fmla="*/ 2147483647 h 184" name="T109"/>
                <a:gd fmla="*/ 2147483647 w 96" name="T110"/>
                <a:gd fmla="*/ 2147483647 h 184" name="T111"/>
                <a:gd fmla="*/ 2147483647 w 96" name="T112"/>
                <a:gd fmla="*/ 2147483647 h 184" name="T113"/>
                <a:gd fmla="*/ 2147483647 w 96" name="T114"/>
                <a:gd fmla="*/ 2147483647 h 184" name="T115"/>
                <a:gd fmla="*/ 2147483647 w 96" name="T116"/>
                <a:gd fmla="*/ 2147483647 h 184" name="T117"/>
                <a:gd fmla="*/ 2147483647 w 96" name="T118"/>
                <a:gd fmla="*/ 2147483647 h 184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96" name="T180"/>
                <a:gd fmla="*/ 0 h 184" name="T181"/>
                <a:gd fmla="*/ 96 w 96" name="T182"/>
                <a:gd fmla="*/ 184 h 184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84" w="96">
                  <a:moveTo>
                    <a:pt x="16" y="144"/>
                  </a:moveTo>
                  <a:lnTo>
                    <a:pt x="24" y="136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44"/>
                  </a:lnTo>
                  <a:lnTo>
                    <a:pt x="88" y="152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72" y="168"/>
                  </a:lnTo>
                  <a:lnTo>
                    <a:pt x="56" y="168"/>
                  </a:lnTo>
                  <a:lnTo>
                    <a:pt x="48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24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16" y="152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" name="Freeform 561"/>
            <p:cNvSpPr/>
            <p:nvPr/>
          </p:nvSpPr>
          <p:spPr bwMode="auto">
            <a:xfrm>
              <a:off x="5342373" y="1479400"/>
              <a:ext cx="300473" cy="375043"/>
            </a:xfrm>
            <a:custGeom>
              <a:gdLst>
                <a:gd fmla="*/ 2147483647 w 224" name="T0"/>
                <a:gd fmla="*/ 2147483647 h 280" name="T1"/>
                <a:gd fmla="*/ 2147483647 w 224" name="T2"/>
                <a:gd fmla="*/ 2147483647 h 280" name="T3"/>
                <a:gd fmla="*/ 2147483647 w 224" name="T4"/>
                <a:gd fmla="*/ 2147483647 h 280" name="T5"/>
                <a:gd fmla="*/ 2147483647 w 224" name="T6"/>
                <a:gd fmla="*/ 2147483647 h 280" name="T7"/>
                <a:gd fmla="*/ 2147483647 w 224" name="T8"/>
                <a:gd fmla="*/ 2147483647 h 280" name="T9"/>
                <a:gd fmla="*/ 2147483647 w 224" name="T10"/>
                <a:gd fmla="*/ 2147483647 h 280" name="T11"/>
                <a:gd fmla="*/ 2147483647 w 224" name="T12"/>
                <a:gd fmla="*/ 2147483647 h 280" name="T13"/>
                <a:gd fmla="*/ 2147483647 w 224" name="T14"/>
                <a:gd fmla="*/ 2147483647 h 280" name="T15"/>
                <a:gd fmla="*/ 2147483647 w 224" name="T16"/>
                <a:gd fmla="*/ 2147483647 h 280" name="T17"/>
                <a:gd fmla="*/ 2147483647 w 224" name="T18"/>
                <a:gd fmla="*/ 2147483647 h 280" name="T19"/>
                <a:gd fmla="*/ 2147483647 w 224" name="T20"/>
                <a:gd fmla="*/ 0 h 280" name="T21"/>
                <a:gd fmla="*/ 2147483647 w 224" name="T22"/>
                <a:gd fmla="*/ 0 h 280" name="T23"/>
                <a:gd fmla="*/ 2147483647 w 224" name="T24"/>
                <a:gd fmla="*/ 2147483647 h 280" name="T25"/>
                <a:gd fmla="*/ 2147483647 w 224" name="T26"/>
                <a:gd fmla="*/ 2147483647 h 280" name="T27"/>
                <a:gd fmla="*/ 2147483647 w 224" name="T28"/>
                <a:gd fmla="*/ 2147483647 h 280" name="T29"/>
                <a:gd fmla="*/ 2147483647 w 224" name="T30"/>
                <a:gd fmla="*/ 2147483647 h 280" name="T31"/>
                <a:gd fmla="*/ 2147483647 w 224" name="T32"/>
                <a:gd fmla="*/ 2147483647 h 280" name="T33"/>
                <a:gd fmla="*/ 2147483647 w 224" name="T34"/>
                <a:gd fmla="*/ 2147483647 h 280" name="T35"/>
                <a:gd fmla="*/ 2147483647 w 224" name="T36"/>
                <a:gd fmla="*/ 2147483647 h 280" name="T37"/>
                <a:gd fmla="*/ 2147483647 w 224" name="T38"/>
                <a:gd fmla="*/ 2147483647 h 280" name="T39"/>
                <a:gd fmla="*/ 2147483647 w 224" name="T40"/>
                <a:gd fmla="*/ 2147483647 h 280" name="T41"/>
                <a:gd fmla="*/ 2147483647 w 224" name="T42"/>
                <a:gd fmla="*/ 2147483647 h 280" name="T43"/>
                <a:gd fmla="*/ 2147483647 w 224" name="T44"/>
                <a:gd fmla="*/ 2147483647 h 280" name="T45"/>
                <a:gd fmla="*/ 2147483647 w 224" name="T46"/>
                <a:gd fmla="*/ 2147483647 h 280" name="T47"/>
                <a:gd fmla="*/ 2147483647 w 224" name="T48"/>
                <a:gd fmla="*/ 2147483647 h 280" name="T49"/>
                <a:gd fmla="*/ 2147483647 w 224" name="T50"/>
                <a:gd fmla="*/ 2147483647 h 280" name="T51"/>
                <a:gd fmla="*/ 2147483647 w 224" name="T52"/>
                <a:gd fmla="*/ 2147483647 h 280" name="T53"/>
                <a:gd fmla="*/ 0 w 224" name="T54"/>
                <a:gd fmla="*/ 2147483647 h 280" name="T55"/>
                <a:gd fmla="*/ 2147483647 w 224" name="T56"/>
                <a:gd fmla="*/ 2147483647 h 280" name="T57"/>
                <a:gd fmla="*/ 2147483647 w 224" name="T58"/>
                <a:gd fmla="*/ 2147483647 h 280" name="T59"/>
                <a:gd fmla="*/ 2147483647 w 224" name="T60"/>
                <a:gd fmla="*/ 2147483647 h 280" name="T61"/>
                <a:gd fmla="*/ 2147483647 w 224" name="T62"/>
                <a:gd fmla="*/ 2147483647 h 280" name="T63"/>
                <a:gd fmla="*/ 2147483647 w 224" name="T64"/>
                <a:gd fmla="*/ 2147483647 h 280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24" name="T99"/>
                <a:gd fmla="*/ 0 h 280" name="T100"/>
                <a:gd fmla="*/ 224 w 224" name="T101"/>
                <a:gd fmla="*/ 280 h 280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280" w="224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" name="Freeform 562"/>
            <p:cNvSpPr/>
            <p:nvPr/>
          </p:nvSpPr>
          <p:spPr bwMode="auto">
            <a:xfrm>
              <a:off x="4299491" y="2445520"/>
              <a:ext cx="75667" cy="117338"/>
            </a:xfrm>
            <a:custGeom>
              <a:gdLst>
                <a:gd fmla="*/ 2147483647 w 56" name="T0"/>
                <a:gd fmla="*/ 2147483647 h 88" name="T1"/>
                <a:gd fmla="*/ 0 w 56" name="T2"/>
                <a:gd fmla="*/ 2147483647 h 88" name="T3"/>
                <a:gd fmla="*/ 0 w 56" name="T4"/>
                <a:gd fmla="*/ 2147483647 h 88" name="T5"/>
                <a:gd fmla="*/ 0 w 56" name="T6"/>
                <a:gd fmla="*/ 2147483647 h 88" name="T7"/>
                <a:gd fmla="*/ 2147483647 w 56" name="T8"/>
                <a:gd fmla="*/ 2147483647 h 88" name="T9"/>
                <a:gd fmla="*/ 2147483647 w 56" name="T10"/>
                <a:gd fmla="*/ 2147483647 h 88" name="T11"/>
                <a:gd fmla="*/ 0 w 56" name="T12"/>
                <a:gd fmla="*/ 2147483647 h 88" name="T13"/>
                <a:gd fmla="*/ 2147483647 w 56" name="T14"/>
                <a:gd fmla="*/ 2147483647 h 88" name="T15"/>
                <a:gd fmla="*/ 0 w 56" name="T16"/>
                <a:gd fmla="*/ 2147483647 h 88" name="T17"/>
                <a:gd fmla="*/ 2147483647 w 56" name="T18"/>
                <a:gd fmla="*/ 2147483647 h 88" name="T19"/>
                <a:gd fmla="*/ 2147483647 w 56" name="T20"/>
                <a:gd fmla="*/ 2147483647 h 88" name="T21"/>
                <a:gd fmla="*/ 2147483647 w 56" name="T22"/>
                <a:gd fmla="*/ 0 h 88" name="T23"/>
                <a:gd fmla="*/ 2147483647 w 56" name="T24"/>
                <a:gd fmla="*/ 2147483647 h 88" name="T25"/>
                <a:gd fmla="*/ 2147483647 w 56" name="T26"/>
                <a:gd fmla="*/ 2147483647 h 88" name="T27"/>
                <a:gd fmla="*/ 2147483647 w 56" name="T28"/>
                <a:gd fmla="*/ 2147483647 h 88" name="T29"/>
                <a:gd fmla="*/ 2147483647 w 56" name="T30"/>
                <a:gd fmla="*/ 2147483647 h 88" name="T31"/>
                <a:gd fmla="*/ 2147483647 w 56" name="T32"/>
                <a:gd fmla="*/ 2147483647 h 88" name="T33"/>
                <a:gd fmla="*/ 2147483647 w 56" name="T34"/>
                <a:gd fmla="*/ 2147483647 h 88" name="T35"/>
                <a:gd fmla="*/ 2147483647 w 56" name="T36"/>
                <a:gd fmla="*/ 2147483647 h 88" name="T37"/>
                <a:gd fmla="*/ 2147483647 w 56" name="T38"/>
                <a:gd fmla="*/ 2147483647 h 88" name="T39"/>
                <a:gd fmla="*/ 2147483647 w 56" name="T40"/>
                <a:gd fmla="*/ 2147483647 h 8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6" name="T63"/>
                <a:gd fmla="*/ 0 h 88" name="T64"/>
                <a:gd fmla="*/ 56 w 56" name="T65"/>
                <a:gd fmla="*/ 88 h 8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88" w="56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Freeform 563"/>
            <p:cNvSpPr/>
            <p:nvPr/>
          </p:nvSpPr>
          <p:spPr bwMode="auto">
            <a:xfrm>
              <a:off x="5342373" y="1479400"/>
              <a:ext cx="300473" cy="375043"/>
            </a:xfrm>
            <a:custGeom>
              <a:gdLst>
                <a:gd fmla="*/ 2147483647 w 224" name="T0"/>
                <a:gd fmla="*/ 2147483647 h 280" name="T1"/>
                <a:gd fmla="*/ 2147483647 w 224" name="T2"/>
                <a:gd fmla="*/ 2147483647 h 280" name="T3"/>
                <a:gd fmla="*/ 2147483647 w 224" name="T4"/>
                <a:gd fmla="*/ 2147483647 h 280" name="T5"/>
                <a:gd fmla="*/ 2147483647 w 224" name="T6"/>
                <a:gd fmla="*/ 2147483647 h 280" name="T7"/>
                <a:gd fmla="*/ 2147483647 w 224" name="T8"/>
                <a:gd fmla="*/ 2147483647 h 280" name="T9"/>
                <a:gd fmla="*/ 2147483647 w 224" name="T10"/>
                <a:gd fmla="*/ 2147483647 h 280" name="T11"/>
                <a:gd fmla="*/ 2147483647 w 224" name="T12"/>
                <a:gd fmla="*/ 2147483647 h 280" name="T13"/>
                <a:gd fmla="*/ 2147483647 w 224" name="T14"/>
                <a:gd fmla="*/ 2147483647 h 280" name="T15"/>
                <a:gd fmla="*/ 2147483647 w 224" name="T16"/>
                <a:gd fmla="*/ 2147483647 h 280" name="T17"/>
                <a:gd fmla="*/ 2147483647 w 224" name="T18"/>
                <a:gd fmla="*/ 2147483647 h 280" name="T19"/>
                <a:gd fmla="*/ 2147483647 w 224" name="T20"/>
                <a:gd fmla="*/ 0 h 280" name="T21"/>
                <a:gd fmla="*/ 2147483647 w 224" name="T22"/>
                <a:gd fmla="*/ 0 h 280" name="T23"/>
                <a:gd fmla="*/ 2147483647 w 224" name="T24"/>
                <a:gd fmla="*/ 2147483647 h 280" name="T25"/>
                <a:gd fmla="*/ 2147483647 w 224" name="T26"/>
                <a:gd fmla="*/ 2147483647 h 280" name="T27"/>
                <a:gd fmla="*/ 2147483647 w 224" name="T28"/>
                <a:gd fmla="*/ 2147483647 h 280" name="T29"/>
                <a:gd fmla="*/ 2147483647 w 224" name="T30"/>
                <a:gd fmla="*/ 2147483647 h 280" name="T31"/>
                <a:gd fmla="*/ 2147483647 w 224" name="T32"/>
                <a:gd fmla="*/ 2147483647 h 280" name="T33"/>
                <a:gd fmla="*/ 2147483647 w 224" name="T34"/>
                <a:gd fmla="*/ 2147483647 h 280" name="T35"/>
                <a:gd fmla="*/ 2147483647 w 224" name="T36"/>
                <a:gd fmla="*/ 2147483647 h 280" name="T37"/>
                <a:gd fmla="*/ 2147483647 w 224" name="T38"/>
                <a:gd fmla="*/ 2147483647 h 280" name="T39"/>
                <a:gd fmla="*/ 2147483647 w 224" name="T40"/>
                <a:gd fmla="*/ 2147483647 h 280" name="T41"/>
                <a:gd fmla="*/ 2147483647 w 224" name="T42"/>
                <a:gd fmla="*/ 2147483647 h 280" name="T43"/>
                <a:gd fmla="*/ 2147483647 w 224" name="T44"/>
                <a:gd fmla="*/ 2147483647 h 280" name="T45"/>
                <a:gd fmla="*/ 2147483647 w 224" name="T46"/>
                <a:gd fmla="*/ 2147483647 h 280" name="T47"/>
                <a:gd fmla="*/ 2147483647 w 224" name="T48"/>
                <a:gd fmla="*/ 2147483647 h 280" name="T49"/>
                <a:gd fmla="*/ 2147483647 w 224" name="T50"/>
                <a:gd fmla="*/ 2147483647 h 280" name="T51"/>
                <a:gd fmla="*/ 2147483647 w 224" name="T52"/>
                <a:gd fmla="*/ 2147483647 h 280" name="T53"/>
                <a:gd fmla="*/ 0 w 224" name="T54"/>
                <a:gd fmla="*/ 2147483647 h 280" name="T55"/>
                <a:gd fmla="*/ 2147483647 w 224" name="T56"/>
                <a:gd fmla="*/ 2147483647 h 280" name="T57"/>
                <a:gd fmla="*/ 2147483647 w 224" name="T58"/>
                <a:gd fmla="*/ 2147483647 h 280" name="T59"/>
                <a:gd fmla="*/ 2147483647 w 224" name="T60"/>
                <a:gd fmla="*/ 2147483647 h 280" name="T61"/>
                <a:gd fmla="*/ 2147483647 w 224" name="T62"/>
                <a:gd fmla="*/ 2147483647 h 280" name="T63"/>
                <a:gd fmla="*/ 2147483647 w 224" name="T64"/>
                <a:gd fmla="*/ 2147483647 h 280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24" name="T99"/>
                <a:gd fmla="*/ 0 h 280" name="T100"/>
                <a:gd fmla="*/ 224 w 224" name="T101"/>
                <a:gd fmla="*/ 280 h 280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280" w="224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" name="Freeform 564"/>
            <p:cNvSpPr/>
            <p:nvPr/>
          </p:nvSpPr>
          <p:spPr bwMode="auto">
            <a:xfrm>
              <a:off x="5194330" y="3786681"/>
              <a:ext cx="107468" cy="236869"/>
            </a:xfrm>
            <a:custGeom>
              <a:gdLst>
                <a:gd fmla="*/ 0 w 80" name="T0"/>
                <a:gd fmla="*/ 2147483647 h 176" name="T1"/>
                <a:gd fmla="*/ 0 w 80" name="T2"/>
                <a:gd fmla="*/ 2147483647 h 176" name="T3"/>
                <a:gd fmla="*/ 2147483647 w 80" name="T4"/>
                <a:gd fmla="*/ 2147483647 h 176" name="T5"/>
                <a:gd fmla="*/ 2147483647 w 80" name="T6"/>
                <a:gd fmla="*/ 2147483647 h 176" name="T7"/>
                <a:gd fmla="*/ 2147483647 w 80" name="T8"/>
                <a:gd fmla="*/ 2147483647 h 176" name="T9"/>
                <a:gd fmla="*/ 2147483647 w 80" name="T10"/>
                <a:gd fmla="*/ 2147483647 h 176" name="T11"/>
                <a:gd fmla="*/ 2147483647 w 80" name="T12"/>
                <a:gd fmla="*/ 2147483647 h 176" name="T13"/>
                <a:gd fmla="*/ 2147483647 w 80" name="T14"/>
                <a:gd fmla="*/ 2147483647 h 176" name="T15"/>
                <a:gd fmla="*/ 2147483647 w 80" name="T16"/>
                <a:gd fmla="*/ 0 h 176" name="T17"/>
                <a:gd fmla="*/ 2147483647 w 80" name="T18"/>
                <a:gd fmla="*/ 2147483647 h 176" name="T19"/>
                <a:gd fmla="*/ 2147483647 w 80" name="T20"/>
                <a:gd fmla="*/ 2147483647 h 176" name="T21"/>
                <a:gd fmla="*/ 2147483647 w 80" name="T22"/>
                <a:gd fmla="*/ 2147483647 h 176" name="T23"/>
                <a:gd fmla="*/ 2147483647 w 80" name="T24"/>
                <a:gd fmla="*/ 2147483647 h 176" name="T25"/>
                <a:gd fmla="*/ 2147483647 w 80" name="T26"/>
                <a:gd fmla="*/ 2147483647 h 176" name="T27"/>
                <a:gd fmla="*/ 2147483647 w 80" name="T28"/>
                <a:gd fmla="*/ 2147483647 h 176" name="T29"/>
                <a:gd fmla="*/ 0 w 80" name="T30"/>
                <a:gd fmla="*/ 2147483647 h 176" name="T31"/>
                <a:gd fmla="*/ 0 w 80" name="T32"/>
                <a:gd fmla="*/ 2147483647 h 17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80" name="T51"/>
                <a:gd fmla="*/ 0 h 176" name="T52"/>
                <a:gd fmla="*/ 80 w 80" name="T53"/>
                <a:gd fmla="*/ 176 h 176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76" w="80">
                  <a:moveTo>
                    <a:pt x="0" y="144"/>
                  </a:moveTo>
                  <a:lnTo>
                    <a:pt x="0" y="128"/>
                  </a:lnTo>
                  <a:lnTo>
                    <a:pt x="8" y="112"/>
                  </a:lnTo>
                  <a:lnTo>
                    <a:pt x="16" y="88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48" y="168"/>
                  </a:lnTo>
                  <a:lnTo>
                    <a:pt x="32" y="168"/>
                  </a:lnTo>
                  <a:lnTo>
                    <a:pt x="16" y="176"/>
                  </a:lnTo>
                  <a:lnTo>
                    <a:pt x="0" y="16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" name="Freeform 565"/>
            <p:cNvSpPr/>
            <p:nvPr/>
          </p:nvSpPr>
          <p:spPr bwMode="auto">
            <a:xfrm>
              <a:off x="5825981" y="3421508"/>
              <a:ext cx="31802" cy="43865"/>
            </a:xfrm>
            <a:custGeom>
              <a:gdLst>
                <a:gd fmla="*/ 0 w 24" name="T0"/>
                <a:gd fmla="*/ 0 h 32" name="T1"/>
                <a:gd fmla="*/ 0 w 24" name="T2"/>
                <a:gd fmla="*/ 2147483647 h 32" name="T3"/>
                <a:gd fmla="*/ 0 w 24" name="T4"/>
                <a:gd fmla="*/ 2147483647 h 32" name="T5"/>
                <a:gd fmla="*/ 2147483647 w 24" name="T6"/>
                <a:gd fmla="*/ 2147483647 h 32" name="T7"/>
                <a:gd fmla="*/ 2147483647 w 24" name="T8"/>
                <a:gd fmla="*/ 2147483647 h 32" name="T9"/>
                <a:gd fmla="*/ 0 w 24" name="T10"/>
                <a:gd fmla="*/ 0 h 3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4" name="T18"/>
                <a:gd fmla="*/ 0 h 32" name="T19"/>
                <a:gd fmla="*/ 24 w 24" name="T20"/>
                <a:gd fmla="*/ 32 h 3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2" w="24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" name="Freeform 566"/>
            <p:cNvSpPr/>
            <p:nvPr/>
          </p:nvSpPr>
          <p:spPr bwMode="auto">
            <a:xfrm>
              <a:off x="6319458" y="3228504"/>
              <a:ext cx="31802" cy="32898"/>
            </a:xfrm>
            <a:custGeom>
              <a:gdLst>
                <a:gd fmla="*/ 0 w 24" name="T0"/>
                <a:gd fmla="*/ 2147483647 h 24" name="T1"/>
                <a:gd fmla="*/ 2147483647 w 24" name="T2"/>
                <a:gd fmla="*/ 2147483647 h 24" name="T3"/>
                <a:gd fmla="*/ 2147483647 w 24" name="T4"/>
                <a:gd fmla="*/ 0 h 24" name="T5"/>
                <a:gd fmla="*/ 2147483647 w 24" name="T6"/>
                <a:gd fmla="*/ 2147483647 h 24" name="T7"/>
                <a:gd fmla="*/ 2147483647 w 24" name="T8"/>
                <a:gd fmla="*/ 2147483647 h 24" name="T9"/>
                <a:gd fmla="*/ 2147483647 w 24" name="T10"/>
                <a:gd fmla="*/ 2147483647 h 24" name="T11"/>
                <a:gd fmla="*/ 0 w 24" name="T12"/>
                <a:gd fmla="*/ 2147483647 h 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24" name="T22"/>
                <a:gd fmla="*/ 24 w 24" name="T23"/>
                <a:gd fmla="*/ 24 h 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4" w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" name="Freeform 567"/>
            <p:cNvSpPr/>
            <p:nvPr/>
          </p:nvSpPr>
          <p:spPr bwMode="auto">
            <a:xfrm>
              <a:off x="5825981" y="3421508"/>
              <a:ext cx="31802" cy="43865"/>
            </a:xfrm>
            <a:custGeom>
              <a:gdLst>
                <a:gd fmla="*/ 0 w 24" name="T0"/>
                <a:gd fmla="*/ 0 h 32" name="T1"/>
                <a:gd fmla="*/ 0 w 24" name="T2"/>
                <a:gd fmla="*/ 2147483647 h 32" name="T3"/>
                <a:gd fmla="*/ 0 w 24" name="T4"/>
                <a:gd fmla="*/ 2147483647 h 32" name="T5"/>
                <a:gd fmla="*/ 2147483647 w 24" name="T6"/>
                <a:gd fmla="*/ 2147483647 h 32" name="T7"/>
                <a:gd fmla="*/ 2147483647 w 24" name="T8"/>
                <a:gd fmla="*/ 2147483647 h 32" name="T9"/>
                <a:gd fmla="*/ 0 w 24" name="T10"/>
                <a:gd fmla="*/ 0 h 3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4" name="T18"/>
                <a:gd fmla="*/ 0 h 32" name="T19"/>
                <a:gd fmla="*/ 24 w 24" name="T20"/>
                <a:gd fmla="*/ 32 h 3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2" w="24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" name="Freeform 568"/>
            <p:cNvSpPr/>
            <p:nvPr/>
          </p:nvSpPr>
          <p:spPr bwMode="auto">
            <a:xfrm>
              <a:off x="6319458" y="3228504"/>
              <a:ext cx="31802" cy="32898"/>
            </a:xfrm>
            <a:custGeom>
              <a:gdLst>
                <a:gd fmla="*/ 0 w 24" name="T0"/>
                <a:gd fmla="*/ 2147483647 h 24" name="T1"/>
                <a:gd fmla="*/ 2147483647 w 24" name="T2"/>
                <a:gd fmla="*/ 2147483647 h 24" name="T3"/>
                <a:gd fmla="*/ 2147483647 w 24" name="T4"/>
                <a:gd fmla="*/ 0 h 24" name="T5"/>
                <a:gd fmla="*/ 2147483647 w 24" name="T6"/>
                <a:gd fmla="*/ 2147483647 h 24" name="T7"/>
                <a:gd fmla="*/ 2147483647 w 24" name="T8"/>
                <a:gd fmla="*/ 2147483647 h 24" name="T9"/>
                <a:gd fmla="*/ 2147483647 w 24" name="T10"/>
                <a:gd fmla="*/ 2147483647 h 24" name="T11"/>
                <a:gd fmla="*/ 0 w 24" name="T12"/>
                <a:gd fmla="*/ 2147483647 h 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24" name="T22"/>
                <a:gd fmla="*/ 24 w 24" name="T23"/>
                <a:gd fmla="*/ 24 h 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4" w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" name="Freeform 569"/>
            <p:cNvSpPr/>
            <p:nvPr/>
          </p:nvSpPr>
          <p:spPr bwMode="auto">
            <a:xfrm>
              <a:off x="6512463" y="3132002"/>
              <a:ext cx="21932" cy="64700"/>
            </a:xfrm>
            <a:custGeom>
              <a:gdLst>
                <a:gd fmla="*/ 0 w 16" name="T0"/>
                <a:gd fmla="*/ 2147483647 h 48" name="T1"/>
                <a:gd fmla="*/ 0 w 16" name="T2"/>
                <a:gd fmla="*/ 2147483647 h 48" name="T3"/>
                <a:gd fmla="*/ 2147483647 w 16" name="T4"/>
                <a:gd fmla="*/ 0 h 48" name="T5"/>
                <a:gd fmla="*/ 2147483647 w 16" name="T6"/>
                <a:gd fmla="*/ 2147483647 h 48" name="T7"/>
                <a:gd fmla="*/ 2147483647 w 16" name="T8"/>
                <a:gd fmla="*/ 2147483647 h 48" name="T9"/>
                <a:gd fmla="*/ 0 w 16" name="T10"/>
                <a:gd fmla="*/ 2147483647 h 4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6" name="T18"/>
                <a:gd fmla="*/ 0 h 48" name="T19"/>
                <a:gd fmla="*/ 16 w 16" name="T20"/>
                <a:gd fmla="*/ 48 h 4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8" w="16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" name="Freeform 570"/>
            <p:cNvSpPr/>
            <p:nvPr/>
          </p:nvSpPr>
          <p:spPr bwMode="auto">
            <a:xfrm>
              <a:off x="6673666" y="2970799"/>
              <a:ext cx="31802" cy="42768"/>
            </a:xfrm>
            <a:custGeom>
              <a:gdLst>
                <a:gd fmla="*/ 0 w 24" name="T0"/>
                <a:gd fmla="*/ 2147483647 h 32" name="T1"/>
                <a:gd fmla="*/ 2147483647 w 24" name="T2"/>
                <a:gd fmla="*/ 2147483647 h 32" name="T3"/>
                <a:gd fmla="*/ 2147483647 w 24" name="T4"/>
                <a:gd fmla="*/ 2147483647 h 32" name="T5"/>
                <a:gd fmla="*/ 2147483647 w 24" name="T6"/>
                <a:gd fmla="*/ 2147483647 h 32" name="T7"/>
                <a:gd fmla="*/ 2147483647 w 24" name="T8"/>
                <a:gd fmla="*/ 2147483647 h 32" name="T9"/>
                <a:gd fmla="*/ 2147483647 w 24" name="T10"/>
                <a:gd fmla="*/ 0 h 32" name="T11"/>
                <a:gd fmla="*/ 0 w 24" name="T12"/>
                <a:gd fmla="*/ 2147483647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32" name="T22"/>
                <a:gd fmla="*/ 24 w 24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24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" name="Freeform 571"/>
            <p:cNvSpPr/>
            <p:nvPr/>
          </p:nvSpPr>
          <p:spPr bwMode="auto">
            <a:xfrm>
              <a:off x="6512463" y="3132002"/>
              <a:ext cx="21932" cy="64700"/>
            </a:xfrm>
            <a:custGeom>
              <a:gdLst>
                <a:gd fmla="*/ 0 w 16" name="T0"/>
                <a:gd fmla="*/ 2147483647 h 48" name="T1"/>
                <a:gd fmla="*/ 0 w 16" name="T2"/>
                <a:gd fmla="*/ 2147483647 h 48" name="T3"/>
                <a:gd fmla="*/ 2147483647 w 16" name="T4"/>
                <a:gd fmla="*/ 0 h 48" name="T5"/>
                <a:gd fmla="*/ 2147483647 w 16" name="T6"/>
                <a:gd fmla="*/ 2147483647 h 48" name="T7"/>
                <a:gd fmla="*/ 2147483647 w 16" name="T8"/>
                <a:gd fmla="*/ 2147483647 h 48" name="T9"/>
                <a:gd fmla="*/ 0 w 16" name="T10"/>
                <a:gd fmla="*/ 2147483647 h 4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6" name="T18"/>
                <a:gd fmla="*/ 0 h 48" name="T19"/>
                <a:gd fmla="*/ 16 w 16" name="T20"/>
                <a:gd fmla="*/ 48 h 4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8" w="16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" name="Freeform 572"/>
            <p:cNvSpPr/>
            <p:nvPr/>
          </p:nvSpPr>
          <p:spPr bwMode="auto">
            <a:xfrm>
              <a:off x="6673666" y="2970799"/>
              <a:ext cx="31802" cy="42768"/>
            </a:xfrm>
            <a:custGeom>
              <a:gdLst>
                <a:gd fmla="*/ 0 w 24" name="T0"/>
                <a:gd fmla="*/ 2147483647 h 32" name="T1"/>
                <a:gd fmla="*/ 2147483647 w 24" name="T2"/>
                <a:gd fmla="*/ 2147483647 h 32" name="T3"/>
                <a:gd fmla="*/ 2147483647 w 24" name="T4"/>
                <a:gd fmla="*/ 2147483647 h 32" name="T5"/>
                <a:gd fmla="*/ 2147483647 w 24" name="T6"/>
                <a:gd fmla="*/ 2147483647 h 32" name="T7"/>
                <a:gd fmla="*/ 2147483647 w 24" name="T8"/>
                <a:gd fmla="*/ 2147483647 h 32" name="T9"/>
                <a:gd fmla="*/ 2147483647 w 24" name="T10"/>
                <a:gd fmla="*/ 0 h 32" name="T11"/>
                <a:gd fmla="*/ 0 w 24" name="T12"/>
                <a:gd fmla="*/ 2147483647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32" name="T22"/>
                <a:gd fmla="*/ 24 w 24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24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" name="Freeform 573"/>
            <p:cNvSpPr/>
            <p:nvPr/>
          </p:nvSpPr>
          <p:spPr bwMode="auto">
            <a:xfrm>
              <a:off x="6716433" y="2724060"/>
              <a:ext cx="235773" cy="257704"/>
            </a:xfrm>
            <a:custGeom>
              <a:gdLst>
                <a:gd fmla="*/ 0 w 176" name="T0"/>
                <a:gd fmla="*/ 2147483647 h 192" name="T1"/>
                <a:gd fmla="*/ 2147483647 w 176" name="T2"/>
                <a:gd fmla="*/ 2147483647 h 192" name="T3"/>
                <a:gd fmla="*/ 2147483647 w 176" name="T4"/>
                <a:gd fmla="*/ 2147483647 h 192" name="T5"/>
                <a:gd fmla="*/ 2147483647 w 176" name="T6"/>
                <a:gd fmla="*/ 2147483647 h 192" name="T7"/>
                <a:gd fmla="*/ 2147483647 w 176" name="T8"/>
                <a:gd fmla="*/ 2147483647 h 192" name="T9"/>
                <a:gd fmla="*/ 2147483647 w 176" name="T10"/>
                <a:gd fmla="*/ 2147483647 h 192" name="T11"/>
                <a:gd fmla="*/ 2147483647 w 176" name="T12"/>
                <a:gd fmla="*/ 2147483647 h 192" name="T13"/>
                <a:gd fmla="*/ 2147483647 w 176" name="T14"/>
                <a:gd fmla="*/ 2147483647 h 192" name="T15"/>
                <a:gd fmla="*/ 2147483647 w 176" name="T16"/>
                <a:gd fmla="*/ 2147483647 h 192" name="T17"/>
                <a:gd fmla="*/ 2147483647 w 176" name="T18"/>
                <a:gd fmla="*/ 2147483647 h 192" name="T19"/>
                <a:gd fmla="*/ 2147483647 w 176" name="T20"/>
                <a:gd fmla="*/ 0 h 192" name="T21"/>
                <a:gd fmla="*/ 2147483647 w 176" name="T22"/>
                <a:gd fmla="*/ 2147483647 h 192" name="T23"/>
                <a:gd fmla="*/ 2147483647 w 176" name="T24"/>
                <a:gd fmla="*/ 2147483647 h 192" name="T25"/>
                <a:gd fmla="*/ 2147483647 w 176" name="T26"/>
                <a:gd fmla="*/ 2147483647 h 192" name="T27"/>
                <a:gd fmla="*/ 2147483647 w 176" name="T28"/>
                <a:gd fmla="*/ 2147483647 h 192" name="T29"/>
                <a:gd fmla="*/ 2147483647 w 176" name="T30"/>
                <a:gd fmla="*/ 2147483647 h 192" name="T31"/>
                <a:gd fmla="*/ 2147483647 w 176" name="T32"/>
                <a:gd fmla="*/ 2147483647 h 192" name="T33"/>
                <a:gd fmla="*/ 2147483647 w 176" name="T34"/>
                <a:gd fmla="*/ 2147483647 h 192" name="T35"/>
                <a:gd fmla="*/ 2147483647 w 176" name="T36"/>
                <a:gd fmla="*/ 2147483647 h 192" name="T37"/>
                <a:gd fmla="*/ 2147483647 w 176" name="T38"/>
                <a:gd fmla="*/ 2147483647 h 192" name="T39"/>
                <a:gd fmla="*/ 2147483647 w 176" name="T40"/>
                <a:gd fmla="*/ 2147483647 h 192" name="T41"/>
                <a:gd fmla="*/ 2147483647 w 176" name="T42"/>
                <a:gd fmla="*/ 2147483647 h 192" name="T43"/>
                <a:gd fmla="*/ 2147483647 w 176" name="T44"/>
                <a:gd fmla="*/ 2147483647 h 192" name="T45"/>
                <a:gd fmla="*/ 2147483647 w 176" name="T46"/>
                <a:gd fmla="*/ 2147483647 h 192" name="T47"/>
                <a:gd fmla="*/ 2147483647 w 176" name="T48"/>
                <a:gd fmla="*/ 2147483647 h 192" name="T49"/>
                <a:gd fmla="*/ 2147483647 w 176" name="T50"/>
                <a:gd fmla="*/ 2147483647 h 192" name="T51"/>
                <a:gd fmla="*/ 2147483647 w 176" name="T52"/>
                <a:gd fmla="*/ 2147483647 h 192" name="T53"/>
                <a:gd fmla="*/ 2147483647 w 176" name="T54"/>
                <a:gd fmla="*/ 2147483647 h 192" name="T55"/>
                <a:gd fmla="*/ 2147483647 w 176" name="T56"/>
                <a:gd fmla="*/ 2147483647 h 192" name="T57"/>
                <a:gd fmla="*/ 2147483647 w 176" name="T58"/>
                <a:gd fmla="*/ 2147483647 h 192" name="T59"/>
                <a:gd fmla="*/ 2147483647 w 176" name="T60"/>
                <a:gd fmla="*/ 2147483647 h 192" name="T61"/>
                <a:gd fmla="*/ 2147483647 w 176" name="T62"/>
                <a:gd fmla="*/ 2147483647 h 192" name="T63"/>
                <a:gd fmla="*/ 2147483647 w 176" name="T64"/>
                <a:gd fmla="*/ 2147483647 h 192" name="T65"/>
                <a:gd fmla="*/ 0 w 176" name="T66"/>
                <a:gd fmla="*/ 2147483647 h 192" name="T67"/>
                <a:gd fmla="*/ 0 w 176" name="T68"/>
                <a:gd fmla="*/ 2147483647 h 192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76" name="T105"/>
                <a:gd fmla="*/ 0 h 192" name="T106"/>
                <a:gd fmla="*/ 176 w 176" name="T107"/>
                <a:gd fmla="*/ 192 h 192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192" w="176">
                  <a:moveTo>
                    <a:pt x="0" y="160"/>
                  </a:moveTo>
                  <a:lnTo>
                    <a:pt x="24" y="152"/>
                  </a:lnTo>
                  <a:lnTo>
                    <a:pt x="40" y="152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04" y="72"/>
                  </a:lnTo>
                  <a:lnTo>
                    <a:pt x="104" y="48"/>
                  </a:lnTo>
                  <a:lnTo>
                    <a:pt x="112" y="32"/>
                  </a:lnTo>
                  <a:lnTo>
                    <a:pt x="112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56"/>
                  </a:lnTo>
                  <a:lnTo>
                    <a:pt x="120" y="40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8" y="192"/>
                  </a:lnTo>
                  <a:lnTo>
                    <a:pt x="0" y="168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" name="Freeform 574"/>
            <p:cNvSpPr/>
            <p:nvPr/>
          </p:nvSpPr>
          <p:spPr bwMode="auto">
            <a:xfrm>
              <a:off x="6877636" y="2488287"/>
              <a:ext cx="42768" cy="203971"/>
            </a:xfrm>
            <a:custGeom>
              <a:gdLst>
                <a:gd fmla="*/ 2147483647 w 32" name="T0"/>
                <a:gd fmla="*/ 2147483647 h 152" name="T1"/>
                <a:gd fmla="*/ 2147483647 w 32" name="T2"/>
                <a:gd fmla="*/ 2147483647 h 152" name="T3"/>
                <a:gd fmla="*/ 2147483647 w 32" name="T4"/>
                <a:gd fmla="*/ 2147483647 h 152" name="T5"/>
                <a:gd fmla="*/ 0 w 32" name="T6"/>
                <a:gd fmla="*/ 2147483647 h 152" name="T7"/>
                <a:gd fmla="*/ 2147483647 w 32" name="T8"/>
                <a:gd fmla="*/ 2147483647 h 152" name="T9"/>
                <a:gd fmla="*/ 2147483647 w 32" name="T10"/>
                <a:gd fmla="*/ 0 h 152" name="T11"/>
                <a:gd fmla="*/ 2147483647 w 32" name="T12"/>
                <a:gd fmla="*/ 2147483647 h 152" name="T13"/>
                <a:gd fmla="*/ 2147483647 w 32" name="T14"/>
                <a:gd fmla="*/ 2147483647 h 152" name="T15"/>
                <a:gd fmla="*/ 2147483647 w 32" name="T16"/>
                <a:gd fmla="*/ 2147483647 h 152" name="T17"/>
                <a:gd fmla="*/ 2147483647 w 32" name="T18"/>
                <a:gd fmla="*/ 2147483647 h 152" name="T19"/>
                <a:gd fmla="*/ 2147483647 w 32" name="T20"/>
                <a:gd fmla="*/ 2147483647 h 152" name="T21"/>
                <a:gd fmla="*/ 2147483647 w 32" name="T22"/>
                <a:gd fmla="*/ 2147483647 h 152" name="T23"/>
                <a:gd fmla="*/ 2147483647 w 32" name="T24"/>
                <a:gd fmla="*/ 2147483647 h 152" name="T25"/>
                <a:gd fmla="*/ 2147483647 w 32" name="T26"/>
                <a:gd fmla="*/ 2147483647 h 15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32" name="T42"/>
                <a:gd fmla="*/ 0 h 152" name="T43"/>
                <a:gd fmla="*/ 32 w 32" name="T44"/>
                <a:gd fmla="*/ 152 h 15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52" w="3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" name="Freeform 575"/>
            <p:cNvSpPr/>
            <p:nvPr/>
          </p:nvSpPr>
          <p:spPr bwMode="auto">
            <a:xfrm>
              <a:off x="7306413" y="4333893"/>
              <a:ext cx="118435" cy="140367"/>
            </a:xfrm>
            <a:custGeom>
              <a:gdLst>
                <a:gd fmla="*/ 0 w 88" name="T0"/>
                <a:gd fmla="*/ 2147483647 h 104" name="T1"/>
                <a:gd fmla="*/ 2147483647 w 88" name="T2"/>
                <a:gd fmla="*/ 2147483647 h 104" name="T3"/>
                <a:gd fmla="*/ 2147483647 w 88" name="T4"/>
                <a:gd fmla="*/ 2147483647 h 104" name="T5"/>
                <a:gd fmla="*/ 2147483647 w 88" name="T6"/>
                <a:gd fmla="*/ 2147483647 h 104" name="T7"/>
                <a:gd fmla="*/ 2147483647 w 88" name="T8"/>
                <a:gd fmla="*/ 2147483647 h 104" name="T9"/>
                <a:gd fmla="*/ 2147483647 w 88" name="T10"/>
                <a:gd fmla="*/ 2147483647 h 104" name="T11"/>
                <a:gd fmla="*/ 2147483647 w 88" name="T12"/>
                <a:gd fmla="*/ 0 h 104" name="T13"/>
                <a:gd fmla="*/ 2147483647 w 88" name="T14"/>
                <a:gd fmla="*/ 2147483647 h 104" name="T15"/>
                <a:gd fmla="*/ 2147483647 w 88" name="T16"/>
                <a:gd fmla="*/ 2147483647 h 104" name="T17"/>
                <a:gd fmla="*/ 2147483647 w 88" name="T18"/>
                <a:gd fmla="*/ 2147483647 h 104" name="T19"/>
                <a:gd fmla="*/ 2147483647 w 88" name="T20"/>
                <a:gd fmla="*/ 2147483647 h 104" name="T21"/>
                <a:gd fmla="*/ 2147483647 w 88" name="T22"/>
                <a:gd fmla="*/ 2147483647 h 104" name="T23"/>
                <a:gd fmla="*/ 2147483647 w 88" name="T24"/>
                <a:gd fmla="*/ 2147483647 h 104" name="T25"/>
                <a:gd fmla="*/ 2147483647 w 88" name="T26"/>
                <a:gd fmla="*/ 2147483647 h 104" name="T27"/>
                <a:gd fmla="*/ 2147483647 w 88" name="T28"/>
                <a:gd fmla="*/ 2147483647 h 104" name="T29"/>
                <a:gd fmla="*/ 2147483647 w 88" name="T30"/>
                <a:gd fmla="*/ 2147483647 h 104" name="T31"/>
                <a:gd fmla="*/ 2147483647 w 88" name="T32"/>
                <a:gd fmla="*/ 2147483647 h 104" name="T33"/>
                <a:gd fmla="*/ 0 w 88" name="T34"/>
                <a:gd fmla="*/ 2147483647 h 104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88" name="T54"/>
                <a:gd fmla="*/ 0 h 104" name="T55"/>
                <a:gd fmla="*/ 88 w 88" name="T56"/>
                <a:gd fmla="*/ 104 h 104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4" w="88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" name="Freeform 576"/>
            <p:cNvSpPr/>
            <p:nvPr/>
          </p:nvSpPr>
          <p:spPr bwMode="auto">
            <a:xfrm>
              <a:off x="6877636" y="2488287"/>
              <a:ext cx="42768" cy="203971"/>
            </a:xfrm>
            <a:custGeom>
              <a:gdLst>
                <a:gd fmla="*/ 2147483647 w 32" name="T0"/>
                <a:gd fmla="*/ 2147483647 h 152" name="T1"/>
                <a:gd fmla="*/ 2147483647 w 32" name="T2"/>
                <a:gd fmla="*/ 2147483647 h 152" name="T3"/>
                <a:gd fmla="*/ 2147483647 w 32" name="T4"/>
                <a:gd fmla="*/ 2147483647 h 152" name="T5"/>
                <a:gd fmla="*/ 0 w 32" name="T6"/>
                <a:gd fmla="*/ 2147483647 h 152" name="T7"/>
                <a:gd fmla="*/ 2147483647 w 32" name="T8"/>
                <a:gd fmla="*/ 2147483647 h 152" name="T9"/>
                <a:gd fmla="*/ 2147483647 w 32" name="T10"/>
                <a:gd fmla="*/ 0 h 152" name="T11"/>
                <a:gd fmla="*/ 2147483647 w 32" name="T12"/>
                <a:gd fmla="*/ 2147483647 h 152" name="T13"/>
                <a:gd fmla="*/ 2147483647 w 32" name="T14"/>
                <a:gd fmla="*/ 2147483647 h 152" name="T15"/>
                <a:gd fmla="*/ 2147483647 w 32" name="T16"/>
                <a:gd fmla="*/ 2147483647 h 152" name="T17"/>
                <a:gd fmla="*/ 2147483647 w 32" name="T18"/>
                <a:gd fmla="*/ 2147483647 h 152" name="T19"/>
                <a:gd fmla="*/ 2147483647 w 32" name="T20"/>
                <a:gd fmla="*/ 2147483647 h 152" name="T21"/>
                <a:gd fmla="*/ 2147483647 w 32" name="T22"/>
                <a:gd fmla="*/ 2147483647 h 152" name="T23"/>
                <a:gd fmla="*/ 2147483647 w 32" name="T24"/>
                <a:gd fmla="*/ 2147483647 h 152" name="T25"/>
                <a:gd fmla="*/ 2147483647 w 32" name="T26"/>
                <a:gd fmla="*/ 2147483647 h 15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32" name="T42"/>
                <a:gd fmla="*/ 0 h 152" name="T43"/>
                <a:gd fmla="*/ 32 w 32" name="T44"/>
                <a:gd fmla="*/ 152 h 15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52" w="3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" name="Freeform 577"/>
            <p:cNvSpPr/>
            <p:nvPr/>
          </p:nvSpPr>
          <p:spPr bwMode="auto">
            <a:xfrm>
              <a:off x="7306413" y="4333893"/>
              <a:ext cx="118435" cy="140367"/>
            </a:xfrm>
            <a:custGeom>
              <a:gdLst>
                <a:gd fmla="*/ 0 w 88" name="T0"/>
                <a:gd fmla="*/ 2147483647 h 104" name="T1"/>
                <a:gd fmla="*/ 2147483647 w 88" name="T2"/>
                <a:gd fmla="*/ 2147483647 h 104" name="T3"/>
                <a:gd fmla="*/ 2147483647 w 88" name="T4"/>
                <a:gd fmla="*/ 2147483647 h 104" name="T5"/>
                <a:gd fmla="*/ 2147483647 w 88" name="T6"/>
                <a:gd fmla="*/ 2147483647 h 104" name="T7"/>
                <a:gd fmla="*/ 2147483647 w 88" name="T8"/>
                <a:gd fmla="*/ 2147483647 h 104" name="T9"/>
                <a:gd fmla="*/ 2147483647 w 88" name="T10"/>
                <a:gd fmla="*/ 2147483647 h 104" name="T11"/>
                <a:gd fmla="*/ 2147483647 w 88" name="T12"/>
                <a:gd fmla="*/ 0 h 104" name="T13"/>
                <a:gd fmla="*/ 2147483647 w 88" name="T14"/>
                <a:gd fmla="*/ 2147483647 h 104" name="T15"/>
                <a:gd fmla="*/ 2147483647 w 88" name="T16"/>
                <a:gd fmla="*/ 2147483647 h 104" name="T17"/>
                <a:gd fmla="*/ 2147483647 w 88" name="T18"/>
                <a:gd fmla="*/ 2147483647 h 104" name="T19"/>
                <a:gd fmla="*/ 2147483647 w 88" name="T20"/>
                <a:gd fmla="*/ 2147483647 h 104" name="T21"/>
                <a:gd fmla="*/ 2147483647 w 88" name="T22"/>
                <a:gd fmla="*/ 2147483647 h 104" name="T23"/>
                <a:gd fmla="*/ 2147483647 w 88" name="T24"/>
                <a:gd fmla="*/ 2147483647 h 104" name="T25"/>
                <a:gd fmla="*/ 2147483647 w 88" name="T26"/>
                <a:gd fmla="*/ 2147483647 h 104" name="T27"/>
                <a:gd fmla="*/ 2147483647 w 88" name="T28"/>
                <a:gd fmla="*/ 2147483647 h 104" name="T29"/>
                <a:gd fmla="*/ 2147483647 w 88" name="T30"/>
                <a:gd fmla="*/ 2147483647 h 104" name="T31"/>
                <a:gd fmla="*/ 2147483647 w 88" name="T32"/>
                <a:gd fmla="*/ 2147483647 h 104" name="T33"/>
                <a:gd fmla="*/ 0 w 88" name="T34"/>
                <a:gd fmla="*/ 2147483647 h 104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88" name="T54"/>
                <a:gd fmla="*/ 0 h 104" name="T55"/>
                <a:gd fmla="*/ 88 w 88" name="T56"/>
                <a:gd fmla="*/ 104 h 104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4" w="88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4" name="Freeform 578"/>
            <p:cNvSpPr/>
            <p:nvPr/>
          </p:nvSpPr>
          <p:spPr bwMode="auto">
            <a:xfrm>
              <a:off x="7413881" y="4205589"/>
              <a:ext cx="86633" cy="139271"/>
            </a:xfrm>
            <a:custGeom>
              <a:gdLst>
                <a:gd fmla="*/ 0 w 64" name="T0"/>
                <a:gd fmla="*/ 2147483647 h 104" name="T1"/>
                <a:gd fmla="*/ 2147483647 w 64" name="T2"/>
                <a:gd fmla="*/ 2147483647 h 104" name="T3"/>
                <a:gd fmla="*/ 2147483647 w 64" name="T4"/>
                <a:gd fmla="*/ 2147483647 h 104" name="T5"/>
                <a:gd fmla="*/ 0 w 64" name="T6"/>
                <a:gd fmla="*/ 0 h 104" name="T7"/>
                <a:gd fmla="*/ 2147483647 w 64" name="T8"/>
                <a:gd fmla="*/ 2147483647 h 104" name="T9"/>
                <a:gd fmla="*/ 2147483647 w 64" name="T10"/>
                <a:gd fmla="*/ 2147483647 h 104" name="T11"/>
                <a:gd fmla="*/ 2147483647 w 64" name="T12"/>
                <a:gd fmla="*/ 2147483647 h 104" name="T13"/>
                <a:gd fmla="*/ 2147483647 w 64" name="T14"/>
                <a:gd fmla="*/ 2147483647 h 104" name="T15"/>
                <a:gd fmla="*/ 2147483647 w 64" name="T16"/>
                <a:gd fmla="*/ 2147483647 h 104" name="T17"/>
                <a:gd fmla="*/ 2147483647 w 64" name="T18"/>
                <a:gd fmla="*/ 2147483647 h 104" name="T19"/>
                <a:gd fmla="*/ 2147483647 w 64" name="T20"/>
                <a:gd fmla="*/ 2147483647 h 104" name="T21"/>
                <a:gd fmla="*/ 2147483647 w 64" name="T22"/>
                <a:gd fmla="*/ 2147483647 h 104" name="T23"/>
                <a:gd fmla="*/ 2147483647 w 64" name="T24"/>
                <a:gd fmla="*/ 2147483647 h 104" name="T25"/>
                <a:gd fmla="*/ 2147483647 w 64" name="T26"/>
                <a:gd fmla="*/ 2147483647 h 104" name="T27"/>
                <a:gd fmla="*/ 2147483647 w 64" name="T28"/>
                <a:gd fmla="*/ 2147483647 h 104" name="T29"/>
                <a:gd fmla="*/ 2147483647 w 64" name="T30"/>
                <a:gd fmla="*/ 2147483647 h 104" name="T31"/>
                <a:gd fmla="*/ 2147483647 w 64" name="T32"/>
                <a:gd fmla="*/ 2147483647 h 104" name="T33"/>
                <a:gd fmla="*/ 0 w 64" name="T34"/>
                <a:gd fmla="*/ 2147483647 h 104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64" name="T54"/>
                <a:gd fmla="*/ 0 h 104" name="T55"/>
                <a:gd fmla="*/ 64 w 64" name="T56"/>
                <a:gd fmla="*/ 104 h 104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4" w="6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5" name="Freeform 579"/>
            <p:cNvSpPr/>
            <p:nvPr/>
          </p:nvSpPr>
          <p:spPr bwMode="auto">
            <a:xfrm>
              <a:off x="6394028" y="3775715"/>
              <a:ext cx="676613" cy="515410"/>
            </a:xfrm>
            <a:custGeom>
              <a:gdLst>
                <a:gd fmla="*/ 2147483647 w 504" name="T0"/>
                <a:gd fmla="*/ 2147483647 h 384" name="T1"/>
                <a:gd fmla="*/ 2147483647 w 504" name="T2"/>
                <a:gd fmla="*/ 2147483647 h 384" name="T3"/>
                <a:gd fmla="*/ 0 w 504" name="T4"/>
                <a:gd fmla="*/ 2147483647 h 384" name="T5"/>
                <a:gd fmla="*/ 2147483647 w 504" name="T6"/>
                <a:gd fmla="*/ 2147483647 h 384" name="T7"/>
                <a:gd fmla="*/ 2147483647 w 504" name="T8"/>
                <a:gd fmla="*/ 2147483647 h 384" name="T9"/>
                <a:gd fmla="*/ 2147483647 w 504" name="T10"/>
                <a:gd fmla="*/ 2147483647 h 384" name="T11"/>
                <a:gd fmla="*/ 2147483647 w 504" name="T12"/>
                <a:gd fmla="*/ 2147483647 h 384" name="T13"/>
                <a:gd fmla="*/ 2147483647 w 504" name="T14"/>
                <a:gd fmla="*/ 2147483647 h 384" name="T15"/>
                <a:gd fmla="*/ 2147483647 w 504" name="T16"/>
                <a:gd fmla="*/ 2147483647 h 384" name="T17"/>
                <a:gd fmla="*/ 2147483647 w 504" name="T18"/>
                <a:gd fmla="*/ 2147483647 h 384" name="T19"/>
                <a:gd fmla="*/ 2147483647 w 504" name="T20"/>
                <a:gd fmla="*/ 0 h 384" name="T21"/>
                <a:gd fmla="*/ 2147483647 w 504" name="T22"/>
                <a:gd fmla="*/ 2147483647 h 384" name="T23"/>
                <a:gd fmla="*/ 2147483647 w 504" name="T24"/>
                <a:gd fmla="*/ 2147483647 h 384" name="T25"/>
                <a:gd fmla="*/ 2147483647 w 504" name="T26"/>
                <a:gd fmla="*/ 2147483647 h 384" name="T27"/>
                <a:gd fmla="*/ 2147483647 w 504" name="T28"/>
                <a:gd fmla="*/ 2147483647 h 384" name="T29"/>
                <a:gd fmla="*/ 2147483647 w 504" name="T30"/>
                <a:gd fmla="*/ 2147483647 h 384" name="T31"/>
                <a:gd fmla="*/ 2147483647 w 504" name="T32"/>
                <a:gd fmla="*/ 2147483647 h 384" name="T33"/>
                <a:gd fmla="*/ 2147483647 w 504" name="T34"/>
                <a:gd fmla="*/ 2147483647 h 384" name="T35"/>
                <a:gd fmla="*/ 2147483647 w 504" name="T36"/>
                <a:gd fmla="*/ 2147483647 h 384" name="T37"/>
                <a:gd fmla="*/ 2147483647 w 504" name="T38"/>
                <a:gd fmla="*/ 2147483647 h 384" name="T39"/>
                <a:gd fmla="*/ 2147483647 w 504" name="T40"/>
                <a:gd fmla="*/ 2147483647 h 384" name="T41"/>
                <a:gd fmla="*/ 2147483647 w 504" name="T42"/>
                <a:gd fmla="*/ 2147483647 h 384" name="T43"/>
                <a:gd fmla="*/ 2147483647 w 504" name="T44"/>
                <a:gd fmla="*/ 2147483647 h 384" name="T45"/>
                <a:gd fmla="*/ 2147483647 w 504" name="T46"/>
                <a:gd fmla="*/ 2147483647 h 384" name="T47"/>
                <a:gd fmla="*/ 2147483647 w 504" name="T48"/>
                <a:gd fmla="*/ 2147483647 h 384" name="T49"/>
                <a:gd fmla="*/ 2147483647 w 504" name="T50"/>
                <a:gd fmla="*/ 2147483647 h 384" name="T51"/>
                <a:gd fmla="*/ 2147483647 w 504" name="T52"/>
                <a:gd fmla="*/ 2147483647 h 384" name="T53"/>
                <a:gd fmla="*/ 2147483647 w 504" name="T54"/>
                <a:gd fmla="*/ 2147483647 h 384" name="T55"/>
                <a:gd fmla="*/ 2147483647 w 504" name="T56"/>
                <a:gd fmla="*/ 2147483647 h 384" name="T57"/>
                <a:gd fmla="*/ 2147483647 w 504" name="T58"/>
                <a:gd fmla="*/ 2147483647 h 384" name="T59"/>
                <a:gd fmla="*/ 2147483647 w 504" name="T60"/>
                <a:gd fmla="*/ 2147483647 h 384" name="T61"/>
                <a:gd fmla="*/ 2147483647 w 504" name="T62"/>
                <a:gd fmla="*/ 2147483647 h 384" name="T63"/>
                <a:gd fmla="*/ 2147483647 w 504" name="T64"/>
                <a:gd fmla="*/ 2147483647 h 384" name="T65"/>
                <a:gd fmla="*/ 2147483647 w 504" name="T66"/>
                <a:gd fmla="*/ 2147483647 h 384" name="T67"/>
                <a:gd fmla="*/ 2147483647 w 504" name="T68"/>
                <a:gd fmla="*/ 2147483647 h 384" name="T69"/>
                <a:gd fmla="*/ 2147483647 w 504" name="T70"/>
                <a:gd fmla="*/ 2147483647 h 38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504" name="T108"/>
                <a:gd fmla="*/ 0 h 384" name="T109"/>
                <a:gd fmla="*/ 504 w 504" name="T110"/>
                <a:gd fmla="*/ 384 h 384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4" w="502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6" name="Freeform 580"/>
            <p:cNvSpPr/>
            <p:nvPr/>
          </p:nvSpPr>
          <p:spPr bwMode="auto">
            <a:xfrm>
              <a:off x="7413881" y="4205589"/>
              <a:ext cx="86633" cy="139271"/>
            </a:xfrm>
            <a:custGeom>
              <a:gdLst>
                <a:gd fmla="*/ 0 w 64" name="T0"/>
                <a:gd fmla="*/ 2147483647 h 104" name="T1"/>
                <a:gd fmla="*/ 2147483647 w 64" name="T2"/>
                <a:gd fmla="*/ 2147483647 h 104" name="T3"/>
                <a:gd fmla="*/ 2147483647 w 64" name="T4"/>
                <a:gd fmla="*/ 2147483647 h 104" name="T5"/>
                <a:gd fmla="*/ 0 w 64" name="T6"/>
                <a:gd fmla="*/ 0 h 104" name="T7"/>
                <a:gd fmla="*/ 2147483647 w 64" name="T8"/>
                <a:gd fmla="*/ 2147483647 h 104" name="T9"/>
                <a:gd fmla="*/ 2147483647 w 64" name="T10"/>
                <a:gd fmla="*/ 2147483647 h 104" name="T11"/>
                <a:gd fmla="*/ 2147483647 w 64" name="T12"/>
                <a:gd fmla="*/ 2147483647 h 104" name="T13"/>
                <a:gd fmla="*/ 2147483647 w 64" name="T14"/>
                <a:gd fmla="*/ 2147483647 h 104" name="T15"/>
                <a:gd fmla="*/ 2147483647 w 64" name="T16"/>
                <a:gd fmla="*/ 2147483647 h 104" name="T17"/>
                <a:gd fmla="*/ 2147483647 w 64" name="T18"/>
                <a:gd fmla="*/ 2147483647 h 104" name="T19"/>
                <a:gd fmla="*/ 2147483647 w 64" name="T20"/>
                <a:gd fmla="*/ 2147483647 h 104" name="T21"/>
                <a:gd fmla="*/ 2147483647 w 64" name="T22"/>
                <a:gd fmla="*/ 2147483647 h 104" name="T23"/>
                <a:gd fmla="*/ 2147483647 w 64" name="T24"/>
                <a:gd fmla="*/ 2147483647 h 104" name="T25"/>
                <a:gd fmla="*/ 2147483647 w 64" name="T26"/>
                <a:gd fmla="*/ 2147483647 h 104" name="T27"/>
                <a:gd fmla="*/ 2147483647 w 64" name="T28"/>
                <a:gd fmla="*/ 2147483647 h 104" name="T29"/>
                <a:gd fmla="*/ 2147483647 w 64" name="T30"/>
                <a:gd fmla="*/ 2147483647 h 104" name="T31"/>
                <a:gd fmla="*/ 2147483647 w 64" name="T32"/>
                <a:gd fmla="*/ 2147483647 h 104" name="T33"/>
                <a:gd fmla="*/ 0 w 64" name="T34"/>
                <a:gd fmla="*/ 2147483647 h 104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64" name="T54"/>
                <a:gd fmla="*/ 0 h 104" name="T55"/>
                <a:gd fmla="*/ 64 w 64" name="T56"/>
                <a:gd fmla="*/ 104 h 104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4" w="6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7" name="Freeform 581"/>
            <p:cNvSpPr/>
            <p:nvPr/>
          </p:nvSpPr>
          <p:spPr bwMode="auto">
            <a:xfrm>
              <a:off x="6394028" y="3775715"/>
              <a:ext cx="676613" cy="515410"/>
            </a:xfrm>
            <a:custGeom>
              <a:gdLst>
                <a:gd fmla="*/ 2147483647 w 504" name="T0"/>
                <a:gd fmla="*/ 2147483647 h 384" name="T1"/>
                <a:gd fmla="*/ 2147483647 w 504" name="T2"/>
                <a:gd fmla="*/ 2147483647 h 384" name="T3"/>
                <a:gd fmla="*/ 0 w 504" name="T4"/>
                <a:gd fmla="*/ 2147483647 h 384" name="T5"/>
                <a:gd fmla="*/ 2147483647 w 504" name="T6"/>
                <a:gd fmla="*/ 2147483647 h 384" name="T7"/>
                <a:gd fmla="*/ 2147483647 w 504" name="T8"/>
                <a:gd fmla="*/ 2147483647 h 384" name="T9"/>
                <a:gd fmla="*/ 2147483647 w 504" name="T10"/>
                <a:gd fmla="*/ 2147483647 h 384" name="T11"/>
                <a:gd fmla="*/ 2147483647 w 504" name="T12"/>
                <a:gd fmla="*/ 2147483647 h 384" name="T13"/>
                <a:gd fmla="*/ 2147483647 w 504" name="T14"/>
                <a:gd fmla="*/ 2147483647 h 384" name="T15"/>
                <a:gd fmla="*/ 2147483647 w 504" name="T16"/>
                <a:gd fmla="*/ 2147483647 h 384" name="T17"/>
                <a:gd fmla="*/ 2147483647 w 504" name="T18"/>
                <a:gd fmla="*/ 2147483647 h 384" name="T19"/>
                <a:gd fmla="*/ 2147483647 w 504" name="T20"/>
                <a:gd fmla="*/ 0 h 384" name="T21"/>
                <a:gd fmla="*/ 2147483647 w 504" name="T22"/>
                <a:gd fmla="*/ 2147483647 h 384" name="T23"/>
                <a:gd fmla="*/ 2147483647 w 504" name="T24"/>
                <a:gd fmla="*/ 2147483647 h 384" name="T25"/>
                <a:gd fmla="*/ 2147483647 w 504" name="T26"/>
                <a:gd fmla="*/ 2147483647 h 384" name="T27"/>
                <a:gd fmla="*/ 2147483647 w 504" name="T28"/>
                <a:gd fmla="*/ 2147483647 h 384" name="T29"/>
                <a:gd fmla="*/ 2147483647 w 504" name="T30"/>
                <a:gd fmla="*/ 2147483647 h 384" name="T31"/>
                <a:gd fmla="*/ 2147483647 w 504" name="T32"/>
                <a:gd fmla="*/ 2147483647 h 384" name="T33"/>
                <a:gd fmla="*/ 2147483647 w 504" name="T34"/>
                <a:gd fmla="*/ 2147483647 h 384" name="T35"/>
                <a:gd fmla="*/ 2147483647 w 504" name="T36"/>
                <a:gd fmla="*/ 2147483647 h 384" name="T37"/>
                <a:gd fmla="*/ 2147483647 w 504" name="T38"/>
                <a:gd fmla="*/ 2147483647 h 384" name="T39"/>
                <a:gd fmla="*/ 2147483647 w 504" name="T40"/>
                <a:gd fmla="*/ 2147483647 h 384" name="T41"/>
                <a:gd fmla="*/ 2147483647 w 504" name="T42"/>
                <a:gd fmla="*/ 2147483647 h 384" name="T43"/>
                <a:gd fmla="*/ 2147483647 w 504" name="T44"/>
                <a:gd fmla="*/ 2147483647 h 384" name="T45"/>
                <a:gd fmla="*/ 2147483647 w 504" name="T46"/>
                <a:gd fmla="*/ 2147483647 h 384" name="T47"/>
                <a:gd fmla="*/ 2147483647 w 504" name="T48"/>
                <a:gd fmla="*/ 2147483647 h 384" name="T49"/>
                <a:gd fmla="*/ 2147483647 w 504" name="T50"/>
                <a:gd fmla="*/ 2147483647 h 384" name="T51"/>
                <a:gd fmla="*/ 2147483647 w 504" name="T52"/>
                <a:gd fmla="*/ 2147483647 h 384" name="T53"/>
                <a:gd fmla="*/ 2147483647 w 504" name="T54"/>
                <a:gd fmla="*/ 2147483647 h 384" name="T55"/>
                <a:gd fmla="*/ 2147483647 w 504" name="T56"/>
                <a:gd fmla="*/ 2147483647 h 384" name="T57"/>
                <a:gd fmla="*/ 2147483647 w 504" name="T58"/>
                <a:gd fmla="*/ 2147483647 h 384" name="T59"/>
                <a:gd fmla="*/ 2147483647 w 504" name="T60"/>
                <a:gd fmla="*/ 2147483647 h 384" name="T61"/>
                <a:gd fmla="*/ 2147483647 w 504" name="T62"/>
                <a:gd fmla="*/ 2147483647 h 384" name="T63"/>
                <a:gd fmla="*/ 2147483647 w 504" name="T64"/>
                <a:gd fmla="*/ 2147483647 h 384" name="T65"/>
                <a:gd fmla="*/ 2147483647 w 504" name="T66"/>
                <a:gd fmla="*/ 2147483647 h 384" name="T67"/>
                <a:gd fmla="*/ 2147483647 w 504" name="T68"/>
                <a:gd fmla="*/ 2147483647 h 384" name="T69"/>
                <a:gd fmla="*/ 2147483647 w 504" name="T70"/>
                <a:gd fmla="*/ 2147483647 h 38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504" name="T108"/>
                <a:gd fmla="*/ 0 h 384" name="T109"/>
                <a:gd fmla="*/ 504 w 504" name="T110"/>
                <a:gd fmla="*/ 384 h 384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4" w="502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rgbClr val="124C50"/>
            </a:solidFill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Freeform 582"/>
            <p:cNvSpPr/>
            <p:nvPr/>
          </p:nvSpPr>
          <p:spPr bwMode="auto">
            <a:xfrm>
              <a:off x="6931370" y="4324023"/>
              <a:ext cx="53735" cy="74570"/>
            </a:xfrm>
            <a:custGeom>
              <a:gdLst>
                <a:gd fmla="*/ 0 w 40" name="T0"/>
                <a:gd fmla="*/ 2147483647 h 56" name="T1"/>
                <a:gd fmla="*/ 2147483647 w 40" name="T2"/>
                <a:gd fmla="*/ 2147483647 h 56" name="T3"/>
                <a:gd fmla="*/ 2147483647 w 40" name="T4"/>
                <a:gd fmla="*/ 2147483647 h 56" name="T5"/>
                <a:gd fmla="*/ 2147483647 w 40" name="T6"/>
                <a:gd fmla="*/ 2147483647 h 56" name="T7"/>
                <a:gd fmla="*/ 2147483647 w 40" name="T8"/>
                <a:gd fmla="*/ 2147483647 h 56" name="T9"/>
                <a:gd fmla="*/ 2147483647 w 40" name="T10"/>
                <a:gd fmla="*/ 2147483647 h 56" name="T11"/>
                <a:gd fmla="*/ 2147483647 w 40" name="T12"/>
                <a:gd fmla="*/ 0 h 56" name="T13"/>
                <a:gd fmla="*/ 2147483647 w 40" name="T14"/>
                <a:gd fmla="*/ 2147483647 h 56" name="T15"/>
                <a:gd fmla="*/ 0 w 40" name="T16"/>
                <a:gd fmla="*/ 2147483647 h 5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0" name="T27"/>
                <a:gd fmla="*/ 0 h 56" name="T28"/>
                <a:gd fmla="*/ 40 w 40" name="T29"/>
                <a:gd fmla="*/ 56 h 5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56" w="40">
                  <a:moveTo>
                    <a:pt x="0" y="8"/>
                  </a:moveTo>
                  <a:lnTo>
                    <a:pt x="8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9" name="Freeform 583"/>
            <p:cNvSpPr/>
            <p:nvPr/>
          </p:nvSpPr>
          <p:spPr bwMode="auto">
            <a:xfrm>
              <a:off x="6104521" y="3486208"/>
              <a:ext cx="172169" cy="183135"/>
            </a:xfrm>
            <a:custGeom>
              <a:gdLst>
                <a:gd fmla="*/ 0 w 128" name="T0"/>
                <a:gd fmla="*/ 0 h 136" name="T1"/>
                <a:gd fmla="*/ 2147483647 w 128" name="T2"/>
                <a:gd fmla="*/ 0 h 136" name="T3"/>
                <a:gd fmla="*/ 2147483647 w 128" name="T4"/>
                <a:gd fmla="*/ 2147483647 h 136" name="T5"/>
                <a:gd fmla="*/ 2147483647 w 128" name="T6"/>
                <a:gd fmla="*/ 2147483647 h 136" name="T7"/>
                <a:gd fmla="*/ 2147483647 w 128" name="T8"/>
                <a:gd fmla="*/ 2147483647 h 136" name="T9"/>
                <a:gd fmla="*/ 2147483647 w 128" name="T10"/>
                <a:gd fmla="*/ 2147483647 h 136" name="T11"/>
                <a:gd fmla="*/ 2147483647 w 128" name="T12"/>
                <a:gd fmla="*/ 2147483647 h 136" name="T13"/>
                <a:gd fmla="*/ 2147483647 w 128" name="T14"/>
                <a:gd fmla="*/ 2147483647 h 136" name="T15"/>
                <a:gd fmla="*/ 2147483647 w 128" name="T16"/>
                <a:gd fmla="*/ 2147483647 h 136" name="T17"/>
                <a:gd fmla="*/ 2147483647 w 128" name="T18"/>
                <a:gd fmla="*/ 2147483647 h 136" name="T19"/>
                <a:gd fmla="*/ 2147483647 w 128" name="T20"/>
                <a:gd fmla="*/ 2147483647 h 136" name="T21"/>
                <a:gd fmla="*/ 2147483647 w 128" name="T22"/>
                <a:gd fmla="*/ 2147483647 h 136" name="T23"/>
                <a:gd fmla="*/ 2147483647 w 128" name="T24"/>
                <a:gd fmla="*/ 2147483647 h 136" name="T25"/>
                <a:gd fmla="*/ 2147483647 w 128" name="T26"/>
                <a:gd fmla="*/ 2147483647 h 136" name="T27"/>
                <a:gd fmla="*/ 2147483647 w 128" name="T28"/>
                <a:gd fmla="*/ 2147483647 h 136" name="T29"/>
                <a:gd fmla="*/ 2147483647 w 128" name="T30"/>
                <a:gd fmla="*/ 2147483647 h 136" name="T31"/>
                <a:gd fmla="*/ 0 w 128" name="T32"/>
                <a:gd fmla="*/ 0 h 1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128" name="T51"/>
                <a:gd fmla="*/ 0 h 136" name="T52"/>
                <a:gd fmla="*/ 128 w 128" name="T53"/>
                <a:gd fmla="*/ 136 h 136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36" w="128">
                  <a:moveTo>
                    <a:pt x="0" y="0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104"/>
                  </a:lnTo>
                  <a:lnTo>
                    <a:pt x="128" y="128"/>
                  </a:lnTo>
                  <a:lnTo>
                    <a:pt x="112" y="136"/>
                  </a:lnTo>
                  <a:lnTo>
                    <a:pt x="88" y="120"/>
                  </a:lnTo>
                  <a:lnTo>
                    <a:pt x="64" y="104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0" name="Freeform 584"/>
            <p:cNvSpPr/>
            <p:nvPr/>
          </p:nvSpPr>
          <p:spPr bwMode="auto">
            <a:xfrm>
              <a:off x="6330424" y="3454407"/>
              <a:ext cx="160106" cy="182038"/>
            </a:xfrm>
            <a:custGeom>
              <a:gdLst>
                <a:gd fmla="*/ 2147483647 w 120" name="T0"/>
                <a:gd fmla="*/ 2147483647 h 136" name="T1"/>
                <a:gd fmla="*/ 0 w 120" name="T2"/>
                <a:gd fmla="*/ 2147483647 h 136" name="T3"/>
                <a:gd fmla="*/ 0 w 120" name="T4"/>
                <a:gd fmla="*/ 2147483647 h 136" name="T5"/>
                <a:gd fmla="*/ 2147483647 w 120" name="T6"/>
                <a:gd fmla="*/ 2147483647 h 136" name="T7"/>
                <a:gd fmla="*/ 2147483647 w 120" name="T8"/>
                <a:gd fmla="*/ 2147483647 h 136" name="T9"/>
                <a:gd fmla="*/ 2147483647 w 120" name="T10"/>
                <a:gd fmla="*/ 2147483647 h 136" name="T11"/>
                <a:gd fmla="*/ 2147483647 w 120" name="T12"/>
                <a:gd fmla="*/ 2147483647 h 136" name="T13"/>
                <a:gd fmla="*/ 2147483647 w 120" name="T14"/>
                <a:gd fmla="*/ 0 h 136" name="T15"/>
                <a:gd fmla="*/ 2147483647 w 120" name="T16"/>
                <a:gd fmla="*/ 2147483647 h 136" name="T17"/>
                <a:gd fmla="*/ 2147483647 w 120" name="T18"/>
                <a:gd fmla="*/ 2147483647 h 136" name="T19"/>
                <a:gd fmla="*/ 2147483647 w 120" name="T20"/>
                <a:gd fmla="*/ 2147483647 h 136" name="T21"/>
                <a:gd fmla="*/ 2147483647 w 120" name="T22"/>
                <a:gd fmla="*/ 2147483647 h 136" name="T23"/>
                <a:gd fmla="*/ 2147483647 w 120" name="T24"/>
                <a:gd fmla="*/ 2147483647 h 136" name="T25"/>
                <a:gd fmla="*/ 2147483647 w 120" name="T26"/>
                <a:gd fmla="*/ 2147483647 h 136" name="T27"/>
                <a:gd fmla="*/ 2147483647 w 120" name="T28"/>
                <a:gd fmla="*/ 2147483647 h 136" name="T29"/>
                <a:gd fmla="*/ 2147483647 w 120" name="T30"/>
                <a:gd fmla="*/ 2147483647 h 136" name="T31"/>
                <a:gd fmla="*/ 2147483647 w 120" name="T32"/>
                <a:gd fmla="*/ 2147483647 h 136" name="T33"/>
                <a:gd fmla="*/ 2147483647 w 120" name="T34"/>
                <a:gd fmla="*/ 2147483647 h 136" name="T35"/>
                <a:gd fmla="*/ 2147483647 w 120" name="T36"/>
                <a:gd fmla="*/ 2147483647 h 136" name="T37"/>
                <a:gd fmla="*/ 2147483647 w 120" name="T38"/>
                <a:gd fmla="*/ 2147483647 h 136" name="T39"/>
                <a:gd fmla="*/ 2147483647 w 120" name="T40"/>
                <a:gd fmla="*/ 2147483647 h 136" name="T41"/>
                <a:gd fmla="*/ 2147483647 w 120" name="T42"/>
                <a:gd fmla="*/ 2147483647 h 136" name="T43"/>
                <a:gd fmla="*/ 2147483647 w 120" name="T44"/>
                <a:gd fmla="*/ 2147483647 h 136" name="T45"/>
                <a:gd fmla="*/ 2147483647 w 120" name="T46"/>
                <a:gd fmla="*/ 2147483647 h 1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120" name="T72"/>
                <a:gd fmla="*/ 0 h 136" name="T73"/>
                <a:gd fmla="*/ 120 w 120" name="T74"/>
                <a:gd fmla="*/ 136 h 136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136" w="120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1" name="Freeform 585"/>
            <p:cNvSpPr/>
            <p:nvPr/>
          </p:nvSpPr>
          <p:spPr bwMode="auto">
            <a:xfrm>
              <a:off x="6694501" y="3582710"/>
              <a:ext cx="311439" cy="172169"/>
            </a:xfrm>
            <a:custGeom>
              <a:gdLst>
                <a:gd fmla="*/ 0 w 232" name="T0"/>
                <a:gd fmla="*/ 2147483647 h 128" name="T1"/>
                <a:gd fmla="*/ 2147483647 w 232" name="T2"/>
                <a:gd fmla="*/ 2147483647 h 128" name="T3"/>
                <a:gd fmla="*/ 2147483647 w 232" name="T4"/>
                <a:gd fmla="*/ 2147483647 h 128" name="T5"/>
                <a:gd fmla="*/ 2147483647 w 232" name="T6"/>
                <a:gd fmla="*/ 2147483647 h 128" name="T7"/>
                <a:gd fmla="*/ 2147483647 w 232" name="T8"/>
                <a:gd fmla="*/ 2147483647 h 128" name="T9"/>
                <a:gd fmla="*/ 2147483647 w 232" name="T10"/>
                <a:gd fmla="*/ 2147483647 h 128" name="T11"/>
                <a:gd fmla="*/ 2147483647 w 232" name="T12"/>
                <a:gd fmla="*/ 2147483647 h 128" name="T13"/>
                <a:gd fmla="*/ 2147483647 w 232" name="T14"/>
                <a:gd fmla="*/ 2147483647 h 128" name="T15"/>
                <a:gd fmla="*/ 2147483647 w 232" name="T16"/>
                <a:gd fmla="*/ 2147483647 h 128" name="T17"/>
                <a:gd fmla="*/ 2147483647 w 232" name="T18"/>
                <a:gd fmla="*/ 2147483647 h 128" name="T19"/>
                <a:gd fmla="*/ 2147483647 w 232" name="T20"/>
                <a:gd fmla="*/ 2147483647 h 128" name="T21"/>
                <a:gd fmla="*/ 2147483647 w 232" name="T22"/>
                <a:gd fmla="*/ 2147483647 h 128" name="T23"/>
                <a:gd fmla="*/ 2147483647 w 232" name="T24"/>
                <a:gd fmla="*/ 2147483647 h 128" name="T25"/>
                <a:gd fmla="*/ 2147483647 w 232" name="T26"/>
                <a:gd fmla="*/ 2147483647 h 128" name="T27"/>
                <a:gd fmla="*/ 2147483647 w 232" name="T28"/>
                <a:gd fmla="*/ 2147483647 h 128" name="T29"/>
                <a:gd fmla="*/ 2147483647 w 232" name="T30"/>
                <a:gd fmla="*/ 2147483647 h 128" name="T31"/>
                <a:gd fmla="*/ 2147483647 w 232" name="T32"/>
                <a:gd fmla="*/ 2147483647 h 128" name="T33"/>
                <a:gd fmla="*/ 2147483647 w 232" name="T34"/>
                <a:gd fmla="*/ 2147483647 h 128" name="T35"/>
                <a:gd fmla="*/ 2147483647 w 232" name="T36"/>
                <a:gd fmla="*/ 2147483647 h 128" name="T37"/>
                <a:gd fmla="*/ 2147483647 w 232" name="T38"/>
                <a:gd fmla="*/ 2147483647 h 128" name="T39"/>
                <a:gd fmla="*/ 2147483647 w 232" name="T40"/>
                <a:gd fmla="*/ 2147483647 h 128" name="T41"/>
                <a:gd fmla="*/ 2147483647 w 232" name="T42"/>
                <a:gd fmla="*/ 2147483647 h 128" name="T43"/>
                <a:gd fmla="*/ 2147483647 w 232" name="T44"/>
                <a:gd fmla="*/ 2147483647 h 128" name="T45"/>
                <a:gd fmla="*/ 2147483647 w 232" name="T46"/>
                <a:gd fmla="*/ 2147483647 h 128" name="T47"/>
                <a:gd fmla="*/ 2147483647 w 232" name="T48"/>
                <a:gd fmla="*/ 2147483647 h 128" name="T49"/>
                <a:gd fmla="*/ 2147483647 w 232" name="T50"/>
                <a:gd fmla="*/ 2147483647 h 128" name="T51"/>
                <a:gd fmla="*/ 2147483647 w 232" name="T52"/>
                <a:gd fmla="*/ 2147483647 h 128" name="T53"/>
                <a:gd fmla="*/ 2147483647 w 232" name="T54"/>
                <a:gd fmla="*/ 2147483647 h 128" name="T55"/>
                <a:gd fmla="*/ 2147483647 w 232" name="T56"/>
                <a:gd fmla="*/ 2147483647 h 128" name="T57"/>
                <a:gd fmla="*/ 2147483647 w 232" name="T58"/>
                <a:gd fmla="*/ 2147483647 h 128" name="T59"/>
                <a:gd fmla="*/ 2147483647 w 232" name="T60"/>
                <a:gd fmla="*/ 0 h 128" name="T61"/>
                <a:gd fmla="*/ 2147483647 w 232" name="T62"/>
                <a:gd fmla="*/ 0 h 128" name="T63"/>
                <a:gd fmla="*/ 0 w 232" name="T64"/>
                <a:gd fmla="*/ 2147483647 h 128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32" name="T99"/>
                <a:gd fmla="*/ 0 h 128" name="T100"/>
                <a:gd fmla="*/ 232 w 232" name="T101"/>
                <a:gd fmla="*/ 128 h 128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128" w="231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" name="Freeform 586"/>
            <p:cNvSpPr/>
            <p:nvPr/>
          </p:nvSpPr>
          <p:spPr bwMode="auto">
            <a:xfrm>
              <a:off x="6330424" y="3454407"/>
              <a:ext cx="160106" cy="182038"/>
            </a:xfrm>
            <a:custGeom>
              <a:gdLst>
                <a:gd fmla="*/ 2147483647 w 120" name="T0"/>
                <a:gd fmla="*/ 2147483647 h 136" name="T1"/>
                <a:gd fmla="*/ 0 w 120" name="T2"/>
                <a:gd fmla="*/ 2147483647 h 136" name="T3"/>
                <a:gd fmla="*/ 0 w 120" name="T4"/>
                <a:gd fmla="*/ 2147483647 h 136" name="T5"/>
                <a:gd fmla="*/ 2147483647 w 120" name="T6"/>
                <a:gd fmla="*/ 2147483647 h 136" name="T7"/>
                <a:gd fmla="*/ 2147483647 w 120" name="T8"/>
                <a:gd fmla="*/ 2147483647 h 136" name="T9"/>
                <a:gd fmla="*/ 2147483647 w 120" name="T10"/>
                <a:gd fmla="*/ 2147483647 h 136" name="T11"/>
                <a:gd fmla="*/ 2147483647 w 120" name="T12"/>
                <a:gd fmla="*/ 2147483647 h 136" name="T13"/>
                <a:gd fmla="*/ 2147483647 w 120" name="T14"/>
                <a:gd fmla="*/ 0 h 136" name="T15"/>
                <a:gd fmla="*/ 2147483647 w 120" name="T16"/>
                <a:gd fmla="*/ 2147483647 h 136" name="T17"/>
                <a:gd fmla="*/ 2147483647 w 120" name="T18"/>
                <a:gd fmla="*/ 2147483647 h 136" name="T19"/>
                <a:gd fmla="*/ 2147483647 w 120" name="T20"/>
                <a:gd fmla="*/ 2147483647 h 136" name="T21"/>
                <a:gd fmla="*/ 2147483647 w 120" name="T22"/>
                <a:gd fmla="*/ 2147483647 h 136" name="T23"/>
                <a:gd fmla="*/ 2147483647 w 120" name="T24"/>
                <a:gd fmla="*/ 2147483647 h 136" name="T25"/>
                <a:gd fmla="*/ 2147483647 w 120" name="T26"/>
                <a:gd fmla="*/ 2147483647 h 136" name="T27"/>
                <a:gd fmla="*/ 2147483647 w 120" name="T28"/>
                <a:gd fmla="*/ 2147483647 h 136" name="T29"/>
                <a:gd fmla="*/ 2147483647 w 120" name="T30"/>
                <a:gd fmla="*/ 2147483647 h 136" name="T31"/>
                <a:gd fmla="*/ 2147483647 w 120" name="T32"/>
                <a:gd fmla="*/ 2147483647 h 136" name="T33"/>
                <a:gd fmla="*/ 2147483647 w 120" name="T34"/>
                <a:gd fmla="*/ 2147483647 h 136" name="T35"/>
                <a:gd fmla="*/ 2147483647 w 120" name="T36"/>
                <a:gd fmla="*/ 2147483647 h 136" name="T37"/>
                <a:gd fmla="*/ 2147483647 w 120" name="T38"/>
                <a:gd fmla="*/ 2147483647 h 136" name="T39"/>
                <a:gd fmla="*/ 2147483647 w 120" name="T40"/>
                <a:gd fmla="*/ 2147483647 h 136" name="T41"/>
                <a:gd fmla="*/ 2147483647 w 120" name="T42"/>
                <a:gd fmla="*/ 2147483647 h 136" name="T43"/>
                <a:gd fmla="*/ 2147483647 w 120" name="T44"/>
                <a:gd fmla="*/ 2147483647 h 136" name="T45"/>
                <a:gd fmla="*/ 2147483647 w 120" name="T46"/>
                <a:gd fmla="*/ 2147483647 h 1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120" name="T72"/>
                <a:gd fmla="*/ 0 h 136" name="T73"/>
                <a:gd fmla="*/ 120 w 120" name="T74"/>
                <a:gd fmla="*/ 136 h 136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136" w="120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" name="Freeform 587"/>
            <p:cNvSpPr/>
            <p:nvPr/>
          </p:nvSpPr>
          <p:spPr bwMode="auto">
            <a:xfrm>
              <a:off x="6694501" y="3582710"/>
              <a:ext cx="311439" cy="172169"/>
            </a:xfrm>
            <a:custGeom>
              <a:gdLst>
                <a:gd fmla="*/ 0 w 232" name="T0"/>
                <a:gd fmla="*/ 2147483647 h 128" name="T1"/>
                <a:gd fmla="*/ 2147483647 w 232" name="T2"/>
                <a:gd fmla="*/ 2147483647 h 128" name="T3"/>
                <a:gd fmla="*/ 2147483647 w 232" name="T4"/>
                <a:gd fmla="*/ 2147483647 h 128" name="T5"/>
                <a:gd fmla="*/ 2147483647 w 232" name="T6"/>
                <a:gd fmla="*/ 2147483647 h 128" name="T7"/>
                <a:gd fmla="*/ 2147483647 w 232" name="T8"/>
                <a:gd fmla="*/ 2147483647 h 128" name="T9"/>
                <a:gd fmla="*/ 2147483647 w 232" name="T10"/>
                <a:gd fmla="*/ 2147483647 h 128" name="T11"/>
                <a:gd fmla="*/ 2147483647 w 232" name="T12"/>
                <a:gd fmla="*/ 2147483647 h 128" name="T13"/>
                <a:gd fmla="*/ 2147483647 w 232" name="T14"/>
                <a:gd fmla="*/ 2147483647 h 128" name="T15"/>
                <a:gd fmla="*/ 2147483647 w 232" name="T16"/>
                <a:gd fmla="*/ 2147483647 h 128" name="T17"/>
                <a:gd fmla="*/ 2147483647 w 232" name="T18"/>
                <a:gd fmla="*/ 2147483647 h 128" name="T19"/>
                <a:gd fmla="*/ 2147483647 w 232" name="T20"/>
                <a:gd fmla="*/ 2147483647 h 128" name="T21"/>
                <a:gd fmla="*/ 2147483647 w 232" name="T22"/>
                <a:gd fmla="*/ 2147483647 h 128" name="T23"/>
                <a:gd fmla="*/ 2147483647 w 232" name="T24"/>
                <a:gd fmla="*/ 2147483647 h 128" name="T25"/>
                <a:gd fmla="*/ 2147483647 w 232" name="T26"/>
                <a:gd fmla="*/ 2147483647 h 128" name="T27"/>
                <a:gd fmla="*/ 2147483647 w 232" name="T28"/>
                <a:gd fmla="*/ 2147483647 h 128" name="T29"/>
                <a:gd fmla="*/ 2147483647 w 232" name="T30"/>
                <a:gd fmla="*/ 2147483647 h 128" name="T31"/>
                <a:gd fmla="*/ 2147483647 w 232" name="T32"/>
                <a:gd fmla="*/ 2147483647 h 128" name="T33"/>
                <a:gd fmla="*/ 2147483647 w 232" name="T34"/>
                <a:gd fmla="*/ 2147483647 h 128" name="T35"/>
                <a:gd fmla="*/ 2147483647 w 232" name="T36"/>
                <a:gd fmla="*/ 2147483647 h 128" name="T37"/>
                <a:gd fmla="*/ 2147483647 w 232" name="T38"/>
                <a:gd fmla="*/ 2147483647 h 128" name="T39"/>
                <a:gd fmla="*/ 2147483647 w 232" name="T40"/>
                <a:gd fmla="*/ 2147483647 h 128" name="T41"/>
                <a:gd fmla="*/ 2147483647 w 232" name="T42"/>
                <a:gd fmla="*/ 2147483647 h 128" name="T43"/>
                <a:gd fmla="*/ 2147483647 w 232" name="T44"/>
                <a:gd fmla="*/ 2147483647 h 128" name="T45"/>
                <a:gd fmla="*/ 2147483647 w 232" name="T46"/>
                <a:gd fmla="*/ 2147483647 h 128" name="T47"/>
                <a:gd fmla="*/ 2147483647 w 232" name="T48"/>
                <a:gd fmla="*/ 2147483647 h 128" name="T49"/>
                <a:gd fmla="*/ 2147483647 w 232" name="T50"/>
                <a:gd fmla="*/ 2147483647 h 128" name="T51"/>
                <a:gd fmla="*/ 2147483647 w 232" name="T52"/>
                <a:gd fmla="*/ 2147483647 h 128" name="T53"/>
                <a:gd fmla="*/ 2147483647 w 232" name="T54"/>
                <a:gd fmla="*/ 2147483647 h 128" name="T55"/>
                <a:gd fmla="*/ 2147483647 w 232" name="T56"/>
                <a:gd fmla="*/ 2147483647 h 128" name="T57"/>
                <a:gd fmla="*/ 2147483647 w 232" name="T58"/>
                <a:gd fmla="*/ 2147483647 h 128" name="T59"/>
                <a:gd fmla="*/ 2147483647 w 232" name="T60"/>
                <a:gd fmla="*/ 0 h 128" name="T61"/>
                <a:gd fmla="*/ 2147483647 w 232" name="T62"/>
                <a:gd fmla="*/ 0 h 128" name="T63"/>
                <a:gd fmla="*/ 0 w 232" name="T64"/>
                <a:gd fmla="*/ 2147483647 h 128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32" name="T99"/>
                <a:gd fmla="*/ 0 h 128" name="T100"/>
                <a:gd fmla="*/ 232 w 232" name="T101"/>
                <a:gd fmla="*/ 128 h 128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128" w="231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Freeform 588"/>
            <p:cNvSpPr/>
            <p:nvPr/>
          </p:nvSpPr>
          <p:spPr bwMode="auto">
            <a:xfrm>
              <a:off x="6501497" y="3261402"/>
              <a:ext cx="96502" cy="128304"/>
            </a:xfrm>
            <a:custGeom>
              <a:gdLst>
                <a:gd fmla="*/ 2147483647 w 72" name="T0"/>
                <a:gd fmla="*/ 2147483647 h 96" name="T1"/>
                <a:gd fmla="*/ 0 w 72" name="T2"/>
                <a:gd fmla="*/ 2147483647 h 96" name="T3"/>
                <a:gd fmla="*/ 2147483647 w 72" name="T4"/>
                <a:gd fmla="*/ 2147483647 h 96" name="T5"/>
                <a:gd fmla="*/ 2147483647 w 72" name="T6"/>
                <a:gd fmla="*/ 2147483647 h 96" name="T7"/>
                <a:gd fmla="*/ 2147483647 w 72" name="T8"/>
                <a:gd fmla="*/ 2147483647 h 96" name="T9"/>
                <a:gd fmla="*/ 2147483647 w 72" name="T10"/>
                <a:gd fmla="*/ 2147483647 h 96" name="T11"/>
                <a:gd fmla="*/ 2147483647 w 72" name="T12"/>
                <a:gd fmla="*/ 2147483647 h 96" name="T13"/>
                <a:gd fmla="*/ 2147483647 w 72" name="T14"/>
                <a:gd fmla="*/ 2147483647 h 96" name="T15"/>
                <a:gd fmla="*/ 2147483647 w 72" name="T16"/>
                <a:gd fmla="*/ 2147483647 h 96" name="T17"/>
                <a:gd fmla="*/ 2147483647 w 72" name="T18"/>
                <a:gd fmla="*/ 2147483647 h 96" name="T19"/>
                <a:gd fmla="*/ 2147483647 w 72" name="T20"/>
                <a:gd fmla="*/ 2147483647 h 96" name="T21"/>
                <a:gd fmla="*/ 2147483647 w 72" name="T22"/>
                <a:gd fmla="*/ 2147483647 h 96" name="T23"/>
                <a:gd fmla="*/ 2147483647 w 72" name="T24"/>
                <a:gd fmla="*/ 2147483647 h 96" name="T25"/>
                <a:gd fmla="*/ 2147483647 w 72" name="T26"/>
                <a:gd fmla="*/ 0 h 96" name="T27"/>
                <a:gd fmla="*/ 2147483647 w 72" name="T28"/>
                <a:gd fmla="*/ 2147483647 h 9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2" name="T45"/>
                <a:gd fmla="*/ 0 h 96" name="T46"/>
                <a:gd fmla="*/ 72 w 72" name="T47"/>
                <a:gd fmla="*/ 96 h 9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96" w="72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" name="Freeform 589"/>
            <p:cNvSpPr/>
            <p:nvPr/>
          </p:nvSpPr>
          <p:spPr bwMode="auto">
            <a:xfrm>
              <a:off x="6544265" y="3411638"/>
              <a:ext cx="75666" cy="63604"/>
            </a:xfrm>
            <a:custGeom>
              <a:gdLst>
                <a:gd fmla="*/ 0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0 h 48" name="T7"/>
                <a:gd fmla="*/ 2147483647 w 56" name="T8"/>
                <a:gd fmla="*/ 2147483647 h 48" name="T9"/>
                <a:gd fmla="*/ 2147483647 w 56" name="T10"/>
                <a:gd fmla="*/ 2147483647 h 48" name="T11"/>
                <a:gd fmla="*/ 2147483647 w 56" name="T12"/>
                <a:gd fmla="*/ 2147483647 h 48" name="T13"/>
                <a:gd fmla="*/ 2147483647 w 56" name="T14"/>
                <a:gd fmla="*/ 2147483647 h 48" name="T15"/>
                <a:gd fmla="*/ 2147483647 w 56" name="T16"/>
                <a:gd fmla="*/ 2147483647 h 48" name="T17"/>
                <a:gd fmla="*/ 0 w 56" name="T18"/>
                <a:gd fmla="*/ 2147483647 h 4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56" name="T30"/>
                <a:gd fmla="*/ 0 h 48" name="T31"/>
                <a:gd fmla="*/ 56 w 56" name="T32"/>
                <a:gd fmla="*/ 48 h 48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48" w="56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6" name="Freeform 590"/>
            <p:cNvSpPr/>
            <p:nvPr/>
          </p:nvSpPr>
          <p:spPr bwMode="auto">
            <a:xfrm>
              <a:off x="6505883" y="3261402"/>
              <a:ext cx="96502" cy="128304"/>
            </a:xfrm>
            <a:custGeom>
              <a:gdLst>
                <a:gd fmla="*/ 2147483647 w 72" name="T0"/>
                <a:gd fmla="*/ 2147483647 h 96" name="T1"/>
                <a:gd fmla="*/ 0 w 72" name="T2"/>
                <a:gd fmla="*/ 2147483647 h 96" name="T3"/>
                <a:gd fmla="*/ 2147483647 w 72" name="T4"/>
                <a:gd fmla="*/ 2147483647 h 96" name="T5"/>
                <a:gd fmla="*/ 2147483647 w 72" name="T6"/>
                <a:gd fmla="*/ 2147483647 h 96" name="T7"/>
                <a:gd fmla="*/ 2147483647 w 72" name="T8"/>
                <a:gd fmla="*/ 2147483647 h 96" name="T9"/>
                <a:gd fmla="*/ 2147483647 w 72" name="T10"/>
                <a:gd fmla="*/ 2147483647 h 96" name="T11"/>
                <a:gd fmla="*/ 2147483647 w 72" name="T12"/>
                <a:gd fmla="*/ 2147483647 h 96" name="T13"/>
                <a:gd fmla="*/ 2147483647 w 72" name="T14"/>
                <a:gd fmla="*/ 2147483647 h 96" name="T15"/>
                <a:gd fmla="*/ 2147483647 w 72" name="T16"/>
                <a:gd fmla="*/ 2147483647 h 96" name="T17"/>
                <a:gd fmla="*/ 2147483647 w 72" name="T18"/>
                <a:gd fmla="*/ 2147483647 h 96" name="T19"/>
                <a:gd fmla="*/ 2147483647 w 72" name="T20"/>
                <a:gd fmla="*/ 2147483647 h 96" name="T21"/>
                <a:gd fmla="*/ 2147483647 w 72" name="T22"/>
                <a:gd fmla="*/ 2147483647 h 96" name="T23"/>
                <a:gd fmla="*/ 2147483647 w 72" name="T24"/>
                <a:gd fmla="*/ 2147483647 h 96" name="T25"/>
                <a:gd fmla="*/ 2147483647 w 72" name="T26"/>
                <a:gd fmla="*/ 0 h 96" name="T27"/>
                <a:gd fmla="*/ 2147483647 w 72" name="T28"/>
                <a:gd fmla="*/ 2147483647 h 9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2" name="T45"/>
                <a:gd fmla="*/ 0 h 96" name="T46"/>
                <a:gd fmla="*/ 72 w 72" name="T47"/>
                <a:gd fmla="*/ 96 h 9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96" w="72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" name="Freeform 591"/>
            <p:cNvSpPr/>
            <p:nvPr/>
          </p:nvSpPr>
          <p:spPr bwMode="auto">
            <a:xfrm>
              <a:off x="6544265" y="3411638"/>
              <a:ext cx="75666" cy="63604"/>
            </a:xfrm>
            <a:custGeom>
              <a:gdLst>
                <a:gd fmla="*/ 0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0 h 48" name="T7"/>
                <a:gd fmla="*/ 2147483647 w 56" name="T8"/>
                <a:gd fmla="*/ 2147483647 h 48" name="T9"/>
                <a:gd fmla="*/ 2147483647 w 56" name="T10"/>
                <a:gd fmla="*/ 2147483647 h 48" name="T11"/>
                <a:gd fmla="*/ 2147483647 w 56" name="T12"/>
                <a:gd fmla="*/ 2147483647 h 48" name="T13"/>
                <a:gd fmla="*/ 2147483647 w 56" name="T14"/>
                <a:gd fmla="*/ 2147483647 h 48" name="T15"/>
                <a:gd fmla="*/ 2147483647 w 56" name="T16"/>
                <a:gd fmla="*/ 2147483647 h 48" name="T17"/>
                <a:gd fmla="*/ 0 w 56" name="T18"/>
                <a:gd fmla="*/ 2147483647 h 4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56" name="T30"/>
                <a:gd fmla="*/ 0 h 48" name="T31"/>
                <a:gd fmla="*/ 56 w 56" name="T32"/>
                <a:gd fmla="*/ 48 h 48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48" w="56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" name="Freeform 592"/>
            <p:cNvSpPr/>
            <p:nvPr/>
          </p:nvSpPr>
          <p:spPr bwMode="auto">
            <a:xfrm>
              <a:off x="6490530" y="3550909"/>
              <a:ext cx="97599" cy="118435"/>
            </a:xfrm>
            <a:custGeom>
              <a:gdLst>
                <a:gd fmla="*/ 2147483647 w 72" name="T0"/>
                <a:gd fmla="*/ 2147483647 h 88" name="T1"/>
                <a:gd fmla="*/ 2147483647 w 72" name="T2"/>
                <a:gd fmla="*/ 2147483647 h 88" name="T3"/>
                <a:gd fmla="*/ 0 w 72" name="T4"/>
                <a:gd fmla="*/ 2147483647 h 88" name="T5"/>
                <a:gd fmla="*/ 0 w 72" name="T6"/>
                <a:gd fmla="*/ 2147483647 h 88" name="T7"/>
                <a:gd fmla="*/ 2147483647 w 72" name="T8"/>
                <a:gd fmla="*/ 2147483647 h 88" name="T9"/>
                <a:gd fmla="*/ 2147483647 w 72" name="T10"/>
                <a:gd fmla="*/ 2147483647 h 88" name="T11"/>
                <a:gd fmla="*/ 2147483647 w 72" name="T12"/>
                <a:gd fmla="*/ 2147483647 h 88" name="T13"/>
                <a:gd fmla="*/ 2147483647 w 72" name="T14"/>
                <a:gd fmla="*/ 0 h 88" name="T15"/>
                <a:gd fmla="*/ 2147483647 w 72" name="T16"/>
                <a:gd fmla="*/ 2147483647 h 88" name="T17"/>
                <a:gd fmla="*/ 2147483647 w 72" name="T18"/>
                <a:gd fmla="*/ 2147483647 h 88" name="T19"/>
                <a:gd fmla="*/ 2147483647 w 72" name="T20"/>
                <a:gd fmla="*/ 2147483647 h 88" name="T21"/>
                <a:gd fmla="*/ 2147483647 w 72" name="T22"/>
                <a:gd fmla="*/ 2147483647 h 88" name="T23"/>
                <a:gd fmla="*/ 2147483647 w 72" name="T24"/>
                <a:gd fmla="*/ 2147483647 h 88" name="T25"/>
                <a:gd fmla="*/ 2147483647 w 72" name="T26"/>
                <a:gd fmla="*/ 2147483647 h 88" name="T27"/>
                <a:gd fmla="*/ 2147483647 w 72" name="T28"/>
                <a:gd fmla="*/ 2147483647 h 88" name="T29"/>
                <a:gd fmla="*/ 2147483647 w 72" name="T30"/>
                <a:gd fmla="*/ 2147483647 h 88" name="T31"/>
                <a:gd fmla="*/ 2147483647 w 72" name="T32"/>
                <a:gd fmla="*/ 2147483647 h 88" name="T33"/>
                <a:gd fmla="*/ 2147483647 w 72" name="T34"/>
                <a:gd fmla="*/ 2147483647 h 88" name="T35"/>
                <a:gd fmla="*/ 2147483647 w 72" name="T36"/>
                <a:gd fmla="*/ 2147483647 h 88" name="T37"/>
                <a:gd fmla="*/ 2147483647 w 72" name="T38"/>
                <a:gd fmla="*/ 2147483647 h 88" name="T39"/>
                <a:gd fmla="*/ 2147483647 w 72" name="T40"/>
                <a:gd fmla="*/ 2147483647 h 88" name="T41"/>
                <a:gd fmla="*/ 2147483647 w 72" name="T42"/>
                <a:gd fmla="*/ 2147483647 h 88" name="T43"/>
                <a:gd fmla="*/ 2147483647 w 72" name="T44"/>
                <a:gd fmla="*/ 2147483647 h 88" name="T45"/>
                <a:gd fmla="*/ 2147483647 w 72" name="T46"/>
                <a:gd fmla="*/ 2147483647 h 88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72" name="T72"/>
                <a:gd fmla="*/ 0 h 88" name="T73"/>
                <a:gd fmla="*/ 72 w 72" name="T74"/>
                <a:gd fmla="*/ 88 h 88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88" w="72">
                  <a:moveTo>
                    <a:pt x="8" y="88"/>
                  </a:move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8" y="8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" name="Freeform 593"/>
            <p:cNvSpPr/>
            <p:nvPr/>
          </p:nvSpPr>
          <p:spPr bwMode="auto">
            <a:xfrm>
              <a:off x="6265724" y="3690179"/>
              <a:ext cx="182038" cy="42768"/>
            </a:xfrm>
            <a:custGeom>
              <a:gdLst>
                <a:gd fmla="*/ 0 w 136" name="T0"/>
                <a:gd fmla="*/ 0 h 32" name="T1"/>
                <a:gd fmla="*/ 2147483647 w 136" name="T2"/>
                <a:gd fmla="*/ 0 h 32" name="T3"/>
                <a:gd fmla="*/ 2147483647 w 136" name="T4"/>
                <a:gd fmla="*/ 0 h 32" name="T5"/>
                <a:gd fmla="*/ 2147483647 w 136" name="T6"/>
                <a:gd fmla="*/ 0 h 32" name="T7"/>
                <a:gd fmla="*/ 2147483647 w 136" name="T8"/>
                <a:gd fmla="*/ 2147483647 h 32" name="T9"/>
                <a:gd fmla="*/ 2147483647 w 136" name="T10"/>
                <a:gd fmla="*/ 2147483647 h 32" name="T11"/>
                <a:gd fmla="*/ 2147483647 w 136" name="T12"/>
                <a:gd fmla="*/ 2147483647 h 32" name="T13"/>
                <a:gd fmla="*/ 2147483647 w 136" name="T14"/>
                <a:gd fmla="*/ 2147483647 h 32" name="T15"/>
                <a:gd fmla="*/ 2147483647 w 136" name="T16"/>
                <a:gd fmla="*/ 2147483647 h 32" name="T17"/>
                <a:gd fmla="*/ 2147483647 w 136" name="T18"/>
                <a:gd fmla="*/ 2147483647 h 32" name="T19"/>
                <a:gd fmla="*/ 0 w 136" name="T20"/>
                <a:gd fmla="*/ 0 h 32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36" name="T33"/>
                <a:gd fmla="*/ 0 h 32" name="T34"/>
                <a:gd fmla="*/ 136 w 136" name="T35"/>
                <a:gd fmla="*/ 32 h 32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32" w="136">
                  <a:moveTo>
                    <a:pt x="0" y="0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8"/>
                  </a:lnTo>
                  <a:lnTo>
                    <a:pt x="128" y="16"/>
                  </a:lnTo>
                  <a:lnTo>
                    <a:pt x="136" y="32"/>
                  </a:lnTo>
                  <a:lnTo>
                    <a:pt x="104" y="24"/>
                  </a:lnTo>
                  <a:lnTo>
                    <a:pt x="80" y="24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" name="Freeform 594"/>
            <p:cNvSpPr/>
            <p:nvPr/>
          </p:nvSpPr>
          <p:spPr bwMode="auto">
            <a:xfrm>
              <a:off x="3462773" y="2551891"/>
              <a:ext cx="107468" cy="129401"/>
            </a:xfrm>
            <a:custGeom>
              <a:gdLst>
                <a:gd fmla="*/ 0 w 80" name="T0"/>
                <a:gd fmla="*/ 2147483647 h 96" name="T1"/>
                <a:gd fmla="*/ 0 w 80" name="T2"/>
                <a:gd fmla="*/ 2147483647 h 96" name="T3"/>
                <a:gd fmla="*/ 0 w 80" name="T4"/>
                <a:gd fmla="*/ 2147483647 h 96" name="T5"/>
                <a:gd fmla="*/ 2147483647 w 80" name="T6"/>
                <a:gd fmla="*/ 2147483647 h 96" name="T7"/>
                <a:gd fmla="*/ 2147483647 w 80" name="T8"/>
                <a:gd fmla="*/ 0 h 96" name="T9"/>
                <a:gd fmla="*/ 2147483647 w 80" name="T10"/>
                <a:gd fmla="*/ 2147483647 h 96" name="T11"/>
                <a:gd fmla="*/ 2147483647 w 80" name="T12"/>
                <a:gd fmla="*/ 2147483647 h 96" name="T13"/>
                <a:gd fmla="*/ 2147483647 w 80" name="T14"/>
                <a:gd fmla="*/ 2147483647 h 96" name="T15"/>
                <a:gd fmla="*/ 2147483647 w 80" name="T16"/>
                <a:gd fmla="*/ 2147483647 h 96" name="T17"/>
                <a:gd fmla="*/ 2147483647 w 80" name="T18"/>
                <a:gd fmla="*/ 2147483647 h 96" name="T19"/>
                <a:gd fmla="*/ 2147483647 w 80" name="T20"/>
                <a:gd fmla="*/ 2147483647 h 96" name="T21"/>
                <a:gd fmla="*/ 2147483647 w 80" name="T22"/>
                <a:gd fmla="*/ 2147483647 h 96" name="T23"/>
                <a:gd fmla="*/ 2147483647 w 80" name="T24"/>
                <a:gd fmla="*/ 2147483647 h 96" name="T25"/>
                <a:gd fmla="*/ 2147483647 w 80" name="T26"/>
                <a:gd fmla="*/ 2147483647 h 96" name="T27"/>
                <a:gd fmla="*/ 2147483647 w 80" name="T28"/>
                <a:gd fmla="*/ 2147483647 h 96" name="T29"/>
                <a:gd fmla="*/ 2147483647 w 80" name="T30"/>
                <a:gd fmla="*/ 2147483647 h 96" name="T31"/>
                <a:gd fmla="*/ 0 w 80" name="T32"/>
                <a:gd fmla="*/ 2147483647 h 9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80" name="T51"/>
                <a:gd fmla="*/ 0 h 96" name="T52"/>
                <a:gd fmla="*/ 80 w 80" name="T53"/>
                <a:gd fmla="*/ 96 h 96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96" w="80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" name="Freeform 595"/>
            <p:cNvSpPr/>
            <p:nvPr/>
          </p:nvSpPr>
          <p:spPr bwMode="auto">
            <a:xfrm>
              <a:off x="3012063" y="3174769"/>
              <a:ext cx="193004" cy="53735"/>
            </a:xfrm>
            <a:custGeom>
              <a:gdLst>
                <a:gd fmla="*/ 2147483647 w 144" name="T0"/>
                <a:gd fmla="*/ 2147483647 h 40" name="T1"/>
                <a:gd fmla="*/ 2147483647 w 144" name="T2"/>
                <a:gd fmla="*/ 0 h 40" name="T3"/>
                <a:gd fmla="*/ 2147483647 w 144" name="T4"/>
                <a:gd fmla="*/ 0 h 40" name="T5"/>
                <a:gd fmla="*/ 2147483647 w 144" name="T6"/>
                <a:gd fmla="*/ 2147483647 h 40" name="T7"/>
                <a:gd fmla="*/ 2147483647 w 144" name="T8"/>
                <a:gd fmla="*/ 2147483647 h 40" name="T9"/>
                <a:gd fmla="*/ 2147483647 w 144" name="T10"/>
                <a:gd fmla="*/ 2147483647 h 40" name="T11"/>
                <a:gd fmla="*/ 2147483647 w 144" name="T12"/>
                <a:gd fmla="*/ 2147483647 h 40" name="T13"/>
                <a:gd fmla="*/ 2147483647 w 144" name="T14"/>
                <a:gd fmla="*/ 2147483647 h 40" name="T15"/>
                <a:gd fmla="*/ 2147483647 w 144" name="T16"/>
                <a:gd fmla="*/ 2147483647 h 40" name="T17"/>
                <a:gd fmla="*/ 2147483647 w 144" name="T18"/>
                <a:gd fmla="*/ 2147483647 h 40" name="T19"/>
                <a:gd fmla="*/ 2147483647 w 144" name="T20"/>
                <a:gd fmla="*/ 2147483647 h 40" name="T21"/>
                <a:gd fmla="*/ 2147483647 w 144" name="T22"/>
                <a:gd fmla="*/ 2147483647 h 40" name="T23"/>
                <a:gd fmla="*/ 2147483647 w 144" name="T24"/>
                <a:gd fmla="*/ 2147483647 h 40" name="T25"/>
                <a:gd fmla="*/ 2147483647 w 144" name="T26"/>
                <a:gd fmla="*/ 2147483647 h 40" name="T27"/>
                <a:gd fmla="*/ 0 w 144" name="T28"/>
                <a:gd fmla="*/ 2147483647 h 40" name="T29"/>
                <a:gd fmla="*/ 2147483647 w 144" name="T30"/>
                <a:gd fmla="*/ 2147483647 h 40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144" name="T48"/>
                <a:gd fmla="*/ 0 h 40" name="T49"/>
                <a:gd fmla="*/ 144 w 144" name="T50"/>
                <a:gd fmla="*/ 40 h 40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40" w="144">
                  <a:moveTo>
                    <a:pt x="8" y="8"/>
                  </a:moveTo>
                  <a:lnTo>
                    <a:pt x="32" y="0"/>
                  </a:lnTo>
                  <a:lnTo>
                    <a:pt x="80" y="0"/>
                  </a:lnTo>
                  <a:lnTo>
                    <a:pt x="104" y="16"/>
                  </a:lnTo>
                  <a:lnTo>
                    <a:pt x="112" y="24"/>
                  </a:lnTo>
                  <a:lnTo>
                    <a:pt x="136" y="32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88" y="24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" name="Freeform 596"/>
            <p:cNvSpPr/>
            <p:nvPr/>
          </p:nvSpPr>
          <p:spPr bwMode="auto">
            <a:xfrm>
              <a:off x="3205068" y="3239470"/>
              <a:ext cx="117338" cy="31802"/>
            </a:xfrm>
            <a:custGeom>
              <a:gdLst>
                <a:gd fmla="*/ 2147483647 w 88" name="T0"/>
                <a:gd fmla="*/ 0 h 24" name="T1"/>
                <a:gd fmla="*/ 2147483647 w 88" name="T2"/>
                <a:gd fmla="*/ 2147483647 h 24" name="T3"/>
                <a:gd fmla="*/ 0 w 88" name="T4"/>
                <a:gd fmla="*/ 2147483647 h 24" name="T5"/>
                <a:gd fmla="*/ 2147483647 w 88" name="T6"/>
                <a:gd fmla="*/ 2147483647 h 24" name="T7"/>
                <a:gd fmla="*/ 2147483647 w 88" name="T8"/>
                <a:gd fmla="*/ 2147483647 h 24" name="T9"/>
                <a:gd fmla="*/ 2147483647 w 88" name="T10"/>
                <a:gd fmla="*/ 2147483647 h 24" name="T11"/>
                <a:gd fmla="*/ 2147483647 w 88" name="T12"/>
                <a:gd fmla="*/ 2147483647 h 24" name="T13"/>
                <a:gd fmla="*/ 2147483647 w 88" name="T14"/>
                <a:gd fmla="*/ 2147483647 h 24" name="T15"/>
                <a:gd fmla="*/ 2147483647 w 88" name="T16"/>
                <a:gd fmla="*/ 2147483647 h 24" name="T17"/>
                <a:gd fmla="*/ 2147483647 w 88" name="T18"/>
                <a:gd fmla="*/ 0 h 24" name="T19"/>
                <a:gd fmla="*/ 2147483647 w 88" name="T20"/>
                <a:gd fmla="*/ 0 h 2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8" name="T33"/>
                <a:gd fmla="*/ 0 h 24" name="T34"/>
                <a:gd fmla="*/ 88 w 88" name="T35"/>
                <a:gd fmla="*/ 24 h 24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4" w="88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" name="Freeform 597"/>
            <p:cNvSpPr/>
            <p:nvPr/>
          </p:nvSpPr>
          <p:spPr bwMode="auto">
            <a:xfrm>
              <a:off x="3462773" y="2551891"/>
              <a:ext cx="107468" cy="129401"/>
            </a:xfrm>
            <a:custGeom>
              <a:gdLst>
                <a:gd fmla="*/ 0 w 80" name="T0"/>
                <a:gd fmla="*/ 2147483647 h 96" name="T1"/>
                <a:gd fmla="*/ 0 w 80" name="T2"/>
                <a:gd fmla="*/ 2147483647 h 96" name="T3"/>
                <a:gd fmla="*/ 0 w 80" name="T4"/>
                <a:gd fmla="*/ 2147483647 h 96" name="T5"/>
                <a:gd fmla="*/ 2147483647 w 80" name="T6"/>
                <a:gd fmla="*/ 2147483647 h 96" name="T7"/>
                <a:gd fmla="*/ 2147483647 w 80" name="T8"/>
                <a:gd fmla="*/ 0 h 96" name="T9"/>
                <a:gd fmla="*/ 2147483647 w 80" name="T10"/>
                <a:gd fmla="*/ 2147483647 h 96" name="T11"/>
                <a:gd fmla="*/ 2147483647 w 80" name="T12"/>
                <a:gd fmla="*/ 2147483647 h 96" name="T13"/>
                <a:gd fmla="*/ 2147483647 w 80" name="T14"/>
                <a:gd fmla="*/ 2147483647 h 96" name="T15"/>
                <a:gd fmla="*/ 2147483647 w 80" name="T16"/>
                <a:gd fmla="*/ 2147483647 h 96" name="T17"/>
                <a:gd fmla="*/ 2147483647 w 80" name="T18"/>
                <a:gd fmla="*/ 2147483647 h 96" name="T19"/>
                <a:gd fmla="*/ 2147483647 w 80" name="T20"/>
                <a:gd fmla="*/ 2147483647 h 96" name="T21"/>
                <a:gd fmla="*/ 2147483647 w 80" name="T22"/>
                <a:gd fmla="*/ 2147483647 h 96" name="T23"/>
                <a:gd fmla="*/ 2147483647 w 80" name="T24"/>
                <a:gd fmla="*/ 2147483647 h 96" name="T25"/>
                <a:gd fmla="*/ 2147483647 w 80" name="T26"/>
                <a:gd fmla="*/ 2147483647 h 96" name="T27"/>
                <a:gd fmla="*/ 2147483647 w 80" name="T28"/>
                <a:gd fmla="*/ 2147483647 h 96" name="T29"/>
                <a:gd fmla="*/ 2147483647 w 80" name="T30"/>
                <a:gd fmla="*/ 2147483647 h 96" name="T31"/>
                <a:gd fmla="*/ 0 w 80" name="T32"/>
                <a:gd fmla="*/ 2147483647 h 9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80" name="T51"/>
                <a:gd fmla="*/ 0 h 96" name="T52"/>
                <a:gd fmla="*/ 80 w 80" name="T53"/>
                <a:gd fmla="*/ 96 h 96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96" w="80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" name="Freeform 598"/>
            <p:cNvSpPr/>
            <p:nvPr/>
          </p:nvSpPr>
          <p:spPr bwMode="auto">
            <a:xfrm>
              <a:off x="3205068" y="3239470"/>
              <a:ext cx="117338" cy="31802"/>
            </a:xfrm>
            <a:custGeom>
              <a:gdLst>
                <a:gd fmla="*/ 2147483647 w 88" name="T0"/>
                <a:gd fmla="*/ 0 h 24" name="T1"/>
                <a:gd fmla="*/ 2147483647 w 88" name="T2"/>
                <a:gd fmla="*/ 2147483647 h 24" name="T3"/>
                <a:gd fmla="*/ 0 w 88" name="T4"/>
                <a:gd fmla="*/ 2147483647 h 24" name="T5"/>
                <a:gd fmla="*/ 2147483647 w 88" name="T6"/>
                <a:gd fmla="*/ 2147483647 h 24" name="T7"/>
                <a:gd fmla="*/ 2147483647 w 88" name="T8"/>
                <a:gd fmla="*/ 2147483647 h 24" name="T9"/>
                <a:gd fmla="*/ 2147483647 w 88" name="T10"/>
                <a:gd fmla="*/ 2147483647 h 24" name="T11"/>
                <a:gd fmla="*/ 2147483647 w 88" name="T12"/>
                <a:gd fmla="*/ 2147483647 h 24" name="T13"/>
                <a:gd fmla="*/ 2147483647 w 88" name="T14"/>
                <a:gd fmla="*/ 2147483647 h 24" name="T15"/>
                <a:gd fmla="*/ 2147483647 w 88" name="T16"/>
                <a:gd fmla="*/ 2147483647 h 24" name="T17"/>
                <a:gd fmla="*/ 2147483647 w 88" name="T18"/>
                <a:gd fmla="*/ 0 h 24" name="T19"/>
                <a:gd fmla="*/ 2147483647 w 88" name="T20"/>
                <a:gd fmla="*/ 0 h 2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8" name="T33"/>
                <a:gd fmla="*/ 0 h 24" name="T34"/>
                <a:gd fmla="*/ 88 w 88" name="T35"/>
                <a:gd fmla="*/ 24 h 24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4" w="88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" name="Freeform 599"/>
            <p:cNvSpPr/>
            <p:nvPr/>
          </p:nvSpPr>
          <p:spPr bwMode="auto">
            <a:xfrm>
              <a:off x="4665761" y="2874296"/>
              <a:ext cx="53735" cy="32898"/>
            </a:xfrm>
            <a:custGeom>
              <a:gdLst>
                <a:gd fmla="*/ 0 w 40" name="T0"/>
                <a:gd fmla="*/ 2147483647 h 24" name="T1"/>
                <a:gd fmla="*/ 2147483647 w 40" name="T2"/>
                <a:gd fmla="*/ 0 h 24" name="T3"/>
                <a:gd fmla="*/ 2147483647 w 40" name="T4"/>
                <a:gd fmla="*/ 0 h 24" name="T5"/>
                <a:gd fmla="*/ 2147483647 w 40" name="T6"/>
                <a:gd fmla="*/ 2147483647 h 24" name="T7"/>
                <a:gd fmla="*/ 2147483647 w 40" name="T8"/>
                <a:gd fmla="*/ 2147483647 h 24" name="T9"/>
                <a:gd fmla="*/ 2147483647 w 40" name="T10"/>
                <a:gd fmla="*/ 2147483647 h 24" name="T11"/>
                <a:gd fmla="*/ 0 w 40" name="T12"/>
                <a:gd fmla="*/ 2147483647 h 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0" name="T21"/>
                <a:gd fmla="*/ 0 h 24" name="T22"/>
                <a:gd fmla="*/ 40 w 40" name="T23"/>
                <a:gd fmla="*/ 24 h 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4" w="40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" name="Freeform 600"/>
            <p:cNvSpPr/>
            <p:nvPr/>
          </p:nvSpPr>
          <p:spPr bwMode="auto">
            <a:xfrm>
              <a:off x="4612027" y="2809596"/>
              <a:ext cx="21932" cy="43865"/>
            </a:xfrm>
            <a:custGeom>
              <a:gdLst>
                <a:gd fmla="*/ 0 w 16" name="T0"/>
                <a:gd fmla="*/ 2147483647 h 32" name="T1"/>
                <a:gd fmla="*/ 0 w 16" name="T2"/>
                <a:gd fmla="*/ 2147483647 h 32" name="T3"/>
                <a:gd fmla="*/ 2147483647 w 16" name="T4"/>
                <a:gd fmla="*/ 0 h 32" name="T5"/>
                <a:gd fmla="*/ 2147483647 w 16" name="T6"/>
                <a:gd fmla="*/ 2147483647 h 32" name="T7"/>
                <a:gd fmla="*/ 2147483647 w 16" name="T8"/>
                <a:gd fmla="*/ 2147483647 h 32" name="T9"/>
                <a:gd fmla="*/ 0 w 16" name="T10"/>
                <a:gd fmla="*/ 2147483647 h 3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6" name="T18"/>
                <a:gd fmla="*/ 0 h 32" name="T19"/>
                <a:gd fmla="*/ 16 w 16" name="T20"/>
                <a:gd fmla="*/ 32 h 3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2" w="16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" name="Freeform 601"/>
            <p:cNvSpPr/>
            <p:nvPr/>
          </p:nvSpPr>
          <p:spPr bwMode="auto">
            <a:xfrm>
              <a:off x="4665761" y="2874296"/>
              <a:ext cx="53735" cy="32898"/>
            </a:xfrm>
            <a:custGeom>
              <a:gdLst>
                <a:gd fmla="*/ 0 w 40" name="T0"/>
                <a:gd fmla="*/ 2147483647 h 24" name="T1"/>
                <a:gd fmla="*/ 2147483647 w 40" name="T2"/>
                <a:gd fmla="*/ 0 h 24" name="T3"/>
                <a:gd fmla="*/ 2147483647 w 40" name="T4"/>
                <a:gd fmla="*/ 0 h 24" name="T5"/>
                <a:gd fmla="*/ 2147483647 w 40" name="T6"/>
                <a:gd fmla="*/ 2147483647 h 24" name="T7"/>
                <a:gd fmla="*/ 2147483647 w 40" name="T8"/>
                <a:gd fmla="*/ 2147483647 h 24" name="T9"/>
                <a:gd fmla="*/ 2147483647 w 40" name="T10"/>
                <a:gd fmla="*/ 2147483647 h 24" name="T11"/>
                <a:gd fmla="*/ 0 w 40" name="T12"/>
                <a:gd fmla="*/ 2147483647 h 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0" name="T21"/>
                <a:gd fmla="*/ 0 h 24" name="T22"/>
                <a:gd fmla="*/ 40 w 40" name="T23"/>
                <a:gd fmla="*/ 24 h 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4" w="40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" name="Freeform 602"/>
            <p:cNvSpPr/>
            <p:nvPr/>
          </p:nvSpPr>
          <p:spPr bwMode="auto">
            <a:xfrm>
              <a:off x="4612027" y="2809596"/>
              <a:ext cx="21932" cy="43865"/>
            </a:xfrm>
            <a:custGeom>
              <a:gdLst>
                <a:gd fmla="*/ 0 w 16" name="T0"/>
                <a:gd fmla="*/ 2147483647 h 32" name="T1"/>
                <a:gd fmla="*/ 0 w 16" name="T2"/>
                <a:gd fmla="*/ 2147483647 h 32" name="T3"/>
                <a:gd fmla="*/ 2147483647 w 16" name="T4"/>
                <a:gd fmla="*/ 0 h 32" name="T5"/>
                <a:gd fmla="*/ 2147483647 w 16" name="T6"/>
                <a:gd fmla="*/ 2147483647 h 32" name="T7"/>
                <a:gd fmla="*/ 2147483647 w 16" name="T8"/>
                <a:gd fmla="*/ 2147483647 h 32" name="T9"/>
                <a:gd fmla="*/ 0 w 16" name="T10"/>
                <a:gd fmla="*/ 2147483647 h 3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6" name="T18"/>
                <a:gd fmla="*/ 0 h 32" name="T19"/>
                <a:gd fmla="*/ 16 w 16" name="T20"/>
                <a:gd fmla="*/ 32 h 3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2" w="16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" name="Freeform 603"/>
            <p:cNvSpPr/>
            <p:nvPr/>
          </p:nvSpPr>
          <p:spPr bwMode="auto">
            <a:xfrm>
              <a:off x="4602157" y="2766828"/>
              <a:ext cx="31802" cy="32898"/>
            </a:xfrm>
            <a:custGeom>
              <a:gdLst>
                <a:gd fmla="*/ 0 w 24" name="T0"/>
                <a:gd fmla="*/ 2147483647 h 24" name="T1"/>
                <a:gd fmla="*/ 2147483647 w 24" name="T2"/>
                <a:gd fmla="*/ 0 h 24" name="T3"/>
                <a:gd fmla="*/ 2147483647 w 24" name="T4"/>
                <a:gd fmla="*/ 2147483647 h 24" name="T5"/>
                <a:gd fmla="*/ 2147483647 w 24" name="T6"/>
                <a:gd fmla="*/ 2147483647 h 24" name="T7"/>
                <a:gd fmla="*/ 0 w 24" name="T8"/>
                <a:gd fmla="*/ 2147483647 h 2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4" name="T15"/>
                <a:gd fmla="*/ 0 h 24" name="T16"/>
                <a:gd fmla="*/ 24 w 24" name="T17"/>
                <a:gd fmla="*/ 24 h 2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4" w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" name="Freeform 604"/>
            <p:cNvSpPr/>
            <p:nvPr/>
          </p:nvSpPr>
          <p:spPr bwMode="auto">
            <a:xfrm>
              <a:off x="5160335" y="2896229"/>
              <a:ext cx="31802" cy="10966"/>
            </a:xfrm>
            <a:custGeom>
              <a:gdLst>
                <a:gd fmla="*/ 2147483647 w 24" name="T0"/>
                <a:gd fmla="*/ 0 h 8" name="T1"/>
                <a:gd fmla="*/ 2147483647 w 24" name="T2"/>
                <a:gd fmla="*/ 0 h 8" name="T3"/>
                <a:gd fmla="*/ 0 w 24" name="T4"/>
                <a:gd fmla="*/ 2147483647 h 8" name="T5"/>
                <a:gd fmla="*/ 2147483647 w 24" name="T6"/>
                <a:gd fmla="*/ 0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4" name="T12"/>
                <a:gd fmla="*/ 0 h 8" name="T13"/>
                <a:gd fmla="*/ 24 w 24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24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1" name="Freeform 605"/>
            <p:cNvSpPr/>
            <p:nvPr/>
          </p:nvSpPr>
          <p:spPr bwMode="auto">
            <a:xfrm>
              <a:off x="4602157" y="2766828"/>
              <a:ext cx="31802" cy="32898"/>
            </a:xfrm>
            <a:custGeom>
              <a:gdLst>
                <a:gd fmla="*/ 0 w 24" name="T0"/>
                <a:gd fmla="*/ 2147483647 h 24" name="T1"/>
                <a:gd fmla="*/ 2147483647 w 24" name="T2"/>
                <a:gd fmla="*/ 0 h 24" name="T3"/>
                <a:gd fmla="*/ 2147483647 w 24" name="T4"/>
                <a:gd fmla="*/ 2147483647 h 24" name="T5"/>
                <a:gd fmla="*/ 2147483647 w 24" name="T6"/>
                <a:gd fmla="*/ 2147483647 h 24" name="T7"/>
                <a:gd fmla="*/ 0 w 24" name="T8"/>
                <a:gd fmla="*/ 2147483647 h 2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4" name="T15"/>
                <a:gd fmla="*/ 0 h 24" name="T16"/>
                <a:gd fmla="*/ 24 w 24" name="T17"/>
                <a:gd fmla="*/ 24 h 2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4" w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2" name="Freeform 606"/>
            <p:cNvSpPr/>
            <p:nvPr/>
          </p:nvSpPr>
          <p:spPr bwMode="auto">
            <a:xfrm>
              <a:off x="5160335" y="2896229"/>
              <a:ext cx="31802" cy="10966"/>
            </a:xfrm>
            <a:custGeom>
              <a:gdLst>
                <a:gd fmla="*/ 2147483647 w 24" name="T0"/>
                <a:gd fmla="*/ 0 h 8" name="T1"/>
                <a:gd fmla="*/ 2147483647 w 24" name="T2"/>
                <a:gd fmla="*/ 0 h 8" name="T3"/>
                <a:gd fmla="*/ 0 w 24" name="T4"/>
                <a:gd fmla="*/ 2147483647 h 8" name="T5"/>
                <a:gd fmla="*/ 2147483647 w 24" name="T6"/>
                <a:gd fmla="*/ 0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4" name="T12"/>
                <a:gd fmla="*/ 0 h 8" name="T13"/>
                <a:gd fmla="*/ 24 w 24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24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3" name="Rectangle 607"/>
            <p:cNvSpPr>
              <a:spLocks noChangeArrowheads="1"/>
            </p:cNvSpPr>
            <p:nvPr/>
          </p:nvSpPr>
          <p:spPr bwMode="auto">
            <a:xfrm flipH="1">
              <a:off x="5062736" y="3057432"/>
              <a:ext cx="0" cy="0"/>
            </a:xfrm>
            <a:prstGeom prst="rect">
              <a:avLst/>
            </a:prstGeom>
            <a:grpFill/>
            <a:ln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charset="-128" panose="020b0600070205080204" pitchFamily="34" typeface="MS PGothic"/>
              </a:endParaRPr>
            </a:p>
          </p:txBody>
        </p:sp>
        <p:sp>
          <p:nvSpPr>
            <p:cNvPr id="64" name="Freeform 608"/>
            <p:cNvSpPr/>
            <p:nvPr/>
          </p:nvSpPr>
          <p:spPr bwMode="auto">
            <a:xfrm>
              <a:off x="4912500" y="2799726"/>
              <a:ext cx="311439" cy="117338"/>
            </a:xfrm>
            <a:custGeom>
              <a:gdLst>
                <a:gd fmla="*/ 2147483647 w 232" name="T0"/>
                <a:gd fmla="*/ 2147483647 h 88" name="T1"/>
                <a:gd fmla="*/ 2147483647 w 232" name="T2"/>
                <a:gd fmla="*/ 2147483647 h 88" name="T3"/>
                <a:gd fmla="*/ 2147483647 w 232" name="T4"/>
                <a:gd fmla="*/ 2147483647 h 88" name="T5"/>
                <a:gd fmla="*/ 2147483647 w 232" name="T6"/>
                <a:gd fmla="*/ 2147483647 h 88" name="T7"/>
                <a:gd fmla="*/ 2147483647 w 232" name="T8"/>
                <a:gd fmla="*/ 2147483647 h 88" name="T9"/>
                <a:gd fmla="*/ 2147483647 w 232" name="T10"/>
                <a:gd fmla="*/ 2147483647 h 88" name="T11"/>
                <a:gd fmla="*/ 2147483647 w 232" name="T12"/>
                <a:gd fmla="*/ 2147483647 h 88" name="T13"/>
                <a:gd fmla="*/ 2147483647 w 232" name="T14"/>
                <a:gd fmla="*/ 2147483647 h 88" name="T15"/>
                <a:gd fmla="*/ 2147483647 w 232" name="T16"/>
                <a:gd fmla="*/ 2147483647 h 88" name="T17"/>
                <a:gd fmla="*/ 2147483647 w 232" name="T18"/>
                <a:gd fmla="*/ 0 h 88" name="T19"/>
                <a:gd fmla="*/ 2147483647 w 232" name="T20"/>
                <a:gd fmla="*/ 0 h 88" name="T21"/>
                <a:gd fmla="*/ 2147483647 w 232" name="T22"/>
                <a:gd fmla="*/ 0 h 88" name="T23"/>
                <a:gd fmla="*/ 2147483647 w 232" name="T24"/>
                <a:gd fmla="*/ 2147483647 h 88" name="T25"/>
                <a:gd fmla="*/ 2147483647 w 232" name="T26"/>
                <a:gd fmla="*/ 2147483647 h 88" name="T27"/>
                <a:gd fmla="*/ 2147483647 w 232" name="T28"/>
                <a:gd fmla="*/ 2147483647 h 88" name="T29"/>
                <a:gd fmla="*/ 2147483647 w 232" name="T30"/>
                <a:gd fmla="*/ 0 h 88" name="T31"/>
                <a:gd fmla="*/ 2147483647 w 232" name="T32"/>
                <a:gd fmla="*/ 0 h 88" name="T33"/>
                <a:gd fmla="*/ 2147483647 w 232" name="T34"/>
                <a:gd fmla="*/ 0 h 88" name="T35"/>
                <a:gd fmla="*/ 2147483647 w 232" name="T36"/>
                <a:gd fmla="*/ 0 h 88" name="T37"/>
                <a:gd fmla="*/ 2147483647 w 232" name="T38"/>
                <a:gd fmla="*/ 0 h 88" name="T39"/>
                <a:gd fmla="*/ 2147483647 w 232" name="T40"/>
                <a:gd fmla="*/ 2147483647 h 88" name="T41"/>
                <a:gd fmla="*/ 2147483647 w 232" name="T42"/>
                <a:gd fmla="*/ 2147483647 h 88" name="T43"/>
                <a:gd fmla="*/ 2147483647 w 232" name="T44"/>
                <a:gd fmla="*/ 2147483647 h 88" name="T45"/>
                <a:gd fmla="*/ 2147483647 w 232" name="T46"/>
                <a:gd fmla="*/ 2147483647 h 88" name="T47"/>
                <a:gd fmla="*/ 2147483647 w 232" name="T48"/>
                <a:gd fmla="*/ 2147483647 h 88" name="T49"/>
                <a:gd fmla="*/ 0 w 232" name="T50"/>
                <a:gd fmla="*/ 2147483647 h 88" name="T51"/>
                <a:gd fmla="*/ 2147483647 w 232" name="T52"/>
                <a:gd fmla="*/ 2147483647 h 88" name="T53"/>
                <a:gd fmla="*/ 2147483647 w 232" name="T54"/>
                <a:gd fmla="*/ 2147483647 h 88" name="T55"/>
                <a:gd fmla="*/ 2147483647 w 232" name="T56"/>
                <a:gd fmla="*/ 2147483647 h 88" name="T57"/>
                <a:gd fmla="*/ 2147483647 w 232" name="T58"/>
                <a:gd fmla="*/ 2147483647 h 88" name="T59"/>
                <a:gd fmla="*/ 2147483647 w 232" name="T60"/>
                <a:gd fmla="*/ 2147483647 h 88" name="T61"/>
                <a:gd fmla="*/ 2147483647 w 232" name="T62"/>
                <a:gd fmla="*/ 2147483647 h 88" name="T63"/>
                <a:gd fmla="*/ 2147483647 w 232" name="T64"/>
                <a:gd fmla="*/ 2147483647 h 88" name="T65"/>
                <a:gd fmla="*/ 2147483647 w 232" name="T66"/>
                <a:gd fmla="*/ 2147483647 h 88" name="T67"/>
                <a:gd fmla="*/ 2147483647 w 232" name="T68"/>
                <a:gd fmla="*/ 2147483647 h 88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232" name="T105"/>
                <a:gd fmla="*/ 0 h 88" name="T106"/>
                <a:gd fmla="*/ 232 w 232" name="T107"/>
                <a:gd fmla="*/ 88 h 88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88" w="231">
                  <a:moveTo>
                    <a:pt x="136" y="80"/>
                  </a:moveTo>
                  <a:lnTo>
                    <a:pt x="144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32" y="32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120" y="88"/>
                  </a:lnTo>
                  <a:lnTo>
                    <a:pt x="136" y="8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5" name="Freeform 609"/>
            <p:cNvSpPr/>
            <p:nvPr/>
          </p:nvSpPr>
          <p:spPr bwMode="auto">
            <a:xfrm>
              <a:off x="5062736" y="2896229"/>
              <a:ext cx="118435" cy="107468"/>
            </a:xfrm>
            <a:custGeom>
              <a:gdLst>
                <a:gd fmla="*/ 2147483647 w 88" name="T0"/>
                <a:gd fmla="*/ 2147483647 h 80" name="T1"/>
                <a:gd fmla="*/ 2147483647 w 88" name="T2"/>
                <a:gd fmla="*/ 2147483647 h 80" name="T3"/>
                <a:gd fmla="*/ 2147483647 w 88" name="T4"/>
                <a:gd fmla="*/ 2147483647 h 80" name="T5"/>
                <a:gd fmla="*/ 2147483647 w 88" name="T6"/>
                <a:gd fmla="*/ 2147483647 h 80" name="T7"/>
                <a:gd fmla="*/ 2147483647 w 88" name="T8"/>
                <a:gd fmla="*/ 2147483647 h 80" name="T9"/>
                <a:gd fmla="*/ 2147483647 w 88" name="T10"/>
                <a:gd fmla="*/ 2147483647 h 80" name="T11"/>
                <a:gd fmla="*/ 2147483647 w 88" name="T12"/>
                <a:gd fmla="*/ 0 h 80" name="T13"/>
                <a:gd fmla="*/ 2147483647 w 88" name="T14"/>
                <a:gd fmla="*/ 2147483647 h 80" name="T15"/>
                <a:gd fmla="*/ 2147483647 w 88" name="T16"/>
                <a:gd fmla="*/ 2147483647 h 80" name="T17"/>
                <a:gd fmla="*/ 2147483647 w 88" name="T18"/>
                <a:gd fmla="*/ 2147483647 h 80" name="T19"/>
                <a:gd fmla="*/ 2147483647 w 88" name="T20"/>
                <a:gd fmla="*/ 2147483647 h 80" name="T21"/>
                <a:gd fmla="*/ 2147483647 w 88" name="T22"/>
                <a:gd fmla="*/ 2147483647 h 80" name="T23"/>
                <a:gd fmla="*/ 0 w 88" name="T24"/>
                <a:gd fmla="*/ 2147483647 h 80" name="T25"/>
                <a:gd fmla="*/ 2147483647 w 88" name="T26"/>
                <a:gd fmla="*/ 2147483647 h 80" name="T27"/>
                <a:gd fmla="*/ 2147483647 w 88" name="T28"/>
                <a:gd fmla="*/ 2147483647 h 8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88" name="T45"/>
                <a:gd fmla="*/ 0 h 80" name="T46"/>
                <a:gd fmla="*/ 88 w 88" name="T47"/>
                <a:gd fmla="*/ 80 h 8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80" w="88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6" name="Freeform 610"/>
            <p:cNvSpPr/>
            <p:nvPr/>
          </p:nvSpPr>
          <p:spPr bwMode="auto">
            <a:xfrm>
              <a:off x="5041900" y="2981765"/>
              <a:ext cx="85536" cy="75667"/>
            </a:xfrm>
            <a:custGeom>
              <a:gdLst>
                <a:gd fmla="*/ 2147483647 w 64" name="T0"/>
                <a:gd fmla="*/ 2147483647 h 56" name="T1"/>
                <a:gd fmla="*/ 2147483647 w 64" name="T2"/>
                <a:gd fmla="*/ 0 h 56" name="T3"/>
                <a:gd fmla="*/ 2147483647 w 64" name="T4"/>
                <a:gd fmla="*/ 0 h 56" name="T5"/>
                <a:gd fmla="*/ 2147483647 w 64" name="T6"/>
                <a:gd fmla="*/ 2147483647 h 56" name="T7"/>
                <a:gd fmla="*/ 2147483647 w 64" name="T8"/>
                <a:gd fmla="*/ 2147483647 h 56" name="T9"/>
                <a:gd fmla="*/ 2147483647 w 64" name="T10"/>
                <a:gd fmla="*/ 2147483647 h 56" name="T11"/>
                <a:gd fmla="*/ 2147483647 w 64" name="T12"/>
                <a:gd fmla="*/ 2147483647 h 56" name="T13"/>
                <a:gd fmla="*/ 0 w 64" name="T14"/>
                <a:gd fmla="*/ 2147483647 h 56" name="T15"/>
                <a:gd fmla="*/ 2147483647 w 64" name="T16"/>
                <a:gd fmla="*/ 2147483647 h 56" name="T17"/>
                <a:gd fmla="*/ 2147483647 w 64" name="T18"/>
                <a:gd fmla="*/ 2147483647 h 56" name="T19"/>
                <a:gd fmla="*/ 2147483647 w 64" name="T20"/>
                <a:gd fmla="*/ 2147483647 h 56" name="T21"/>
                <a:gd fmla="*/ 2147483647 w 64" name="T22"/>
                <a:gd fmla="*/ 2147483647 h 56" name="T23"/>
                <a:gd fmla="*/ 2147483647 w 64" name="T24"/>
                <a:gd fmla="*/ 2147483647 h 56" name="T25"/>
                <a:gd fmla="*/ 2147483647 w 64" name="T26"/>
                <a:gd fmla="*/ 2147483647 h 56" name="T27"/>
                <a:gd fmla="*/ 2147483647 w 64" name="T28"/>
                <a:gd fmla="*/ 2147483647 h 56" name="T29"/>
                <a:gd fmla="*/ 2147483647 w 64" name="T30"/>
                <a:gd fmla="*/ 2147483647 h 5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64" name="T48"/>
                <a:gd fmla="*/ 0 h 56" name="T49"/>
                <a:gd fmla="*/ 64 w 64" name="T50"/>
                <a:gd fmla="*/ 56 h 56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56" w="64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7" name="Freeform 611"/>
            <p:cNvSpPr/>
            <p:nvPr/>
          </p:nvSpPr>
          <p:spPr bwMode="auto">
            <a:xfrm>
              <a:off x="5062736" y="2896229"/>
              <a:ext cx="118435" cy="107468"/>
            </a:xfrm>
            <a:custGeom>
              <a:gdLst>
                <a:gd fmla="*/ 2147483647 w 88" name="T0"/>
                <a:gd fmla="*/ 2147483647 h 80" name="T1"/>
                <a:gd fmla="*/ 2147483647 w 88" name="T2"/>
                <a:gd fmla="*/ 2147483647 h 80" name="T3"/>
                <a:gd fmla="*/ 2147483647 w 88" name="T4"/>
                <a:gd fmla="*/ 2147483647 h 80" name="T5"/>
                <a:gd fmla="*/ 2147483647 w 88" name="T6"/>
                <a:gd fmla="*/ 2147483647 h 80" name="T7"/>
                <a:gd fmla="*/ 2147483647 w 88" name="T8"/>
                <a:gd fmla="*/ 2147483647 h 80" name="T9"/>
                <a:gd fmla="*/ 2147483647 w 88" name="T10"/>
                <a:gd fmla="*/ 2147483647 h 80" name="T11"/>
                <a:gd fmla="*/ 2147483647 w 88" name="T12"/>
                <a:gd fmla="*/ 0 h 80" name="T13"/>
                <a:gd fmla="*/ 2147483647 w 88" name="T14"/>
                <a:gd fmla="*/ 2147483647 h 80" name="T15"/>
                <a:gd fmla="*/ 2147483647 w 88" name="T16"/>
                <a:gd fmla="*/ 2147483647 h 80" name="T17"/>
                <a:gd fmla="*/ 2147483647 w 88" name="T18"/>
                <a:gd fmla="*/ 2147483647 h 80" name="T19"/>
                <a:gd fmla="*/ 2147483647 w 88" name="T20"/>
                <a:gd fmla="*/ 2147483647 h 80" name="T21"/>
                <a:gd fmla="*/ 2147483647 w 88" name="T22"/>
                <a:gd fmla="*/ 2147483647 h 80" name="T23"/>
                <a:gd fmla="*/ 2147483647 w 88" name="T24"/>
                <a:gd fmla="*/ 2147483647 h 80" name="T25"/>
                <a:gd fmla="*/ 0 w 88" name="T26"/>
                <a:gd fmla="*/ 2147483647 h 80" name="T27"/>
                <a:gd fmla="*/ 2147483647 w 88" name="T28"/>
                <a:gd fmla="*/ 2147483647 h 80" name="T29"/>
                <a:gd fmla="*/ 2147483647 w 88" name="T30"/>
                <a:gd fmla="*/ 2147483647 h 80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88" name="T48"/>
                <a:gd fmla="*/ 0 h 80" name="T49"/>
                <a:gd fmla="*/ 88 w 88" name="T50"/>
                <a:gd fmla="*/ 80 h 80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80" w="88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8" name="Freeform 612"/>
            <p:cNvSpPr/>
            <p:nvPr/>
          </p:nvSpPr>
          <p:spPr bwMode="auto">
            <a:xfrm>
              <a:off x="5041900" y="2981765"/>
              <a:ext cx="85536" cy="75667"/>
            </a:xfrm>
            <a:custGeom>
              <a:gdLst>
                <a:gd fmla="*/ 2147483647 w 64" name="T0"/>
                <a:gd fmla="*/ 2147483647 h 56" name="T1"/>
                <a:gd fmla="*/ 2147483647 w 64" name="T2"/>
                <a:gd fmla="*/ 0 h 56" name="T3"/>
                <a:gd fmla="*/ 2147483647 w 64" name="T4"/>
                <a:gd fmla="*/ 0 h 56" name="T5"/>
                <a:gd fmla="*/ 2147483647 w 64" name="T6"/>
                <a:gd fmla="*/ 2147483647 h 56" name="T7"/>
                <a:gd fmla="*/ 2147483647 w 64" name="T8"/>
                <a:gd fmla="*/ 2147483647 h 56" name="T9"/>
                <a:gd fmla="*/ 2147483647 w 64" name="T10"/>
                <a:gd fmla="*/ 2147483647 h 56" name="T11"/>
                <a:gd fmla="*/ 2147483647 w 64" name="T12"/>
                <a:gd fmla="*/ 2147483647 h 56" name="T13"/>
                <a:gd fmla="*/ 0 w 64" name="T14"/>
                <a:gd fmla="*/ 2147483647 h 56" name="T15"/>
                <a:gd fmla="*/ 2147483647 w 64" name="T16"/>
                <a:gd fmla="*/ 2147483647 h 56" name="T17"/>
                <a:gd fmla="*/ 2147483647 w 64" name="T18"/>
                <a:gd fmla="*/ 2147483647 h 56" name="T19"/>
                <a:gd fmla="*/ 2147483647 w 64" name="T20"/>
                <a:gd fmla="*/ 2147483647 h 56" name="T21"/>
                <a:gd fmla="*/ 2147483647 w 64" name="T22"/>
                <a:gd fmla="*/ 2147483647 h 56" name="T23"/>
                <a:gd fmla="*/ 2147483647 w 64" name="T24"/>
                <a:gd fmla="*/ 2147483647 h 56" name="T25"/>
                <a:gd fmla="*/ 2147483647 w 64" name="T26"/>
                <a:gd fmla="*/ 2147483647 h 56" name="T27"/>
                <a:gd fmla="*/ 2147483647 w 64" name="T28"/>
                <a:gd fmla="*/ 2147483647 h 56" name="T29"/>
                <a:gd fmla="*/ 2147483647 w 64" name="T30"/>
                <a:gd fmla="*/ 2147483647 h 56" name="T31"/>
                <a:gd fmla="*/ 2147483647 w 64" name="T32"/>
                <a:gd fmla="*/ 2147483647 h 56" name="T33"/>
                <a:gd fmla="*/ 2147483647 w 64" name="T34"/>
                <a:gd fmla="*/ 2147483647 h 56" name="T35"/>
                <a:gd fmla="*/ 2147483647 w 64" name="T36"/>
                <a:gd fmla="*/ 2147483647 h 56" name="T37"/>
                <a:gd fmla="*/ 2147483647 w 64" name="T38"/>
                <a:gd fmla="*/ 2147483647 h 56" name="T39"/>
                <a:gd fmla="*/ 2147483647 w 64" name="T40"/>
                <a:gd fmla="*/ 0 h 56" name="T41"/>
                <a:gd fmla="*/ 2147483647 w 64" name="T42"/>
                <a:gd fmla="*/ 0 h 56" name="T43"/>
                <a:gd fmla="*/ 2147483647 w 64" name="T44"/>
                <a:gd fmla="*/ 2147483647 h 56" name="T45"/>
                <a:gd fmla="*/ 2147483647 w 64" name="T46"/>
                <a:gd fmla="*/ 2147483647 h 56" name="T47"/>
                <a:gd fmla="*/ 2147483647 w 64" name="T48"/>
                <a:gd fmla="*/ 2147483647 h 56" name="T49"/>
                <a:gd fmla="*/ 2147483647 w 64" name="T50"/>
                <a:gd fmla="*/ 2147483647 h 56" name="T51"/>
                <a:gd fmla="*/ 0 w 64" name="T52"/>
                <a:gd fmla="*/ 2147483647 h 56" name="T53"/>
                <a:gd fmla="*/ 2147483647 w 64" name="T54"/>
                <a:gd fmla="*/ 2147483647 h 56" name="T55"/>
                <a:gd fmla="*/ 2147483647 w 64" name="T56"/>
                <a:gd fmla="*/ 2147483647 h 56" name="T57"/>
                <a:gd fmla="*/ 2147483647 w 64" name="T58"/>
                <a:gd fmla="*/ 2147483647 h 56" name="T59"/>
                <a:gd fmla="*/ 2147483647 w 64" name="T60"/>
                <a:gd fmla="*/ 2147483647 h 56" name="T61"/>
                <a:gd fmla="*/ 2147483647 w 64" name="T62"/>
                <a:gd fmla="*/ 2147483647 h 56" name="T63"/>
                <a:gd fmla="*/ 2147483647 w 64" name="T64"/>
                <a:gd fmla="*/ 2147483647 h 56" name="T65"/>
                <a:gd fmla="*/ 2147483647 w 64" name="T66"/>
                <a:gd fmla="*/ 2147483647 h 56" name="T67"/>
                <a:gd fmla="*/ 2147483647 w 64" name="T68"/>
                <a:gd fmla="*/ 2147483647 h 56" name="T69"/>
                <a:gd fmla="*/ 2147483647 w 64" name="T70"/>
                <a:gd fmla="*/ 2147483647 h 56" name="T71"/>
                <a:gd fmla="*/ 2147483647 w 64" name="T72"/>
                <a:gd fmla="*/ 2147483647 h 56" name="T73"/>
                <a:gd fmla="*/ 2147483647 w 64" name="T74"/>
                <a:gd fmla="*/ 2147483647 h 56" name="T75"/>
                <a:gd fmla="*/ 2147483647 w 64" name="T76"/>
                <a:gd fmla="*/ 2147483647 h 5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64" name="T117"/>
                <a:gd fmla="*/ 0 h 56" name="T118"/>
                <a:gd fmla="*/ 64 w 64" name="T119"/>
                <a:gd fmla="*/ 56 h 56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56" w="64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9" name="Freeform 613"/>
            <p:cNvSpPr/>
            <p:nvPr/>
          </p:nvSpPr>
          <p:spPr bwMode="auto">
            <a:xfrm>
              <a:off x="5342373" y="3132002"/>
              <a:ext cx="85536" cy="53734"/>
            </a:xfrm>
            <a:custGeom>
              <a:gdLst>
                <a:gd fmla="*/ 2147483647 w 64" name="T0"/>
                <a:gd fmla="*/ 2147483647 h 40" name="T1"/>
                <a:gd fmla="*/ 2147483647 w 64" name="T2"/>
                <a:gd fmla="*/ 2147483647 h 40" name="T3"/>
                <a:gd fmla="*/ 2147483647 w 64" name="T4"/>
                <a:gd fmla="*/ 2147483647 h 40" name="T5"/>
                <a:gd fmla="*/ 2147483647 w 64" name="T6"/>
                <a:gd fmla="*/ 2147483647 h 40" name="T7"/>
                <a:gd fmla="*/ 2147483647 w 64" name="T8"/>
                <a:gd fmla="*/ 0 h 40" name="T9"/>
                <a:gd fmla="*/ 2147483647 w 64" name="T10"/>
                <a:gd fmla="*/ 2147483647 h 40" name="T11"/>
                <a:gd fmla="*/ 2147483647 w 64" name="T12"/>
                <a:gd fmla="*/ 0 h 40" name="T13"/>
                <a:gd fmla="*/ 0 w 64" name="T14"/>
                <a:gd fmla="*/ 2147483647 h 40" name="T15"/>
                <a:gd fmla="*/ 2147483647 w 64" name="T16"/>
                <a:gd fmla="*/ 2147483647 h 4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4" name="T27"/>
                <a:gd fmla="*/ 0 h 40" name="T28"/>
                <a:gd fmla="*/ 64 w 64" name="T29"/>
                <a:gd fmla="*/ 40 h 4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0" w="64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0" name="Freeform 614"/>
            <p:cNvSpPr/>
            <p:nvPr/>
          </p:nvSpPr>
          <p:spPr bwMode="auto">
            <a:xfrm>
              <a:off x="5353340" y="3153934"/>
              <a:ext cx="128304" cy="150236"/>
            </a:xfrm>
            <a:custGeom>
              <a:gdLst>
                <a:gd fmla="*/ 2147483647 w 96" name="T0"/>
                <a:gd fmla="*/ 2147483647 h 112" name="T1"/>
                <a:gd fmla="*/ 2147483647 w 96" name="T2"/>
                <a:gd fmla="*/ 2147483647 h 112" name="T3"/>
                <a:gd fmla="*/ 2147483647 w 96" name="T4"/>
                <a:gd fmla="*/ 2147483647 h 112" name="T5"/>
                <a:gd fmla="*/ 0 w 96" name="T6"/>
                <a:gd fmla="*/ 2147483647 h 112" name="T7"/>
                <a:gd fmla="*/ 2147483647 w 96" name="T8"/>
                <a:gd fmla="*/ 2147483647 h 112" name="T9"/>
                <a:gd fmla="*/ 2147483647 w 96" name="T10"/>
                <a:gd fmla="*/ 2147483647 h 112" name="T11"/>
                <a:gd fmla="*/ 2147483647 w 96" name="T12"/>
                <a:gd fmla="*/ 2147483647 h 112" name="T13"/>
                <a:gd fmla="*/ 2147483647 w 96" name="T14"/>
                <a:gd fmla="*/ 2147483647 h 112" name="T15"/>
                <a:gd fmla="*/ 2147483647 w 96" name="T16"/>
                <a:gd fmla="*/ 2147483647 h 112" name="T17"/>
                <a:gd fmla="*/ 2147483647 w 96" name="T18"/>
                <a:gd fmla="*/ 2147483647 h 112" name="T19"/>
                <a:gd fmla="*/ 2147483647 w 96" name="T20"/>
                <a:gd fmla="*/ 0 h 112" name="T21"/>
                <a:gd fmla="*/ 2147483647 w 96" name="T22"/>
                <a:gd fmla="*/ 0 h 112" name="T23"/>
                <a:gd fmla="*/ 2147483647 w 96" name="T24"/>
                <a:gd fmla="*/ 0 h 112" name="T25"/>
                <a:gd fmla="*/ 2147483647 w 96" name="T26"/>
                <a:gd fmla="*/ 2147483647 h 11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96" name="T42"/>
                <a:gd fmla="*/ 0 h 112" name="T43"/>
                <a:gd fmla="*/ 96 w 96" name="T44"/>
                <a:gd fmla="*/ 112 h 11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2" w="96">
                  <a:moveTo>
                    <a:pt x="40" y="24"/>
                  </a:moveTo>
                  <a:lnTo>
                    <a:pt x="40" y="48"/>
                  </a:lnTo>
                  <a:lnTo>
                    <a:pt x="16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12"/>
                  </a:lnTo>
                  <a:lnTo>
                    <a:pt x="48" y="88"/>
                  </a:lnTo>
                  <a:lnTo>
                    <a:pt x="72" y="56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1" name="Freeform 615"/>
            <p:cNvSpPr/>
            <p:nvPr/>
          </p:nvSpPr>
          <p:spPr bwMode="auto">
            <a:xfrm>
              <a:off x="5192137" y="3250436"/>
              <a:ext cx="182038" cy="107468"/>
            </a:xfrm>
            <a:custGeom>
              <a:gdLst>
                <a:gd fmla="*/ 2147483647 w 136" name="T0"/>
                <a:gd fmla="*/ 0 h 80" name="T1"/>
                <a:gd fmla="*/ 2147483647 w 136" name="T2"/>
                <a:gd fmla="*/ 2147483647 h 80" name="T3"/>
                <a:gd fmla="*/ 2147483647 w 136" name="T4"/>
                <a:gd fmla="*/ 2147483647 h 80" name="T5"/>
                <a:gd fmla="*/ 2147483647 w 136" name="T6"/>
                <a:gd fmla="*/ 2147483647 h 80" name="T7"/>
                <a:gd fmla="*/ 0 w 136" name="T8"/>
                <a:gd fmla="*/ 2147483647 h 80" name="T9"/>
                <a:gd fmla="*/ 2147483647 w 136" name="T10"/>
                <a:gd fmla="*/ 2147483647 h 80" name="T11"/>
                <a:gd fmla="*/ 2147483647 w 136" name="T12"/>
                <a:gd fmla="*/ 2147483647 h 80" name="T13"/>
                <a:gd fmla="*/ 2147483647 w 136" name="T14"/>
                <a:gd fmla="*/ 2147483647 h 80" name="T15"/>
                <a:gd fmla="*/ 2147483647 w 136" name="T16"/>
                <a:gd fmla="*/ 2147483647 h 80" name="T17"/>
                <a:gd fmla="*/ 2147483647 w 136" name="T18"/>
                <a:gd fmla="*/ 2147483647 h 80" name="T19"/>
                <a:gd fmla="*/ 2147483647 w 136" name="T20"/>
                <a:gd fmla="*/ 2147483647 h 80" name="T21"/>
                <a:gd fmla="*/ 2147483647 w 136" name="T22"/>
                <a:gd fmla="*/ 2147483647 h 80" name="T23"/>
                <a:gd fmla="*/ 2147483647 w 136" name="T24"/>
                <a:gd fmla="*/ 2147483647 h 80" name="T25"/>
                <a:gd fmla="*/ 2147483647 w 136" name="T26"/>
                <a:gd fmla="*/ 0 h 8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36" name="T42"/>
                <a:gd fmla="*/ 0 h 80" name="T43"/>
                <a:gd fmla="*/ 136 w 136" name="T44"/>
                <a:gd fmla="*/ 80 h 8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80" w="136">
                  <a:moveTo>
                    <a:pt x="120" y="0"/>
                  </a:moveTo>
                  <a:lnTo>
                    <a:pt x="72" y="1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48" y="72"/>
                  </a:lnTo>
                  <a:lnTo>
                    <a:pt x="64" y="72"/>
                  </a:lnTo>
                  <a:lnTo>
                    <a:pt x="80" y="56"/>
                  </a:lnTo>
                  <a:lnTo>
                    <a:pt x="104" y="48"/>
                  </a:lnTo>
                  <a:lnTo>
                    <a:pt x="136" y="40"/>
                  </a:lnTo>
                  <a:lnTo>
                    <a:pt x="128" y="8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2" name="Freeform 616"/>
            <p:cNvSpPr/>
            <p:nvPr/>
          </p:nvSpPr>
          <p:spPr bwMode="auto">
            <a:xfrm>
              <a:off x="5062736" y="3003697"/>
              <a:ext cx="344338" cy="289507"/>
            </a:xfrm>
            <a:custGeom>
              <a:gdLst>
                <a:gd fmla="*/ 2147483647 w 256" name="T0"/>
                <a:gd fmla="*/ 2147483647 h 216" name="T1"/>
                <a:gd fmla="*/ 2147483647 w 256" name="T2"/>
                <a:gd fmla="*/ 2147483647 h 216" name="T3"/>
                <a:gd fmla="*/ 2147483647 w 256" name="T4"/>
                <a:gd fmla="*/ 2147483647 h 216" name="T5"/>
                <a:gd fmla="*/ 2147483647 w 256" name="T6"/>
                <a:gd fmla="*/ 2147483647 h 216" name="T7"/>
                <a:gd fmla="*/ 2147483647 w 256" name="T8"/>
                <a:gd fmla="*/ 2147483647 h 216" name="T9"/>
                <a:gd fmla="*/ 2147483647 w 256" name="T10"/>
                <a:gd fmla="*/ 2147483647 h 216" name="T11"/>
                <a:gd fmla="*/ 2147483647 w 256" name="T12"/>
                <a:gd fmla="*/ 2147483647 h 216" name="T13"/>
                <a:gd fmla="*/ 2147483647 w 256" name="T14"/>
                <a:gd fmla="*/ 2147483647 h 216" name="T15"/>
                <a:gd fmla="*/ 2147483647 w 256" name="T16"/>
                <a:gd fmla="*/ 2147483647 h 216" name="T17"/>
                <a:gd fmla="*/ 2147483647 w 256" name="T18"/>
                <a:gd fmla="*/ 2147483647 h 216" name="T19"/>
                <a:gd fmla="*/ 2147483647 w 256" name="T20"/>
                <a:gd fmla="*/ 2147483647 h 216" name="T21"/>
                <a:gd fmla="*/ 2147483647 w 256" name="T22"/>
                <a:gd fmla="*/ 2147483647 h 216" name="T23"/>
                <a:gd fmla="*/ 2147483647 w 256" name="T24"/>
                <a:gd fmla="*/ 0 h 216" name="T25"/>
                <a:gd fmla="*/ 2147483647 w 256" name="T26"/>
                <a:gd fmla="*/ 0 h 216" name="T27"/>
                <a:gd fmla="*/ 2147483647 w 256" name="T28"/>
                <a:gd fmla="*/ 0 h 216" name="T29"/>
                <a:gd fmla="*/ 2147483647 w 256" name="T30"/>
                <a:gd fmla="*/ 2147483647 h 216" name="T31"/>
                <a:gd fmla="*/ 2147483647 w 256" name="T32"/>
                <a:gd fmla="*/ 2147483647 h 216" name="T33"/>
                <a:gd fmla="*/ 2147483647 w 256" name="T34"/>
                <a:gd fmla="*/ 2147483647 h 216" name="T35"/>
                <a:gd fmla="*/ 2147483647 w 256" name="T36"/>
                <a:gd fmla="*/ 2147483647 h 216" name="T37"/>
                <a:gd fmla="*/ 2147483647 w 256" name="T38"/>
                <a:gd fmla="*/ 2147483647 h 216" name="T39"/>
                <a:gd fmla="*/ 0 w 256" name="T40"/>
                <a:gd fmla="*/ 2147483647 h 216" name="T41"/>
                <a:gd fmla="*/ 2147483647 w 256" name="T42"/>
                <a:gd fmla="*/ 2147483647 h 216" name="T43"/>
                <a:gd fmla="*/ 2147483647 w 256" name="T44"/>
                <a:gd fmla="*/ 2147483647 h 216" name="T45"/>
                <a:gd fmla="*/ 2147483647 w 256" name="T46"/>
                <a:gd fmla="*/ 2147483647 h 216" name="T47"/>
                <a:gd fmla="*/ 2147483647 w 256" name="T48"/>
                <a:gd fmla="*/ 2147483647 h 216" name="T49"/>
                <a:gd fmla="*/ 2147483647 w 256" name="T50"/>
                <a:gd fmla="*/ 2147483647 h 216" name="T51"/>
                <a:gd fmla="*/ 2147483647 w 256" name="T52"/>
                <a:gd fmla="*/ 2147483647 h 216" name="T53"/>
                <a:gd fmla="*/ 2147483647 w 256" name="T54"/>
                <a:gd fmla="*/ 2147483647 h 216" name="T55"/>
                <a:gd fmla="*/ 2147483647 w 256" name="T56"/>
                <a:gd fmla="*/ 2147483647 h 216" name="T57"/>
                <a:gd fmla="*/ 2147483647 w 256" name="T58"/>
                <a:gd fmla="*/ 2147483647 h 216" name="T59"/>
                <a:gd fmla="*/ 2147483647 w 256" name="T60"/>
                <a:gd fmla="*/ 2147483647 h 216" name="T61"/>
                <a:gd fmla="*/ 2147483647 w 256" name="T62"/>
                <a:gd fmla="*/ 2147483647 h 216" name="T63"/>
                <a:gd fmla="*/ 2147483647 w 256" name="T64"/>
                <a:gd fmla="*/ 2147483647 h 21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56" name="T99"/>
                <a:gd fmla="*/ 0 h 216" name="T100"/>
                <a:gd fmla="*/ 256 w 256" name="T101"/>
                <a:gd fmla="*/ 216 h 216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216" w="256">
                  <a:moveTo>
                    <a:pt x="256" y="136"/>
                  </a:moveTo>
                  <a:lnTo>
                    <a:pt x="224" y="128"/>
                  </a:lnTo>
                  <a:lnTo>
                    <a:pt x="208" y="112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192" y="88"/>
                  </a:lnTo>
                  <a:lnTo>
                    <a:pt x="184" y="64"/>
                  </a:lnTo>
                  <a:lnTo>
                    <a:pt x="168" y="48"/>
                  </a:lnTo>
                  <a:lnTo>
                    <a:pt x="160" y="48"/>
                  </a:lnTo>
                  <a:lnTo>
                    <a:pt x="144" y="40"/>
                  </a:lnTo>
                  <a:lnTo>
                    <a:pt x="112" y="32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40" y="112"/>
                  </a:lnTo>
                  <a:lnTo>
                    <a:pt x="56" y="128"/>
                  </a:lnTo>
                  <a:lnTo>
                    <a:pt x="64" y="152"/>
                  </a:lnTo>
                  <a:lnTo>
                    <a:pt x="72" y="184"/>
                  </a:lnTo>
                  <a:lnTo>
                    <a:pt x="96" y="208"/>
                  </a:lnTo>
                  <a:lnTo>
                    <a:pt x="96" y="216"/>
                  </a:lnTo>
                  <a:lnTo>
                    <a:pt x="112" y="208"/>
                  </a:lnTo>
                  <a:lnTo>
                    <a:pt x="152" y="208"/>
                  </a:lnTo>
                  <a:lnTo>
                    <a:pt x="168" y="200"/>
                  </a:lnTo>
                  <a:lnTo>
                    <a:pt x="216" y="184"/>
                  </a:lnTo>
                  <a:lnTo>
                    <a:pt x="256" y="13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3" name="Freeform 617"/>
            <p:cNvSpPr/>
            <p:nvPr/>
          </p:nvSpPr>
          <p:spPr bwMode="auto">
            <a:xfrm>
              <a:off x="5353340" y="3185735"/>
              <a:ext cx="53734" cy="64701"/>
            </a:xfrm>
            <a:custGeom>
              <a:gdLst>
                <a:gd fmla="*/ 0 w 40" name="T0"/>
                <a:gd fmla="*/ 2147483647 h 48" name="T1"/>
                <a:gd fmla="*/ 2147483647 w 40" name="T2"/>
                <a:gd fmla="*/ 2147483647 h 48" name="T3"/>
                <a:gd fmla="*/ 2147483647 w 40" name="T4"/>
                <a:gd fmla="*/ 2147483647 h 48" name="T5"/>
                <a:gd fmla="*/ 2147483647 w 40" name="T6"/>
                <a:gd fmla="*/ 0 h 48" name="T7"/>
                <a:gd fmla="*/ 0 w 40" name="T8"/>
                <a:gd fmla="*/ 2147483647 h 4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0" name="T15"/>
                <a:gd fmla="*/ 0 h 48" name="T16"/>
                <a:gd fmla="*/ 40 w 40" name="T17"/>
                <a:gd fmla="*/ 48 h 4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8" w="40">
                  <a:moveTo>
                    <a:pt x="0" y="48"/>
                  </a:moveTo>
                  <a:lnTo>
                    <a:pt x="16" y="40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4" name="Freeform 618"/>
            <p:cNvSpPr/>
            <p:nvPr/>
          </p:nvSpPr>
          <p:spPr bwMode="auto">
            <a:xfrm>
              <a:off x="5127437" y="2896229"/>
              <a:ext cx="172168" cy="171072"/>
            </a:xfrm>
            <a:custGeom>
              <a:gdLst>
                <a:gd fmla="*/ 2147483647 w 128" name="T0"/>
                <a:gd fmla="*/ 2147483647 h 128" name="T1"/>
                <a:gd fmla="*/ 2147483647 w 128" name="T2"/>
                <a:gd fmla="*/ 2147483647 h 128" name="T3"/>
                <a:gd fmla="*/ 2147483647 w 128" name="T4"/>
                <a:gd fmla="*/ 2147483647 h 128" name="T5"/>
                <a:gd fmla="*/ 2147483647 w 128" name="T6"/>
                <a:gd fmla="*/ 2147483647 h 128" name="T7"/>
                <a:gd fmla="*/ 2147483647 w 128" name="T8"/>
                <a:gd fmla="*/ 0 h 128" name="T9"/>
                <a:gd fmla="*/ 2147483647 w 128" name="T10"/>
                <a:gd fmla="*/ 0 h 128" name="T11"/>
                <a:gd fmla="*/ 2147483647 w 128" name="T12"/>
                <a:gd fmla="*/ 0 h 128" name="T13"/>
                <a:gd fmla="*/ 2147483647 w 128" name="T14"/>
                <a:gd fmla="*/ 0 h 128" name="T15"/>
                <a:gd fmla="*/ 2147483647 w 128" name="T16"/>
                <a:gd fmla="*/ 2147483647 h 128" name="T17"/>
                <a:gd fmla="*/ 2147483647 w 128" name="T18"/>
                <a:gd fmla="*/ 2147483647 h 128" name="T19"/>
                <a:gd fmla="*/ 2147483647 w 128" name="T20"/>
                <a:gd fmla="*/ 2147483647 h 128" name="T21"/>
                <a:gd fmla="*/ 0 w 128" name="T22"/>
                <a:gd fmla="*/ 2147483647 h 128" name="T23"/>
                <a:gd fmla="*/ 0 w 128" name="T24"/>
                <a:gd fmla="*/ 2147483647 h 128" name="T25"/>
                <a:gd fmla="*/ 2147483647 w 128" name="T26"/>
                <a:gd fmla="*/ 2147483647 h 128" name="T27"/>
                <a:gd fmla="*/ 2147483647 w 128" name="T28"/>
                <a:gd fmla="*/ 2147483647 h 128" name="T29"/>
                <a:gd fmla="*/ 2147483647 w 128" name="T30"/>
                <a:gd fmla="*/ 2147483647 h 128" name="T31"/>
                <a:gd fmla="*/ 2147483647 w 128" name="T32"/>
                <a:gd fmla="*/ 2147483647 h 128" name="T33"/>
                <a:gd fmla="*/ 2147483647 w 128" name="T34"/>
                <a:gd fmla="*/ 2147483647 h 128" name="T35"/>
                <a:gd fmla="*/ 2147483647 w 128" name="T36"/>
                <a:gd fmla="*/ 2147483647 h 128" name="T37"/>
                <a:gd fmla="*/ 2147483647 w 128" name="T38"/>
                <a:gd fmla="*/ 2147483647 h 128" name="T39"/>
                <a:gd fmla="*/ 2147483647 w 128" name="T40"/>
                <a:gd fmla="*/ 2147483647 h 128" name="T41"/>
                <a:gd fmla="*/ 2147483647 w 128" name="T42"/>
                <a:gd fmla="*/ 2147483647 h 128" name="T43"/>
                <a:gd fmla="*/ 2147483647 w 128" name="T44"/>
                <a:gd fmla="*/ 2147483647 h 12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28" name="T69"/>
                <a:gd fmla="*/ 0 h 128" name="T70"/>
                <a:gd fmla="*/ 128 w 128" name="T71"/>
                <a:gd fmla="*/ 128 h 12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128" w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5" name="Freeform 619"/>
            <p:cNvSpPr/>
            <p:nvPr/>
          </p:nvSpPr>
          <p:spPr bwMode="auto">
            <a:xfrm>
              <a:off x="5342373" y="3132002"/>
              <a:ext cx="85536" cy="53734"/>
            </a:xfrm>
            <a:custGeom>
              <a:gdLst>
                <a:gd fmla="*/ 2147483647 w 64" name="T0"/>
                <a:gd fmla="*/ 2147483647 h 40" name="T1"/>
                <a:gd fmla="*/ 2147483647 w 64" name="T2"/>
                <a:gd fmla="*/ 2147483647 h 40" name="T3"/>
                <a:gd fmla="*/ 2147483647 w 64" name="T4"/>
                <a:gd fmla="*/ 2147483647 h 40" name="T5"/>
                <a:gd fmla="*/ 2147483647 w 64" name="T6"/>
                <a:gd fmla="*/ 2147483647 h 40" name="T7"/>
                <a:gd fmla="*/ 2147483647 w 64" name="T8"/>
                <a:gd fmla="*/ 0 h 40" name="T9"/>
                <a:gd fmla="*/ 2147483647 w 64" name="T10"/>
                <a:gd fmla="*/ 2147483647 h 40" name="T11"/>
                <a:gd fmla="*/ 2147483647 w 64" name="T12"/>
                <a:gd fmla="*/ 0 h 40" name="T13"/>
                <a:gd fmla="*/ 0 w 64" name="T14"/>
                <a:gd fmla="*/ 2147483647 h 40" name="T15"/>
                <a:gd fmla="*/ 2147483647 w 64" name="T16"/>
                <a:gd fmla="*/ 2147483647 h 4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4" name="T27"/>
                <a:gd fmla="*/ 0 h 40" name="T28"/>
                <a:gd fmla="*/ 64 w 64" name="T29"/>
                <a:gd fmla="*/ 40 h 4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0" w="64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6" name="Freeform 620"/>
            <p:cNvSpPr/>
            <p:nvPr/>
          </p:nvSpPr>
          <p:spPr bwMode="auto">
            <a:xfrm>
              <a:off x="5127437" y="2896229"/>
              <a:ext cx="172168" cy="171072"/>
            </a:xfrm>
            <a:custGeom>
              <a:gdLst>
                <a:gd fmla="*/ 2147483647 w 128" name="T0"/>
                <a:gd fmla="*/ 2147483647 h 128" name="T1"/>
                <a:gd fmla="*/ 2147483647 w 128" name="T2"/>
                <a:gd fmla="*/ 2147483647 h 128" name="T3"/>
                <a:gd fmla="*/ 2147483647 w 128" name="T4"/>
                <a:gd fmla="*/ 2147483647 h 128" name="T5"/>
                <a:gd fmla="*/ 2147483647 w 128" name="T6"/>
                <a:gd fmla="*/ 2147483647 h 128" name="T7"/>
                <a:gd fmla="*/ 2147483647 w 128" name="T8"/>
                <a:gd fmla="*/ 0 h 128" name="T9"/>
                <a:gd fmla="*/ 2147483647 w 128" name="T10"/>
                <a:gd fmla="*/ 0 h 128" name="T11"/>
                <a:gd fmla="*/ 2147483647 w 128" name="T12"/>
                <a:gd fmla="*/ 0 h 128" name="T13"/>
                <a:gd fmla="*/ 2147483647 w 128" name="T14"/>
                <a:gd fmla="*/ 0 h 128" name="T15"/>
                <a:gd fmla="*/ 2147483647 w 128" name="T16"/>
                <a:gd fmla="*/ 2147483647 h 128" name="T17"/>
                <a:gd fmla="*/ 2147483647 w 128" name="T18"/>
                <a:gd fmla="*/ 2147483647 h 128" name="T19"/>
                <a:gd fmla="*/ 2147483647 w 128" name="T20"/>
                <a:gd fmla="*/ 2147483647 h 128" name="T21"/>
                <a:gd fmla="*/ 0 w 128" name="T22"/>
                <a:gd fmla="*/ 2147483647 h 128" name="T23"/>
                <a:gd fmla="*/ 0 w 128" name="T24"/>
                <a:gd fmla="*/ 2147483647 h 128" name="T25"/>
                <a:gd fmla="*/ 2147483647 w 128" name="T26"/>
                <a:gd fmla="*/ 2147483647 h 128" name="T27"/>
                <a:gd fmla="*/ 2147483647 w 128" name="T28"/>
                <a:gd fmla="*/ 2147483647 h 128" name="T29"/>
                <a:gd fmla="*/ 2147483647 w 128" name="T30"/>
                <a:gd fmla="*/ 2147483647 h 128" name="T31"/>
                <a:gd fmla="*/ 2147483647 w 128" name="T32"/>
                <a:gd fmla="*/ 2147483647 h 128" name="T33"/>
                <a:gd fmla="*/ 2147483647 w 128" name="T34"/>
                <a:gd fmla="*/ 2147483647 h 128" name="T35"/>
                <a:gd fmla="*/ 2147483647 w 128" name="T36"/>
                <a:gd fmla="*/ 2147483647 h 128" name="T37"/>
                <a:gd fmla="*/ 2147483647 w 128" name="T38"/>
                <a:gd fmla="*/ 2147483647 h 128" name="T39"/>
                <a:gd fmla="*/ 2147483647 w 128" name="T40"/>
                <a:gd fmla="*/ 2147483647 h 128" name="T41"/>
                <a:gd fmla="*/ 2147483647 w 128" name="T42"/>
                <a:gd fmla="*/ 2147483647 h 128" name="T43"/>
                <a:gd fmla="*/ 2147483647 w 128" name="T44"/>
                <a:gd fmla="*/ 2147483647 h 12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28" name="T69"/>
                <a:gd fmla="*/ 0 h 128" name="T70"/>
                <a:gd fmla="*/ 128 w 128" name="T71"/>
                <a:gd fmla="*/ 128 h 12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128" w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7" name="Freeform 621"/>
            <p:cNvSpPr/>
            <p:nvPr/>
          </p:nvSpPr>
          <p:spPr bwMode="auto">
            <a:xfrm>
              <a:off x="5223939" y="2842495"/>
              <a:ext cx="322405" cy="300473"/>
            </a:xfrm>
            <a:custGeom>
              <a:gdLst>
                <a:gd fmla="*/ 2147483647 w 240" name="T0"/>
                <a:gd fmla="*/ 2147483647 h 224" name="T1"/>
                <a:gd fmla="*/ 2147483647 w 240" name="T2"/>
                <a:gd fmla="*/ 2147483647 h 224" name="T3"/>
                <a:gd fmla="*/ 2147483647 w 240" name="T4"/>
                <a:gd fmla="*/ 2147483647 h 224" name="T5"/>
                <a:gd fmla="*/ 2147483647 w 240" name="T6"/>
                <a:gd fmla="*/ 2147483647 h 224" name="T7"/>
                <a:gd fmla="*/ 2147483647 w 240" name="T8"/>
                <a:gd fmla="*/ 2147483647 h 224" name="T9"/>
                <a:gd fmla="*/ 2147483647 w 240" name="T10"/>
                <a:gd fmla="*/ 2147483647 h 224" name="T11"/>
                <a:gd fmla="*/ 2147483647 w 240" name="T12"/>
                <a:gd fmla="*/ 2147483647 h 224" name="T13"/>
                <a:gd fmla="*/ 2147483647 w 240" name="T14"/>
                <a:gd fmla="*/ 2147483647 h 224" name="T15"/>
                <a:gd fmla="*/ 2147483647 w 240" name="T16"/>
                <a:gd fmla="*/ 2147483647 h 224" name="T17"/>
                <a:gd fmla="*/ 2147483647 w 240" name="T18"/>
                <a:gd fmla="*/ 2147483647 h 224" name="T19"/>
                <a:gd fmla="*/ 2147483647 w 240" name="T20"/>
                <a:gd fmla="*/ 2147483647 h 224" name="T21"/>
                <a:gd fmla="*/ 2147483647 w 240" name="T22"/>
                <a:gd fmla="*/ 2147483647 h 224" name="T23"/>
                <a:gd fmla="*/ 2147483647 w 240" name="T24"/>
                <a:gd fmla="*/ 2147483647 h 224" name="T25"/>
                <a:gd fmla="*/ 2147483647 w 240" name="T26"/>
                <a:gd fmla="*/ 2147483647 h 224" name="T27"/>
                <a:gd fmla="*/ 2147483647 w 240" name="T28"/>
                <a:gd fmla="*/ 2147483647 h 224" name="T29"/>
                <a:gd fmla="*/ 2147483647 w 240" name="T30"/>
                <a:gd fmla="*/ 2147483647 h 224" name="T31"/>
                <a:gd fmla="*/ 2147483647 w 240" name="T32"/>
                <a:gd fmla="*/ 2147483647 h 224" name="T33"/>
                <a:gd fmla="*/ 2147483647 w 240" name="T34"/>
                <a:gd fmla="*/ 2147483647 h 224" name="T35"/>
                <a:gd fmla="*/ 2147483647 w 240" name="T36"/>
                <a:gd fmla="*/ 2147483647 h 224" name="T37"/>
                <a:gd fmla="*/ 2147483647 w 240" name="T38"/>
                <a:gd fmla="*/ 0 h 224" name="T39"/>
                <a:gd fmla="*/ 2147483647 w 240" name="T40"/>
                <a:gd fmla="*/ 2147483647 h 224" name="T41"/>
                <a:gd fmla="*/ 2147483647 w 240" name="T42"/>
                <a:gd fmla="*/ 2147483647 h 224" name="T43"/>
                <a:gd fmla="*/ 0 w 240" name="T44"/>
                <a:gd fmla="*/ 0 h 224" name="T45"/>
                <a:gd fmla="*/ 0 w 240" name="T46"/>
                <a:gd fmla="*/ 2147483647 h 224" name="T47"/>
                <a:gd fmla="*/ 0 w 240" name="T48"/>
                <a:gd fmla="*/ 2147483647 h 224" name="T49"/>
                <a:gd fmla="*/ 2147483647 w 240" name="T50"/>
                <a:gd fmla="*/ 2147483647 h 224" name="T51"/>
                <a:gd fmla="*/ 2147483647 w 240" name="T52"/>
                <a:gd fmla="*/ 2147483647 h 224" name="T53"/>
                <a:gd fmla="*/ 2147483647 w 240" name="T54"/>
                <a:gd fmla="*/ 2147483647 h 224" name="T55"/>
                <a:gd fmla="*/ 2147483647 w 240" name="T56"/>
                <a:gd fmla="*/ 2147483647 h 224" name="T57"/>
                <a:gd fmla="*/ 2147483647 w 240" name="T58"/>
                <a:gd fmla="*/ 2147483647 h 224" name="T59"/>
                <a:gd fmla="*/ 2147483647 w 240" name="T60"/>
                <a:gd fmla="*/ 2147483647 h 224" name="T61"/>
                <a:gd fmla="*/ 2147483647 w 240" name="T62"/>
                <a:gd fmla="*/ 2147483647 h 224" name="T63"/>
                <a:gd fmla="*/ 2147483647 w 240" name="T64"/>
                <a:gd fmla="*/ 2147483647 h 224" name="T65"/>
                <a:gd fmla="*/ 2147483647 w 240" name="T66"/>
                <a:gd fmla="*/ 2147483647 h 224" name="T67"/>
                <a:gd fmla="*/ 2147483647 w 240" name="T68"/>
                <a:gd fmla="*/ 2147483647 h 224" name="T69"/>
                <a:gd fmla="*/ 2147483647 w 240" name="T70"/>
                <a:gd fmla="*/ 2147483647 h 224" name="T71"/>
                <a:gd fmla="*/ 2147483647 w 240" name="T72"/>
                <a:gd fmla="*/ 2147483647 h 224" name="T73"/>
                <a:gd fmla="*/ 2147483647 w 240" name="T74"/>
                <a:gd fmla="*/ 2147483647 h 224" name="T75"/>
                <a:gd fmla="*/ 2147483647 w 240" name="T76"/>
                <a:gd fmla="*/ 2147483647 h 224" name="T77"/>
                <a:gd fmla="*/ 2147483647 w 240" name="T78"/>
                <a:gd fmla="*/ 2147483647 h 224" name="T79"/>
                <a:gd fmla="*/ 2147483647 w 240" name="T80"/>
                <a:gd fmla="*/ 2147483647 h 224" name="T81"/>
                <a:gd fmla="*/ 2147483647 w 240" name="T82"/>
                <a:gd fmla="*/ 2147483647 h 224" name="T83"/>
                <a:gd fmla="*/ 2147483647 w 240" name="T84"/>
                <a:gd fmla="*/ 2147483647 h 224" name="T85"/>
                <a:gd fmla="*/ 2147483647 w 240" name="T86"/>
                <a:gd fmla="*/ 2147483647 h 224" name="T87"/>
                <a:gd fmla="*/ 2147483647 w 240" name="T88"/>
                <a:gd fmla="*/ 2147483647 h 224" name="T89"/>
                <a:gd fmla="*/ 2147483647 w 240" name="T90"/>
                <a:gd fmla="*/ 2147483647 h 224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240" name="T138"/>
                <a:gd fmla="*/ 0 h 224" name="T139"/>
                <a:gd fmla="*/ 240 w 240" name="T140"/>
                <a:gd fmla="*/ 224 h 224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224" w="240">
                  <a:moveTo>
                    <a:pt x="208" y="152"/>
                  </a:moveTo>
                  <a:lnTo>
                    <a:pt x="216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208" y="88"/>
                  </a:lnTo>
                  <a:lnTo>
                    <a:pt x="208" y="48"/>
                  </a:lnTo>
                  <a:lnTo>
                    <a:pt x="192" y="48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40" y="120"/>
                  </a:lnTo>
                  <a:lnTo>
                    <a:pt x="48" y="13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72" y="160"/>
                  </a:lnTo>
                  <a:lnTo>
                    <a:pt x="88" y="176"/>
                  </a:lnTo>
                  <a:lnTo>
                    <a:pt x="112" y="192"/>
                  </a:lnTo>
                  <a:lnTo>
                    <a:pt x="136" y="200"/>
                  </a:lnTo>
                  <a:lnTo>
                    <a:pt x="152" y="192"/>
                  </a:lnTo>
                  <a:lnTo>
                    <a:pt x="168" y="20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76"/>
                  </a:lnTo>
                  <a:lnTo>
                    <a:pt x="216" y="160"/>
                  </a:lnTo>
                  <a:lnTo>
                    <a:pt x="208" y="15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8" name="Freeform 622"/>
            <p:cNvSpPr/>
            <p:nvPr/>
          </p:nvSpPr>
          <p:spPr bwMode="auto">
            <a:xfrm>
              <a:off x="5503576" y="2907195"/>
              <a:ext cx="278541" cy="256608"/>
            </a:xfrm>
            <a:custGeom>
              <a:gdLst>
                <a:gd fmla="*/ 2147483647 w 208" name="T0"/>
                <a:gd fmla="*/ 2147483647 h 192" name="T1"/>
                <a:gd fmla="*/ 2147483647 w 208" name="T2"/>
                <a:gd fmla="*/ 2147483647 h 192" name="T3"/>
                <a:gd fmla="*/ 2147483647 w 208" name="T4"/>
                <a:gd fmla="*/ 2147483647 h 192" name="T5"/>
                <a:gd fmla="*/ 2147483647 w 208" name="T6"/>
                <a:gd fmla="*/ 2147483647 h 192" name="T7"/>
                <a:gd fmla="*/ 2147483647 w 208" name="T8"/>
                <a:gd fmla="*/ 2147483647 h 192" name="T9"/>
                <a:gd fmla="*/ 2147483647 w 208" name="T10"/>
                <a:gd fmla="*/ 2147483647 h 192" name="T11"/>
                <a:gd fmla="*/ 2147483647 w 208" name="T12"/>
                <a:gd fmla="*/ 2147483647 h 192" name="T13"/>
                <a:gd fmla="*/ 2147483647 w 208" name="T14"/>
                <a:gd fmla="*/ 2147483647 h 192" name="T15"/>
                <a:gd fmla="*/ 2147483647 w 208" name="T16"/>
                <a:gd fmla="*/ 2147483647 h 192" name="T17"/>
                <a:gd fmla="*/ 2147483647 w 208" name="T18"/>
                <a:gd fmla="*/ 2147483647 h 192" name="T19"/>
                <a:gd fmla="*/ 2147483647 w 208" name="T20"/>
                <a:gd fmla="*/ 2147483647 h 192" name="T21"/>
                <a:gd fmla="*/ 2147483647 w 208" name="T22"/>
                <a:gd fmla="*/ 2147483647 h 192" name="T23"/>
                <a:gd fmla="*/ 2147483647 w 208" name="T24"/>
                <a:gd fmla="*/ 0 h 192" name="T25"/>
                <a:gd fmla="*/ 2147483647 w 208" name="T26"/>
                <a:gd fmla="*/ 0 h 192" name="T27"/>
                <a:gd fmla="*/ 2147483647 w 208" name="T28"/>
                <a:gd fmla="*/ 0 h 192" name="T29"/>
                <a:gd fmla="*/ 2147483647 w 208" name="T30"/>
                <a:gd fmla="*/ 2147483647 h 192" name="T31"/>
                <a:gd fmla="*/ 2147483647 w 208" name="T32"/>
                <a:gd fmla="*/ 2147483647 h 192" name="T33"/>
                <a:gd fmla="*/ 2147483647 w 208" name="T34"/>
                <a:gd fmla="*/ 2147483647 h 192" name="T35"/>
                <a:gd fmla="*/ 2147483647 w 208" name="T36"/>
                <a:gd fmla="*/ 2147483647 h 192" name="T37"/>
                <a:gd fmla="*/ 2147483647 w 208" name="T38"/>
                <a:gd fmla="*/ 2147483647 h 192" name="T39"/>
                <a:gd fmla="*/ 2147483647 w 208" name="T40"/>
                <a:gd fmla="*/ 2147483647 h 192" name="T41"/>
                <a:gd fmla="*/ 2147483647 w 208" name="T42"/>
                <a:gd fmla="*/ 2147483647 h 192" name="T43"/>
                <a:gd fmla="*/ 2147483647 w 208" name="T44"/>
                <a:gd fmla="*/ 2147483647 h 192" name="T45"/>
                <a:gd fmla="*/ 2147483647 w 208" name="T46"/>
                <a:gd fmla="*/ 2147483647 h 192" name="T47"/>
                <a:gd fmla="*/ 2147483647 w 208" name="T48"/>
                <a:gd fmla="*/ 2147483647 h 192" name="T49"/>
                <a:gd fmla="*/ 2147483647 w 208" name="T50"/>
                <a:gd fmla="*/ 2147483647 h 192" name="T51"/>
                <a:gd fmla="*/ 0 w 208" name="T52"/>
                <a:gd fmla="*/ 2147483647 h 192" name="T53"/>
                <a:gd fmla="*/ 2147483647 w 208" name="T54"/>
                <a:gd fmla="*/ 2147483647 h 192" name="T55"/>
                <a:gd fmla="*/ 2147483647 w 208" name="T56"/>
                <a:gd fmla="*/ 2147483647 h 192" name="T57"/>
                <a:gd fmla="*/ 2147483647 w 208" name="T58"/>
                <a:gd fmla="*/ 2147483647 h 192" name="T59"/>
                <a:gd fmla="*/ 2147483647 w 208" name="T60"/>
                <a:gd fmla="*/ 2147483647 h 192" name="T61"/>
                <a:gd fmla="*/ 2147483647 w 208" name="T62"/>
                <a:gd fmla="*/ 2147483647 h 192" name="T63"/>
                <a:gd fmla="*/ 2147483647 w 208" name="T64"/>
                <a:gd fmla="*/ 2147483647 h 192" name="T65"/>
                <a:gd fmla="*/ 2147483647 w 208" name="T66"/>
                <a:gd fmla="*/ 2147483647 h 192" name="T67"/>
                <a:gd fmla="*/ 2147483647 w 208" name="T68"/>
                <a:gd fmla="*/ 2147483647 h 192" name="T69"/>
                <a:gd fmla="*/ 2147483647 w 208" name="T70"/>
                <a:gd fmla="*/ 2147483647 h 192" name="T71"/>
                <a:gd fmla="*/ 2147483647 w 208" name="T72"/>
                <a:gd fmla="*/ 2147483647 h 192" name="T73"/>
                <a:gd fmla="*/ 2147483647 w 208" name="T74"/>
                <a:gd fmla="*/ 2147483647 h 192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208" name="T114"/>
                <a:gd fmla="*/ 0 h 192" name="T115"/>
                <a:gd fmla="*/ 208 w 208" name="T116"/>
                <a:gd fmla="*/ 192 h 192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192" w="208">
                  <a:moveTo>
                    <a:pt x="112" y="184"/>
                  </a:moveTo>
                  <a:lnTo>
                    <a:pt x="128" y="176"/>
                  </a:lnTo>
                  <a:lnTo>
                    <a:pt x="120" y="160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60" y="96"/>
                  </a:lnTo>
                  <a:lnTo>
                    <a:pt x="168" y="80"/>
                  </a:lnTo>
                  <a:lnTo>
                    <a:pt x="176" y="64"/>
                  </a:lnTo>
                  <a:lnTo>
                    <a:pt x="168" y="56"/>
                  </a:lnTo>
                  <a:lnTo>
                    <a:pt x="168" y="3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04" y="72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32" y="112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8" y="160"/>
                  </a:lnTo>
                  <a:lnTo>
                    <a:pt x="8" y="176"/>
                  </a:lnTo>
                  <a:lnTo>
                    <a:pt x="32" y="168"/>
                  </a:lnTo>
                  <a:lnTo>
                    <a:pt x="72" y="168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12" y="18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9" name="Freeform 623"/>
            <p:cNvSpPr/>
            <p:nvPr/>
          </p:nvSpPr>
          <p:spPr bwMode="auto">
            <a:xfrm>
              <a:off x="5622010" y="2928031"/>
              <a:ext cx="493477" cy="515410"/>
            </a:xfrm>
            <a:custGeom>
              <a:gdLst>
                <a:gd fmla="*/ 2147483647 w 368" name="T0"/>
                <a:gd fmla="*/ 2147483647 h 384" name="T1"/>
                <a:gd fmla="*/ 2147483647 w 368" name="T2"/>
                <a:gd fmla="*/ 2147483647 h 384" name="T3"/>
                <a:gd fmla="*/ 2147483647 w 368" name="T4"/>
                <a:gd fmla="*/ 2147483647 h 384" name="T5"/>
                <a:gd fmla="*/ 2147483647 w 368" name="T6"/>
                <a:gd fmla="*/ 2147483647 h 384" name="T7"/>
                <a:gd fmla="*/ 2147483647 w 368" name="T8"/>
                <a:gd fmla="*/ 2147483647 h 384" name="T9"/>
                <a:gd fmla="*/ 2147483647 w 368" name="T10"/>
                <a:gd fmla="*/ 2147483647 h 384" name="T11"/>
                <a:gd fmla="*/ 2147483647 w 368" name="T12"/>
                <a:gd fmla="*/ 2147483647 h 384" name="T13"/>
                <a:gd fmla="*/ 2147483647 w 368" name="T14"/>
                <a:gd fmla="*/ 2147483647 h 384" name="T15"/>
                <a:gd fmla="*/ 2147483647 w 368" name="T16"/>
                <a:gd fmla="*/ 2147483647 h 384" name="T17"/>
                <a:gd fmla="*/ 2147483647 w 368" name="T18"/>
                <a:gd fmla="*/ 2147483647 h 384" name="T19"/>
                <a:gd fmla="*/ 2147483647 w 368" name="T20"/>
                <a:gd fmla="*/ 2147483647 h 384" name="T21"/>
                <a:gd fmla="*/ 2147483647 w 368" name="T22"/>
                <a:gd fmla="*/ 2147483647 h 384" name="T23"/>
                <a:gd fmla="*/ 2147483647 w 368" name="T24"/>
                <a:gd fmla="*/ 0 h 384" name="T25"/>
                <a:gd fmla="*/ 2147483647 w 368" name="T26"/>
                <a:gd fmla="*/ 2147483647 h 384" name="T27"/>
                <a:gd fmla="*/ 2147483647 w 368" name="T28"/>
                <a:gd fmla="*/ 2147483647 h 384" name="T29"/>
                <a:gd fmla="*/ 2147483647 w 368" name="T30"/>
                <a:gd fmla="*/ 2147483647 h 384" name="T31"/>
                <a:gd fmla="*/ 2147483647 w 368" name="T32"/>
                <a:gd fmla="*/ 2147483647 h 384" name="T33"/>
                <a:gd fmla="*/ 2147483647 w 368" name="T34"/>
                <a:gd fmla="*/ 2147483647 h 384" name="T35"/>
                <a:gd fmla="*/ 2147483647 w 368" name="T36"/>
                <a:gd fmla="*/ 2147483647 h 384" name="T37"/>
                <a:gd fmla="*/ 2147483647 w 368" name="T38"/>
                <a:gd fmla="*/ 2147483647 h 384" name="T39"/>
                <a:gd fmla="*/ 2147483647 w 368" name="T40"/>
                <a:gd fmla="*/ 2147483647 h 384" name="T41"/>
                <a:gd fmla="*/ 2147483647 w 368" name="T42"/>
                <a:gd fmla="*/ 2147483647 h 384" name="T43"/>
                <a:gd fmla="*/ 2147483647 w 368" name="T44"/>
                <a:gd fmla="*/ 2147483647 h 384" name="T45"/>
                <a:gd fmla="*/ 2147483647 w 368" name="T46"/>
                <a:gd fmla="*/ 2147483647 h 384" name="T47"/>
                <a:gd fmla="*/ 2147483647 w 368" name="T48"/>
                <a:gd fmla="*/ 2147483647 h 384" name="T49"/>
                <a:gd fmla="*/ 2147483647 w 368" name="T50"/>
                <a:gd fmla="*/ 2147483647 h 384" name="T51"/>
                <a:gd fmla="*/ 2147483647 w 368" name="T52"/>
                <a:gd fmla="*/ 2147483647 h 384" name="T53"/>
                <a:gd fmla="*/ 2147483647 w 368" name="T54"/>
                <a:gd fmla="*/ 2147483647 h 384" name="T55"/>
                <a:gd fmla="*/ 2147483647 w 368" name="T56"/>
                <a:gd fmla="*/ 2147483647 h 384" name="T57"/>
                <a:gd fmla="*/ 2147483647 w 368" name="T58"/>
                <a:gd fmla="*/ 2147483647 h 384" name="T59"/>
                <a:gd fmla="*/ 2147483647 w 368" name="T60"/>
                <a:gd fmla="*/ 2147483647 h 384" name="T61"/>
                <a:gd fmla="*/ 2147483647 w 368" name="T62"/>
                <a:gd fmla="*/ 2147483647 h 384" name="T63"/>
                <a:gd fmla="*/ 2147483647 w 368" name="T64"/>
                <a:gd fmla="*/ 2147483647 h 384" name="T65"/>
                <a:gd fmla="*/ 2147483647 w 368" name="T66"/>
                <a:gd fmla="*/ 2147483647 h 384" name="T67"/>
                <a:gd fmla="*/ 2147483647 w 368" name="T68"/>
                <a:gd fmla="*/ 2147483647 h 384" name="T69"/>
                <a:gd fmla="*/ 2147483647 w 368" name="T70"/>
                <a:gd fmla="*/ 2147483647 h 38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368" name="T108"/>
                <a:gd fmla="*/ 0 h 384" name="T109"/>
                <a:gd fmla="*/ 368 w 368" name="T110"/>
                <a:gd fmla="*/ 384 h 384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4" w="368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0" name="Freeform 624"/>
            <p:cNvSpPr/>
            <p:nvPr/>
          </p:nvSpPr>
          <p:spPr bwMode="auto">
            <a:xfrm>
              <a:off x="5492609" y="2874296"/>
              <a:ext cx="246739" cy="183135"/>
            </a:xfrm>
            <a:custGeom>
              <a:gdLst>
                <a:gd fmla="*/ 2147483647 w 184" name="T0"/>
                <a:gd fmla="*/ 2147483647 h 136" name="T1"/>
                <a:gd fmla="*/ 2147483647 w 184" name="T2"/>
                <a:gd fmla="*/ 2147483647 h 136" name="T3"/>
                <a:gd fmla="*/ 2147483647 w 184" name="T4"/>
                <a:gd fmla="*/ 2147483647 h 136" name="T5"/>
                <a:gd fmla="*/ 2147483647 w 184" name="T6"/>
                <a:gd fmla="*/ 0 h 136" name="T7"/>
                <a:gd fmla="*/ 2147483647 w 184" name="T8"/>
                <a:gd fmla="*/ 2147483647 h 136" name="T9"/>
                <a:gd fmla="*/ 2147483647 w 184" name="T10"/>
                <a:gd fmla="*/ 2147483647 h 136" name="T11"/>
                <a:gd fmla="*/ 2147483647 w 184" name="T12"/>
                <a:gd fmla="*/ 2147483647 h 136" name="T13"/>
                <a:gd fmla="*/ 2147483647 w 184" name="T14"/>
                <a:gd fmla="*/ 2147483647 h 136" name="T15"/>
                <a:gd fmla="*/ 2147483647 w 184" name="T16"/>
                <a:gd fmla="*/ 2147483647 h 136" name="T17"/>
                <a:gd fmla="*/ 2147483647 w 184" name="T18"/>
                <a:gd fmla="*/ 2147483647 h 136" name="T19"/>
                <a:gd fmla="*/ 2147483647 w 184" name="T20"/>
                <a:gd fmla="*/ 2147483647 h 136" name="T21"/>
                <a:gd fmla="*/ 2147483647 w 184" name="T22"/>
                <a:gd fmla="*/ 2147483647 h 136" name="T23"/>
                <a:gd fmla="*/ 2147483647 w 184" name="T24"/>
                <a:gd fmla="*/ 2147483647 h 136" name="T25"/>
                <a:gd fmla="*/ 2147483647 w 184" name="T26"/>
                <a:gd fmla="*/ 2147483647 h 136" name="T27"/>
                <a:gd fmla="*/ 2147483647 w 184" name="T28"/>
                <a:gd fmla="*/ 2147483647 h 136" name="T29"/>
                <a:gd fmla="*/ 2147483647 w 184" name="T30"/>
                <a:gd fmla="*/ 2147483647 h 136" name="T31"/>
                <a:gd fmla="*/ 0 w 184" name="T32"/>
                <a:gd fmla="*/ 2147483647 h 136" name="T33"/>
                <a:gd fmla="*/ 0 w 184" name="T34"/>
                <a:gd fmla="*/ 2147483647 h 136" name="T35"/>
                <a:gd fmla="*/ 2147483647 w 184" name="T36"/>
                <a:gd fmla="*/ 2147483647 h 136" name="T37"/>
                <a:gd fmla="*/ 2147483647 w 184" name="T38"/>
                <a:gd fmla="*/ 2147483647 h 136" name="T39"/>
                <a:gd fmla="*/ 2147483647 w 184" name="T40"/>
                <a:gd fmla="*/ 2147483647 h 136" name="T41"/>
                <a:gd fmla="*/ 2147483647 w 184" name="T42"/>
                <a:gd fmla="*/ 2147483647 h 136" name="T43"/>
                <a:gd fmla="*/ 2147483647 w 184" name="T44"/>
                <a:gd fmla="*/ 2147483647 h 136" name="T45"/>
                <a:gd fmla="*/ 2147483647 w 184" name="T46"/>
                <a:gd fmla="*/ 2147483647 h 136" name="T47"/>
                <a:gd fmla="*/ 2147483647 w 184" name="T48"/>
                <a:gd fmla="*/ 2147483647 h 136" name="T49"/>
                <a:gd fmla="*/ 2147483647 w 184" name="T50"/>
                <a:gd fmla="*/ 2147483647 h 136" name="T51"/>
                <a:gd fmla="*/ 2147483647 w 184" name="T52"/>
                <a:gd fmla="*/ 2147483647 h 136" name="T53"/>
                <a:gd fmla="*/ 2147483647 w 184" name="T54"/>
                <a:gd fmla="*/ 2147483647 h 136" name="T55"/>
                <a:gd fmla="*/ 2147483647 w 184" name="T56"/>
                <a:gd fmla="*/ 2147483647 h 136" name="T57"/>
                <a:gd fmla="*/ 2147483647 w 184" name="T58"/>
                <a:gd fmla="*/ 2147483647 h 136" name="T59"/>
                <a:gd fmla="*/ 2147483647 w 184" name="T60"/>
                <a:gd fmla="*/ 2147483647 h 136" name="T61"/>
                <a:gd fmla="*/ 2147483647 w 184" name="T62"/>
                <a:gd fmla="*/ 2147483647 h 136" name="T63"/>
                <a:gd fmla="*/ 2147483647 w 184" name="T64"/>
                <a:gd fmla="*/ 2147483647 h 136" name="T65"/>
                <a:gd fmla="*/ 2147483647 w 184" name="T66"/>
                <a:gd fmla="*/ 2147483647 h 136" name="T67"/>
                <a:gd fmla="*/ 2147483647 w 184" name="T68"/>
                <a:gd fmla="*/ 2147483647 h 1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84" name="T105"/>
                <a:gd fmla="*/ 0 h 136" name="T106"/>
                <a:gd fmla="*/ 184 w 184" name="T107"/>
                <a:gd fmla="*/ 136 h 136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136" w="184">
                  <a:moveTo>
                    <a:pt x="168" y="8"/>
                  </a:moveTo>
                  <a:lnTo>
                    <a:pt x="152" y="16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8" y="128"/>
                  </a:lnTo>
                  <a:lnTo>
                    <a:pt x="24" y="128"/>
                  </a:lnTo>
                  <a:lnTo>
                    <a:pt x="40" y="136"/>
                  </a:lnTo>
                  <a:lnTo>
                    <a:pt x="64" y="136"/>
                  </a:lnTo>
                  <a:lnTo>
                    <a:pt x="80" y="112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20" y="80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36" y="32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68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1" name="Freeform 625"/>
            <p:cNvSpPr/>
            <p:nvPr/>
          </p:nvSpPr>
          <p:spPr bwMode="auto">
            <a:xfrm>
              <a:off x="6039821" y="3078267"/>
              <a:ext cx="203971" cy="472642"/>
            </a:xfrm>
            <a:custGeom>
              <a:gdLst>
                <a:gd fmla="*/ 2147483647 w 152" name="T0"/>
                <a:gd fmla="*/ 2147483647 h 352" name="T1"/>
                <a:gd fmla="*/ 2147483647 w 152" name="T2"/>
                <a:gd fmla="*/ 2147483647 h 352" name="T3"/>
                <a:gd fmla="*/ 2147483647 w 152" name="T4"/>
                <a:gd fmla="*/ 2147483647 h 352" name="T5"/>
                <a:gd fmla="*/ 2147483647 w 152" name="T6"/>
                <a:gd fmla="*/ 2147483647 h 352" name="T7"/>
                <a:gd fmla="*/ 2147483647 w 152" name="T8"/>
                <a:gd fmla="*/ 2147483647 h 352" name="T9"/>
                <a:gd fmla="*/ 2147483647 w 152" name="T10"/>
                <a:gd fmla="*/ 2147483647 h 352" name="T11"/>
                <a:gd fmla="*/ 2147483647 w 152" name="T12"/>
                <a:gd fmla="*/ 2147483647 h 352" name="T13"/>
                <a:gd fmla="*/ 2147483647 w 152" name="T14"/>
                <a:gd fmla="*/ 2147483647 h 352" name="T15"/>
                <a:gd fmla="*/ 2147483647 w 152" name="T16"/>
                <a:gd fmla="*/ 2147483647 h 352" name="T17"/>
                <a:gd fmla="*/ 2147483647 w 152" name="T18"/>
                <a:gd fmla="*/ 0 h 352" name="T19"/>
                <a:gd fmla="*/ 2147483647 w 152" name="T20"/>
                <a:gd fmla="*/ 0 h 352" name="T21"/>
                <a:gd fmla="*/ 2147483647 w 152" name="T22"/>
                <a:gd fmla="*/ 2147483647 h 352" name="T23"/>
                <a:gd fmla="*/ 2147483647 w 152" name="T24"/>
                <a:gd fmla="*/ 2147483647 h 352" name="T25"/>
                <a:gd fmla="*/ 2147483647 w 152" name="T26"/>
                <a:gd fmla="*/ 2147483647 h 352" name="T27"/>
                <a:gd fmla="*/ 2147483647 w 152" name="T28"/>
                <a:gd fmla="*/ 2147483647 h 352" name="T29"/>
                <a:gd fmla="*/ 2147483647 w 152" name="T30"/>
                <a:gd fmla="*/ 2147483647 h 352" name="T31"/>
                <a:gd fmla="*/ 0 w 152" name="T32"/>
                <a:gd fmla="*/ 2147483647 h 352" name="T33"/>
                <a:gd fmla="*/ 2147483647 w 152" name="T34"/>
                <a:gd fmla="*/ 2147483647 h 352" name="T35"/>
                <a:gd fmla="*/ 2147483647 w 152" name="T36"/>
                <a:gd fmla="*/ 2147483647 h 352" name="T37"/>
                <a:gd fmla="*/ 2147483647 w 152" name="T38"/>
                <a:gd fmla="*/ 2147483647 h 352" name="T39"/>
                <a:gd fmla="*/ 2147483647 w 152" name="T40"/>
                <a:gd fmla="*/ 2147483647 h 352" name="T41"/>
                <a:gd fmla="*/ 2147483647 w 152" name="T42"/>
                <a:gd fmla="*/ 2147483647 h 352" name="T43"/>
                <a:gd fmla="*/ 2147483647 w 152" name="T44"/>
                <a:gd fmla="*/ 2147483647 h 352" name="T45"/>
                <a:gd fmla="*/ 2147483647 w 152" name="T46"/>
                <a:gd fmla="*/ 2147483647 h 352" name="T47"/>
                <a:gd fmla="*/ 2147483647 w 152" name="T48"/>
                <a:gd fmla="*/ 2147483647 h 352" name="T49"/>
                <a:gd fmla="*/ 2147483647 w 152" name="T50"/>
                <a:gd fmla="*/ 2147483647 h 352" name="T51"/>
                <a:gd fmla="*/ 2147483647 w 152" name="T52"/>
                <a:gd fmla="*/ 2147483647 h 352" name="T53"/>
                <a:gd fmla="*/ 2147483647 w 152" name="T54"/>
                <a:gd fmla="*/ 2147483647 h 352" name="T55"/>
                <a:gd fmla="*/ 2147483647 w 152" name="T56"/>
                <a:gd fmla="*/ 2147483647 h 352" name="T57"/>
                <a:gd fmla="*/ 2147483647 w 152" name="T58"/>
                <a:gd fmla="*/ 2147483647 h 352" name="T59"/>
                <a:gd fmla="*/ 2147483647 w 152" name="T60"/>
                <a:gd fmla="*/ 2147483647 h 352" name="T61"/>
                <a:gd fmla="*/ 2147483647 w 152" name="T62"/>
                <a:gd fmla="*/ 2147483647 h 352" name="T63"/>
                <a:gd fmla="*/ 2147483647 w 152" name="T64"/>
                <a:gd fmla="*/ 2147483647 h 352" name="T65"/>
                <a:gd fmla="*/ 2147483647 w 152" name="T66"/>
                <a:gd fmla="*/ 2147483647 h 352" name="T67"/>
                <a:gd fmla="*/ 2147483647 w 152" name="T68"/>
                <a:gd fmla="*/ 2147483647 h 352" name="T69"/>
                <a:gd fmla="*/ 2147483647 w 152" name="T70"/>
                <a:gd fmla="*/ 2147483647 h 352" name="T71"/>
                <a:gd fmla="*/ 2147483647 w 152" name="T72"/>
                <a:gd fmla="*/ 2147483647 h 352" name="T73"/>
                <a:gd fmla="*/ 2147483647 w 152" name="T74"/>
                <a:gd fmla="*/ 2147483647 h 352" name="T75"/>
                <a:gd fmla="*/ 2147483647 w 152" name="T76"/>
                <a:gd fmla="*/ 2147483647 h 352" name="T77"/>
                <a:gd fmla="*/ 2147483647 w 152" name="T78"/>
                <a:gd fmla="*/ 2147483647 h 352" name="T79"/>
                <a:gd fmla="*/ 2147483647 w 152" name="T80"/>
                <a:gd fmla="*/ 2147483647 h 352" name="T81"/>
                <a:gd fmla="*/ 2147483647 w 152" name="T82"/>
                <a:gd fmla="*/ 2147483647 h 352" name="T83"/>
                <a:gd fmla="*/ 2147483647 w 152" name="T84"/>
                <a:gd fmla="*/ 2147483647 h 352" name="T85"/>
                <a:gd fmla="*/ 2147483647 w 152" name="T86"/>
                <a:gd fmla="*/ 2147483647 h 352" name="T87"/>
                <a:gd fmla="*/ 2147483647 w 152" name="T88"/>
                <a:gd fmla="*/ 2147483647 h 352" name="T89"/>
                <a:gd fmla="*/ 2147483647 w 152" name="T90"/>
                <a:gd fmla="*/ 2147483647 h 352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152" name="T138"/>
                <a:gd fmla="*/ 0 h 352" name="T139"/>
                <a:gd fmla="*/ 152 w 152" name="T140"/>
                <a:gd fmla="*/ 352 h 352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352" w="152">
                  <a:moveTo>
                    <a:pt x="96" y="104"/>
                  </a:move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2" name="Freeform 626"/>
            <p:cNvSpPr/>
            <p:nvPr/>
          </p:nvSpPr>
          <p:spPr bwMode="auto">
            <a:xfrm>
              <a:off x="5622010" y="2928031"/>
              <a:ext cx="493477" cy="515410"/>
            </a:xfrm>
            <a:custGeom>
              <a:gdLst>
                <a:gd fmla="*/ 2147483647 w 368" name="T0"/>
                <a:gd fmla="*/ 2147483647 h 384" name="T1"/>
                <a:gd fmla="*/ 2147483647 w 368" name="T2"/>
                <a:gd fmla="*/ 2147483647 h 384" name="T3"/>
                <a:gd fmla="*/ 2147483647 w 368" name="T4"/>
                <a:gd fmla="*/ 2147483647 h 384" name="T5"/>
                <a:gd fmla="*/ 2147483647 w 368" name="T6"/>
                <a:gd fmla="*/ 2147483647 h 384" name="T7"/>
                <a:gd fmla="*/ 2147483647 w 368" name="T8"/>
                <a:gd fmla="*/ 2147483647 h 384" name="T9"/>
                <a:gd fmla="*/ 2147483647 w 368" name="T10"/>
                <a:gd fmla="*/ 2147483647 h 384" name="T11"/>
                <a:gd fmla="*/ 2147483647 w 368" name="T12"/>
                <a:gd fmla="*/ 2147483647 h 384" name="T13"/>
                <a:gd fmla="*/ 2147483647 w 368" name="T14"/>
                <a:gd fmla="*/ 2147483647 h 384" name="T15"/>
                <a:gd fmla="*/ 2147483647 w 368" name="T16"/>
                <a:gd fmla="*/ 2147483647 h 384" name="T17"/>
                <a:gd fmla="*/ 2147483647 w 368" name="T18"/>
                <a:gd fmla="*/ 2147483647 h 384" name="T19"/>
                <a:gd fmla="*/ 2147483647 w 368" name="T20"/>
                <a:gd fmla="*/ 2147483647 h 384" name="T21"/>
                <a:gd fmla="*/ 2147483647 w 368" name="T22"/>
                <a:gd fmla="*/ 2147483647 h 384" name="T23"/>
                <a:gd fmla="*/ 2147483647 w 368" name="T24"/>
                <a:gd fmla="*/ 0 h 384" name="T25"/>
                <a:gd fmla="*/ 2147483647 w 368" name="T26"/>
                <a:gd fmla="*/ 0 h 384" name="T27"/>
                <a:gd fmla="*/ 2147483647 w 368" name="T28"/>
                <a:gd fmla="*/ 2147483647 h 384" name="T29"/>
                <a:gd fmla="*/ 2147483647 w 368" name="T30"/>
                <a:gd fmla="*/ 2147483647 h 384" name="T31"/>
                <a:gd fmla="*/ 2147483647 w 368" name="T32"/>
                <a:gd fmla="*/ 2147483647 h 384" name="T33"/>
                <a:gd fmla="*/ 2147483647 w 368" name="T34"/>
                <a:gd fmla="*/ 2147483647 h 384" name="T35"/>
                <a:gd fmla="*/ 2147483647 w 368" name="T36"/>
                <a:gd fmla="*/ 2147483647 h 384" name="T37"/>
                <a:gd fmla="*/ 2147483647 w 368" name="T38"/>
                <a:gd fmla="*/ 2147483647 h 384" name="T39"/>
                <a:gd fmla="*/ 2147483647 w 368" name="T40"/>
                <a:gd fmla="*/ 2147483647 h 384" name="T41"/>
                <a:gd fmla="*/ 0 w 368" name="T42"/>
                <a:gd fmla="*/ 2147483647 h 384" name="T43"/>
                <a:gd fmla="*/ 2147483647 w 368" name="T44"/>
                <a:gd fmla="*/ 2147483647 h 384" name="T45"/>
                <a:gd fmla="*/ 2147483647 w 368" name="T46"/>
                <a:gd fmla="*/ 2147483647 h 384" name="T47"/>
                <a:gd fmla="*/ 2147483647 w 368" name="T48"/>
                <a:gd fmla="*/ 2147483647 h 384" name="T49"/>
                <a:gd fmla="*/ 2147483647 w 368" name="T50"/>
                <a:gd fmla="*/ 2147483647 h 384" name="T51"/>
                <a:gd fmla="*/ 2147483647 w 368" name="T52"/>
                <a:gd fmla="*/ 2147483647 h 384" name="T53"/>
                <a:gd fmla="*/ 2147483647 w 368" name="T54"/>
                <a:gd fmla="*/ 2147483647 h 384" name="T55"/>
                <a:gd fmla="*/ 2147483647 w 368" name="T56"/>
                <a:gd fmla="*/ 2147483647 h 384" name="T57"/>
                <a:gd fmla="*/ 2147483647 w 368" name="T58"/>
                <a:gd fmla="*/ 2147483647 h 384" name="T59"/>
                <a:gd fmla="*/ 2147483647 w 368" name="T60"/>
                <a:gd fmla="*/ 2147483647 h 384" name="T61"/>
                <a:gd fmla="*/ 2147483647 w 368" name="T62"/>
                <a:gd fmla="*/ 2147483647 h 384" name="T63"/>
                <a:gd fmla="*/ 2147483647 w 368" name="T64"/>
                <a:gd fmla="*/ 2147483647 h 384" name="T65"/>
                <a:gd fmla="*/ 2147483647 w 368" name="T66"/>
                <a:gd fmla="*/ 2147483647 h 384" name="T67"/>
                <a:gd fmla="*/ 2147483647 w 368" name="T68"/>
                <a:gd fmla="*/ 2147483647 h 384" name="T69"/>
                <a:gd fmla="*/ 2147483647 w 368" name="T70"/>
                <a:gd fmla="*/ 2147483647 h 384" name="T71"/>
                <a:gd fmla="*/ 2147483647 w 368" name="T72"/>
                <a:gd fmla="*/ 2147483647 h 384" name="T73"/>
                <a:gd fmla="*/ 2147483647 w 368" name="T74"/>
                <a:gd fmla="*/ 2147483647 h 384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368" name="T114"/>
                <a:gd fmla="*/ 0 h 384" name="T115"/>
                <a:gd fmla="*/ 368 w 368" name="T116"/>
                <a:gd fmla="*/ 384 h 384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384" w="368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3" name="Freeform 627"/>
            <p:cNvSpPr/>
            <p:nvPr/>
          </p:nvSpPr>
          <p:spPr bwMode="auto">
            <a:xfrm>
              <a:off x="6039821" y="3078267"/>
              <a:ext cx="203971" cy="472642"/>
            </a:xfrm>
            <a:custGeom>
              <a:gdLst>
                <a:gd fmla="*/ 2147483647 w 152" name="T0"/>
                <a:gd fmla="*/ 2147483647 h 352" name="T1"/>
                <a:gd fmla="*/ 2147483647 w 152" name="T2"/>
                <a:gd fmla="*/ 2147483647 h 352" name="T3"/>
                <a:gd fmla="*/ 2147483647 w 152" name="T4"/>
                <a:gd fmla="*/ 2147483647 h 352" name="T5"/>
                <a:gd fmla="*/ 2147483647 w 152" name="T6"/>
                <a:gd fmla="*/ 2147483647 h 352" name="T7"/>
                <a:gd fmla="*/ 2147483647 w 152" name="T8"/>
                <a:gd fmla="*/ 2147483647 h 352" name="T9"/>
                <a:gd fmla="*/ 2147483647 w 152" name="T10"/>
                <a:gd fmla="*/ 0 h 352" name="T11"/>
                <a:gd fmla="*/ 2147483647 w 152" name="T12"/>
                <a:gd fmla="*/ 2147483647 h 352" name="T13"/>
                <a:gd fmla="*/ 2147483647 w 152" name="T14"/>
                <a:gd fmla="*/ 2147483647 h 352" name="T15"/>
                <a:gd fmla="*/ 0 w 152" name="T16"/>
                <a:gd fmla="*/ 2147483647 h 352" name="T17"/>
                <a:gd fmla="*/ 2147483647 w 152" name="T18"/>
                <a:gd fmla="*/ 2147483647 h 352" name="T19"/>
                <a:gd fmla="*/ 2147483647 w 152" name="T20"/>
                <a:gd fmla="*/ 2147483647 h 352" name="T21"/>
                <a:gd fmla="*/ 2147483647 w 152" name="T22"/>
                <a:gd fmla="*/ 2147483647 h 352" name="T23"/>
                <a:gd fmla="*/ 2147483647 w 152" name="T24"/>
                <a:gd fmla="*/ 2147483647 h 352" name="T25"/>
                <a:gd fmla="*/ 2147483647 w 152" name="T26"/>
                <a:gd fmla="*/ 2147483647 h 352" name="T27"/>
                <a:gd fmla="*/ 2147483647 w 152" name="T28"/>
                <a:gd fmla="*/ 2147483647 h 352" name="T29"/>
                <a:gd fmla="*/ 2147483647 w 152" name="T30"/>
                <a:gd fmla="*/ 2147483647 h 352" name="T31"/>
                <a:gd fmla="*/ 2147483647 w 152" name="T32"/>
                <a:gd fmla="*/ 2147483647 h 352" name="T33"/>
                <a:gd fmla="*/ 2147483647 w 152" name="T34"/>
                <a:gd fmla="*/ 2147483647 h 352" name="T35"/>
                <a:gd fmla="*/ 2147483647 w 152" name="T36"/>
                <a:gd fmla="*/ 2147483647 h 352" name="T37"/>
                <a:gd fmla="*/ 2147483647 w 152" name="T38"/>
                <a:gd fmla="*/ 2147483647 h 352" name="T39"/>
                <a:gd fmla="*/ 2147483647 w 152" name="T40"/>
                <a:gd fmla="*/ 2147483647 h 352" name="T41"/>
                <a:gd fmla="*/ 2147483647 w 152" name="T42"/>
                <a:gd fmla="*/ 2147483647 h 352" name="T43"/>
                <a:gd fmla="*/ 2147483647 w 152" name="T44"/>
                <a:gd fmla="*/ 2147483647 h 352" name="T45"/>
                <a:gd fmla="*/ 2147483647 w 152" name="T46"/>
                <a:gd fmla="*/ 2147483647 h 352" name="T47"/>
                <a:gd fmla="*/ 2147483647 w 152" name="T48"/>
                <a:gd fmla="*/ 2147483647 h 352" name="T49"/>
                <a:gd fmla="*/ 2147483647 w 152" name="T50"/>
                <a:gd fmla="*/ 2147483647 h 352" name="T51"/>
                <a:gd fmla="*/ 2147483647 w 152" name="T52"/>
                <a:gd fmla="*/ 2147483647 h 352" name="T53"/>
                <a:gd fmla="*/ 2147483647 w 152" name="T54"/>
                <a:gd fmla="*/ 2147483647 h 352" name="T55"/>
                <a:gd fmla="*/ 2147483647 w 152" name="T56"/>
                <a:gd fmla="*/ 0 h 352" name="T57"/>
                <a:gd fmla="*/ 2147483647 w 152" name="T58"/>
                <a:gd fmla="*/ 2147483647 h 352" name="T59"/>
                <a:gd fmla="*/ 2147483647 w 152" name="T60"/>
                <a:gd fmla="*/ 2147483647 h 352" name="T61"/>
                <a:gd fmla="*/ 0 w 152" name="T62"/>
                <a:gd fmla="*/ 2147483647 h 352" name="T63"/>
                <a:gd fmla="*/ 2147483647 w 152" name="T64"/>
                <a:gd fmla="*/ 2147483647 h 352" name="T65"/>
                <a:gd fmla="*/ 2147483647 w 152" name="T66"/>
                <a:gd fmla="*/ 2147483647 h 352" name="T67"/>
                <a:gd fmla="*/ 2147483647 w 152" name="T68"/>
                <a:gd fmla="*/ 2147483647 h 352" name="T69"/>
                <a:gd fmla="*/ 2147483647 w 152" name="T70"/>
                <a:gd fmla="*/ 2147483647 h 352" name="T71"/>
                <a:gd fmla="*/ 2147483647 w 152" name="T72"/>
                <a:gd fmla="*/ 2147483647 h 352" name="T73"/>
                <a:gd fmla="*/ 2147483647 w 152" name="T74"/>
                <a:gd fmla="*/ 2147483647 h 352" name="T75"/>
                <a:gd fmla="*/ 2147483647 w 152" name="T76"/>
                <a:gd fmla="*/ 2147483647 h 352" name="T77"/>
                <a:gd fmla="*/ 2147483647 w 152" name="T78"/>
                <a:gd fmla="*/ 2147483647 h 352" name="T79"/>
                <a:gd fmla="*/ 2147483647 w 152" name="T80"/>
                <a:gd fmla="*/ 2147483647 h 352" name="T81"/>
                <a:gd fmla="*/ 2147483647 w 152" name="T82"/>
                <a:gd fmla="*/ 2147483647 h 352" name="T83"/>
                <a:gd fmla="*/ 2147483647 w 152" name="T84"/>
                <a:gd fmla="*/ 2147483647 h 352" name="T85"/>
                <a:gd fmla="*/ 2147483647 w 152" name="T86"/>
                <a:gd fmla="*/ 2147483647 h 352" name="T87"/>
                <a:gd fmla="*/ 2147483647 w 152" name="T88"/>
                <a:gd fmla="*/ 2147483647 h 352" name="T89"/>
                <a:gd fmla="*/ 2147483647 w 152" name="T90"/>
                <a:gd fmla="*/ 2147483647 h 352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152" name="T138"/>
                <a:gd fmla="*/ 0 h 352" name="T139"/>
                <a:gd fmla="*/ 152 w 152" name="T140"/>
                <a:gd fmla="*/ 352 h 352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352" w="152">
                  <a:moveTo>
                    <a:pt x="96" y="104"/>
                  </a:move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4" name="Freeform 628"/>
            <p:cNvSpPr/>
            <p:nvPr/>
          </p:nvSpPr>
          <p:spPr bwMode="auto">
            <a:xfrm>
              <a:off x="6136324" y="3217538"/>
              <a:ext cx="129401" cy="150236"/>
            </a:xfrm>
            <a:custGeom>
              <a:gdLst>
                <a:gd fmla="*/ 2147483647 w 96" name="T0"/>
                <a:gd fmla="*/ 2147483647 h 112" name="T1"/>
                <a:gd fmla="*/ 2147483647 w 96" name="T2"/>
                <a:gd fmla="*/ 2147483647 h 112" name="T3"/>
                <a:gd fmla="*/ 2147483647 w 96" name="T4"/>
                <a:gd fmla="*/ 2147483647 h 112" name="T5"/>
                <a:gd fmla="*/ 2147483647 w 96" name="T6"/>
                <a:gd fmla="*/ 2147483647 h 112" name="T7"/>
                <a:gd fmla="*/ 2147483647 w 96" name="T8"/>
                <a:gd fmla="*/ 2147483647 h 112" name="T9"/>
                <a:gd fmla="*/ 2147483647 w 96" name="T10"/>
                <a:gd fmla="*/ 2147483647 h 112" name="T11"/>
                <a:gd fmla="*/ 2147483647 w 96" name="T12"/>
                <a:gd fmla="*/ 2147483647 h 112" name="T13"/>
                <a:gd fmla="*/ 2147483647 w 96" name="T14"/>
                <a:gd fmla="*/ 0 h 112" name="T15"/>
                <a:gd fmla="*/ 2147483647 w 96" name="T16"/>
                <a:gd fmla="*/ 2147483647 h 112" name="T17"/>
                <a:gd fmla="*/ 0 w 96" name="T18"/>
                <a:gd fmla="*/ 2147483647 h 112" name="T19"/>
                <a:gd fmla="*/ 2147483647 w 96" name="T20"/>
                <a:gd fmla="*/ 2147483647 h 112" name="T21"/>
                <a:gd fmla="*/ 2147483647 w 96" name="T22"/>
                <a:gd fmla="*/ 2147483647 h 112" name="T23"/>
                <a:gd fmla="*/ 2147483647 w 96" name="T24"/>
                <a:gd fmla="*/ 2147483647 h 112" name="T25"/>
                <a:gd fmla="*/ 2147483647 w 96" name="T26"/>
                <a:gd fmla="*/ 2147483647 h 112" name="T27"/>
                <a:gd fmla="*/ 2147483647 w 96" name="T28"/>
                <a:gd fmla="*/ 2147483647 h 112" name="T29"/>
                <a:gd fmla="*/ 2147483647 w 96" name="T30"/>
                <a:gd fmla="*/ 2147483647 h 112" name="T31"/>
                <a:gd fmla="*/ 2147483647 w 96" name="T32"/>
                <a:gd fmla="*/ 2147483647 h 112" name="T33"/>
                <a:gd fmla="*/ 2147483647 w 96" name="T34"/>
                <a:gd fmla="*/ 2147483647 h 112" name="T35"/>
                <a:gd fmla="*/ 2147483647 w 96" name="T36"/>
                <a:gd fmla="*/ 2147483647 h 112" name="T37"/>
                <a:gd fmla="*/ 2147483647 w 96" name="T38"/>
                <a:gd fmla="*/ 2147483647 h 112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96" name="T60"/>
                <a:gd fmla="*/ 0 h 112" name="T61"/>
                <a:gd fmla="*/ 96 w 96" name="T62"/>
                <a:gd fmla="*/ 112 h 112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112" w="96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5" name="Freeform 629"/>
            <p:cNvSpPr/>
            <p:nvPr/>
          </p:nvSpPr>
          <p:spPr bwMode="auto">
            <a:xfrm>
              <a:off x="5954285" y="3121035"/>
              <a:ext cx="85536" cy="75666"/>
            </a:xfrm>
            <a:custGeom>
              <a:gdLst>
                <a:gd fmla="*/ 2147483647 w 64" name="T0"/>
                <a:gd fmla="*/ 2147483647 h 56" name="T1"/>
                <a:gd fmla="*/ 2147483647 w 64" name="T2"/>
                <a:gd fmla="*/ 2147483647 h 56" name="T3"/>
                <a:gd fmla="*/ 2147483647 w 64" name="T4"/>
                <a:gd fmla="*/ 2147483647 h 56" name="T5"/>
                <a:gd fmla="*/ 2147483647 w 64" name="T6"/>
                <a:gd fmla="*/ 2147483647 h 56" name="T7"/>
                <a:gd fmla="*/ 2147483647 w 64" name="T8"/>
                <a:gd fmla="*/ 0 h 56" name="T9"/>
                <a:gd fmla="*/ 2147483647 w 64" name="T10"/>
                <a:gd fmla="*/ 0 h 56" name="T11"/>
                <a:gd fmla="*/ 2147483647 w 64" name="T12"/>
                <a:gd fmla="*/ 2147483647 h 56" name="T13"/>
                <a:gd fmla="*/ 0 w 64" name="T14"/>
                <a:gd fmla="*/ 2147483647 h 56" name="T15"/>
                <a:gd fmla="*/ 2147483647 w 64" name="T16"/>
                <a:gd fmla="*/ 2147483647 h 56" name="T17"/>
                <a:gd fmla="*/ 2147483647 w 64" name="T18"/>
                <a:gd fmla="*/ 2147483647 h 56" name="T19"/>
                <a:gd fmla="*/ 2147483647 w 64" name="T20"/>
                <a:gd fmla="*/ 2147483647 h 56" name="T21"/>
                <a:gd fmla="*/ 2147483647 w 64" name="T22"/>
                <a:gd fmla="*/ 2147483647 h 56" name="T23"/>
                <a:gd fmla="*/ 2147483647 w 64" name="T24"/>
                <a:gd fmla="*/ 2147483647 h 56" name="T25"/>
                <a:gd fmla="*/ 2147483647 w 64" name="T26"/>
                <a:gd fmla="*/ 2147483647 h 5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4" name="T42"/>
                <a:gd fmla="*/ 0 h 56" name="T43"/>
                <a:gd fmla="*/ 64 w 64" name="T44"/>
                <a:gd fmla="*/ 56 h 56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56" w="64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6" name="Freeform 630"/>
            <p:cNvSpPr/>
            <p:nvPr/>
          </p:nvSpPr>
          <p:spPr bwMode="auto">
            <a:xfrm>
              <a:off x="6136324" y="3217538"/>
              <a:ext cx="129401" cy="150236"/>
            </a:xfrm>
            <a:custGeom>
              <a:gdLst>
                <a:gd fmla="*/ 2147483647 w 96" name="T0"/>
                <a:gd fmla="*/ 2147483647 h 112" name="T1"/>
                <a:gd fmla="*/ 2147483647 w 96" name="T2"/>
                <a:gd fmla="*/ 2147483647 h 112" name="T3"/>
                <a:gd fmla="*/ 2147483647 w 96" name="T4"/>
                <a:gd fmla="*/ 2147483647 h 112" name="T5"/>
                <a:gd fmla="*/ 2147483647 w 96" name="T6"/>
                <a:gd fmla="*/ 2147483647 h 112" name="T7"/>
                <a:gd fmla="*/ 2147483647 w 96" name="T8"/>
                <a:gd fmla="*/ 2147483647 h 112" name="T9"/>
                <a:gd fmla="*/ 2147483647 w 96" name="T10"/>
                <a:gd fmla="*/ 2147483647 h 112" name="T11"/>
                <a:gd fmla="*/ 2147483647 w 96" name="T12"/>
                <a:gd fmla="*/ 2147483647 h 112" name="T13"/>
                <a:gd fmla="*/ 2147483647 w 96" name="T14"/>
                <a:gd fmla="*/ 0 h 112" name="T15"/>
                <a:gd fmla="*/ 2147483647 w 96" name="T16"/>
                <a:gd fmla="*/ 2147483647 h 112" name="T17"/>
                <a:gd fmla="*/ 0 w 96" name="T18"/>
                <a:gd fmla="*/ 2147483647 h 112" name="T19"/>
                <a:gd fmla="*/ 2147483647 w 96" name="T20"/>
                <a:gd fmla="*/ 2147483647 h 112" name="T21"/>
                <a:gd fmla="*/ 2147483647 w 96" name="T22"/>
                <a:gd fmla="*/ 2147483647 h 112" name="T23"/>
                <a:gd fmla="*/ 2147483647 w 96" name="T24"/>
                <a:gd fmla="*/ 2147483647 h 112" name="T25"/>
                <a:gd fmla="*/ 2147483647 w 96" name="T26"/>
                <a:gd fmla="*/ 2147483647 h 112" name="T27"/>
                <a:gd fmla="*/ 2147483647 w 96" name="T28"/>
                <a:gd fmla="*/ 2147483647 h 112" name="T29"/>
                <a:gd fmla="*/ 2147483647 w 96" name="T30"/>
                <a:gd fmla="*/ 2147483647 h 112" name="T31"/>
                <a:gd fmla="*/ 2147483647 w 96" name="T32"/>
                <a:gd fmla="*/ 2147483647 h 112" name="T33"/>
                <a:gd fmla="*/ 2147483647 w 96" name="T34"/>
                <a:gd fmla="*/ 2147483647 h 112" name="T35"/>
                <a:gd fmla="*/ 2147483647 w 96" name="T36"/>
                <a:gd fmla="*/ 2147483647 h 112" name="T37"/>
                <a:gd fmla="*/ 2147483647 w 96" name="T38"/>
                <a:gd fmla="*/ 2147483647 h 112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96" name="T60"/>
                <a:gd fmla="*/ 0 h 112" name="T61"/>
                <a:gd fmla="*/ 96 w 96" name="T62"/>
                <a:gd fmla="*/ 112 h 112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112" w="96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7" name="Freeform 631"/>
            <p:cNvSpPr/>
            <p:nvPr/>
          </p:nvSpPr>
          <p:spPr bwMode="auto">
            <a:xfrm>
              <a:off x="5954285" y="3121035"/>
              <a:ext cx="85536" cy="75666"/>
            </a:xfrm>
            <a:custGeom>
              <a:gdLst>
                <a:gd fmla="*/ 2147483647 w 64" name="T0"/>
                <a:gd fmla="*/ 2147483647 h 56" name="T1"/>
                <a:gd fmla="*/ 2147483647 w 64" name="T2"/>
                <a:gd fmla="*/ 2147483647 h 56" name="T3"/>
                <a:gd fmla="*/ 2147483647 w 64" name="T4"/>
                <a:gd fmla="*/ 2147483647 h 56" name="T5"/>
                <a:gd fmla="*/ 2147483647 w 64" name="T6"/>
                <a:gd fmla="*/ 2147483647 h 56" name="T7"/>
                <a:gd fmla="*/ 2147483647 w 64" name="T8"/>
                <a:gd fmla="*/ 0 h 56" name="T9"/>
                <a:gd fmla="*/ 2147483647 w 64" name="T10"/>
                <a:gd fmla="*/ 0 h 56" name="T11"/>
                <a:gd fmla="*/ 2147483647 w 64" name="T12"/>
                <a:gd fmla="*/ 2147483647 h 56" name="T13"/>
                <a:gd fmla="*/ 0 w 64" name="T14"/>
                <a:gd fmla="*/ 2147483647 h 56" name="T15"/>
                <a:gd fmla="*/ 2147483647 w 64" name="T16"/>
                <a:gd fmla="*/ 2147483647 h 56" name="T17"/>
                <a:gd fmla="*/ 2147483647 w 64" name="T18"/>
                <a:gd fmla="*/ 2147483647 h 56" name="T19"/>
                <a:gd fmla="*/ 2147483647 w 64" name="T20"/>
                <a:gd fmla="*/ 2147483647 h 56" name="T21"/>
                <a:gd fmla="*/ 2147483647 w 64" name="T22"/>
                <a:gd fmla="*/ 2147483647 h 56" name="T23"/>
                <a:gd fmla="*/ 2147483647 w 64" name="T24"/>
                <a:gd fmla="*/ 2147483647 h 56" name="T25"/>
                <a:gd fmla="*/ 2147483647 w 64" name="T26"/>
                <a:gd fmla="*/ 2147483647 h 56" name="T27"/>
                <a:gd fmla="*/ 2147483647 w 64" name="T28"/>
                <a:gd fmla="*/ 2147483647 h 5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64" name="T45"/>
                <a:gd fmla="*/ 0 h 56" name="T46"/>
                <a:gd fmla="*/ 64 w 64" name="T47"/>
                <a:gd fmla="*/ 56 h 5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56" w="64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8" name="Freeform 632"/>
            <p:cNvSpPr/>
            <p:nvPr/>
          </p:nvSpPr>
          <p:spPr bwMode="auto">
            <a:xfrm>
              <a:off x="4815998" y="2412621"/>
              <a:ext cx="107468" cy="75666"/>
            </a:xfrm>
            <a:custGeom>
              <a:gdLst>
                <a:gd fmla="*/ 2147483647 w 80" name="T0"/>
                <a:gd fmla="*/ 2147483647 h 56" name="T1"/>
                <a:gd fmla="*/ 2147483647 w 80" name="T2"/>
                <a:gd fmla="*/ 2147483647 h 56" name="T3"/>
                <a:gd fmla="*/ 2147483647 w 80" name="T4"/>
                <a:gd fmla="*/ 0 h 56" name="T5"/>
                <a:gd fmla="*/ 2147483647 w 80" name="T6"/>
                <a:gd fmla="*/ 2147483647 h 56" name="T7"/>
                <a:gd fmla="*/ 2147483647 w 80" name="T8"/>
                <a:gd fmla="*/ 0 h 56" name="T9"/>
                <a:gd fmla="*/ 2147483647 w 80" name="T10"/>
                <a:gd fmla="*/ 0 h 56" name="T11"/>
                <a:gd fmla="*/ 2147483647 w 80" name="T12"/>
                <a:gd fmla="*/ 2147483647 h 56" name="T13"/>
                <a:gd fmla="*/ 2147483647 w 80" name="T14"/>
                <a:gd fmla="*/ 2147483647 h 56" name="T15"/>
                <a:gd fmla="*/ 0 w 80" name="T16"/>
                <a:gd fmla="*/ 2147483647 h 56" name="T17"/>
                <a:gd fmla="*/ 2147483647 w 80" name="T18"/>
                <a:gd fmla="*/ 2147483647 h 56" name="T19"/>
                <a:gd fmla="*/ 2147483647 w 80" name="T20"/>
                <a:gd fmla="*/ 2147483647 h 56" name="T21"/>
                <a:gd fmla="*/ 2147483647 w 80" name="T22"/>
                <a:gd fmla="*/ 2147483647 h 56" name="T23"/>
                <a:gd fmla="*/ 2147483647 w 80" name="T24"/>
                <a:gd fmla="*/ 2147483647 h 56" name="T25"/>
                <a:gd fmla="*/ 2147483647 w 80" name="T26"/>
                <a:gd fmla="*/ 2147483647 h 56" name="T27"/>
                <a:gd fmla="*/ 2147483647 w 80" name="T28"/>
                <a:gd fmla="*/ 2147483647 h 56" name="T29"/>
                <a:gd fmla="*/ 2147483647 w 80" name="T30"/>
                <a:gd fmla="*/ 2147483647 h 56" name="T31"/>
                <a:gd fmla="*/ 2147483647 w 80" name="T32"/>
                <a:gd fmla="*/ 2147483647 h 56" name="T33"/>
                <a:gd fmla="*/ 2147483647 w 80" name="T34"/>
                <a:gd fmla="*/ 2147483647 h 56" name="T35"/>
                <a:gd fmla="*/ 2147483647 w 80" name="T36"/>
                <a:gd fmla="*/ 2147483647 h 56" name="T37"/>
                <a:gd fmla="*/ 2147483647 w 80" name="T38"/>
                <a:gd fmla="*/ 2147483647 h 56" name="T39"/>
                <a:gd fmla="*/ 2147483647 w 80" name="T40"/>
                <a:gd fmla="*/ 2147483647 h 56" name="T41"/>
                <a:gd fmla="*/ 2147483647 w 80" name="T42"/>
                <a:gd fmla="*/ 2147483647 h 5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80" name="T66"/>
                <a:gd fmla="*/ 0 h 56" name="T67"/>
                <a:gd fmla="*/ 80 w 80" name="T68"/>
                <a:gd fmla="*/ 56 h 56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56" w="80">
                  <a:moveTo>
                    <a:pt x="80" y="16"/>
                  </a:moveTo>
                  <a:lnTo>
                    <a:pt x="72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0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9" name="Freeform 633"/>
            <p:cNvSpPr/>
            <p:nvPr/>
          </p:nvSpPr>
          <p:spPr bwMode="auto">
            <a:xfrm>
              <a:off x="4869731" y="2316119"/>
              <a:ext cx="75667" cy="64700"/>
            </a:xfrm>
            <a:custGeom>
              <a:gdLst>
                <a:gd fmla="*/ 2147483647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2147483647 h 48" name="T7"/>
                <a:gd fmla="*/ 2147483647 w 56" name="T8"/>
                <a:gd fmla="*/ 0 h 48" name="T9"/>
                <a:gd fmla="*/ 2147483647 w 56" name="T10"/>
                <a:gd fmla="*/ 0 h 48" name="T11"/>
                <a:gd fmla="*/ 2147483647 w 56" name="T12"/>
                <a:gd fmla="*/ 0 h 48" name="T13"/>
                <a:gd fmla="*/ 0 w 56" name="T14"/>
                <a:gd fmla="*/ 2147483647 h 48" name="T15"/>
                <a:gd fmla="*/ 0 w 56" name="T16"/>
                <a:gd fmla="*/ 2147483647 h 48" name="T17"/>
                <a:gd fmla="*/ 0 w 56" name="T18"/>
                <a:gd fmla="*/ 2147483647 h 48" name="T19"/>
                <a:gd fmla="*/ 2147483647 w 56" name="T20"/>
                <a:gd fmla="*/ 2147483647 h 48" name="T21"/>
                <a:gd fmla="*/ 2147483647 w 56" name="T22"/>
                <a:gd fmla="*/ 2147483647 h 48" name="T23"/>
                <a:gd fmla="*/ 2147483647 w 56" name="T24"/>
                <a:gd fmla="*/ 2147483647 h 48" name="T25"/>
                <a:gd fmla="*/ 2147483647 w 56" name="T26"/>
                <a:gd fmla="*/ 2147483647 h 4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56" name="T42"/>
                <a:gd fmla="*/ 0 h 48" name="T43"/>
                <a:gd fmla="*/ 56 w 56" name="T44"/>
                <a:gd fmla="*/ 48 h 48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48" w="56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0" name="Freeform 634"/>
            <p:cNvSpPr/>
            <p:nvPr/>
          </p:nvSpPr>
          <p:spPr bwMode="auto">
            <a:xfrm>
              <a:off x="4858765" y="2423587"/>
              <a:ext cx="161203" cy="139270"/>
            </a:xfrm>
            <a:custGeom>
              <a:gdLst>
                <a:gd fmla="*/ 2147483647 w 120" name="T0"/>
                <a:gd fmla="*/ 2147483647 h 104" name="T1"/>
                <a:gd fmla="*/ 2147483647 w 120" name="T2"/>
                <a:gd fmla="*/ 2147483647 h 104" name="T3"/>
                <a:gd fmla="*/ 2147483647 w 120" name="T4"/>
                <a:gd fmla="*/ 2147483647 h 104" name="T5"/>
                <a:gd fmla="*/ 2147483647 w 120" name="T6"/>
                <a:gd fmla="*/ 2147483647 h 104" name="T7"/>
                <a:gd fmla="*/ 2147483647 w 120" name="T8"/>
                <a:gd fmla="*/ 0 h 104" name="T9"/>
                <a:gd fmla="*/ 2147483647 w 120" name="T10"/>
                <a:gd fmla="*/ 2147483647 h 104" name="T11"/>
                <a:gd fmla="*/ 2147483647 w 120" name="T12"/>
                <a:gd fmla="*/ 2147483647 h 104" name="T13"/>
                <a:gd fmla="*/ 2147483647 w 120" name="T14"/>
                <a:gd fmla="*/ 2147483647 h 104" name="T15"/>
                <a:gd fmla="*/ 2147483647 w 120" name="T16"/>
                <a:gd fmla="*/ 2147483647 h 104" name="T17"/>
                <a:gd fmla="*/ 2147483647 w 120" name="T18"/>
                <a:gd fmla="*/ 2147483647 h 104" name="T19"/>
                <a:gd fmla="*/ 2147483647 w 120" name="T20"/>
                <a:gd fmla="*/ 2147483647 h 104" name="T21"/>
                <a:gd fmla="*/ 2147483647 w 120" name="T22"/>
                <a:gd fmla="*/ 2147483647 h 104" name="T23"/>
                <a:gd fmla="*/ 2147483647 w 120" name="T24"/>
                <a:gd fmla="*/ 2147483647 h 104" name="T25"/>
                <a:gd fmla="*/ 2147483647 w 120" name="T26"/>
                <a:gd fmla="*/ 2147483647 h 104" name="T27"/>
                <a:gd fmla="*/ 2147483647 w 120" name="T28"/>
                <a:gd fmla="*/ 2147483647 h 104" name="T29"/>
                <a:gd fmla="*/ 0 w 120" name="T30"/>
                <a:gd fmla="*/ 2147483647 h 104" name="T31"/>
                <a:gd fmla="*/ 2147483647 w 120" name="T32"/>
                <a:gd fmla="*/ 2147483647 h 104" name="T33"/>
                <a:gd fmla="*/ 2147483647 w 120" name="T34"/>
                <a:gd fmla="*/ 2147483647 h 104" name="T35"/>
                <a:gd fmla="*/ 2147483647 w 120" name="T36"/>
                <a:gd fmla="*/ 2147483647 h 104" name="T37"/>
                <a:gd fmla="*/ 2147483647 w 120" name="T38"/>
                <a:gd fmla="*/ 2147483647 h 104" name="T39"/>
                <a:gd fmla="*/ 2147483647 w 120" name="T40"/>
                <a:gd fmla="*/ 2147483647 h 104" name="T41"/>
                <a:gd fmla="*/ 2147483647 w 120" name="T42"/>
                <a:gd fmla="*/ 2147483647 h 104" name="T43"/>
                <a:gd fmla="*/ 2147483647 w 120" name="T44"/>
                <a:gd fmla="*/ 2147483647 h 104" name="T45"/>
                <a:gd fmla="*/ 2147483647 w 120" name="T46"/>
                <a:gd fmla="*/ 2147483647 h 104" name="T47"/>
                <a:gd fmla="*/ 2147483647 w 120" name="T48"/>
                <a:gd fmla="*/ 2147483647 h 104" name="T49"/>
                <a:gd fmla="*/ 2147483647 w 120" name="T50"/>
                <a:gd fmla="*/ 2147483647 h 104" name="T51"/>
                <a:gd fmla="*/ 2147483647 w 120" name="T52"/>
                <a:gd fmla="*/ 2147483647 h 104" name="T53"/>
                <a:gd fmla="*/ 2147483647 w 120" name="T54"/>
                <a:gd fmla="*/ 2147483647 h 104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20" name="T84"/>
                <a:gd fmla="*/ 0 h 104" name="T85"/>
                <a:gd fmla="*/ 120 w 120" name="T86"/>
                <a:gd fmla="*/ 104 h 104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104" w="120">
                  <a:moveTo>
                    <a:pt x="120" y="56"/>
                  </a:moveTo>
                  <a:lnTo>
                    <a:pt x="112" y="40"/>
                  </a:lnTo>
                  <a:lnTo>
                    <a:pt x="96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56" y="104"/>
                  </a:lnTo>
                  <a:lnTo>
                    <a:pt x="80" y="104"/>
                  </a:lnTo>
                  <a:lnTo>
                    <a:pt x="96" y="104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04" y="64"/>
                  </a:lnTo>
                  <a:lnTo>
                    <a:pt x="120" y="64"/>
                  </a:lnTo>
                  <a:lnTo>
                    <a:pt x="120" y="5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1" name="Freeform 635"/>
            <p:cNvSpPr/>
            <p:nvPr/>
          </p:nvSpPr>
          <p:spPr bwMode="auto">
            <a:xfrm>
              <a:off x="4826964" y="2358887"/>
              <a:ext cx="129401" cy="75667"/>
            </a:xfrm>
            <a:custGeom>
              <a:gdLst>
                <a:gd fmla="*/ 2147483647 w 96" name="T0"/>
                <a:gd fmla="*/ 2147483647 h 56" name="T1"/>
                <a:gd fmla="*/ 2147483647 w 96" name="T2"/>
                <a:gd fmla="*/ 2147483647 h 56" name="T3"/>
                <a:gd fmla="*/ 2147483647 w 96" name="T4"/>
                <a:gd fmla="*/ 2147483647 h 56" name="T5"/>
                <a:gd fmla="*/ 2147483647 w 96" name="T6"/>
                <a:gd fmla="*/ 2147483647 h 56" name="T7"/>
                <a:gd fmla="*/ 2147483647 w 96" name="T8"/>
                <a:gd fmla="*/ 2147483647 h 56" name="T9"/>
                <a:gd fmla="*/ 2147483647 w 96" name="T10"/>
                <a:gd fmla="*/ 2147483647 h 56" name="T11"/>
                <a:gd fmla="*/ 2147483647 w 96" name="T12"/>
                <a:gd fmla="*/ 2147483647 h 56" name="T13"/>
                <a:gd fmla="*/ 2147483647 w 96" name="T14"/>
                <a:gd fmla="*/ 2147483647 h 56" name="T15"/>
                <a:gd fmla="*/ 2147483647 w 96" name="T16"/>
                <a:gd fmla="*/ 2147483647 h 56" name="T17"/>
                <a:gd fmla="*/ 2147483647 w 96" name="T18"/>
                <a:gd fmla="*/ 2147483647 h 56" name="T19"/>
                <a:gd fmla="*/ 2147483647 w 96" name="T20"/>
                <a:gd fmla="*/ 2147483647 h 56" name="T21"/>
                <a:gd fmla="*/ 2147483647 w 96" name="T22"/>
                <a:gd fmla="*/ 0 h 56" name="T23"/>
                <a:gd fmla="*/ 2147483647 w 96" name="T24"/>
                <a:gd fmla="*/ 2147483647 h 56" name="T25"/>
                <a:gd fmla="*/ 2147483647 w 96" name="T26"/>
                <a:gd fmla="*/ 2147483647 h 56" name="T27"/>
                <a:gd fmla="*/ 2147483647 w 96" name="T28"/>
                <a:gd fmla="*/ 2147483647 h 56" name="T29"/>
                <a:gd fmla="*/ 2147483647 w 96" name="T30"/>
                <a:gd fmla="*/ 2147483647 h 56" name="T31"/>
                <a:gd fmla="*/ 0 w 96" name="T32"/>
                <a:gd fmla="*/ 2147483647 h 56" name="T33"/>
                <a:gd fmla="*/ 0 w 96" name="T34"/>
                <a:gd fmla="*/ 2147483647 h 56" name="T35"/>
                <a:gd fmla="*/ 2147483647 w 96" name="T36"/>
                <a:gd fmla="*/ 2147483647 h 56" name="T37"/>
                <a:gd fmla="*/ 2147483647 w 96" name="T38"/>
                <a:gd fmla="*/ 2147483647 h 5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96" name="T60"/>
                <a:gd fmla="*/ 0 h 56" name="T61"/>
                <a:gd fmla="*/ 96 w 96" name="T62"/>
                <a:gd fmla="*/ 56 h 56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56" w="96">
                  <a:moveTo>
                    <a:pt x="32" y="40"/>
                  </a:moveTo>
                  <a:lnTo>
                    <a:pt x="48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40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2" name="Freeform 636"/>
            <p:cNvSpPr/>
            <p:nvPr/>
          </p:nvSpPr>
          <p:spPr bwMode="auto">
            <a:xfrm>
              <a:off x="4202989" y="3357905"/>
              <a:ext cx="129401" cy="96502"/>
            </a:xfrm>
            <a:custGeom>
              <a:gdLst>
                <a:gd fmla="*/ 2147483647 w 96" name="T0"/>
                <a:gd fmla="*/ 2147483647 h 72" name="T1"/>
                <a:gd fmla="*/ 2147483647 w 96" name="T2"/>
                <a:gd fmla="*/ 2147483647 h 72" name="T3"/>
                <a:gd fmla="*/ 2147483647 w 96" name="T4"/>
                <a:gd fmla="*/ 2147483647 h 72" name="T5"/>
                <a:gd fmla="*/ 2147483647 w 96" name="T6"/>
                <a:gd fmla="*/ 2147483647 h 72" name="T7"/>
                <a:gd fmla="*/ 2147483647 w 96" name="T8"/>
                <a:gd fmla="*/ 2147483647 h 72" name="T9"/>
                <a:gd fmla="*/ 2147483647 w 96" name="T10"/>
                <a:gd fmla="*/ 2147483647 h 72" name="T11"/>
                <a:gd fmla="*/ 2147483647 w 96" name="T12"/>
                <a:gd fmla="*/ 2147483647 h 72" name="T13"/>
                <a:gd fmla="*/ 2147483647 w 96" name="T14"/>
                <a:gd fmla="*/ 2147483647 h 72" name="T15"/>
                <a:gd fmla="*/ 2147483647 w 96" name="T16"/>
                <a:gd fmla="*/ 2147483647 h 72" name="T17"/>
                <a:gd fmla="*/ 2147483647 w 96" name="T18"/>
                <a:gd fmla="*/ 2147483647 h 72" name="T19"/>
                <a:gd fmla="*/ 2147483647 w 96" name="T20"/>
                <a:gd fmla="*/ 2147483647 h 72" name="T21"/>
                <a:gd fmla="*/ 2147483647 w 96" name="T22"/>
                <a:gd fmla="*/ 2147483647 h 72" name="T23"/>
                <a:gd fmla="*/ 2147483647 w 96" name="T24"/>
                <a:gd fmla="*/ 2147483647 h 72" name="T25"/>
                <a:gd fmla="*/ 2147483647 w 96" name="T26"/>
                <a:gd fmla="*/ 0 h 72" name="T27"/>
                <a:gd fmla="*/ 2147483647 w 96" name="T28"/>
                <a:gd fmla="*/ 0 h 72" name="T29"/>
                <a:gd fmla="*/ 2147483647 w 96" name="T30"/>
                <a:gd fmla="*/ 2147483647 h 72" name="T31"/>
                <a:gd fmla="*/ 2147483647 w 96" name="T32"/>
                <a:gd fmla="*/ 2147483647 h 72" name="T33"/>
                <a:gd fmla="*/ 2147483647 w 96" name="T34"/>
                <a:gd fmla="*/ 2147483647 h 72" name="T35"/>
                <a:gd fmla="*/ 0 w 96" name="T36"/>
                <a:gd fmla="*/ 2147483647 h 72" name="T37"/>
                <a:gd fmla="*/ 2147483647 w 96" name="T38"/>
                <a:gd fmla="*/ 2147483647 h 72" name="T39"/>
                <a:gd fmla="*/ 2147483647 w 96" name="T40"/>
                <a:gd fmla="*/ 2147483647 h 72" name="T41"/>
                <a:gd fmla="*/ 2147483647 w 96" name="T42"/>
                <a:gd fmla="*/ 2147483647 h 72" name="T43"/>
                <a:gd fmla="*/ 2147483647 w 96" name="T44"/>
                <a:gd fmla="*/ 2147483647 h 72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96" name="T69"/>
                <a:gd fmla="*/ 0 h 72" name="T70"/>
                <a:gd fmla="*/ 96 w 96" name="T71"/>
                <a:gd fmla="*/ 72 h 72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72" w="96">
                  <a:moveTo>
                    <a:pt x="40" y="40"/>
                  </a:moveTo>
                  <a:lnTo>
                    <a:pt x="56" y="40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96" y="64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3" name="Freeform 637"/>
            <p:cNvSpPr/>
            <p:nvPr/>
          </p:nvSpPr>
          <p:spPr bwMode="auto">
            <a:xfrm>
              <a:off x="4171187" y="3293204"/>
              <a:ext cx="107468" cy="74570"/>
            </a:xfrm>
            <a:custGeom>
              <a:gdLst>
                <a:gd fmla="*/ 2147483647 w 80" name="T0"/>
                <a:gd fmla="*/ 2147483647 h 56" name="T1"/>
                <a:gd fmla="*/ 2147483647 w 80" name="T2"/>
                <a:gd fmla="*/ 2147483647 h 56" name="T3"/>
                <a:gd fmla="*/ 2147483647 w 80" name="T4"/>
                <a:gd fmla="*/ 2147483647 h 56" name="T5"/>
                <a:gd fmla="*/ 2147483647 w 80" name="T6"/>
                <a:gd fmla="*/ 2147483647 h 56" name="T7"/>
                <a:gd fmla="*/ 2147483647 w 80" name="T8"/>
                <a:gd fmla="*/ 2147483647 h 56" name="T9"/>
                <a:gd fmla="*/ 2147483647 w 80" name="T10"/>
                <a:gd fmla="*/ 2147483647 h 56" name="T11"/>
                <a:gd fmla="*/ 2147483647 w 80" name="T12"/>
                <a:gd fmla="*/ 2147483647 h 56" name="T13"/>
                <a:gd fmla="*/ 2147483647 w 80" name="T14"/>
                <a:gd fmla="*/ 2147483647 h 56" name="T15"/>
                <a:gd fmla="*/ 2147483647 w 80" name="T16"/>
                <a:gd fmla="*/ 2147483647 h 56" name="T17"/>
                <a:gd fmla="*/ 2147483647 w 80" name="T18"/>
                <a:gd fmla="*/ 0 h 56" name="T19"/>
                <a:gd fmla="*/ 2147483647 w 80" name="T20"/>
                <a:gd fmla="*/ 0 h 56" name="T21"/>
                <a:gd fmla="*/ 2147483647 w 80" name="T22"/>
                <a:gd fmla="*/ 0 h 56" name="T23"/>
                <a:gd fmla="*/ 0 w 80" name="T24"/>
                <a:gd fmla="*/ 2147483647 h 56" name="T25"/>
                <a:gd fmla="*/ 2147483647 w 80" name="T26"/>
                <a:gd fmla="*/ 2147483647 h 56" name="T27"/>
                <a:gd fmla="*/ 2147483647 w 80" name="T28"/>
                <a:gd fmla="*/ 2147483647 h 56" name="T29"/>
                <a:gd fmla="*/ 2147483647 w 80" name="T30"/>
                <a:gd fmla="*/ 2147483647 h 5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80" name="T48"/>
                <a:gd fmla="*/ 0 h 56" name="T49"/>
                <a:gd fmla="*/ 80 w 80" name="T50"/>
                <a:gd fmla="*/ 56 h 56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56" w="80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" name="Freeform 638"/>
            <p:cNvSpPr/>
            <p:nvPr/>
          </p:nvSpPr>
          <p:spPr bwMode="auto">
            <a:xfrm>
              <a:off x="4869731" y="2316119"/>
              <a:ext cx="75667" cy="64700"/>
            </a:xfrm>
            <a:custGeom>
              <a:gdLst>
                <a:gd fmla="*/ 2147483647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2147483647 h 48" name="T7"/>
                <a:gd fmla="*/ 2147483647 w 56" name="T8"/>
                <a:gd fmla="*/ 0 h 48" name="T9"/>
                <a:gd fmla="*/ 2147483647 w 56" name="T10"/>
                <a:gd fmla="*/ 0 h 48" name="T11"/>
                <a:gd fmla="*/ 2147483647 w 56" name="T12"/>
                <a:gd fmla="*/ 0 h 48" name="T13"/>
                <a:gd fmla="*/ 2147483647 w 56" name="T14"/>
                <a:gd fmla="*/ 0 h 48" name="T15"/>
                <a:gd fmla="*/ 0 w 56" name="T16"/>
                <a:gd fmla="*/ 2147483647 h 48" name="T17"/>
                <a:gd fmla="*/ 0 w 56" name="T18"/>
                <a:gd fmla="*/ 2147483647 h 48" name="T19"/>
                <a:gd fmla="*/ 0 w 56" name="T20"/>
                <a:gd fmla="*/ 2147483647 h 48" name="T21"/>
                <a:gd fmla="*/ 2147483647 w 56" name="T22"/>
                <a:gd fmla="*/ 2147483647 h 48" name="T23"/>
                <a:gd fmla="*/ 2147483647 w 56" name="T24"/>
                <a:gd fmla="*/ 2147483647 h 48" name="T25"/>
                <a:gd fmla="*/ 2147483647 w 56" name="T26"/>
                <a:gd fmla="*/ 2147483647 h 48" name="T27"/>
                <a:gd fmla="*/ 2147483647 w 56" name="T28"/>
                <a:gd fmla="*/ 2147483647 h 48" name="T29"/>
                <a:gd fmla="*/ 2147483647 w 56" name="T30"/>
                <a:gd fmla="*/ 2147483647 h 48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56" name="T48"/>
                <a:gd fmla="*/ 0 h 48" name="T49"/>
                <a:gd fmla="*/ 56 w 56" name="T50"/>
                <a:gd fmla="*/ 48 h 48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48" w="56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" name="Freeform 639"/>
            <p:cNvSpPr/>
            <p:nvPr/>
          </p:nvSpPr>
          <p:spPr bwMode="auto">
            <a:xfrm>
              <a:off x="4171187" y="3293204"/>
              <a:ext cx="107468" cy="74570"/>
            </a:xfrm>
            <a:custGeom>
              <a:gdLst>
                <a:gd fmla="*/ 2147483647 w 80" name="T0"/>
                <a:gd fmla="*/ 2147483647 h 56" name="T1"/>
                <a:gd fmla="*/ 2147483647 w 80" name="T2"/>
                <a:gd fmla="*/ 2147483647 h 56" name="T3"/>
                <a:gd fmla="*/ 2147483647 w 80" name="T4"/>
                <a:gd fmla="*/ 2147483647 h 56" name="T5"/>
                <a:gd fmla="*/ 2147483647 w 80" name="T6"/>
                <a:gd fmla="*/ 2147483647 h 56" name="T7"/>
                <a:gd fmla="*/ 2147483647 w 80" name="T8"/>
                <a:gd fmla="*/ 2147483647 h 56" name="T9"/>
                <a:gd fmla="*/ 2147483647 w 80" name="T10"/>
                <a:gd fmla="*/ 2147483647 h 56" name="T11"/>
                <a:gd fmla="*/ 2147483647 w 80" name="T12"/>
                <a:gd fmla="*/ 2147483647 h 56" name="T13"/>
                <a:gd fmla="*/ 2147483647 w 80" name="T14"/>
                <a:gd fmla="*/ 2147483647 h 56" name="T15"/>
                <a:gd fmla="*/ 2147483647 w 80" name="T16"/>
                <a:gd fmla="*/ 2147483647 h 56" name="T17"/>
                <a:gd fmla="*/ 2147483647 w 80" name="T18"/>
                <a:gd fmla="*/ 2147483647 h 56" name="T19"/>
                <a:gd fmla="*/ 2147483647 w 80" name="T20"/>
                <a:gd fmla="*/ 2147483647 h 56" name="T21"/>
                <a:gd fmla="*/ 2147483647 w 80" name="T22"/>
                <a:gd fmla="*/ 0 h 56" name="T23"/>
                <a:gd fmla="*/ 2147483647 w 80" name="T24"/>
                <a:gd fmla="*/ 0 h 56" name="T25"/>
                <a:gd fmla="*/ 2147483647 w 80" name="T26"/>
                <a:gd fmla="*/ 0 h 56" name="T27"/>
                <a:gd fmla="*/ 0 w 80" name="T28"/>
                <a:gd fmla="*/ 2147483647 h 56" name="T29"/>
                <a:gd fmla="*/ 2147483647 w 80" name="T30"/>
                <a:gd fmla="*/ 2147483647 h 56" name="T31"/>
                <a:gd fmla="*/ 2147483647 w 80" name="T32"/>
                <a:gd fmla="*/ 2147483647 h 56" name="T33"/>
                <a:gd fmla="*/ 2147483647 w 80" name="T34"/>
                <a:gd fmla="*/ 2147483647 h 56" name="T35"/>
                <a:gd fmla="*/ 2147483647 w 80" name="T36"/>
                <a:gd fmla="*/ 2147483647 h 5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80" name="T57"/>
                <a:gd fmla="*/ 0 h 56" name="T58"/>
                <a:gd fmla="*/ 80 w 80" name="T59"/>
                <a:gd fmla="*/ 56 h 5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56" w="80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" name="Freeform 640"/>
            <p:cNvSpPr/>
            <p:nvPr/>
          </p:nvSpPr>
          <p:spPr bwMode="auto">
            <a:xfrm>
              <a:off x="4182153" y="3100199"/>
              <a:ext cx="203971" cy="224807"/>
            </a:xfrm>
            <a:custGeom>
              <a:gdLst>
                <a:gd fmla="*/ 2147483647 w 152" name="T0"/>
                <a:gd fmla="*/ 2147483647 h 168" name="T1"/>
                <a:gd fmla="*/ 2147483647 w 152" name="T2"/>
                <a:gd fmla="*/ 2147483647 h 168" name="T3"/>
                <a:gd fmla="*/ 2147483647 w 152" name="T4"/>
                <a:gd fmla="*/ 2147483647 h 168" name="T5"/>
                <a:gd fmla="*/ 2147483647 w 152" name="T6"/>
                <a:gd fmla="*/ 2147483647 h 168" name="T7"/>
                <a:gd fmla="*/ 2147483647 w 152" name="T8"/>
                <a:gd fmla="*/ 2147483647 h 168" name="T9"/>
                <a:gd fmla="*/ 2147483647 w 152" name="T10"/>
                <a:gd fmla="*/ 2147483647 h 168" name="T11"/>
                <a:gd fmla="*/ 2147483647 w 152" name="T12"/>
                <a:gd fmla="*/ 2147483647 h 168" name="T13"/>
                <a:gd fmla="*/ 2147483647 w 152" name="T14"/>
                <a:gd fmla="*/ 2147483647 h 168" name="T15"/>
                <a:gd fmla="*/ 2147483647 w 152" name="T16"/>
                <a:gd fmla="*/ 2147483647 h 168" name="T17"/>
                <a:gd fmla="*/ 2147483647 w 152" name="T18"/>
                <a:gd fmla="*/ 2147483647 h 168" name="T19"/>
                <a:gd fmla="*/ 2147483647 w 152" name="T20"/>
                <a:gd fmla="*/ 2147483647 h 168" name="T21"/>
                <a:gd fmla="*/ 2147483647 w 152" name="T22"/>
                <a:gd fmla="*/ 0 h 168" name="T23"/>
                <a:gd fmla="*/ 2147483647 w 152" name="T24"/>
                <a:gd fmla="*/ 2147483647 h 168" name="T25"/>
                <a:gd fmla="*/ 2147483647 w 152" name="T26"/>
                <a:gd fmla="*/ 2147483647 h 168" name="T27"/>
                <a:gd fmla="*/ 2147483647 w 152" name="T28"/>
                <a:gd fmla="*/ 2147483647 h 168" name="T29"/>
                <a:gd fmla="*/ 2147483647 w 152" name="T30"/>
                <a:gd fmla="*/ 2147483647 h 168" name="T31"/>
                <a:gd fmla="*/ 2147483647 w 152" name="T32"/>
                <a:gd fmla="*/ 2147483647 h 168" name="T33"/>
                <a:gd fmla="*/ 0 w 152" name="T34"/>
                <a:gd fmla="*/ 2147483647 h 168" name="T35"/>
                <a:gd fmla="*/ 2147483647 w 152" name="T36"/>
                <a:gd fmla="*/ 2147483647 h 168" name="T37"/>
                <a:gd fmla="*/ 2147483647 w 152" name="T38"/>
                <a:gd fmla="*/ 2147483647 h 168" name="T39"/>
                <a:gd fmla="*/ 0 w 152" name="T40"/>
                <a:gd fmla="*/ 2147483647 h 168" name="T41"/>
                <a:gd fmla="*/ 2147483647 w 152" name="T42"/>
                <a:gd fmla="*/ 2147483647 h 168" name="T43"/>
                <a:gd fmla="*/ 2147483647 w 152" name="T44"/>
                <a:gd fmla="*/ 2147483647 h 16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52" name="T69"/>
                <a:gd fmla="*/ 0 h 168" name="T70"/>
                <a:gd fmla="*/ 152 w 152" name="T71"/>
                <a:gd fmla="*/ 168 h 16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168" w="152">
                  <a:moveTo>
                    <a:pt x="24" y="144"/>
                  </a:moveTo>
                  <a:lnTo>
                    <a:pt x="40" y="152"/>
                  </a:lnTo>
                  <a:lnTo>
                    <a:pt x="48" y="160"/>
                  </a:lnTo>
                  <a:lnTo>
                    <a:pt x="56" y="168"/>
                  </a:lnTo>
                  <a:lnTo>
                    <a:pt x="72" y="152"/>
                  </a:lnTo>
                  <a:lnTo>
                    <a:pt x="80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28" y="32"/>
                  </a:lnTo>
                  <a:lnTo>
                    <a:pt x="144" y="32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64" y="16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80"/>
                  </a:lnTo>
                  <a:lnTo>
                    <a:pt x="0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16" y="144"/>
                  </a:lnTo>
                  <a:lnTo>
                    <a:pt x="24" y="14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" name="Freeform 641"/>
            <p:cNvSpPr/>
            <p:nvPr/>
          </p:nvSpPr>
          <p:spPr bwMode="auto">
            <a:xfrm>
              <a:off x="4880698" y="3013567"/>
              <a:ext cx="193004" cy="183135"/>
            </a:xfrm>
            <a:custGeom>
              <a:gdLst>
                <a:gd fmla="*/ 0 w 144" name="T0"/>
                <a:gd fmla="*/ 2147483647 h 136" name="T1"/>
                <a:gd fmla="*/ 2147483647 w 144" name="T2"/>
                <a:gd fmla="*/ 2147483647 h 136" name="T3"/>
                <a:gd fmla="*/ 2147483647 w 144" name="T4"/>
                <a:gd fmla="*/ 2147483647 h 136" name="T5"/>
                <a:gd fmla="*/ 2147483647 w 144" name="T6"/>
                <a:gd fmla="*/ 2147483647 h 136" name="T7"/>
                <a:gd fmla="*/ 2147483647 w 144" name="T8"/>
                <a:gd fmla="*/ 2147483647 h 136" name="T9"/>
                <a:gd fmla="*/ 2147483647 w 144" name="T10"/>
                <a:gd fmla="*/ 2147483647 h 136" name="T11"/>
                <a:gd fmla="*/ 2147483647 w 144" name="T12"/>
                <a:gd fmla="*/ 2147483647 h 136" name="T13"/>
                <a:gd fmla="*/ 2147483647 w 144" name="T14"/>
                <a:gd fmla="*/ 2147483647 h 136" name="T15"/>
                <a:gd fmla="*/ 2147483647 w 144" name="T16"/>
                <a:gd fmla="*/ 2147483647 h 136" name="T17"/>
                <a:gd fmla="*/ 2147483647 w 144" name="T18"/>
                <a:gd fmla="*/ 2147483647 h 136" name="T19"/>
                <a:gd fmla="*/ 2147483647 w 144" name="T20"/>
                <a:gd fmla="*/ 2147483647 h 136" name="T21"/>
                <a:gd fmla="*/ 2147483647 w 144" name="T22"/>
                <a:gd fmla="*/ 2147483647 h 136" name="T23"/>
                <a:gd fmla="*/ 2147483647 w 144" name="T24"/>
                <a:gd fmla="*/ 2147483647 h 136" name="T25"/>
                <a:gd fmla="*/ 2147483647 w 144" name="T26"/>
                <a:gd fmla="*/ 0 h 136" name="T27"/>
                <a:gd fmla="*/ 2147483647 w 144" name="T28"/>
                <a:gd fmla="*/ 2147483647 h 136" name="T29"/>
                <a:gd fmla="*/ 2147483647 w 144" name="T30"/>
                <a:gd fmla="*/ 2147483647 h 136" name="T31"/>
                <a:gd fmla="*/ 2147483647 w 144" name="T32"/>
                <a:gd fmla="*/ 0 h 136" name="T33"/>
                <a:gd fmla="*/ 2147483647 w 144" name="T34"/>
                <a:gd fmla="*/ 2147483647 h 136" name="T35"/>
                <a:gd fmla="*/ 2147483647 w 144" name="T36"/>
                <a:gd fmla="*/ 0 h 136" name="T37"/>
                <a:gd fmla="*/ 2147483647 w 144" name="T38"/>
                <a:gd fmla="*/ 0 h 136" name="T39"/>
                <a:gd fmla="*/ 2147483647 w 144" name="T40"/>
                <a:gd fmla="*/ 2147483647 h 136" name="T41"/>
                <a:gd fmla="*/ 0 w 144" name="T42"/>
                <a:gd fmla="*/ 2147483647 h 1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44" name="T66"/>
                <a:gd fmla="*/ 0 h 136" name="T67"/>
                <a:gd fmla="*/ 144 w 144" name="T68"/>
                <a:gd fmla="*/ 136 h 136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36" w="144">
                  <a:moveTo>
                    <a:pt x="0" y="16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120" y="136"/>
                  </a:lnTo>
                  <a:lnTo>
                    <a:pt x="136" y="128"/>
                  </a:lnTo>
                  <a:lnTo>
                    <a:pt x="144" y="120"/>
                  </a:lnTo>
                  <a:lnTo>
                    <a:pt x="136" y="88"/>
                  </a:lnTo>
                  <a:lnTo>
                    <a:pt x="120" y="56"/>
                  </a:lnTo>
                  <a:lnTo>
                    <a:pt x="96" y="32"/>
                  </a:lnTo>
                  <a:lnTo>
                    <a:pt x="128" y="48"/>
                  </a:lnTo>
                  <a:lnTo>
                    <a:pt x="136" y="32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8" name="Freeform 642"/>
            <p:cNvSpPr/>
            <p:nvPr/>
          </p:nvSpPr>
          <p:spPr bwMode="auto">
            <a:xfrm>
              <a:off x="4622993" y="2981765"/>
              <a:ext cx="279637" cy="268671"/>
            </a:xfrm>
            <a:custGeom>
              <a:gdLst>
                <a:gd fmla="*/ 2147483647 w 208" name="T0"/>
                <a:gd fmla="*/ 2147483647 h 200" name="T1"/>
                <a:gd fmla="*/ 2147483647 w 208" name="T2"/>
                <a:gd fmla="*/ 2147483647 h 200" name="T3"/>
                <a:gd fmla="*/ 2147483647 w 208" name="T4"/>
                <a:gd fmla="*/ 2147483647 h 200" name="T5"/>
                <a:gd fmla="*/ 0 w 208" name="T6"/>
                <a:gd fmla="*/ 2147483647 h 200" name="T7"/>
                <a:gd fmla="*/ 0 w 208" name="T8"/>
                <a:gd fmla="*/ 2147483647 h 200" name="T9"/>
                <a:gd fmla="*/ 2147483647 w 208" name="T10"/>
                <a:gd fmla="*/ 2147483647 h 200" name="T11"/>
                <a:gd fmla="*/ 2147483647 w 208" name="T12"/>
                <a:gd fmla="*/ 2147483647 h 200" name="T13"/>
                <a:gd fmla="*/ 2147483647 w 208" name="T14"/>
                <a:gd fmla="*/ 2147483647 h 200" name="T15"/>
                <a:gd fmla="*/ 2147483647 w 208" name="T16"/>
                <a:gd fmla="*/ 2147483647 h 200" name="T17"/>
                <a:gd fmla="*/ 2147483647 w 208" name="T18"/>
                <a:gd fmla="*/ 2147483647 h 200" name="T19"/>
                <a:gd fmla="*/ 2147483647 w 208" name="T20"/>
                <a:gd fmla="*/ 2147483647 h 200" name="T21"/>
                <a:gd fmla="*/ 2147483647 w 208" name="T22"/>
                <a:gd fmla="*/ 2147483647 h 200" name="T23"/>
                <a:gd fmla="*/ 2147483647 w 208" name="T24"/>
                <a:gd fmla="*/ 2147483647 h 200" name="T25"/>
                <a:gd fmla="*/ 2147483647 w 208" name="T26"/>
                <a:gd fmla="*/ 2147483647 h 200" name="T27"/>
                <a:gd fmla="*/ 2147483647 w 208" name="T28"/>
                <a:gd fmla="*/ 2147483647 h 200" name="T29"/>
                <a:gd fmla="*/ 2147483647 w 208" name="T30"/>
                <a:gd fmla="*/ 2147483647 h 200" name="T31"/>
                <a:gd fmla="*/ 2147483647 w 208" name="T32"/>
                <a:gd fmla="*/ 2147483647 h 200" name="T33"/>
                <a:gd fmla="*/ 2147483647 w 208" name="T34"/>
                <a:gd fmla="*/ 2147483647 h 200" name="T35"/>
                <a:gd fmla="*/ 2147483647 w 208" name="T36"/>
                <a:gd fmla="*/ 2147483647 h 200" name="T37"/>
                <a:gd fmla="*/ 2147483647 w 208" name="T38"/>
                <a:gd fmla="*/ 2147483647 h 200" name="T39"/>
                <a:gd fmla="*/ 2147483647 w 208" name="T40"/>
                <a:gd fmla="*/ 2147483647 h 200" name="T41"/>
                <a:gd fmla="*/ 2147483647 w 208" name="T42"/>
                <a:gd fmla="*/ 2147483647 h 200" name="T43"/>
                <a:gd fmla="*/ 2147483647 w 208" name="T44"/>
                <a:gd fmla="*/ 2147483647 h 200" name="T45"/>
                <a:gd fmla="*/ 2147483647 w 208" name="T46"/>
                <a:gd fmla="*/ 2147483647 h 200" name="T47"/>
                <a:gd fmla="*/ 2147483647 w 208" name="T48"/>
                <a:gd fmla="*/ 2147483647 h 200" name="T49"/>
                <a:gd fmla="*/ 2147483647 w 208" name="T50"/>
                <a:gd fmla="*/ 2147483647 h 200" name="T51"/>
                <a:gd fmla="*/ 2147483647 w 208" name="T52"/>
                <a:gd fmla="*/ 2147483647 h 200" name="T53"/>
                <a:gd fmla="*/ 2147483647 w 208" name="T54"/>
                <a:gd fmla="*/ 2147483647 h 200" name="T55"/>
                <a:gd fmla="*/ 2147483647 w 208" name="T56"/>
                <a:gd fmla="*/ 2147483647 h 200" name="T57"/>
                <a:gd fmla="*/ 2147483647 w 208" name="T58"/>
                <a:gd fmla="*/ 2147483647 h 200" name="T59"/>
                <a:gd fmla="*/ 2147483647 w 208" name="T60"/>
                <a:gd fmla="*/ 2147483647 h 200" name="T61"/>
                <a:gd fmla="*/ 2147483647 w 208" name="T62"/>
                <a:gd fmla="*/ 0 h 200" name="T63"/>
                <a:gd fmla="*/ 2147483647 w 208" name="T64"/>
                <a:gd fmla="*/ 2147483647 h 200" name="T65"/>
                <a:gd fmla="*/ 2147483647 w 208" name="T66"/>
                <a:gd fmla="*/ 2147483647 h 200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208" name="T102"/>
                <a:gd fmla="*/ 0 h 200" name="T103"/>
                <a:gd fmla="*/ 208 w 208" name="T104"/>
                <a:gd fmla="*/ 200 h 200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200" w="208">
                  <a:moveTo>
                    <a:pt x="16" y="24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112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184"/>
                  </a:lnTo>
                  <a:lnTo>
                    <a:pt x="200" y="184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64"/>
                  </a:lnTo>
                  <a:lnTo>
                    <a:pt x="200" y="56"/>
                  </a:lnTo>
                  <a:lnTo>
                    <a:pt x="192" y="40"/>
                  </a:lnTo>
                  <a:lnTo>
                    <a:pt x="200" y="32"/>
                  </a:lnTo>
                  <a:lnTo>
                    <a:pt x="200" y="24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9" name="Freeform 643"/>
            <p:cNvSpPr/>
            <p:nvPr/>
          </p:nvSpPr>
          <p:spPr bwMode="auto">
            <a:xfrm>
              <a:off x="4591191" y="2896229"/>
              <a:ext cx="74570" cy="139271"/>
            </a:xfrm>
            <a:custGeom>
              <a:gdLst>
                <a:gd fmla="*/ 2147483647 w 56" name="T0"/>
                <a:gd fmla="*/ 2147483647 h 104" name="T1"/>
                <a:gd fmla="*/ 2147483647 w 56" name="T2"/>
                <a:gd fmla="*/ 2147483647 h 104" name="T3"/>
                <a:gd fmla="*/ 2147483647 w 56" name="T4"/>
                <a:gd fmla="*/ 2147483647 h 104" name="T5"/>
                <a:gd fmla="*/ 0 w 56" name="T6"/>
                <a:gd fmla="*/ 2147483647 h 104" name="T7"/>
                <a:gd fmla="*/ 0 w 56" name="T8"/>
                <a:gd fmla="*/ 2147483647 h 104" name="T9"/>
                <a:gd fmla="*/ 2147483647 w 56" name="T10"/>
                <a:gd fmla="*/ 2147483647 h 104" name="T11"/>
                <a:gd fmla="*/ 2147483647 w 56" name="T12"/>
                <a:gd fmla="*/ 2147483647 h 104" name="T13"/>
                <a:gd fmla="*/ 2147483647 w 56" name="T14"/>
                <a:gd fmla="*/ 2147483647 h 104" name="T15"/>
                <a:gd fmla="*/ 2147483647 w 56" name="T16"/>
                <a:gd fmla="*/ 2147483647 h 104" name="T17"/>
                <a:gd fmla="*/ 2147483647 w 56" name="T18"/>
                <a:gd fmla="*/ 2147483647 h 104" name="T19"/>
                <a:gd fmla="*/ 2147483647 w 56" name="T20"/>
                <a:gd fmla="*/ 2147483647 h 104" name="T21"/>
                <a:gd fmla="*/ 2147483647 w 56" name="T22"/>
                <a:gd fmla="*/ 2147483647 h 104" name="T23"/>
                <a:gd fmla="*/ 2147483647 w 56" name="T24"/>
                <a:gd fmla="*/ 2147483647 h 104" name="T25"/>
                <a:gd fmla="*/ 2147483647 w 56" name="T26"/>
                <a:gd fmla="*/ 2147483647 h 104" name="T27"/>
                <a:gd fmla="*/ 2147483647 w 56" name="T28"/>
                <a:gd fmla="*/ 2147483647 h 104" name="T29"/>
                <a:gd fmla="*/ 2147483647 w 56" name="T30"/>
                <a:gd fmla="*/ 2147483647 h 104" name="T31"/>
                <a:gd fmla="*/ 2147483647 w 56" name="T32"/>
                <a:gd fmla="*/ 2147483647 h 104" name="T33"/>
                <a:gd fmla="*/ 2147483647 w 56" name="T34"/>
                <a:gd fmla="*/ 2147483647 h 104" name="T35"/>
                <a:gd fmla="*/ 2147483647 w 56" name="T36"/>
                <a:gd fmla="*/ 0 h 104" name="T37"/>
                <a:gd fmla="*/ 2147483647 w 56" name="T38"/>
                <a:gd fmla="*/ 0 h 104" name="T39"/>
                <a:gd fmla="*/ 2147483647 w 56" name="T40"/>
                <a:gd fmla="*/ 2147483647 h 104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6" name="T63"/>
                <a:gd fmla="*/ 0 h 104" name="T64"/>
                <a:gd fmla="*/ 56 w 56" name="T65"/>
                <a:gd fmla="*/ 104 h 104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04" w="56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0" name="Freeform 644"/>
            <p:cNvSpPr/>
            <p:nvPr/>
          </p:nvSpPr>
          <p:spPr bwMode="auto">
            <a:xfrm>
              <a:off x="4245757" y="2928031"/>
              <a:ext cx="203971" cy="161202"/>
            </a:xfrm>
            <a:custGeom>
              <a:gdLst>
                <a:gd fmla="*/ 2147483647 w 152" name="T0"/>
                <a:gd fmla="*/ 2147483647 h 120" name="T1"/>
                <a:gd fmla="*/ 2147483647 w 152" name="T2"/>
                <a:gd fmla="*/ 2147483647 h 120" name="T3"/>
                <a:gd fmla="*/ 2147483647 w 152" name="T4"/>
                <a:gd fmla="*/ 2147483647 h 120" name="T5"/>
                <a:gd fmla="*/ 2147483647 w 152" name="T6"/>
                <a:gd fmla="*/ 2147483647 h 120" name="T7"/>
                <a:gd fmla="*/ 2147483647 w 152" name="T8"/>
                <a:gd fmla="*/ 2147483647 h 120" name="T9"/>
                <a:gd fmla="*/ 2147483647 w 152" name="T10"/>
                <a:gd fmla="*/ 2147483647 h 120" name="T11"/>
                <a:gd fmla="*/ 2147483647 w 152" name="T12"/>
                <a:gd fmla="*/ 2147483647 h 120" name="T13"/>
                <a:gd fmla="*/ 2147483647 w 152" name="T14"/>
                <a:gd fmla="*/ 2147483647 h 120" name="T15"/>
                <a:gd fmla="*/ 2147483647 w 152" name="T16"/>
                <a:gd fmla="*/ 2147483647 h 120" name="T17"/>
                <a:gd fmla="*/ 2147483647 w 152" name="T18"/>
                <a:gd fmla="*/ 2147483647 h 120" name="T19"/>
                <a:gd fmla="*/ 2147483647 w 152" name="T20"/>
                <a:gd fmla="*/ 2147483647 h 120" name="T21"/>
                <a:gd fmla="*/ 2147483647 w 152" name="T22"/>
                <a:gd fmla="*/ 2147483647 h 120" name="T23"/>
                <a:gd fmla="*/ 2147483647 w 152" name="T24"/>
                <a:gd fmla="*/ 2147483647 h 120" name="T25"/>
                <a:gd fmla="*/ 2147483647 w 152" name="T26"/>
                <a:gd fmla="*/ 0 h 120" name="T27"/>
                <a:gd fmla="*/ 2147483647 w 152" name="T28"/>
                <a:gd fmla="*/ 2147483647 h 120" name="T29"/>
                <a:gd fmla="*/ 2147483647 w 152" name="T30"/>
                <a:gd fmla="*/ 2147483647 h 120" name="T31"/>
                <a:gd fmla="*/ 2147483647 w 152" name="T32"/>
                <a:gd fmla="*/ 2147483647 h 120" name="T33"/>
                <a:gd fmla="*/ 2147483647 w 152" name="T34"/>
                <a:gd fmla="*/ 2147483647 h 120" name="T35"/>
                <a:gd fmla="*/ 2147483647 w 152" name="T36"/>
                <a:gd fmla="*/ 2147483647 h 120" name="T37"/>
                <a:gd fmla="*/ 0 w 152" name="T38"/>
                <a:gd fmla="*/ 2147483647 h 120" name="T39"/>
                <a:gd fmla="*/ 2147483647 w 152" name="T40"/>
                <a:gd fmla="*/ 2147483647 h 120" name="T41"/>
                <a:gd fmla="*/ 2147483647 w 152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52" name="T66"/>
                <a:gd fmla="*/ 0 h 120" name="T67"/>
                <a:gd fmla="*/ 152 w 152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52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1" name="Freeform 645"/>
            <p:cNvSpPr/>
            <p:nvPr/>
          </p:nvSpPr>
          <p:spPr bwMode="auto">
            <a:xfrm>
              <a:off x="4591191" y="2896229"/>
              <a:ext cx="74570" cy="139271"/>
            </a:xfrm>
            <a:custGeom>
              <a:gdLst>
                <a:gd fmla="*/ 2147483647 w 56" name="T0"/>
                <a:gd fmla="*/ 2147483647 h 104" name="T1"/>
                <a:gd fmla="*/ 2147483647 w 56" name="T2"/>
                <a:gd fmla="*/ 2147483647 h 104" name="T3"/>
                <a:gd fmla="*/ 2147483647 w 56" name="T4"/>
                <a:gd fmla="*/ 2147483647 h 104" name="T5"/>
                <a:gd fmla="*/ 0 w 56" name="T6"/>
                <a:gd fmla="*/ 2147483647 h 104" name="T7"/>
                <a:gd fmla="*/ 0 w 56" name="T8"/>
                <a:gd fmla="*/ 2147483647 h 104" name="T9"/>
                <a:gd fmla="*/ 2147483647 w 56" name="T10"/>
                <a:gd fmla="*/ 2147483647 h 104" name="T11"/>
                <a:gd fmla="*/ 2147483647 w 56" name="T12"/>
                <a:gd fmla="*/ 2147483647 h 104" name="T13"/>
                <a:gd fmla="*/ 2147483647 w 56" name="T14"/>
                <a:gd fmla="*/ 2147483647 h 104" name="T15"/>
                <a:gd fmla="*/ 2147483647 w 56" name="T16"/>
                <a:gd fmla="*/ 2147483647 h 104" name="T17"/>
                <a:gd fmla="*/ 2147483647 w 56" name="T18"/>
                <a:gd fmla="*/ 2147483647 h 104" name="T19"/>
                <a:gd fmla="*/ 2147483647 w 56" name="T20"/>
                <a:gd fmla="*/ 2147483647 h 104" name="T21"/>
                <a:gd fmla="*/ 2147483647 w 56" name="T22"/>
                <a:gd fmla="*/ 2147483647 h 104" name="T23"/>
                <a:gd fmla="*/ 2147483647 w 56" name="T24"/>
                <a:gd fmla="*/ 2147483647 h 104" name="T25"/>
                <a:gd fmla="*/ 2147483647 w 56" name="T26"/>
                <a:gd fmla="*/ 2147483647 h 104" name="T27"/>
                <a:gd fmla="*/ 2147483647 w 56" name="T28"/>
                <a:gd fmla="*/ 2147483647 h 104" name="T29"/>
                <a:gd fmla="*/ 2147483647 w 56" name="T30"/>
                <a:gd fmla="*/ 2147483647 h 104" name="T31"/>
                <a:gd fmla="*/ 2147483647 w 56" name="T32"/>
                <a:gd fmla="*/ 2147483647 h 104" name="T33"/>
                <a:gd fmla="*/ 2147483647 w 56" name="T34"/>
                <a:gd fmla="*/ 2147483647 h 104" name="T35"/>
                <a:gd fmla="*/ 2147483647 w 56" name="T36"/>
                <a:gd fmla="*/ 0 h 104" name="T37"/>
                <a:gd fmla="*/ 2147483647 w 56" name="T38"/>
                <a:gd fmla="*/ 0 h 104" name="T39"/>
                <a:gd fmla="*/ 2147483647 w 56" name="T40"/>
                <a:gd fmla="*/ 2147483647 h 104" name="T41"/>
                <a:gd fmla="*/ 2147483647 w 56" name="T42"/>
                <a:gd fmla="*/ 2147483647 h 104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56" name="T66"/>
                <a:gd fmla="*/ 0 h 104" name="T67"/>
                <a:gd fmla="*/ 56 w 56" name="T68"/>
                <a:gd fmla="*/ 104 h 104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04" w="56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2" name="Freeform 646"/>
            <p:cNvSpPr/>
            <p:nvPr/>
          </p:nvSpPr>
          <p:spPr bwMode="auto">
            <a:xfrm>
              <a:off x="4245757" y="2928031"/>
              <a:ext cx="203971" cy="161202"/>
            </a:xfrm>
            <a:custGeom>
              <a:gdLst>
                <a:gd fmla="*/ 2147483647 w 152" name="T0"/>
                <a:gd fmla="*/ 2147483647 h 120" name="T1"/>
                <a:gd fmla="*/ 2147483647 w 152" name="T2"/>
                <a:gd fmla="*/ 2147483647 h 120" name="T3"/>
                <a:gd fmla="*/ 2147483647 w 152" name="T4"/>
                <a:gd fmla="*/ 2147483647 h 120" name="T5"/>
                <a:gd fmla="*/ 2147483647 w 152" name="T6"/>
                <a:gd fmla="*/ 2147483647 h 120" name="T7"/>
                <a:gd fmla="*/ 2147483647 w 152" name="T8"/>
                <a:gd fmla="*/ 2147483647 h 120" name="T9"/>
                <a:gd fmla="*/ 2147483647 w 152" name="T10"/>
                <a:gd fmla="*/ 2147483647 h 120" name="T11"/>
                <a:gd fmla="*/ 2147483647 w 152" name="T12"/>
                <a:gd fmla="*/ 2147483647 h 120" name="T13"/>
                <a:gd fmla="*/ 2147483647 w 152" name="T14"/>
                <a:gd fmla="*/ 2147483647 h 120" name="T15"/>
                <a:gd fmla="*/ 2147483647 w 152" name="T16"/>
                <a:gd fmla="*/ 2147483647 h 120" name="T17"/>
                <a:gd fmla="*/ 2147483647 w 152" name="T18"/>
                <a:gd fmla="*/ 2147483647 h 120" name="T19"/>
                <a:gd fmla="*/ 2147483647 w 152" name="T20"/>
                <a:gd fmla="*/ 2147483647 h 120" name="T21"/>
                <a:gd fmla="*/ 2147483647 w 152" name="T22"/>
                <a:gd fmla="*/ 2147483647 h 120" name="T23"/>
                <a:gd fmla="*/ 2147483647 w 152" name="T24"/>
                <a:gd fmla="*/ 2147483647 h 120" name="T25"/>
                <a:gd fmla="*/ 2147483647 w 152" name="T26"/>
                <a:gd fmla="*/ 0 h 120" name="T27"/>
                <a:gd fmla="*/ 2147483647 w 152" name="T28"/>
                <a:gd fmla="*/ 2147483647 h 120" name="T29"/>
                <a:gd fmla="*/ 2147483647 w 152" name="T30"/>
                <a:gd fmla="*/ 2147483647 h 120" name="T31"/>
                <a:gd fmla="*/ 2147483647 w 152" name="T32"/>
                <a:gd fmla="*/ 2147483647 h 120" name="T33"/>
                <a:gd fmla="*/ 2147483647 w 152" name="T34"/>
                <a:gd fmla="*/ 2147483647 h 120" name="T35"/>
                <a:gd fmla="*/ 2147483647 w 152" name="T36"/>
                <a:gd fmla="*/ 2147483647 h 120" name="T37"/>
                <a:gd fmla="*/ 0 w 152" name="T38"/>
                <a:gd fmla="*/ 2147483647 h 120" name="T39"/>
                <a:gd fmla="*/ 2147483647 w 152" name="T40"/>
                <a:gd fmla="*/ 2147483647 h 120" name="T41"/>
                <a:gd fmla="*/ 2147483647 w 152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52" name="T66"/>
                <a:gd fmla="*/ 0 h 120" name="T67"/>
                <a:gd fmla="*/ 152 w 152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52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3" name="Freeform 647"/>
            <p:cNvSpPr/>
            <p:nvPr/>
          </p:nvSpPr>
          <p:spPr bwMode="auto">
            <a:xfrm>
              <a:off x="4182153" y="3089233"/>
              <a:ext cx="139270" cy="118435"/>
            </a:xfrm>
            <a:custGeom>
              <a:gdLst>
                <a:gd fmla="*/ 2147483647 w 104" name="T0"/>
                <a:gd fmla="*/ 2147483647 h 88" name="T1"/>
                <a:gd fmla="*/ 2147483647 w 104" name="T2"/>
                <a:gd fmla="*/ 2147483647 h 88" name="T3"/>
                <a:gd fmla="*/ 2147483647 w 104" name="T4"/>
                <a:gd fmla="*/ 2147483647 h 88" name="T5"/>
                <a:gd fmla="*/ 2147483647 w 104" name="T6"/>
                <a:gd fmla="*/ 2147483647 h 88" name="T7"/>
                <a:gd fmla="*/ 2147483647 w 104" name="T8"/>
                <a:gd fmla="*/ 2147483647 h 88" name="T9"/>
                <a:gd fmla="*/ 2147483647 w 104" name="T10"/>
                <a:gd fmla="*/ 0 h 88" name="T11"/>
                <a:gd fmla="*/ 2147483647 w 104" name="T12"/>
                <a:gd fmla="*/ 0 h 88" name="T13"/>
                <a:gd fmla="*/ 2147483647 w 104" name="T14"/>
                <a:gd fmla="*/ 2147483647 h 88" name="T15"/>
                <a:gd fmla="*/ 2147483647 w 104" name="T16"/>
                <a:gd fmla="*/ 2147483647 h 88" name="T17"/>
                <a:gd fmla="*/ 0 w 104" name="T18"/>
                <a:gd fmla="*/ 2147483647 h 88" name="T19"/>
                <a:gd fmla="*/ 2147483647 w 104" name="T20"/>
                <a:gd fmla="*/ 2147483647 h 88" name="T21"/>
                <a:gd fmla="*/ 2147483647 w 104" name="T22"/>
                <a:gd fmla="*/ 2147483647 h 88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04" name="T36"/>
                <a:gd fmla="*/ 0 h 88" name="T37"/>
                <a:gd fmla="*/ 104 w 104" name="T38"/>
                <a:gd fmla="*/ 88 h 88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88" w="104">
                  <a:moveTo>
                    <a:pt x="56" y="64"/>
                  </a:moveTo>
                  <a:lnTo>
                    <a:pt x="64" y="56"/>
                  </a:lnTo>
                  <a:lnTo>
                    <a:pt x="64" y="24"/>
                  </a:lnTo>
                  <a:lnTo>
                    <a:pt x="104" y="24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48"/>
                  </a:lnTo>
                  <a:lnTo>
                    <a:pt x="0" y="88"/>
                  </a:lnTo>
                  <a:lnTo>
                    <a:pt x="48" y="88"/>
                  </a:lnTo>
                  <a:lnTo>
                    <a:pt x="56" y="6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4" name="Freeform 648"/>
            <p:cNvSpPr/>
            <p:nvPr/>
          </p:nvSpPr>
          <p:spPr bwMode="auto">
            <a:xfrm>
              <a:off x="4192022" y="3357905"/>
              <a:ext cx="42768" cy="31802"/>
            </a:xfrm>
            <a:custGeom>
              <a:gdLst>
                <a:gd fmla="*/ 2147483647 w 32" name="T0"/>
                <a:gd fmla="*/ 2147483647 h 24" name="T1"/>
                <a:gd fmla="*/ 2147483647 w 32" name="T2"/>
                <a:gd fmla="*/ 2147483647 h 24" name="T3"/>
                <a:gd fmla="*/ 2147483647 w 32" name="T4"/>
                <a:gd fmla="*/ 0 h 24" name="T5"/>
                <a:gd fmla="*/ 2147483647 w 32" name="T6"/>
                <a:gd fmla="*/ 0 h 24" name="T7"/>
                <a:gd fmla="*/ 0 w 32" name="T8"/>
                <a:gd fmla="*/ 2147483647 h 24" name="T9"/>
                <a:gd fmla="*/ 2147483647 w 32" name="T10"/>
                <a:gd fmla="*/ 2147483647 h 24" name="T11"/>
                <a:gd fmla="*/ 2147483647 w 32" name="T12"/>
                <a:gd fmla="*/ 2147483647 h 24" name="T13"/>
                <a:gd fmla="*/ 2147483647 w 32" name="T14"/>
                <a:gd fmla="*/ 2147483647 h 2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32" name="T24"/>
                <a:gd fmla="*/ 0 h 24" name="T25"/>
                <a:gd fmla="*/ 32 w 32" name="T26"/>
                <a:gd fmla="*/ 24 h 2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4" w="32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5" name="Freeform 649"/>
            <p:cNvSpPr/>
            <p:nvPr/>
          </p:nvSpPr>
          <p:spPr bwMode="auto">
            <a:xfrm>
              <a:off x="4837930" y="3174769"/>
              <a:ext cx="278541" cy="344338"/>
            </a:xfrm>
            <a:custGeom>
              <a:gdLst>
                <a:gd fmla="*/ 2147483647 w 208" name="T0"/>
                <a:gd fmla="*/ 2147483647 h 256" name="T1"/>
                <a:gd fmla="*/ 2147483647 w 208" name="T2"/>
                <a:gd fmla="*/ 2147483647 h 256" name="T3"/>
                <a:gd fmla="*/ 2147483647 w 208" name="T4"/>
                <a:gd fmla="*/ 2147483647 h 256" name="T5"/>
                <a:gd fmla="*/ 2147483647 w 208" name="T6"/>
                <a:gd fmla="*/ 2147483647 h 256" name="T7"/>
                <a:gd fmla="*/ 2147483647 w 208" name="T8"/>
                <a:gd fmla="*/ 2147483647 h 256" name="T9"/>
                <a:gd fmla="*/ 2147483647 w 208" name="T10"/>
                <a:gd fmla="*/ 2147483647 h 256" name="T11"/>
                <a:gd fmla="*/ 2147483647 w 208" name="T12"/>
                <a:gd fmla="*/ 2147483647 h 256" name="T13"/>
                <a:gd fmla="*/ 2147483647 w 208" name="T14"/>
                <a:gd fmla="*/ 2147483647 h 256" name="T15"/>
                <a:gd fmla="*/ 2147483647 w 208" name="T16"/>
                <a:gd fmla="*/ 2147483647 h 256" name="T17"/>
                <a:gd fmla="*/ 0 w 208" name="T18"/>
                <a:gd fmla="*/ 2147483647 h 256" name="T19"/>
                <a:gd fmla="*/ 2147483647 w 208" name="T20"/>
                <a:gd fmla="*/ 2147483647 h 256" name="T21"/>
                <a:gd fmla="*/ 2147483647 w 208" name="T22"/>
                <a:gd fmla="*/ 2147483647 h 256" name="T23"/>
                <a:gd fmla="*/ 2147483647 w 208" name="T24"/>
                <a:gd fmla="*/ 2147483647 h 256" name="T25"/>
                <a:gd fmla="*/ 2147483647 w 208" name="T26"/>
                <a:gd fmla="*/ 2147483647 h 256" name="T27"/>
                <a:gd fmla="*/ 2147483647 w 208" name="T28"/>
                <a:gd fmla="*/ 2147483647 h 256" name="T29"/>
                <a:gd fmla="*/ 2147483647 w 208" name="T30"/>
                <a:gd fmla="*/ 2147483647 h 256" name="T31"/>
                <a:gd fmla="*/ 2147483647 w 208" name="T32"/>
                <a:gd fmla="*/ 2147483647 h 256" name="T33"/>
                <a:gd fmla="*/ 2147483647 w 208" name="T34"/>
                <a:gd fmla="*/ 2147483647 h 256" name="T35"/>
                <a:gd fmla="*/ 2147483647 w 208" name="T36"/>
                <a:gd fmla="*/ 2147483647 h 256" name="T37"/>
                <a:gd fmla="*/ 2147483647 w 208" name="T38"/>
                <a:gd fmla="*/ 2147483647 h 256" name="T39"/>
                <a:gd fmla="*/ 2147483647 w 208" name="T40"/>
                <a:gd fmla="*/ 2147483647 h 256" name="T41"/>
                <a:gd fmla="*/ 2147483647 w 208" name="T42"/>
                <a:gd fmla="*/ 2147483647 h 256" name="T43"/>
                <a:gd fmla="*/ 2147483647 w 208" name="T44"/>
                <a:gd fmla="*/ 2147483647 h 256" name="T45"/>
                <a:gd fmla="*/ 2147483647 w 208" name="T46"/>
                <a:gd fmla="*/ 2147483647 h 256" name="T47"/>
                <a:gd fmla="*/ 2147483647 w 208" name="T48"/>
                <a:gd fmla="*/ 2147483647 h 256" name="T49"/>
                <a:gd fmla="*/ 2147483647 w 208" name="T50"/>
                <a:gd fmla="*/ 2147483647 h 256" name="T51"/>
                <a:gd fmla="*/ 2147483647 w 208" name="T52"/>
                <a:gd fmla="*/ 2147483647 h 256" name="T53"/>
                <a:gd fmla="*/ 2147483647 w 208" name="T54"/>
                <a:gd fmla="*/ 2147483647 h 256" name="T55"/>
                <a:gd fmla="*/ 2147483647 w 208" name="T56"/>
                <a:gd fmla="*/ 2147483647 h 256" name="T57"/>
                <a:gd fmla="*/ 2147483647 w 208" name="T58"/>
                <a:gd fmla="*/ 2147483647 h 256" name="T59"/>
                <a:gd fmla="*/ 2147483647 w 208" name="T60"/>
                <a:gd fmla="*/ 2147483647 h 256" name="T61"/>
                <a:gd fmla="*/ 2147483647 w 208" name="T62"/>
                <a:gd fmla="*/ 2147483647 h 256" name="T63"/>
                <a:gd fmla="*/ 2147483647 w 208" name="T64"/>
                <a:gd fmla="*/ 2147483647 h 256" name="T65"/>
                <a:gd fmla="*/ 2147483647 w 208" name="T66"/>
                <a:gd fmla="*/ 2147483647 h 256" name="T67"/>
                <a:gd fmla="*/ 2147483647 w 208" name="T68"/>
                <a:gd fmla="*/ 2147483647 h 256" name="T69"/>
                <a:gd fmla="*/ 2147483647 w 208" name="T70"/>
                <a:gd fmla="*/ 0 h 256" name="T71"/>
                <a:gd fmla="*/ 2147483647 w 208" name="T72"/>
                <a:gd fmla="*/ 2147483647 h 256" name="T73"/>
                <a:gd fmla="*/ 2147483647 w 208" name="T74"/>
                <a:gd fmla="*/ 2147483647 h 25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208" name="T114"/>
                <a:gd fmla="*/ 0 h 256" name="T115"/>
                <a:gd fmla="*/ 208 w 208" name="T116"/>
                <a:gd fmla="*/ 256 h 256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256" w="208">
                  <a:moveTo>
                    <a:pt x="152" y="16"/>
                  </a:moveTo>
                  <a:lnTo>
                    <a:pt x="48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60"/>
                  </a:lnTo>
                  <a:lnTo>
                    <a:pt x="24" y="176"/>
                  </a:lnTo>
                  <a:lnTo>
                    <a:pt x="32" y="200"/>
                  </a:lnTo>
                  <a:lnTo>
                    <a:pt x="48" y="208"/>
                  </a:lnTo>
                  <a:lnTo>
                    <a:pt x="72" y="232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20" y="256"/>
                  </a:lnTo>
                  <a:lnTo>
                    <a:pt x="144" y="248"/>
                  </a:lnTo>
                  <a:lnTo>
                    <a:pt x="168" y="240"/>
                  </a:lnTo>
                  <a:lnTo>
                    <a:pt x="176" y="240"/>
                  </a:lnTo>
                  <a:lnTo>
                    <a:pt x="176" y="232"/>
                  </a:lnTo>
                  <a:lnTo>
                    <a:pt x="168" y="224"/>
                  </a:lnTo>
                  <a:lnTo>
                    <a:pt x="160" y="216"/>
                  </a:lnTo>
                  <a:lnTo>
                    <a:pt x="144" y="200"/>
                  </a:lnTo>
                  <a:lnTo>
                    <a:pt x="144" y="192"/>
                  </a:lnTo>
                  <a:lnTo>
                    <a:pt x="152" y="192"/>
                  </a:lnTo>
                  <a:lnTo>
                    <a:pt x="160" y="168"/>
                  </a:lnTo>
                  <a:lnTo>
                    <a:pt x="176" y="152"/>
                  </a:lnTo>
                  <a:lnTo>
                    <a:pt x="184" y="128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0" y="48"/>
                  </a:lnTo>
                  <a:lnTo>
                    <a:pt x="192" y="16"/>
                  </a:lnTo>
                  <a:lnTo>
                    <a:pt x="176" y="0"/>
                  </a:lnTo>
                  <a:lnTo>
                    <a:pt x="168" y="8"/>
                  </a:lnTo>
                  <a:lnTo>
                    <a:pt x="152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6" name="Freeform 650"/>
            <p:cNvSpPr/>
            <p:nvPr/>
          </p:nvSpPr>
          <p:spPr bwMode="auto">
            <a:xfrm>
              <a:off x="4321423" y="3400672"/>
              <a:ext cx="107468" cy="96502"/>
            </a:xfrm>
            <a:custGeom>
              <a:gdLst>
                <a:gd fmla="*/ 2147483647 w 80" name="T0"/>
                <a:gd fmla="*/ 2147483647 h 72" name="T1"/>
                <a:gd fmla="*/ 2147483647 w 80" name="T2"/>
                <a:gd fmla="*/ 2147483647 h 72" name="T3"/>
                <a:gd fmla="*/ 2147483647 w 80" name="T4"/>
                <a:gd fmla="*/ 2147483647 h 72" name="T5"/>
                <a:gd fmla="*/ 2147483647 w 80" name="T6"/>
                <a:gd fmla="*/ 2147483647 h 72" name="T7"/>
                <a:gd fmla="*/ 2147483647 w 80" name="T8"/>
                <a:gd fmla="*/ 0 h 72" name="T9"/>
                <a:gd fmla="*/ 2147483647 w 80" name="T10"/>
                <a:gd fmla="*/ 0 h 72" name="T11"/>
                <a:gd fmla="*/ 2147483647 w 80" name="T12"/>
                <a:gd fmla="*/ 0 h 72" name="T13"/>
                <a:gd fmla="*/ 2147483647 w 80" name="T14"/>
                <a:gd fmla="*/ 0 h 72" name="T15"/>
                <a:gd fmla="*/ 2147483647 w 80" name="T16"/>
                <a:gd fmla="*/ 0 h 72" name="T17"/>
                <a:gd fmla="*/ 2147483647 w 80" name="T18"/>
                <a:gd fmla="*/ 2147483647 h 72" name="T19"/>
                <a:gd fmla="*/ 2147483647 w 80" name="T20"/>
                <a:gd fmla="*/ 2147483647 h 72" name="T21"/>
                <a:gd fmla="*/ 0 w 80" name="T22"/>
                <a:gd fmla="*/ 2147483647 h 72" name="T23"/>
                <a:gd fmla="*/ 2147483647 w 80" name="T24"/>
                <a:gd fmla="*/ 2147483647 h 72" name="T25"/>
                <a:gd fmla="*/ 2147483647 w 80" name="T26"/>
                <a:gd fmla="*/ 2147483647 h 72" name="T27"/>
                <a:gd fmla="*/ 2147483647 w 80" name="T28"/>
                <a:gd fmla="*/ 2147483647 h 72" name="T29"/>
                <a:gd fmla="*/ 2147483647 w 80" name="T30"/>
                <a:gd fmla="*/ 2147483647 h 72" name="T31"/>
                <a:gd fmla="*/ 2147483647 w 80" name="T32"/>
                <a:gd fmla="*/ 2147483647 h 72" name="T33"/>
                <a:gd fmla="*/ 2147483647 w 80" name="T34"/>
                <a:gd fmla="*/ 2147483647 h 72" name="T35"/>
                <a:gd fmla="*/ 2147483647 w 80" name="T36"/>
                <a:gd fmla="*/ 2147483647 h 72" name="T37"/>
                <a:gd fmla="*/ 2147483647 w 80" name="T38"/>
                <a:gd fmla="*/ 2147483647 h 72" name="T39"/>
                <a:gd fmla="*/ 2147483647 w 80" name="T40"/>
                <a:gd fmla="*/ 2147483647 h 72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80" name="T63"/>
                <a:gd fmla="*/ 0 h 72" name="T64"/>
                <a:gd fmla="*/ 80 w 80" name="T65"/>
                <a:gd fmla="*/ 72 h 72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72" w="80">
                  <a:moveTo>
                    <a:pt x="72" y="40"/>
                  </a:moveTo>
                  <a:lnTo>
                    <a:pt x="80" y="24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72" y="48"/>
                  </a:lnTo>
                  <a:lnTo>
                    <a:pt x="72" y="4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7" name="Freeform 651"/>
            <p:cNvSpPr/>
            <p:nvPr/>
          </p:nvSpPr>
          <p:spPr bwMode="auto">
            <a:xfrm>
              <a:off x="4267689" y="3432474"/>
              <a:ext cx="74570" cy="64700"/>
            </a:xfrm>
            <a:custGeom>
              <a:gdLst>
                <a:gd fmla="*/ 2147483647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2147483647 h 48" name="T7"/>
                <a:gd fmla="*/ 2147483647 w 56" name="T8"/>
                <a:gd fmla="*/ 2147483647 h 48" name="T9"/>
                <a:gd fmla="*/ 2147483647 w 56" name="T10"/>
                <a:gd fmla="*/ 0 h 48" name="T11"/>
                <a:gd fmla="*/ 2147483647 w 56" name="T12"/>
                <a:gd fmla="*/ 2147483647 h 48" name="T13"/>
                <a:gd fmla="*/ 2147483647 w 56" name="T14"/>
                <a:gd fmla="*/ 2147483647 h 48" name="T15"/>
                <a:gd fmla="*/ 0 w 56" name="T16"/>
                <a:gd fmla="*/ 2147483647 h 48" name="T17"/>
                <a:gd fmla="*/ 2147483647 w 56" name="T18"/>
                <a:gd fmla="*/ 2147483647 h 48" name="T19"/>
                <a:gd fmla="*/ 2147483647 w 56" name="T20"/>
                <a:gd fmla="*/ 2147483647 h 48" name="T21"/>
                <a:gd fmla="*/ 2147483647 w 56" name="T22"/>
                <a:gd fmla="*/ 2147483647 h 48" name="T23"/>
                <a:gd fmla="*/ 2147483647 w 56" name="T24"/>
                <a:gd fmla="*/ 2147483647 h 48" name="T25"/>
                <a:gd fmla="*/ 2147483647 w 56" name="T26"/>
                <a:gd fmla="*/ 2147483647 h 4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56" name="T42"/>
                <a:gd fmla="*/ 0 h 48" name="T43"/>
                <a:gd fmla="*/ 56 w 56" name="T44"/>
                <a:gd fmla="*/ 48 h 48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48" w="56">
                  <a:moveTo>
                    <a:pt x="48" y="32"/>
                  </a:move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8" name="Freeform 652"/>
            <p:cNvSpPr/>
            <p:nvPr/>
          </p:nvSpPr>
          <p:spPr bwMode="auto">
            <a:xfrm>
              <a:off x="4234791" y="3411638"/>
              <a:ext cx="53734" cy="53735"/>
            </a:xfrm>
            <a:custGeom>
              <a:gdLst>
                <a:gd fmla="*/ 2147483647 w 40" name="T0"/>
                <a:gd fmla="*/ 2147483647 h 40" name="T1"/>
                <a:gd fmla="*/ 2147483647 w 40" name="T2"/>
                <a:gd fmla="*/ 2147483647 h 40" name="T3"/>
                <a:gd fmla="*/ 2147483647 w 40" name="T4"/>
                <a:gd fmla="*/ 0 h 40" name="T5"/>
                <a:gd fmla="*/ 2147483647 w 40" name="T6"/>
                <a:gd fmla="*/ 0 h 40" name="T7"/>
                <a:gd fmla="*/ 2147483647 w 40" name="T8"/>
                <a:gd fmla="*/ 2147483647 h 40" name="T9"/>
                <a:gd fmla="*/ 0 w 40" name="T10"/>
                <a:gd fmla="*/ 2147483647 h 40" name="T11"/>
                <a:gd fmla="*/ 2147483647 w 40" name="T12"/>
                <a:gd fmla="*/ 2147483647 h 40" name="T13"/>
                <a:gd fmla="*/ 2147483647 w 40" name="T14"/>
                <a:gd fmla="*/ 2147483647 h 40" name="T15"/>
                <a:gd fmla="*/ 2147483647 w 40" name="T16"/>
                <a:gd fmla="*/ 2147483647 h 40" name="T17"/>
                <a:gd fmla="*/ 2147483647 w 40" name="T18"/>
                <a:gd fmla="*/ 2147483647 h 4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40" name="T30"/>
                <a:gd fmla="*/ 0 h 40" name="T31"/>
                <a:gd fmla="*/ 40 w 40" name="T32"/>
                <a:gd fmla="*/ 40 h 4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40" w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9" name="Freeform 653"/>
            <p:cNvSpPr/>
            <p:nvPr/>
          </p:nvSpPr>
          <p:spPr bwMode="auto">
            <a:xfrm>
              <a:off x="4196409" y="3357905"/>
              <a:ext cx="42768" cy="31802"/>
            </a:xfrm>
            <a:custGeom>
              <a:gdLst>
                <a:gd fmla="*/ 2147483647 w 32" name="T0"/>
                <a:gd fmla="*/ 2147483647 h 24" name="T1"/>
                <a:gd fmla="*/ 2147483647 w 32" name="T2"/>
                <a:gd fmla="*/ 2147483647 h 24" name="T3"/>
                <a:gd fmla="*/ 2147483647 w 32" name="T4"/>
                <a:gd fmla="*/ 0 h 24" name="T5"/>
                <a:gd fmla="*/ 2147483647 w 32" name="T6"/>
                <a:gd fmla="*/ 0 h 24" name="T7"/>
                <a:gd fmla="*/ 0 w 32" name="T8"/>
                <a:gd fmla="*/ 2147483647 h 24" name="T9"/>
                <a:gd fmla="*/ 0 w 32" name="T10"/>
                <a:gd fmla="*/ 2147483647 h 24" name="T11"/>
                <a:gd fmla="*/ 2147483647 w 32" name="T12"/>
                <a:gd fmla="*/ 2147483647 h 24" name="T13"/>
                <a:gd fmla="*/ 2147483647 w 32" name="T14"/>
                <a:gd fmla="*/ 2147483647 h 24" name="T15"/>
                <a:gd fmla="*/ 2147483647 w 32" name="T16"/>
                <a:gd fmla="*/ 2147483647 h 2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32" name="T27"/>
                <a:gd fmla="*/ 0 h 24" name="T28"/>
                <a:gd fmla="*/ 32 w 32" name="T29"/>
                <a:gd fmla="*/ 24 h 2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24" w="32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0" name="Freeform 654"/>
            <p:cNvSpPr/>
            <p:nvPr/>
          </p:nvSpPr>
          <p:spPr bwMode="auto">
            <a:xfrm>
              <a:off x="4239177" y="3411638"/>
              <a:ext cx="53734" cy="53735"/>
            </a:xfrm>
            <a:custGeom>
              <a:gdLst>
                <a:gd fmla="*/ 2147483647 w 40" name="T0"/>
                <a:gd fmla="*/ 2147483647 h 40" name="T1"/>
                <a:gd fmla="*/ 2147483647 w 40" name="T2"/>
                <a:gd fmla="*/ 2147483647 h 40" name="T3"/>
                <a:gd fmla="*/ 2147483647 w 40" name="T4"/>
                <a:gd fmla="*/ 2147483647 h 40" name="T5"/>
                <a:gd fmla="*/ 2147483647 w 40" name="T6"/>
                <a:gd fmla="*/ 0 h 40" name="T7"/>
                <a:gd fmla="*/ 2147483647 w 40" name="T8"/>
                <a:gd fmla="*/ 0 h 40" name="T9"/>
                <a:gd fmla="*/ 2147483647 w 40" name="T10"/>
                <a:gd fmla="*/ 2147483647 h 40" name="T11"/>
                <a:gd fmla="*/ 0 w 40" name="T12"/>
                <a:gd fmla="*/ 2147483647 h 40" name="T13"/>
                <a:gd fmla="*/ 2147483647 w 40" name="T14"/>
                <a:gd fmla="*/ 2147483647 h 40" name="T15"/>
                <a:gd fmla="*/ 2147483647 w 40" name="T16"/>
                <a:gd fmla="*/ 2147483647 h 40" name="T17"/>
                <a:gd fmla="*/ 2147483647 w 40" name="T18"/>
                <a:gd fmla="*/ 2147483647 h 40" name="T19"/>
                <a:gd fmla="*/ 2147483647 w 40" name="T20"/>
                <a:gd fmla="*/ 2147483647 h 4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40" name="T33"/>
                <a:gd fmla="*/ 0 h 40" name="T34"/>
                <a:gd fmla="*/ 40 w 40" name="T35"/>
                <a:gd fmla="*/ 40 h 40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40" w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1" name="Freeform 655"/>
            <p:cNvSpPr/>
            <p:nvPr/>
          </p:nvSpPr>
          <p:spPr bwMode="auto">
            <a:xfrm>
              <a:off x="4321423" y="3089233"/>
              <a:ext cx="1097" cy="10966"/>
            </a:xfrm>
            <a:custGeom>
              <a:gdLst>
                <a:gd fmla="*/ 0 w 1942" name="T0"/>
                <a:gd fmla="*/ 0 h 8" name="T1"/>
                <a:gd fmla="*/ 0 w 1942" name="T2"/>
                <a:gd fmla="*/ 2147483647 h 8" name="T3"/>
                <a:gd fmla="*/ 0 w 1942" name="T4"/>
                <a:gd fmla="*/ 0 h 8" name="T5"/>
                <a:gd fmla="*/ 0 60000 65536" name="T6"/>
                <a:gd fmla="*/ 0 60000 65536" name="T7"/>
                <a:gd fmla="*/ 0 60000 65536" name="T8"/>
                <a:gd fmla="*/ 0 w 1942" name="T9"/>
                <a:gd fmla="*/ 0 h 8" name="T10"/>
                <a:gd fmla="*/ 1942 w 1942" name="T11"/>
                <a:gd fmla="*/ 8 h 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8" w="1942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2" name="Freeform 656"/>
            <p:cNvSpPr/>
            <p:nvPr/>
          </p:nvSpPr>
          <p:spPr bwMode="auto">
            <a:xfrm>
              <a:off x="4321423" y="2896229"/>
              <a:ext cx="344338" cy="354207"/>
            </a:xfrm>
            <a:custGeom>
              <a:gdLst>
                <a:gd fmla="*/ 2147483647 w 257" name="T0"/>
                <a:gd fmla="*/ 2147483647 h 264" name="T1"/>
                <a:gd fmla="*/ 2147483647 w 257" name="T2"/>
                <a:gd fmla="*/ 2147483647 h 264" name="T3"/>
                <a:gd fmla="*/ 2147483647 w 257" name="T4"/>
                <a:gd fmla="*/ 2147483647 h 264" name="T5"/>
                <a:gd fmla="*/ 2147483647 w 257" name="T6"/>
                <a:gd fmla="*/ 2147483647 h 264" name="T7"/>
                <a:gd fmla="*/ 2147483647 w 257" name="T8"/>
                <a:gd fmla="*/ 2147483647 h 264" name="T9"/>
                <a:gd fmla="*/ 2147483647 w 257" name="T10"/>
                <a:gd fmla="*/ 2147483647 h 264" name="T11"/>
                <a:gd fmla="*/ 2147483647 w 257" name="T12"/>
                <a:gd fmla="*/ 2147483647 h 264" name="T13"/>
                <a:gd fmla="*/ 2147483647 w 257" name="T14"/>
                <a:gd fmla="*/ 2147483647 h 264" name="T15"/>
                <a:gd fmla="*/ 2147483647 w 257" name="T16"/>
                <a:gd fmla="*/ 2147483647 h 264" name="T17"/>
                <a:gd fmla="*/ 2147483647 w 257" name="T18"/>
                <a:gd fmla="*/ 2147483647 h 264" name="T19"/>
                <a:gd fmla="*/ 2147483647 w 257" name="T20"/>
                <a:gd fmla="*/ 2147483647 h 264" name="T21"/>
                <a:gd fmla="*/ 2147483647 w 257" name="T22"/>
                <a:gd fmla="*/ 2147483647 h 264" name="T23"/>
                <a:gd fmla="*/ 2147483647 w 257" name="T24"/>
                <a:gd fmla="*/ 2147483647 h 264" name="T25"/>
                <a:gd fmla="*/ 2147483647 w 257" name="T26"/>
                <a:gd fmla="*/ 2147483647 h 264" name="T27"/>
                <a:gd fmla="*/ 2147483647 w 257" name="T28"/>
                <a:gd fmla="*/ 2147483647 h 264" name="T29"/>
                <a:gd fmla="*/ 2147483647 w 257" name="T30"/>
                <a:gd fmla="*/ 2147483647 h 264" name="T31"/>
                <a:gd fmla="*/ 2147483647 w 257" name="T32"/>
                <a:gd fmla="*/ 2147483647 h 264" name="T33"/>
                <a:gd fmla="*/ 2147483647 w 257" name="T34"/>
                <a:gd fmla="*/ 2147483647 h 264" name="T35"/>
                <a:gd fmla="*/ 2147483647 w 257" name="T36"/>
                <a:gd fmla="*/ 2147483647 h 264" name="T37"/>
                <a:gd fmla="*/ 2147483647 w 257" name="T38"/>
                <a:gd fmla="*/ 2147483647 h 264" name="T39"/>
                <a:gd fmla="*/ 2147483647 w 257" name="T40"/>
                <a:gd fmla="*/ 2147483647 h 264" name="T41"/>
                <a:gd fmla="*/ 2147483647 w 257" name="T42"/>
                <a:gd fmla="*/ 2147483647 h 264" name="T43"/>
                <a:gd fmla="*/ 2147483647 w 257" name="T44"/>
                <a:gd fmla="*/ 0 h 264" name="T45"/>
                <a:gd fmla="*/ 2147483647 w 257" name="T46"/>
                <a:gd fmla="*/ 2147483647 h 264" name="T47"/>
                <a:gd fmla="*/ 2147483647 w 257" name="T48"/>
                <a:gd fmla="*/ 2147483647 h 264" name="T49"/>
                <a:gd fmla="*/ 2147483647 w 257" name="T50"/>
                <a:gd fmla="*/ 2147483647 h 264" name="T51"/>
                <a:gd fmla="*/ 2147483647 w 257" name="T52"/>
                <a:gd fmla="*/ 2147483647 h 264" name="T53"/>
                <a:gd fmla="*/ 2147483647 w 257" name="T54"/>
                <a:gd fmla="*/ 2147483647 h 264" name="T55"/>
                <a:gd fmla="*/ 2147483647 w 257" name="T56"/>
                <a:gd fmla="*/ 2147483647 h 264" name="T57"/>
                <a:gd fmla="*/ 2147483647 w 257" name="T58"/>
                <a:gd fmla="*/ 2147483647 h 264" name="T59"/>
                <a:gd fmla="*/ 2147483647 w 257" name="T60"/>
                <a:gd fmla="*/ 2147483647 h 264" name="T61"/>
                <a:gd fmla="*/ 2147483647 w 257" name="T62"/>
                <a:gd fmla="*/ 2147483647 h 264" name="T63"/>
                <a:gd fmla="*/ 2147483647 w 257" name="T64"/>
                <a:gd fmla="*/ 2147483647 h 264" name="T65"/>
                <a:gd fmla="*/ 2147483647 w 257" name="T66"/>
                <a:gd fmla="*/ 2147483647 h 264" name="T67"/>
                <a:gd fmla="*/ 2147483647 w 257" name="T68"/>
                <a:gd fmla="*/ 2147483647 h 264" name="T69"/>
                <a:gd fmla="*/ 2147483647 w 257" name="T70"/>
                <a:gd fmla="*/ 2147483647 h 264" name="T71"/>
                <a:gd fmla="*/ 0 w 257" name="T72"/>
                <a:gd fmla="*/ 2147483647 h 264" name="T73"/>
                <a:gd fmla="*/ 0 w 257" name="T74"/>
                <a:gd fmla="*/ 2147483647 h 264" name="T75"/>
                <a:gd fmla="*/ 0 w 257" name="T76"/>
                <a:gd fmla="*/ 2147483647 h 264" name="T77"/>
                <a:gd fmla="*/ 2147483647 w 257" name="T78"/>
                <a:gd fmla="*/ 2147483647 h 264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257" name="T120"/>
                <a:gd fmla="*/ 0 h 264" name="T121"/>
                <a:gd fmla="*/ 257 w 257" name="T122"/>
                <a:gd fmla="*/ 264 h 264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264" w="257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3" name="Rectangle 657"/>
            <p:cNvSpPr>
              <a:spLocks noChangeArrowheads="1"/>
            </p:cNvSpPr>
            <p:nvPr/>
          </p:nvSpPr>
          <p:spPr bwMode="auto">
            <a:xfrm flipH="1">
              <a:off x="4321423" y="3089233"/>
              <a:ext cx="0" cy="10966"/>
            </a:xfrm>
            <a:prstGeom prst="rect">
              <a:avLst/>
            </a:prstGeom>
            <a:grpFill/>
            <a:ln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charset="-128" panose="020b0600070205080204" pitchFamily="34" typeface="MS PGothic"/>
              </a:endParaRPr>
            </a:p>
          </p:txBody>
        </p:sp>
        <p:sp>
          <p:nvSpPr>
            <p:cNvPr id="114" name="Freeform 658"/>
            <p:cNvSpPr/>
            <p:nvPr/>
          </p:nvSpPr>
          <p:spPr bwMode="auto">
            <a:xfrm>
              <a:off x="4321423" y="2896229"/>
              <a:ext cx="344338" cy="354207"/>
            </a:xfrm>
            <a:custGeom>
              <a:gdLst>
                <a:gd fmla="*/ 2147483647 w 257" name="T0"/>
                <a:gd fmla="*/ 2147483647 h 264" name="T1"/>
                <a:gd fmla="*/ 2147483647 w 257" name="T2"/>
                <a:gd fmla="*/ 2147483647 h 264" name="T3"/>
                <a:gd fmla="*/ 2147483647 w 257" name="T4"/>
                <a:gd fmla="*/ 2147483647 h 264" name="T5"/>
                <a:gd fmla="*/ 2147483647 w 257" name="T6"/>
                <a:gd fmla="*/ 2147483647 h 264" name="T7"/>
                <a:gd fmla="*/ 2147483647 w 257" name="T8"/>
                <a:gd fmla="*/ 2147483647 h 264" name="T9"/>
                <a:gd fmla="*/ 2147483647 w 257" name="T10"/>
                <a:gd fmla="*/ 2147483647 h 264" name="T11"/>
                <a:gd fmla="*/ 2147483647 w 257" name="T12"/>
                <a:gd fmla="*/ 2147483647 h 264" name="T13"/>
                <a:gd fmla="*/ 2147483647 w 257" name="T14"/>
                <a:gd fmla="*/ 2147483647 h 264" name="T15"/>
                <a:gd fmla="*/ 2147483647 w 257" name="T16"/>
                <a:gd fmla="*/ 2147483647 h 264" name="T17"/>
                <a:gd fmla="*/ 2147483647 w 257" name="T18"/>
                <a:gd fmla="*/ 2147483647 h 264" name="T19"/>
                <a:gd fmla="*/ 2147483647 w 257" name="T20"/>
                <a:gd fmla="*/ 2147483647 h 264" name="T21"/>
                <a:gd fmla="*/ 2147483647 w 257" name="T22"/>
                <a:gd fmla="*/ 2147483647 h 264" name="T23"/>
                <a:gd fmla="*/ 2147483647 w 257" name="T24"/>
                <a:gd fmla="*/ 2147483647 h 264" name="T25"/>
                <a:gd fmla="*/ 2147483647 w 257" name="T26"/>
                <a:gd fmla="*/ 2147483647 h 264" name="T27"/>
                <a:gd fmla="*/ 2147483647 w 257" name="T28"/>
                <a:gd fmla="*/ 2147483647 h 264" name="T29"/>
                <a:gd fmla="*/ 2147483647 w 257" name="T30"/>
                <a:gd fmla="*/ 2147483647 h 264" name="T31"/>
                <a:gd fmla="*/ 2147483647 w 257" name="T32"/>
                <a:gd fmla="*/ 2147483647 h 264" name="T33"/>
                <a:gd fmla="*/ 2147483647 w 257" name="T34"/>
                <a:gd fmla="*/ 2147483647 h 264" name="T35"/>
                <a:gd fmla="*/ 2147483647 w 257" name="T36"/>
                <a:gd fmla="*/ 2147483647 h 264" name="T37"/>
                <a:gd fmla="*/ 0 w 257" name="T38"/>
                <a:gd fmla="*/ 2147483647 h 264" name="T39"/>
                <a:gd fmla="*/ 0 w 257" name="T40"/>
                <a:gd fmla="*/ 2147483647 h 264" name="T41"/>
                <a:gd fmla="*/ 2147483647 w 257" name="T42"/>
                <a:gd fmla="*/ 2147483647 h 264" name="T43"/>
                <a:gd fmla="*/ 2147483647 w 257" name="T44"/>
                <a:gd fmla="*/ 2147483647 h 264" name="T45"/>
                <a:gd fmla="*/ 2147483647 w 257" name="T46"/>
                <a:gd fmla="*/ 2147483647 h 264" name="T47"/>
                <a:gd fmla="*/ 2147483647 w 257" name="T48"/>
                <a:gd fmla="*/ 2147483647 h 264" name="T49"/>
                <a:gd fmla="*/ 2147483647 w 257" name="T50"/>
                <a:gd fmla="*/ 2147483647 h 264" name="T51"/>
                <a:gd fmla="*/ 2147483647 w 257" name="T52"/>
                <a:gd fmla="*/ 2147483647 h 264" name="T53"/>
                <a:gd fmla="*/ 2147483647 w 257" name="T54"/>
                <a:gd fmla="*/ 2147483647 h 264" name="T55"/>
                <a:gd fmla="*/ 2147483647 w 257" name="T56"/>
                <a:gd fmla="*/ 2147483647 h 264" name="T57"/>
                <a:gd fmla="*/ 2147483647 w 257" name="T58"/>
                <a:gd fmla="*/ 2147483647 h 264" name="T59"/>
                <a:gd fmla="*/ 2147483647 w 257" name="T60"/>
                <a:gd fmla="*/ 2147483647 h 264" name="T61"/>
                <a:gd fmla="*/ 2147483647 w 257" name="T62"/>
                <a:gd fmla="*/ 2147483647 h 264" name="T63"/>
                <a:gd fmla="*/ 2147483647 w 257" name="T64"/>
                <a:gd fmla="*/ 2147483647 h 264" name="T65"/>
                <a:gd fmla="*/ 2147483647 w 257" name="T66"/>
                <a:gd fmla="*/ 2147483647 h 264" name="T67"/>
                <a:gd fmla="*/ 2147483647 w 257" name="T68"/>
                <a:gd fmla="*/ 2147483647 h 264" name="T69"/>
                <a:gd fmla="*/ 2147483647 w 257" name="T70"/>
                <a:gd fmla="*/ 2147483647 h 264" name="T71"/>
                <a:gd fmla="*/ 2147483647 w 257" name="T72"/>
                <a:gd fmla="*/ 2147483647 h 264" name="T73"/>
                <a:gd fmla="*/ 2147483647 w 257" name="T74"/>
                <a:gd fmla="*/ 2147483647 h 264" name="T75"/>
                <a:gd fmla="*/ 2147483647 w 257" name="T76"/>
                <a:gd fmla="*/ 2147483647 h 264" name="T77"/>
                <a:gd fmla="*/ 2147483647 w 257" name="T78"/>
                <a:gd fmla="*/ 2147483647 h 264" name="T79"/>
                <a:gd fmla="*/ 0 w 257" name="T80"/>
                <a:gd fmla="*/ 2147483647 h 264" name="T81"/>
                <a:gd fmla="*/ 0 w 257" name="T82"/>
                <a:gd fmla="*/ 2147483647 h 264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257" name="T126"/>
                <a:gd fmla="*/ 0 h 264" name="T127"/>
                <a:gd fmla="*/ 257 w 257" name="T128"/>
                <a:gd fmla="*/ 264 h 264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264" w="257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5" name="Freeform 659"/>
            <p:cNvSpPr/>
            <p:nvPr/>
          </p:nvSpPr>
          <p:spPr bwMode="auto">
            <a:xfrm>
              <a:off x="4342259" y="2874296"/>
              <a:ext cx="10966" cy="1097"/>
            </a:xfrm>
            <a:custGeom>
              <a:gdLst>
                <a:gd fmla="*/ 2147483647 w 8" name="T0"/>
                <a:gd fmla="*/ 0 h 1943" name="T1"/>
                <a:gd fmla="*/ 0 w 8" name="T2"/>
                <a:gd fmla="*/ 0 h 1943" name="T3"/>
                <a:gd fmla="*/ 2147483647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6" name="Freeform 660"/>
            <p:cNvSpPr/>
            <p:nvPr/>
          </p:nvSpPr>
          <p:spPr bwMode="auto">
            <a:xfrm>
              <a:off x="4353225" y="2799726"/>
              <a:ext cx="10966" cy="1097"/>
            </a:xfrm>
            <a:custGeom>
              <a:gdLst>
                <a:gd fmla="*/ 0 w 8" name="T0"/>
                <a:gd fmla="*/ 0 h 1943" name="T1"/>
                <a:gd fmla="*/ 2147483647 w 8" name="T2"/>
                <a:gd fmla="*/ 0 h 1943" name="T3"/>
                <a:gd fmla="*/ 0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7" name="Rectangle 661"/>
            <p:cNvSpPr>
              <a:spLocks noChangeArrowheads="1"/>
            </p:cNvSpPr>
            <p:nvPr/>
          </p:nvSpPr>
          <p:spPr bwMode="auto">
            <a:xfrm>
              <a:off x="4342259" y="2874296"/>
              <a:ext cx="10966" cy="0"/>
            </a:xfrm>
            <a:prstGeom prst="rect">
              <a:avLst/>
            </a:prstGeom>
            <a:grpFill/>
            <a:ln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charset="-128" panose="020b0600070205080204" pitchFamily="34" typeface="MS PGothic"/>
              </a:endParaRPr>
            </a:p>
          </p:txBody>
        </p:sp>
        <p:sp>
          <p:nvSpPr>
            <p:cNvPr id="118" name="Freeform 662"/>
            <p:cNvSpPr/>
            <p:nvPr/>
          </p:nvSpPr>
          <p:spPr bwMode="auto">
            <a:xfrm>
              <a:off x="4353225" y="2799726"/>
              <a:ext cx="10966" cy="1097"/>
            </a:xfrm>
            <a:custGeom>
              <a:gdLst>
                <a:gd fmla="*/ 0 w 8" name="T0"/>
                <a:gd fmla="*/ 0 h 1943" name="T1"/>
                <a:gd fmla="*/ 0 w 8" name="T2"/>
                <a:gd fmla="*/ 0 h 1943" name="T3"/>
                <a:gd fmla="*/ 2147483647 w 8" name="T4"/>
                <a:gd fmla="*/ 0 h 1943" name="T5"/>
                <a:gd fmla="*/ 0 w 8" name="T6"/>
                <a:gd fmla="*/ 0 h 194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943" name="T13"/>
                <a:gd fmla="*/ 8 w 8" name="T14"/>
                <a:gd fmla="*/ 1943 h 194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943"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9" name="Freeform 663"/>
            <p:cNvSpPr/>
            <p:nvPr/>
          </p:nvSpPr>
          <p:spPr bwMode="auto">
            <a:xfrm>
              <a:off x="4310457" y="2755862"/>
              <a:ext cx="203971" cy="161203"/>
            </a:xfrm>
            <a:custGeom>
              <a:gdLst>
                <a:gd fmla="*/ 2147483647 w 152" name="T0"/>
                <a:gd fmla="*/ 2147483647 h 120" name="T1"/>
                <a:gd fmla="*/ 2147483647 w 152" name="T2"/>
                <a:gd fmla="*/ 2147483647 h 120" name="T3"/>
                <a:gd fmla="*/ 2147483647 w 152" name="T4"/>
                <a:gd fmla="*/ 2147483647 h 120" name="T5"/>
                <a:gd fmla="*/ 2147483647 w 152" name="T6"/>
                <a:gd fmla="*/ 2147483647 h 120" name="T7"/>
                <a:gd fmla="*/ 2147483647 w 152" name="T8"/>
                <a:gd fmla="*/ 2147483647 h 120" name="T9"/>
                <a:gd fmla="*/ 2147483647 w 152" name="T10"/>
                <a:gd fmla="*/ 0 h 120" name="T11"/>
                <a:gd fmla="*/ 2147483647 w 152" name="T12"/>
                <a:gd fmla="*/ 0 h 120" name="T13"/>
                <a:gd fmla="*/ 2147483647 w 152" name="T14"/>
                <a:gd fmla="*/ 0 h 120" name="T15"/>
                <a:gd fmla="*/ 2147483647 w 152" name="T16"/>
                <a:gd fmla="*/ 0 h 120" name="T17"/>
                <a:gd fmla="*/ 0 w 152" name="T18"/>
                <a:gd fmla="*/ 2147483647 h 120" name="T19"/>
                <a:gd fmla="*/ 2147483647 w 152" name="T20"/>
                <a:gd fmla="*/ 2147483647 h 120" name="T21"/>
                <a:gd fmla="*/ 2147483647 w 152" name="T22"/>
                <a:gd fmla="*/ 2147483647 h 120" name="T23"/>
                <a:gd fmla="*/ 2147483647 w 152" name="T24"/>
                <a:gd fmla="*/ 2147483647 h 120" name="T25"/>
                <a:gd fmla="*/ 2147483647 w 152" name="T26"/>
                <a:gd fmla="*/ 2147483647 h 120" name="T27"/>
                <a:gd fmla="*/ 2147483647 w 152" name="T28"/>
                <a:gd fmla="*/ 2147483647 h 120" name="T29"/>
                <a:gd fmla="*/ 2147483647 w 152" name="T30"/>
                <a:gd fmla="*/ 2147483647 h 120" name="T31"/>
                <a:gd fmla="*/ 2147483647 w 152" name="T32"/>
                <a:gd fmla="*/ 2147483647 h 120" name="T33"/>
                <a:gd fmla="*/ 2147483647 w 152" name="T34"/>
                <a:gd fmla="*/ 2147483647 h 120" name="T35"/>
                <a:gd fmla="*/ 2147483647 w 152" name="T36"/>
                <a:gd fmla="*/ 2147483647 h 120" name="T37"/>
                <a:gd fmla="*/ 2147483647 w 152" name="T38"/>
                <a:gd fmla="*/ 2147483647 h 120" name="T39"/>
                <a:gd fmla="*/ 2147483647 w 152" name="T40"/>
                <a:gd fmla="*/ 2147483647 h 120" name="T41"/>
                <a:gd fmla="*/ 2147483647 w 152" name="T42"/>
                <a:gd fmla="*/ 2147483647 h 120" name="T43"/>
                <a:gd fmla="*/ 2147483647 w 152" name="T44"/>
                <a:gd fmla="*/ 2147483647 h 120" name="T45"/>
                <a:gd fmla="*/ 2147483647 w 152" name="T46"/>
                <a:gd fmla="*/ 2147483647 h 120" name="T47"/>
                <a:gd fmla="*/ 2147483647 w 152" name="T48"/>
                <a:gd fmla="*/ 2147483647 h 120" name="T49"/>
                <a:gd fmla="*/ 2147483647 w 152" name="T50"/>
                <a:gd fmla="*/ 2147483647 h 120" name="T51"/>
                <a:gd fmla="*/ 2147483647 w 152" name="T52"/>
                <a:gd fmla="*/ 2147483647 h 120" name="T53"/>
                <a:gd fmla="*/ 2147483647 w 152" name="T54"/>
                <a:gd fmla="*/ 2147483647 h 120" name="T55"/>
                <a:gd fmla="*/ 2147483647 w 152" name="T56"/>
                <a:gd fmla="*/ 2147483647 h 120" name="T57"/>
                <a:gd fmla="*/ 2147483647 w 152" name="T58"/>
                <a:gd fmla="*/ 2147483647 h 120" name="T59"/>
                <a:gd fmla="*/ 2147483647 w 152" name="T60"/>
                <a:gd fmla="*/ 2147483647 h 120" name="T61"/>
                <a:gd fmla="*/ 2147483647 w 152" name="T62"/>
                <a:gd fmla="*/ 2147483647 h 120" name="T63"/>
                <a:gd fmla="*/ 2147483647 w 152" name="T64"/>
                <a:gd fmla="*/ 2147483647 h 120" name="T65"/>
                <a:gd fmla="*/ 2147483647 w 152" name="T66"/>
                <a:gd fmla="*/ 2147483647 h 120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52" name="T102"/>
                <a:gd fmla="*/ 0 h 120" name="T103"/>
                <a:gd fmla="*/ 152 w 152" name="T104"/>
                <a:gd fmla="*/ 120 h 120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120" w="152">
                  <a:moveTo>
                    <a:pt x="136" y="16"/>
                  </a:moveTo>
                  <a:lnTo>
                    <a:pt x="128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48" y="120"/>
                  </a:lnTo>
                  <a:lnTo>
                    <a:pt x="72" y="112"/>
                  </a:lnTo>
                  <a:lnTo>
                    <a:pt x="96" y="104"/>
                  </a:lnTo>
                  <a:lnTo>
                    <a:pt x="104" y="88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0" name="Freeform 664"/>
            <p:cNvSpPr/>
            <p:nvPr/>
          </p:nvSpPr>
          <p:spPr bwMode="auto">
            <a:xfrm>
              <a:off x="4310457" y="2788760"/>
              <a:ext cx="53735" cy="107468"/>
            </a:xfrm>
            <a:custGeom>
              <a:gdLst>
                <a:gd fmla="*/ 2147483647 w 40" name="T0"/>
                <a:gd fmla="*/ 2147483647 h 80" name="T1"/>
                <a:gd fmla="*/ 2147483647 w 40" name="T2"/>
                <a:gd fmla="*/ 2147483647 h 80" name="T3"/>
                <a:gd fmla="*/ 2147483647 w 40" name="T4"/>
                <a:gd fmla="*/ 2147483647 h 80" name="T5"/>
                <a:gd fmla="*/ 2147483647 w 40" name="T6"/>
                <a:gd fmla="*/ 2147483647 h 80" name="T7"/>
                <a:gd fmla="*/ 2147483647 w 40" name="T8"/>
                <a:gd fmla="*/ 2147483647 h 80" name="T9"/>
                <a:gd fmla="*/ 2147483647 w 40" name="T10"/>
                <a:gd fmla="*/ 2147483647 h 80" name="T11"/>
                <a:gd fmla="*/ 2147483647 w 40" name="T12"/>
                <a:gd fmla="*/ 2147483647 h 80" name="T13"/>
                <a:gd fmla="*/ 2147483647 w 40" name="T14"/>
                <a:gd fmla="*/ 2147483647 h 80" name="T15"/>
                <a:gd fmla="*/ 2147483647 w 40" name="T16"/>
                <a:gd fmla="*/ 2147483647 h 80" name="T17"/>
                <a:gd fmla="*/ 2147483647 w 40" name="T18"/>
                <a:gd fmla="*/ 0 h 80" name="T19"/>
                <a:gd fmla="*/ 2147483647 w 40" name="T20"/>
                <a:gd fmla="*/ 0 h 80" name="T21"/>
                <a:gd fmla="*/ 2147483647 w 40" name="T22"/>
                <a:gd fmla="*/ 0 h 80" name="T23"/>
                <a:gd fmla="*/ 2147483647 w 40" name="T24"/>
                <a:gd fmla="*/ 2147483647 h 80" name="T25"/>
                <a:gd fmla="*/ 0 w 40" name="T26"/>
                <a:gd fmla="*/ 2147483647 h 80" name="T27"/>
                <a:gd fmla="*/ 2147483647 w 40" name="T28"/>
                <a:gd fmla="*/ 2147483647 h 80" name="T29"/>
                <a:gd fmla="*/ 2147483647 w 40" name="T30"/>
                <a:gd fmla="*/ 2147483647 h 80" name="T31"/>
                <a:gd fmla="*/ 0 w 40" name="T32"/>
                <a:gd fmla="*/ 2147483647 h 80" name="T33"/>
                <a:gd fmla="*/ 2147483647 w 40" name="T34"/>
                <a:gd fmla="*/ 2147483647 h 80" name="T35"/>
                <a:gd fmla="*/ 2147483647 w 40" name="T36"/>
                <a:gd fmla="*/ 2147483647 h 80" name="T37"/>
                <a:gd fmla="*/ 2147483647 w 40" name="T38"/>
                <a:gd fmla="*/ 2147483647 h 80" name="T39"/>
                <a:gd fmla="*/ 2147483647 w 40" name="T40"/>
                <a:gd fmla="*/ 2147483647 h 80" name="T41"/>
                <a:gd fmla="*/ 2147483647 w 40" name="T42"/>
                <a:gd fmla="*/ 2147483647 h 8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40" name="T66"/>
                <a:gd fmla="*/ 0 h 80" name="T67"/>
                <a:gd fmla="*/ 40 w 40" name="T68"/>
                <a:gd fmla="*/ 80 h 8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80" w="40">
                  <a:moveTo>
                    <a:pt x="24" y="64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1" name="Freeform 665"/>
            <p:cNvSpPr/>
            <p:nvPr/>
          </p:nvSpPr>
          <p:spPr bwMode="auto">
            <a:xfrm>
              <a:off x="4353225" y="2799726"/>
              <a:ext cx="10966" cy="42768"/>
            </a:xfrm>
            <a:custGeom>
              <a:gdLst>
                <a:gd fmla="*/ 0 w 8" name="T0"/>
                <a:gd fmla="*/ 2147483647 h 32" name="T1"/>
                <a:gd fmla="*/ 0 w 8" name="T2"/>
                <a:gd fmla="*/ 2147483647 h 32" name="T3"/>
                <a:gd fmla="*/ 0 w 8" name="T4"/>
                <a:gd fmla="*/ 2147483647 h 32" name="T5"/>
                <a:gd fmla="*/ 0 w 8" name="T6"/>
                <a:gd fmla="*/ 2147483647 h 32" name="T7"/>
                <a:gd fmla="*/ 2147483647 w 8" name="T8"/>
                <a:gd fmla="*/ 0 h 32" name="T9"/>
                <a:gd fmla="*/ 0 w 8" name="T10"/>
                <a:gd fmla="*/ 2147483647 h 32" name="T11"/>
                <a:gd fmla="*/ 0 w 8" name="T12"/>
                <a:gd fmla="*/ 2147483647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" name="T21"/>
                <a:gd fmla="*/ 0 h 32" name="T22"/>
                <a:gd fmla="*/ 8 w 8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8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2" name="Freeform 666"/>
            <p:cNvSpPr/>
            <p:nvPr/>
          </p:nvSpPr>
          <p:spPr bwMode="auto">
            <a:xfrm>
              <a:off x="4310457" y="2788760"/>
              <a:ext cx="53735" cy="107468"/>
            </a:xfrm>
            <a:custGeom>
              <a:gdLst>
                <a:gd fmla="*/ 2147483647 w 40" name="T0"/>
                <a:gd fmla="*/ 2147483647 h 80" name="T1"/>
                <a:gd fmla="*/ 2147483647 w 40" name="T2"/>
                <a:gd fmla="*/ 2147483647 h 80" name="T3"/>
                <a:gd fmla="*/ 2147483647 w 40" name="T4"/>
                <a:gd fmla="*/ 2147483647 h 80" name="T5"/>
                <a:gd fmla="*/ 2147483647 w 40" name="T6"/>
                <a:gd fmla="*/ 2147483647 h 80" name="T7"/>
                <a:gd fmla="*/ 2147483647 w 40" name="T8"/>
                <a:gd fmla="*/ 2147483647 h 80" name="T9"/>
                <a:gd fmla="*/ 2147483647 w 40" name="T10"/>
                <a:gd fmla="*/ 2147483647 h 80" name="T11"/>
                <a:gd fmla="*/ 2147483647 w 40" name="T12"/>
                <a:gd fmla="*/ 2147483647 h 80" name="T13"/>
                <a:gd fmla="*/ 2147483647 w 40" name="T14"/>
                <a:gd fmla="*/ 2147483647 h 80" name="T15"/>
                <a:gd fmla="*/ 2147483647 w 40" name="T16"/>
                <a:gd fmla="*/ 2147483647 h 80" name="T17"/>
                <a:gd fmla="*/ 2147483647 w 40" name="T18"/>
                <a:gd fmla="*/ 2147483647 h 80" name="T19"/>
                <a:gd fmla="*/ 2147483647 w 40" name="T20"/>
                <a:gd fmla="*/ 2147483647 h 80" name="T21"/>
                <a:gd fmla="*/ 2147483647 w 40" name="T22"/>
                <a:gd fmla="*/ 0 h 80" name="T23"/>
                <a:gd fmla="*/ 2147483647 w 40" name="T24"/>
                <a:gd fmla="*/ 0 h 80" name="T25"/>
                <a:gd fmla="*/ 2147483647 w 40" name="T26"/>
                <a:gd fmla="*/ 0 h 80" name="T27"/>
                <a:gd fmla="*/ 2147483647 w 40" name="T28"/>
                <a:gd fmla="*/ 2147483647 h 80" name="T29"/>
                <a:gd fmla="*/ 2147483647 w 40" name="T30"/>
                <a:gd fmla="*/ 2147483647 h 80" name="T31"/>
                <a:gd fmla="*/ 0 w 40" name="T32"/>
                <a:gd fmla="*/ 2147483647 h 80" name="T33"/>
                <a:gd fmla="*/ 2147483647 w 40" name="T34"/>
                <a:gd fmla="*/ 2147483647 h 80" name="T35"/>
                <a:gd fmla="*/ 2147483647 w 40" name="T36"/>
                <a:gd fmla="*/ 2147483647 h 80" name="T37"/>
                <a:gd fmla="*/ 0 w 40" name="T38"/>
                <a:gd fmla="*/ 2147483647 h 80" name="T39"/>
                <a:gd fmla="*/ 2147483647 w 40" name="T40"/>
                <a:gd fmla="*/ 2147483647 h 80" name="T41"/>
                <a:gd fmla="*/ 2147483647 w 40" name="T42"/>
                <a:gd fmla="*/ 2147483647 h 80" name="T43"/>
                <a:gd fmla="*/ 2147483647 w 40" name="T44"/>
                <a:gd fmla="*/ 2147483647 h 80" name="T45"/>
                <a:gd fmla="*/ 2147483647 w 40" name="T46"/>
                <a:gd fmla="*/ 2147483647 h 80" name="T47"/>
                <a:gd fmla="*/ 2147483647 w 40" name="T48"/>
                <a:gd fmla="*/ 2147483647 h 80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40" name="T75"/>
                <a:gd fmla="*/ 0 h 80" name="T76"/>
                <a:gd fmla="*/ 40 w 40" name="T77"/>
                <a:gd fmla="*/ 80 h 80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80" w="40">
                  <a:moveTo>
                    <a:pt x="24" y="64"/>
                  </a:moveTo>
                  <a:lnTo>
                    <a:pt x="24" y="6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3" name="Freeform 667"/>
            <p:cNvSpPr/>
            <p:nvPr/>
          </p:nvSpPr>
          <p:spPr bwMode="auto">
            <a:xfrm>
              <a:off x="4353225" y="2799726"/>
              <a:ext cx="10966" cy="42768"/>
            </a:xfrm>
            <a:custGeom>
              <a:gdLst>
                <a:gd fmla="*/ 0 w 8" name="T0"/>
                <a:gd fmla="*/ 2147483647 h 32" name="T1"/>
                <a:gd fmla="*/ 0 w 8" name="T2"/>
                <a:gd fmla="*/ 2147483647 h 32" name="T3"/>
                <a:gd fmla="*/ 0 w 8" name="T4"/>
                <a:gd fmla="*/ 2147483647 h 32" name="T5"/>
                <a:gd fmla="*/ 0 w 8" name="T6"/>
                <a:gd fmla="*/ 2147483647 h 32" name="T7"/>
                <a:gd fmla="*/ 2147483647 w 8" name="T8"/>
                <a:gd fmla="*/ 0 h 32" name="T9"/>
                <a:gd fmla="*/ 0 w 8" name="T10"/>
                <a:gd fmla="*/ 2147483647 h 32" name="T11"/>
                <a:gd fmla="*/ 0 w 8" name="T12"/>
                <a:gd fmla="*/ 2147483647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" name="T21"/>
                <a:gd fmla="*/ 0 h 32" name="T22"/>
                <a:gd fmla="*/ 8 w 8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8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4" name="Freeform 668"/>
            <p:cNvSpPr/>
            <p:nvPr/>
          </p:nvSpPr>
          <p:spPr bwMode="auto">
            <a:xfrm>
              <a:off x="4342259" y="2874296"/>
              <a:ext cx="2193" cy="21932"/>
            </a:xfrm>
            <a:custGeom>
              <a:gdLst>
                <a:gd fmla="*/ 0 w 1942" name="T0"/>
                <a:gd fmla="*/ 0 h 16" name="T1"/>
                <a:gd fmla="*/ 0 w 1942" name="T2"/>
                <a:gd fmla="*/ 2147483647 h 16" name="T3"/>
                <a:gd fmla="*/ 0 w 1942" name="T4"/>
                <a:gd fmla="*/ 2147483647 h 16" name="T5"/>
                <a:gd fmla="*/ 0 w 1942" name="T6"/>
                <a:gd fmla="*/ 2147483647 h 16" name="T7"/>
                <a:gd fmla="*/ 0 w 1942" name="T8"/>
                <a:gd fmla="*/ 0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942" name="T15"/>
                <a:gd fmla="*/ 0 h 16" name="T16"/>
                <a:gd fmla="*/ 1942 w 1942" name="T17"/>
                <a:gd fmla="*/ 16 h 1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6" w="1942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5" name="Freeform 669"/>
            <p:cNvSpPr/>
            <p:nvPr/>
          </p:nvSpPr>
          <p:spPr bwMode="auto">
            <a:xfrm>
              <a:off x="4342259" y="2842495"/>
              <a:ext cx="10966" cy="20835"/>
            </a:xfrm>
            <a:custGeom>
              <a:gdLst>
                <a:gd fmla="*/ 0 w 8" name="T0"/>
                <a:gd fmla="*/ 2147483647 h 16" name="T1"/>
                <a:gd fmla="*/ 2147483647 w 8" name="T2"/>
                <a:gd fmla="*/ 0 h 16" name="T3"/>
                <a:gd fmla="*/ 2147483647 w 8" name="T4"/>
                <a:gd fmla="*/ 2147483647 h 16" name="T5"/>
                <a:gd fmla="*/ 0 w 8" name="T6"/>
                <a:gd fmla="*/ 2147483647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6" name="T13"/>
                <a:gd fmla="*/ 8 w 8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8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6" name="Freeform 670"/>
            <p:cNvSpPr/>
            <p:nvPr/>
          </p:nvSpPr>
          <p:spPr bwMode="auto">
            <a:xfrm>
              <a:off x="4342259" y="2863330"/>
              <a:ext cx="2193" cy="10966"/>
            </a:xfrm>
            <a:custGeom>
              <a:gdLst>
                <a:gd fmla="*/ 0 w 1942" name="T0"/>
                <a:gd fmla="*/ 2147483647 h 8" name="T1"/>
                <a:gd fmla="*/ 0 w 1942" name="T2"/>
                <a:gd fmla="*/ 0 h 8" name="T3"/>
                <a:gd fmla="*/ 0 w 1942" name="T4"/>
                <a:gd fmla="*/ 2147483647 h 8" name="T5"/>
                <a:gd fmla="*/ 0 60000 65536" name="T6"/>
                <a:gd fmla="*/ 0 60000 65536" name="T7"/>
                <a:gd fmla="*/ 0 60000 65536" name="T8"/>
                <a:gd fmla="*/ 0 w 1942" name="T9"/>
                <a:gd fmla="*/ 0 h 8" name="T10"/>
                <a:gd fmla="*/ 1942 w 1942" name="T11"/>
                <a:gd fmla="*/ 8 h 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8" w="1942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7" name="Freeform 671"/>
            <p:cNvSpPr/>
            <p:nvPr/>
          </p:nvSpPr>
          <p:spPr bwMode="auto">
            <a:xfrm>
              <a:off x="4342259" y="2842495"/>
              <a:ext cx="10966" cy="20835"/>
            </a:xfrm>
            <a:custGeom>
              <a:gdLst>
                <a:gd fmla="*/ 0 w 8" name="T0"/>
                <a:gd fmla="*/ 2147483647 h 16" name="T1"/>
                <a:gd fmla="*/ 2147483647 w 8" name="T2"/>
                <a:gd fmla="*/ 0 h 16" name="T3"/>
                <a:gd fmla="*/ 2147483647 w 8" name="T4"/>
                <a:gd fmla="*/ 2147483647 h 16" name="T5"/>
                <a:gd fmla="*/ 0 w 8" name="T6"/>
                <a:gd fmla="*/ 2147483647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6" name="T13"/>
                <a:gd fmla="*/ 8 w 8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8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8" name="Freeform 672"/>
            <p:cNvSpPr/>
            <p:nvPr/>
          </p:nvSpPr>
          <p:spPr bwMode="auto">
            <a:xfrm>
              <a:off x="4342259" y="2863330"/>
              <a:ext cx="2193" cy="10966"/>
            </a:xfrm>
            <a:custGeom>
              <a:gdLst>
                <a:gd fmla="*/ 0 w 1942" name="T0"/>
                <a:gd fmla="*/ 2147483647 h 8" name="T1"/>
                <a:gd fmla="*/ 0 w 1942" name="T2"/>
                <a:gd fmla="*/ 0 h 8" name="T3"/>
                <a:gd fmla="*/ 0 w 1942" name="T4"/>
                <a:gd fmla="*/ 2147483647 h 8" name="T5"/>
                <a:gd fmla="*/ 0 w 1942" name="T6"/>
                <a:gd fmla="*/ 2147483647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942" name="T12"/>
                <a:gd fmla="*/ 0 h 8" name="T13"/>
                <a:gd fmla="*/ 1942 w 1942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1942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9" name="Freeform 673"/>
            <p:cNvSpPr/>
            <p:nvPr/>
          </p:nvSpPr>
          <p:spPr bwMode="auto">
            <a:xfrm>
              <a:off x="5320441" y="2896229"/>
              <a:ext cx="10966" cy="10966"/>
            </a:xfrm>
            <a:custGeom>
              <a:gdLst>
                <a:gd fmla="*/ 0 w 8" name="T0"/>
                <a:gd fmla="*/ 0 h 8" name="T1"/>
                <a:gd fmla="*/ 2147483647 w 8" name="T2"/>
                <a:gd fmla="*/ 2147483647 h 8" name="T3"/>
                <a:gd fmla="*/ 0 w 8" name="T4"/>
                <a:gd fmla="*/ 0 h 8" name="T5"/>
                <a:gd fmla="*/ 0 60000 65536" name="T6"/>
                <a:gd fmla="*/ 0 60000 65536" name="T7"/>
                <a:gd fmla="*/ 0 60000 65536" name="T8"/>
                <a:gd fmla="*/ 0 w 8" name="T9"/>
                <a:gd fmla="*/ 0 h 8" name="T10"/>
                <a:gd fmla="*/ 8 w 8" name="T11"/>
                <a:gd fmla="*/ 8 h 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8" w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0" name="Freeform 674"/>
            <p:cNvSpPr/>
            <p:nvPr/>
          </p:nvSpPr>
          <p:spPr bwMode="auto">
            <a:xfrm>
              <a:off x="5288639" y="2863330"/>
              <a:ext cx="10966" cy="21932"/>
            </a:xfrm>
            <a:custGeom>
              <a:gdLst>
                <a:gd fmla="*/ 0 w 8" name="T0"/>
                <a:gd fmla="*/ 0 h 16" name="T1"/>
                <a:gd fmla="*/ 2147483647 w 8" name="T2"/>
                <a:gd fmla="*/ 2147483647 h 16" name="T3"/>
                <a:gd fmla="*/ 2147483647 w 8" name="T4"/>
                <a:gd fmla="*/ 2147483647 h 16" name="T5"/>
                <a:gd fmla="*/ 0 w 8" name="T6"/>
                <a:gd fmla="*/ 0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6" name="T13"/>
                <a:gd fmla="*/ 8 w 8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8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1" name="Freeform 675"/>
            <p:cNvSpPr/>
            <p:nvPr/>
          </p:nvSpPr>
          <p:spPr bwMode="auto">
            <a:xfrm>
              <a:off x="5320441" y="2896229"/>
              <a:ext cx="10966" cy="10966"/>
            </a:xfrm>
            <a:custGeom>
              <a:gdLst>
                <a:gd fmla="*/ 0 w 8" name="T0"/>
                <a:gd fmla="*/ 0 h 8" name="T1"/>
                <a:gd fmla="*/ 2147483647 w 8" name="T2"/>
                <a:gd fmla="*/ 2147483647 h 8" name="T3"/>
                <a:gd fmla="*/ 2147483647 w 8" name="T4"/>
                <a:gd fmla="*/ 2147483647 h 8" name="T5"/>
                <a:gd fmla="*/ 0 w 8" name="T6"/>
                <a:gd fmla="*/ 0 h 8" name="T7"/>
                <a:gd fmla="*/ 0 w 8" name="T8"/>
                <a:gd fmla="*/ 0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" name="T15"/>
                <a:gd fmla="*/ 0 h 8" name="T16"/>
                <a:gd fmla="*/ 8 w 8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2" name="Freeform 676"/>
            <p:cNvSpPr/>
            <p:nvPr/>
          </p:nvSpPr>
          <p:spPr bwMode="auto">
            <a:xfrm>
              <a:off x="5288639" y="2863330"/>
              <a:ext cx="10966" cy="21932"/>
            </a:xfrm>
            <a:custGeom>
              <a:gdLst>
                <a:gd fmla="*/ 0 w 8" name="T0"/>
                <a:gd fmla="*/ 0 h 16" name="T1"/>
                <a:gd fmla="*/ 2147483647 w 8" name="T2"/>
                <a:gd fmla="*/ 2147483647 h 16" name="T3"/>
                <a:gd fmla="*/ 2147483647 w 8" name="T4"/>
                <a:gd fmla="*/ 2147483647 h 16" name="T5"/>
                <a:gd fmla="*/ 0 w 8" name="T6"/>
                <a:gd fmla="*/ 0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6" name="T13"/>
                <a:gd fmla="*/ 8 w 8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8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3" name="Freeform 677"/>
            <p:cNvSpPr/>
            <p:nvPr/>
          </p:nvSpPr>
          <p:spPr bwMode="auto">
            <a:xfrm>
              <a:off x="6169222" y="3196702"/>
              <a:ext cx="128304" cy="203971"/>
            </a:xfrm>
            <a:custGeom>
              <a:gdLst>
                <a:gd fmla="*/ 2147483647 w 96" name="T0"/>
                <a:gd fmla="*/ 2147483647 h 152" name="T1"/>
                <a:gd fmla="*/ 2147483647 w 96" name="T2"/>
                <a:gd fmla="*/ 2147483647 h 152" name="T3"/>
                <a:gd fmla="*/ 2147483647 w 96" name="T4"/>
                <a:gd fmla="*/ 2147483647 h 152" name="T5"/>
                <a:gd fmla="*/ 2147483647 w 96" name="T6"/>
                <a:gd fmla="*/ 2147483647 h 152" name="T7"/>
                <a:gd fmla="*/ 2147483647 w 96" name="T8"/>
                <a:gd fmla="*/ 2147483647 h 152" name="T9"/>
                <a:gd fmla="*/ 2147483647 w 96" name="T10"/>
                <a:gd fmla="*/ 2147483647 h 152" name="T11"/>
                <a:gd fmla="*/ 2147483647 w 96" name="T12"/>
                <a:gd fmla="*/ 2147483647 h 152" name="T13"/>
                <a:gd fmla="*/ 2147483647 w 96" name="T14"/>
                <a:gd fmla="*/ 2147483647 h 152" name="T15"/>
                <a:gd fmla="*/ 2147483647 w 96" name="T16"/>
                <a:gd fmla="*/ 2147483647 h 152" name="T17"/>
                <a:gd fmla="*/ 2147483647 w 96" name="T18"/>
                <a:gd fmla="*/ 2147483647 h 152" name="T19"/>
                <a:gd fmla="*/ 2147483647 w 96" name="T20"/>
                <a:gd fmla="*/ 2147483647 h 152" name="T21"/>
                <a:gd fmla="*/ 2147483647 w 96" name="T22"/>
                <a:gd fmla="*/ 0 h 152" name="T23"/>
                <a:gd fmla="*/ 2147483647 w 96" name="T24"/>
                <a:gd fmla="*/ 2147483647 h 152" name="T25"/>
                <a:gd fmla="*/ 0 w 96" name="T26"/>
                <a:gd fmla="*/ 2147483647 h 152" name="T27"/>
                <a:gd fmla="*/ 2147483647 w 96" name="T28"/>
                <a:gd fmla="*/ 2147483647 h 152" name="T29"/>
                <a:gd fmla="*/ 2147483647 w 96" name="T30"/>
                <a:gd fmla="*/ 2147483647 h 152" name="T31"/>
                <a:gd fmla="*/ 2147483647 w 96" name="T32"/>
                <a:gd fmla="*/ 2147483647 h 152" name="T33"/>
                <a:gd fmla="*/ 2147483647 w 96" name="T34"/>
                <a:gd fmla="*/ 2147483647 h 152" name="T35"/>
                <a:gd fmla="*/ 2147483647 w 96" name="T36"/>
                <a:gd fmla="*/ 2147483647 h 152" name="T37"/>
                <a:gd fmla="*/ 2147483647 w 96" name="T38"/>
                <a:gd fmla="*/ 2147483647 h 152" name="T39"/>
                <a:gd fmla="*/ 2147483647 w 96" name="T40"/>
                <a:gd fmla="*/ 2147483647 h 152" name="T41"/>
                <a:gd fmla="*/ 2147483647 w 96" name="T42"/>
                <a:gd fmla="*/ 2147483647 h 152" name="T43"/>
                <a:gd fmla="*/ 2147483647 w 96" name="T44"/>
                <a:gd fmla="*/ 2147483647 h 152" name="T45"/>
                <a:gd fmla="*/ 2147483647 w 96" name="T46"/>
                <a:gd fmla="*/ 2147483647 h 152" name="T47"/>
                <a:gd fmla="*/ 2147483647 w 96" name="T48"/>
                <a:gd fmla="*/ 2147483647 h 152" name="T49"/>
                <a:gd fmla="*/ 2147483647 w 96" name="T50"/>
                <a:gd fmla="*/ 2147483647 h 152" name="T51"/>
                <a:gd fmla="*/ 2147483647 w 96" name="T52"/>
                <a:gd fmla="*/ 2147483647 h 152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96" name="T81"/>
                <a:gd fmla="*/ 0 h 152" name="T82"/>
                <a:gd fmla="*/ 96 w 96" name="T83"/>
                <a:gd fmla="*/ 152 h 152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152" w="96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4" name="Freeform 678"/>
            <p:cNvSpPr/>
            <p:nvPr/>
          </p:nvSpPr>
          <p:spPr bwMode="auto">
            <a:xfrm>
              <a:off x="6211990" y="3174769"/>
              <a:ext cx="118435" cy="246739"/>
            </a:xfrm>
            <a:custGeom>
              <a:gdLst>
                <a:gd fmla="*/ 2147483647 w 88" name="T0"/>
                <a:gd fmla="*/ 0 h 184" name="T1"/>
                <a:gd fmla="*/ 0 w 88" name="T2"/>
                <a:gd fmla="*/ 0 h 184" name="T3"/>
                <a:gd fmla="*/ 0 w 88" name="T4"/>
                <a:gd fmla="*/ 2147483647 h 184" name="T5"/>
                <a:gd fmla="*/ 2147483647 w 88" name="T6"/>
                <a:gd fmla="*/ 2147483647 h 184" name="T7"/>
                <a:gd fmla="*/ 2147483647 w 88" name="T8"/>
                <a:gd fmla="*/ 2147483647 h 184" name="T9"/>
                <a:gd fmla="*/ 2147483647 w 88" name="T10"/>
                <a:gd fmla="*/ 2147483647 h 184" name="T11"/>
                <a:gd fmla="*/ 2147483647 w 88" name="T12"/>
                <a:gd fmla="*/ 2147483647 h 184" name="T13"/>
                <a:gd fmla="*/ 2147483647 w 88" name="T14"/>
                <a:gd fmla="*/ 2147483647 h 184" name="T15"/>
                <a:gd fmla="*/ 2147483647 w 88" name="T16"/>
                <a:gd fmla="*/ 2147483647 h 184" name="T17"/>
                <a:gd fmla="*/ 2147483647 w 88" name="T18"/>
                <a:gd fmla="*/ 2147483647 h 184" name="T19"/>
                <a:gd fmla="*/ 2147483647 w 88" name="T20"/>
                <a:gd fmla="*/ 2147483647 h 184" name="T21"/>
                <a:gd fmla="*/ 2147483647 w 88" name="T22"/>
                <a:gd fmla="*/ 2147483647 h 184" name="T23"/>
                <a:gd fmla="*/ 2147483647 w 88" name="T24"/>
                <a:gd fmla="*/ 2147483647 h 184" name="T25"/>
                <a:gd fmla="*/ 2147483647 w 88" name="T26"/>
                <a:gd fmla="*/ 2147483647 h 184" name="T27"/>
                <a:gd fmla="*/ 2147483647 w 88" name="T28"/>
                <a:gd fmla="*/ 2147483647 h 184" name="T29"/>
                <a:gd fmla="*/ 2147483647 w 88" name="T30"/>
                <a:gd fmla="*/ 2147483647 h 184" name="T31"/>
                <a:gd fmla="*/ 2147483647 w 88" name="T32"/>
                <a:gd fmla="*/ 2147483647 h 184" name="T33"/>
                <a:gd fmla="*/ 2147483647 w 88" name="T34"/>
                <a:gd fmla="*/ 2147483647 h 184" name="T35"/>
                <a:gd fmla="*/ 2147483647 w 88" name="T36"/>
                <a:gd fmla="*/ 2147483647 h 184" name="T37"/>
                <a:gd fmla="*/ 2147483647 w 88" name="T38"/>
                <a:gd fmla="*/ 2147483647 h 184" name="T39"/>
                <a:gd fmla="*/ 2147483647 w 88" name="T40"/>
                <a:gd fmla="*/ 2147483647 h 184" name="T41"/>
                <a:gd fmla="*/ 2147483647 w 88" name="T42"/>
                <a:gd fmla="*/ 2147483647 h 184" name="T43"/>
                <a:gd fmla="*/ 2147483647 w 88" name="T44"/>
                <a:gd fmla="*/ 2147483647 h 184" name="T45"/>
                <a:gd fmla="*/ 2147483647 w 88" name="T46"/>
                <a:gd fmla="*/ 2147483647 h 184" name="T47"/>
                <a:gd fmla="*/ 2147483647 w 88" name="T48"/>
                <a:gd fmla="*/ 2147483647 h 184" name="T49"/>
                <a:gd fmla="*/ 2147483647 w 88" name="T50"/>
                <a:gd fmla="*/ 2147483647 h 184" name="T51"/>
                <a:gd fmla="*/ 2147483647 w 88" name="T52"/>
                <a:gd fmla="*/ 2147483647 h 184" name="T53"/>
                <a:gd fmla="*/ 2147483647 w 88" name="T54"/>
                <a:gd fmla="*/ 0 h 184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88" name="T84"/>
                <a:gd fmla="*/ 0 h 184" name="T85"/>
                <a:gd fmla="*/ 88 w 88" name="T86"/>
                <a:gd fmla="*/ 184 h 184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184" w="88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5" name="Freeform 679"/>
            <p:cNvSpPr/>
            <p:nvPr/>
          </p:nvSpPr>
          <p:spPr bwMode="auto">
            <a:xfrm>
              <a:off x="6169222" y="3196702"/>
              <a:ext cx="128304" cy="203971"/>
            </a:xfrm>
            <a:custGeom>
              <a:gdLst>
                <a:gd fmla="*/ 2147483647 w 96" name="T0"/>
                <a:gd fmla="*/ 2147483647 h 152" name="T1"/>
                <a:gd fmla="*/ 2147483647 w 96" name="T2"/>
                <a:gd fmla="*/ 2147483647 h 152" name="T3"/>
                <a:gd fmla="*/ 2147483647 w 96" name="T4"/>
                <a:gd fmla="*/ 2147483647 h 152" name="T5"/>
                <a:gd fmla="*/ 2147483647 w 96" name="T6"/>
                <a:gd fmla="*/ 2147483647 h 152" name="T7"/>
                <a:gd fmla="*/ 2147483647 w 96" name="T8"/>
                <a:gd fmla="*/ 2147483647 h 152" name="T9"/>
                <a:gd fmla="*/ 2147483647 w 96" name="T10"/>
                <a:gd fmla="*/ 2147483647 h 152" name="T11"/>
                <a:gd fmla="*/ 2147483647 w 96" name="T12"/>
                <a:gd fmla="*/ 2147483647 h 152" name="T13"/>
                <a:gd fmla="*/ 2147483647 w 96" name="T14"/>
                <a:gd fmla="*/ 2147483647 h 152" name="T15"/>
                <a:gd fmla="*/ 2147483647 w 96" name="T16"/>
                <a:gd fmla="*/ 2147483647 h 152" name="T17"/>
                <a:gd fmla="*/ 2147483647 w 96" name="T18"/>
                <a:gd fmla="*/ 2147483647 h 152" name="T19"/>
                <a:gd fmla="*/ 2147483647 w 96" name="T20"/>
                <a:gd fmla="*/ 2147483647 h 152" name="T21"/>
                <a:gd fmla="*/ 2147483647 w 96" name="T22"/>
                <a:gd fmla="*/ 0 h 152" name="T23"/>
                <a:gd fmla="*/ 2147483647 w 96" name="T24"/>
                <a:gd fmla="*/ 0 h 152" name="T25"/>
                <a:gd fmla="*/ 2147483647 w 96" name="T26"/>
                <a:gd fmla="*/ 2147483647 h 152" name="T27"/>
                <a:gd fmla="*/ 0 w 96" name="T28"/>
                <a:gd fmla="*/ 2147483647 h 152" name="T29"/>
                <a:gd fmla="*/ 0 w 96" name="T30"/>
                <a:gd fmla="*/ 2147483647 h 152" name="T31"/>
                <a:gd fmla="*/ 2147483647 w 96" name="T32"/>
                <a:gd fmla="*/ 2147483647 h 152" name="T33"/>
                <a:gd fmla="*/ 2147483647 w 96" name="T34"/>
                <a:gd fmla="*/ 2147483647 h 152" name="T35"/>
                <a:gd fmla="*/ 2147483647 w 96" name="T36"/>
                <a:gd fmla="*/ 2147483647 h 152" name="T37"/>
                <a:gd fmla="*/ 2147483647 w 96" name="T38"/>
                <a:gd fmla="*/ 2147483647 h 152" name="T39"/>
                <a:gd fmla="*/ 2147483647 w 96" name="T40"/>
                <a:gd fmla="*/ 2147483647 h 152" name="T41"/>
                <a:gd fmla="*/ 2147483647 w 96" name="T42"/>
                <a:gd fmla="*/ 2147483647 h 152" name="T43"/>
                <a:gd fmla="*/ 2147483647 w 96" name="T44"/>
                <a:gd fmla="*/ 2147483647 h 152" name="T45"/>
                <a:gd fmla="*/ 2147483647 w 96" name="T46"/>
                <a:gd fmla="*/ 2147483647 h 152" name="T47"/>
                <a:gd fmla="*/ 2147483647 w 96" name="T48"/>
                <a:gd fmla="*/ 2147483647 h 152" name="T49"/>
                <a:gd fmla="*/ 2147483647 w 96" name="T50"/>
                <a:gd fmla="*/ 2147483647 h 152" name="T51"/>
                <a:gd fmla="*/ 2147483647 w 96" name="T52"/>
                <a:gd fmla="*/ 2147483647 h 152" name="T53"/>
                <a:gd fmla="*/ 2147483647 w 96" name="T54"/>
                <a:gd fmla="*/ 2147483647 h 152" name="T55"/>
                <a:gd fmla="*/ 2147483647 w 96" name="T56"/>
                <a:gd fmla="*/ 2147483647 h 152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96" name="T87"/>
                <a:gd fmla="*/ 0 h 152" name="T88"/>
                <a:gd fmla="*/ 96 w 96" name="T89"/>
                <a:gd fmla="*/ 152 h 152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52" w="96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6" name="Freeform 680"/>
            <p:cNvSpPr/>
            <p:nvPr/>
          </p:nvSpPr>
          <p:spPr bwMode="auto">
            <a:xfrm>
              <a:off x="6216376" y="3174769"/>
              <a:ext cx="118435" cy="246739"/>
            </a:xfrm>
            <a:custGeom>
              <a:gdLst>
                <a:gd fmla="*/ 2147483647 w 88" name="T0"/>
                <a:gd fmla="*/ 0 h 184" name="T1"/>
                <a:gd fmla="*/ 0 w 88" name="T2"/>
                <a:gd fmla="*/ 0 h 184" name="T3"/>
                <a:gd fmla="*/ 0 w 88" name="T4"/>
                <a:gd fmla="*/ 2147483647 h 184" name="T5"/>
                <a:gd fmla="*/ 0 w 88" name="T6"/>
                <a:gd fmla="*/ 2147483647 h 184" name="T7"/>
                <a:gd fmla="*/ 2147483647 w 88" name="T8"/>
                <a:gd fmla="*/ 2147483647 h 184" name="T9"/>
                <a:gd fmla="*/ 2147483647 w 88" name="T10"/>
                <a:gd fmla="*/ 2147483647 h 184" name="T11"/>
                <a:gd fmla="*/ 2147483647 w 88" name="T12"/>
                <a:gd fmla="*/ 2147483647 h 184" name="T13"/>
                <a:gd fmla="*/ 2147483647 w 88" name="T14"/>
                <a:gd fmla="*/ 2147483647 h 184" name="T15"/>
                <a:gd fmla="*/ 2147483647 w 88" name="T16"/>
                <a:gd fmla="*/ 2147483647 h 184" name="T17"/>
                <a:gd fmla="*/ 2147483647 w 88" name="T18"/>
                <a:gd fmla="*/ 2147483647 h 184" name="T19"/>
                <a:gd fmla="*/ 2147483647 w 88" name="T20"/>
                <a:gd fmla="*/ 2147483647 h 184" name="T21"/>
                <a:gd fmla="*/ 2147483647 w 88" name="T22"/>
                <a:gd fmla="*/ 2147483647 h 184" name="T23"/>
                <a:gd fmla="*/ 2147483647 w 88" name="T24"/>
                <a:gd fmla="*/ 2147483647 h 184" name="T25"/>
                <a:gd fmla="*/ 2147483647 w 88" name="T26"/>
                <a:gd fmla="*/ 2147483647 h 184" name="T27"/>
                <a:gd fmla="*/ 2147483647 w 88" name="T28"/>
                <a:gd fmla="*/ 2147483647 h 184" name="T29"/>
                <a:gd fmla="*/ 2147483647 w 88" name="T30"/>
                <a:gd fmla="*/ 2147483647 h 184" name="T31"/>
                <a:gd fmla="*/ 2147483647 w 88" name="T32"/>
                <a:gd fmla="*/ 2147483647 h 184" name="T33"/>
                <a:gd fmla="*/ 2147483647 w 88" name="T34"/>
                <a:gd fmla="*/ 2147483647 h 184" name="T35"/>
                <a:gd fmla="*/ 2147483647 w 88" name="T36"/>
                <a:gd fmla="*/ 2147483647 h 184" name="T37"/>
                <a:gd fmla="*/ 2147483647 w 88" name="T38"/>
                <a:gd fmla="*/ 2147483647 h 184" name="T39"/>
                <a:gd fmla="*/ 2147483647 w 88" name="T40"/>
                <a:gd fmla="*/ 2147483647 h 184" name="T41"/>
                <a:gd fmla="*/ 2147483647 w 88" name="T42"/>
                <a:gd fmla="*/ 2147483647 h 184" name="T43"/>
                <a:gd fmla="*/ 2147483647 w 88" name="T44"/>
                <a:gd fmla="*/ 2147483647 h 184" name="T45"/>
                <a:gd fmla="*/ 2147483647 w 88" name="T46"/>
                <a:gd fmla="*/ 2147483647 h 184" name="T47"/>
                <a:gd fmla="*/ 2147483647 w 88" name="T48"/>
                <a:gd fmla="*/ 2147483647 h 184" name="T49"/>
                <a:gd fmla="*/ 2147483647 w 88" name="T50"/>
                <a:gd fmla="*/ 2147483647 h 184" name="T51"/>
                <a:gd fmla="*/ 2147483647 w 88" name="T52"/>
                <a:gd fmla="*/ 2147483647 h 184" name="T53"/>
                <a:gd fmla="*/ 2147483647 w 88" name="T54"/>
                <a:gd fmla="*/ 2147483647 h 184" name="T55"/>
                <a:gd fmla="*/ 2147483647 w 88" name="T56"/>
                <a:gd fmla="*/ 0 h 184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88" name="T87"/>
                <a:gd fmla="*/ 0 h 184" name="T88"/>
                <a:gd fmla="*/ 88 w 88" name="T89"/>
                <a:gd fmla="*/ 184 h 184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84" w="88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7" name="Freeform 681"/>
            <p:cNvSpPr/>
            <p:nvPr/>
          </p:nvSpPr>
          <p:spPr bwMode="auto">
            <a:xfrm>
              <a:off x="5825981" y="3046465"/>
              <a:ext cx="139271" cy="64700"/>
            </a:xfrm>
            <a:custGeom>
              <a:gdLst>
                <a:gd fmla="*/ 2147483647 w 104" name="T0"/>
                <a:gd fmla="*/ 2147483647 h 48" name="T1"/>
                <a:gd fmla="*/ 2147483647 w 104" name="T2"/>
                <a:gd fmla="*/ 2147483647 h 48" name="T3"/>
                <a:gd fmla="*/ 2147483647 w 104" name="T4"/>
                <a:gd fmla="*/ 0 h 48" name="T5"/>
                <a:gd fmla="*/ 2147483647 w 104" name="T6"/>
                <a:gd fmla="*/ 0 h 48" name="T7"/>
                <a:gd fmla="*/ 0 w 104" name="T8"/>
                <a:gd fmla="*/ 2147483647 h 48" name="T9"/>
                <a:gd fmla="*/ 2147483647 w 104" name="T10"/>
                <a:gd fmla="*/ 2147483647 h 48" name="T11"/>
                <a:gd fmla="*/ 2147483647 w 104" name="T12"/>
                <a:gd fmla="*/ 2147483647 h 48" name="T13"/>
                <a:gd fmla="*/ 2147483647 w 104" name="T14"/>
                <a:gd fmla="*/ 2147483647 h 48" name="T15"/>
                <a:gd fmla="*/ 2147483647 w 104" name="T16"/>
                <a:gd fmla="*/ 2147483647 h 48" name="T17"/>
                <a:gd fmla="*/ 2147483647 w 104" name="T18"/>
                <a:gd fmla="*/ 2147483647 h 48" name="T19"/>
                <a:gd fmla="*/ 2147483647 w 104" name="T20"/>
                <a:gd fmla="*/ 2147483647 h 48" name="T21"/>
                <a:gd fmla="*/ 2147483647 w 104" name="T22"/>
                <a:gd fmla="*/ 2147483647 h 48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04" name="T36"/>
                <a:gd fmla="*/ 0 h 48" name="T37"/>
                <a:gd fmla="*/ 104 w 104" name="T38"/>
                <a:gd fmla="*/ 48 h 48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48" w="104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8" name="Freeform 682"/>
            <p:cNvSpPr/>
            <p:nvPr/>
          </p:nvSpPr>
          <p:spPr bwMode="auto">
            <a:xfrm>
              <a:off x="5728382" y="2509124"/>
              <a:ext cx="1030819" cy="719380"/>
            </a:xfrm>
            <a:custGeom>
              <a:gdLst>
                <a:gd fmla="*/ 2147483647 w 768" name="T0"/>
                <a:gd fmla="*/ 2147483647 h 536" name="T1"/>
                <a:gd fmla="*/ 2147483647 w 768" name="T2"/>
                <a:gd fmla="*/ 0 h 536" name="T3"/>
                <a:gd fmla="*/ 2147483647 w 768" name="T4"/>
                <a:gd fmla="*/ 2147483647 h 536" name="T5"/>
                <a:gd fmla="*/ 2147483647 w 768" name="T6"/>
                <a:gd fmla="*/ 2147483647 h 536" name="T7"/>
                <a:gd fmla="*/ 2147483647 w 768" name="T8"/>
                <a:gd fmla="*/ 2147483647 h 536" name="T9"/>
                <a:gd fmla="*/ 2147483647 w 768" name="T10"/>
                <a:gd fmla="*/ 2147483647 h 536" name="T11"/>
                <a:gd fmla="*/ 2147483647 w 768" name="T12"/>
                <a:gd fmla="*/ 2147483647 h 536" name="T13"/>
                <a:gd fmla="*/ 2147483647 w 768" name="T14"/>
                <a:gd fmla="*/ 2147483647 h 536" name="T15"/>
                <a:gd fmla="*/ 2147483647 w 768" name="T16"/>
                <a:gd fmla="*/ 2147483647 h 536" name="T17"/>
                <a:gd fmla="*/ 2147483647 w 768" name="T18"/>
                <a:gd fmla="*/ 2147483647 h 536" name="T19"/>
                <a:gd fmla="*/ 2147483647 w 768" name="T20"/>
                <a:gd fmla="*/ 2147483647 h 536" name="T21"/>
                <a:gd fmla="*/ 2147483647 w 768" name="T22"/>
                <a:gd fmla="*/ 2147483647 h 536" name="T23"/>
                <a:gd fmla="*/ 2147483647 w 768" name="T24"/>
                <a:gd fmla="*/ 2147483647 h 536" name="T25"/>
                <a:gd fmla="*/ 2147483647 w 768" name="T26"/>
                <a:gd fmla="*/ 2147483647 h 536" name="T27"/>
                <a:gd fmla="*/ 0 w 768" name="T28"/>
                <a:gd fmla="*/ 2147483647 h 536" name="T29"/>
                <a:gd fmla="*/ 0 w 768" name="T30"/>
                <a:gd fmla="*/ 2147483647 h 536" name="T31"/>
                <a:gd fmla="*/ 2147483647 w 768" name="T32"/>
                <a:gd fmla="*/ 2147483647 h 536" name="T33"/>
                <a:gd fmla="*/ 2147483647 w 768" name="T34"/>
                <a:gd fmla="*/ 2147483647 h 536" name="T35"/>
                <a:gd fmla="*/ 2147483647 w 768" name="T36"/>
                <a:gd fmla="*/ 2147483647 h 536" name="T37"/>
                <a:gd fmla="*/ 2147483647 w 768" name="T38"/>
                <a:gd fmla="*/ 2147483647 h 536" name="T39"/>
                <a:gd fmla="*/ 2147483647 w 768" name="T40"/>
                <a:gd fmla="*/ 2147483647 h 536" name="T41"/>
                <a:gd fmla="*/ 2147483647 w 768" name="T42"/>
                <a:gd fmla="*/ 2147483647 h 536" name="T43"/>
                <a:gd fmla="*/ 2147483647 w 768" name="T44"/>
                <a:gd fmla="*/ 2147483647 h 536" name="T45"/>
                <a:gd fmla="*/ 2147483647 w 768" name="T46"/>
                <a:gd fmla="*/ 2147483647 h 536" name="T47"/>
                <a:gd fmla="*/ 2147483647 w 768" name="T48"/>
                <a:gd fmla="*/ 2147483647 h 536" name="T49"/>
                <a:gd fmla="*/ 2147483647 w 768" name="T50"/>
                <a:gd fmla="*/ 2147483647 h 536" name="T51"/>
                <a:gd fmla="*/ 2147483647 w 768" name="T52"/>
                <a:gd fmla="*/ 2147483647 h 536" name="T53"/>
                <a:gd fmla="*/ 2147483647 w 768" name="T54"/>
                <a:gd fmla="*/ 2147483647 h 536" name="T55"/>
                <a:gd fmla="*/ 2147483647 w 768" name="T56"/>
                <a:gd fmla="*/ 2147483647 h 536" name="T57"/>
                <a:gd fmla="*/ 2147483647 w 768" name="T58"/>
                <a:gd fmla="*/ 2147483647 h 536" name="T59"/>
                <a:gd fmla="*/ 2147483647 w 768" name="T60"/>
                <a:gd fmla="*/ 2147483647 h 536" name="T61"/>
                <a:gd fmla="*/ 2147483647 w 768" name="T62"/>
                <a:gd fmla="*/ 2147483647 h 536" name="T63"/>
                <a:gd fmla="*/ 2147483647 w 768" name="T64"/>
                <a:gd fmla="*/ 2147483647 h 536" name="T65"/>
                <a:gd fmla="*/ 2147483647 w 768" name="T66"/>
                <a:gd fmla="*/ 2147483647 h 536" name="T67"/>
                <a:gd fmla="*/ 2147483647 w 768" name="T68"/>
                <a:gd fmla="*/ 2147483647 h 536" name="T69"/>
                <a:gd fmla="*/ 2147483647 w 768" name="T70"/>
                <a:gd fmla="*/ 2147483647 h 536" name="T71"/>
                <a:gd fmla="*/ 2147483647 w 768" name="T72"/>
                <a:gd fmla="*/ 2147483647 h 536" name="T73"/>
                <a:gd fmla="*/ 2147483647 w 768" name="T74"/>
                <a:gd fmla="*/ 2147483647 h 536" name="T75"/>
                <a:gd fmla="*/ 2147483647 w 768" name="T76"/>
                <a:gd fmla="*/ 2147483647 h 536" name="T77"/>
                <a:gd fmla="*/ 2147483647 w 768" name="T78"/>
                <a:gd fmla="*/ 2147483647 h 536" name="T79"/>
                <a:gd fmla="*/ 2147483647 w 768" name="T80"/>
                <a:gd fmla="*/ 2147483647 h 536" name="T81"/>
                <a:gd fmla="*/ 2147483647 w 768" name="T82"/>
                <a:gd fmla="*/ 2147483647 h 536" name="T83"/>
                <a:gd fmla="*/ 2147483647 w 768" name="T84"/>
                <a:gd fmla="*/ 2147483647 h 536" name="T85"/>
                <a:gd fmla="*/ 2147483647 w 768" name="T86"/>
                <a:gd fmla="*/ 2147483647 h 536" name="T87"/>
                <a:gd fmla="*/ 2147483647 w 768" name="T88"/>
                <a:gd fmla="*/ 2147483647 h 536" name="T89"/>
                <a:gd fmla="*/ 2147483647 w 768" name="T90"/>
                <a:gd fmla="*/ 2147483647 h 536" name="T91"/>
                <a:gd fmla="*/ 2147483647 w 768" name="T92"/>
                <a:gd fmla="*/ 2147483647 h 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768" name="T141"/>
                <a:gd fmla="*/ 0 h 536" name="T142"/>
                <a:gd fmla="*/ 768 w 768" name="T143"/>
                <a:gd fmla="*/ 536 h 536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536" w="768">
                  <a:moveTo>
                    <a:pt x="744" y="152"/>
                  </a:moveTo>
                  <a:lnTo>
                    <a:pt x="768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680" y="72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92" y="16"/>
                  </a:lnTo>
                  <a:lnTo>
                    <a:pt x="568" y="64"/>
                  </a:lnTo>
                  <a:lnTo>
                    <a:pt x="544" y="64"/>
                  </a:lnTo>
                  <a:lnTo>
                    <a:pt x="536" y="72"/>
                  </a:lnTo>
                  <a:lnTo>
                    <a:pt x="544" y="72"/>
                  </a:lnTo>
                  <a:lnTo>
                    <a:pt x="536" y="72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68" y="112"/>
                  </a:lnTo>
                  <a:lnTo>
                    <a:pt x="576" y="128"/>
                  </a:lnTo>
                  <a:lnTo>
                    <a:pt x="536" y="136"/>
                  </a:lnTo>
                  <a:lnTo>
                    <a:pt x="512" y="152"/>
                  </a:lnTo>
                  <a:lnTo>
                    <a:pt x="480" y="160"/>
                  </a:lnTo>
                  <a:lnTo>
                    <a:pt x="472" y="192"/>
                  </a:lnTo>
                  <a:lnTo>
                    <a:pt x="432" y="192"/>
                  </a:lnTo>
                  <a:lnTo>
                    <a:pt x="384" y="224"/>
                  </a:lnTo>
                  <a:lnTo>
                    <a:pt x="344" y="200"/>
                  </a:lnTo>
                  <a:lnTo>
                    <a:pt x="296" y="200"/>
                  </a:lnTo>
                  <a:lnTo>
                    <a:pt x="264" y="160"/>
                  </a:lnTo>
                  <a:lnTo>
                    <a:pt x="208" y="144"/>
                  </a:lnTo>
                  <a:lnTo>
                    <a:pt x="208" y="104"/>
                  </a:lnTo>
                  <a:lnTo>
                    <a:pt x="184" y="96"/>
                  </a:lnTo>
                  <a:lnTo>
                    <a:pt x="176" y="88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44" y="120"/>
                  </a:lnTo>
                  <a:lnTo>
                    <a:pt x="112" y="112"/>
                  </a:lnTo>
                  <a:lnTo>
                    <a:pt x="104" y="152"/>
                  </a:lnTo>
                  <a:lnTo>
                    <a:pt x="80" y="160"/>
                  </a:lnTo>
                  <a:lnTo>
                    <a:pt x="72" y="208"/>
                  </a:lnTo>
                  <a:lnTo>
                    <a:pt x="56" y="224"/>
                  </a:lnTo>
                  <a:lnTo>
                    <a:pt x="32" y="240"/>
                  </a:lnTo>
                  <a:lnTo>
                    <a:pt x="0" y="248"/>
                  </a:lnTo>
                  <a:lnTo>
                    <a:pt x="0" y="264"/>
                  </a:lnTo>
                  <a:lnTo>
                    <a:pt x="8" y="272"/>
                  </a:lnTo>
                  <a:lnTo>
                    <a:pt x="8" y="280"/>
                  </a:lnTo>
                  <a:lnTo>
                    <a:pt x="0" y="288"/>
                  </a:lnTo>
                  <a:lnTo>
                    <a:pt x="8" y="296"/>
                  </a:lnTo>
                  <a:lnTo>
                    <a:pt x="24" y="296"/>
                  </a:lnTo>
                  <a:lnTo>
                    <a:pt x="32" y="312"/>
                  </a:lnTo>
                  <a:lnTo>
                    <a:pt x="48" y="312"/>
                  </a:lnTo>
                  <a:lnTo>
                    <a:pt x="72" y="312"/>
                  </a:lnTo>
                  <a:lnTo>
                    <a:pt x="80" y="320"/>
                  </a:lnTo>
                  <a:lnTo>
                    <a:pt x="64" y="344"/>
                  </a:lnTo>
                  <a:lnTo>
                    <a:pt x="64" y="360"/>
                  </a:lnTo>
                  <a:lnTo>
                    <a:pt x="56" y="368"/>
                  </a:lnTo>
                  <a:lnTo>
                    <a:pt x="64" y="384"/>
                  </a:lnTo>
                  <a:lnTo>
                    <a:pt x="88" y="392"/>
                  </a:lnTo>
                  <a:lnTo>
                    <a:pt x="80" y="400"/>
                  </a:lnTo>
                  <a:lnTo>
                    <a:pt x="88" y="400"/>
                  </a:lnTo>
                  <a:lnTo>
                    <a:pt x="120" y="408"/>
                  </a:lnTo>
                  <a:lnTo>
                    <a:pt x="144" y="424"/>
                  </a:lnTo>
                  <a:lnTo>
                    <a:pt x="168" y="424"/>
                  </a:lnTo>
                  <a:lnTo>
                    <a:pt x="176" y="432"/>
                  </a:lnTo>
                  <a:lnTo>
                    <a:pt x="184" y="432"/>
                  </a:lnTo>
                  <a:lnTo>
                    <a:pt x="192" y="440"/>
                  </a:lnTo>
                  <a:lnTo>
                    <a:pt x="208" y="440"/>
                  </a:lnTo>
                  <a:lnTo>
                    <a:pt x="224" y="440"/>
                  </a:lnTo>
                  <a:lnTo>
                    <a:pt x="240" y="424"/>
                  </a:lnTo>
                  <a:lnTo>
                    <a:pt x="256" y="416"/>
                  </a:lnTo>
                  <a:lnTo>
                    <a:pt x="272" y="416"/>
                  </a:lnTo>
                  <a:lnTo>
                    <a:pt x="288" y="424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12" y="448"/>
                  </a:lnTo>
                  <a:lnTo>
                    <a:pt x="304" y="472"/>
                  </a:lnTo>
                  <a:lnTo>
                    <a:pt x="304" y="480"/>
                  </a:lnTo>
                  <a:lnTo>
                    <a:pt x="312" y="488"/>
                  </a:lnTo>
                  <a:lnTo>
                    <a:pt x="320" y="496"/>
                  </a:lnTo>
                  <a:lnTo>
                    <a:pt x="320" y="504"/>
                  </a:lnTo>
                  <a:lnTo>
                    <a:pt x="344" y="512"/>
                  </a:lnTo>
                  <a:lnTo>
                    <a:pt x="336" y="520"/>
                  </a:lnTo>
                  <a:lnTo>
                    <a:pt x="360" y="512"/>
                  </a:lnTo>
                  <a:lnTo>
                    <a:pt x="360" y="496"/>
                  </a:lnTo>
                  <a:lnTo>
                    <a:pt x="400" y="496"/>
                  </a:lnTo>
                  <a:lnTo>
                    <a:pt x="416" y="512"/>
                  </a:lnTo>
                  <a:lnTo>
                    <a:pt x="424" y="520"/>
                  </a:lnTo>
                  <a:lnTo>
                    <a:pt x="432" y="520"/>
                  </a:lnTo>
                  <a:lnTo>
                    <a:pt x="456" y="536"/>
                  </a:lnTo>
                  <a:lnTo>
                    <a:pt x="456" y="520"/>
                  </a:lnTo>
                  <a:lnTo>
                    <a:pt x="488" y="512"/>
                  </a:lnTo>
                  <a:lnTo>
                    <a:pt x="496" y="504"/>
                  </a:lnTo>
                  <a:lnTo>
                    <a:pt x="504" y="504"/>
                  </a:lnTo>
                  <a:lnTo>
                    <a:pt x="512" y="504"/>
                  </a:lnTo>
                  <a:lnTo>
                    <a:pt x="528" y="496"/>
                  </a:lnTo>
                  <a:lnTo>
                    <a:pt x="544" y="488"/>
                  </a:lnTo>
                  <a:lnTo>
                    <a:pt x="568" y="472"/>
                  </a:lnTo>
                  <a:lnTo>
                    <a:pt x="576" y="456"/>
                  </a:lnTo>
                  <a:lnTo>
                    <a:pt x="584" y="440"/>
                  </a:lnTo>
                  <a:lnTo>
                    <a:pt x="600" y="416"/>
                  </a:lnTo>
                  <a:lnTo>
                    <a:pt x="600" y="400"/>
                  </a:lnTo>
                  <a:lnTo>
                    <a:pt x="592" y="392"/>
                  </a:lnTo>
                  <a:lnTo>
                    <a:pt x="600" y="384"/>
                  </a:lnTo>
                  <a:lnTo>
                    <a:pt x="592" y="368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92" y="304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84" y="288"/>
                  </a:lnTo>
                  <a:lnTo>
                    <a:pt x="576" y="288"/>
                  </a:lnTo>
                  <a:lnTo>
                    <a:pt x="568" y="288"/>
                  </a:lnTo>
                  <a:lnTo>
                    <a:pt x="560" y="272"/>
                  </a:lnTo>
                  <a:lnTo>
                    <a:pt x="552" y="264"/>
                  </a:lnTo>
                  <a:lnTo>
                    <a:pt x="568" y="256"/>
                  </a:lnTo>
                  <a:lnTo>
                    <a:pt x="584" y="248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0" y="248"/>
                  </a:lnTo>
                  <a:lnTo>
                    <a:pt x="608" y="256"/>
                  </a:lnTo>
                  <a:lnTo>
                    <a:pt x="616" y="256"/>
                  </a:lnTo>
                  <a:lnTo>
                    <a:pt x="640" y="248"/>
                  </a:lnTo>
                  <a:lnTo>
                    <a:pt x="656" y="256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64" y="304"/>
                  </a:lnTo>
                  <a:lnTo>
                    <a:pt x="656" y="328"/>
                  </a:lnTo>
                  <a:lnTo>
                    <a:pt x="672" y="328"/>
                  </a:lnTo>
                  <a:lnTo>
                    <a:pt x="688" y="320"/>
                  </a:lnTo>
                  <a:lnTo>
                    <a:pt x="696" y="312"/>
                  </a:lnTo>
                  <a:lnTo>
                    <a:pt x="704" y="304"/>
                  </a:lnTo>
                  <a:lnTo>
                    <a:pt x="688" y="272"/>
                  </a:lnTo>
                  <a:lnTo>
                    <a:pt x="688" y="264"/>
                  </a:lnTo>
                  <a:lnTo>
                    <a:pt x="688" y="248"/>
                  </a:lnTo>
                  <a:lnTo>
                    <a:pt x="688" y="240"/>
                  </a:lnTo>
                  <a:lnTo>
                    <a:pt x="680" y="224"/>
                  </a:lnTo>
                  <a:lnTo>
                    <a:pt x="688" y="216"/>
                  </a:lnTo>
                  <a:lnTo>
                    <a:pt x="704" y="200"/>
                  </a:lnTo>
                  <a:lnTo>
                    <a:pt x="720" y="200"/>
                  </a:lnTo>
                  <a:lnTo>
                    <a:pt x="728" y="160"/>
                  </a:lnTo>
                  <a:lnTo>
                    <a:pt x="744" y="15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9" name="Freeform 683"/>
            <p:cNvSpPr/>
            <p:nvPr/>
          </p:nvSpPr>
          <p:spPr bwMode="auto">
            <a:xfrm>
              <a:off x="5965252" y="2542022"/>
              <a:ext cx="536245" cy="267574"/>
            </a:xfrm>
            <a:custGeom>
              <a:gdLst>
                <a:gd fmla="*/ 2147483647 w 400" name="T0"/>
                <a:gd fmla="*/ 2147483647 h 200" name="T1"/>
                <a:gd fmla="*/ 2147483647 w 400" name="T2"/>
                <a:gd fmla="*/ 2147483647 h 200" name="T3"/>
                <a:gd fmla="*/ 2147483647 w 400" name="T4"/>
                <a:gd fmla="*/ 2147483647 h 200" name="T5"/>
                <a:gd fmla="*/ 2147483647 w 400" name="T6"/>
                <a:gd fmla="*/ 2147483647 h 200" name="T7"/>
                <a:gd fmla="*/ 2147483647 w 400" name="T8"/>
                <a:gd fmla="*/ 2147483647 h 200" name="T9"/>
                <a:gd fmla="*/ 2147483647 w 400" name="T10"/>
                <a:gd fmla="*/ 2147483647 h 200" name="T11"/>
                <a:gd fmla="*/ 2147483647 w 400" name="T12"/>
                <a:gd fmla="*/ 2147483647 h 200" name="T13"/>
                <a:gd fmla="*/ 2147483647 w 400" name="T14"/>
                <a:gd fmla="*/ 2147483647 h 200" name="T15"/>
                <a:gd fmla="*/ 2147483647 w 400" name="T16"/>
                <a:gd fmla="*/ 2147483647 h 200" name="T17"/>
                <a:gd fmla="*/ 2147483647 w 400" name="T18"/>
                <a:gd fmla="*/ 2147483647 h 200" name="T19"/>
                <a:gd fmla="*/ 2147483647 w 400" name="T20"/>
                <a:gd fmla="*/ 2147483647 h 200" name="T21"/>
                <a:gd fmla="*/ 2147483647 w 400" name="T22"/>
                <a:gd fmla="*/ 2147483647 h 200" name="T23"/>
                <a:gd fmla="*/ 2147483647 w 400" name="T24"/>
                <a:gd fmla="*/ 2147483647 h 200" name="T25"/>
                <a:gd fmla="*/ 2147483647 w 400" name="T26"/>
                <a:gd fmla="*/ 2147483647 h 200" name="T27"/>
                <a:gd fmla="*/ 2147483647 w 400" name="T28"/>
                <a:gd fmla="*/ 2147483647 h 200" name="T29"/>
                <a:gd fmla="*/ 2147483647 w 400" name="T30"/>
                <a:gd fmla="*/ 2147483647 h 200" name="T31"/>
                <a:gd fmla="*/ 2147483647 w 400" name="T32"/>
                <a:gd fmla="*/ 2147483647 h 200" name="T33"/>
                <a:gd fmla="*/ 2147483647 w 400" name="T34"/>
                <a:gd fmla="*/ 2147483647 h 200" name="T35"/>
                <a:gd fmla="*/ 2147483647 w 400" name="T36"/>
                <a:gd fmla="*/ 2147483647 h 200" name="T37"/>
                <a:gd fmla="*/ 2147483647 w 400" name="T38"/>
                <a:gd fmla="*/ 2147483647 h 200" name="T39"/>
                <a:gd fmla="*/ 2147483647 w 400" name="T40"/>
                <a:gd fmla="*/ 2147483647 h 200" name="T41"/>
                <a:gd fmla="*/ 2147483647 w 400" name="T42"/>
                <a:gd fmla="*/ 0 h 200" name="T43"/>
                <a:gd fmla="*/ 2147483647 w 400" name="T44"/>
                <a:gd fmla="*/ 2147483647 h 200" name="T45"/>
                <a:gd fmla="*/ 2147483647 w 400" name="T46"/>
                <a:gd fmla="*/ 2147483647 h 200" name="T47"/>
                <a:gd fmla="*/ 2147483647 w 400" name="T48"/>
                <a:gd fmla="*/ 2147483647 h 200" name="T49"/>
                <a:gd fmla="*/ 2147483647 w 400" name="T50"/>
                <a:gd fmla="*/ 2147483647 h 200" name="T51"/>
                <a:gd fmla="*/ 2147483647 w 400" name="T52"/>
                <a:gd fmla="*/ 2147483647 h 200" name="T53"/>
                <a:gd fmla="*/ 0 w 400" name="T54"/>
                <a:gd fmla="*/ 2147483647 h 200" name="T55"/>
                <a:gd fmla="*/ 2147483647 w 400" name="T56"/>
                <a:gd fmla="*/ 2147483647 h 200" name="T57"/>
                <a:gd fmla="*/ 2147483647 w 400" name="T58"/>
                <a:gd fmla="*/ 2147483647 h 200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400" name="T90"/>
                <a:gd fmla="*/ 0 h 200" name="T91"/>
                <a:gd fmla="*/ 400 w 400" name="T92"/>
                <a:gd fmla="*/ 200 h 200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200" w="4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0" name="Freeform 684"/>
            <p:cNvSpPr/>
            <p:nvPr/>
          </p:nvSpPr>
          <p:spPr bwMode="auto">
            <a:xfrm>
              <a:off x="5825981" y="3046465"/>
              <a:ext cx="139271" cy="64700"/>
            </a:xfrm>
            <a:custGeom>
              <a:gdLst>
                <a:gd fmla="*/ 2147483647 w 104" name="T0"/>
                <a:gd fmla="*/ 2147483647 h 48" name="T1"/>
                <a:gd fmla="*/ 2147483647 w 104" name="T2"/>
                <a:gd fmla="*/ 2147483647 h 48" name="T3"/>
                <a:gd fmla="*/ 2147483647 w 104" name="T4"/>
                <a:gd fmla="*/ 0 h 48" name="T5"/>
                <a:gd fmla="*/ 2147483647 w 104" name="T6"/>
                <a:gd fmla="*/ 0 h 48" name="T7"/>
                <a:gd fmla="*/ 0 w 104" name="T8"/>
                <a:gd fmla="*/ 2147483647 h 48" name="T9"/>
                <a:gd fmla="*/ 2147483647 w 104" name="T10"/>
                <a:gd fmla="*/ 2147483647 h 48" name="T11"/>
                <a:gd fmla="*/ 2147483647 w 104" name="T12"/>
                <a:gd fmla="*/ 2147483647 h 48" name="T13"/>
                <a:gd fmla="*/ 2147483647 w 104" name="T14"/>
                <a:gd fmla="*/ 2147483647 h 48" name="T15"/>
                <a:gd fmla="*/ 2147483647 w 104" name="T16"/>
                <a:gd fmla="*/ 2147483647 h 48" name="T17"/>
                <a:gd fmla="*/ 2147483647 w 104" name="T18"/>
                <a:gd fmla="*/ 2147483647 h 48" name="T19"/>
                <a:gd fmla="*/ 2147483647 w 104" name="T20"/>
                <a:gd fmla="*/ 2147483647 h 48" name="T21"/>
                <a:gd fmla="*/ 2147483647 w 104" name="T22"/>
                <a:gd fmla="*/ 2147483647 h 48" name="T23"/>
                <a:gd fmla="*/ 2147483647 w 104" name="T24"/>
                <a:gd fmla="*/ 2147483647 h 48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04" name="T39"/>
                <a:gd fmla="*/ 0 h 48" name="T40"/>
                <a:gd fmla="*/ 104 w 104" name="T41"/>
                <a:gd fmla="*/ 48 h 48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48" w="104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1" name="Freeform 685"/>
            <p:cNvSpPr/>
            <p:nvPr/>
          </p:nvSpPr>
          <p:spPr bwMode="auto">
            <a:xfrm>
              <a:off x="5965252" y="2542022"/>
              <a:ext cx="536245" cy="267574"/>
            </a:xfrm>
            <a:custGeom>
              <a:gdLst>
                <a:gd fmla="*/ 2147483647 w 400" name="T0"/>
                <a:gd fmla="*/ 2147483647 h 200" name="T1"/>
                <a:gd fmla="*/ 2147483647 w 400" name="T2"/>
                <a:gd fmla="*/ 2147483647 h 200" name="T3"/>
                <a:gd fmla="*/ 2147483647 w 400" name="T4"/>
                <a:gd fmla="*/ 2147483647 h 200" name="T5"/>
                <a:gd fmla="*/ 2147483647 w 400" name="T6"/>
                <a:gd fmla="*/ 2147483647 h 200" name="T7"/>
                <a:gd fmla="*/ 2147483647 w 400" name="T8"/>
                <a:gd fmla="*/ 2147483647 h 200" name="T9"/>
                <a:gd fmla="*/ 2147483647 w 400" name="T10"/>
                <a:gd fmla="*/ 2147483647 h 200" name="T11"/>
                <a:gd fmla="*/ 2147483647 w 400" name="T12"/>
                <a:gd fmla="*/ 2147483647 h 200" name="T13"/>
                <a:gd fmla="*/ 2147483647 w 400" name="T14"/>
                <a:gd fmla="*/ 2147483647 h 200" name="T15"/>
                <a:gd fmla="*/ 2147483647 w 400" name="T16"/>
                <a:gd fmla="*/ 2147483647 h 200" name="T17"/>
                <a:gd fmla="*/ 2147483647 w 400" name="T18"/>
                <a:gd fmla="*/ 2147483647 h 200" name="T19"/>
                <a:gd fmla="*/ 2147483647 w 400" name="T20"/>
                <a:gd fmla="*/ 2147483647 h 200" name="T21"/>
                <a:gd fmla="*/ 2147483647 w 400" name="T22"/>
                <a:gd fmla="*/ 2147483647 h 200" name="T23"/>
                <a:gd fmla="*/ 2147483647 w 400" name="T24"/>
                <a:gd fmla="*/ 2147483647 h 200" name="T25"/>
                <a:gd fmla="*/ 2147483647 w 400" name="T26"/>
                <a:gd fmla="*/ 2147483647 h 200" name="T27"/>
                <a:gd fmla="*/ 2147483647 w 400" name="T28"/>
                <a:gd fmla="*/ 2147483647 h 200" name="T29"/>
                <a:gd fmla="*/ 2147483647 w 400" name="T30"/>
                <a:gd fmla="*/ 2147483647 h 200" name="T31"/>
                <a:gd fmla="*/ 2147483647 w 400" name="T32"/>
                <a:gd fmla="*/ 2147483647 h 200" name="T33"/>
                <a:gd fmla="*/ 2147483647 w 400" name="T34"/>
                <a:gd fmla="*/ 2147483647 h 200" name="T35"/>
                <a:gd fmla="*/ 2147483647 w 400" name="T36"/>
                <a:gd fmla="*/ 2147483647 h 200" name="T37"/>
                <a:gd fmla="*/ 2147483647 w 400" name="T38"/>
                <a:gd fmla="*/ 2147483647 h 200" name="T39"/>
                <a:gd fmla="*/ 2147483647 w 400" name="T40"/>
                <a:gd fmla="*/ 2147483647 h 200" name="T41"/>
                <a:gd fmla="*/ 2147483647 w 400" name="T42"/>
                <a:gd fmla="*/ 0 h 200" name="T43"/>
                <a:gd fmla="*/ 2147483647 w 400" name="T44"/>
                <a:gd fmla="*/ 2147483647 h 200" name="T45"/>
                <a:gd fmla="*/ 2147483647 w 400" name="T46"/>
                <a:gd fmla="*/ 2147483647 h 200" name="T47"/>
                <a:gd fmla="*/ 2147483647 w 400" name="T48"/>
                <a:gd fmla="*/ 2147483647 h 200" name="T49"/>
                <a:gd fmla="*/ 2147483647 w 400" name="T50"/>
                <a:gd fmla="*/ 2147483647 h 200" name="T51"/>
                <a:gd fmla="*/ 2147483647 w 400" name="T52"/>
                <a:gd fmla="*/ 2147483647 h 200" name="T53"/>
                <a:gd fmla="*/ 0 w 400" name="T54"/>
                <a:gd fmla="*/ 2147483647 h 200" name="T55"/>
                <a:gd fmla="*/ 2147483647 w 400" name="T56"/>
                <a:gd fmla="*/ 2147483647 h 200" name="T57"/>
                <a:gd fmla="*/ 2147483647 w 400" name="T58"/>
                <a:gd fmla="*/ 2147483647 h 200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400" name="T90"/>
                <a:gd fmla="*/ 0 h 200" name="T91"/>
                <a:gd fmla="*/ 400 w 400" name="T92"/>
                <a:gd fmla="*/ 200 h 200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200" w="4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2" name="Freeform 686"/>
            <p:cNvSpPr/>
            <p:nvPr/>
          </p:nvSpPr>
          <p:spPr bwMode="auto">
            <a:xfrm>
              <a:off x="4815998" y="1897212"/>
              <a:ext cx="183135" cy="398071"/>
            </a:xfrm>
            <a:custGeom>
              <a:gdLst>
                <a:gd fmla="*/ 2147483647 w 136" name="T0"/>
                <a:gd fmla="*/ 2147483647 h 296" name="T1"/>
                <a:gd fmla="*/ 2147483647 w 136" name="T2"/>
                <a:gd fmla="*/ 2147483647 h 296" name="T3"/>
                <a:gd fmla="*/ 2147483647 w 136" name="T4"/>
                <a:gd fmla="*/ 2147483647 h 296" name="T5"/>
                <a:gd fmla="*/ 2147483647 w 136" name="T6"/>
                <a:gd fmla="*/ 2147483647 h 296" name="T7"/>
                <a:gd fmla="*/ 2147483647 w 136" name="T8"/>
                <a:gd fmla="*/ 2147483647 h 296" name="T9"/>
                <a:gd fmla="*/ 2147483647 w 136" name="T10"/>
                <a:gd fmla="*/ 2147483647 h 296" name="T11"/>
                <a:gd fmla="*/ 2147483647 w 136" name="T12"/>
                <a:gd fmla="*/ 2147483647 h 296" name="T13"/>
                <a:gd fmla="*/ 2147483647 w 136" name="T14"/>
                <a:gd fmla="*/ 2147483647 h 296" name="T15"/>
                <a:gd fmla="*/ 2147483647 w 136" name="T16"/>
                <a:gd fmla="*/ 2147483647 h 296" name="T17"/>
                <a:gd fmla="*/ 2147483647 w 136" name="T18"/>
                <a:gd fmla="*/ 2147483647 h 296" name="T19"/>
                <a:gd fmla="*/ 2147483647 w 136" name="T20"/>
                <a:gd fmla="*/ 2147483647 h 296" name="T21"/>
                <a:gd fmla="*/ 2147483647 w 136" name="T22"/>
                <a:gd fmla="*/ 2147483647 h 296" name="T23"/>
                <a:gd fmla="*/ 2147483647 w 136" name="T24"/>
                <a:gd fmla="*/ 2147483647 h 296" name="T25"/>
                <a:gd fmla="*/ 2147483647 w 136" name="T26"/>
                <a:gd fmla="*/ 2147483647 h 296" name="T27"/>
                <a:gd fmla="*/ 2147483647 w 136" name="T28"/>
                <a:gd fmla="*/ 2147483647 h 296" name="T29"/>
                <a:gd fmla="*/ 2147483647 w 136" name="T30"/>
                <a:gd fmla="*/ 2147483647 h 296" name="T31"/>
                <a:gd fmla="*/ 2147483647 w 136" name="T32"/>
                <a:gd fmla="*/ 2147483647 h 296" name="T33"/>
                <a:gd fmla="*/ 2147483647 w 136" name="T34"/>
                <a:gd fmla="*/ 0 h 296" name="T35"/>
                <a:gd fmla="*/ 2147483647 w 136" name="T36"/>
                <a:gd fmla="*/ 0 h 296" name="T37"/>
                <a:gd fmla="*/ 2147483647 w 136" name="T38"/>
                <a:gd fmla="*/ 2147483647 h 296" name="T39"/>
                <a:gd fmla="*/ 2147483647 w 136" name="T40"/>
                <a:gd fmla="*/ 2147483647 h 296" name="T41"/>
                <a:gd fmla="*/ 2147483647 w 136" name="T42"/>
                <a:gd fmla="*/ 2147483647 h 296" name="T43"/>
                <a:gd fmla="*/ 2147483647 w 136" name="T44"/>
                <a:gd fmla="*/ 2147483647 h 296" name="T45"/>
                <a:gd fmla="*/ 2147483647 w 136" name="T46"/>
                <a:gd fmla="*/ 2147483647 h 296" name="T47"/>
                <a:gd fmla="*/ 2147483647 w 136" name="T48"/>
                <a:gd fmla="*/ 2147483647 h 296" name="T49"/>
                <a:gd fmla="*/ 2147483647 w 136" name="T50"/>
                <a:gd fmla="*/ 2147483647 h 296" name="T51"/>
                <a:gd fmla="*/ 2147483647 w 136" name="T52"/>
                <a:gd fmla="*/ 2147483647 h 296" name="T53"/>
                <a:gd fmla="*/ 0 w 136" name="T54"/>
                <a:gd fmla="*/ 2147483647 h 296" name="T55"/>
                <a:gd fmla="*/ 2147483647 w 136" name="T56"/>
                <a:gd fmla="*/ 2147483647 h 296" name="T57"/>
                <a:gd fmla="*/ 2147483647 w 136" name="T58"/>
                <a:gd fmla="*/ 2147483647 h 296" name="T59"/>
                <a:gd fmla="*/ 2147483647 w 136" name="T60"/>
                <a:gd fmla="*/ 2147483647 h 296" name="T61"/>
                <a:gd fmla="*/ 2147483647 w 136" name="T62"/>
                <a:gd fmla="*/ 2147483647 h 296" name="T63"/>
                <a:gd fmla="*/ 2147483647 w 136" name="T64"/>
                <a:gd fmla="*/ 2147483647 h 296" name="T65"/>
                <a:gd fmla="*/ 2147483647 w 136" name="T66"/>
                <a:gd fmla="*/ 2147483647 h 296" name="T67"/>
                <a:gd fmla="*/ 2147483647 w 136" name="T68"/>
                <a:gd fmla="*/ 2147483647 h 296" name="T69"/>
                <a:gd fmla="*/ 2147483647 w 136" name="T70"/>
                <a:gd fmla="*/ 2147483647 h 296" name="T71"/>
                <a:gd fmla="*/ 2147483647 w 136" name="T72"/>
                <a:gd fmla="*/ 2147483647 h 296" name="T73"/>
                <a:gd fmla="*/ 2147483647 w 136" name="T74"/>
                <a:gd fmla="*/ 2147483647 h 296" name="T75"/>
                <a:gd fmla="*/ 2147483647 w 136" name="T76"/>
                <a:gd fmla="*/ 2147483647 h 296" name="T77"/>
                <a:gd fmla="*/ 2147483647 w 136" name="T78"/>
                <a:gd fmla="*/ 2147483647 h 296" name="T79"/>
                <a:gd fmla="*/ 2147483647 w 136" name="T80"/>
                <a:gd fmla="*/ 2147483647 h 296" name="T81"/>
                <a:gd fmla="*/ 2147483647 w 136" name="T82"/>
                <a:gd fmla="*/ 2147483647 h 296" name="T83"/>
                <a:gd fmla="*/ 2147483647 w 136" name="T84"/>
                <a:gd fmla="*/ 2147483647 h 296" name="T85"/>
                <a:gd fmla="*/ 2147483647 w 136" name="T86"/>
                <a:gd fmla="*/ 2147483647 h 296" name="T87"/>
                <a:gd fmla="*/ 2147483647 w 136" name="T88"/>
                <a:gd fmla="*/ 2147483647 h 296" name="T89"/>
                <a:gd fmla="*/ 2147483647 w 136" name="T90"/>
                <a:gd fmla="*/ 2147483647 h 296" name="T91"/>
                <a:gd fmla="*/ 2147483647 w 136" name="T92"/>
                <a:gd fmla="*/ 2147483647 h 296" name="T93"/>
                <a:gd fmla="*/ 2147483647 w 136" name="T94"/>
                <a:gd fmla="*/ 2147483647 h 296" name="T95"/>
                <a:gd fmla="*/ 2147483647 w 136" name="T96"/>
                <a:gd fmla="*/ 2147483647 h 296" name="T97"/>
                <a:gd fmla="*/ 2147483647 w 136" name="T98"/>
                <a:gd fmla="*/ 2147483647 h 296" name="T99"/>
                <a:gd fmla="*/ 2147483647 w 136" name="T100"/>
                <a:gd fmla="*/ 2147483647 h 296" name="T101"/>
                <a:gd fmla="*/ 2147483647 w 136" name="T102"/>
                <a:gd fmla="*/ 2147483647 h 296" name="T103"/>
                <a:gd fmla="*/ 2147483647 w 136" name="T104"/>
                <a:gd fmla="*/ 2147483647 h 29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136" name="T159"/>
                <a:gd fmla="*/ 0 h 296" name="T160"/>
                <a:gd fmla="*/ 136 w 136" name="T161"/>
                <a:gd fmla="*/ 296 h 296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296" w="136">
                  <a:moveTo>
                    <a:pt x="136" y="216"/>
                  </a:moveTo>
                  <a:lnTo>
                    <a:pt x="128" y="216"/>
                  </a:lnTo>
                  <a:lnTo>
                    <a:pt x="120" y="208"/>
                  </a:lnTo>
                  <a:lnTo>
                    <a:pt x="128" y="184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12" y="104"/>
                  </a:lnTo>
                  <a:lnTo>
                    <a:pt x="120" y="80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60"/>
                  </a:lnTo>
                  <a:lnTo>
                    <a:pt x="40" y="192"/>
                  </a:lnTo>
                  <a:lnTo>
                    <a:pt x="16" y="208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4" y="288"/>
                  </a:lnTo>
                  <a:lnTo>
                    <a:pt x="32" y="296"/>
                  </a:lnTo>
                  <a:lnTo>
                    <a:pt x="48" y="296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136" y="232"/>
                  </a:lnTo>
                  <a:lnTo>
                    <a:pt x="136" y="2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3" name="Freeform 687"/>
            <p:cNvSpPr/>
            <p:nvPr/>
          </p:nvSpPr>
          <p:spPr bwMode="auto">
            <a:xfrm>
              <a:off x="5010098" y="2531056"/>
              <a:ext cx="9870" cy="10966"/>
            </a:xfrm>
            <a:custGeom>
              <a:gdLst>
                <a:gd fmla="*/ 2147483647 w 8" name="T0"/>
                <a:gd fmla="*/ 2147483647 h 8" name="T1"/>
                <a:gd fmla="*/ 0 w 8" name="T2"/>
                <a:gd fmla="*/ 0 h 8" name="T3"/>
                <a:gd fmla="*/ 0 w 8" name="T4"/>
                <a:gd fmla="*/ 2147483647 h 8" name="T5"/>
                <a:gd fmla="*/ 2147483647 w 8" name="T6"/>
                <a:gd fmla="*/ 2147483647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8" name="T13"/>
                <a:gd fmla="*/ 8 w 8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8">
                  <a:moveTo>
                    <a:pt x="8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4" name="Freeform 688"/>
            <p:cNvSpPr/>
            <p:nvPr/>
          </p:nvSpPr>
          <p:spPr bwMode="auto">
            <a:xfrm>
              <a:off x="4934432" y="1446502"/>
              <a:ext cx="2597884" cy="1395993"/>
            </a:xfrm>
            <a:custGeom>
              <a:gdLst>
                <a:gd fmla="*/ 2147483647 w 1936" name="T0"/>
                <a:gd fmla="*/ 2147483647 h 1040" name="T1"/>
                <a:gd fmla="*/ 2147483647 w 1936" name="T2"/>
                <a:gd fmla="*/ 2147483647 h 1040" name="T3"/>
                <a:gd fmla="*/ 2147483647 w 1936" name="T4"/>
                <a:gd fmla="*/ 2147483647 h 1040" name="T5"/>
                <a:gd fmla="*/ 2147483647 w 1936" name="T6"/>
                <a:gd fmla="*/ 2147483647 h 1040" name="T7"/>
                <a:gd fmla="*/ 2147483647 w 1936" name="T8"/>
                <a:gd fmla="*/ 2147483647 h 1040" name="T9"/>
                <a:gd fmla="*/ 2147483647 w 1936" name="T10"/>
                <a:gd fmla="*/ 2147483647 h 1040" name="T11"/>
                <a:gd fmla="*/ 2147483647 w 1936" name="T12"/>
                <a:gd fmla="*/ 2147483647 h 1040" name="T13"/>
                <a:gd fmla="*/ 2147483647 w 1936" name="T14"/>
                <a:gd fmla="*/ 2147483647 h 1040" name="T15"/>
                <a:gd fmla="*/ 2147483647 w 1936" name="T16"/>
                <a:gd fmla="*/ 2147483647 h 1040" name="T17"/>
                <a:gd fmla="*/ 2147483647 w 1936" name="T18"/>
                <a:gd fmla="*/ 2147483647 h 1040" name="T19"/>
                <a:gd fmla="*/ 2147483647 w 1936" name="T20"/>
                <a:gd fmla="*/ 2147483647 h 1040" name="T21"/>
                <a:gd fmla="*/ 2147483647 w 1936" name="T22"/>
                <a:gd fmla="*/ 2147483647 h 1040" name="T23"/>
                <a:gd fmla="*/ 2147483647 w 1936" name="T24"/>
                <a:gd fmla="*/ 2147483647 h 1040" name="T25"/>
                <a:gd fmla="*/ 2147483647 w 1936" name="T26"/>
                <a:gd fmla="*/ 2147483647 h 1040" name="T27"/>
                <a:gd fmla="*/ 2147483647 w 1936" name="T28"/>
                <a:gd fmla="*/ 2147483647 h 1040" name="T29"/>
                <a:gd fmla="*/ 2147483647 w 1936" name="T30"/>
                <a:gd fmla="*/ 2147483647 h 1040" name="T31"/>
                <a:gd fmla="*/ 2147483647 w 1936" name="T32"/>
                <a:gd fmla="*/ 2147483647 h 1040" name="T33"/>
                <a:gd fmla="*/ 2147483647 w 1936" name="T34"/>
                <a:gd fmla="*/ 2147483647 h 1040" name="T35"/>
                <a:gd fmla="*/ 2147483647 w 1936" name="T36"/>
                <a:gd fmla="*/ 2147483647 h 1040" name="T37"/>
                <a:gd fmla="*/ 2147483647 w 1936" name="T38"/>
                <a:gd fmla="*/ 2147483647 h 1040" name="T39"/>
                <a:gd fmla="*/ 2147483647 w 1936" name="T40"/>
                <a:gd fmla="*/ 2147483647 h 1040" name="T41"/>
                <a:gd fmla="*/ 2147483647 w 1936" name="T42"/>
                <a:gd fmla="*/ 2147483647 h 1040" name="T43"/>
                <a:gd fmla="*/ 2147483647 w 1936" name="T44"/>
                <a:gd fmla="*/ 2147483647 h 1040" name="T45"/>
                <a:gd fmla="*/ 2147483647 w 1936" name="T46"/>
                <a:gd fmla="*/ 2147483647 h 1040" name="T47"/>
                <a:gd fmla="*/ 2147483647 w 1936" name="T48"/>
                <a:gd fmla="*/ 2147483647 h 1040" name="T49"/>
                <a:gd fmla="*/ 2147483647 w 1936" name="T50"/>
                <a:gd fmla="*/ 2147483647 h 1040" name="T51"/>
                <a:gd fmla="*/ 2147483647 w 1936" name="T52"/>
                <a:gd fmla="*/ 2147483647 h 1040" name="T53"/>
                <a:gd fmla="*/ 2147483647 w 1936" name="T54"/>
                <a:gd fmla="*/ 2147483647 h 1040" name="T55"/>
                <a:gd fmla="*/ 2147483647 w 1936" name="T56"/>
                <a:gd fmla="*/ 2147483647 h 1040" name="T57"/>
                <a:gd fmla="*/ 2147483647 w 1936" name="T58"/>
                <a:gd fmla="*/ 2147483647 h 1040" name="T59"/>
                <a:gd fmla="*/ 2147483647 w 1936" name="T60"/>
                <a:gd fmla="*/ 2147483647 h 1040" name="T61"/>
                <a:gd fmla="*/ 2147483647 w 1936" name="T62"/>
                <a:gd fmla="*/ 2147483647 h 1040" name="T63"/>
                <a:gd fmla="*/ 2147483647 w 1936" name="T64"/>
                <a:gd fmla="*/ 2147483647 h 1040" name="T65"/>
                <a:gd fmla="*/ 2147483647 w 1936" name="T66"/>
                <a:gd fmla="*/ 2147483647 h 1040" name="T67"/>
                <a:gd fmla="*/ 2147483647 w 1936" name="T68"/>
                <a:gd fmla="*/ 2147483647 h 1040" name="T69"/>
                <a:gd fmla="*/ 2147483647 w 1936" name="T70"/>
                <a:gd fmla="*/ 2147483647 h 1040" name="T71"/>
                <a:gd fmla="*/ 2147483647 w 1936" name="T72"/>
                <a:gd fmla="*/ 2147483647 h 1040" name="T73"/>
                <a:gd fmla="*/ 2147483647 w 1936" name="T74"/>
                <a:gd fmla="*/ 2147483647 h 1040" name="T75"/>
                <a:gd fmla="*/ 2147483647 w 1936" name="T76"/>
                <a:gd fmla="*/ 2147483647 h 1040" name="T77"/>
                <a:gd fmla="*/ 2147483647 w 1936" name="T78"/>
                <a:gd fmla="*/ 2147483647 h 1040" name="T79"/>
                <a:gd fmla="*/ 2147483647 w 1936" name="T80"/>
                <a:gd fmla="*/ 2147483647 h 1040" name="T81"/>
                <a:gd fmla="*/ 2147483647 w 1936" name="T82"/>
                <a:gd fmla="*/ 2147483647 h 1040" name="T83"/>
                <a:gd fmla="*/ 2147483647 w 1936" name="T84"/>
                <a:gd fmla="*/ 2147483647 h 1040" name="T85"/>
                <a:gd fmla="*/ 2147483647 w 1936" name="T86"/>
                <a:gd fmla="*/ 2147483647 h 1040" name="T87"/>
                <a:gd fmla="*/ 2147483647 w 1936" name="T88"/>
                <a:gd fmla="*/ 2147483647 h 1040" name="T89"/>
                <a:gd fmla="*/ 2147483647 w 1936" name="T90"/>
                <a:gd fmla="*/ 2147483647 h 1040" name="T91"/>
                <a:gd fmla="*/ 2147483647 w 1936" name="T92"/>
                <a:gd fmla="*/ 2147483647 h 1040" name="T93"/>
                <a:gd fmla="*/ 2147483647 w 1936" name="T94"/>
                <a:gd fmla="*/ 2147483647 h 1040" name="T95"/>
                <a:gd fmla="*/ 2147483647 w 1936" name="T96"/>
                <a:gd fmla="*/ 2147483647 h 1040" name="T97"/>
                <a:gd fmla="*/ 2147483647 w 1936" name="T98"/>
                <a:gd fmla="*/ 2147483647 h 1040" name="T99"/>
                <a:gd fmla="*/ 2147483647 w 1936" name="T100"/>
                <a:gd fmla="*/ 2147483647 h 1040" name="T101"/>
                <a:gd fmla="*/ 2147483647 w 1936" name="T102"/>
                <a:gd fmla="*/ 2147483647 h 1040" name="T103"/>
                <a:gd fmla="*/ 2147483647 w 1936" name="T104"/>
                <a:gd fmla="*/ 2147483647 h 1040" name="T105"/>
                <a:gd fmla="*/ 2147483647 w 1936" name="T106"/>
                <a:gd fmla="*/ 2147483647 h 1040" name="T107"/>
                <a:gd fmla="*/ 2147483647 w 1936" name="T108"/>
                <a:gd fmla="*/ 2147483647 h 1040" name="T109"/>
                <a:gd fmla="*/ 2147483647 w 1936" name="T110"/>
                <a:gd fmla="*/ 2147483647 h 1040" name="T111"/>
                <a:gd fmla="*/ 2147483647 w 1936" name="T112"/>
                <a:gd fmla="*/ 2147483647 h 1040" name="T113"/>
                <a:gd fmla="*/ 2147483647 w 1936" name="T114"/>
                <a:gd fmla="*/ 2147483647 h 1040" name="T115"/>
                <a:gd fmla="*/ 2147483647 w 1936" name="T116"/>
                <a:gd fmla="*/ 2147483647 h 1040" name="T117"/>
                <a:gd fmla="*/ 2147483647 w 1936" name="T118"/>
                <a:gd fmla="*/ 2147483647 h 1040" name="T119"/>
                <a:gd fmla="*/ 2147483647 w 1936" name="T120"/>
                <a:gd fmla="*/ 2147483647 h 1040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936" name="T183"/>
                <a:gd fmla="*/ 0 h 1040" name="T184"/>
                <a:gd fmla="*/ 1936 w 1936" name="T185"/>
                <a:gd fmla="*/ 1040 h 1040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1040" w="1935">
                  <a:moveTo>
                    <a:pt x="1928" y="504"/>
                  </a:moveTo>
                  <a:lnTo>
                    <a:pt x="1936" y="384"/>
                  </a:lnTo>
                  <a:lnTo>
                    <a:pt x="1920" y="376"/>
                  </a:lnTo>
                  <a:lnTo>
                    <a:pt x="1912" y="376"/>
                  </a:lnTo>
                  <a:lnTo>
                    <a:pt x="1896" y="360"/>
                  </a:lnTo>
                  <a:lnTo>
                    <a:pt x="1880" y="352"/>
                  </a:lnTo>
                  <a:lnTo>
                    <a:pt x="1856" y="352"/>
                  </a:lnTo>
                  <a:lnTo>
                    <a:pt x="1840" y="344"/>
                  </a:lnTo>
                  <a:lnTo>
                    <a:pt x="1824" y="344"/>
                  </a:lnTo>
                  <a:lnTo>
                    <a:pt x="1816" y="344"/>
                  </a:lnTo>
                  <a:lnTo>
                    <a:pt x="1824" y="376"/>
                  </a:lnTo>
                  <a:lnTo>
                    <a:pt x="1808" y="384"/>
                  </a:lnTo>
                  <a:lnTo>
                    <a:pt x="1792" y="376"/>
                  </a:lnTo>
                  <a:lnTo>
                    <a:pt x="1784" y="360"/>
                  </a:lnTo>
                  <a:lnTo>
                    <a:pt x="1784" y="352"/>
                  </a:lnTo>
                  <a:lnTo>
                    <a:pt x="1760" y="352"/>
                  </a:lnTo>
                  <a:lnTo>
                    <a:pt x="1752" y="360"/>
                  </a:lnTo>
                  <a:lnTo>
                    <a:pt x="1728" y="352"/>
                  </a:lnTo>
                  <a:lnTo>
                    <a:pt x="1704" y="352"/>
                  </a:lnTo>
                  <a:lnTo>
                    <a:pt x="1696" y="360"/>
                  </a:lnTo>
                  <a:lnTo>
                    <a:pt x="1680" y="344"/>
                  </a:lnTo>
                  <a:lnTo>
                    <a:pt x="1680" y="320"/>
                  </a:lnTo>
                  <a:lnTo>
                    <a:pt x="1656" y="304"/>
                  </a:lnTo>
                  <a:lnTo>
                    <a:pt x="1616" y="304"/>
                  </a:lnTo>
                  <a:lnTo>
                    <a:pt x="1576" y="304"/>
                  </a:lnTo>
                  <a:lnTo>
                    <a:pt x="1576" y="296"/>
                  </a:lnTo>
                  <a:lnTo>
                    <a:pt x="1568" y="288"/>
                  </a:lnTo>
                  <a:lnTo>
                    <a:pt x="1544" y="272"/>
                  </a:lnTo>
                  <a:lnTo>
                    <a:pt x="1544" y="256"/>
                  </a:lnTo>
                  <a:lnTo>
                    <a:pt x="1448" y="232"/>
                  </a:lnTo>
                  <a:lnTo>
                    <a:pt x="1448" y="240"/>
                  </a:lnTo>
                  <a:lnTo>
                    <a:pt x="1424" y="256"/>
                  </a:lnTo>
                  <a:lnTo>
                    <a:pt x="1432" y="280"/>
                  </a:lnTo>
                  <a:lnTo>
                    <a:pt x="1408" y="288"/>
                  </a:lnTo>
                  <a:lnTo>
                    <a:pt x="1392" y="288"/>
                  </a:lnTo>
                  <a:lnTo>
                    <a:pt x="1368" y="280"/>
                  </a:lnTo>
                  <a:lnTo>
                    <a:pt x="1360" y="288"/>
                  </a:lnTo>
                  <a:lnTo>
                    <a:pt x="1344" y="280"/>
                  </a:lnTo>
                  <a:lnTo>
                    <a:pt x="1328" y="272"/>
                  </a:lnTo>
                  <a:lnTo>
                    <a:pt x="1328" y="296"/>
                  </a:lnTo>
                  <a:lnTo>
                    <a:pt x="1312" y="312"/>
                  </a:lnTo>
                  <a:lnTo>
                    <a:pt x="1296" y="288"/>
                  </a:lnTo>
                  <a:lnTo>
                    <a:pt x="1280" y="264"/>
                  </a:lnTo>
                  <a:lnTo>
                    <a:pt x="1296" y="240"/>
                  </a:lnTo>
                  <a:lnTo>
                    <a:pt x="1296" y="224"/>
                  </a:lnTo>
                  <a:lnTo>
                    <a:pt x="1280" y="208"/>
                  </a:lnTo>
                  <a:lnTo>
                    <a:pt x="1264" y="200"/>
                  </a:lnTo>
                  <a:lnTo>
                    <a:pt x="1248" y="200"/>
                  </a:lnTo>
                  <a:lnTo>
                    <a:pt x="1240" y="192"/>
                  </a:lnTo>
                  <a:lnTo>
                    <a:pt x="1224" y="184"/>
                  </a:lnTo>
                  <a:lnTo>
                    <a:pt x="1216" y="200"/>
                  </a:lnTo>
                  <a:lnTo>
                    <a:pt x="1208" y="216"/>
                  </a:lnTo>
                  <a:lnTo>
                    <a:pt x="1168" y="216"/>
                  </a:lnTo>
                  <a:lnTo>
                    <a:pt x="1152" y="208"/>
                  </a:lnTo>
                  <a:lnTo>
                    <a:pt x="1144" y="192"/>
                  </a:lnTo>
                  <a:lnTo>
                    <a:pt x="1112" y="192"/>
                  </a:lnTo>
                  <a:lnTo>
                    <a:pt x="1088" y="208"/>
                  </a:lnTo>
                  <a:lnTo>
                    <a:pt x="1088" y="192"/>
                  </a:lnTo>
                  <a:lnTo>
                    <a:pt x="1072" y="176"/>
                  </a:lnTo>
                  <a:lnTo>
                    <a:pt x="1056" y="176"/>
                  </a:lnTo>
                  <a:lnTo>
                    <a:pt x="1040" y="192"/>
                  </a:lnTo>
                  <a:lnTo>
                    <a:pt x="1016" y="208"/>
                  </a:lnTo>
                  <a:lnTo>
                    <a:pt x="992" y="224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48" y="152"/>
                  </a:lnTo>
                  <a:lnTo>
                    <a:pt x="1064" y="136"/>
                  </a:lnTo>
                  <a:lnTo>
                    <a:pt x="1080" y="112"/>
                  </a:lnTo>
                  <a:lnTo>
                    <a:pt x="1072" y="72"/>
                  </a:lnTo>
                  <a:lnTo>
                    <a:pt x="1040" y="48"/>
                  </a:lnTo>
                  <a:lnTo>
                    <a:pt x="1016" y="40"/>
                  </a:lnTo>
                  <a:lnTo>
                    <a:pt x="1016" y="32"/>
                  </a:lnTo>
                  <a:lnTo>
                    <a:pt x="1000" y="0"/>
                  </a:lnTo>
                  <a:lnTo>
                    <a:pt x="968" y="0"/>
                  </a:lnTo>
                  <a:lnTo>
                    <a:pt x="936" y="32"/>
                  </a:lnTo>
                  <a:lnTo>
                    <a:pt x="928" y="64"/>
                  </a:lnTo>
                  <a:lnTo>
                    <a:pt x="888" y="88"/>
                  </a:lnTo>
                  <a:lnTo>
                    <a:pt x="864" y="72"/>
                  </a:lnTo>
                  <a:lnTo>
                    <a:pt x="824" y="88"/>
                  </a:lnTo>
                  <a:lnTo>
                    <a:pt x="784" y="112"/>
                  </a:lnTo>
                  <a:lnTo>
                    <a:pt x="760" y="136"/>
                  </a:lnTo>
                  <a:lnTo>
                    <a:pt x="752" y="184"/>
                  </a:lnTo>
                  <a:lnTo>
                    <a:pt x="688" y="200"/>
                  </a:lnTo>
                  <a:lnTo>
                    <a:pt x="680" y="216"/>
                  </a:lnTo>
                  <a:lnTo>
                    <a:pt x="680" y="256"/>
                  </a:lnTo>
                  <a:lnTo>
                    <a:pt x="672" y="248"/>
                  </a:lnTo>
                  <a:lnTo>
                    <a:pt x="648" y="240"/>
                  </a:lnTo>
                  <a:lnTo>
                    <a:pt x="632" y="264"/>
                  </a:lnTo>
                  <a:lnTo>
                    <a:pt x="624" y="256"/>
                  </a:lnTo>
                  <a:lnTo>
                    <a:pt x="624" y="248"/>
                  </a:lnTo>
                  <a:lnTo>
                    <a:pt x="608" y="232"/>
                  </a:lnTo>
                  <a:lnTo>
                    <a:pt x="600" y="232"/>
                  </a:lnTo>
                  <a:lnTo>
                    <a:pt x="592" y="256"/>
                  </a:lnTo>
                  <a:lnTo>
                    <a:pt x="592" y="280"/>
                  </a:lnTo>
                  <a:lnTo>
                    <a:pt x="592" y="312"/>
                  </a:lnTo>
                  <a:lnTo>
                    <a:pt x="584" y="320"/>
                  </a:lnTo>
                  <a:lnTo>
                    <a:pt x="576" y="304"/>
                  </a:lnTo>
                  <a:lnTo>
                    <a:pt x="584" y="272"/>
                  </a:lnTo>
                  <a:lnTo>
                    <a:pt x="576" y="248"/>
                  </a:lnTo>
                  <a:lnTo>
                    <a:pt x="576" y="232"/>
                  </a:lnTo>
                  <a:lnTo>
                    <a:pt x="552" y="224"/>
                  </a:lnTo>
                  <a:lnTo>
                    <a:pt x="528" y="224"/>
                  </a:lnTo>
                  <a:lnTo>
                    <a:pt x="512" y="280"/>
                  </a:lnTo>
                  <a:lnTo>
                    <a:pt x="504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504" y="344"/>
                  </a:lnTo>
                  <a:lnTo>
                    <a:pt x="504" y="352"/>
                  </a:lnTo>
                  <a:lnTo>
                    <a:pt x="528" y="376"/>
                  </a:lnTo>
                  <a:lnTo>
                    <a:pt x="512" y="400"/>
                  </a:lnTo>
                  <a:lnTo>
                    <a:pt x="488" y="376"/>
                  </a:lnTo>
                  <a:lnTo>
                    <a:pt x="456" y="352"/>
                  </a:lnTo>
                  <a:lnTo>
                    <a:pt x="432" y="352"/>
                  </a:lnTo>
                  <a:lnTo>
                    <a:pt x="416" y="352"/>
                  </a:lnTo>
                  <a:lnTo>
                    <a:pt x="416" y="376"/>
                  </a:lnTo>
                  <a:lnTo>
                    <a:pt x="408" y="384"/>
                  </a:lnTo>
                  <a:lnTo>
                    <a:pt x="392" y="376"/>
                  </a:lnTo>
                  <a:lnTo>
                    <a:pt x="376" y="384"/>
                  </a:lnTo>
                  <a:lnTo>
                    <a:pt x="360" y="392"/>
                  </a:lnTo>
                  <a:lnTo>
                    <a:pt x="344" y="392"/>
                  </a:lnTo>
                  <a:lnTo>
                    <a:pt x="336" y="384"/>
                  </a:lnTo>
                  <a:lnTo>
                    <a:pt x="320" y="392"/>
                  </a:lnTo>
                  <a:lnTo>
                    <a:pt x="296" y="408"/>
                  </a:lnTo>
                  <a:lnTo>
                    <a:pt x="264" y="424"/>
                  </a:lnTo>
                  <a:lnTo>
                    <a:pt x="256" y="424"/>
                  </a:lnTo>
                  <a:lnTo>
                    <a:pt x="248" y="448"/>
                  </a:lnTo>
                  <a:lnTo>
                    <a:pt x="240" y="448"/>
                  </a:lnTo>
                  <a:lnTo>
                    <a:pt x="224" y="432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0" y="400"/>
                  </a:lnTo>
                  <a:lnTo>
                    <a:pt x="224" y="392"/>
                  </a:lnTo>
                  <a:lnTo>
                    <a:pt x="216" y="392"/>
                  </a:lnTo>
                  <a:lnTo>
                    <a:pt x="200" y="392"/>
                  </a:lnTo>
                  <a:lnTo>
                    <a:pt x="208" y="408"/>
                  </a:lnTo>
                  <a:lnTo>
                    <a:pt x="208" y="432"/>
                  </a:lnTo>
                  <a:lnTo>
                    <a:pt x="216" y="448"/>
                  </a:lnTo>
                  <a:lnTo>
                    <a:pt x="208" y="472"/>
                  </a:lnTo>
                  <a:lnTo>
                    <a:pt x="200" y="464"/>
                  </a:lnTo>
                  <a:lnTo>
                    <a:pt x="184" y="464"/>
                  </a:lnTo>
                  <a:lnTo>
                    <a:pt x="176" y="472"/>
                  </a:lnTo>
                  <a:lnTo>
                    <a:pt x="160" y="480"/>
                  </a:lnTo>
                  <a:lnTo>
                    <a:pt x="152" y="488"/>
                  </a:lnTo>
                  <a:lnTo>
                    <a:pt x="168" y="520"/>
                  </a:lnTo>
                  <a:lnTo>
                    <a:pt x="160" y="512"/>
                  </a:lnTo>
                  <a:lnTo>
                    <a:pt x="136" y="512"/>
                  </a:lnTo>
                  <a:lnTo>
                    <a:pt x="120" y="504"/>
                  </a:lnTo>
                  <a:lnTo>
                    <a:pt x="120" y="512"/>
                  </a:lnTo>
                  <a:lnTo>
                    <a:pt x="128" y="528"/>
                  </a:lnTo>
                  <a:lnTo>
                    <a:pt x="136" y="536"/>
                  </a:lnTo>
                  <a:lnTo>
                    <a:pt x="128" y="544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96" y="472"/>
                  </a:lnTo>
                  <a:lnTo>
                    <a:pt x="80" y="464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64" y="440"/>
                  </a:lnTo>
                  <a:lnTo>
                    <a:pt x="72" y="448"/>
                  </a:lnTo>
                  <a:lnTo>
                    <a:pt x="88" y="448"/>
                  </a:lnTo>
                  <a:lnTo>
                    <a:pt x="96" y="464"/>
                  </a:lnTo>
                  <a:lnTo>
                    <a:pt x="128" y="472"/>
                  </a:lnTo>
                  <a:lnTo>
                    <a:pt x="152" y="464"/>
                  </a:lnTo>
                  <a:lnTo>
                    <a:pt x="168" y="456"/>
                  </a:lnTo>
                  <a:lnTo>
                    <a:pt x="176" y="432"/>
                  </a:lnTo>
                  <a:lnTo>
                    <a:pt x="144" y="400"/>
                  </a:lnTo>
                  <a:lnTo>
                    <a:pt x="120" y="384"/>
                  </a:lnTo>
                  <a:lnTo>
                    <a:pt x="104" y="368"/>
                  </a:lnTo>
                  <a:lnTo>
                    <a:pt x="80" y="360"/>
                  </a:lnTo>
                  <a:lnTo>
                    <a:pt x="72" y="360"/>
                  </a:lnTo>
                  <a:lnTo>
                    <a:pt x="72" y="344"/>
                  </a:lnTo>
                  <a:lnTo>
                    <a:pt x="56" y="344"/>
                  </a:lnTo>
                  <a:lnTo>
                    <a:pt x="40" y="344"/>
                  </a:lnTo>
                  <a:lnTo>
                    <a:pt x="32" y="352"/>
                  </a:lnTo>
                  <a:lnTo>
                    <a:pt x="16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400"/>
                  </a:lnTo>
                  <a:lnTo>
                    <a:pt x="24" y="408"/>
                  </a:lnTo>
                  <a:lnTo>
                    <a:pt x="32" y="424"/>
                  </a:lnTo>
                  <a:lnTo>
                    <a:pt x="16" y="448"/>
                  </a:lnTo>
                  <a:lnTo>
                    <a:pt x="32" y="488"/>
                  </a:lnTo>
                  <a:lnTo>
                    <a:pt x="24" y="496"/>
                  </a:lnTo>
                  <a:lnTo>
                    <a:pt x="32" y="504"/>
                  </a:lnTo>
                  <a:lnTo>
                    <a:pt x="24" y="504"/>
                  </a:lnTo>
                  <a:lnTo>
                    <a:pt x="32" y="512"/>
                  </a:lnTo>
                  <a:lnTo>
                    <a:pt x="32" y="520"/>
                  </a:lnTo>
                  <a:lnTo>
                    <a:pt x="40" y="528"/>
                  </a:lnTo>
                  <a:lnTo>
                    <a:pt x="32" y="544"/>
                  </a:lnTo>
                  <a:lnTo>
                    <a:pt x="40" y="560"/>
                  </a:lnTo>
                  <a:lnTo>
                    <a:pt x="48" y="560"/>
                  </a:lnTo>
                  <a:lnTo>
                    <a:pt x="48" y="568"/>
                  </a:lnTo>
                  <a:lnTo>
                    <a:pt x="0" y="624"/>
                  </a:lnTo>
                  <a:lnTo>
                    <a:pt x="8" y="624"/>
                  </a:lnTo>
                  <a:lnTo>
                    <a:pt x="16" y="632"/>
                  </a:lnTo>
                  <a:lnTo>
                    <a:pt x="16" y="648"/>
                  </a:lnTo>
                  <a:lnTo>
                    <a:pt x="8" y="648"/>
                  </a:lnTo>
                  <a:lnTo>
                    <a:pt x="8" y="656"/>
                  </a:lnTo>
                  <a:lnTo>
                    <a:pt x="8" y="672"/>
                  </a:lnTo>
                  <a:lnTo>
                    <a:pt x="8" y="680"/>
                  </a:lnTo>
                  <a:lnTo>
                    <a:pt x="0" y="712"/>
                  </a:lnTo>
                  <a:lnTo>
                    <a:pt x="8" y="728"/>
                  </a:lnTo>
                  <a:lnTo>
                    <a:pt x="24" y="736"/>
                  </a:lnTo>
                  <a:lnTo>
                    <a:pt x="40" y="744"/>
                  </a:lnTo>
                  <a:lnTo>
                    <a:pt x="56" y="776"/>
                  </a:lnTo>
                  <a:lnTo>
                    <a:pt x="64" y="784"/>
                  </a:lnTo>
                  <a:lnTo>
                    <a:pt x="64" y="792"/>
                  </a:lnTo>
                  <a:lnTo>
                    <a:pt x="48" y="800"/>
                  </a:lnTo>
                  <a:lnTo>
                    <a:pt x="56" y="816"/>
                  </a:lnTo>
                  <a:lnTo>
                    <a:pt x="64" y="816"/>
                  </a:lnTo>
                  <a:lnTo>
                    <a:pt x="72" y="816"/>
                  </a:lnTo>
                  <a:lnTo>
                    <a:pt x="88" y="832"/>
                  </a:lnTo>
                  <a:lnTo>
                    <a:pt x="136" y="856"/>
                  </a:lnTo>
                  <a:lnTo>
                    <a:pt x="144" y="856"/>
                  </a:lnTo>
                  <a:lnTo>
                    <a:pt x="136" y="872"/>
                  </a:lnTo>
                  <a:lnTo>
                    <a:pt x="128" y="880"/>
                  </a:lnTo>
                  <a:lnTo>
                    <a:pt x="120" y="888"/>
                  </a:lnTo>
                  <a:lnTo>
                    <a:pt x="112" y="896"/>
                  </a:lnTo>
                  <a:lnTo>
                    <a:pt x="128" y="896"/>
                  </a:lnTo>
                  <a:lnTo>
                    <a:pt x="120" y="912"/>
                  </a:lnTo>
                  <a:lnTo>
                    <a:pt x="104" y="928"/>
                  </a:lnTo>
                  <a:lnTo>
                    <a:pt x="120" y="944"/>
                  </a:lnTo>
                  <a:lnTo>
                    <a:pt x="144" y="952"/>
                  </a:lnTo>
                  <a:lnTo>
                    <a:pt x="160" y="976"/>
                  </a:lnTo>
                  <a:lnTo>
                    <a:pt x="160" y="984"/>
                  </a:lnTo>
                  <a:lnTo>
                    <a:pt x="168" y="992"/>
                  </a:lnTo>
                  <a:lnTo>
                    <a:pt x="184" y="992"/>
                  </a:lnTo>
                  <a:lnTo>
                    <a:pt x="192" y="1000"/>
                  </a:lnTo>
                  <a:lnTo>
                    <a:pt x="200" y="1016"/>
                  </a:lnTo>
                  <a:lnTo>
                    <a:pt x="200" y="1024"/>
                  </a:lnTo>
                  <a:lnTo>
                    <a:pt x="208" y="1032"/>
                  </a:lnTo>
                  <a:lnTo>
                    <a:pt x="224" y="1032"/>
                  </a:lnTo>
                  <a:lnTo>
                    <a:pt x="240" y="1024"/>
                  </a:lnTo>
                  <a:lnTo>
                    <a:pt x="248" y="1032"/>
                  </a:lnTo>
                  <a:lnTo>
                    <a:pt x="248" y="1040"/>
                  </a:lnTo>
                  <a:lnTo>
                    <a:pt x="256" y="1024"/>
                  </a:lnTo>
                  <a:lnTo>
                    <a:pt x="272" y="1008"/>
                  </a:lnTo>
                  <a:lnTo>
                    <a:pt x="256" y="976"/>
                  </a:lnTo>
                  <a:lnTo>
                    <a:pt x="224" y="936"/>
                  </a:lnTo>
                  <a:lnTo>
                    <a:pt x="240" y="912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40" y="888"/>
                  </a:lnTo>
                  <a:lnTo>
                    <a:pt x="256" y="856"/>
                  </a:lnTo>
                  <a:lnTo>
                    <a:pt x="296" y="840"/>
                  </a:lnTo>
                  <a:lnTo>
                    <a:pt x="328" y="832"/>
                  </a:lnTo>
                  <a:lnTo>
                    <a:pt x="352" y="848"/>
                  </a:lnTo>
                  <a:lnTo>
                    <a:pt x="376" y="840"/>
                  </a:lnTo>
                  <a:lnTo>
                    <a:pt x="400" y="848"/>
                  </a:lnTo>
                  <a:lnTo>
                    <a:pt x="432" y="840"/>
                  </a:lnTo>
                  <a:lnTo>
                    <a:pt x="424" y="816"/>
                  </a:lnTo>
                  <a:lnTo>
                    <a:pt x="440" y="784"/>
                  </a:lnTo>
                  <a:lnTo>
                    <a:pt x="488" y="760"/>
                  </a:lnTo>
                  <a:lnTo>
                    <a:pt x="536" y="752"/>
                  </a:lnTo>
                  <a:lnTo>
                    <a:pt x="568" y="792"/>
                  </a:lnTo>
                  <a:lnTo>
                    <a:pt x="608" y="776"/>
                  </a:lnTo>
                  <a:lnTo>
                    <a:pt x="624" y="776"/>
                  </a:lnTo>
                  <a:lnTo>
                    <a:pt x="640" y="808"/>
                  </a:lnTo>
                  <a:lnTo>
                    <a:pt x="656" y="848"/>
                  </a:lnTo>
                  <a:lnTo>
                    <a:pt x="696" y="848"/>
                  </a:lnTo>
                  <a:lnTo>
                    <a:pt x="728" y="864"/>
                  </a:lnTo>
                  <a:lnTo>
                    <a:pt x="760" y="864"/>
                  </a:lnTo>
                  <a:lnTo>
                    <a:pt x="760" y="888"/>
                  </a:lnTo>
                  <a:lnTo>
                    <a:pt x="768" y="888"/>
                  </a:lnTo>
                  <a:lnTo>
                    <a:pt x="776" y="872"/>
                  </a:lnTo>
                  <a:lnTo>
                    <a:pt x="808" y="856"/>
                  </a:lnTo>
                  <a:lnTo>
                    <a:pt x="848" y="848"/>
                  </a:lnTo>
                  <a:lnTo>
                    <a:pt x="880" y="864"/>
                  </a:lnTo>
                  <a:lnTo>
                    <a:pt x="896" y="840"/>
                  </a:lnTo>
                  <a:lnTo>
                    <a:pt x="912" y="824"/>
                  </a:lnTo>
                  <a:lnTo>
                    <a:pt x="960" y="840"/>
                  </a:lnTo>
                  <a:lnTo>
                    <a:pt x="976" y="856"/>
                  </a:lnTo>
                  <a:lnTo>
                    <a:pt x="1016" y="856"/>
                  </a:lnTo>
                  <a:lnTo>
                    <a:pt x="1040" y="880"/>
                  </a:lnTo>
                  <a:lnTo>
                    <a:pt x="1104" y="864"/>
                  </a:lnTo>
                  <a:lnTo>
                    <a:pt x="1128" y="872"/>
                  </a:lnTo>
                  <a:lnTo>
                    <a:pt x="1136" y="864"/>
                  </a:lnTo>
                  <a:lnTo>
                    <a:pt x="1160" y="864"/>
                  </a:lnTo>
                  <a:lnTo>
                    <a:pt x="1184" y="816"/>
                  </a:lnTo>
                  <a:lnTo>
                    <a:pt x="1192" y="800"/>
                  </a:lnTo>
                  <a:lnTo>
                    <a:pt x="1232" y="800"/>
                  </a:lnTo>
                  <a:lnTo>
                    <a:pt x="1272" y="872"/>
                  </a:lnTo>
                  <a:lnTo>
                    <a:pt x="1304" y="880"/>
                  </a:lnTo>
                  <a:lnTo>
                    <a:pt x="1312" y="896"/>
                  </a:lnTo>
                  <a:lnTo>
                    <a:pt x="1360" y="888"/>
                  </a:lnTo>
                  <a:lnTo>
                    <a:pt x="1336" y="952"/>
                  </a:lnTo>
                  <a:lnTo>
                    <a:pt x="1320" y="952"/>
                  </a:lnTo>
                  <a:lnTo>
                    <a:pt x="1304" y="1000"/>
                  </a:lnTo>
                  <a:lnTo>
                    <a:pt x="1312" y="1000"/>
                  </a:lnTo>
                  <a:lnTo>
                    <a:pt x="1320" y="1000"/>
                  </a:lnTo>
                  <a:lnTo>
                    <a:pt x="1328" y="992"/>
                  </a:lnTo>
                  <a:lnTo>
                    <a:pt x="1344" y="1000"/>
                  </a:lnTo>
                  <a:lnTo>
                    <a:pt x="1368" y="976"/>
                  </a:lnTo>
                  <a:lnTo>
                    <a:pt x="1384" y="960"/>
                  </a:lnTo>
                  <a:lnTo>
                    <a:pt x="1416" y="920"/>
                  </a:lnTo>
                  <a:lnTo>
                    <a:pt x="1432" y="888"/>
                  </a:lnTo>
                  <a:lnTo>
                    <a:pt x="1432" y="856"/>
                  </a:lnTo>
                  <a:lnTo>
                    <a:pt x="1440" y="808"/>
                  </a:lnTo>
                  <a:lnTo>
                    <a:pt x="1440" y="792"/>
                  </a:lnTo>
                  <a:lnTo>
                    <a:pt x="1424" y="776"/>
                  </a:lnTo>
                  <a:lnTo>
                    <a:pt x="1400" y="792"/>
                  </a:lnTo>
                  <a:lnTo>
                    <a:pt x="1384" y="784"/>
                  </a:lnTo>
                  <a:lnTo>
                    <a:pt x="1376" y="768"/>
                  </a:lnTo>
                  <a:lnTo>
                    <a:pt x="1368" y="768"/>
                  </a:lnTo>
                  <a:lnTo>
                    <a:pt x="1376" y="760"/>
                  </a:lnTo>
                  <a:lnTo>
                    <a:pt x="1400" y="736"/>
                  </a:lnTo>
                  <a:lnTo>
                    <a:pt x="1416" y="720"/>
                  </a:lnTo>
                  <a:lnTo>
                    <a:pt x="1416" y="712"/>
                  </a:lnTo>
                  <a:lnTo>
                    <a:pt x="1472" y="656"/>
                  </a:lnTo>
                  <a:lnTo>
                    <a:pt x="1488" y="656"/>
                  </a:lnTo>
                  <a:lnTo>
                    <a:pt x="1528" y="656"/>
                  </a:lnTo>
                  <a:lnTo>
                    <a:pt x="1544" y="648"/>
                  </a:lnTo>
                  <a:lnTo>
                    <a:pt x="1568" y="656"/>
                  </a:lnTo>
                  <a:lnTo>
                    <a:pt x="1568" y="672"/>
                  </a:lnTo>
                  <a:lnTo>
                    <a:pt x="1608" y="664"/>
                  </a:lnTo>
                  <a:lnTo>
                    <a:pt x="1616" y="664"/>
                  </a:lnTo>
                  <a:lnTo>
                    <a:pt x="1608" y="656"/>
                  </a:lnTo>
                  <a:lnTo>
                    <a:pt x="1616" y="632"/>
                  </a:lnTo>
                  <a:lnTo>
                    <a:pt x="1624" y="608"/>
                  </a:lnTo>
                  <a:lnTo>
                    <a:pt x="1648" y="592"/>
                  </a:lnTo>
                  <a:lnTo>
                    <a:pt x="1680" y="600"/>
                  </a:lnTo>
                  <a:lnTo>
                    <a:pt x="1688" y="616"/>
                  </a:lnTo>
                  <a:lnTo>
                    <a:pt x="1704" y="600"/>
                  </a:lnTo>
                  <a:lnTo>
                    <a:pt x="1736" y="576"/>
                  </a:lnTo>
                  <a:lnTo>
                    <a:pt x="1736" y="608"/>
                  </a:lnTo>
                  <a:lnTo>
                    <a:pt x="1712" y="632"/>
                  </a:lnTo>
                  <a:lnTo>
                    <a:pt x="1696" y="640"/>
                  </a:lnTo>
                  <a:lnTo>
                    <a:pt x="1680" y="664"/>
                  </a:lnTo>
                  <a:lnTo>
                    <a:pt x="1664" y="680"/>
                  </a:lnTo>
                  <a:lnTo>
                    <a:pt x="1648" y="696"/>
                  </a:lnTo>
                  <a:lnTo>
                    <a:pt x="1640" y="696"/>
                  </a:lnTo>
                  <a:lnTo>
                    <a:pt x="1624" y="744"/>
                  </a:lnTo>
                  <a:lnTo>
                    <a:pt x="1640" y="840"/>
                  </a:lnTo>
                  <a:lnTo>
                    <a:pt x="1664" y="808"/>
                  </a:lnTo>
                  <a:lnTo>
                    <a:pt x="1672" y="800"/>
                  </a:lnTo>
                  <a:lnTo>
                    <a:pt x="1680" y="784"/>
                  </a:lnTo>
                  <a:lnTo>
                    <a:pt x="1688" y="768"/>
                  </a:lnTo>
                  <a:lnTo>
                    <a:pt x="1704" y="760"/>
                  </a:lnTo>
                  <a:lnTo>
                    <a:pt x="1704" y="744"/>
                  </a:lnTo>
                  <a:lnTo>
                    <a:pt x="1712" y="736"/>
                  </a:lnTo>
                  <a:lnTo>
                    <a:pt x="1720" y="704"/>
                  </a:lnTo>
                  <a:lnTo>
                    <a:pt x="1720" y="696"/>
                  </a:lnTo>
                  <a:lnTo>
                    <a:pt x="1704" y="696"/>
                  </a:lnTo>
                  <a:lnTo>
                    <a:pt x="1720" y="656"/>
                  </a:lnTo>
                  <a:lnTo>
                    <a:pt x="1728" y="648"/>
                  </a:lnTo>
                  <a:lnTo>
                    <a:pt x="1744" y="640"/>
                  </a:lnTo>
                  <a:lnTo>
                    <a:pt x="1752" y="640"/>
                  </a:lnTo>
                  <a:lnTo>
                    <a:pt x="1760" y="648"/>
                  </a:lnTo>
                  <a:lnTo>
                    <a:pt x="1784" y="624"/>
                  </a:lnTo>
                  <a:lnTo>
                    <a:pt x="1808" y="648"/>
                  </a:lnTo>
                  <a:lnTo>
                    <a:pt x="1816" y="624"/>
                  </a:lnTo>
                  <a:lnTo>
                    <a:pt x="1832" y="624"/>
                  </a:lnTo>
                  <a:lnTo>
                    <a:pt x="1856" y="592"/>
                  </a:lnTo>
                  <a:lnTo>
                    <a:pt x="1888" y="576"/>
                  </a:lnTo>
                  <a:lnTo>
                    <a:pt x="1904" y="576"/>
                  </a:lnTo>
                  <a:lnTo>
                    <a:pt x="1920" y="584"/>
                  </a:lnTo>
                  <a:lnTo>
                    <a:pt x="1920" y="576"/>
                  </a:lnTo>
                  <a:lnTo>
                    <a:pt x="1920" y="560"/>
                  </a:lnTo>
                  <a:lnTo>
                    <a:pt x="1912" y="536"/>
                  </a:lnTo>
                  <a:lnTo>
                    <a:pt x="1896" y="520"/>
                  </a:lnTo>
                  <a:lnTo>
                    <a:pt x="1912" y="512"/>
                  </a:lnTo>
                  <a:lnTo>
                    <a:pt x="1928" y="504"/>
                  </a:lnTo>
                  <a:close/>
                </a:path>
              </a:pathLst>
            </a:custGeom>
            <a:solidFill>
              <a:srgbClr val="124C50"/>
            </a:solidFill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5" name="Freeform 689"/>
            <p:cNvSpPr/>
            <p:nvPr/>
          </p:nvSpPr>
          <p:spPr bwMode="auto">
            <a:xfrm>
              <a:off x="5331407" y="2896229"/>
              <a:ext cx="53734" cy="10966"/>
            </a:xfrm>
            <a:custGeom>
              <a:gdLst>
                <a:gd fmla="*/ 2147483647 w 40" name="T0"/>
                <a:gd fmla="*/ 2147483647 h 8" name="T1"/>
                <a:gd fmla="*/ 2147483647 w 40" name="T2"/>
                <a:gd fmla="*/ 2147483647 h 8" name="T3"/>
                <a:gd fmla="*/ 2147483647 w 40" name="T4"/>
                <a:gd fmla="*/ 0 h 8" name="T5"/>
                <a:gd fmla="*/ 0 w 40" name="T6"/>
                <a:gd fmla="*/ 2147483647 h 8" name="T7"/>
                <a:gd fmla="*/ 2147483647 w 40" name="T8"/>
                <a:gd fmla="*/ 2147483647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0" name="T15"/>
                <a:gd fmla="*/ 0 h 8" name="T16"/>
                <a:gd fmla="*/ 40 w 40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40">
                  <a:moveTo>
                    <a:pt x="8" y="8"/>
                  </a:moveTo>
                  <a:lnTo>
                    <a:pt x="24" y="8"/>
                  </a:lnTo>
                  <a:lnTo>
                    <a:pt x="4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6" name="Freeform 690"/>
            <p:cNvSpPr/>
            <p:nvPr/>
          </p:nvSpPr>
          <p:spPr bwMode="auto">
            <a:xfrm>
              <a:off x="5256837" y="2445520"/>
              <a:ext cx="697448" cy="493477"/>
            </a:xfrm>
            <a:custGeom>
              <a:gdLst>
                <a:gd fmla="*/ 2147483647 w 520" name="T0"/>
                <a:gd fmla="*/ 2147483647 h 368" name="T1"/>
                <a:gd fmla="*/ 2147483647 w 520" name="T2"/>
                <a:gd fmla="*/ 2147483647 h 368" name="T3"/>
                <a:gd fmla="*/ 2147483647 w 520" name="T4"/>
                <a:gd fmla="*/ 2147483647 h 368" name="T5"/>
                <a:gd fmla="*/ 2147483647 w 520" name="T6"/>
                <a:gd fmla="*/ 2147483647 h 368" name="T7"/>
                <a:gd fmla="*/ 2147483647 w 520" name="T8"/>
                <a:gd fmla="*/ 2147483647 h 368" name="T9"/>
                <a:gd fmla="*/ 2147483647 w 520" name="T10"/>
                <a:gd fmla="*/ 2147483647 h 368" name="T11"/>
                <a:gd fmla="*/ 2147483647 w 520" name="T12"/>
                <a:gd fmla="*/ 2147483647 h 368" name="T13"/>
                <a:gd fmla="*/ 2147483647 w 520" name="T14"/>
                <a:gd fmla="*/ 2147483647 h 368" name="T15"/>
                <a:gd fmla="*/ 2147483647 w 520" name="T16"/>
                <a:gd fmla="*/ 2147483647 h 368" name="T17"/>
                <a:gd fmla="*/ 2147483647 w 520" name="T18"/>
                <a:gd fmla="*/ 2147483647 h 368" name="T19"/>
                <a:gd fmla="*/ 2147483647 w 520" name="T20"/>
                <a:gd fmla="*/ 2147483647 h 368" name="T21"/>
                <a:gd fmla="*/ 2147483647 w 520" name="T22"/>
                <a:gd fmla="*/ 2147483647 h 368" name="T23"/>
                <a:gd fmla="*/ 2147483647 w 520" name="T24"/>
                <a:gd fmla="*/ 2147483647 h 368" name="T25"/>
                <a:gd fmla="*/ 2147483647 w 520" name="T26"/>
                <a:gd fmla="*/ 2147483647 h 368" name="T27"/>
                <a:gd fmla="*/ 2147483647 w 520" name="T28"/>
                <a:gd fmla="*/ 2147483647 h 368" name="T29"/>
                <a:gd fmla="*/ 0 w 520" name="T30"/>
                <a:gd fmla="*/ 2147483647 h 368" name="T31"/>
                <a:gd fmla="*/ 2147483647 w 520" name="T32"/>
                <a:gd fmla="*/ 2147483647 h 368" name="T33"/>
                <a:gd fmla="*/ 2147483647 w 520" name="T34"/>
                <a:gd fmla="*/ 2147483647 h 368" name="T35"/>
                <a:gd fmla="*/ 2147483647 w 520" name="T36"/>
                <a:gd fmla="*/ 2147483647 h 368" name="T37"/>
                <a:gd fmla="*/ 2147483647 w 520" name="T38"/>
                <a:gd fmla="*/ 2147483647 h 368" name="T39"/>
                <a:gd fmla="*/ 2147483647 w 520" name="T40"/>
                <a:gd fmla="*/ 2147483647 h 368" name="T41"/>
                <a:gd fmla="*/ 2147483647 w 520" name="T42"/>
                <a:gd fmla="*/ 2147483647 h 368" name="T43"/>
                <a:gd fmla="*/ 2147483647 w 520" name="T44"/>
                <a:gd fmla="*/ 2147483647 h 368" name="T45"/>
                <a:gd fmla="*/ 2147483647 w 520" name="T46"/>
                <a:gd fmla="*/ 2147483647 h 368" name="T47"/>
                <a:gd fmla="*/ 2147483647 w 520" name="T48"/>
                <a:gd fmla="*/ 2147483647 h 368" name="T49"/>
                <a:gd fmla="*/ 2147483647 w 520" name="T50"/>
                <a:gd fmla="*/ 2147483647 h 368" name="T51"/>
                <a:gd fmla="*/ 2147483647 w 520" name="T52"/>
                <a:gd fmla="*/ 2147483647 h 368" name="T53"/>
                <a:gd fmla="*/ 2147483647 w 520" name="T54"/>
                <a:gd fmla="*/ 2147483647 h 368" name="T55"/>
                <a:gd fmla="*/ 2147483647 w 520" name="T56"/>
                <a:gd fmla="*/ 2147483647 h 368" name="T57"/>
                <a:gd fmla="*/ 2147483647 w 520" name="T58"/>
                <a:gd fmla="*/ 2147483647 h 368" name="T59"/>
                <a:gd fmla="*/ 2147483647 w 520" name="T60"/>
                <a:gd fmla="*/ 2147483647 h 368" name="T61"/>
                <a:gd fmla="*/ 2147483647 w 520" name="T62"/>
                <a:gd fmla="*/ 2147483647 h 368" name="T63"/>
                <a:gd fmla="*/ 2147483647 w 520" name="T64"/>
                <a:gd fmla="*/ 2147483647 h 368" name="T65"/>
                <a:gd fmla="*/ 2147483647 w 520" name="T66"/>
                <a:gd fmla="*/ 2147483647 h 368" name="T67"/>
                <a:gd fmla="*/ 2147483647 w 520" name="T68"/>
                <a:gd fmla="*/ 2147483647 h 368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520" name="T105"/>
                <a:gd fmla="*/ 0 h 368" name="T106"/>
                <a:gd fmla="*/ 520 w 520" name="T107"/>
                <a:gd fmla="*/ 368 h 368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368" w="520">
                  <a:moveTo>
                    <a:pt x="360" y="320"/>
                  </a:moveTo>
                  <a:lnTo>
                    <a:pt x="352" y="312"/>
                  </a:lnTo>
                  <a:lnTo>
                    <a:pt x="352" y="296"/>
                  </a:lnTo>
                  <a:lnTo>
                    <a:pt x="384" y="288"/>
                  </a:lnTo>
                  <a:lnTo>
                    <a:pt x="408" y="272"/>
                  </a:lnTo>
                  <a:lnTo>
                    <a:pt x="424" y="256"/>
                  </a:lnTo>
                  <a:lnTo>
                    <a:pt x="432" y="208"/>
                  </a:lnTo>
                  <a:lnTo>
                    <a:pt x="456" y="200"/>
                  </a:lnTo>
                  <a:lnTo>
                    <a:pt x="464" y="160"/>
                  </a:lnTo>
                  <a:lnTo>
                    <a:pt x="496" y="168"/>
                  </a:lnTo>
                  <a:lnTo>
                    <a:pt x="504" y="144"/>
                  </a:lnTo>
                  <a:lnTo>
                    <a:pt x="520" y="136"/>
                  </a:lnTo>
                  <a:lnTo>
                    <a:pt x="520" y="120"/>
                  </a:lnTo>
                  <a:lnTo>
                    <a:pt x="488" y="112"/>
                  </a:lnTo>
                  <a:lnTo>
                    <a:pt x="456" y="96"/>
                  </a:lnTo>
                  <a:lnTo>
                    <a:pt x="416" y="96"/>
                  </a:lnTo>
                  <a:lnTo>
                    <a:pt x="400" y="56"/>
                  </a:lnTo>
                  <a:lnTo>
                    <a:pt x="384" y="24"/>
                  </a:lnTo>
                  <a:lnTo>
                    <a:pt x="368" y="24"/>
                  </a:lnTo>
                  <a:lnTo>
                    <a:pt x="328" y="40"/>
                  </a:lnTo>
                  <a:lnTo>
                    <a:pt x="296" y="0"/>
                  </a:lnTo>
                  <a:lnTo>
                    <a:pt x="248" y="16"/>
                  </a:lnTo>
                  <a:lnTo>
                    <a:pt x="200" y="32"/>
                  </a:lnTo>
                  <a:lnTo>
                    <a:pt x="184" y="64"/>
                  </a:lnTo>
                  <a:lnTo>
                    <a:pt x="192" y="96"/>
                  </a:lnTo>
                  <a:lnTo>
                    <a:pt x="160" y="96"/>
                  </a:lnTo>
                  <a:lnTo>
                    <a:pt x="136" y="96"/>
                  </a:lnTo>
                  <a:lnTo>
                    <a:pt x="112" y="96"/>
                  </a:lnTo>
                  <a:lnTo>
                    <a:pt x="88" y="80"/>
                  </a:lnTo>
                  <a:lnTo>
                    <a:pt x="56" y="88"/>
                  </a:lnTo>
                  <a:lnTo>
                    <a:pt x="16" y="104"/>
                  </a:lnTo>
                  <a:lnTo>
                    <a:pt x="0" y="136"/>
                  </a:lnTo>
                  <a:lnTo>
                    <a:pt x="16" y="152"/>
                  </a:lnTo>
                  <a:lnTo>
                    <a:pt x="24" y="168"/>
                  </a:lnTo>
                  <a:lnTo>
                    <a:pt x="56" y="168"/>
                  </a:lnTo>
                  <a:lnTo>
                    <a:pt x="80" y="168"/>
                  </a:lnTo>
                  <a:lnTo>
                    <a:pt x="104" y="200"/>
                  </a:lnTo>
                  <a:lnTo>
                    <a:pt x="80" y="200"/>
                  </a:lnTo>
                  <a:lnTo>
                    <a:pt x="64" y="200"/>
                  </a:lnTo>
                  <a:lnTo>
                    <a:pt x="56" y="208"/>
                  </a:lnTo>
                  <a:lnTo>
                    <a:pt x="64" y="240"/>
                  </a:lnTo>
                  <a:lnTo>
                    <a:pt x="80" y="256"/>
                  </a:lnTo>
                  <a:lnTo>
                    <a:pt x="80" y="288"/>
                  </a:lnTo>
                  <a:lnTo>
                    <a:pt x="96" y="304"/>
                  </a:lnTo>
                  <a:lnTo>
                    <a:pt x="96" y="336"/>
                  </a:lnTo>
                  <a:lnTo>
                    <a:pt x="96" y="328"/>
                  </a:lnTo>
                  <a:lnTo>
                    <a:pt x="120" y="320"/>
                  </a:lnTo>
                  <a:lnTo>
                    <a:pt x="136" y="320"/>
                  </a:lnTo>
                  <a:lnTo>
                    <a:pt x="152" y="328"/>
                  </a:lnTo>
                  <a:lnTo>
                    <a:pt x="168" y="344"/>
                  </a:lnTo>
                  <a:lnTo>
                    <a:pt x="184" y="344"/>
                  </a:lnTo>
                  <a:lnTo>
                    <a:pt x="184" y="360"/>
                  </a:lnTo>
                  <a:lnTo>
                    <a:pt x="192" y="360"/>
                  </a:lnTo>
                  <a:lnTo>
                    <a:pt x="208" y="368"/>
                  </a:lnTo>
                  <a:lnTo>
                    <a:pt x="216" y="360"/>
                  </a:lnTo>
                  <a:lnTo>
                    <a:pt x="232" y="352"/>
                  </a:lnTo>
                  <a:lnTo>
                    <a:pt x="240" y="328"/>
                  </a:lnTo>
                  <a:lnTo>
                    <a:pt x="256" y="336"/>
                  </a:lnTo>
                  <a:lnTo>
                    <a:pt x="264" y="336"/>
                  </a:lnTo>
                  <a:lnTo>
                    <a:pt x="272" y="344"/>
                  </a:lnTo>
                  <a:lnTo>
                    <a:pt x="288" y="336"/>
                  </a:lnTo>
                  <a:lnTo>
                    <a:pt x="296" y="328"/>
                  </a:lnTo>
                  <a:lnTo>
                    <a:pt x="312" y="320"/>
                  </a:lnTo>
                  <a:lnTo>
                    <a:pt x="320" y="336"/>
                  </a:lnTo>
                  <a:lnTo>
                    <a:pt x="328" y="336"/>
                  </a:lnTo>
                  <a:lnTo>
                    <a:pt x="344" y="328"/>
                  </a:lnTo>
                  <a:lnTo>
                    <a:pt x="352" y="328"/>
                  </a:lnTo>
                  <a:lnTo>
                    <a:pt x="352" y="336"/>
                  </a:lnTo>
                  <a:lnTo>
                    <a:pt x="360" y="328"/>
                  </a:lnTo>
                  <a:lnTo>
                    <a:pt x="360" y="32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7" name="Freeform 691"/>
            <p:cNvSpPr/>
            <p:nvPr/>
          </p:nvSpPr>
          <p:spPr bwMode="auto">
            <a:xfrm>
              <a:off x="5299605" y="2885263"/>
              <a:ext cx="20836" cy="10966"/>
            </a:xfrm>
            <a:custGeom>
              <a:gdLst>
                <a:gd fmla="*/ 0 w 16" name="T0"/>
                <a:gd fmla="*/ 0 h 8" name="T1"/>
                <a:gd fmla="*/ 0 w 16" name="T2"/>
                <a:gd fmla="*/ 2147483647 h 8" name="T3"/>
                <a:gd fmla="*/ 2147483647 w 16" name="T4"/>
                <a:gd fmla="*/ 2147483647 h 8" name="T5"/>
                <a:gd fmla="*/ 2147483647 w 16" name="T6"/>
                <a:gd fmla="*/ 2147483647 h 8" name="T7"/>
                <a:gd fmla="*/ 0 w 16" name="T8"/>
                <a:gd fmla="*/ 0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6" name="T15"/>
                <a:gd fmla="*/ 0 h 8" name="T16"/>
                <a:gd fmla="*/ 16 w 16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16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8" name="Freeform 692"/>
            <p:cNvSpPr/>
            <p:nvPr/>
          </p:nvSpPr>
          <p:spPr bwMode="auto">
            <a:xfrm>
              <a:off x="4741428" y="2627558"/>
              <a:ext cx="10966" cy="1096"/>
            </a:xfrm>
            <a:custGeom>
              <a:gdLst>
                <a:gd fmla="*/ 0 w 8" name="T0"/>
                <a:gd fmla="*/ 0 h 1943" name="T1"/>
                <a:gd fmla="*/ 2147483647 w 8" name="T2"/>
                <a:gd fmla="*/ 0 h 1943" name="T3"/>
                <a:gd fmla="*/ 0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9" name="Freeform 693"/>
            <p:cNvSpPr/>
            <p:nvPr/>
          </p:nvSpPr>
          <p:spPr bwMode="auto">
            <a:xfrm>
              <a:off x="5299605" y="2885263"/>
              <a:ext cx="20836" cy="10966"/>
            </a:xfrm>
            <a:custGeom>
              <a:gdLst>
                <a:gd fmla="*/ 0 w 16" name="T0"/>
                <a:gd fmla="*/ 0 h 8" name="T1"/>
                <a:gd fmla="*/ 0 w 16" name="T2"/>
                <a:gd fmla="*/ 2147483647 h 8" name="T3"/>
                <a:gd fmla="*/ 2147483647 w 16" name="T4"/>
                <a:gd fmla="*/ 2147483647 h 8" name="T5"/>
                <a:gd fmla="*/ 2147483647 w 16" name="T6"/>
                <a:gd fmla="*/ 2147483647 h 8" name="T7"/>
                <a:gd fmla="*/ 0 w 16" name="T8"/>
                <a:gd fmla="*/ 0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6" name="T15"/>
                <a:gd fmla="*/ 0 h 8" name="T16"/>
                <a:gd fmla="*/ 16 w 16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16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0" name="Rectangle 694"/>
            <p:cNvSpPr>
              <a:spLocks noChangeArrowheads="1"/>
            </p:cNvSpPr>
            <p:nvPr/>
          </p:nvSpPr>
          <p:spPr bwMode="auto">
            <a:xfrm>
              <a:off x="4741428" y="2627558"/>
              <a:ext cx="10966" cy="0"/>
            </a:xfrm>
            <a:prstGeom prst="rect">
              <a:avLst/>
            </a:prstGeom>
            <a:grpFill/>
            <a:ln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charset="-128" panose="020b0600070205080204" pitchFamily="34" typeface="MS PGothic"/>
              </a:endParaRPr>
            </a:p>
          </p:txBody>
        </p:sp>
        <p:sp>
          <p:nvSpPr>
            <p:cNvPr id="151" name="Freeform 695"/>
            <p:cNvSpPr/>
            <p:nvPr/>
          </p:nvSpPr>
          <p:spPr bwMode="auto">
            <a:xfrm>
              <a:off x="4622993" y="2627558"/>
              <a:ext cx="129401" cy="53734"/>
            </a:xfrm>
            <a:custGeom>
              <a:gdLst>
                <a:gd fmla="*/ 2147483647 w 96" name="T0"/>
                <a:gd fmla="*/ 2147483647 h 40" name="T1"/>
                <a:gd fmla="*/ 2147483647 w 96" name="T2"/>
                <a:gd fmla="*/ 2147483647 h 40" name="T3"/>
                <a:gd fmla="*/ 2147483647 w 96" name="T4"/>
                <a:gd fmla="*/ 2147483647 h 40" name="T5"/>
                <a:gd fmla="*/ 2147483647 w 96" name="T6"/>
                <a:gd fmla="*/ 0 h 40" name="T7"/>
                <a:gd fmla="*/ 2147483647 w 96" name="T8"/>
                <a:gd fmla="*/ 0 h 40" name="T9"/>
                <a:gd fmla="*/ 2147483647 w 96" name="T10"/>
                <a:gd fmla="*/ 0 h 40" name="T11"/>
                <a:gd fmla="*/ 2147483647 w 96" name="T12"/>
                <a:gd fmla="*/ 0 h 40" name="T13"/>
                <a:gd fmla="*/ 2147483647 w 96" name="T14"/>
                <a:gd fmla="*/ 2147483647 h 40" name="T15"/>
                <a:gd fmla="*/ 2147483647 w 96" name="T16"/>
                <a:gd fmla="*/ 2147483647 h 40" name="T17"/>
                <a:gd fmla="*/ 2147483647 w 96" name="T18"/>
                <a:gd fmla="*/ 2147483647 h 40" name="T19"/>
                <a:gd fmla="*/ 2147483647 w 96" name="T20"/>
                <a:gd fmla="*/ 2147483647 h 40" name="T21"/>
                <a:gd fmla="*/ 2147483647 w 96" name="T22"/>
                <a:gd fmla="*/ 2147483647 h 40" name="T23"/>
                <a:gd fmla="*/ 2147483647 w 96" name="T24"/>
                <a:gd fmla="*/ 2147483647 h 40" name="T25"/>
                <a:gd fmla="*/ 2147483647 w 96" name="T26"/>
                <a:gd fmla="*/ 2147483647 h 40" name="T27"/>
                <a:gd fmla="*/ 2147483647 w 96" name="T28"/>
                <a:gd fmla="*/ 2147483647 h 40" name="T29"/>
                <a:gd fmla="*/ 0 w 96" name="T30"/>
                <a:gd fmla="*/ 2147483647 h 40" name="T31"/>
                <a:gd fmla="*/ 2147483647 w 96" name="T32"/>
                <a:gd fmla="*/ 2147483647 h 40" name="T33"/>
                <a:gd fmla="*/ 2147483647 w 96" name="T34"/>
                <a:gd fmla="*/ 2147483647 h 40" name="T35"/>
                <a:gd fmla="*/ 2147483647 w 96" name="T36"/>
                <a:gd fmla="*/ 2147483647 h 40" name="T37"/>
                <a:gd fmla="*/ 2147483647 w 96" name="T38"/>
                <a:gd fmla="*/ 2147483647 h 40" name="T39"/>
                <a:gd fmla="*/ 2147483647 w 96" name="T40"/>
                <a:gd fmla="*/ 2147483647 h 40" name="T41"/>
                <a:gd fmla="*/ 2147483647 w 96" name="T42"/>
                <a:gd fmla="*/ 2147483647 h 40" name="T43"/>
                <a:gd fmla="*/ 2147483647 w 96" name="T44"/>
                <a:gd fmla="*/ 2147483647 h 40" name="T45"/>
                <a:gd fmla="*/ 2147483647 w 96" name="T46"/>
                <a:gd fmla="*/ 2147483647 h 40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96" name="T72"/>
                <a:gd fmla="*/ 0 h 40" name="T73"/>
                <a:gd fmla="*/ 96 w 96" name="T74"/>
                <a:gd fmla="*/ 40 h 40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40" w="96">
                  <a:moveTo>
                    <a:pt x="96" y="24"/>
                  </a:moveTo>
                  <a:lnTo>
                    <a:pt x="96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88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2" name="Freeform 696"/>
            <p:cNvSpPr/>
            <p:nvPr/>
          </p:nvSpPr>
          <p:spPr bwMode="auto">
            <a:xfrm>
              <a:off x="4386124" y="2562857"/>
              <a:ext cx="216033" cy="225903"/>
            </a:xfrm>
            <a:custGeom>
              <a:gdLst>
                <a:gd fmla="*/ 2147483647 w 161" name="T0"/>
                <a:gd fmla="*/ 2147483647 h 168" name="T1"/>
                <a:gd fmla="*/ 2147483647 w 161" name="T2"/>
                <a:gd fmla="*/ 2147483647 h 168" name="T3"/>
                <a:gd fmla="*/ 2147483647 w 161" name="T4"/>
                <a:gd fmla="*/ 2147483647 h 168" name="T5"/>
                <a:gd fmla="*/ 2147483647 w 161" name="T6"/>
                <a:gd fmla="*/ 2147483647 h 168" name="T7"/>
                <a:gd fmla="*/ 2147483647 w 161" name="T8"/>
                <a:gd fmla="*/ 2147483647 h 168" name="T9"/>
                <a:gd fmla="*/ 2147483647 w 161" name="T10"/>
                <a:gd fmla="*/ 2147483647 h 168" name="T11"/>
                <a:gd fmla="*/ 2147483647 w 161" name="T12"/>
                <a:gd fmla="*/ 2147483647 h 168" name="T13"/>
                <a:gd fmla="*/ 2147483647 w 161" name="T14"/>
                <a:gd fmla="*/ 2147483647 h 168" name="T15"/>
                <a:gd fmla="*/ 2147483647 w 161" name="T16"/>
                <a:gd fmla="*/ 2147483647 h 168" name="T17"/>
                <a:gd fmla="*/ 2147483647 w 161" name="T18"/>
                <a:gd fmla="*/ 2147483647 h 168" name="T19"/>
                <a:gd fmla="*/ 2147483647 w 161" name="T20"/>
                <a:gd fmla="*/ 2147483647 h 168" name="T21"/>
                <a:gd fmla="*/ 2147483647 w 161" name="T22"/>
                <a:gd fmla="*/ 2147483647 h 168" name="T23"/>
                <a:gd fmla="*/ 2147483647 w 161" name="T24"/>
                <a:gd fmla="*/ 2147483647 h 168" name="T25"/>
                <a:gd fmla="*/ 2147483647 w 161" name="T26"/>
                <a:gd fmla="*/ 2147483647 h 168" name="T27"/>
                <a:gd fmla="*/ 2147483647 w 161" name="T28"/>
                <a:gd fmla="*/ 2147483647 h 168" name="T29"/>
                <a:gd fmla="*/ 2147483647 w 161" name="T30"/>
                <a:gd fmla="*/ 2147483647 h 168" name="T31"/>
                <a:gd fmla="*/ 2147483647 w 161" name="T32"/>
                <a:gd fmla="*/ 0 h 168" name="T33"/>
                <a:gd fmla="*/ 2147483647 w 161" name="T34"/>
                <a:gd fmla="*/ 2147483647 h 168" name="T35"/>
                <a:gd fmla="*/ 2147483647 w 161" name="T36"/>
                <a:gd fmla="*/ 2147483647 h 168" name="T37"/>
                <a:gd fmla="*/ 2147483647 w 161" name="T38"/>
                <a:gd fmla="*/ 2147483647 h 168" name="T39"/>
                <a:gd fmla="*/ 2147483647 w 161" name="T40"/>
                <a:gd fmla="*/ 2147483647 h 168" name="T41"/>
                <a:gd fmla="*/ 2147483647 w 161" name="T42"/>
                <a:gd fmla="*/ 2147483647 h 168" name="T43"/>
                <a:gd fmla="*/ 2147483647 w 161" name="T44"/>
                <a:gd fmla="*/ 2147483647 h 168" name="T45"/>
                <a:gd fmla="*/ 2147483647 w 161" name="T46"/>
                <a:gd fmla="*/ 2147483647 h 168" name="T47"/>
                <a:gd fmla="*/ 2147483647 w 161" name="T48"/>
                <a:gd fmla="*/ 2147483647 h 168" name="T49"/>
                <a:gd fmla="*/ 2147483647 w 161" name="T50"/>
                <a:gd fmla="*/ 2147483647 h 168" name="T51"/>
                <a:gd fmla="*/ 2147483647 w 161" name="T52"/>
                <a:gd fmla="*/ 2147483647 h 168" name="T53"/>
                <a:gd fmla="*/ 2147483647 w 161" name="T54"/>
                <a:gd fmla="*/ 2147483647 h 168" name="T55"/>
                <a:gd fmla="*/ 2147483647 w 161" name="T56"/>
                <a:gd fmla="*/ 2147483647 h 168" name="T57"/>
                <a:gd fmla="*/ 0 w 161" name="T58"/>
                <a:gd fmla="*/ 2147483647 h 168" name="T59"/>
                <a:gd fmla="*/ 0 w 161" name="T60"/>
                <a:gd fmla="*/ 2147483647 h 168" name="T61"/>
                <a:gd fmla="*/ 2147483647 w 161" name="T62"/>
                <a:gd fmla="*/ 2147483647 h 168" name="T63"/>
                <a:gd fmla="*/ 2147483647 w 161" name="T64"/>
                <a:gd fmla="*/ 2147483647 h 168" name="T65"/>
                <a:gd fmla="*/ 2147483647 w 161" name="T66"/>
                <a:gd fmla="*/ 2147483647 h 168" name="T67"/>
                <a:gd fmla="*/ 2147483647 w 161" name="T68"/>
                <a:gd fmla="*/ 2147483647 h 168" name="T69"/>
                <a:gd fmla="*/ 2147483647 w 161" name="T70"/>
                <a:gd fmla="*/ 2147483647 h 168" name="T71"/>
                <a:gd fmla="*/ 2147483647 w 161" name="T72"/>
                <a:gd fmla="*/ 2147483647 h 168" name="T73"/>
                <a:gd fmla="*/ 2147483647 w 161" name="T74"/>
                <a:gd fmla="*/ 2147483647 h 168" name="T75"/>
                <a:gd fmla="*/ 2147483647 w 161" name="T76"/>
                <a:gd fmla="*/ 2147483647 h 168" name="T77"/>
                <a:gd fmla="*/ 2147483647 w 161" name="T78"/>
                <a:gd fmla="*/ 2147483647 h 168" name="T79"/>
                <a:gd fmla="*/ 2147483647 w 161" name="T80"/>
                <a:gd fmla="*/ 2147483647 h 168" name="T81"/>
                <a:gd fmla="*/ 2147483647 w 161" name="T82"/>
                <a:gd fmla="*/ 2147483647 h 168" name="T83"/>
                <a:gd fmla="*/ 2147483647 w 161" name="T84"/>
                <a:gd fmla="*/ 2147483647 h 168" name="T85"/>
                <a:gd fmla="*/ 2147483647 w 161" name="T86"/>
                <a:gd fmla="*/ 2147483647 h 168" name="T87"/>
                <a:gd fmla="*/ 2147483647 w 161" name="T88"/>
                <a:gd fmla="*/ 2147483647 h 168" name="T89"/>
                <a:gd fmla="*/ 2147483647 w 161" name="T90"/>
                <a:gd fmla="*/ 2147483647 h 168" name="T91"/>
                <a:gd fmla="*/ 2147483647 w 161" name="T92"/>
                <a:gd fmla="*/ 2147483647 h 168" name="T93"/>
                <a:gd fmla="*/ 2147483647 w 161" name="T94"/>
                <a:gd fmla="*/ 2147483647 h 168" name="T95"/>
                <a:gd fmla="*/ 2147483647 w 161" name="T96"/>
                <a:gd fmla="*/ 2147483647 h 168" name="T97"/>
                <a:gd fmla="*/ 2147483647 w 161" name="T98"/>
                <a:gd fmla="*/ 2147483647 h 168" name="T99"/>
                <a:gd fmla="*/ 2147483647 w 161" name="T100"/>
                <a:gd fmla="*/ 2147483647 h 168" name="T101"/>
                <a:gd fmla="*/ 2147483647 w 161" name="T102"/>
                <a:gd fmla="*/ 2147483647 h 16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161" name="T156"/>
                <a:gd fmla="*/ 0 h 168" name="T157"/>
                <a:gd fmla="*/ 161 w 161" name="T158"/>
                <a:gd fmla="*/ 168 h 168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168" w="161">
                  <a:moveTo>
                    <a:pt x="145" y="120"/>
                  </a:moveTo>
                  <a:lnTo>
                    <a:pt x="153" y="112"/>
                  </a:lnTo>
                  <a:lnTo>
                    <a:pt x="153" y="104"/>
                  </a:lnTo>
                  <a:lnTo>
                    <a:pt x="145" y="96"/>
                  </a:lnTo>
                  <a:lnTo>
                    <a:pt x="137" y="96"/>
                  </a:lnTo>
                  <a:lnTo>
                    <a:pt x="137" y="88"/>
                  </a:lnTo>
                  <a:lnTo>
                    <a:pt x="153" y="72"/>
                  </a:lnTo>
                  <a:lnTo>
                    <a:pt x="153" y="56"/>
                  </a:lnTo>
                  <a:lnTo>
                    <a:pt x="161" y="48"/>
                  </a:lnTo>
                  <a:lnTo>
                    <a:pt x="153" y="40"/>
                  </a:lnTo>
                  <a:lnTo>
                    <a:pt x="145" y="40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40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72" y="160"/>
                  </a:lnTo>
                  <a:lnTo>
                    <a:pt x="80" y="160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104" y="152"/>
                  </a:lnTo>
                  <a:lnTo>
                    <a:pt x="112" y="152"/>
                  </a:lnTo>
                  <a:lnTo>
                    <a:pt x="128" y="152"/>
                  </a:lnTo>
                  <a:lnTo>
                    <a:pt x="153" y="136"/>
                  </a:lnTo>
                  <a:lnTo>
                    <a:pt x="161" y="136"/>
                  </a:lnTo>
                  <a:lnTo>
                    <a:pt x="153" y="128"/>
                  </a:lnTo>
                  <a:lnTo>
                    <a:pt x="145" y="12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3" name="Freeform 697"/>
            <p:cNvSpPr/>
            <p:nvPr/>
          </p:nvSpPr>
          <p:spPr bwMode="auto">
            <a:xfrm>
              <a:off x="4580225" y="2681292"/>
              <a:ext cx="203971" cy="193004"/>
            </a:xfrm>
            <a:custGeom>
              <a:gdLst>
                <a:gd fmla="*/ 2147483647 w 152" name="T0"/>
                <a:gd fmla="*/ 0 h 144" name="T1"/>
                <a:gd fmla="*/ 2147483647 w 152" name="T2"/>
                <a:gd fmla="*/ 0 h 144" name="T3"/>
                <a:gd fmla="*/ 2147483647 w 152" name="T4"/>
                <a:gd fmla="*/ 0 h 144" name="T5"/>
                <a:gd fmla="*/ 2147483647 w 152" name="T6"/>
                <a:gd fmla="*/ 0 h 144" name="T7"/>
                <a:gd fmla="*/ 2147483647 w 152" name="T8"/>
                <a:gd fmla="*/ 2147483647 h 144" name="T9"/>
                <a:gd fmla="*/ 2147483647 w 152" name="T10"/>
                <a:gd fmla="*/ 2147483647 h 144" name="T11"/>
                <a:gd fmla="*/ 2147483647 w 152" name="T12"/>
                <a:gd fmla="*/ 2147483647 h 144" name="T13"/>
                <a:gd fmla="*/ 2147483647 w 152" name="T14"/>
                <a:gd fmla="*/ 2147483647 h 144" name="T15"/>
                <a:gd fmla="*/ 0 w 152" name="T16"/>
                <a:gd fmla="*/ 2147483647 h 144" name="T17"/>
                <a:gd fmla="*/ 2147483647 w 152" name="T18"/>
                <a:gd fmla="*/ 2147483647 h 144" name="T19"/>
                <a:gd fmla="*/ 2147483647 w 152" name="T20"/>
                <a:gd fmla="*/ 2147483647 h 144" name="T21"/>
                <a:gd fmla="*/ 2147483647 w 152" name="T22"/>
                <a:gd fmla="*/ 2147483647 h 144" name="T23"/>
                <a:gd fmla="*/ 2147483647 w 152" name="T24"/>
                <a:gd fmla="*/ 2147483647 h 144" name="T25"/>
                <a:gd fmla="*/ 2147483647 w 152" name="T26"/>
                <a:gd fmla="*/ 2147483647 h 144" name="T27"/>
                <a:gd fmla="*/ 2147483647 w 152" name="T28"/>
                <a:gd fmla="*/ 2147483647 h 144" name="T29"/>
                <a:gd fmla="*/ 2147483647 w 152" name="T30"/>
                <a:gd fmla="*/ 2147483647 h 144" name="T31"/>
                <a:gd fmla="*/ 2147483647 w 152" name="T32"/>
                <a:gd fmla="*/ 2147483647 h 144" name="T33"/>
                <a:gd fmla="*/ 2147483647 w 152" name="T34"/>
                <a:gd fmla="*/ 2147483647 h 144" name="T35"/>
                <a:gd fmla="*/ 2147483647 w 152" name="T36"/>
                <a:gd fmla="*/ 2147483647 h 144" name="T37"/>
                <a:gd fmla="*/ 2147483647 w 152" name="T38"/>
                <a:gd fmla="*/ 2147483647 h 144" name="T39"/>
                <a:gd fmla="*/ 2147483647 w 152" name="T40"/>
                <a:gd fmla="*/ 2147483647 h 144" name="T41"/>
                <a:gd fmla="*/ 2147483647 w 152" name="T42"/>
                <a:gd fmla="*/ 2147483647 h 144" name="T43"/>
                <a:gd fmla="*/ 2147483647 w 152" name="T44"/>
                <a:gd fmla="*/ 2147483647 h 144" name="T45"/>
                <a:gd fmla="*/ 2147483647 w 152" name="T46"/>
                <a:gd fmla="*/ 2147483647 h 144" name="T47"/>
                <a:gd fmla="*/ 2147483647 w 152" name="T48"/>
                <a:gd fmla="*/ 2147483647 h 144" name="T49"/>
                <a:gd fmla="*/ 2147483647 w 152" name="T50"/>
                <a:gd fmla="*/ 2147483647 h 144" name="T51"/>
                <a:gd fmla="*/ 2147483647 w 152" name="T52"/>
                <a:gd fmla="*/ 2147483647 h 144" name="T53"/>
                <a:gd fmla="*/ 2147483647 w 152" name="T54"/>
                <a:gd fmla="*/ 2147483647 h 144" name="T55"/>
                <a:gd fmla="*/ 2147483647 w 152" name="T56"/>
                <a:gd fmla="*/ 2147483647 h 144" name="T57"/>
                <a:gd fmla="*/ 2147483647 w 152" name="T58"/>
                <a:gd fmla="*/ 2147483647 h 144" name="T59"/>
                <a:gd fmla="*/ 2147483647 w 152" name="T60"/>
                <a:gd fmla="*/ 0 h 144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152" name="T93"/>
                <a:gd fmla="*/ 0 h 144" name="T94"/>
                <a:gd fmla="*/ 152 w 152" name="T95"/>
                <a:gd fmla="*/ 144 h 144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144" w="152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4" name="Freeform 698"/>
            <p:cNvSpPr/>
            <p:nvPr/>
          </p:nvSpPr>
          <p:spPr bwMode="auto">
            <a:xfrm>
              <a:off x="4557196" y="2455389"/>
              <a:ext cx="162299" cy="203971"/>
            </a:xfrm>
            <a:custGeom>
              <a:gdLst>
                <a:gd fmla="*/ 2147483647 w 121" name="T0"/>
                <a:gd fmla="*/ 2147483647 h 152" name="T1"/>
                <a:gd fmla="*/ 2147483647 w 121" name="T2"/>
                <a:gd fmla="*/ 2147483647 h 152" name="T3"/>
                <a:gd fmla="*/ 2147483647 w 121" name="T4"/>
                <a:gd fmla="*/ 2147483647 h 152" name="T5"/>
                <a:gd fmla="*/ 2147483647 w 121" name="T6"/>
                <a:gd fmla="*/ 2147483647 h 152" name="T7"/>
                <a:gd fmla="*/ 2147483647 w 121" name="T8"/>
                <a:gd fmla="*/ 2147483647 h 152" name="T9"/>
                <a:gd fmla="*/ 2147483647 w 121" name="T10"/>
                <a:gd fmla="*/ 2147483647 h 152" name="T11"/>
                <a:gd fmla="*/ 2147483647 w 121" name="T12"/>
                <a:gd fmla="*/ 2147483647 h 152" name="T13"/>
                <a:gd fmla="*/ 2147483647 w 121" name="T14"/>
                <a:gd fmla="*/ 2147483647 h 152" name="T15"/>
                <a:gd fmla="*/ 0 w 121" name="T16"/>
                <a:gd fmla="*/ 2147483647 h 152" name="T17"/>
                <a:gd fmla="*/ 2147483647 w 121" name="T18"/>
                <a:gd fmla="*/ 2147483647 h 152" name="T19"/>
                <a:gd fmla="*/ 2147483647 w 121" name="T20"/>
                <a:gd fmla="*/ 2147483647 h 152" name="T21"/>
                <a:gd fmla="*/ 2147483647 w 121" name="T22"/>
                <a:gd fmla="*/ 2147483647 h 152" name="T23"/>
                <a:gd fmla="*/ 2147483647 w 121" name="T24"/>
                <a:gd fmla="*/ 2147483647 h 152" name="T25"/>
                <a:gd fmla="*/ 2147483647 w 121" name="T26"/>
                <a:gd fmla="*/ 2147483647 h 152" name="T27"/>
                <a:gd fmla="*/ 2147483647 w 121" name="T28"/>
                <a:gd fmla="*/ 2147483647 h 152" name="T29"/>
                <a:gd fmla="*/ 2147483647 w 121" name="T30"/>
                <a:gd fmla="*/ 2147483647 h 152" name="T31"/>
                <a:gd fmla="*/ 2147483647 w 121" name="T32"/>
                <a:gd fmla="*/ 2147483647 h 152" name="T33"/>
                <a:gd fmla="*/ 2147483647 w 121" name="T34"/>
                <a:gd fmla="*/ 2147483647 h 152" name="T35"/>
                <a:gd fmla="*/ 2147483647 w 121" name="T36"/>
                <a:gd fmla="*/ 2147483647 h 152" name="T37"/>
                <a:gd fmla="*/ 2147483647 w 121" name="T38"/>
                <a:gd fmla="*/ 2147483647 h 152" name="T39"/>
                <a:gd fmla="*/ 2147483647 w 121" name="T40"/>
                <a:gd fmla="*/ 2147483647 h 152" name="T41"/>
                <a:gd fmla="*/ 2147483647 w 121" name="T42"/>
                <a:gd fmla="*/ 2147483647 h 152" name="T43"/>
                <a:gd fmla="*/ 2147483647 w 121" name="T44"/>
                <a:gd fmla="*/ 2147483647 h 152" name="T45"/>
                <a:gd fmla="*/ 2147483647 w 121" name="T46"/>
                <a:gd fmla="*/ 2147483647 h 152" name="T47"/>
                <a:gd fmla="*/ 2147483647 w 121" name="T48"/>
                <a:gd fmla="*/ 2147483647 h 152" name="T49"/>
                <a:gd fmla="*/ 2147483647 w 121" name="T50"/>
                <a:gd fmla="*/ 2147483647 h 152" name="T51"/>
                <a:gd fmla="*/ 2147483647 w 121" name="T52"/>
                <a:gd fmla="*/ 2147483647 h 152" name="T53"/>
                <a:gd fmla="*/ 2147483647 w 121" name="T54"/>
                <a:gd fmla="*/ 2147483647 h 152" name="T55"/>
                <a:gd fmla="*/ 2147483647 w 121" name="T56"/>
                <a:gd fmla="*/ 2147483647 h 152" name="T57"/>
                <a:gd fmla="*/ 2147483647 w 121" name="T58"/>
                <a:gd fmla="*/ 2147483647 h 152" name="T59"/>
                <a:gd fmla="*/ 2147483647 w 121" name="T60"/>
                <a:gd fmla="*/ 2147483647 h 152" name="T61"/>
                <a:gd fmla="*/ 2147483647 w 121" name="T62"/>
                <a:gd fmla="*/ 2147483647 h 152" name="T63"/>
                <a:gd fmla="*/ 2147483647 w 121" name="T64"/>
                <a:gd fmla="*/ 2147483647 h 152" name="T65"/>
                <a:gd fmla="*/ 2147483647 w 121" name="T66"/>
                <a:gd fmla="*/ 2147483647 h 152" name="T67"/>
                <a:gd fmla="*/ 2147483647 w 121" name="T68"/>
                <a:gd fmla="*/ 2147483647 h 152" name="T69"/>
                <a:gd fmla="*/ 2147483647 w 121" name="T70"/>
                <a:gd fmla="*/ 2147483647 h 152" name="T71"/>
                <a:gd fmla="*/ 2147483647 w 121" name="T72"/>
                <a:gd fmla="*/ 2147483647 h 152" name="T73"/>
                <a:gd fmla="*/ 2147483647 w 121" name="T74"/>
                <a:gd fmla="*/ 2147483647 h 152" name="T75"/>
                <a:gd fmla="*/ 2147483647 w 121" name="T76"/>
                <a:gd fmla="*/ 2147483647 h 152" name="T77"/>
                <a:gd fmla="*/ 2147483647 w 121" name="T78"/>
                <a:gd fmla="*/ 2147483647 h 152" name="T79"/>
                <a:gd fmla="*/ 2147483647 w 121" name="T80"/>
                <a:gd fmla="*/ 2147483647 h 152" name="T81"/>
                <a:gd fmla="*/ 2147483647 w 121" name="T82"/>
                <a:gd fmla="*/ 2147483647 h 152" name="T83"/>
                <a:gd fmla="*/ 2147483647 w 121" name="T84"/>
                <a:gd fmla="*/ 2147483647 h 152" name="T85"/>
                <a:gd fmla="*/ 2147483647 w 121" name="T86"/>
                <a:gd fmla="*/ 2147483647 h 152" name="T87"/>
                <a:gd fmla="*/ 2147483647 w 121" name="T88"/>
                <a:gd fmla="*/ 2147483647 h 152" name="T89"/>
                <a:gd fmla="*/ 2147483647 w 121" name="T90"/>
                <a:gd fmla="*/ 0 h 152" name="T91"/>
                <a:gd fmla="*/ 2147483647 w 121" name="T92"/>
                <a:gd fmla="*/ 2147483647 h 152" name="T93"/>
                <a:gd fmla="*/ 2147483647 w 121" name="T94"/>
                <a:gd fmla="*/ 2147483647 h 152" name="T95"/>
                <a:gd fmla="*/ 2147483647 w 121" name="T96"/>
                <a:gd fmla="*/ 2147483647 h 152" name="T97"/>
                <a:gd fmla="*/ 2147483647 w 121" name="T98"/>
                <a:gd fmla="*/ 2147483647 h 152" name="T99"/>
                <a:gd fmla="*/ 2147483647 w 121" name="T100"/>
                <a:gd fmla="*/ 2147483647 h 152" name="T101"/>
                <a:gd fmla="*/ 2147483647 w 121" name="T102"/>
                <a:gd fmla="*/ 2147483647 h 152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121" name="T156"/>
                <a:gd fmla="*/ 0 h 152" name="T157"/>
                <a:gd fmla="*/ 121 w 121" name="T158"/>
                <a:gd fmla="*/ 152 h 152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152" w="120">
                  <a:moveTo>
                    <a:pt x="25" y="40"/>
                  </a:moveTo>
                  <a:lnTo>
                    <a:pt x="17" y="48"/>
                  </a:lnTo>
                  <a:lnTo>
                    <a:pt x="17" y="64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9" y="88"/>
                  </a:lnTo>
                  <a:lnTo>
                    <a:pt x="9" y="96"/>
                  </a:lnTo>
                  <a:lnTo>
                    <a:pt x="9" y="104"/>
                  </a:lnTo>
                  <a:lnTo>
                    <a:pt x="0" y="112"/>
                  </a:lnTo>
                  <a:lnTo>
                    <a:pt x="17" y="120"/>
                  </a:lnTo>
                  <a:lnTo>
                    <a:pt x="25" y="120"/>
                  </a:lnTo>
                  <a:lnTo>
                    <a:pt x="33" y="128"/>
                  </a:lnTo>
                  <a:lnTo>
                    <a:pt x="25" y="136"/>
                  </a:lnTo>
                  <a:lnTo>
                    <a:pt x="25" y="152"/>
                  </a:lnTo>
                  <a:lnTo>
                    <a:pt x="33" y="152"/>
                  </a:lnTo>
                  <a:lnTo>
                    <a:pt x="41" y="152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5" y="152"/>
                  </a:lnTo>
                  <a:lnTo>
                    <a:pt x="73" y="152"/>
                  </a:lnTo>
                  <a:lnTo>
                    <a:pt x="89" y="152"/>
                  </a:lnTo>
                  <a:lnTo>
                    <a:pt x="97" y="152"/>
                  </a:lnTo>
                  <a:lnTo>
                    <a:pt x="97" y="144"/>
                  </a:lnTo>
                  <a:lnTo>
                    <a:pt x="97" y="136"/>
                  </a:lnTo>
                  <a:lnTo>
                    <a:pt x="105" y="136"/>
                  </a:lnTo>
                  <a:lnTo>
                    <a:pt x="105" y="128"/>
                  </a:lnTo>
                  <a:lnTo>
                    <a:pt x="97" y="112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89" y="96"/>
                  </a:lnTo>
                  <a:lnTo>
                    <a:pt x="97" y="96"/>
                  </a:lnTo>
                  <a:lnTo>
                    <a:pt x="105" y="88"/>
                  </a:lnTo>
                  <a:lnTo>
                    <a:pt x="113" y="88"/>
                  </a:lnTo>
                  <a:lnTo>
                    <a:pt x="121" y="88"/>
                  </a:lnTo>
                  <a:lnTo>
                    <a:pt x="121" y="72"/>
                  </a:lnTo>
                  <a:lnTo>
                    <a:pt x="113" y="56"/>
                  </a:lnTo>
                  <a:lnTo>
                    <a:pt x="113" y="48"/>
                  </a:lnTo>
                  <a:lnTo>
                    <a:pt x="113" y="40"/>
                  </a:lnTo>
                  <a:lnTo>
                    <a:pt x="113" y="32"/>
                  </a:lnTo>
                  <a:lnTo>
                    <a:pt x="113" y="24"/>
                  </a:lnTo>
                  <a:lnTo>
                    <a:pt x="97" y="16"/>
                  </a:lnTo>
                  <a:lnTo>
                    <a:pt x="81" y="24"/>
                  </a:lnTo>
                  <a:lnTo>
                    <a:pt x="73" y="16"/>
                  </a:lnTo>
                  <a:lnTo>
                    <a:pt x="73" y="8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1" y="24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5" y="32"/>
                  </a:lnTo>
                  <a:lnTo>
                    <a:pt x="25" y="4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5" name="Freeform 699"/>
            <p:cNvSpPr/>
            <p:nvPr/>
          </p:nvSpPr>
          <p:spPr bwMode="auto">
            <a:xfrm>
              <a:off x="4525394" y="2499254"/>
              <a:ext cx="65797" cy="74570"/>
            </a:xfrm>
            <a:custGeom>
              <a:gdLst>
                <a:gd fmla="*/ 2147483647 w 49" name="T0"/>
                <a:gd fmla="*/ 2147483647 h 56" name="T1"/>
                <a:gd fmla="*/ 2147483647 w 49" name="T2"/>
                <a:gd fmla="*/ 2147483647 h 56" name="T3"/>
                <a:gd fmla="*/ 2147483647 w 49" name="T4"/>
                <a:gd fmla="*/ 2147483647 h 56" name="T5"/>
                <a:gd fmla="*/ 2147483647 w 49" name="T6"/>
                <a:gd fmla="*/ 2147483647 h 56" name="T7"/>
                <a:gd fmla="*/ 2147483647 w 49" name="T8"/>
                <a:gd fmla="*/ 2147483647 h 56" name="T9"/>
                <a:gd fmla="*/ 2147483647 w 49" name="T10"/>
                <a:gd fmla="*/ 2147483647 h 56" name="T11"/>
                <a:gd fmla="*/ 2147483647 w 49" name="T12"/>
                <a:gd fmla="*/ 2147483647 h 56" name="T13"/>
                <a:gd fmla="*/ 2147483647 w 49" name="T14"/>
                <a:gd fmla="*/ 2147483647 h 56" name="T15"/>
                <a:gd fmla="*/ 2147483647 w 49" name="T16"/>
                <a:gd fmla="*/ 2147483647 h 56" name="T17"/>
                <a:gd fmla="*/ 2147483647 w 49" name="T18"/>
                <a:gd fmla="*/ 0 h 56" name="T19"/>
                <a:gd fmla="*/ 2147483647 w 49" name="T20"/>
                <a:gd fmla="*/ 0 h 56" name="T21"/>
                <a:gd fmla="*/ 2147483647 w 49" name="T22"/>
                <a:gd fmla="*/ 2147483647 h 56" name="T23"/>
                <a:gd fmla="*/ 2147483647 w 49" name="T24"/>
                <a:gd fmla="*/ 2147483647 h 56" name="T25"/>
                <a:gd fmla="*/ 2147483647 w 49" name="T26"/>
                <a:gd fmla="*/ 2147483647 h 56" name="T27"/>
                <a:gd fmla="*/ 2147483647 w 49" name="T28"/>
                <a:gd fmla="*/ 2147483647 h 56" name="T29"/>
                <a:gd fmla="*/ 0 w 49" name="T30"/>
                <a:gd fmla="*/ 2147483647 h 56" name="T31"/>
                <a:gd fmla="*/ 2147483647 w 49" name="T32"/>
                <a:gd fmla="*/ 2147483647 h 56" name="T33"/>
                <a:gd fmla="*/ 2147483647 w 49" name="T34"/>
                <a:gd fmla="*/ 2147483647 h 5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49" name="T54"/>
                <a:gd fmla="*/ 0 h 56" name="T55"/>
                <a:gd fmla="*/ 49 w 49" name="T56"/>
                <a:gd fmla="*/ 56 h 56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56" w="49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6" name="Freeform 700"/>
            <p:cNvSpPr/>
            <p:nvPr/>
          </p:nvSpPr>
          <p:spPr bwMode="auto">
            <a:xfrm>
              <a:off x="4580225" y="2681292"/>
              <a:ext cx="203971" cy="193004"/>
            </a:xfrm>
            <a:custGeom>
              <a:gdLst>
                <a:gd fmla="*/ 2147483647 w 152" name="T0"/>
                <a:gd fmla="*/ 0 h 144" name="T1"/>
                <a:gd fmla="*/ 2147483647 w 152" name="T2"/>
                <a:gd fmla="*/ 0 h 144" name="T3"/>
                <a:gd fmla="*/ 2147483647 w 152" name="T4"/>
                <a:gd fmla="*/ 0 h 144" name="T5"/>
                <a:gd fmla="*/ 2147483647 w 152" name="T6"/>
                <a:gd fmla="*/ 0 h 144" name="T7"/>
                <a:gd fmla="*/ 2147483647 w 152" name="T8"/>
                <a:gd fmla="*/ 0 h 144" name="T9"/>
                <a:gd fmla="*/ 2147483647 w 152" name="T10"/>
                <a:gd fmla="*/ 2147483647 h 144" name="T11"/>
                <a:gd fmla="*/ 2147483647 w 152" name="T12"/>
                <a:gd fmla="*/ 2147483647 h 144" name="T13"/>
                <a:gd fmla="*/ 2147483647 w 152" name="T14"/>
                <a:gd fmla="*/ 2147483647 h 144" name="T15"/>
                <a:gd fmla="*/ 2147483647 w 152" name="T16"/>
                <a:gd fmla="*/ 2147483647 h 144" name="T17"/>
                <a:gd fmla="*/ 2147483647 w 152" name="T18"/>
                <a:gd fmla="*/ 2147483647 h 144" name="T19"/>
                <a:gd fmla="*/ 2147483647 w 152" name="T20"/>
                <a:gd fmla="*/ 2147483647 h 144" name="T21"/>
                <a:gd fmla="*/ 0 w 152" name="T22"/>
                <a:gd fmla="*/ 2147483647 h 144" name="T23"/>
                <a:gd fmla="*/ 2147483647 w 152" name="T24"/>
                <a:gd fmla="*/ 2147483647 h 144" name="T25"/>
                <a:gd fmla="*/ 2147483647 w 152" name="T26"/>
                <a:gd fmla="*/ 2147483647 h 144" name="T27"/>
                <a:gd fmla="*/ 2147483647 w 152" name="T28"/>
                <a:gd fmla="*/ 2147483647 h 144" name="T29"/>
                <a:gd fmla="*/ 2147483647 w 152" name="T30"/>
                <a:gd fmla="*/ 2147483647 h 144" name="T31"/>
                <a:gd fmla="*/ 2147483647 w 152" name="T32"/>
                <a:gd fmla="*/ 2147483647 h 144" name="T33"/>
                <a:gd fmla="*/ 2147483647 w 152" name="T34"/>
                <a:gd fmla="*/ 2147483647 h 144" name="T35"/>
                <a:gd fmla="*/ 2147483647 w 152" name="T36"/>
                <a:gd fmla="*/ 2147483647 h 144" name="T37"/>
                <a:gd fmla="*/ 2147483647 w 152" name="T38"/>
                <a:gd fmla="*/ 2147483647 h 144" name="T39"/>
                <a:gd fmla="*/ 2147483647 w 152" name="T40"/>
                <a:gd fmla="*/ 2147483647 h 144" name="T41"/>
                <a:gd fmla="*/ 2147483647 w 152" name="T42"/>
                <a:gd fmla="*/ 2147483647 h 144" name="T43"/>
                <a:gd fmla="*/ 2147483647 w 152" name="T44"/>
                <a:gd fmla="*/ 2147483647 h 144" name="T45"/>
                <a:gd fmla="*/ 2147483647 w 152" name="T46"/>
                <a:gd fmla="*/ 2147483647 h 144" name="T47"/>
                <a:gd fmla="*/ 2147483647 w 152" name="T48"/>
                <a:gd fmla="*/ 2147483647 h 144" name="T49"/>
                <a:gd fmla="*/ 2147483647 w 152" name="T50"/>
                <a:gd fmla="*/ 2147483647 h 144" name="T51"/>
                <a:gd fmla="*/ 2147483647 w 152" name="T52"/>
                <a:gd fmla="*/ 2147483647 h 144" name="T53"/>
                <a:gd fmla="*/ 2147483647 w 152" name="T54"/>
                <a:gd fmla="*/ 2147483647 h 144" name="T55"/>
                <a:gd fmla="*/ 2147483647 w 152" name="T56"/>
                <a:gd fmla="*/ 2147483647 h 144" name="T57"/>
                <a:gd fmla="*/ 2147483647 w 152" name="T58"/>
                <a:gd fmla="*/ 2147483647 h 144" name="T59"/>
                <a:gd fmla="*/ 2147483647 w 152" name="T60"/>
                <a:gd fmla="*/ 2147483647 h 144" name="T61"/>
                <a:gd fmla="*/ 2147483647 w 152" name="T62"/>
                <a:gd fmla="*/ 2147483647 h 144" name="T63"/>
                <a:gd fmla="*/ 2147483647 w 152" name="T64"/>
                <a:gd fmla="*/ 2147483647 h 144" name="T65"/>
                <a:gd fmla="*/ 2147483647 w 152" name="T66"/>
                <a:gd fmla="*/ 0 h 144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52" name="T102"/>
                <a:gd fmla="*/ 0 h 144" name="T103"/>
                <a:gd fmla="*/ 152 w 152" name="T104"/>
                <a:gd fmla="*/ 144 h 144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144" w="152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7" name="Freeform 701"/>
            <p:cNvSpPr/>
            <p:nvPr/>
          </p:nvSpPr>
          <p:spPr bwMode="auto">
            <a:xfrm>
              <a:off x="4525394" y="2499254"/>
              <a:ext cx="65797" cy="74570"/>
            </a:xfrm>
            <a:custGeom>
              <a:gdLst>
                <a:gd fmla="*/ 2147483647 w 49" name="T0"/>
                <a:gd fmla="*/ 2147483647 h 56" name="T1"/>
                <a:gd fmla="*/ 2147483647 w 49" name="T2"/>
                <a:gd fmla="*/ 2147483647 h 56" name="T3"/>
                <a:gd fmla="*/ 2147483647 w 49" name="T4"/>
                <a:gd fmla="*/ 2147483647 h 56" name="T5"/>
                <a:gd fmla="*/ 2147483647 w 49" name="T6"/>
                <a:gd fmla="*/ 2147483647 h 56" name="T7"/>
                <a:gd fmla="*/ 2147483647 w 49" name="T8"/>
                <a:gd fmla="*/ 2147483647 h 56" name="T9"/>
                <a:gd fmla="*/ 2147483647 w 49" name="T10"/>
                <a:gd fmla="*/ 2147483647 h 56" name="T11"/>
                <a:gd fmla="*/ 2147483647 w 49" name="T12"/>
                <a:gd fmla="*/ 2147483647 h 56" name="T13"/>
                <a:gd fmla="*/ 2147483647 w 49" name="T14"/>
                <a:gd fmla="*/ 2147483647 h 56" name="T15"/>
                <a:gd fmla="*/ 2147483647 w 49" name="T16"/>
                <a:gd fmla="*/ 2147483647 h 56" name="T17"/>
                <a:gd fmla="*/ 2147483647 w 49" name="T18"/>
                <a:gd fmla="*/ 0 h 56" name="T19"/>
                <a:gd fmla="*/ 2147483647 w 49" name="T20"/>
                <a:gd fmla="*/ 0 h 56" name="T21"/>
                <a:gd fmla="*/ 2147483647 w 49" name="T22"/>
                <a:gd fmla="*/ 0 h 56" name="T23"/>
                <a:gd fmla="*/ 2147483647 w 49" name="T24"/>
                <a:gd fmla="*/ 2147483647 h 56" name="T25"/>
                <a:gd fmla="*/ 2147483647 w 49" name="T26"/>
                <a:gd fmla="*/ 2147483647 h 56" name="T27"/>
                <a:gd fmla="*/ 2147483647 w 49" name="T28"/>
                <a:gd fmla="*/ 2147483647 h 56" name="T29"/>
                <a:gd fmla="*/ 2147483647 w 49" name="T30"/>
                <a:gd fmla="*/ 2147483647 h 56" name="T31"/>
                <a:gd fmla="*/ 0 w 49" name="T32"/>
                <a:gd fmla="*/ 2147483647 h 56" name="T33"/>
                <a:gd fmla="*/ 2147483647 w 49" name="T34"/>
                <a:gd fmla="*/ 2147483647 h 56" name="T35"/>
                <a:gd fmla="*/ 2147483647 w 49" name="T36"/>
                <a:gd fmla="*/ 2147483647 h 5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49" name="T57"/>
                <a:gd fmla="*/ 0 h 56" name="T58"/>
                <a:gd fmla="*/ 49 w 49" name="T59"/>
                <a:gd fmla="*/ 56 h 5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56" w="49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8" name="Freeform 702"/>
            <p:cNvSpPr/>
            <p:nvPr/>
          </p:nvSpPr>
          <p:spPr bwMode="auto">
            <a:xfrm>
              <a:off x="4806128" y="2799726"/>
              <a:ext cx="106372" cy="107468"/>
            </a:xfrm>
            <a:custGeom>
              <a:gdLst>
                <a:gd fmla="*/ 2147483647 w 80" name="T0"/>
                <a:gd fmla="*/ 2147483647 h 80" name="T1"/>
                <a:gd fmla="*/ 2147483647 w 80" name="T2"/>
                <a:gd fmla="*/ 0 h 80" name="T3"/>
                <a:gd fmla="*/ 2147483647 w 80" name="T4"/>
                <a:gd fmla="*/ 2147483647 h 80" name="T5"/>
                <a:gd fmla="*/ 2147483647 w 80" name="T6"/>
                <a:gd fmla="*/ 2147483647 h 80" name="T7"/>
                <a:gd fmla="*/ 2147483647 w 80" name="T8"/>
                <a:gd fmla="*/ 2147483647 h 80" name="T9"/>
                <a:gd fmla="*/ 2147483647 w 80" name="T10"/>
                <a:gd fmla="*/ 2147483647 h 80" name="T11"/>
                <a:gd fmla="*/ 2147483647 w 80" name="T12"/>
                <a:gd fmla="*/ 2147483647 h 80" name="T13"/>
                <a:gd fmla="*/ 2147483647 w 80" name="T14"/>
                <a:gd fmla="*/ 2147483647 h 80" name="T15"/>
                <a:gd fmla="*/ 0 w 80" name="T16"/>
                <a:gd fmla="*/ 2147483647 h 80" name="T17"/>
                <a:gd fmla="*/ 2147483647 w 80" name="T18"/>
                <a:gd fmla="*/ 2147483647 h 80" name="T19"/>
                <a:gd fmla="*/ 2147483647 w 80" name="T20"/>
                <a:gd fmla="*/ 2147483647 h 80" name="T21"/>
                <a:gd fmla="*/ 2147483647 w 80" name="T22"/>
                <a:gd fmla="*/ 2147483647 h 80" name="T23"/>
                <a:gd fmla="*/ 2147483647 w 80" name="T24"/>
                <a:gd fmla="*/ 2147483647 h 80" name="T25"/>
                <a:gd fmla="*/ 2147483647 w 80" name="T26"/>
                <a:gd fmla="*/ 2147483647 h 80" name="T27"/>
                <a:gd fmla="*/ 2147483647 w 80" name="T28"/>
                <a:gd fmla="*/ 2147483647 h 80" name="T29"/>
                <a:gd fmla="*/ 2147483647 w 80" name="T30"/>
                <a:gd fmla="*/ 2147483647 h 80" name="T31"/>
                <a:gd fmla="*/ 2147483647 w 80" name="T32"/>
                <a:gd fmla="*/ 2147483647 h 80" name="T33"/>
                <a:gd fmla="*/ 2147483647 w 80" name="T34"/>
                <a:gd fmla="*/ 2147483647 h 80" name="T35"/>
                <a:gd fmla="*/ 2147483647 w 80" name="T36"/>
                <a:gd fmla="*/ 2147483647 h 80" name="T37"/>
                <a:gd fmla="*/ 2147483647 w 80" name="T38"/>
                <a:gd fmla="*/ 2147483647 h 80" name="T39"/>
                <a:gd fmla="*/ 2147483647 w 80" name="T40"/>
                <a:gd fmla="*/ 2147483647 h 80" name="T41"/>
                <a:gd fmla="*/ 2147483647 w 80" name="T42"/>
                <a:gd fmla="*/ 2147483647 h 80" name="T43"/>
                <a:gd fmla="*/ 2147483647 w 80" name="T44"/>
                <a:gd fmla="*/ 2147483647 h 80" name="T45"/>
                <a:gd fmla="*/ 2147483647 w 80" name="T46"/>
                <a:gd fmla="*/ 2147483647 h 80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80" name="T72"/>
                <a:gd fmla="*/ 0 h 80" name="T73"/>
                <a:gd fmla="*/ 80 w 80" name="T74"/>
                <a:gd fmla="*/ 80 h 80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80" w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9" name="Freeform 703"/>
            <p:cNvSpPr/>
            <p:nvPr/>
          </p:nvSpPr>
          <p:spPr bwMode="auto">
            <a:xfrm>
              <a:off x="4546230" y="1833608"/>
              <a:ext cx="441936" cy="525279"/>
            </a:xfrm>
            <a:custGeom>
              <a:gdLst>
                <a:gd fmla="*/ 2147483647 w 329" name="T0"/>
                <a:gd fmla="*/ 2147483647 h 392" name="T1"/>
                <a:gd fmla="*/ 2147483647 w 329" name="T2"/>
                <a:gd fmla="*/ 2147483647 h 392" name="T3"/>
                <a:gd fmla="*/ 2147483647 w 329" name="T4"/>
                <a:gd fmla="*/ 2147483647 h 392" name="T5"/>
                <a:gd fmla="*/ 2147483647 w 329" name="T6"/>
                <a:gd fmla="*/ 2147483647 h 392" name="T7"/>
                <a:gd fmla="*/ 2147483647 w 329" name="T8"/>
                <a:gd fmla="*/ 2147483647 h 392" name="T9"/>
                <a:gd fmla="*/ 2147483647 w 329" name="T10"/>
                <a:gd fmla="*/ 2147483647 h 392" name="T11"/>
                <a:gd fmla="*/ 2147483647 w 329" name="T12"/>
                <a:gd fmla="*/ 2147483647 h 392" name="T13"/>
                <a:gd fmla="*/ 2147483647 w 329" name="T14"/>
                <a:gd fmla="*/ 2147483647 h 392" name="T15"/>
                <a:gd fmla="*/ 2147483647 w 329" name="T16"/>
                <a:gd fmla="*/ 2147483647 h 392" name="T17"/>
                <a:gd fmla="*/ 2147483647 w 329" name="T18"/>
                <a:gd fmla="*/ 2147483647 h 392" name="T19"/>
                <a:gd fmla="*/ 2147483647 w 329" name="T20"/>
                <a:gd fmla="*/ 2147483647 h 392" name="T21"/>
                <a:gd fmla="*/ 2147483647 w 329" name="T22"/>
                <a:gd fmla="*/ 2147483647 h 392" name="T23"/>
                <a:gd fmla="*/ 2147483647 w 329" name="T24"/>
                <a:gd fmla="*/ 2147483647 h 392" name="T25"/>
                <a:gd fmla="*/ 2147483647 w 329" name="T26"/>
                <a:gd fmla="*/ 2147483647 h 392" name="T27"/>
                <a:gd fmla="*/ 2147483647 w 329" name="T28"/>
                <a:gd fmla="*/ 2147483647 h 392" name="T29"/>
                <a:gd fmla="*/ 2147483647 w 329" name="T30"/>
                <a:gd fmla="*/ 2147483647 h 392" name="T31"/>
                <a:gd fmla="*/ 2147483647 w 329" name="T32"/>
                <a:gd fmla="*/ 2147483647 h 392" name="T33"/>
                <a:gd fmla="*/ 2147483647 w 329" name="T34"/>
                <a:gd fmla="*/ 2147483647 h 392" name="T35"/>
                <a:gd fmla="*/ 2147483647 w 329" name="T36"/>
                <a:gd fmla="*/ 2147483647 h 392" name="T37"/>
                <a:gd fmla="*/ 2147483647 w 329" name="T38"/>
                <a:gd fmla="*/ 2147483647 h 392" name="T39"/>
                <a:gd fmla="*/ 2147483647 w 329" name="T40"/>
                <a:gd fmla="*/ 2147483647 h 392" name="T41"/>
                <a:gd fmla="*/ 2147483647 w 329" name="T42"/>
                <a:gd fmla="*/ 2147483647 h 392" name="T43"/>
                <a:gd fmla="*/ 2147483647 w 329" name="T44"/>
                <a:gd fmla="*/ 2147483647 h 392" name="T45"/>
                <a:gd fmla="*/ 2147483647 w 329" name="T46"/>
                <a:gd fmla="*/ 2147483647 h 392" name="T47"/>
                <a:gd fmla="*/ 2147483647 w 329" name="T48"/>
                <a:gd fmla="*/ 2147483647 h 392" name="T49"/>
                <a:gd fmla="*/ 2147483647 w 329" name="T50"/>
                <a:gd fmla="*/ 2147483647 h 392" name="T51"/>
                <a:gd fmla="*/ 2147483647 w 329" name="T52"/>
                <a:gd fmla="*/ 2147483647 h 392" name="T53"/>
                <a:gd fmla="*/ 2147483647 w 329" name="T54"/>
                <a:gd fmla="*/ 2147483647 h 392" name="T55"/>
                <a:gd fmla="*/ 2147483647 w 329" name="T56"/>
                <a:gd fmla="*/ 2147483647 h 392" name="T57"/>
                <a:gd fmla="*/ 2147483647 w 329" name="T58"/>
                <a:gd fmla="*/ 2147483647 h 392" name="T59"/>
                <a:gd fmla="*/ 2147483647 w 329" name="T60"/>
                <a:gd fmla="*/ 2147483647 h 392" name="T61"/>
                <a:gd fmla="*/ 2147483647 w 329" name="T62"/>
                <a:gd fmla="*/ 2147483647 h 392" name="T63"/>
                <a:gd fmla="*/ 2147483647 w 329" name="T64"/>
                <a:gd fmla="*/ 2147483647 h 392" name="T65"/>
                <a:gd fmla="*/ 2147483647 w 329" name="T66"/>
                <a:gd fmla="*/ 2147483647 h 392" name="T67"/>
                <a:gd fmla="*/ 2147483647 w 329" name="T68"/>
                <a:gd fmla="*/ 2147483647 h 392" name="T69"/>
                <a:gd fmla="*/ 2147483647 w 329" name="T70"/>
                <a:gd fmla="*/ 2147483647 h 392" name="T71"/>
                <a:gd fmla="*/ 2147483647 w 329" name="T72"/>
                <a:gd fmla="*/ 2147483647 h 392" name="T73"/>
                <a:gd fmla="*/ 2147483647 w 329" name="T74"/>
                <a:gd fmla="*/ 2147483647 h 392" name="T75"/>
                <a:gd fmla="*/ 0 w 329" name="T76"/>
                <a:gd fmla="*/ 2147483647 h 392" name="T77"/>
                <a:gd fmla="*/ 2147483647 w 329" name="T78"/>
                <a:gd fmla="*/ 2147483647 h 392" name="T79"/>
                <a:gd fmla="*/ 2147483647 w 329" name="T80"/>
                <a:gd fmla="*/ 2147483647 h 392" name="T81"/>
                <a:gd fmla="*/ 2147483647 w 329" name="T82"/>
                <a:gd fmla="*/ 2147483647 h 392" name="T83"/>
                <a:gd fmla="*/ 2147483647 w 329" name="T84"/>
                <a:gd fmla="*/ 2147483647 h 392" name="T85"/>
                <a:gd fmla="*/ 2147483647 w 329" name="T86"/>
                <a:gd fmla="*/ 2147483647 h 392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329" name="T132"/>
                <a:gd fmla="*/ 0 h 392" name="T133"/>
                <a:gd fmla="*/ 329 w 329" name="T134"/>
                <a:gd fmla="*/ 392 h 392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392" w="329">
                  <a:moveTo>
                    <a:pt x="89" y="352"/>
                  </a:moveTo>
                  <a:lnTo>
                    <a:pt x="97" y="344"/>
                  </a:lnTo>
                  <a:lnTo>
                    <a:pt x="97" y="328"/>
                  </a:lnTo>
                  <a:lnTo>
                    <a:pt x="97" y="320"/>
                  </a:lnTo>
                  <a:lnTo>
                    <a:pt x="105" y="312"/>
                  </a:lnTo>
                  <a:lnTo>
                    <a:pt x="97" y="304"/>
                  </a:lnTo>
                  <a:lnTo>
                    <a:pt x="89" y="280"/>
                  </a:lnTo>
                  <a:lnTo>
                    <a:pt x="97" y="264"/>
                  </a:lnTo>
                  <a:lnTo>
                    <a:pt x="97" y="248"/>
                  </a:lnTo>
                  <a:lnTo>
                    <a:pt x="105" y="240"/>
                  </a:lnTo>
                  <a:lnTo>
                    <a:pt x="121" y="240"/>
                  </a:lnTo>
                  <a:lnTo>
                    <a:pt x="121" y="224"/>
                  </a:lnTo>
                  <a:lnTo>
                    <a:pt x="113" y="216"/>
                  </a:lnTo>
                  <a:lnTo>
                    <a:pt x="121" y="200"/>
                  </a:lnTo>
                  <a:lnTo>
                    <a:pt x="129" y="176"/>
                  </a:lnTo>
                  <a:lnTo>
                    <a:pt x="137" y="176"/>
                  </a:lnTo>
                  <a:lnTo>
                    <a:pt x="145" y="152"/>
                  </a:lnTo>
                  <a:lnTo>
                    <a:pt x="153" y="144"/>
                  </a:lnTo>
                  <a:lnTo>
                    <a:pt x="145" y="128"/>
                  </a:lnTo>
                  <a:lnTo>
                    <a:pt x="153" y="120"/>
                  </a:lnTo>
                  <a:lnTo>
                    <a:pt x="161" y="112"/>
                  </a:lnTo>
                  <a:lnTo>
                    <a:pt x="169" y="112"/>
                  </a:lnTo>
                  <a:lnTo>
                    <a:pt x="177" y="96"/>
                  </a:lnTo>
                  <a:lnTo>
                    <a:pt x="185" y="96"/>
                  </a:lnTo>
                  <a:lnTo>
                    <a:pt x="193" y="96"/>
                  </a:lnTo>
                  <a:lnTo>
                    <a:pt x="193" y="88"/>
                  </a:lnTo>
                  <a:lnTo>
                    <a:pt x="201" y="80"/>
                  </a:lnTo>
                  <a:lnTo>
                    <a:pt x="209" y="80"/>
                  </a:lnTo>
                  <a:lnTo>
                    <a:pt x="209" y="72"/>
                  </a:lnTo>
                  <a:lnTo>
                    <a:pt x="217" y="80"/>
                  </a:lnTo>
                  <a:lnTo>
                    <a:pt x="225" y="88"/>
                  </a:lnTo>
                  <a:lnTo>
                    <a:pt x="233" y="88"/>
                  </a:lnTo>
                  <a:lnTo>
                    <a:pt x="249" y="88"/>
                  </a:lnTo>
                  <a:lnTo>
                    <a:pt x="265" y="80"/>
                  </a:lnTo>
                  <a:lnTo>
                    <a:pt x="273" y="56"/>
                  </a:lnTo>
                  <a:lnTo>
                    <a:pt x="281" y="48"/>
                  </a:lnTo>
                  <a:lnTo>
                    <a:pt x="297" y="48"/>
                  </a:lnTo>
                  <a:lnTo>
                    <a:pt x="313" y="56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21" y="64"/>
                  </a:lnTo>
                  <a:lnTo>
                    <a:pt x="329" y="56"/>
                  </a:lnTo>
                  <a:lnTo>
                    <a:pt x="321" y="48"/>
                  </a:lnTo>
                  <a:lnTo>
                    <a:pt x="321" y="40"/>
                  </a:lnTo>
                  <a:lnTo>
                    <a:pt x="329" y="24"/>
                  </a:lnTo>
                  <a:lnTo>
                    <a:pt x="321" y="16"/>
                  </a:lnTo>
                  <a:lnTo>
                    <a:pt x="305" y="0"/>
                  </a:lnTo>
                  <a:lnTo>
                    <a:pt x="289" y="16"/>
                  </a:lnTo>
                  <a:lnTo>
                    <a:pt x="273" y="8"/>
                  </a:lnTo>
                  <a:lnTo>
                    <a:pt x="265" y="8"/>
                  </a:lnTo>
                  <a:lnTo>
                    <a:pt x="249" y="8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7" y="24"/>
                  </a:lnTo>
                  <a:lnTo>
                    <a:pt x="209" y="32"/>
                  </a:lnTo>
                  <a:lnTo>
                    <a:pt x="201" y="32"/>
                  </a:lnTo>
                  <a:lnTo>
                    <a:pt x="193" y="56"/>
                  </a:lnTo>
                  <a:lnTo>
                    <a:pt x="169" y="56"/>
                  </a:lnTo>
                  <a:lnTo>
                    <a:pt x="161" y="80"/>
                  </a:lnTo>
                  <a:lnTo>
                    <a:pt x="161" y="88"/>
                  </a:lnTo>
                  <a:lnTo>
                    <a:pt x="145" y="88"/>
                  </a:lnTo>
                  <a:lnTo>
                    <a:pt x="129" y="112"/>
                  </a:lnTo>
                  <a:lnTo>
                    <a:pt x="129" y="128"/>
                  </a:lnTo>
                  <a:lnTo>
                    <a:pt x="113" y="152"/>
                  </a:lnTo>
                  <a:lnTo>
                    <a:pt x="105" y="168"/>
                  </a:lnTo>
                  <a:lnTo>
                    <a:pt x="97" y="184"/>
                  </a:lnTo>
                  <a:lnTo>
                    <a:pt x="89" y="200"/>
                  </a:lnTo>
                  <a:lnTo>
                    <a:pt x="65" y="240"/>
                  </a:lnTo>
                  <a:lnTo>
                    <a:pt x="49" y="256"/>
                  </a:lnTo>
                  <a:lnTo>
                    <a:pt x="33" y="264"/>
                  </a:lnTo>
                  <a:lnTo>
                    <a:pt x="25" y="280"/>
                  </a:lnTo>
                  <a:lnTo>
                    <a:pt x="17" y="288"/>
                  </a:lnTo>
                  <a:lnTo>
                    <a:pt x="8" y="296"/>
                  </a:lnTo>
                  <a:lnTo>
                    <a:pt x="8" y="304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8" y="352"/>
                  </a:lnTo>
                  <a:lnTo>
                    <a:pt x="8" y="368"/>
                  </a:lnTo>
                  <a:lnTo>
                    <a:pt x="8" y="384"/>
                  </a:lnTo>
                  <a:lnTo>
                    <a:pt x="25" y="392"/>
                  </a:lnTo>
                  <a:lnTo>
                    <a:pt x="41" y="392"/>
                  </a:lnTo>
                  <a:lnTo>
                    <a:pt x="65" y="376"/>
                  </a:lnTo>
                  <a:lnTo>
                    <a:pt x="73" y="368"/>
                  </a:lnTo>
                  <a:lnTo>
                    <a:pt x="81" y="368"/>
                  </a:lnTo>
                  <a:lnTo>
                    <a:pt x="81" y="376"/>
                  </a:lnTo>
                  <a:lnTo>
                    <a:pt x="81" y="368"/>
                  </a:lnTo>
                  <a:lnTo>
                    <a:pt x="89" y="35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0" name="Freeform 704"/>
            <p:cNvSpPr/>
            <p:nvPr/>
          </p:nvSpPr>
          <p:spPr bwMode="auto">
            <a:xfrm>
              <a:off x="4654795" y="1941076"/>
              <a:ext cx="214937" cy="504443"/>
            </a:xfrm>
            <a:custGeom>
              <a:gdLst>
                <a:gd fmla="*/ 2147483647 w 160" name="T0"/>
                <a:gd fmla="*/ 2147483647 h 376" name="T1"/>
                <a:gd fmla="*/ 2147483647 w 160" name="T2"/>
                <a:gd fmla="*/ 2147483647 h 376" name="T3"/>
                <a:gd fmla="*/ 2147483647 w 160" name="T4"/>
                <a:gd fmla="*/ 2147483647 h 376" name="T5"/>
                <a:gd fmla="*/ 2147483647 w 160" name="T6"/>
                <a:gd fmla="*/ 2147483647 h 376" name="T7"/>
                <a:gd fmla="*/ 2147483647 w 160" name="T8"/>
                <a:gd fmla="*/ 0 h 376" name="T9"/>
                <a:gd fmla="*/ 2147483647 w 160" name="T10"/>
                <a:gd fmla="*/ 2147483647 h 376" name="T11"/>
                <a:gd fmla="*/ 2147483647 w 160" name="T12"/>
                <a:gd fmla="*/ 2147483647 h 376" name="T13"/>
                <a:gd fmla="*/ 2147483647 w 160" name="T14"/>
                <a:gd fmla="*/ 2147483647 h 376" name="T15"/>
                <a:gd fmla="*/ 2147483647 w 160" name="T16"/>
                <a:gd fmla="*/ 2147483647 h 376" name="T17"/>
                <a:gd fmla="*/ 2147483647 w 160" name="T18"/>
                <a:gd fmla="*/ 2147483647 h 376" name="T19"/>
                <a:gd fmla="*/ 2147483647 w 160" name="T20"/>
                <a:gd fmla="*/ 2147483647 h 376" name="T21"/>
                <a:gd fmla="*/ 2147483647 w 160" name="T22"/>
                <a:gd fmla="*/ 2147483647 h 376" name="T23"/>
                <a:gd fmla="*/ 2147483647 w 160" name="T24"/>
                <a:gd fmla="*/ 2147483647 h 376" name="T25"/>
                <a:gd fmla="*/ 2147483647 w 160" name="T26"/>
                <a:gd fmla="*/ 2147483647 h 376" name="T27"/>
                <a:gd fmla="*/ 2147483647 w 160" name="T28"/>
                <a:gd fmla="*/ 2147483647 h 376" name="T29"/>
                <a:gd fmla="*/ 2147483647 w 160" name="T30"/>
                <a:gd fmla="*/ 2147483647 h 376" name="T31"/>
                <a:gd fmla="*/ 2147483647 w 160" name="T32"/>
                <a:gd fmla="*/ 2147483647 h 376" name="T33"/>
                <a:gd fmla="*/ 2147483647 w 160" name="T34"/>
                <a:gd fmla="*/ 2147483647 h 376" name="T35"/>
                <a:gd fmla="*/ 0 w 160" name="T36"/>
                <a:gd fmla="*/ 2147483647 h 376" name="T37"/>
                <a:gd fmla="*/ 2147483647 w 160" name="T38"/>
                <a:gd fmla="*/ 2147483647 h 376" name="T39"/>
                <a:gd fmla="*/ 2147483647 w 160" name="T40"/>
                <a:gd fmla="*/ 2147483647 h 376" name="T41"/>
                <a:gd fmla="*/ 2147483647 w 160" name="T42"/>
                <a:gd fmla="*/ 2147483647 h 376" name="T43"/>
                <a:gd fmla="*/ 2147483647 w 160" name="T44"/>
                <a:gd fmla="*/ 2147483647 h 376" name="T45"/>
                <a:gd fmla="*/ 2147483647 w 160" name="T46"/>
                <a:gd fmla="*/ 2147483647 h 376" name="T47"/>
                <a:gd fmla="*/ 2147483647 w 160" name="T48"/>
                <a:gd fmla="*/ 2147483647 h 376" name="T49"/>
                <a:gd fmla="*/ 2147483647 w 160" name="T50"/>
                <a:gd fmla="*/ 2147483647 h 376" name="T51"/>
                <a:gd fmla="*/ 2147483647 w 160" name="T52"/>
                <a:gd fmla="*/ 2147483647 h 376" name="T53"/>
                <a:gd fmla="*/ 2147483647 w 160" name="T54"/>
                <a:gd fmla="*/ 2147483647 h 376" name="T55"/>
                <a:gd fmla="*/ 2147483647 w 160" name="T56"/>
                <a:gd fmla="*/ 2147483647 h 376" name="T57"/>
                <a:gd fmla="*/ 2147483647 w 160" name="T58"/>
                <a:gd fmla="*/ 2147483647 h 376" name="T59"/>
                <a:gd fmla="*/ 2147483647 w 160" name="T60"/>
                <a:gd fmla="*/ 2147483647 h 376" name="T61"/>
                <a:gd fmla="*/ 2147483647 w 160" name="T62"/>
                <a:gd fmla="*/ 2147483647 h 376" name="T63"/>
                <a:gd fmla="*/ 2147483647 w 160" name="T64"/>
                <a:gd fmla="*/ 2147483647 h 376" name="T65"/>
                <a:gd fmla="*/ 2147483647 w 160" name="T66"/>
                <a:gd fmla="*/ 2147483647 h 37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60" name="T102"/>
                <a:gd fmla="*/ 0 h 376" name="T103"/>
                <a:gd fmla="*/ 160 w 160" name="T104"/>
                <a:gd fmla="*/ 376 h 376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376" w="160">
                  <a:moveTo>
                    <a:pt x="160" y="88"/>
                  </a:moveTo>
                  <a:lnTo>
                    <a:pt x="160" y="80"/>
                  </a:lnTo>
                  <a:lnTo>
                    <a:pt x="160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120"/>
                  </a:lnTo>
                  <a:lnTo>
                    <a:pt x="32" y="136"/>
                  </a:lnTo>
                  <a:lnTo>
                    <a:pt x="40" y="144"/>
                  </a:lnTo>
                  <a:lnTo>
                    <a:pt x="40" y="160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8" y="200"/>
                  </a:lnTo>
                  <a:lnTo>
                    <a:pt x="16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64"/>
                  </a:lnTo>
                  <a:lnTo>
                    <a:pt x="8" y="272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16" y="352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24" y="376"/>
                  </a:lnTo>
                  <a:lnTo>
                    <a:pt x="40" y="376"/>
                  </a:lnTo>
                  <a:lnTo>
                    <a:pt x="40" y="368"/>
                  </a:lnTo>
                  <a:lnTo>
                    <a:pt x="48" y="360"/>
                  </a:lnTo>
                  <a:lnTo>
                    <a:pt x="64" y="360"/>
                  </a:lnTo>
                  <a:lnTo>
                    <a:pt x="72" y="344"/>
                  </a:lnTo>
                  <a:lnTo>
                    <a:pt x="72" y="312"/>
                  </a:lnTo>
                  <a:lnTo>
                    <a:pt x="72" y="296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88" y="256"/>
                  </a:lnTo>
                  <a:lnTo>
                    <a:pt x="80" y="248"/>
                  </a:lnTo>
                  <a:lnTo>
                    <a:pt x="80" y="224"/>
                  </a:lnTo>
                  <a:lnTo>
                    <a:pt x="80" y="200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28" y="160"/>
                  </a:lnTo>
                  <a:lnTo>
                    <a:pt x="136" y="144"/>
                  </a:lnTo>
                  <a:lnTo>
                    <a:pt x="128" y="136"/>
                  </a:lnTo>
                  <a:lnTo>
                    <a:pt x="136" y="120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60" y="104"/>
                  </a:lnTo>
                  <a:lnTo>
                    <a:pt x="160" y="8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1" name="Freeform 705"/>
            <p:cNvSpPr/>
            <p:nvPr/>
          </p:nvSpPr>
          <p:spPr bwMode="auto">
            <a:xfrm>
              <a:off x="4837930" y="2531056"/>
              <a:ext cx="311439" cy="203971"/>
            </a:xfrm>
            <a:custGeom>
              <a:gdLst>
                <a:gd fmla="*/ 2147483647 w 232" name="T0"/>
                <a:gd fmla="*/ 2147483647 h 152" name="T1"/>
                <a:gd fmla="*/ 2147483647 w 232" name="T2"/>
                <a:gd fmla="*/ 2147483647 h 152" name="T3"/>
                <a:gd fmla="*/ 2147483647 w 232" name="T4"/>
                <a:gd fmla="*/ 2147483647 h 152" name="T5"/>
                <a:gd fmla="*/ 2147483647 w 232" name="T6"/>
                <a:gd fmla="*/ 2147483647 h 152" name="T7"/>
                <a:gd fmla="*/ 2147483647 w 232" name="T8"/>
                <a:gd fmla="*/ 2147483647 h 152" name="T9"/>
                <a:gd fmla="*/ 2147483647 w 232" name="T10"/>
                <a:gd fmla="*/ 2147483647 h 152" name="T11"/>
                <a:gd fmla="*/ 2147483647 w 232" name="T12"/>
                <a:gd fmla="*/ 2147483647 h 152" name="T13"/>
                <a:gd fmla="*/ 2147483647 w 232" name="T14"/>
                <a:gd fmla="*/ 2147483647 h 152" name="T15"/>
                <a:gd fmla="*/ 2147483647 w 232" name="T16"/>
                <a:gd fmla="*/ 2147483647 h 152" name="T17"/>
                <a:gd fmla="*/ 2147483647 w 232" name="T18"/>
                <a:gd fmla="*/ 2147483647 h 152" name="T19"/>
                <a:gd fmla="*/ 2147483647 w 232" name="T20"/>
                <a:gd fmla="*/ 2147483647 h 152" name="T21"/>
                <a:gd fmla="*/ 2147483647 w 232" name="T22"/>
                <a:gd fmla="*/ 0 h 152" name="T23"/>
                <a:gd fmla="*/ 2147483647 w 232" name="T24"/>
                <a:gd fmla="*/ 0 h 152" name="T25"/>
                <a:gd fmla="*/ 2147483647 w 232" name="T26"/>
                <a:gd fmla="*/ 2147483647 h 152" name="T27"/>
                <a:gd fmla="*/ 2147483647 w 232" name="T28"/>
                <a:gd fmla="*/ 2147483647 h 152" name="T29"/>
                <a:gd fmla="*/ 2147483647 w 232" name="T30"/>
                <a:gd fmla="*/ 2147483647 h 152" name="T31"/>
                <a:gd fmla="*/ 2147483647 w 232" name="T32"/>
                <a:gd fmla="*/ 2147483647 h 152" name="T33"/>
                <a:gd fmla="*/ 2147483647 w 232" name="T34"/>
                <a:gd fmla="*/ 2147483647 h 152" name="T35"/>
                <a:gd fmla="*/ 2147483647 w 232" name="T36"/>
                <a:gd fmla="*/ 2147483647 h 152" name="T37"/>
                <a:gd fmla="*/ 2147483647 w 232" name="T38"/>
                <a:gd fmla="*/ 2147483647 h 152" name="T39"/>
                <a:gd fmla="*/ 2147483647 w 232" name="T40"/>
                <a:gd fmla="*/ 2147483647 h 152" name="T41"/>
                <a:gd fmla="*/ 2147483647 w 232" name="T42"/>
                <a:gd fmla="*/ 2147483647 h 152" name="T43"/>
                <a:gd fmla="*/ 0 w 232" name="T44"/>
                <a:gd fmla="*/ 2147483647 h 152" name="T45"/>
                <a:gd fmla="*/ 0 w 232" name="T46"/>
                <a:gd fmla="*/ 2147483647 h 152" name="T47"/>
                <a:gd fmla="*/ 2147483647 w 232" name="T48"/>
                <a:gd fmla="*/ 2147483647 h 152" name="T49"/>
                <a:gd fmla="*/ 2147483647 w 232" name="T50"/>
                <a:gd fmla="*/ 2147483647 h 152" name="T51"/>
                <a:gd fmla="*/ 2147483647 w 232" name="T52"/>
                <a:gd fmla="*/ 2147483647 h 152" name="T53"/>
                <a:gd fmla="*/ 2147483647 w 232" name="T54"/>
                <a:gd fmla="*/ 2147483647 h 152" name="T55"/>
                <a:gd fmla="*/ 2147483647 w 232" name="T56"/>
                <a:gd fmla="*/ 2147483647 h 152" name="T57"/>
                <a:gd fmla="*/ 2147483647 w 232" name="T58"/>
                <a:gd fmla="*/ 2147483647 h 152" name="T59"/>
                <a:gd fmla="*/ 2147483647 w 232" name="T60"/>
                <a:gd fmla="*/ 2147483647 h 152" name="T61"/>
                <a:gd fmla="*/ 2147483647 w 232" name="T62"/>
                <a:gd fmla="*/ 2147483647 h 152" name="T63"/>
                <a:gd fmla="*/ 2147483647 w 232" name="T64"/>
                <a:gd fmla="*/ 2147483647 h 152" name="T65"/>
                <a:gd fmla="*/ 2147483647 w 232" name="T66"/>
                <a:gd fmla="*/ 2147483647 h 152" name="T67"/>
                <a:gd fmla="*/ 2147483647 w 232" name="T68"/>
                <a:gd fmla="*/ 2147483647 h 152" name="T69"/>
                <a:gd fmla="*/ 2147483647 w 232" name="T70"/>
                <a:gd fmla="*/ 2147483647 h 152" name="T71"/>
                <a:gd fmla="*/ 2147483647 w 232" name="T72"/>
                <a:gd fmla="*/ 2147483647 h 152" name="T73"/>
                <a:gd fmla="*/ 2147483647 w 232" name="T74"/>
                <a:gd fmla="*/ 2147483647 h 152" name="T75"/>
                <a:gd fmla="*/ 2147483647 w 232" name="T76"/>
                <a:gd fmla="*/ 2147483647 h 152" name="T77"/>
                <a:gd fmla="*/ 2147483647 w 232" name="T78"/>
                <a:gd fmla="*/ 2147483647 h 152" name="T79"/>
                <a:gd fmla="*/ 2147483647 w 232" name="T80"/>
                <a:gd fmla="*/ 2147483647 h 152" name="T81"/>
                <a:gd fmla="*/ 2147483647 w 232" name="T82"/>
                <a:gd fmla="*/ 2147483647 h 152" name="T83"/>
                <a:gd fmla="*/ 2147483647 w 232" name="T84"/>
                <a:gd fmla="*/ 2147483647 h 152" name="T85"/>
                <a:gd fmla="*/ 2147483647 w 232" name="T86"/>
                <a:gd fmla="*/ 2147483647 h 152" name="T87"/>
                <a:gd fmla="*/ 2147483647 w 232" name="T88"/>
                <a:gd fmla="*/ 2147483647 h 152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w 232" name="T135"/>
                <a:gd fmla="*/ 0 h 152" name="T136"/>
                <a:gd fmla="*/ 232 w 232" name="T137"/>
                <a:gd fmla="*/ 152 h 152" name="T138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T138" l="T135" r="T137" t="T136"/>
              <a:pathLst>
                <a:path h="152" w="231">
                  <a:moveTo>
                    <a:pt x="216" y="88"/>
                  </a:moveTo>
                  <a:lnTo>
                    <a:pt x="224" y="88"/>
                  </a:lnTo>
                  <a:lnTo>
                    <a:pt x="232" y="64"/>
                  </a:lnTo>
                  <a:lnTo>
                    <a:pt x="232" y="56"/>
                  </a:lnTo>
                  <a:lnTo>
                    <a:pt x="208" y="48"/>
                  </a:lnTo>
                  <a:lnTo>
                    <a:pt x="192" y="40"/>
                  </a:lnTo>
                  <a:lnTo>
                    <a:pt x="184" y="40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72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48" y="80"/>
                  </a:lnTo>
                  <a:lnTo>
                    <a:pt x="72" y="80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4" y="128"/>
                  </a:lnTo>
                  <a:lnTo>
                    <a:pt x="120" y="120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52" y="152"/>
                  </a:lnTo>
                  <a:lnTo>
                    <a:pt x="184" y="136"/>
                  </a:lnTo>
                  <a:lnTo>
                    <a:pt x="168" y="128"/>
                  </a:lnTo>
                  <a:lnTo>
                    <a:pt x="176" y="112"/>
                  </a:lnTo>
                  <a:lnTo>
                    <a:pt x="200" y="112"/>
                  </a:lnTo>
                  <a:lnTo>
                    <a:pt x="208" y="104"/>
                  </a:lnTo>
                  <a:lnTo>
                    <a:pt x="216" y="8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2" name="Freeform 706"/>
            <p:cNvSpPr/>
            <p:nvPr/>
          </p:nvSpPr>
          <p:spPr bwMode="auto">
            <a:xfrm>
              <a:off x="5019968" y="2531056"/>
              <a:ext cx="32898" cy="20835"/>
            </a:xfrm>
            <a:custGeom>
              <a:gdLst>
                <a:gd fmla="*/ 2147483647 w 24" name="T0"/>
                <a:gd fmla="*/ 2147483647 h 16" name="T1"/>
                <a:gd fmla="*/ 2147483647 w 24" name="T2"/>
                <a:gd fmla="*/ 0 h 16" name="T3"/>
                <a:gd fmla="*/ 0 w 24" name="T4"/>
                <a:gd fmla="*/ 2147483647 h 16" name="T5"/>
                <a:gd fmla="*/ 2147483647 w 24" name="T6"/>
                <a:gd fmla="*/ 2147483647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4" name="T12"/>
                <a:gd fmla="*/ 0 h 16" name="T13"/>
                <a:gd fmla="*/ 24 w 24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24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3" name="Freeform 707"/>
            <p:cNvSpPr/>
            <p:nvPr/>
          </p:nvSpPr>
          <p:spPr bwMode="auto">
            <a:xfrm>
              <a:off x="4806128" y="2799726"/>
              <a:ext cx="106372" cy="107468"/>
            </a:xfrm>
            <a:custGeom>
              <a:gdLst>
                <a:gd fmla="*/ 2147483647 w 80" name="T0"/>
                <a:gd fmla="*/ 2147483647 h 80" name="T1"/>
                <a:gd fmla="*/ 2147483647 w 80" name="T2"/>
                <a:gd fmla="*/ 0 h 80" name="T3"/>
                <a:gd fmla="*/ 2147483647 w 80" name="T4"/>
                <a:gd fmla="*/ 2147483647 h 80" name="T5"/>
                <a:gd fmla="*/ 2147483647 w 80" name="T6"/>
                <a:gd fmla="*/ 2147483647 h 80" name="T7"/>
                <a:gd fmla="*/ 2147483647 w 80" name="T8"/>
                <a:gd fmla="*/ 2147483647 h 80" name="T9"/>
                <a:gd fmla="*/ 2147483647 w 80" name="T10"/>
                <a:gd fmla="*/ 2147483647 h 80" name="T11"/>
                <a:gd fmla="*/ 2147483647 w 80" name="T12"/>
                <a:gd fmla="*/ 2147483647 h 80" name="T13"/>
                <a:gd fmla="*/ 2147483647 w 80" name="T14"/>
                <a:gd fmla="*/ 2147483647 h 80" name="T15"/>
                <a:gd fmla="*/ 2147483647 w 80" name="T16"/>
                <a:gd fmla="*/ 2147483647 h 80" name="T17"/>
                <a:gd fmla="*/ 2147483647 w 80" name="T18"/>
                <a:gd fmla="*/ 2147483647 h 80" name="T19"/>
                <a:gd fmla="*/ 0 w 80" name="T20"/>
                <a:gd fmla="*/ 2147483647 h 80" name="T21"/>
                <a:gd fmla="*/ 2147483647 w 80" name="T22"/>
                <a:gd fmla="*/ 2147483647 h 80" name="T23"/>
                <a:gd fmla="*/ 2147483647 w 80" name="T24"/>
                <a:gd fmla="*/ 2147483647 h 80" name="T25"/>
                <a:gd fmla="*/ 2147483647 w 80" name="T26"/>
                <a:gd fmla="*/ 2147483647 h 80" name="T27"/>
                <a:gd fmla="*/ 2147483647 w 80" name="T28"/>
                <a:gd fmla="*/ 2147483647 h 80" name="T29"/>
                <a:gd fmla="*/ 2147483647 w 80" name="T30"/>
                <a:gd fmla="*/ 2147483647 h 80" name="T31"/>
                <a:gd fmla="*/ 2147483647 w 80" name="T32"/>
                <a:gd fmla="*/ 2147483647 h 80" name="T33"/>
                <a:gd fmla="*/ 2147483647 w 80" name="T34"/>
                <a:gd fmla="*/ 2147483647 h 80" name="T35"/>
                <a:gd fmla="*/ 2147483647 w 80" name="T36"/>
                <a:gd fmla="*/ 2147483647 h 80" name="T37"/>
                <a:gd fmla="*/ 2147483647 w 80" name="T38"/>
                <a:gd fmla="*/ 2147483647 h 80" name="T39"/>
                <a:gd fmla="*/ 2147483647 w 80" name="T40"/>
                <a:gd fmla="*/ 2147483647 h 80" name="T41"/>
                <a:gd fmla="*/ 2147483647 w 80" name="T42"/>
                <a:gd fmla="*/ 2147483647 h 80" name="T43"/>
                <a:gd fmla="*/ 2147483647 w 80" name="T44"/>
                <a:gd fmla="*/ 2147483647 h 80" name="T45"/>
                <a:gd fmla="*/ 2147483647 w 80" name="T46"/>
                <a:gd fmla="*/ 2147483647 h 80" name="T47"/>
                <a:gd fmla="*/ 2147483647 w 80" name="T48"/>
                <a:gd fmla="*/ 2147483647 h 80" name="T49"/>
                <a:gd fmla="*/ 2147483647 w 80" name="T50"/>
                <a:gd fmla="*/ 2147483647 h 80" name="T51"/>
                <a:gd fmla="*/ 2147483647 w 80" name="T52"/>
                <a:gd fmla="*/ 2147483647 h 80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80" name="T81"/>
                <a:gd fmla="*/ 0 h 80" name="T82"/>
                <a:gd fmla="*/ 80 w 80" name="T83"/>
                <a:gd fmla="*/ 80 h 80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80" w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4" name="Freeform 708"/>
            <p:cNvSpPr/>
            <p:nvPr/>
          </p:nvSpPr>
          <p:spPr bwMode="auto">
            <a:xfrm>
              <a:off x="5019968" y="2531056"/>
              <a:ext cx="32898" cy="20835"/>
            </a:xfrm>
            <a:custGeom>
              <a:gdLst>
                <a:gd fmla="*/ 2147483647 w 24" name="T0"/>
                <a:gd fmla="*/ 2147483647 h 16" name="T1"/>
                <a:gd fmla="*/ 2147483647 w 24" name="T2"/>
                <a:gd fmla="*/ 0 h 16" name="T3"/>
                <a:gd fmla="*/ 0 w 24" name="T4"/>
                <a:gd fmla="*/ 2147483647 h 16" name="T5"/>
                <a:gd fmla="*/ 2147483647 w 24" name="T6"/>
                <a:gd fmla="*/ 2147483647 h 16" name="T7"/>
                <a:gd fmla="*/ 2147483647 w 24" name="T8"/>
                <a:gd fmla="*/ 2147483647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4" name="T15"/>
                <a:gd fmla="*/ 0 h 16" name="T16"/>
                <a:gd fmla="*/ 24 w 24" name="T17"/>
                <a:gd fmla="*/ 16 h 1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6" w="24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5" name="Freeform 709"/>
            <p:cNvSpPr/>
            <p:nvPr/>
          </p:nvSpPr>
          <p:spPr bwMode="auto">
            <a:xfrm>
              <a:off x="4806128" y="2638524"/>
              <a:ext cx="171072" cy="117338"/>
            </a:xfrm>
            <a:custGeom>
              <a:gdLst>
                <a:gd fmla="*/ 2147483647 w 128" name="T0"/>
                <a:gd fmla="*/ 2147483647 h 88" name="T1"/>
                <a:gd fmla="*/ 2147483647 w 128" name="T2"/>
                <a:gd fmla="*/ 2147483647 h 88" name="T3"/>
                <a:gd fmla="*/ 2147483647 w 128" name="T4"/>
                <a:gd fmla="*/ 2147483647 h 88" name="T5"/>
                <a:gd fmla="*/ 2147483647 w 128" name="T6"/>
                <a:gd fmla="*/ 0 h 88" name="T7"/>
                <a:gd fmla="*/ 2147483647 w 128" name="T8"/>
                <a:gd fmla="*/ 0 h 88" name="T9"/>
                <a:gd fmla="*/ 2147483647 w 128" name="T10"/>
                <a:gd fmla="*/ 2147483647 h 88" name="T11"/>
                <a:gd fmla="*/ 2147483647 w 128" name="T12"/>
                <a:gd fmla="*/ 0 h 88" name="T13"/>
                <a:gd fmla="*/ 2147483647 w 128" name="T14"/>
                <a:gd fmla="*/ 2147483647 h 88" name="T15"/>
                <a:gd fmla="*/ 2147483647 w 128" name="T16"/>
                <a:gd fmla="*/ 2147483647 h 88" name="T17"/>
                <a:gd fmla="*/ 0 w 128" name="T18"/>
                <a:gd fmla="*/ 2147483647 h 88" name="T19"/>
                <a:gd fmla="*/ 2147483647 w 128" name="T20"/>
                <a:gd fmla="*/ 2147483647 h 88" name="T21"/>
                <a:gd fmla="*/ 2147483647 w 128" name="T22"/>
                <a:gd fmla="*/ 2147483647 h 88" name="T23"/>
                <a:gd fmla="*/ 2147483647 w 128" name="T24"/>
                <a:gd fmla="*/ 2147483647 h 88" name="T25"/>
                <a:gd fmla="*/ 2147483647 w 128" name="T26"/>
                <a:gd fmla="*/ 2147483647 h 88" name="T27"/>
                <a:gd fmla="*/ 2147483647 w 128" name="T28"/>
                <a:gd fmla="*/ 2147483647 h 88" name="T29"/>
                <a:gd fmla="*/ 2147483647 w 128" name="T30"/>
                <a:gd fmla="*/ 2147483647 h 88" name="T31"/>
                <a:gd fmla="*/ 2147483647 w 128" name="T32"/>
                <a:gd fmla="*/ 2147483647 h 88" name="T33"/>
                <a:gd fmla="*/ 2147483647 w 128" name="T34"/>
                <a:gd fmla="*/ 2147483647 h 88" name="T35"/>
                <a:gd fmla="*/ 2147483647 w 128" name="T36"/>
                <a:gd fmla="*/ 2147483647 h 88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128" name="T57"/>
                <a:gd fmla="*/ 0 h 88" name="T58"/>
                <a:gd fmla="*/ 128 w 128" name="T59"/>
                <a:gd fmla="*/ 88 h 88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88" w="128">
                  <a:moveTo>
                    <a:pt x="112" y="40"/>
                  </a:moveTo>
                  <a:lnTo>
                    <a:pt x="128" y="32"/>
                  </a:lnTo>
                  <a:lnTo>
                    <a:pt x="120" y="16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64" y="80"/>
                  </a:lnTo>
                  <a:lnTo>
                    <a:pt x="88" y="80"/>
                  </a:lnTo>
                  <a:lnTo>
                    <a:pt x="112" y="88"/>
                  </a:lnTo>
                  <a:lnTo>
                    <a:pt x="112" y="64"/>
                  </a:lnTo>
                  <a:lnTo>
                    <a:pt x="120" y="56"/>
                  </a:lnTo>
                  <a:lnTo>
                    <a:pt x="112" y="56"/>
                  </a:lnTo>
                  <a:lnTo>
                    <a:pt x="112" y="4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6" name="Freeform 710"/>
            <p:cNvSpPr/>
            <p:nvPr/>
          </p:nvSpPr>
          <p:spPr bwMode="auto">
            <a:xfrm>
              <a:off x="4806128" y="2692258"/>
              <a:ext cx="42768" cy="53735"/>
            </a:xfrm>
            <a:custGeom>
              <a:gdLst>
                <a:gd fmla="*/ 2147483647 w 32" name="T0"/>
                <a:gd fmla="*/ 2147483647 h 40" name="T1"/>
                <a:gd fmla="*/ 2147483647 w 32" name="T2"/>
                <a:gd fmla="*/ 2147483647 h 40" name="T3"/>
                <a:gd fmla="*/ 0 w 32" name="T4"/>
                <a:gd fmla="*/ 0 h 40" name="T5"/>
                <a:gd fmla="*/ 2147483647 w 32" name="T6"/>
                <a:gd fmla="*/ 2147483647 h 40" name="T7"/>
                <a:gd fmla="*/ 2147483647 w 32" name="T8"/>
                <a:gd fmla="*/ 2147483647 h 4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2" name="T15"/>
                <a:gd fmla="*/ 0 h 40" name="T16"/>
                <a:gd fmla="*/ 32 w 32" name="T17"/>
                <a:gd fmla="*/ 40 h 4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0" w="32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7" name="Freeform 711"/>
            <p:cNvSpPr/>
            <p:nvPr/>
          </p:nvSpPr>
          <p:spPr bwMode="auto">
            <a:xfrm>
              <a:off x="4665761" y="2573824"/>
              <a:ext cx="118435" cy="64701"/>
            </a:xfrm>
            <a:custGeom>
              <a:gdLst>
                <a:gd fmla="*/ 2147483647 w 88" name="T0"/>
                <a:gd fmla="*/ 2147483647 h 48" name="T1"/>
                <a:gd fmla="*/ 2147483647 w 88" name="T2"/>
                <a:gd fmla="*/ 2147483647 h 48" name="T3"/>
                <a:gd fmla="*/ 2147483647 w 88" name="T4"/>
                <a:gd fmla="*/ 2147483647 h 48" name="T5"/>
                <a:gd fmla="*/ 2147483647 w 88" name="T6"/>
                <a:gd fmla="*/ 2147483647 h 48" name="T7"/>
                <a:gd fmla="*/ 2147483647 w 88" name="T8"/>
                <a:gd fmla="*/ 2147483647 h 48" name="T9"/>
                <a:gd fmla="*/ 2147483647 w 88" name="T10"/>
                <a:gd fmla="*/ 2147483647 h 48" name="T11"/>
                <a:gd fmla="*/ 2147483647 w 88" name="T12"/>
                <a:gd fmla="*/ 2147483647 h 48" name="T13"/>
                <a:gd fmla="*/ 2147483647 w 88" name="T14"/>
                <a:gd fmla="*/ 2147483647 h 48" name="T15"/>
                <a:gd fmla="*/ 2147483647 w 88" name="T16"/>
                <a:gd fmla="*/ 2147483647 h 48" name="T17"/>
                <a:gd fmla="*/ 2147483647 w 88" name="T18"/>
                <a:gd fmla="*/ 0 h 48" name="T19"/>
                <a:gd fmla="*/ 2147483647 w 88" name="T20"/>
                <a:gd fmla="*/ 0 h 48" name="T21"/>
                <a:gd fmla="*/ 2147483647 w 88" name="T22"/>
                <a:gd fmla="*/ 0 h 48" name="T23"/>
                <a:gd fmla="*/ 2147483647 w 88" name="T24"/>
                <a:gd fmla="*/ 2147483647 h 48" name="T25"/>
                <a:gd fmla="*/ 2147483647 w 88" name="T26"/>
                <a:gd fmla="*/ 2147483647 h 48" name="T27"/>
                <a:gd fmla="*/ 0 w 88" name="T28"/>
                <a:gd fmla="*/ 2147483647 h 48" name="T29"/>
                <a:gd fmla="*/ 2147483647 w 88" name="T30"/>
                <a:gd fmla="*/ 2147483647 h 48" name="T31"/>
                <a:gd fmla="*/ 2147483647 w 88" name="T32"/>
                <a:gd fmla="*/ 2147483647 h 48" name="T33"/>
                <a:gd fmla="*/ 2147483647 w 88" name="T34"/>
                <a:gd fmla="*/ 2147483647 h 48" name="T35"/>
                <a:gd fmla="*/ 2147483647 w 88" name="T36"/>
                <a:gd fmla="*/ 2147483647 h 48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88" name="T57"/>
                <a:gd fmla="*/ 0 h 48" name="T58"/>
                <a:gd fmla="*/ 88 w 88" name="T59"/>
                <a:gd fmla="*/ 48 h 48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48" w="88">
                  <a:moveTo>
                    <a:pt x="40" y="40"/>
                  </a:moveTo>
                  <a:lnTo>
                    <a:pt x="56" y="40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8" name="Freeform 712"/>
            <p:cNvSpPr/>
            <p:nvPr/>
          </p:nvSpPr>
          <p:spPr bwMode="auto">
            <a:xfrm>
              <a:off x="4741428" y="2638524"/>
              <a:ext cx="107468" cy="64700"/>
            </a:xfrm>
            <a:custGeom>
              <a:gdLst>
                <a:gd fmla="*/ 2147483647 w 80" name="T0"/>
                <a:gd fmla="*/ 0 h 48" name="T1"/>
                <a:gd fmla="*/ 2147483647 w 80" name="T2"/>
                <a:gd fmla="*/ 0 h 48" name="T3"/>
                <a:gd fmla="*/ 2147483647 w 80" name="T4"/>
                <a:gd fmla="*/ 2147483647 h 48" name="T5"/>
                <a:gd fmla="*/ 2147483647 w 80" name="T6"/>
                <a:gd fmla="*/ 2147483647 h 48" name="T7"/>
                <a:gd fmla="*/ 2147483647 w 80" name="T8"/>
                <a:gd fmla="*/ 2147483647 h 48" name="T9"/>
                <a:gd fmla="*/ 2147483647 w 80" name="T10"/>
                <a:gd fmla="*/ 2147483647 h 48" name="T11"/>
                <a:gd fmla="*/ 2147483647 w 80" name="T12"/>
                <a:gd fmla="*/ 2147483647 h 48" name="T13"/>
                <a:gd fmla="*/ 0 w 80" name="T14"/>
                <a:gd fmla="*/ 2147483647 h 48" name="T15"/>
                <a:gd fmla="*/ 0 w 80" name="T16"/>
                <a:gd fmla="*/ 2147483647 h 48" name="T17"/>
                <a:gd fmla="*/ 2147483647 w 80" name="T18"/>
                <a:gd fmla="*/ 2147483647 h 48" name="T19"/>
                <a:gd fmla="*/ 2147483647 w 80" name="T20"/>
                <a:gd fmla="*/ 2147483647 h 48" name="T21"/>
                <a:gd fmla="*/ 2147483647 w 80" name="T22"/>
                <a:gd fmla="*/ 2147483647 h 48" name="T23"/>
                <a:gd fmla="*/ 2147483647 w 80" name="T24"/>
                <a:gd fmla="*/ 2147483647 h 48" name="T25"/>
                <a:gd fmla="*/ 2147483647 w 80" name="T26"/>
                <a:gd fmla="*/ 2147483647 h 48" name="T27"/>
                <a:gd fmla="*/ 2147483647 w 80" name="T28"/>
                <a:gd fmla="*/ 0 h 48" name="T29"/>
                <a:gd fmla="*/ 2147483647 w 80" name="T30"/>
                <a:gd fmla="*/ 0 h 48" name="T31"/>
                <a:gd fmla="*/ 2147483647 w 80" name="T32"/>
                <a:gd fmla="*/ 0 h 48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80" name="T51"/>
                <a:gd fmla="*/ 0 h 48" name="T52"/>
                <a:gd fmla="*/ 80 w 80" name="T53"/>
                <a:gd fmla="*/ 48 h 48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48" w="80">
                  <a:moveTo>
                    <a:pt x="56" y="0"/>
                  </a:moveTo>
                  <a:lnTo>
                    <a:pt x="48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9" name="Freeform 713"/>
            <p:cNvSpPr/>
            <p:nvPr/>
          </p:nvSpPr>
          <p:spPr bwMode="auto">
            <a:xfrm>
              <a:off x="4752394" y="2605626"/>
              <a:ext cx="96502" cy="43865"/>
            </a:xfrm>
            <a:custGeom>
              <a:gdLst>
                <a:gd fmla="*/ 2147483647 w 72" name="T0"/>
                <a:gd fmla="*/ 2147483647 h 32" name="T1"/>
                <a:gd fmla="*/ 2147483647 w 72" name="T2"/>
                <a:gd fmla="*/ 0 h 32" name="T3"/>
                <a:gd fmla="*/ 2147483647 w 72" name="T4"/>
                <a:gd fmla="*/ 2147483647 h 32" name="T5"/>
                <a:gd fmla="*/ 2147483647 w 72" name="T6"/>
                <a:gd fmla="*/ 2147483647 h 32" name="T7"/>
                <a:gd fmla="*/ 0 w 72" name="T8"/>
                <a:gd fmla="*/ 2147483647 h 32" name="T9"/>
                <a:gd fmla="*/ 0 w 72" name="T10"/>
                <a:gd fmla="*/ 2147483647 h 32" name="T11"/>
                <a:gd fmla="*/ 2147483647 w 72" name="T12"/>
                <a:gd fmla="*/ 2147483647 h 32" name="T13"/>
                <a:gd fmla="*/ 2147483647 w 72" name="T14"/>
                <a:gd fmla="*/ 2147483647 h 32" name="T15"/>
                <a:gd fmla="*/ 2147483647 w 72" name="T16"/>
                <a:gd fmla="*/ 2147483647 h 32" name="T17"/>
                <a:gd fmla="*/ 2147483647 w 72" name="T18"/>
                <a:gd fmla="*/ 2147483647 h 32" name="T19"/>
                <a:gd fmla="*/ 2147483647 w 72" name="T20"/>
                <a:gd fmla="*/ 2147483647 h 32" name="T21"/>
                <a:gd fmla="*/ 2147483647 w 72" name="T22"/>
                <a:gd fmla="*/ 2147483647 h 32" name="T23"/>
                <a:gd fmla="*/ 2147483647 w 72" name="T24"/>
                <a:gd fmla="*/ 2147483647 h 32" name="T25"/>
                <a:gd fmla="*/ 2147483647 w 72" name="T26"/>
                <a:gd fmla="*/ 2147483647 h 32" name="T27"/>
                <a:gd fmla="*/ 2147483647 w 72" name="T28"/>
                <a:gd fmla="*/ 2147483647 h 32" name="T29"/>
                <a:gd fmla="*/ 2147483647 w 72" name="T30"/>
                <a:gd fmla="*/ 2147483647 h 32" name="T31"/>
                <a:gd fmla="*/ 2147483647 w 72" name="T32"/>
                <a:gd fmla="*/ 2147483647 h 32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72" name="T51"/>
                <a:gd fmla="*/ 0 h 32" name="T52"/>
                <a:gd fmla="*/ 72 w 72" name="T53"/>
                <a:gd fmla="*/ 32 h 32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32" w="7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0" name="Freeform 714"/>
            <p:cNvSpPr/>
            <p:nvPr/>
          </p:nvSpPr>
          <p:spPr bwMode="auto">
            <a:xfrm>
              <a:off x="4806128" y="2692258"/>
              <a:ext cx="42768" cy="53735"/>
            </a:xfrm>
            <a:custGeom>
              <a:gdLst>
                <a:gd fmla="*/ 2147483647 w 32" name="T0"/>
                <a:gd fmla="*/ 2147483647 h 40" name="T1"/>
                <a:gd fmla="*/ 2147483647 w 32" name="T2"/>
                <a:gd fmla="*/ 2147483647 h 40" name="T3"/>
                <a:gd fmla="*/ 0 w 32" name="T4"/>
                <a:gd fmla="*/ 0 h 40" name="T5"/>
                <a:gd fmla="*/ 2147483647 w 32" name="T6"/>
                <a:gd fmla="*/ 2147483647 h 40" name="T7"/>
                <a:gd fmla="*/ 2147483647 w 32" name="T8"/>
                <a:gd fmla="*/ 2147483647 h 4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2" name="T15"/>
                <a:gd fmla="*/ 0 h 40" name="T16"/>
                <a:gd fmla="*/ 32 w 32" name="T17"/>
                <a:gd fmla="*/ 40 h 4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0" w="32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1" name="Freeform 715"/>
            <p:cNvSpPr/>
            <p:nvPr/>
          </p:nvSpPr>
          <p:spPr bwMode="auto">
            <a:xfrm>
              <a:off x="4752394" y="2605626"/>
              <a:ext cx="96502" cy="43865"/>
            </a:xfrm>
            <a:custGeom>
              <a:gdLst>
                <a:gd fmla="*/ 2147483647 w 72" name="T0"/>
                <a:gd fmla="*/ 2147483647 h 32" name="T1"/>
                <a:gd fmla="*/ 2147483647 w 72" name="T2"/>
                <a:gd fmla="*/ 0 h 32" name="T3"/>
                <a:gd fmla="*/ 2147483647 w 72" name="T4"/>
                <a:gd fmla="*/ 0 h 32" name="T5"/>
                <a:gd fmla="*/ 2147483647 w 72" name="T6"/>
                <a:gd fmla="*/ 2147483647 h 32" name="T7"/>
                <a:gd fmla="*/ 2147483647 w 72" name="T8"/>
                <a:gd fmla="*/ 2147483647 h 32" name="T9"/>
                <a:gd fmla="*/ 0 w 72" name="T10"/>
                <a:gd fmla="*/ 2147483647 h 32" name="T11"/>
                <a:gd fmla="*/ 0 w 72" name="T12"/>
                <a:gd fmla="*/ 2147483647 h 32" name="T13"/>
                <a:gd fmla="*/ 0 w 72" name="T14"/>
                <a:gd fmla="*/ 2147483647 h 32" name="T15"/>
                <a:gd fmla="*/ 2147483647 w 72" name="T16"/>
                <a:gd fmla="*/ 2147483647 h 32" name="T17"/>
                <a:gd fmla="*/ 2147483647 w 72" name="T18"/>
                <a:gd fmla="*/ 2147483647 h 32" name="T19"/>
                <a:gd fmla="*/ 2147483647 w 72" name="T20"/>
                <a:gd fmla="*/ 2147483647 h 32" name="T21"/>
                <a:gd fmla="*/ 2147483647 w 72" name="T22"/>
                <a:gd fmla="*/ 2147483647 h 32" name="T23"/>
                <a:gd fmla="*/ 2147483647 w 72" name="T24"/>
                <a:gd fmla="*/ 2147483647 h 32" name="T25"/>
                <a:gd fmla="*/ 2147483647 w 72" name="T26"/>
                <a:gd fmla="*/ 2147483647 h 32" name="T27"/>
                <a:gd fmla="*/ 2147483647 w 72" name="T28"/>
                <a:gd fmla="*/ 2147483647 h 32" name="T29"/>
                <a:gd fmla="*/ 2147483647 w 72" name="T30"/>
                <a:gd fmla="*/ 2147483647 h 32" name="T31"/>
                <a:gd fmla="*/ 2147483647 w 72" name="T32"/>
                <a:gd fmla="*/ 2147483647 h 32" name="T33"/>
                <a:gd fmla="*/ 2147483647 w 72" name="T34"/>
                <a:gd fmla="*/ 2147483647 h 32" name="T35"/>
                <a:gd fmla="*/ 2147483647 w 72" name="T36"/>
                <a:gd fmla="*/ 2147483647 h 3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72" name="T57"/>
                <a:gd fmla="*/ 0 h 32" name="T58"/>
                <a:gd fmla="*/ 72 w 72" name="T59"/>
                <a:gd fmla="*/ 32 h 3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32" w="7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2" name="Freeform 716"/>
            <p:cNvSpPr/>
            <p:nvPr/>
          </p:nvSpPr>
          <p:spPr bwMode="auto">
            <a:xfrm>
              <a:off x="4848896" y="2745993"/>
              <a:ext cx="117338" cy="96502"/>
            </a:xfrm>
            <a:custGeom>
              <a:gdLst>
                <a:gd fmla="*/ 2147483647 w 88" name="T0"/>
                <a:gd fmla="*/ 0 h 72" name="T1"/>
                <a:gd fmla="*/ 2147483647 w 88" name="T2"/>
                <a:gd fmla="*/ 0 h 72" name="T3"/>
                <a:gd fmla="*/ 0 w 88" name="T4"/>
                <a:gd fmla="*/ 0 h 72" name="T5"/>
                <a:gd fmla="*/ 0 w 88" name="T6"/>
                <a:gd fmla="*/ 2147483647 h 72" name="T7"/>
                <a:gd fmla="*/ 2147483647 w 88" name="T8"/>
                <a:gd fmla="*/ 2147483647 h 72" name="T9"/>
                <a:gd fmla="*/ 0 w 88" name="T10"/>
                <a:gd fmla="*/ 2147483647 h 72" name="T11"/>
                <a:gd fmla="*/ 2147483647 w 88" name="T12"/>
                <a:gd fmla="*/ 2147483647 h 72" name="T13"/>
                <a:gd fmla="*/ 2147483647 w 88" name="T14"/>
                <a:gd fmla="*/ 2147483647 h 72" name="T15"/>
                <a:gd fmla="*/ 2147483647 w 88" name="T16"/>
                <a:gd fmla="*/ 2147483647 h 72" name="T17"/>
                <a:gd fmla="*/ 2147483647 w 88" name="T18"/>
                <a:gd fmla="*/ 2147483647 h 72" name="T19"/>
                <a:gd fmla="*/ 2147483647 w 88" name="T20"/>
                <a:gd fmla="*/ 2147483647 h 72" name="T21"/>
                <a:gd fmla="*/ 2147483647 w 88" name="T22"/>
                <a:gd fmla="*/ 2147483647 h 72" name="T23"/>
                <a:gd fmla="*/ 2147483647 w 88" name="T24"/>
                <a:gd fmla="*/ 2147483647 h 72" name="T25"/>
                <a:gd fmla="*/ 2147483647 w 88" name="T26"/>
                <a:gd fmla="*/ 2147483647 h 72" name="T27"/>
                <a:gd fmla="*/ 2147483647 w 88" name="T28"/>
                <a:gd fmla="*/ 2147483647 h 72" name="T29"/>
                <a:gd fmla="*/ 2147483647 w 88" name="T30"/>
                <a:gd fmla="*/ 2147483647 h 72" name="T31"/>
                <a:gd fmla="*/ 2147483647 w 88" name="T32"/>
                <a:gd fmla="*/ 2147483647 h 72" name="T33"/>
                <a:gd fmla="*/ 2147483647 w 88" name="T34"/>
                <a:gd fmla="*/ 2147483647 h 72" name="T35"/>
                <a:gd fmla="*/ 2147483647 w 88" name="T36"/>
                <a:gd fmla="*/ 2147483647 h 72" name="T37"/>
                <a:gd fmla="*/ 2147483647 w 88" name="T38"/>
                <a:gd fmla="*/ 2147483647 h 72" name="T39"/>
                <a:gd fmla="*/ 2147483647 w 88" name="T40"/>
                <a:gd fmla="*/ 2147483647 h 72" name="T41"/>
                <a:gd fmla="*/ 2147483647 w 88" name="T42"/>
                <a:gd fmla="*/ 0 h 72" name="T43"/>
                <a:gd fmla="*/ 2147483647 w 88" name="T44"/>
                <a:gd fmla="*/ 0 h 72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88" name="T69"/>
                <a:gd fmla="*/ 0 h 72" name="T70"/>
                <a:gd fmla="*/ 88 w 88" name="T71"/>
                <a:gd fmla="*/ 72 h 72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72" w="88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3" name="Freeform 717"/>
            <p:cNvSpPr/>
            <p:nvPr/>
          </p:nvSpPr>
          <p:spPr bwMode="auto">
            <a:xfrm>
              <a:off x="4773229" y="2692258"/>
              <a:ext cx="85536" cy="150237"/>
            </a:xfrm>
            <a:custGeom>
              <a:gdLst>
                <a:gd fmla="*/ 2147483647 w 64" name="T0"/>
                <a:gd fmla="*/ 2147483647 h 112" name="T1"/>
                <a:gd fmla="*/ 2147483647 w 64" name="T2"/>
                <a:gd fmla="*/ 2147483647 h 112" name="T3"/>
                <a:gd fmla="*/ 2147483647 w 64" name="T4"/>
                <a:gd fmla="*/ 2147483647 h 112" name="T5"/>
                <a:gd fmla="*/ 2147483647 w 64" name="T6"/>
                <a:gd fmla="*/ 2147483647 h 112" name="T7"/>
                <a:gd fmla="*/ 2147483647 w 64" name="T8"/>
                <a:gd fmla="*/ 2147483647 h 112" name="T9"/>
                <a:gd fmla="*/ 2147483647 w 64" name="T10"/>
                <a:gd fmla="*/ 2147483647 h 112" name="T11"/>
                <a:gd fmla="*/ 2147483647 w 64" name="T12"/>
                <a:gd fmla="*/ 2147483647 h 112" name="T13"/>
                <a:gd fmla="*/ 2147483647 w 64" name="T14"/>
                <a:gd fmla="*/ 2147483647 h 112" name="T15"/>
                <a:gd fmla="*/ 2147483647 w 64" name="T16"/>
                <a:gd fmla="*/ 2147483647 h 112" name="T17"/>
                <a:gd fmla="*/ 2147483647 w 64" name="T18"/>
                <a:gd fmla="*/ 2147483647 h 112" name="T19"/>
                <a:gd fmla="*/ 2147483647 w 64" name="T20"/>
                <a:gd fmla="*/ 0 h 112" name="T21"/>
                <a:gd fmla="*/ 2147483647 w 64" name="T22"/>
                <a:gd fmla="*/ 2147483647 h 112" name="T23"/>
                <a:gd fmla="*/ 2147483647 w 64" name="T24"/>
                <a:gd fmla="*/ 2147483647 h 112" name="T25"/>
                <a:gd fmla="*/ 2147483647 w 64" name="T26"/>
                <a:gd fmla="*/ 2147483647 h 112" name="T27"/>
                <a:gd fmla="*/ 2147483647 w 64" name="T28"/>
                <a:gd fmla="*/ 2147483647 h 112" name="T29"/>
                <a:gd fmla="*/ 2147483647 w 64" name="T30"/>
                <a:gd fmla="*/ 2147483647 h 112" name="T31"/>
                <a:gd fmla="*/ 0 w 64" name="T32"/>
                <a:gd fmla="*/ 2147483647 h 112" name="T33"/>
                <a:gd fmla="*/ 2147483647 w 64" name="T34"/>
                <a:gd fmla="*/ 2147483647 h 112" name="T35"/>
                <a:gd fmla="*/ 2147483647 w 64" name="T36"/>
                <a:gd fmla="*/ 2147483647 h 112" name="T37"/>
                <a:gd fmla="*/ 2147483647 w 64" name="T38"/>
                <a:gd fmla="*/ 2147483647 h 112" name="T39"/>
                <a:gd fmla="*/ 2147483647 w 64" name="T40"/>
                <a:gd fmla="*/ 2147483647 h 112" name="T41"/>
                <a:gd fmla="*/ 2147483647 w 64" name="T42"/>
                <a:gd fmla="*/ 2147483647 h 112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64" name="T66"/>
                <a:gd fmla="*/ 0 h 112" name="T67"/>
                <a:gd fmla="*/ 64 w 64" name="T68"/>
                <a:gd fmla="*/ 112 h 112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12" w="64">
                  <a:moveTo>
                    <a:pt x="40" y="96"/>
                  </a:moveTo>
                  <a:lnTo>
                    <a:pt x="56" y="88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9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4" name="Freeform 718"/>
            <p:cNvSpPr/>
            <p:nvPr/>
          </p:nvSpPr>
          <p:spPr bwMode="auto">
            <a:xfrm>
              <a:off x="4698659" y="2670326"/>
              <a:ext cx="96502" cy="118435"/>
            </a:xfrm>
            <a:custGeom>
              <a:gdLst>
                <a:gd fmla="*/ 2147483647 w 72" name="T0"/>
                <a:gd fmla="*/ 2147483647 h 88" name="T1"/>
                <a:gd fmla="*/ 2147483647 w 72" name="T2"/>
                <a:gd fmla="*/ 2147483647 h 88" name="T3"/>
                <a:gd fmla="*/ 2147483647 w 72" name="T4"/>
                <a:gd fmla="*/ 2147483647 h 88" name="T5"/>
                <a:gd fmla="*/ 2147483647 w 72" name="T6"/>
                <a:gd fmla="*/ 2147483647 h 88" name="T7"/>
                <a:gd fmla="*/ 2147483647 w 72" name="T8"/>
                <a:gd fmla="*/ 2147483647 h 88" name="T9"/>
                <a:gd fmla="*/ 2147483647 w 72" name="T10"/>
                <a:gd fmla="*/ 2147483647 h 88" name="T11"/>
                <a:gd fmla="*/ 2147483647 w 72" name="T12"/>
                <a:gd fmla="*/ 0 h 88" name="T13"/>
                <a:gd fmla="*/ 2147483647 w 72" name="T14"/>
                <a:gd fmla="*/ 2147483647 h 88" name="T15"/>
                <a:gd fmla="*/ 0 w 72" name="T16"/>
                <a:gd fmla="*/ 2147483647 h 88" name="T17"/>
                <a:gd fmla="*/ 0 w 72" name="T18"/>
                <a:gd fmla="*/ 2147483647 h 88" name="T19"/>
                <a:gd fmla="*/ 0 w 72" name="T20"/>
                <a:gd fmla="*/ 2147483647 h 88" name="T21"/>
                <a:gd fmla="*/ 2147483647 w 72" name="T22"/>
                <a:gd fmla="*/ 2147483647 h 88" name="T23"/>
                <a:gd fmla="*/ 2147483647 w 72" name="T24"/>
                <a:gd fmla="*/ 2147483647 h 88" name="T25"/>
                <a:gd fmla="*/ 2147483647 w 72" name="T26"/>
                <a:gd fmla="*/ 2147483647 h 88" name="T27"/>
                <a:gd fmla="*/ 2147483647 w 72" name="T28"/>
                <a:gd fmla="*/ 2147483647 h 88" name="T29"/>
                <a:gd fmla="*/ 2147483647 w 72" name="T30"/>
                <a:gd fmla="*/ 2147483647 h 88" name="T31"/>
                <a:gd fmla="*/ 2147483647 w 72" name="T32"/>
                <a:gd fmla="*/ 2147483647 h 88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72" name="T51"/>
                <a:gd fmla="*/ 0 h 88" name="T52"/>
                <a:gd fmla="*/ 72 w 72" name="T53"/>
                <a:gd fmla="*/ 88 h 88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88" w="72">
                  <a:moveTo>
                    <a:pt x="72" y="56"/>
                  </a:move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4" y="48"/>
                  </a:lnTo>
                  <a:lnTo>
                    <a:pt x="32" y="72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5" name="Freeform 719"/>
            <p:cNvSpPr/>
            <p:nvPr/>
          </p:nvSpPr>
          <p:spPr bwMode="auto">
            <a:xfrm>
              <a:off x="4806128" y="2445520"/>
              <a:ext cx="52638" cy="31802"/>
            </a:xfrm>
            <a:custGeom>
              <a:gdLst>
                <a:gd fmla="*/ 2147483647 w 40" name="T0"/>
                <a:gd fmla="*/ 2147483647 h 24" name="T1"/>
                <a:gd fmla="*/ 2147483647 w 40" name="T2"/>
                <a:gd fmla="*/ 2147483647 h 24" name="T3"/>
                <a:gd fmla="*/ 2147483647 w 40" name="T4"/>
                <a:gd fmla="*/ 2147483647 h 24" name="T5"/>
                <a:gd fmla="*/ 2147483647 w 40" name="T6"/>
                <a:gd fmla="*/ 2147483647 h 24" name="T7"/>
                <a:gd fmla="*/ 2147483647 w 40" name="T8"/>
                <a:gd fmla="*/ 0 h 24" name="T9"/>
                <a:gd fmla="*/ 2147483647 w 40" name="T10"/>
                <a:gd fmla="*/ 0 h 24" name="T11"/>
                <a:gd fmla="*/ 0 w 40" name="T12"/>
                <a:gd fmla="*/ 2147483647 h 24" name="T13"/>
                <a:gd fmla="*/ 0 w 40" name="T14"/>
                <a:gd fmla="*/ 2147483647 h 24" name="T15"/>
                <a:gd fmla="*/ 2147483647 w 40" name="T16"/>
                <a:gd fmla="*/ 2147483647 h 24" name="T17"/>
                <a:gd fmla="*/ 2147483647 w 40" name="T18"/>
                <a:gd fmla="*/ 2147483647 h 2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40" name="T30"/>
                <a:gd fmla="*/ 0 h 24" name="T31"/>
                <a:gd fmla="*/ 40 w 40" name="T32"/>
                <a:gd fmla="*/ 24 h 24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4" w="40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6" name="Freeform 720"/>
            <p:cNvSpPr/>
            <p:nvPr/>
          </p:nvSpPr>
          <p:spPr bwMode="auto">
            <a:xfrm>
              <a:off x="4848896" y="2745993"/>
              <a:ext cx="117338" cy="96502"/>
            </a:xfrm>
            <a:custGeom>
              <a:gdLst>
                <a:gd fmla="*/ 2147483647 w 88" name="T0"/>
                <a:gd fmla="*/ 0 h 72" name="T1"/>
                <a:gd fmla="*/ 2147483647 w 88" name="T2"/>
                <a:gd fmla="*/ 0 h 72" name="T3"/>
                <a:gd fmla="*/ 0 w 88" name="T4"/>
                <a:gd fmla="*/ 0 h 72" name="T5"/>
                <a:gd fmla="*/ 0 w 88" name="T6"/>
                <a:gd fmla="*/ 2147483647 h 72" name="T7"/>
                <a:gd fmla="*/ 2147483647 w 88" name="T8"/>
                <a:gd fmla="*/ 2147483647 h 72" name="T9"/>
                <a:gd fmla="*/ 0 w 88" name="T10"/>
                <a:gd fmla="*/ 2147483647 h 72" name="T11"/>
                <a:gd fmla="*/ 2147483647 w 88" name="T12"/>
                <a:gd fmla="*/ 2147483647 h 72" name="T13"/>
                <a:gd fmla="*/ 2147483647 w 88" name="T14"/>
                <a:gd fmla="*/ 2147483647 h 72" name="T15"/>
                <a:gd fmla="*/ 2147483647 w 88" name="T16"/>
                <a:gd fmla="*/ 2147483647 h 72" name="T17"/>
                <a:gd fmla="*/ 2147483647 w 88" name="T18"/>
                <a:gd fmla="*/ 2147483647 h 72" name="T19"/>
                <a:gd fmla="*/ 2147483647 w 88" name="T20"/>
                <a:gd fmla="*/ 2147483647 h 72" name="T21"/>
                <a:gd fmla="*/ 2147483647 w 88" name="T22"/>
                <a:gd fmla="*/ 2147483647 h 72" name="T23"/>
                <a:gd fmla="*/ 2147483647 w 88" name="T24"/>
                <a:gd fmla="*/ 2147483647 h 72" name="T25"/>
                <a:gd fmla="*/ 2147483647 w 88" name="T26"/>
                <a:gd fmla="*/ 2147483647 h 72" name="T27"/>
                <a:gd fmla="*/ 2147483647 w 88" name="T28"/>
                <a:gd fmla="*/ 2147483647 h 72" name="T29"/>
                <a:gd fmla="*/ 2147483647 w 88" name="T30"/>
                <a:gd fmla="*/ 2147483647 h 72" name="T31"/>
                <a:gd fmla="*/ 2147483647 w 88" name="T32"/>
                <a:gd fmla="*/ 2147483647 h 72" name="T33"/>
                <a:gd fmla="*/ 2147483647 w 88" name="T34"/>
                <a:gd fmla="*/ 2147483647 h 72" name="T35"/>
                <a:gd fmla="*/ 2147483647 w 88" name="T36"/>
                <a:gd fmla="*/ 2147483647 h 72" name="T37"/>
                <a:gd fmla="*/ 2147483647 w 88" name="T38"/>
                <a:gd fmla="*/ 2147483647 h 72" name="T39"/>
                <a:gd fmla="*/ 2147483647 w 88" name="T40"/>
                <a:gd fmla="*/ 2147483647 h 72" name="T41"/>
                <a:gd fmla="*/ 2147483647 w 88" name="T42"/>
                <a:gd fmla="*/ 2147483647 h 72" name="T43"/>
                <a:gd fmla="*/ 2147483647 w 88" name="T44"/>
                <a:gd fmla="*/ 2147483647 h 72" name="T45"/>
                <a:gd fmla="*/ 2147483647 w 88" name="T46"/>
                <a:gd fmla="*/ 2147483647 h 72" name="T47"/>
                <a:gd fmla="*/ 2147483647 w 88" name="T48"/>
                <a:gd fmla="*/ 0 h 72" name="T49"/>
                <a:gd fmla="*/ 2147483647 w 88" name="T50"/>
                <a:gd fmla="*/ 0 h 7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88" name="T78"/>
                <a:gd fmla="*/ 0 h 72" name="T79"/>
                <a:gd fmla="*/ 88 w 88" name="T80"/>
                <a:gd fmla="*/ 72 h 72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72" w="88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7" name="Freeform 721"/>
            <p:cNvSpPr/>
            <p:nvPr/>
          </p:nvSpPr>
          <p:spPr bwMode="auto">
            <a:xfrm>
              <a:off x="4806128" y="2445520"/>
              <a:ext cx="52638" cy="31802"/>
            </a:xfrm>
            <a:custGeom>
              <a:gdLst>
                <a:gd fmla="*/ 2147483647 w 40" name="T0"/>
                <a:gd fmla="*/ 2147483647 h 24" name="T1"/>
                <a:gd fmla="*/ 2147483647 w 40" name="T2"/>
                <a:gd fmla="*/ 2147483647 h 24" name="T3"/>
                <a:gd fmla="*/ 2147483647 w 40" name="T4"/>
                <a:gd fmla="*/ 2147483647 h 24" name="T5"/>
                <a:gd fmla="*/ 2147483647 w 40" name="T6"/>
                <a:gd fmla="*/ 2147483647 h 24" name="T7"/>
                <a:gd fmla="*/ 2147483647 w 40" name="T8"/>
                <a:gd fmla="*/ 0 h 24" name="T9"/>
                <a:gd fmla="*/ 2147483647 w 40" name="T10"/>
                <a:gd fmla="*/ 0 h 24" name="T11"/>
                <a:gd fmla="*/ 0 w 40" name="T12"/>
                <a:gd fmla="*/ 2147483647 h 24" name="T13"/>
                <a:gd fmla="*/ 0 w 40" name="T14"/>
                <a:gd fmla="*/ 2147483647 h 24" name="T15"/>
                <a:gd fmla="*/ 2147483647 w 40" name="T16"/>
                <a:gd fmla="*/ 2147483647 h 24" name="T17"/>
                <a:gd fmla="*/ 2147483647 w 40" name="T18"/>
                <a:gd fmla="*/ 2147483647 h 2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40" name="T30"/>
                <a:gd fmla="*/ 0 h 24" name="T31"/>
                <a:gd fmla="*/ 40 w 40" name="T32"/>
                <a:gd fmla="*/ 24 h 24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4" w="40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8" name="Freeform 722"/>
            <p:cNvSpPr/>
            <p:nvPr/>
          </p:nvSpPr>
          <p:spPr bwMode="auto">
            <a:xfrm>
              <a:off x="4708529" y="2466355"/>
              <a:ext cx="161202" cy="150237"/>
            </a:xfrm>
            <a:custGeom>
              <a:gdLst>
                <a:gd fmla="*/ 0 w 120" name="T0"/>
                <a:gd fmla="*/ 2147483647 h 112" name="T1"/>
                <a:gd fmla="*/ 0 w 120" name="T2"/>
                <a:gd fmla="*/ 2147483647 h 112" name="T3"/>
                <a:gd fmla="*/ 0 w 120" name="T4"/>
                <a:gd fmla="*/ 2147483647 h 112" name="T5"/>
                <a:gd fmla="*/ 2147483647 w 120" name="T6"/>
                <a:gd fmla="*/ 2147483647 h 112" name="T7"/>
                <a:gd fmla="*/ 2147483647 w 120" name="T8"/>
                <a:gd fmla="*/ 2147483647 h 112" name="T9"/>
                <a:gd fmla="*/ 2147483647 w 120" name="T10"/>
                <a:gd fmla="*/ 2147483647 h 112" name="T11"/>
                <a:gd fmla="*/ 2147483647 w 120" name="T12"/>
                <a:gd fmla="*/ 2147483647 h 112" name="T13"/>
                <a:gd fmla="*/ 2147483647 w 120" name="T14"/>
                <a:gd fmla="*/ 2147483647 h 112" name="T15"/>
                <a:gd fmla="*/ 2147483647 w 120" name="T16"/>
                <a:gd fmla="*/ 2147483647 h 112" name="T17"/>
                <a:gd fmla="*/ 2147483647 w 120" name="T18"/>
                <a:gd fmla="*/ 2147483647 h 112" name="T19"/>
                <a:gd fmla="*/ 2147483647 w 120" name="T20"/>
                <a:gd fmla="*/ 2147483647 h 112" name="T21"/>
                <a:gd fmla="*/ 2147483647 w 120" name="T22"/>
                <a:gd fmla="*/ 2147483647 h 112" name="T23"/>
                <a:gd fmla="*/ 2147483647 w 120" name="T24"/>
                <a:gd fmla="*/ 2147483647 h 112" name="T25"/>
                <a:gd fmla="*/ 2147483647 w 120" name="T26"/>
                <a:gd fmla="*/ 2147483647 h 112" name="T27"/>
                <a:gd fmla="*/ 2147483647 w 120" name="T28"/>
                <a:gd fmla="*/ 2147483647 h 112" name="T29"/>
                <a:gd fmla="*/ 2147483647 w 120" name="T30"/>
                <a:gd fmla="*/ 2147483647 h 112" name="T31"/>
                <a:gd fmla="*/ 2147483647 w 120" name="T32"/>
                <a:gd fmla="*/ 2147483647 h 112" name="T33"/>
                <a:gd fmla="*/ 2147483647 w 120" name="T34"/>
                <a:gd fmla="*/ 2147483647 h 112" name="T35"/>
                <a:gd fmla="*/ 2147483647 w 120" name="T36"/>
                <a:gd fmla="*/ 2147483647 h 112" name="T37"/>
                <a:gd fmla="*/ 2147483647 w 120" name="T38"/>
                <a:gd fmla="*/ 2147483647 h 112" name="T39"/>
                <a:gd fmla="*/ 2147483647 w 120" name="T40"/>
                <a:gd fmla="*/ 2147483647 h 112" name="T41"/>
                <a:gd fmla="*/ 2147483647 w 120" name="T42"/>
                <a:gd fmla="*/ 2147483647 h 112" name="T43"/>
                <a:gd fmla="*/ 2147483647 w 120" name="T44"/>
                <a:gd fmla="*/ 0 h 112" name="T45"/>
                <a:gd fmla="*/ 2147483647 w 120" name="T46"/>
                <a:gd fmla="*/ 0 h 112" name="T47"/>
                <a:gd fmla="*/ 2147483647 w 120" name="T48"/>
                <a:gd fmla="*/ 0 h 112" name="T49"/>
                <a:gd fmla="*/ 2147483647 w 120" name="T50"/>
                <a:gd fmla="*/ 2147483647 h 112" name="T51"/>
                <a:gd fmla="*/ 0 w 120" name="T52"/>
                <a:gd fmla="*/ 2147483647 h 112" name="T53"/>
                <a:gd fmla="*/ 0 w 120" name="T54"/>
                <a:gd fmla="*/ 2147483647 h 112" name="T55"/>
                <a:gd fmla="*/ 0 w 120" name="T56"/>
                <a:gd fmla="*/ 2147483647 h 112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20" name="T87"/>
                <a:gd fmla="*/ 0 h 112" name="T88"/>
                <a:gd fmla="*/ 120 w 120" name="T89"/>
                <a:gd fmla="*/ 112 h 112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12" w="120">
                  <a:moveTo>
                    <a:pt x="0" y="32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72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9" name="Freeform 723"/>
            <p:cNvSpPr/>
            <p:nvPr/>
          </p:nvSpPr>
          <p:spPr bwMode="auto">
            <a:xfrm>
              <a:off x="4569258" y="2659360"/>
              <a:ext cx="75667" cy="43865"/>
            </a:xfrm>
            <a:custGeom>
              <a:gdLst>
                <a:gd fmla="*/ 2147483647 w 56" name="T0"/>
                <a:gd fmla="*/ 2147483647 h 32" name="T1"/>
                <a:gd fmla="*/ 2147483647 w 56" name="T2"/>
                <a:gd fmla="*/ 0 h 32" name="T3"/>
                <a:gd fmla="*/ 2147483647 w 56" name="T4"/>
                <a:gd fmla="*/ 0 h 32" name="T5"/>
                <a:gd fmla="*/ 2147483647 w 56" name="T6"/>
                <a:gd fmla="*/ 0 h 32" name="T7"/>
                <a:gd fmla="*/ 2147483647 w 56" name="T8"/>
                <a:gd fmla="*/ 0 h 32" name="T9"/>
                <a:gd fmla="*/ 0 w 56" name="T10"/>
                <a:gd fmla="*/ 2147483647 h 32" name="T11"/>
                <a:gd fmla="*/ 0 w 56" name="T12"/>
                <a:gd fmla="*/ 2147483647 h 32" name="T13"/>
                <a:gd fmla="*/ 2147483647 w 56" name="T14"/>
                <a:gd fmla="*/ 2147483647 h 32" name="T15"/>
                <a:gd fmla="*/ 2147483647 w 56" name="T16"/>
                <a:gd fmla="*/ 2147483647 h 32" name="T17"/>
                <a:gd fmla="*/ 2147483647 w 56" name="T18"/>
                <a:gd fmla="*/ 2147483647 h 32" name="T19"/>
                <a:gd fmla="*/ 2147483647 w 56" name="T20"/>
                <a:gd fmla="*/ 2147483647 h 32" name="T21"/>
                <a:gd fmla="*/ 2147483647 w 56" name="T22"/>
                <a:gd fmla="*/ 2147483647 h 32" name="T23"/>
                <a:gd fmla="*/ 2147483647 w 56" name="T24"/>
                <a:gd fmla="*/ 2147483647 h 3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56" name="T39"/>
                <a:gd fmla="*/ 0 h 32" name="T40"/>
                <a:gd fmla="*/ 56 w 56" name="T41"/>
                <a:gd fmla="*/ 32 h 3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32" w="56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0" name="Freeform 724"/>
            <p:cNvSpPr/>
            <p:nvPr/>
          </p:nvSpPr>
          <p:spPr bwMode="auto">
            <a:xfrm>
              <a:off x="4602157" y="2380819"/>
              <a:ext cx="52638" cy="85536"/>
            </a:xfrm>
            <a:custGeom>
              <a:gdLst>
                <a:gd fmla="*/ 2147483647 w 40" name="T0"/>
                <a:gd fmla="*/ 2147483647 h 64" name="T1"/>
                <a:gd fmla="*/ 2147483647 w 40" name="T2"/>
                <a:gd fmla="*/ 2147483647 h 64" name="T3"/>
                <a:gd fmla="*/ 2147483647 w 40" name="T4"/>
                <a:gd fmla="*/ 2147483647 h 64" name="T5"/>
                <a:gd fmla="*/ 2147483647 w 40" name="T6"/>
                <a:gd fmla="*/ 2147483647 h 64" name="T7"/>
                <a:gd fmla="*/ 2147483647 w 40" name="T8"/>
                <a:gd fmla="*/ 2147483647 h 64" name="T9"/>
                <a:gd fmla="*/ 2147483647 w 40" name="T10"/>
                <a:gd fmla="*/ 2147483647 h 64" name="T11"/>
                <a:gd fmla="*/ 2147483647 w 40" name="T12"/>
                <a:gd fmla="*/ 2147483647 h 64" name="T13"/>
                <a:gd fmla="*/ 2147483647 w 40" name="T14"/>
                <a:gd fmla="*/ 0 h 64" name="T15"/>
                <a:gd fmla="*/ 2147483647 w 40" name="T16"/>
                <a:gd fmla="*/ 2147483647 h 64" name="T17"/>
                <a:gd fmla="*/ 2147483647 w 40" name="T18"/>
                <a:gd fmla="*/ 2147483647 h 64" name="T19"/>
                <a:gd fmla="*/ 0 w 40" name="T20"/>
                <a:gd fmla="*/ 2147483647 h 64" name="T21"/>
                <a:gd fmla="*/ 0 w 40" name="T22"/>
                <a:gd fmla="*/ 2147483647 h 64" name="T23"/>
                <a:gd fmla="*/ 2147483647 w 40" name="T24"/>
                <a:gd fmla="*/ 2147483647 h 64" name="T25"/>
                <a:gd fmla="*/ 2147483647 w 40" name="T26"/>
                <a:gd fmla="*/ 2147483647 h 64" name="T27"/>
                <a:gd fmla="*/ 2147483647 w 40" name="T28"/>
                <a:gd fmla="*/ 2147483647 h 64" name="T29"/>
                <a:gd fmla="*/ 2147483647 w 40" name="T30"/>
                <a:gd fmla="*/ 2147483647 h 64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40" name="T48"/>
                <a:gd fmla="*/ 0 h 64" name="T49"/>
                <a:gd fmla="*/ 40 w 40" name="T50"/>
                <a:gd fmla="*/ 64 h 64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64" w="40">
                  <a:moveTo>
                    <a:pt x="24" y="64"/>
                  </a:move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1" name="Freeform 725"/>
            <p:cNvSpPr/>
            <p:nvPr/>
          </p:nvSpPr>
          <p:spPr bwMode="auto">
            <a:xfrm>
              <a:off x="4514428" y="2551891"/>
              <a:ext cx="54831" cy="53735"/>
            </a:xfrm>
            <a:custGeom>
              <a:gdLst>
                <a:gd fmla="*/ 2147483647 w 41" name="T0"/>
                <a:gd fmla="*/ 2147483647 h 40" name="T1"/>
                <a:gd fmla="*/ 2147483647 w 41" name="T2"/>
                <a:gd fmla="*/ 2147483647 h 40" name="T3"/>
                <a:gd fmla="*/ 2147483647 w 41" name="T4"/>
                <a:gd fmla="*/ 2147483647 h 40" name="T5"/>
                <a:gd fmla="*/ 2147483647 w 41" name="T6"/>
                <a:gd fmla="*/ 2147483647 h 40" name="T7"/>
                <a:gd fmla="*/ 2147483647 w 41" name="T8"/>
                <a:gd fmla="*/ 2147483647 h 40" name="T9"/>
                <a:gd fmla="*/ 2147483647 w 41" name="T10"/>
                <a:gd fmla="*/ 2147483647 h 40" name="T11"/>
                <a:gd fmla="*/ 2147483647 w 41" name="T12"/>
                <a:gd fmla="*/ 2147483647 h 40" name="T13"/>
                <a:gd fmla="*/ 2147483647 w 41" name="T14"/>
                <a:gd fmla="*/ 2147483647 h 40" name="T15"/>
                <a:gd fmla="*/ 2147483647 w 41" name="T16"/>
                <a:gd fmla="*/ 2147483647 h 40" name="T17"/>
                <a:gd fmla="*/ 2147483647 w 41" name="T18"/>
                <a:gd fmla="*/ 2147483647 h 40" name="T19"/>
                <a:gd fmla="*/ 2147483647 w 41" name="T20"/>
                <a:gd fmla="*/ 2147483647 h 40" name="T21"/>
                <a:gd fmla="*/ 2147483647 w 41" name="T22"/>
                <a:gd fmla="*/ 0 h 40" name="T23"/>
                <a:gd fmla="*/ 0 w 41" name="T24"/>
                <a:gd fmla="*/ 2147483647 h 40" name="T25"/>
                <a:gd fmla="*/ 0 w 41" name="T26"/>
                <a:gd fmla="*/ 2147483647 h 40" name="T27"/>
                <a:gd fmla="*/ 2147483647 w 41" name="T28"/>
                <a:gd fmla="*/ 2147483647 h 4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41" name="T45"/>
                <a:gd fmla="*/ 0 h 40" name="T46"/>
                <a:gd fmla="*/ 41 w 41" name="T47"/>
                <a:gd fmla="*/ 40 h 4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40" w="41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2" name="Freeform 726"/>
            <p:cNvSpPr/>
            <p:nvPr/>
          </p:nvSpPr>
          <p:spPr bwMode="auto">
            <a:xfrm>
              <a:off x="4569258" y="2659360"/>
              <a:ext cx="75667" cy="43865"/>
            </a:xfrm>
            <a:custGeom>
              <a:gdLst>
                <a:gd fmla="*/ 2147483647 w 56" name="T0"/>
                <a:gd fmla="*/ 2147483647 h 32" name="T1"/>
                <a:gd fmla="*/ 2147483647 w 56" name="T2"/>
                <a:gd fmla="*/ 0 h 32" name="T3"/>
                <a:gd fmla="*/ 2147483647 w 56" name="T4"/>
                <a:gd fmla="*/ 0 h 32" name="T5"/>
                <a:gd fmla="*/ 2147483647 w 56" name="T6"/>
                <a:gd fmla="*/ 0 h 32" name="T7"/>
                <a:gd fmla="*/ 2147483647 w 56" name="T8"/>
                <a:gd fmla="*/ 0 h 32" name="T9"/>
                <a:gd fmla="*/ 2147483647 w 56" name="T10"/>
                <a:gd fmla="*/ 0 h 32" name="T11"/>
                <a:gd fmla="*/ 2147483647 w 56" name="T12"/>
                <a:gd fmla="*/ 0 h 32" name="T13"/>
                <a:gd fmla="*/ 0 w 56" name="T14"/>
                <a:gd fmla="*/ 2147483647 h 32" name="T15"/>
                <a:gd fmla="*/ 0 w 56" name="T16"/>
                <a:gd fmla="*/ 2147483647 h 32" name="T17"/>
                <a:gd fmla="*/ 2147483647 w 56" name="T18"/>
                <a:gd fmla="*/ 2147483647 h 32" name="T19"/>
                <a:gd fmla="*/ 2147483647 w 56" name="T20"/>
                <a:gd fmla="*/ 2147483647 h 32" name="T21"/>
                <a:gd fmla="*/ 2147483647 w 56" name="T22"/>
                <a:gd fmla="*/ 2147483647 h 32" name="T23"/>
                <a:gd fmla="*/ 2147483647 w 56" name="T24"/>
                <a:gd fmla="*/ 2147483647 h 32" name="T25"/>
                <a:gd fmla="*/ 2147483647 w 56" name="T26"/>
                <a:gd fmla="*/ 2147483647 h 32" name="T27"/>
                <a:gd fmla="*/ 2147483647 w 56" name="T28"/>
                <a:gd fmla="*/ 2147483647 h 32" name="T29"/>
                <a:gd fmla="*/ 2147483647 w 56" name="T30"/>
                <a:gd fmla="*/ 2147483647 h 32" name="T31"/>
                <a:gd fmla="*/ 2147483647 w 56" name="T32"/>
                <a:gd fmla="*/ 2147483647 h 32" name="T33"/>
                <a:gd fmla="*/ 2147483647 w 56" name="T34"/>
                <a:gd fmla="*/ 2147483647 h 32" name="T35"/>
                <a:gd fmla="*/ 2147483647 w 56" name="T36"/>
                <a:gd fmla="*/ 2147483647 h 32" name="T37"/>
                <a:gd fmla="*/ 2147483647 w 56" name="T38"/>
                <a:gd fmla="*/ 2147483647 h 32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56" name="T60"/>
                <a:gd fmla="*/ 0 h 32" name="T61"/>
                <a:gd fmla="*/ 56 w 56" name="T62"/>
                <a:gd fmla="*/ 32 h 32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32" w="56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3" name="Freeform 727"/>
            <p:cNvSpPr/>
            <p:nvPr/>
          </p:nvSpPr>
          <p:spPr bwMode="auto">
            <a:xfrm>
              <a:off x="4514428" y="2551891"/>
              <a:ext cx="54831" cy="53735"/>
            </a:xfrm>
            <a:custGeom>
              <a:gdLst>
                <a:gd fmla="*/ 2147483647 w 41" name="T0"/>
                <a:gd fmla="*/ 2147483647 h 40" name="T1"/>
                <a:gd fmla="*/ 2147483647 w 41" name="T2"/>
                <a:gd fmla="*/ 2147483647 h 40" name="T3"/>
                <a:gd fmla="*/ 2147483647 w 41" name="T4"/>
                <a:gd fmla="*/ 2147483647 h 40" name="T5"/>
                <a:gd fmla="*/ 2147483647 w 41" name="T6"/>
                <a:gd fmla="*/ 2147483647 h 40" name="T7"/>
                <a:gd fmla="*/ 2147483647 w 41" name="T8"/>
                <a:gd fmla="*/ 2147483647 h 40" name="T9"/>
                <a:gd fmla="*/ 2147483647 w 41" name="T10"/>
                <a:gd fmla="*/ 2147483647 h 40" name="T11"/>
                <a:gd fmla="*/ 2147483647 w 41" name="T12"/>
                <a:gd fmla="*/ 2147483647 h 40" name="T13"/>
                <a:gd fmla="*/ 2147483647 w 41" name="T14"/>
                <a:gd fmla="*/ 2147483647 h 40" name="T15"/>
                <a:gd fmla="*/ 2147483647 w 41" name="T16"/>
                <a:gd fmla="*/ 2147483647 h 40" name="T17"/>
                <a:gd fmla="*/ 2147483647 w 41" name="T18"/>
                <a:gd fmla="*/ 2147483647 h 40" name="T19"/>
                <a:gd fmla="*/ 2147483647 w 41" name="T20"/>
                <a:gd fmla="*/ 2147483647 h 40" name="T21"/>
                <a:gd fmla="*/ 2147483647 w 41" name="T22"/>
                <a:gd fmla="*/ 2147483647 h 40" name="T23"/>
                <a:gd fmla="*/ 2147483647 w 41" name="T24"/>
                <a:gd fmla="*/ 2147483647 h 40" name="T25"/>
                <a:gd fmla="*/ 2147483647 w 41" name="T26"/>
                <a:gd fmla="*/ 0 h 40" name="T27"/>
                <a:gd fmla="*/ 0 w 41" name="T28"/>
                <a:gd fmla="*/ 2147483647 h 40" name="T29"/>
                <a:gd fmla="*/ 0 w 41" name="T30"/>
                <a:gd fmla="*/ 2147483647 h 40" name="T31"/>
                <a:gd fmla="*/ 0 w 41" name="T32"/>
                <a:gd fmla="*/ 2147483647 h 40" name="T33"/>
                <a:gd fmla="*/ 2147483647 w 41" name="T34"/>
                <a:gd fmla="*/ 2147483647 h 4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41" name="T54"/>
                <a:gd fmla="*/ 0 h 40" name="T55"/>
                <a:gd fmla="*/ 41 w 41" name="T56"/>
                <a:gd fmla="*/ 40 h 40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40" w="41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4" name="Freeform 728"/>
            <p:cNvSpPr/>
            <p:nvPr/>
          </p:nvSpPr>
          <p:spPr bwMode="auto">
            <a:xfrm>
              <a:off x="4471660" y="3163803"/>
              <a:ext cx="269768" cy="203971"/>
            </a:xfrm>
            <a:custGeom>
              <a:gdLst>
                <a:gd fmla="*/ 2147483647 w 201" name="T0"/>
                <a:gd fmla="*/ 2147483647 h 152" name="T1"/>
                <a:gd fmla="*/ 2147483647 w 201" name="T2"/>
                <a:gd fmla="*/ 2147483647 h 152" name="T3"/>
                <a:gd fmla="*/ 2147483647 w 201" name="T4"/>
                <a:gd fmla="*/ 2147483647 h 152" name="T5"/>
                <a:gd fmla="*/ 2147483647 w 201" name="T6"/>
                <a:gd fmla="*/ 2147483647 h 152" name="T7"/>
                <a:gd fmla="*/ 2147483647 w 201" name="T8"/>
                <a:gd fmla="*/ 2147483647 h 152" name="T9"/>
                <a:gd fmla="*/ 2147483647 w 201" name="T10"/>
                <a:gd fmla="*/ 2147483647 h 152" name="T11"/>
                <a:gd fmla="*/ 2147483647 w 201" name="T12"/>
                <a:gd fmla="*/ 2147483647 h 152" name="T13"/>
                <a:gd fmla="*/ 2147483647 w 201" name="T14"/>
                <a:gd fmla="*/ 2147483647 h 152" name="T15"/>
                <a:gd fmla="*/ 2147483647 w 201" name="T16"/>
                <a:gd fmla="*/ 2147483647 h 152" name="T17"/>
                <a:gd fmla="*/ 2147483647 w 201" name="T18"/>
                <a:gd fmla="*/ 2147483647 h 152" name="T19"/>
                <a:gd fmla="*/ 2147483647 w 201" name="T20"/>
                <a:gd fmla="*/ 2147483647 h 152" name="T21"/>
                <a:gd fmla="*/ 2147483647 w 201" name="T22"/>
                <a:gd fmla="*/ 2147483647 h 152" name="T23"/>
                <a:gd fmla="*/ 2147483647 w 201" name="T24"/>
                <a:gd fmla="*/ 2147483647 h 152" name="T25"/>
                <a:gd fmla="*/ 2147483647 w 201" name="T26"/>
                <a:gd fmla="*/ 0 h 152" name="T27"/>
                <a:gd fmla="*/ 2147483647 w 201" name="T28"/>
                <a:gd fmla="*/ 2147483647 h 152" name="T29"/>
                <a:gd fmla="*/ 2147483647 w 201" name="T30"/>
                <a:gd fmla="*/ 2147483647 h 152" name="T31"/>
                <a:gd fmla="*/ 2147483647 w 201" name="T32"/>
                <a:gd fmla="*/ 2147483647 h 152" name="T33"/>
                <a:gd fmla="*/ 2147483647 w 201" name="T34"/>
                <a:gd fmla="*/ 2147483647 h 152" name="T35"/>
                <a:gd fmla="*/ 2147483647 w 201" name="T36"/>
                <a:gd fmla="*/ 2147483647 h 152" name="T37"/>
                <a:gd fmla="*/ 0 w 201" name="T38"/>
                <a:gd fmla="*/ 2147483647 h 152" name="T39"/>
                <a:gd fmla="*/ 2147483647 w 201" name="T40"/>
                <a:gd fmla="*/ 2147483647 h 152" name="T41"/>
                <a:gd fmla="*/ 2147483647 w 201" name="T42"/>
                <a:gd fmla="*/ 2147483647 h 152" name="T43"/>
                <a:gd fmla="*/ 2147483647 w 201" name="T44"/>
                <a:gd fmla="*/ 2147483647 h 152" name="T45"/>
                <a:gd fmla="*/ 2147483647 w 201" name="T46"/>
                <a:gd fmla="*/ 2147483647 h 15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201" name="T72"/>
                <a:gd fmla="*/ 0 h 152" name="T73"/>
                <a:gd fmla="*/ 201 w 201" name="T74"/>
                <a:gd fmla="*/ 152 h 152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152" w="201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5" name="Freeform 729"/>
            <p:cNvSpPr/>
            <p:nvPr/>
          </p:nvSpPr>
          <p:spPr bwMode="auto">
            <a:xfrm>
              <a:off x="4256723" y="3142968"/>
              <a:ext cx="279637" cy="257704"/>
            </a:xfrm>
            <a:custGeom>
              <a:gdLst>
                <a:gd fmla="*/ 2147483647 w 208" name="T0"/>
                <a:gd fmla="*/ 2147483647 h 192" name="T1"/>
                <a:gd fmla="*/ 2147483647 w 208" name="T2"/>
                <a:gd fmla="*/ 2147483647 h 192" name="T3"/>
                <a:gd fmla="*/ 2147483647 w 208" name="T4"/>
                <a:gd fmla="*/ 2147483647 h 192" name="T5"/>
                <a:gd fmla="*/ 2147483647 w 208" name="T6"/>
                <a:gd fmla="*/ 2147483647 h 192" name="T7"/>
                <a:gd fmla="*/ 2147483647 w 208" name="T8"/>
                <a:gd fmla="*/ 2147483647 h 192" name="T9"/>
                <a:gd fmla="*/ 2147483647 w 208" name="T10"/>
                <a:gd fmla="*/ 2147483647 h 192" name="T11"/>
                <a:gd fmla="*/ 2147483647 w 208" name="T12"/>
                <a:gd fmla="*/ 2147483647 h 192" name="T13"/>
                <a:gd fmla="*/ 2147483647 w 208" name="T14"/>
                <a:gd fmla="*/ 2147483647 h 192" name="T15"/>
                <a:gd fmla="*/ 2147483647 w 208" name="T16"/>
                <a:gd fmla="*/ 2147483647 h 192" name="T17"/>
                <a:gd fmla="*/ 2147483647 w 208" name="T18"/>
                <a:gd fmla="*/ 2147483647 h 192" name="T19"/>
                <a:gd fmla="*/ 2147483647 w 208" name="T20"/>
                <a:gd fmla="*/ 2147483647 h 192" name="T21"/>
                <a:gd fmla="*/ 2147483647 w 208" name="T22"/>
                <a:gd fmla="*/ 0 h 192" name="T23"/>
                <a:gd fmla="*/ 2147483647 w 208" name="T24"/>
                <a:gd fmla="*/ 0 h 192" name="T25"/>
                <a:gd fmla="*/ 2147483647 w 208" name="T26"/>
                <a:gd fmla="*/ 2147483647 h 192" name="T27"/>
                <a:gd fmla="*/ 2147483647 w 208" name="T28"/>
                <a:gd fmla="*/ 2147483647 h 192" name="T29"/>
                <a:gd fmla="*/ 2147483647 w 208" name="T30"/>
                <a:gd fmla="*/ 2147483647 h 192" name="T31"/>
                <a:gd fmla="*/ 2147483647 w 208" name="T32"/>
                <a:gd fmla="*/ 2147483647 h 192" name="T33"/>
                <a:gd fmla="*/ 2147483647 w 208" name="T34"/>
                <a:gd fmla="*/ 2147483647 h 192" name="T35"/>
                <a:gd fmla="*/ 0 w 208" name="T36"/>
                <a:gd fmla="*/ 2147483647 h 192" name="T37"/>
                <a:gd fmla="*/ 2147483647 w 208" name="T38"/>
                <a:gd fmla="*/ 2147483647 h 192" name="T39"/>
                <a:gd fmla="*/ 2147483647 w 208" name="T40"/>
                <a:gd fmla="*/ 2147483647 h 192" name="T41"/>
                <a:gd fmla="*/ 2147483647 w 208" name="T42"/>
                <a:gd fmla="*/ 2147483647 h 192" name="T43"/>
                <a:gd fmla="*/ 2147483647 w 208" name="T44"/>
                <a:gd fmla="*/ 2147483647 h 192" name="T45"/>
                <a:gd fmla="*/ 2147483647 w 208" name="T46"/>
                <a:gd fmla="*/ 2147483647 h 192" name="T47"/>
                <a:gd fmla="*/ 2147483647 w 208" name="T48"/>
                <a:gd fmla="*/ 2147483647 h 192" name="T49"/>
                <a:gd fmla="*/ 2147483647 w 208" name="T50"/>
                <a:gd fmla="*/ 2147483647 h 192" name="T51"/>
                <a:gd fmla="*/ 2147483647 w 208" name="T52"/>
                <a:gd fmla="*/ 2147483647 h 192" name="T53"/>
                <a:gd fmla="*/ 2147483647 w 208" name="T54"/>
                <a:gd fmla="*/ 2147483647 h 192" name="T55"/>
                <a:gd fmla="*/ 2147483647 w 208" name="T56"/>
                <a:gd fmla="*/ 2147483647 h 192" name="T57"/>
                <a:gd fmla="*/ 2147483647 w 208" name="T58"/>
                <a:gd fmla="*/ 2147483647 h 192" name="T59"/>
                <a:gd fmla="*/ 2147483647 w 208" name="T60"/>
                <a:gd fmla="*/ 2147483647 h 192" name="T61"/>
                <a:gd fmla="*/ 2147483647 w 208" name="T62"/>
                <a:gd fmla="*/ 2147483647 h 192" name="T63"/>
                <a:gd fmla="*/ 2147483647 w 208" name="T64"/>
                <a:gd fmla="*/ 2147483647 h 192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08" name="T99"/>
                <a:gd fmla="*/ 0 h 192" name="T100"/>
                <a:gd fmla="*/ 208 w 208" name="T101"/>
                <a:gd fmla="*/ 192 h 192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192" w="208">
                  <a:moveTo>
                    <a:pt x="96" y="176"/>
                  </a:moveTo>
                  <a:lnTo>
                    <a:pt x="112" y="160"/>
                  </a:lnTo>
                  <a:lnTo>
                    <a:pt x="128" y="144"/>
                  </a:lnTo>
                  <a:lnTo>
                    <a:pt x="152" y="128"/>
                  </a:lnTo>
                  <a:lnTo>
                    <a:pt x="160" y="128"/>
                  </a:lnTo>
                  <a:lnTo>
                    <a:pt x="176" y="128"/>
                  </a:lnTo>
                  <a:lnTo>
                    <a:pt x="200" y="128"/>
                  </a:lnTo>
                  <a:lnTo>
                    <a:pt x="208" y="112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92" y="72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88" y="112"/>
                  </a:lnTo>
                  <a:lnTo>
                    <a:pt x="96" y="120"/>
                  </a:lnTo>
                  <a:lnTo>
                    <a:pt x="80" y="128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40" y="168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192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96" y="17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6" name="Freeform 730"/>
            <p:cNvSpPr/>
            <p:nvPr/>
          </p:nvSpPr>
          <p:spPr bwMode="auto">
            <a:xfrm>
              <a:off x="5170204" y="3378740"/>
              <a:ext cx="161203" cy="225903"/>
            </a:xfrm>
            <a:custGeom>
              <a:gdLst>
                <a:gd fmla="*/ 2147483647 w 120" name="T0"/>
                <a:gd fmla="*/ 2147483647 h 168" name="T1"/>
                <a:gd fmla="*/ 2147483647 w 120" name="T2"/>
                <a:gd fmla="*/ 2147483647 h 168" name="T3"/>
                <a:gd fmla="*/ 2147483647 w 120" name="T4"/>
                <a:gd fmla="*/ 2147483647 h 168" name="T5"/>
                <a:gd fmla="*/ 2147483647 w 120" name="T6"/>
                <a:gd fmla="*/ 2147483647 h 168" name="T7"/>
                <a:gd fmla="*/ 2147483647 w 120" name="T8"/>
                <a:gd fmla="*/ 2147483647 h 168" name="T9"/>
                <a:gd fmla="*/ 2147483647 w 120" name="T10"/>
                <a:gd fmla="*/ 2147483647 h 168" name="T11"/>
                <a:gd fmla="*/ 2147483647 w 120" name="T12"/>
                <a:gd fmla="*/ 2147483647 h 168" name="T13"/>
                <a:gd fmla="*/ 2147483647 w 120" name="T14"/>
                <a:gd fmla="*/ 2147483647 h 168" name="T15"/>
                <a:gd fmla="*/ 2147483647 w 120" name="T16"/>
                <a:gd fmla="*/ 2147483647 h 168" name="T17"/>
                <a:gd fmla="*/ 2147483647 w 120" name="T18"/>
                <a:gd fmla="*/ 2147483647 h 168" name="T19"/>
                <a:gd fmla="*/ 2147483647 w 120" name="T20"/>
                <a:gd fmla="*/ 2147483647 h 168" name="T21"/>
                <a:gd fmla="*/ 2147483647 w 120" name="T22"/>
                <a:gd fmla="*/ 2147483647 h 168" name="T23"/>
                <a:gd fmla="*/ 0 w 120" name="T24"/>
                <a:gd fmla="*/ 2147483647 h 168" name="T25"/>
                <a:gd fmla="*/ 0 w 120" name="T26"/>
                <a:gd fmla="*/ 2147483647 h 168" name="T27"/>
                <a:gd fmla="*/ 2147483647 w 120" name="T28"/>
                <a:gd fmla="*/ 2147483647 h 168" name="T29"/>
                <a:gd fmla="*/ 2147483647 w 120" name="T30"/>
                <a:gd fmla="*/ 2147483647 h 168" name="T31"/>
                <a:gd fmla="*/ 2147483647 w 120" name="T32"/>
                <a:gd fmla="*/ 2147483647 h 168" name="T33"/>
                <a:gd fmla="*/ 2147483647 w 120" name="T34"/>
                <a:gd fmla="*/ 2147483647 h 168" name="T35"/>
                <a:gd fmla="*/ 2147483647 w 120" name="T36"/>
                <a:gd fmla="*/ 2147483647 h 168" name="T37"/>
                <a:gd fmla="*/ 2147483647 w 120" name="T38"/>
                <a:gd fmla="*/ 0 h 168" name="T39"/>
                <a:gd fmla="*/ 2147483647 w 120" name="T40"/>
                <a:gd fmla="*/ 2147483647 h 16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120" name="T63"/>
                <a:gd fmla="*/ 0 h 168" name="T64"/>
                <a:gd fmla="*/ 120 w 120" name="T65"/>
                <a:gd fmla="*/ 168 h 16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68" w="120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7" name="Freeform 731"/>
            <p:cNvSpPr/>
            <p:nvPr/>
          </p:nvSpPr>
          <p:spPr bwMode="auto">
            <a:xfrm>
              <a:off x="4471660" y="3163803"/>
              <a:ext cx="269768" cy="203971"/>
            </a:xfrm>
            <a:custGeom>
              <a:gdLst>
                <a:gd fmla="*/ 2147483647 w 201" name="T0"/>
                <a:gd fmla="*/ 2147483647 h 152" name="T1"/>
                <a:gd fmla="*/ 2147483647 w 201" name="T2"/>
                <a:gd fmla="*/ 2147483647 h 152" name="T3"/>
                <a:gd fmla="*/ 2147483647 w 201" name="T4"/>
                <a:gd fmla="*/ 2147483647 h 152" name="T5"/>
                <a:gd fmla="*/ 2147483647 w 201" name="T6"/>
                <a:gd fmla="*/ 2147483647 h 152" name="T7"/>
                <a:gd fmla="*/ 2147483647 w 201" name="T8"/>
                <a:gd fmla="*/ 2147483647 h 152" name="T9"/>
                <a:gd fmla="*/ 2147483647 w 201" name="T10"/>
                <a:gd fmla="*/ 2147483647 h 152" name="T11"/>
                <a:gd fmla="*/ 2147483647 w 201" name="T12"/>
                <a:gd fmla="*/ 2147483647 h 152" name="T13"/>
                <a:gd fmla="*/ 2147483647 w 201" name="T14"/>
                <a:gd fmla="*/ 2147483647 h 152" name="T15"/>
                <a:gd fmla="*/ 2147483647 w 201" name="T16"/>
                <a:gd fmla="*/ 2147483647 h 152" name="T17"/>
                <a:gd fmla="*/ 2147483647 w 201" name="T18"/>
                <a:gd fmla="*/ 2147483647 h 152" name="T19"/>
                <a:gd fmla="*/ 2147483647 w 201" name="T20"/>
                <a:gd fmla="*/ 2147483647 h 152" name="T21"/>
                <a:gd fmla="*/ 2147483647 w 201" name="T22"/>
                <a:gd fmla="*/ 2147483647 h 152" name="T23"/>
                <a:gd fmla="*/ 2147483647 w 201" name="T24"/>
                <a:gd fmla="*/ 2147483647 h 152" name="T25"/>
                <a:gd fmla="*/ 2147483647 w 201" name="T26"/>
                <a:gd fmla="*/ 2147483647 h 152" name="T27"/>
                <a:gd fmla="*/ 2147483647 w 201" name="T28"/>
                <a:gd fmla="*/ 2147483647 h 152" name="T29"/>
                <a:gd fmla="*/ 2147483647 w 201" name="T30"/>
                <a:gd fmla="*/ 0 h 152" name="T31"/>
                <a:gd fmla="*/ 2147483647 w 201" name="T32"/>
                <a:gd fmla="*/ 2147483647 h 152" name="T33"/>
                <a:gd fmla="*/ 2147483647 w 201" name="T34"/>
                <a:gd fmla="*/ 2147483647 h 152" name="T35"/>
                <a:gd fmla="*/ 2147483647 w 201" name="T36"/>
                <a:gd fmla="*/ 2147483647 h 152" name="T37"/>
                <a:gd fmla="*/ 2147483647 w 201" name="T38"/>
                <a:gd fmla="*/ 2147483647 h 152" name="T39"/>
                <a:gd fmla="*/ 2147483647 w 201" name="T40"/>
                <a:gd fmla="*/ 2147483647 h 152" name="T41"/>
                <a:gd fmla="*/ 2147483647 w 201" name="T42"/>
                <a:gd fmla="*/ 2147483647 h 152" name="T43"/>
                <a:gd fmla="*/ 0 w 201" name="T44"/>
                <a:gd fmla="*/ 2147483647 h 152" name="T45"/>
                <a:gd fmla="*/ 2147483647 w 201" name="T46"/>
                <a:gd fmla="*/ 2147483647 h 152" name="T47"/>
                <a:gd fmla="*/ 2147483647 w 201" name="T48"/>
                <a:gd fmla="*/ 2147483647 h 152" name="T49"/>
                <a:gd fmla="*/ 2147483647 w 201" name="T50"/>
                <a:gd fmla="*/ 2147483647 h 152" name="T51"/>
                <a:gd fmla="*/ 2147483647 w 201" name="T52"/>
                <a:gd fmla="*/ 2147483647 h 152" name="T53"/>
                <a:gd fmla="*/ 2147483647 w 201" name="T54"/>
                <a:gd fmla="*/ 2147483647 h 152" name="T55"/>
                <a:gd fmla="*/ 2147483647 w 201" name="T56"/>
                <a:gd fmla="*/ 2147483647 h 152" name="T57"/>
                <a:gd fmla="*/ 2147483647 w 201" name="T58"/>
                <a:gd fmla="*/ 2147483647 h 152" name="T59"/>
                <a:gd fmla="*/ 2147483647 w 201" name="T60"/>
                <a:gd fmla="*/ 2147483647 h 152" name="T61"/>
                <a:gd fmla="*/ 2147483647 w 201" name="T62"/>
                <a:gd fmla="*/ 2147483647 h 152" name="T63"/>
                <a:gd fmla="*/ 2147483647 w 201" name="T64"/>
                <a:gd fmla="*/ 2147483647 h 152" name="T65"/>
                <a:gd fmla="*/ 2147483647 w 201" name="T66"/>
                <a:gd fmla="*/ 2147483647 h 152" name="T67"/>
                <a:gd fmla="*/ 2147483647 w 201" name="T68"/>
                <a:gd fmla="*/ 2147483647 h 152" name="T69"/>
                <a:gd fmla="*/ 2147483647 w 201" name="T70"/>
                <a:gd fmla="*/ 2147483647 h 152" name="T71"/>
                <a:gd fmla="*/ 2147483647 w 201" name="T72"/>
                <a:gd fmla="*/ 2147483647 h 152" name="T73"/>
                <a:gd fmla="*/ 2147483647 w 201" name="T74"/>
                <a:gd fmla="*/ 2147483647 h 152" name="T75"/>
                <a:gd fmla="*/ 2147483647 w 201" name="T76"/>
                <a:gd fmla="*/ 2147483647 h 152" name="T77"/>
                <a:gd fmla="*/ 2147483647 w 201" name="T78"/>
                <a:gd fmla="*/ 2147483647 h 152" name="T79"/>
                <a:gd fmla="*/ 2147483647 w 201" name="T80"/>
                <a:gd fmla="*/ 2147483647 h 152" name="T81"/>
                <a:gd fmla="*/ 2147483647 w 201" name="T82"/>
                <a:gd fmla="*/ 2147483647 h 152" name="T83"/>
                <a:gd fmla="*/ 2147483647 w 201" name="T84"/>
                <a:gd fmla="*/ 0 h 152" name="T85"/>
                <a:gd fmla="*/ 2147483647 w 201" name="T86"/>
                <a:gd fmla="*/ 2147483647 h 152" name="T87"/>
                <a:gd fmla="*/ 2147483647 w 201" name="T88"/>
                <a:gd fmla="*/ 2147483647 h 152" name="T89"/>
                <a:gd fmla="*/ 2147483647 w 201" name="T90"/>
                <a:gd fmla="*/ 2147483647 h 152" name="T91"/>
                <a:gd fmla="*/ 2147483647 w 201" name="T92"/>
                <a:gd fmla="*/ 2147483647 h 152" name="T93"/>
                <a:gd fmla="*/ 2147483647 w 201" name="T94"/>
                <a:gd fmla="*/ 2147483647 h 152" name="T95"/>
                <a:gd fmla="*/ 2147483647 w 201" name="T96"/>
                <a:gd fmla="*/ 2147483647 h 152" name="T97"/>
                <a:gd fmla="*/ 0 w 201" name="T98"/>
                <a:gd fmla="*/ 2147483647 h 152" name="T99"/>
                <a:gd fmla="*/ 2147483647 w 201" name="T100"/>
                <a:gd fmla="*/ 2147483647 h 152" name="T101"/>
                <a:gd fmla="*/ 2147483647 w 201" name="T102"/>
                <a:gd fmla="*/ 2147483647 h 152" name="T103"/>
                <a:gd fmla="*/ 2147483647 w 201" name="T104"/>
                <a:gd fmla="*/ 2147483647 h 152" name="T105"/>
                <a:gd fmla="*/ 2147483647 w 201" name="T106"/>
                <a:gd fmla="*/ 2147483647 h 152" name="T107"/>
                <a:gd fmla="*/ 2147483647 w 201" name="T108"/>
                <a:gd fmla="*/ 2147483647 h 15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201" name="T165"/>
                <a:gd fmla="*/ 0 h 152" name="T166"/>
                <a:gd fmla="*/ 201 w 201" name="T167"/>
                <a:gd fmla="*/ 152 h 152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52" w="201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8" name="Freeform 732"/>
            <p:cNvSpPr/>
            <p:nvPr/>
          </p:nvSpPr>
          <p:spPr bwMode="auto">
            <a:xfrm>
              <a:off x="5170204" y="3378740"/>
              <a:ext cx="161203" cy="225903"/>
            </a:xfrm>
            <a:custGeom>
              <a:gdLst>
                <a:gd fmla="*/ 2147483647 w 120" name="T0"/>
                <a:gd fmla="*/ 2147483647 h 168" name="T1"/>
                <a:gd fmla="*/ 2147483647 w 120" name="T2"/>
                <a:gd fmla="*/ 2147483647 h 168" name="T3"/>
                <a:gd fmla="*/ 2147483647 w 120" name="T4"/>
                <a:gd fmla="*/ 2147483647 h 168" name="T5"/>
                <a:gd fmla="*/ 2147483647 w 120" name="T6"/>
                <a:gd fmla="*/ 2147483647 h 168" name="T7"/>
                <a:gd fmla="*/ 2147483647 w 120" name="T8"/>
                <a:gd fmla="*/ 2147483647 h 168" name="T9"/>
                <a:gd fmla="*/ 2147483647 w 120" name="T10"/>
                <a:gd fmla="*/ 2147483647 h 168" name="T11"/>
                <a:gd fmla="*/ 2147483647 w 120" name="T12"/>
                <a:gd fmla="*/ 2147483647 h 168" name="T13"/>
                <a:gd fmla="*/ 2147483647 w 120" name="T14"/>
                <a:gd fmla="*/ 2147483647 h 168" name="T15"/>
                <a:gd fmla="*/ 2147483647 w 120" name="T16"/>
                <a:gd fmla="*/ 2147483647 h 168" name="T17"/>
                <a:gd fmla="*/ 2147483647 w 120" name="T18"/>
                <a:gd fmla="*/ 2147483647 h 168" name="T19"/>
                <a:gd fmla="*/ 2147483647 w 120" name="T20"/>
                <a:gd fmla="*/ 2147483647 h 168" name="T21"/>
                <a:gd fmla="*/ 2147483647 w 120" name="T22"/>
                <a:gd fmla="*/ 2147483647 h 168" name="T23"/>
                <a:gd fmla="*/ 2147483647 w 120" name="T24"/>
                <a:gd fmla="*/ 2147483647 h 168" name="T25"/>
                <a:gd fmla="*/ 0 w 120" name="T26"/>
                <a:gd fmla="*/ 2147483647 h 168" name="T27"/>
                <a:gd fmla="*/ 0 w 120" name="T28"/>
                <a:gd fmla="*/ 2147483647 h 168" name="T29"/>
                <a:gd fmla="*/ 2147483647 w 120" name="T30"/>
                <a:gd fmla="*/ 2147483647 h 168" name="T31"/>
                <a:gd fmla="*/ 2147483647 w 120" name="T32"/>
                <a:gd fmla="*/ 2147483647 h 168" name="T33"/>
                <a:gd fmla="*/ 2147483647 w 120" name="T34"/>
                <a:gd fmla="*/ 2147483647 h 168" name="T35"/>
                <a:gd fmla="*/ 2147483647 w 120" name="T36"/>
                <a:gd fmla="*/ 2147483647 h 168" name="T37"/>
                <a:gd fmla="*/ 2147483647 w 120" name="T38"/>
                <a:gd fmla="*/ 2147483647 h 168" name="T39"/>
                <a:gd fmla="*/ 2147483647 w 120" name="T40"/>
                <a:gd fmla="*/ 0 h 168" name="T41"/>
                <a:gd fmla="*/ 2147483647 w 120" name="T42"/>
                <a:gd fmla="*/ 2147483647 h 168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20" name="T66"/>
                <a:gd fmla="*/ 0 h 168" name="T67"/>
                <a:gd fmla="*/ 120 w 120" name="T68"/>
                <a:gd fmla="*/ 168 h 168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68" w="120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9" name="Freeform 733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gdLst>
                <a:gd fmla="*/ 2147483647 w 16" name="T0"/>
                <a:gd fmla="*/ 0 h 64" name="T1"/>
                <a:gd fmla="*/ 2147483647 w 16" name="T2"/>
                <a:gd fmla="*/ 2147483647 h 64" name="T3"/>
                <a:gd fmla="*/ 0 w 16" name="T4"/>
                <a:gd fmla="*/ 2147483647 h 64" name="T5"/>
                <a:gd fmla="*/ 0 w 16" name="T6"/>
                <a:gd fmla="*/ 2147483647 h 64" name="T7"/>
                <a:gd fmla="*/ 2147483647 w 16" name="T8"/>
                <a:gd fmla="*/ 2147483647 h 64" name="T9"/>
                <a:gd fmla="*/ 2147483647 w 16" name="T10"/>
                <a:gd fmla="*/ 2147483647 h 64" name="T11"/>
                <a:gd fmla="*/ 2147483647 w 16" name="T12"/>
                <a:gd fmla="*/ 0 h 6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64" name="T22"/>
                <a:gd fmla="*/ 16 w 16" name="T23"/>
                <a:gd fmla="*/ 64 h 6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4" w="16">
                  <a:moveTo>
                    <a:pt x="8" y="0"/>
                  </a:move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8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0" name="Freeform 734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gdLst>
                <a:gd fmla="*/ 2147483647 w 16" name="T0"/>
                <a:gd fmla="*/ 0 h 64" name="T1"/>
                <a:gd fmla="*/ 2147483647 w 16" name="T2"/>
                <a:gd fmla="*/ 0 h 64" name="T3"/>
                <a:gd fmla="*/ 2147483647 w 16" name="T4"/>
                <a:gd fmla="*/ 2147483647 h 64" name="T5"/>
                <a:gd fmla="*/ 0 w 16" name="T6"/>
                <a:gd fmla="*/ 2147483647 h 64" name="T7"/>
                <a:gd fmla="*/ 0 w 16" name="T8"/>
                <a:gd fmla="*/ 2147483647 h 64" name="T9"/>
                <a:gd fmla="*/ 2147483647 w 16" name="T10"/>
                <a:gd fmla="*/ 2147483647 h 64" name="T11"/>
                <a:gd fmla="*/ 2147483647 w 16" name="T12"/>
                <a:gd fmla="*/ 2147483647 h 6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64" name="T22"/>
                <a:gd fmla="*/ 16 w 16" name="T23"/>
                <a:gd fmla="*/ 64 h 6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4" w="16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1" name="Freeform 735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gdLst>
                <a:gd fmla="*/ 2147483647 w 16" name="T0"/>
                <a:gd fmla="*/ 0 h 64" name="T1"/>
                <a:gd fmla="*/ 2147483647 w 16" name="T2"/>
                <a:gd fmla="*/ 0 h 64" name="T3"/>
                <a:gd fmla="*/ 2147483647 w 16" name="T4"/>
                <a:gd fmla="*/ 2147483647 h 64" name="T5"/>
                <a:gd fmla="*/ 0 w 16" name="T6"/>
                <a:gd fmla="*/ 2147483647 h 64" name="T7"/>
                <a:gd fmla="*/ 0 w 16" name="T8"/>
                <a:gd fmla="*/ 2147483647 h 64" name="T9"/>
                <a:gd fmla="*/ 2147483647 w 16" name="T10"/>
                <a:gd fmla="*/ 2147483647 h 64" name="T11"/>
                <a:gd fmla="*/ 2147483647 w 16" name="T12"/>
                <a:gd fmla="*/ 2147483647 h 6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64" name="T22"/>
                <a:gd fmla="*/ 16 w 16" name="T23"/>
                <a:gd fmla="*/ 64 h 6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4" w="16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2" name="Freeform 736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gdLst>
                <a:gd fmla="*/ 2147483647 w 128" name="T0"/>
                <a:gd fmla="*/ 2147483647 h 208" name="T1"/>
                <a:gd fmla="*/ 2147483647 w 128" name="T2"/>
                <a:gd fmla="*/ 2147483647 h 208" name="T3"/>
                <a:gd fmla="*/ 2147483647 w 128" name="T4"/>
                <a:gd fmla="*/ 2147483647 h 208" name="T5"/>
                <a:gd fmla="*/ 2147483647 w 128" name="T6"/>
                <a:gd fmla="*/ 2147483647 h 208" name="T7"/>
                <a:gd fmla="*/ 2147483647 w 128" name="T8"/>
                <a:gd fmla="*/ 2147483647 h 208" name="T9"/>
                <a:gd fmla="*/ 2147483647 w 128" name="T10"/>
                <a:gd fmla="*/ 2147483647 h 208" name="T11"/>
                <a:gd fmla="*/ 2147483647 w 128" name="T12"/>
                <a:gd fmla="*/ 2147483647 h 208" name="T13"/>
                <a:gd fmla="*/ 2147483647 w 128" name="T14"/>
                <a:gd fmla="*/ 2147483647 h 208" name="T15"/>
                <a:gd fmla="*/ 2147483647 w 128" name="T16"/>
                <a:gd fmla="*/ 2147483647 h 208" name="T17"/>
                <a:gd fmla="*/ 2147483647 w 128" name="T18"/>
                <a:gd fmla="*/ 2147483647 h 208" name="T19"/>
                <a:gd fmla="*/ 2147483647 w 128" name="T20"/>
                <a:gd fmla="*/ 2147483647 h 208" name="T21"/>
                <a:gd fmla="*/ 2147483647 w 128" name="T22"/>
                <a:gd fmla="*/ 0 h 208" name="T23"/>
                <a:gd fmla="*/ 2147483647 w 128" name="T24"/>
                <a:gd fmla="*/ 2147483647 h 208" name="T25"/>
                <a:gd fmla="*/ 2147483647 w 128" name="T26"/>
                <a:gd fmla="*/ 2147483647 h 208" name="T27"/>
                <a:gd fmla="*/ 2147483647 w 128" name="T28"/>
                <a:gd fmla="*/ 2147483647 h 208" name="T29"/>
                <a:gd fmla="*/ 2147483647 w 128" name="T30"/>
                <a:gd fmla="*/ 2147483647 h 208" name="T31"/>
                <a:gd fmla="*/ 0 w 128" name="T32"/>
                <a:gd fmla="*/ 2147483647 h 208" name="T33"/>
                <a:gd fmla="*/ 2147483647 w 128" name="T34"/>
                <a:gd fmla="*/ 2147483647 h 208" name="T35"/>
                <a:gd fmla="*/ 0 w 128" name="T36"/>
                <a:gd fmla="*/ 2147483647 h 208" name="T37"/>
                <a:gd fmla="*/ 2147483647 w 128" name="T38"/>
                <a:gd fmla="*/ 2147483647 h 208" name="T39"/>
                <a:gd fmla="*/ 2147483647 w 128" name="T40"/>
                <a:gd fmla="*/ 2147483647 h 208" name="T41"/>
                <a:gd fmla="*/ 2147483647 w 128" name="T42"/>
                <a:gd fmla="*/ 2147483647 h 208" name="T43"/>
                <a:gd fmla="*/ 2147483647 w 128" name="T44"/>
                <a:gd fmla="*/ 2147483647 h 20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28" name="T69"/>
                <a:gd fmla="*/ 0 h 208" name="T70"/>
                <a:gd fmla="*/ 128 w 128" name="T71"/>
                <a:gd fmla="*/ 208 h 20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208" w="12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  <a:lnTo>
                    <a:pt x="24" y="20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3" name="Freeform 737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gdLst>
                <a:gd fmla="*/ 2147483647 w 128" name="T0"/>
                <a:gd fmla="*/ 2147483647 h 208" name="T1"/>
                <a:gd fmla="*/ 2147483647 w 128" name="T2"/>
                <a:gd fmla="*/ 2147483647 h 208" name="T3"/>
                <a:gd fmla="*/ 2147483647 w 128" name="T4"/>
                <a:gd fmla="*/ 2147483647 h 208" name="T5"/>
                <a:gd fmla="*/ 2147483647 w 128" name="T6"/>
                <a:gd fmla="*/ 2147483647 h 208" name="T7"/>
                <a:gd fmla="*/ 2147483647 w 128" name="T8"/>
                <a:gd fmla="*/ 2147483647 h 208" name="T9"/>
                <a:gd fmla="*/ 2147483647 w 128" name="T10"/>
                <a:gd fmla="*/ 2147483647 h 208" name="T11"/>
                <a:gd fmla="*/ 2147483647 w 128" name="T12"/>
                <a:gd fmla="*/ 2147483647 h 208" name="T13"/>
                <a:gd fmla="*/ 2147483647 w 128" name="T14"/>
                <a:gd fmla="*/ 2147483647 h 208" name="T15"/>
                <a:gd fmla="*/ 2147483647 w 128" name="T16"/>
                <a:gd fmla="*/ 2147483647 h 208" name="T17"/>
                <a:gd fmla="*/ 2147483647 w 128" name="T18"/>
                <a:gd fmla="*/ 2147483647 h 208" name="T19"/>
                <a:gd fmla="*/ 2147483647 w 128" name="T20"/>
                <a:gd fmla="*/ 2147483647 h 208" name="T21"/>
                <a:gd fmla="*/ 2147483647 w 128" name="T22"/>
                <a:gd fmla="*/ 2147483647 h 208" name="T23"/>
                <a:gd fmla="*/ 2147483647 w 128" name="T24"/>
                <a:gd fmla="*/ 0 h 208" name="T25"/>
                <a:gd fmla="*/ 2147483647 w 128" name="T26"/>
                <a:gd fmla="*/ 2147483647 h 208" name="T27"/>
                <a:gd fmla="*/ 2147483647 w 128" name="T28"/>
                <a:gd fmla="*/ 2147483647 h 208" name="T29"/>
                <a:gd fmla="*/ 2147483647 w 128" name="T30"/>
                <a:gd fmla="*/ 2147483647 h 208" name="T31"/>
                <a:gd fmla="*/ 2147483647 w 128" name="T32"/>
                <a:gd fmla="*/ 2147483647 h 208" name="T33"/>
                <a:gd fmla="*/ 2147483647 w 128" name="T34"/>
                <a:gd fmla="*/ 2147483647 h 208" name="T35"/>
                <a:gd fmla="*/ 0 w 128" name="T36"/>
                <a:gd fmla="*/ 2147483647 h 208" name="T37"/>
                <a:gd fmla="*/ 2147483647 w 128" name="T38"/>
                <a:gd fmla="*/ 2147483647 h 208" name="T39"/>
                <a:gd fmla="*/ 0 w 128" name="T40"/>
                <a:gd fmla="*/ 2147483647 h 208" name="T41"/>
                <a:gd fmla="*/ 0 w 128" name="T42"/>
                <a:gd fmla="*/ 2147483647 h 208" name="T43"/>
                <a:gd fmla="*/ 2147483647 w 128" name="T44"/>
                <a:gd fmla="*/ 2147483647 h 208" name="T45"/>
                <a:gd fmla="*/ 2147483647 w 128" name="T46"/>
                <a:gd fmla="*/ 2147483647 h 208" name="T47"/>
                <a:gd fmla="*/ 2147483647 w 128" name="T48"/>
                <a:gd fmla="*/ 2147483647 h 208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28" name="T75"/>
                <a:gd fmla="*/ 0 h 208" name="T76"/>
                <a:gd fmla="*/ 128 w 128" name="T77"/>
                <a:gd fmla="*/ 208 h 208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208" w="12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4" name="Freeform 738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gdLst>
                <a:gd fmla="*/ 2147483647 w 128" name="T0"/>
                <a:gd fmla="*/ 2147483647 h 208" name="T1"/>
                <a:gd fmla="*/ 2147483647 w 128" name="T2"/>
                <a:gd fmla="*/ 2147483647 h 208" name="T3"/>
                <a:gd fmla="*/ 2147483647 w 128" name="T4"/>
                <a:gd fmla="*/ 2147483647 h 208" name="T5"/>
                <a:gd fmla="*/ 2147483647 w 128" name="T6"/>
                <a:gd fmla="*/ 2147483647 h 208" name="T7"/>
                <a:gd fmla="*/ 2147483647 w 128" name="T8"/>
                <a:gd fmla="*/ 2147483647 h 208" name="T9"/>
                <a:gd fmla="*/ 2147483647 w 128" name="T10"/>
                <a:gd fmla="*/ 2147483647 h 208" name="T11"/>
                <a:gd fmla="*/ 2147483647 w 128" name="T12"/>
                <a:gd fmla="*/ 2147483647 h 208" name="T13"/>
                <a:gd fmla="*/ 2147483647 w 128" name="T14"/>
                <a:gd fmla="*/ 2147483647 h 208" name="T15"/>
                <a:gd fmla="*/ 2147483647 w 128" name="T16"/>
                <a:gd fmla="*/ 2147483647 h 208" name="T17"/>
                <a:gd fmla="*/ 2147483647 w 128" name="T18"/>
                <a:gd fmla="*/ 2147483647 h 208" name="T19"/>
                <a:gd fmla="*/ 2147483647 w 128" name="T20"/>
                <a:gd fmla="*/ 2147483647 h 208" name="T21"/>
                <a:gd fmla="*/ 2147483647 w 128" name="T22"/>
                <a:gd fmla="*/ 2147483647 h 208" name="T23"/>
                <a:gd fmla="*/ 2147483647 w 128" name="T24"/>
                <a:gd fmla="*/ 0 h 208" name="T25"/>
                <a:gd fmla="*/ 2147483647 w 128" name="T26"/>
                <a:gd fmla="*/ 2147483647 h 208" name="T27"/>
                <a:gd fmla="*/ 2147483647 w 128" name="T28"/>
                <a:gd fmla="*/ 2147483647 h 208" name="T29"/>
                <a:gd fmla="*/ 2147483647 w 128" name="T30"/>
                <a:gd fmla="*/ 2147483647 h 208" name="T31"/>
                <a:gd fmla="*/ 2147483647 w 128" name="T32"/>
                <a:gd fmla="*/ 2147483647 h 208" name="T33"/>
                <a:gd fmla="*/ 2147483647 w 128" name="T34"/>
                <a:gd fmla="*/ 2147483647 h 208" name="T35"/>
                <a:gd fmla="*/ 0 w 128" name="T36"/>
                <a:gd fmla="*/ 2147483647 h 208" name="T37"/>
                <a:gd fmla="*/ 2147483647 w 128" name="T38"/>
                <a:gd fmla="*/ 2147483647 h 208" name="T39"/>
                <a:gd fmla="*/ 0 w 128" name="T40"/>
                <a:gd fmla="*/ 2147483647 h 208" name="T41"/>
                <a:gd fmla="*/ 0 w 128" name="T42"/>
                <a:gd fmla="*/ 2147483647 h 208" name="T43"/>
                <a:gd fmla="*/ 2147483647 w 128" name="T44"/>
                <a:gd fmla="*/ 2147483647 h 208" name="T45"/>
                <a:gd fmla="*/ 2147483647 w 128" name="T46"/>
                <a:gd fmla="*/ 2147483647 h 208" name="T47"/>
                <a:gd fmla="*/ 2147483647 w 128" name="T48"/>
                <a:gd fmla="*/ 2147483647 h 208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28" name="T75"/>
                <a:gd fmla="*/ 0 h 208" name="T76"/>
                <a:gd fmla="*/ 128 w 128" name="T77"/>
                <a:gd fmla="*/ 208 h 208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208" w="12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5" name="Freeform 739"/>
            <p:cNvSpPr/>
            <p:nvPr/>
          </p:nvSpPr>
          <p:spPr bwMode="auto">
            <a:xfrm>
              <a:off x="4752394" y="3958850"/>
              <a:ext cx="267574" cy="246738"/>
            </a:xfrm>
            <a:custGeom>
              <a:gdLst>
                <a:gd fmla="*/ 2147483647 w 200" name="T0"/>
                <a:gd fmla="*/ 2147483647 h 184" name="T1"/>
                <a:gd fmla="*/ 2147483647 w 200" name="T2"/>
                <a:gd fmla="*/ 2147483647 h 184" name="T3"/>
                <a:gd fmla="*/ 2147483647 w 200" name="T4"/>
                <a:gd fmla="*/ 0 h 184" name="T5"/>
                <a:gd fmla="*/ 2147483647 w 200" name="T6"/>
                <a:gd fmla="*/ 2147483647 h 184" name="T7"/>
                <a:gd fmla="*/ 2147483647 w 200" name="T8"/>
                <a:gd fmla="*/ 2147483647 h 184" name="T9"/>
                <a:gd fmla="*/ 2147483647 w 200" name="T10"/>
                <a:gd fmla="*/ 2147483647 h 184" name="T11"/>
                <a:gd fmla="*/ 2147483647 w 200" name="T12"/>
                <a:gd fmla="*/ 2147483647 h 184" name="T13"/>
                <a:gd fmla="*/ 2147483647 w 200" name="T14"/>
                <a:gd fmla="*/ 2147483647 h 184" name="T15"/>
                <a:gd fmla="*/ 2147483647 w 200" name="T16"/>
                <a:gd fmla="*/ 2147483647 h 184" name="T17"/>
                <a:gd fmla="*/ 2147483647 w 200" name="T18"/>
                <a:gd fmla="*/ 2147483647 h 184" name="T19"/>
                <a:gd fmla="*/ 2147483647 w 200" name="T20"/>
                <a:gd fmla="*/ 2147483647 h 184" name="T21"/>
                <a:gd fmla="*/ 2147483647 w 200" name="T22"/>
                <a:gd fmla="*/ 2147483647 h 184" name="T23"/>
                <a:gd fmla="*/ 2147483647 w 200" name="T24"/>
                <a:gd fmla="*/ 2147483647 h 184" name="T25"/>
                <a:gd fmla="*/ 2147483647 w 200" name="T26"/>
                <a:gd fmla="*/ 2147483647 h 184" name="T27"/>
                <a:gd fmla="*/ 0 w 200" name="T28"/>
                <a:gd fmla="*/ 2147483647 h 184" name="T29"/>
                <a:gd fmla="*/ 0 w 200" name="T30"/>
                <a:gd fmla="*/ 2147483647 h 184" name="T31"/>
                <a:gd fmla="*/ 2147483647 w 200" name="T32"/>
                <a:gd fmla="*/ 2147483647 h 184" name="T33"/>
                <a:gd fmla="*/ 2147483647 w 200" name="T34"/>
                <a:gd fmla="*/ 2147483647 h 184" name="T35"/>
                <a:gd fmla="*/ 2147483647 w 200" name="T36"/>
                <a:gd fmla="*/ 2147483647 h 184" name="T37"/>
                <a:gd fmla="*/ 2147483647 w 200" name="T38"/>
                <a:gd fmla="*/ 2147483647 h 184" name="T39"/>
                <a:gd fmla="*/ 2147483647 w 200" name="T40"/>
                <a:gd fmla="*/ 2147483647 h 184" name="T41"/>
                <a:gd fmla="*/ 2147483647 w 200" name="T42"/>
                <a:gd fmla="*/ 2147483647 h 184" name="T43"/>
                <a:gd fmla="*/ 2147483647 w 200" name="T44"/>
                <a:gd fmla="*/ 2147483647 h 184" name="T45"/>
                <a:gd fmla="*/ 2147483647 w 200" name="T46"/>
                <a:gd fmla="*/ 2147483647 h 184" name="T47"/>
                <a:gd fmla="*/ 2147483647 w 200" name="T48"/>
                <a:gd fmla="*/ 2147483647 h 184" name="T49"/>
                <a:gd fmla="*/ 2147483647 w 200" name="T50"/>
                <a:gd fmla="*/ 2147483647 h 184" name="T51"/>
                <a:gd fmla="*/ 2147483647 w 200" name="T52"/>
                <a:gd fmla="*/ 2147483647 h 184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200" name="T81"/>
                <a:gd fmla="*/ 0 h 184" name="T82"/>
                <a:gd fmla="*/ 200 w 200" name="T83"/>
                <a:gd fmla="*/ 184 h 184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184" w="200">
                  <a:moveTo>
                    <a:pt x="192" y="8"/>
                  </a:moveTo>
                  <a:lnTo>
                    <a:pt x="184" y="8"/>
                  </a:lnTo>
                  <a:lnTo>
                    <a:pt x="160" y="0"/>
                  </a:lnTo>
                  <a:lnTo>
                    <a:pt x="136" y="24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32" y="96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44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96" y="168"/>
                  </a:lnTo>
                  <a:lnTo>
                    <a:pt x="128" y="168"/>
                  </a:lnTo>
                  <a:lnTo>
                    <a:pt x="184" y="10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6" name="Freeform 740"/>
            <p:cNvSpPr/>
            <p:nvPr/>
          </p:nvSpPr>
          <p:spPr bwMode="auto">
            <a:xfrm>
              <a:off x="4806128" y="3883183"/>
              <a:ext cx="160106" cy="161203"/>
            </a:xfrm>
            <a:custGeom>
              <a:gdLst>
                <a:gd fmla="*/ 2147483647 w 120" name="T0"/>
                <a:gd fmla="*/ 2147483647 h 120" name="T1"/>
                <a:gd fmla="*/ 2147483647 w 120" name="T2"/>
                <a:gd fmla="*/ 2147483647 h 120" name="T3"/>
                <a:gd fmla="*/ 2147483647 w 120" name="T4"/>
                <a:gd fmla="*/ 2147483647 h 120" name="T5"/>
                <a:gd fmla="*/ 2147483647 w 120" name="T6"/>
                <a:gd fmla="*/ 0 h 120" name="T7"/>
                <a:gd fmla="*/ 2147483647 w 120" name="T8"/>
                <a:gd fmla="*/ 0 h 120" name="T9"/>
                <a:gd fmla="*/ 2147483647 w 120" name="T10"/>
                <a:gd fmla="*/ 2147483647 h 120" name="T11"/>
                <a:gd fmla="*/ 2147483647 w 120" name="T12"/>
                <a:gd fmla="*/ 0 h 120" name="T13"/>
                <a:gd fmla="*/ 2147483647 w 120" name="T14"/>
                <a:gd fmla="*/ 0 h 120" name="T15"/>
                <a:gd fmla="*/ 2147483647 w 120" name="T16"/>
                <a:gd fmla="*/ 0 h 120" name="T17"/>
                <a:gd fmla="*/ 2147483647 w 120" name="T18"/>
                <a:gd fmla="*/ 2147483647 h 120" name="T19"/>
                <a:gd fmla="*/ 2147483647 w 120" name="T20"/>
                <a:gd fmla="*/ 2147483647 h 120" name="T21"/>
                <a:gd fmla="*/ 0 w 120" name="T22"/>
                <a:gd fmla="*/ 2147483647 h 120" name="T23"/>
                <a:gd fmla="*/ 0 w 120" name="T24"/>
                <a:gd fmla="*/ 2147483647 h 120" name="T25"/>
                <a:gd fmla="*/ 2147483647 w 120" name="T26"/>
                <a:gd fmla="*/ 2147483647 h 120" name="T27"/>
                <a:gd fmla="*/ 2147483647 w 120" name="T28"/>
                <a:gd fmla="*/ 2147483647 h 120" name="T29"/>
                <a:gd fmla="*/ 2147483647 w 120" name="T30"/>
                <a:gd fmla="*/ 2147483647 h 120" name="T31"/>
                <a:gd fmla="*/ 2147483647 w 120" name="T32"/>
                <a:gd fmla="*/ 2147483647 h 120" name="T33"/>
                <a:gd fmla="*/ 2147483647 w 120" name="T34"/>
                <a:gd fmla="*/ 2147483647 h 120" name="T35"/>
                <a:gd fmla="*/ 2147483647 w 120" name="T36"/>
                <a:gd fmla="*/ 2147483647 h 120" name="T37"/>
                <a:gd fmla="*/ 2147483647 w 120" name="T38"/>
                <a:gd fmla="*/ 2147483647 h 120" name="T39"/>
                <a:gd fmla="*/ 2147483647 w 120" name="T40"/>
                <a:gd fmla="*/ 2147483647 h 120" name="T41"/>
                <a:gd fmla="*/ 2147483647 w 120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20" name="T66"/>
                <a:gd fmla="*/ 0 h 120" name="T67"/>
                <a:gd fmla="*/ 120 w 120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7" name="Freeform 741"/>
            <p:cNvSpPr/>
            <p:nvPr/>
          </p:nvSpPr>
          <p:spPr bwMode="auto">
            <a:xfrm>
              <a:off x="4977200" y="3754880"/>
              <a:ext cx="183135" cy="289507"/>
            </a:xfrm>
            <a:custGeom>
              <a:gdLst>
                <a:gd fmla="*/ 2147483647 w 136" name="T0"/>
                <a:gd fmla="*/ 2147483647 h 216" name="T1"/>
                <a:gd fmla="*/ 2147483647 w 136" name="T2"/>
                <a:gd fmla="*/ 2147483647 h 216" name="T3"/>
                <a:gd fmla="*/ 2147483647 w 136" name="T4"/>
                <a:gd fmla="*/ 2147483647 h 216" name="T5"/>
                <a:gd fmla="*/ 2147483647 w 136" name="T6"/>
                <a:gd fmla="*/ 2147483647 h 216" name="T7"/>
                <a:gd fmla="*/ 2147483647 w 136" name="T8"/>
                <a:gd fmla="*/ 2147483647 h 216" name="T9"/>
                <a:gd fmla="*/ 2147483647 w 136" name="T10"/>
                <a:gd fmla="*/ 2147483647 h 216" name="T11"/>
                <a:gd fmla="*/ 2147483647 w 136" name="T12"/>
                <a:gd fmla="*/ 2147483647 h 216" name="T13"/>
                <a:gd fmla="*/ 2147483647 w 136" name="T14"/>
                <a:gd fmla="*/ 2147483647 h 216" name="T15"/>
                <a:gd fmla="*/ 2147483647 w 136" name="T16"/>
                <a:gd fmla="*/ 2147483647 h 216" name="T17"/>
                <a:gd fmla="*/ 0 w 136" name="T18"/>
                <a:gd fmla="*/ 2147483647 h 216" name="T19"/>
                <a:gd fmla="*/ 2147483647 w 136" name="T20"/>
                <a:gd fmla="*/ 2147483647 h 216" name="T21"/>
                <a:gd fmla="*/ 0 w 136" name="T22"/>
                <a:gd fmla="*/ 2147483647 h 216" name="T23"/>
                <a:gd fmla="*/ 2147483647 w 136" name="T24"/>
                <a:gd fmla="*/ 2147483647 h 216" name="T25"/>
                <a:gd fmla="*/ 2147483647 w 136" name="T26"/>
                <a:gd fmla="*/ 2147483647 h 216" name="T27"/>
                <a:gd fmla="*/ 2147483647 w 136" name="T28"/>
                <a:gd fmla="*/ 2147483647 h 216" name="T29"/>
                <a:gd fmla="*/ 2147483647 w 136" name="T30"/>
                <a:gd fmla="*/ 2147483647 h 216" name="T31"/>
                <a:gd fmla="*/ 2147483647 w 136" name="T32"/>
                <a:gd fmla="*/ 2147483647 h 216" name="T33"/>
                <a:gd fmla="*/ 2147483647 w 136" name="T34"/>
                <a:gd fmla="*/ 2147483647 h 216" name="T35"/>
                <a:gd fmla="*/ 2147483647 w 136" name="T36"/>
                <a:gd fmla="*/ 2147483647 h 216" name="T37"/>
                <a:gd fmla="*/ 2147483647 w 136" name="T38"/>
                <a:gd fmla="*/ 2147483647 h 216" name="T39"/>
                <a:gd fmla="*/ 2147483647 w 136" name="T40"/>
                <a:gd fmla="*/ 2147483647 h 216" name="T41"/>
                <a:gd fmla="*/ 2147483647 w 136" name="T42"/>
                <a:gd fmla="*/ 2147483647 h 216" name="T43"/>
                <a:gd fmla="*/ 2147483647 w 136" name="T44"/>
                <a:gd fmla="*/ 2147483647 h 216" name="T45"/>
                <a:gd fmla="*/ 2147483647 w 136" name="T46"/>
                <a:gd fmla="*/ 2147483647 h 216" name="T47"/>
                <a:gd fmla="*/ 2147483647 w 136" name="T48"/>
                <a:gd fmla="*/ 2147483647 h 216" name="T49"/>
                <a:gd fmla="*/ 2147483647 w 136" name="T50"/>
                <a:gd fmla="*/ 2147483647 h 216" name="T51"/>
                <a:gd fmla="*/ 2147483647 w 136" name="T52"/>
                <a:gd fmla="*/ 2147483647 h 216" name="T53"/>
                <a:gd fmla="*/ 2147483647 w 136" name="T54"/>
                <a:gd fmla="*/ 2147483647 h 216" name="T55"/>
                <a:gd fmla="*/ 2147483647 w 136" name="T56"/>
                <a:gd fmla="*/ 2147483647 h 216" name="T57"/>
                <a:gd fmla="*/ 2147483647 w 136" name="T58"/>
                <a:gd fmla="*/ 0 h 216" name="T59"/>
                <a:gd fmla="*/ 2147483647 w 136" name="T60"/>
                <a:gd fmla="*/ 2147483647 h 216" name="T61"/>
                <a:gd fmla="*/ 2147483647 w 136" name="T62"/>
                <a:gd fmla="*/ 2147483647 h 21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136" name="T96"/>
                <a:gd fmla="*/ 0 h 216" name="T97"/>
                <a:gd fmla="*/ 136 w 136" name="T98"/>
                <a:gd fmla="*/ 216 h 216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216" w="136">
                  <a:moveTo>
                    <a:pt x="88" y="8"/>
                  </a:moveTo>
                  <a:lnTo>
                    <a:pt x="64" y="16"/>
                  </a:lnTo>
                  <a:lnTo>
                    <a:pt x="64" y="32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32" y="80"/>
                  </a:lnTo>
                  <a:lnTo>
                    <a:pt x="32" y="96"/>
                  </a:lnTo>
                  <a:lnTo>
                    <a:pt x="32" y="112"/>
                  </a:lnTo>
                  <a:lnTo>
                    <a:pt x="24" y="14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24" y="216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64" y="184"/>
                  </a:lnTo>
                  <a:lnTo>
                    <a:pt x="72" y="160"/>
                  </a:lnTo>
                  <a:lnTo>
                    <a:pt x="64" y="128"/>
                  </a:lnTo>
                  <a:lnTo>
                    <a:pt x="80" y="104"/>
                  </a:lnTo>
                  <a:lnTo>
                    <a:pt x="120" y="80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88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8" name="Freeform 742"/>
            <p:cNvSpPr/>
            <p:nvPr/>
          </p:nvSpPr>
          <p:spPr bwMode="auto">
            <a:xfrm>
              <a:off x="4977200" y="3593677"/>
              <a:ext cx="172169" cy="182038"/>
            </a:xfrm>
            <a:custGeom>
              <a:gdLst>
                <a:gd fmla="*/ 2147483647 w 128" name="T0"/>
                <a:gd fmla="*/ 2147483647 h 136" name="T1"/>
                <a:gd fmla="*/ 2147483647 w 128" name="T2"/>
                <a:gd fmla="*/ 0 h 136" name="T3"/>
                <a:gd fmla="*/ 2147483647 w 128" name="T4"/>
                <a:gd fmla="*/ 0 h 136" name="T5"/>
                <a:gd fmla="*/ 2147483647 w 128" name="T6"/>
                <a:gd fmla="*/ 2147483647 h 136" name="T7"/>
                <a:gd fmla="*/ 2147483647 w 128" name="T8"/>
                <a:gd fmla="*/ 2147483647 h 136" name="T9"/>
                <a:gd fmla="*/ 2147483647 w 128" name="T10"/>
                <a:gd fmla="*/ 2147483647 h 136" name="T11"/>
                <a:gd fmla="*/ 2147483647 w 128" name="T12"/>
                <a:gd fmla="*/ 0 h 136" name="T13"/>
                <a:gd fmla="*/ 0 w 128" name="T14"/>
                <a:gd fmla="*/ 0 h 136" name="T15"/>
                <a:gd fmla="*/ 2147483647 w 128" name="T16"/>
                <a:gd fmla="*/ 2147483647 h 136" name="T17"/>
                <a:gd fmla="*/ 0 w 128" name="T18"/>
                <a:gd fmla="*/ 2147483647 h 136" name="T19"/>
                <a:gd fmla="*/ 2147483647 w 128" name="T20"/>
                <a:gd fmla="*/ 2147483647 h 136" name="T21"/>
                <a:gd fmla="*/ 2147483647 w 128" name="T22"/>
                <a:gd fmla="*/ 2147483647 h 136" name="T23"/>
                <a:gd fmla="*/ 2147483647 w 128" name="T24"/>
                <a:gd fmla="*/ 2147483647 h 136" name="T25"/>
                <a:gd fmla="*/ 2147483647 w 128" name="T26"/>
                <a:gd fmla="*/ 2147483647 h 136" name="T27"/>
                <a:gd fmla="*/ 2147483647 w 128" name="T28"/>
                <a:gd fmla="*/ 2147483647 h 136" name="T29"/>
                <a:gd fmla="*/ 2147483647 w 128" name="T30"/>
                <a:gd fmla="*/ 2147483647 h 136" name="T31"/>
                <a:gd fmla="*/ 2147483647 w 128" name="T32"/>
                <a:gd fmla="*/ 2147483647 h 136" name="T33"/>
                <a:gd fmla="*/ 2147483647 w 128" name="T34"/>
                <a:gd fmla="*/ 2147483647 h 136" name="T35"/>
                <a:gd fmla="*/ 2147483647 w 128" name="T36"/>
                <a:gd fmla="*/ 2147483647 h 136" name="T37"/>
                <a:gd fmla="*/ 2147483647 w 128" name="T38"/>
                <a:gd fmla="*/ 2147483647 h 136" name="T39"/>
                <a:gd fmla="*/ 2147483647 w 128" name="T40"/>
                <a:gd fmla="*/ 2147483647 h 136" name="T41"/>
                <a:gd fmla="*/ 2147483647 w 128" name="T42"/>
                <a:gd fmla="*/ 2147483647 h 136" name="T43"/>
                <a:gd fmla="*/ 2147483647 w 128" name="T44"/>
                <a:gd fmla="*/ 2147483647 h 136" name="T45"/>
                <a:gd fmla="*/ 2147483647 w 128" name="T46"/>
                <a:gd fmla="*/ 2147483647 h 136" name="T47"/>
                <a:gd fmla="*/ 2147483647 w 128" name="T48"/>
                <a:gd fmla="*/ 2147483647 h 1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28" name="T75"/>
                <a:gd fmla="*/ 0 h 136" name="T76"/>
                <a:gd fmla="*/ 128 w 128" name="T77"/>
                <a:gd fmla="*/ 136 h 136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136" w="128">
                  <a:moveTo>
                    <a:pt x="96" y="24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32" y="104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64" y="136"/>
                  </a:lnTo>
                  <a:lnTo>
                    <a:pt x="88" y="128"/>
                  </a:lnTo>
                  <a:lnTo>
                    <a:pt x="120" y="128"/>
                  </a:lnTo>
                  <a:lnTo>
                    <a:pt x="128" y="120"/>
                  </a:lnTo>
                  <a:lnTo>
                    <a:pt x="120" y="112"/>
                  </a:lnTo>
                  <a:lnTo>
                    <a:pt x="12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96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9" name="Freeform 743"/>
            <p:cNvSpPr/>
            <p:nvPr/>
          </p:nvSpPr>
          <p:spPr bwMode="auto">
            <a:xfrm>
              <a:off x="4676727" y="3679213"/>
              <a:ext cx="203971" cy="203971"/>
            </a:xfrm>
            <a:custGeom>
              <a:gdLst>
                <a:gd fmla="*/ 2147483647 w 152" name="T0"/>
                <a:gd fmla="*/ 2147483647 h 152" name="T1"/>
                <a:gd fmla="*/ 2147483647 w 152" name="T2"/>
                <a:gd fmla="*/ 2147483647 h 152" name="T3"/>
                <a:gd fmla="*/ 2147483647 w 152" name="T4"/>
                <a:gd fmla="*/ 2147483647 h 152" name="T5"/>
                <a:gd fmla="*/ 2147483647 w 152" name="T6"/>
                <a:gd fmla="*/ 2147483647 h 152" name="T7"/>
                <a:gd fmla="*/ 2147483647 w 152" name="T8"/>
                <a:gd fmla="*/ 2147483647 h 152" name="T9"/>
                <a:gd fmla="*/ 2147483647 w 152" name="T10"/>
                <a:gd fmla="*/ 2147483647 h 152" name="T11"/>
                <a:gd fmla="*/ 2147483647 w 152" name="T12"/>
                <a:gd fmla="*/ 2147483647 h 152" name="T13"/>
                <a:gd fmla="*/ 2147483647 w 152" name="T14"/>
                <a:gd fmla="*/ 2147483647 h 152" name="T15"/>
                <a:gd fmla="*/ 2147483647 w 152" name="T16"/>
                <a:gd fmla="*/ 2147483647 h 152" name="T17"/>
                <a:gd fmla="*/ 2147483647 w 152" name="T18"/>
                <a:gd fmla="*/ 2147483647 h 152" name="T19"/>
                <a:gd fmla="*/ 2147483647 w 152" name="T20"/>
                <a:gd fmla="*/ 2147483647 h 152" name="T21"/>
                <a:gd fmla="*/ 2147483647 w 152" name="T22"/>
                <a:gd fmla="*/ 2147483647 h 152" name="T23"/>
                <a:gd fmla="*/ 2147483647 w 152" name="T24"/>
                <a:gd fmla="*/ 2147483647 h 152" name="T25"/>
                <a:gd fmla="*/ 2147483647 w 152" name="T26"/>
                <a:gd fmla="*/ 2147483647 h 152" name="T27"/>
                <a:gd fmla="*/ 2147483647 w 152" name="T28"/>
                <a:gd fmla="*/ 2147483647 h 152" name="T29"/>
                <a:gd fmla="*/ 2147483647 w 152" name="T30"/>
                <a:gd fmla="*/ 2147483647 h 152" name="T31"/>
                <a:gd fmla="*/ 2147483647 w 152" name="T32"/>
                <a:gd fmla="*/ 0 h 152" name="T33"/>
                <a:gd fmla="*/ 2147483647 w 152" name="T34"/>
                <a:gd fmla="*/ 0 h 152" name="T35"/>
                <a:gd fmla="*/ 0 w 152" name="T36"/>
                <a:gd fmla="*/ 2147483647 h 152" name="T37"/>
                <a:gd fmla="*/ 2147483647 w 152" name="T38"/>
                <a:gd fmla="*/ 2147483647 h 152" name="T39"/>
                <a:gd fmla="*/ 2147483647 w 152" name="T40"/>
                <a:gd fmla="*/ 2147483647 h 152" name="T41"/>
                <a:gd fmla="*/ 0 w 152" name="T42"/>
                <a:gd fmla="*/ 2147483647 h 152" name="T43"/>
                <a:gd fmla="*/ 0 w 152" name="T44"/>
                <a:gd fmla="*/ 2147483647 h 152" name="T45"/>
                <a:gd fmla="*/ 2147483647 w 152" name="T46"/>
                <a:gd fmla="*/ 2147483647 h 152" name="T47"/>
                <a:gd fmla="*/ 2147483647 w 152" name="T48"/>
                <a:gd fmla="*/ 2147483647 h 152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52" name="T75"/>
                <a:gd fmla="*/ 0 h 152" name="T76"/>
                <a:gd fmla="*/ 152 w 152" name="T77"/>
                <a:gd fmla="*/ 152 h 152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152" w="152">
                  <a:moveTo>
                    <a:pt x="16" y="144"/>
                  </a:moveTo>
                  <a:lnTo>
                    <a:pt x="72" y="144"/>
                  </a:lnTo>
                  <a:lnTo>
                    <a:pt x="80" y="152"/>
                  </a:lnTo>
                  <a:lnTo>
                    <a:pt x="112" y="152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128" y="88"/>
                  </a:lnTo>
                  <a:lnTo>
                    <a:pt x="152" y="80"/>
                  </a:lnTo>
                  <a:lnTo>
                    <a:pt x="152" y="64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16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0" y="144"/>
                  </a:lnTo>
                  <a:lnTo>
                    <a:pt x="8" y="136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0" name="Freeform 744"/>
            <p:cNvSpPr/>
            <p:nvPr/>
          </p:nvSpPr>
          <p:spPr bwMode="auto">
            <a:xfrm>
              <a:off x="4676727" y="3486208"/>
              <a:ext cx="311439" cy="311439"/>
            </a:xfrm>
            <a:custGeom>
              <a:gdLst>
                <a:gd fmla="*/ 2147483647 w 232" name="T0"/>
                <a:gd fmla="*/ 2147483647 h 232" name="T1"/>
                <a:gd fmla="*/ 2147483647 w 232" name="T2"/>
                <a:gd fmla="*/ 2147483647 h 232" name="T3"/>
                <a:gd fmla="*/ 2147483647 w 232" name="T4"/>
                <a:gd fmla="*/ 2147483647 h 232" name="T5"/>
                <a:gd fmla="*/ 2147483647 w 232" name="T6"/>
                <a:gd fmla="*/ 2147483647 h 232" name="T7"/>
                <a:gd fmla="*/ 2147483647 w 232" name="T8"/>
                <a:gd fmla="*/ 2147483647 h 232" name="T9"/>
                <a:gd fmla="*/ 2147483647 w 232" name="T10"/>
                <a:gd fmla="*/ 2147483647 h 232" name="T11"/>
                <a:gd fmla="*/ 0 w 232" name="T12"/>
                <a:gd fmla="*/ 2147483647 h 232" name="T13"/>
                <a:gd fmla="*/ 0 w 232" name="T14"/>
                <a:gd fmla="*/ 2147483647 h 232" name="T15"/>
                <a:gd fmla="*/ 2147483647 w 232" name="T16"/>
                <a:gd fmla="*/ 2147483647 h 232" name="T17"/>
                <a:gd fmla="*/ 2147483647 w 232" name="T18"/>
                <a:gd fmla="*/ 2147483647 h 232" name="T19"/>
                <a:gd fmla="*/ 2147483647 w 232" name="T20"/>
                <a:gd fmla="*/ 2147483647 h 232" name="T21"/>
                <a:gd fmla="*/ 2147483647 w 232" name="T22"/>
                <a:gd fmla="*/ 2147483647 h 232" name="T23"/>
                <a:gd fmla="*/ 2147483647 w 232" name="T24"/>
                <a:gd fmla="*/ 2147483647 h 232" name="T25"/>
                <a:gd fmla="*/ 2147483647 w 232" name="T26"/>
                <a:gd fmla="*/ 2147483647 h 232" name="T27"/>
                <a:gd fmla="*/ 2147483647 w 232" name="T28"/>
                <a:gd fmla="*/ 2147483647 h 232" name="T29"/>
                <a:gd fmla="*/ 2147483647 w 232" name="T30"/>
                <a:gd fmla="*/ 2147483647 h 232" name="T31"/>
                <a:gd fmla="*/ 2147483647 w 232" name="T32"/>
                <a:gd fmla="*/ 2147483647 h 232" name="T33"/>
                <a:gd fmla="*/ 2147483647 w 232" name="T34"/>
                <a:gd fmla="*/ 2147483647 h 232" name="T35"/>
                <a:gd fmla="*/ 2147483647 w 232" name="T36"/>
                <a:gd fmla="*/ 2147483647 h 232" name="T37"/>
                <a:gd fmla="*/ 2147483647 w 232" name="T38"/>
                <a:gd fmla="*/ 2147483647 h 232" name="T39"/>
                <a:gd fmla="*/ 2147483647 w 232" name="T40"/>
                <a:gd fmla="*/ 2147483647 h 232" name="T41"/>
                <a:gd fmla="*/ 2147483647 w 232" name="T42"/>
                <a:gd fmla="*/ 2147483647 h 232" name="T43"/>
                <a:gd fmla="*/ 2147483647 w 232" name="T44"/>
                <a:gd fmla="*/ 2147483647 h 232" name="T45"/>
                <a:gd fmla="*/ 2147483647 w 232" name="T46"/>
                <a:gd fmla="*/ 2147483647 h 232" name="T47"/>
                <a:gd fmla="*/ 2147483647 w 232" name="T48"/>
                <a:gd fmla="*/ 2147483647 h 232" name="T49"/>
                <a:gd fmla="*/ 2147483647 w 232" name="T50"/>
                <a:gd fmla="*/ 2147483647 h 232" name="T51"/>
                <a:gd fmla="*/ 2147483647 w 232" name="T52"/>
                <a:gd fmla="*/ 2147483647 h 232" name="T53"/>
                <a:gd fmla="*/ 2147483647 w 232" name="T54"/>
                <a:gd fmla="*/ 2147483647 h 232" name="T55"/>
                <a:gd fmla="*/ 2147483647 w 232" name="T56"/>
                <a:gd fmla="*/ 2147483647 h 232" name="T57"/>
                <a:gd fmla="*/ 2147483647 w 232" name="T58"/>
                <a:gd fmla="*/ 2147483647 h 232" name="T59"/>
                <a:gd fmla="*/ 2147483647 w 232" name="T60"/>
                <a:gd fmla="*/ 2147483647 h 232" name="T61"/>
                <a:gd fmla="*/ 2147483647 w 232" name="T62"/>
                <a:gd fmla="*/ 2147483647 h 232" name="T63"/>
                <a:gd fmla="*/ 2147483647 w 232" name="T64"/>
                <a:gd fmla="*/ 0 h 232" name="T65"/>
                <a:gd fmla="*/ 2147483647 w 232" name="T66"/>
                <a:gd fmla="*/ 0 h 232" name="T67"/>
                <a:gd fmla="*/ 2147483647 w 232" name="T68"/>
                <a:gd fmla="*/ 2147483647 h 232" name="T69"/>
                <a:gd fmla="*/ 2147483647 w 232" name="T70"/>
                <a:gd fmla="*/ 0 h 232" name="T71"/>
                <a:gd fmla="*/ 2147483647 w 232" name="T72"/>
                <a:gd fmla="*/ 2147483647 h 232" name="T73"/>
                <a:gd fmla="*/ 2147483647 w 232" name="T74"/>
                <a:gd fmla="*/ 2147483647 h 232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232" name="T114"/>
                <a:gd fmla="*/ 0 h 232" name="T115"/>
                <a:gd fmla="*/ 232 w 232" name="T116"/>
                <a:gd fmla="*/ 232 h 232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231" w="231">
                  <a:moveTo>
                    <a:pt x="80" y="24"/>
                  </a:moveTo>
                  <a:lnTo>
                    <a:pt x="72" y="72"/>
                  </a:lnTo>
                  <a:lnTo>
                    <a:pt x="56" y="80"/>
                  </a:lnTo>
                  <a:lnTo>
                    <a:pt x="40" y="112"/>
                  </a:lnTo>
                  <a:lnTo>
                    <a:pt x="24" y="128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6" y="144"/>
                  </a:lnTo>
                  <a:lnTo>
                    <a:pt x="48" y="144"/>
                  </a:lnTo>
                  <a:lnTo>
                    <a:pt x="72" y="168"/>
                  </a:lnTo>
                  <a:lnTo>
                    <a:pt x="80" y="168"/>
                  </a:lnTo>
                  <a:lnTo>
                    <a:pt x="96" y="160"/>
                  </a:lnTo>
                  <a:lnTo>
                    <a:pt x="120" y="160"/>
                  </a:lnTo>
                  <a:lnTo>
                    <a:pt x="128" y="208"/>
                  </a:lnTo>
                  <a:lnTo>
                    <a:pt x="152" y="208"/>
                  </a:lnTo>
                  <a:lnTo>
                    <a:pt x="168" y="208"/>
                  </a:lnTo>
                  <a:lnTo>
                    <a:pt x="192" y="224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08" y="208"/>
                  </a:lnTo>
                  <a:lnTo>
                    <a:pt x="208" y="200"/>
                  </a:lnTo>
                  <a:lnTo>
                    <a:pt x="216" y="176"/>
                  </a:lnTo>
                  <a:lnTo>
                    <a:pt x="224" y="168"/>
                  </a:lnTo>
                  <a:lnTo>
                    <a:pt x="216" y="144"/>
                  </a:lnTo>
                  <a:lnTo>
                    <a:pt x="216" y="120"/>
                  </a:lnTo>
                  <a:lnTo>
                    <a:pt x="208" y="96"/>
                  </a:lnTo>
                  <a:lnTo>
                    <a:pt x="216" y="72"/>
                  </a:lnTo>
                  <a:lnTo>
                    <a:pt x="232" y="40"/>
                  </a:lnTo>
                  <a:lnTo>
                    <a:pt x="232" y="16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0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1" name="Freeform 745"/>
            <p:cNvSpPr/>
            <p:nvPr/>
          </p:nvSpPr>
          <p:spPr bwMode="auto">
            <a:xfrm>
              <a:off x="5030934" y="3271271"/>
              <a:ext cx="246738" cy="236869"/>
            </a:xfrm>
            <a:custGeom>
              <a:gdLst>
                <a:gd fmla="*/ 2147483647 w 184" name="T0"/>
                <a:gd fmla="*/ 2147483647 h 176" name="T1"/>
                <a:gd fmla="*/ 2147483647 w 184" name="T2"/>
                <a:gd fmla="*/ 2147483647 h 176" name="T3"/>
                <a:gd fmla="*/ 2147483647 w 184" name="T4"/>
                <a:gd fmla="*/ 2147483647 h 176" name="T5"/>
                <a:gd fmla="*/ 2147483647 w 184" name="T6"/>
                <a:gd fmla="*/ 2147483647 h 176" name="T7"/>
                <a:gd fmla="*/ 2147483647 w 184" name="T8"/>
                <a:gd fmla="*/ 2147483647 h 176" name="T9"/>
                <a:gd fmla="*/ 2147483647 w 184" name="T10"/>
                <a:gd fmla="*/ 2147483647 h 176" name="T11"/>
                <a:gd fmla="*/ 2147483647 w 184" name="T12"/>
                <a:gd fmla="*/ 2147483647 h 176" name="T13"/>
                <a:gd fmla="*/ 2147483647 w 184" name="T14"/>
                <a:gd fmla="*/ 2147483647 h 176" name="T15"/>
                <a:gd fmla="*/ 2147483647 w 184" name="T16"/>
                <a:gd fmla="*/ 2147483647 h 176" name="T17"/>
                <a:gd fmla="*/ 2147483647 w 184" name="T18"/>
                <a:gd fmla="*/ 2147483647 h 176" name="T19"/>
                <a:gd fmla="*/ 2147483647 w 184" name="T20"/>
                <a:gd fmla="*/ 2147483647 h 176" name="T21"/>
                <a:gd fmla="*/ 2147483647 w 184" name="T22"/>
                <a:gd fmla="*/ 2147483647 h 176" name="T23"/>
                <a:gd fmla="*/ 2147483647 w 184" name="T24"/>
                <a:gd fmla="*/ 2147483647 h 176" name="T25"/>
                <a:gd fmla="*/ 2147483647 w 184" name="T26"/>
                <a:gd fmla="*/ 2147483647 h 176" name="T27"/>
                <a:gd fmla="*/ 2147483647 w 184" name="T28"/>
                <a:gd fmla="*/ 0 h 176" name="T29"/>
                <a:gd fmla="*/ 2147483647 w 184" name="T30"/>
                <a:gd fmla="*/ 0 h 176" name="T31"/>
                <a:gd fmla="*/ 2147483647 w 184" name="T32"/>
                <a:gd fmla="*/ 2147483647 h 176" name="T33"/>
                <a:gd fmla="*/ 2147483647 w 184" name="T34"/>
                <a:gd fmla="*/ 2147483647 h 176" name="T35"/>
                <a:gd fmla="*/ 2147483647 w 184" name="T36"/>
                <a:gd fmla="*/ 2147483647 h 176" name="T37"/>
                <a:gd fmla="*/ 2147483647 w 184" name="T38"/>
                <a:gd fmla="*/ 2147483647 h 176" name="T39"/>
                <a:gd fmla="*/ 2147483647 w 184" name="T40"/>
                <a:gd fmla="*/ 2147483647 h 176" name="T41"/>
                <a:gd fmla="*/ 0 w 184" name="T42"/>
                <a:gd fmla="*/ 2147483647 h 176" name="T43"/>
                <a:gd fmla="*/ 0 w 184" name="T44"/>
                <a:gd fmla="*/ 2147483647 h 176" name="T45"/>
                <a:gd fmla="*/ 2147483647 w 184" name="T46"/>
                <a:gd fmla="*/ 2147483647 h 176" name="T47"/>
                <a:gd fmla="*/ 2147483647 w 184" name="T48"/>
                <a:gd fmla="*/ 2147483647 h 176" name="T49"/>
                <a:gd fmla="*/ 2147483647 w 184" name="T50"/>
                <a:gd fmla="*/ 2147483647 h 176" name="T51"/>
                <a:gd fmla="*/ 2147483647 w 184" name="T52"/>
                <a:gd fmla="*/ 2147483647 h 176" name="T53"/>
                <a:gd fmla="*/ 2147483647 w 184" name="T54"/>
                <a:gd fmla="*/ 2147483647 h 176" name="T55"/>
                <a:gd fmla="*/ 2147483647 w 184" name="T56"/>
                <a:gd fmla="*/ 2147483647 h 17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84" name="T87"/>
                <a:gd fmla="*/ 0 h 176" name="T88"/>
                <a:gd fmla="*/ 184 w 184" name="T89"/>
                <a:gd fmla="*/ 176 h 176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76" w="184">
                  <a:moveTo>
                    <a:pt x="88" y="176"/>
                  </a:moveTo>
                  <a:lnTo>
                    <a:pt x="96" y="176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28" y="168"/>
                  </a:lnTo>
                  <a:lnTo>
                    <a:pt x="152" y="160"/>
                  </a:lnTo>
                  <a:lnTo>
                    <a:pt x="184" y="128"/>
                  </a:lnTo>
                  <a:lnTo>
                    <a:pt x="160" y="120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36" y="88"/>
                  </a:lnTo>
                  <a:lnTo>
                    <a:pt x="128" y="8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0" y="56"/>
                  </a:lnTo>
                  <a:lnTo>
                    <a:pt x="32" y="80"/>
                  </a:lnTo>
                  <a:lnTo>
                    <a:pt x="16" y="96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88" y="17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2" name="Freeform 746"/>
            <p:cNvSpPr/>
            <p:nvPr/>
          </p:nvSpPr>
          <p:spPr bwMode="auto">
            <a:xfrm>
              <a:off x="5041900" y="3497174"/>
              <a:ext cx="139270" cy="161203"/>
            </a:xfrm>
            <a:custGeom>
              <a:gdLst>
                <a:gd fmla="*/ 2147483647 w 104" name="T0"/>
                <a:gd fmla="*/ 2147483647 h 120" name="T1"/>
                <a:gd fmla="*/ 2147483647 w 104" name="T2"/>
                <a:gd fmla="*/ 2147483647 h 120" name="T3"/>
                <a:gd fmla="*/ 2147483647 w 104" name="T4"/>
                <a:gd fmla="*/ 2147483647 h 120" name="T5"/>
                <a:gd fmla="*/ 2147483647 w 104" name="T6"/>
                <a:gd fmla="*/ 2147483647 h 120" name="T7"/>
                <a:gd fmla="*/ 2147483647 w 104" name="T8"/>
                <a:gd fmla="*/ 2147483647 h 120" name="T9"/>
                <a:gd fmla="*/ 2147483647 w 104" name="T10"/>
                <a:gd fmla="*/ 2147483647 h 120" name="T11"/>
                <a:gd fmla="*/ 2147483647 w 104" name="T12"/>
                <a:gd fmla="*/ 0 h 120" name="T13"/>
                <a:gd fmla="*/ 2147483647 w 104" name="T14"/>
                <a:gd fmla="*/ 0 h 120" name="T15"/>
                <a:gd fmla="*/ 2147483647 w 104" name="T16"/>
                <a:gd fmla="*/ 0 h 120" name="T17"/>
                <a:gd fmla="*/ 0 w 104" name="T18"/>
                <a:gd fmla="*/ 2147483647 h 120" name="T19"/>
                <a:gd fmla="*/ 2147483647 w 104" name="T20"/>
                <a:gd fmla="*/ 2147483647 h 120" name="T21"/>
                <a:gd fmla="*/ 2147483647 w 104" name="T22"/>
                <a:gd fmla="*/ 2147483647 h 120" name="T23"/>
                <a:gd fmla="*/ 0 w 104" name="T24"/>
                <a:gd fmla="*/ 2147483647 h 120" name="T25"/>
                <a:gd fmla="*/ 2147483647 w 104" name="T26"/>
                <a:gd fmla="*/ 2147483647 h 120" name="T27"/>
                <a:gd fmla="*/ 2147483647 w 104" name="T28"/>
                <a:gd fmla="*/ 2147483647 h 120" name="T29"/>
                <a:gd fmla="*/ 2147483647 w 104" name="T30"/>
                <a:gd fmla="*/ 2147483647 h 120" name="T31"/>
                <a:gd fmla="*/ 2147483647 w 104" name="T32"/>
                <a:gd fmla="*/ 2147483647 h 120" name="T33"/>
                <a:gd fmla="*/ 2147483647 w 104" name="T34"/>
                <a:gd fmla="*/ 2147483647 h 120" name="T35"/>
                <a:gd fmla="*/ 2147483647 w 104" name="T36"/>
                <a:gd fmla="*/ 2147483647 h 120" name="T37"/>
                <a:gd fmla="*/ 2147483647 w 104" name="T38"/>
                <a:gd fmla="*/ 2147483647 h 120" name="T39"/>
                <a:gd fmla="*/ 2147483647 w 104" name="T40"/>
                <a:gd fmla="*/ 2147483647 h 120" name="T41"/>
                <a:gd fmla="*/ 2147483647 w 104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04" name="T66"/>
                <a:gd fmla="*/ 0 h 120" name="T67"/>
                <a:gd fmla="*/ 104 w 104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04">
                  <a:moveTo>
                    <a:pt x="96" y="24"/>
                  </a:moveTo>
                  <a:lnTo>
                    <a:pt x="104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3" name="Freeform 747"/>
            <p:cNvSpPr/>
            <p:nvPr/>
          </p:nvSpPr>
          <p:spPr bwMode="auto">
            <a:xfrm>
              <a:off x="4891664" y="3840416"/>
              <a:ext cx="128304" cy="129401"/>
            </a:xfrm>
            <a:custGeom>
              <a:gdLst>
                <a:gd fmla="*/ 2147483647 w 96" name="T0"/>
                <a:gd fmla="*/ 2147483647 h 96" name="T1"/>
                <a:gd fmla="*/ 2147483647 w 96" name="T2"/>
                <a:gd fmla="*/ 2147483647 h 96" name="T3"/>
                <a:gd fmla="*/ 2147483647 w 96" name="T4"/>
                <a:gd fmla="*/ 2147483647 h 96" name="T5"/>
                <a:gd fmla="*/ 0 w 96" name="T6"/>
                <a:gd fmla="*/ 2147483647 h 96" name="T7"/>
                <a:gd fmla="*/ 2147483647 w 96" name="T8"/>
                <a:gd fmla="*/ 2147483647 h 96" name="T9"/>
                <a:gd fmla="*/ 2147483647 w 96" name="T10"/>
                <a:gd fmla="*/ 2147483647 h 96" name="T11"/>
                <a:gd fmla="*/ 2147483647 w 96" name="T12"/>
                <a:gd fmla="*/ 2147483647 h 96" name="T13"/>
                <a:gd fmla="*/ 2147483647 w 96" name="T14"/>
                <a:gd fmla="*/ 2147483647 h 96" name="T15"/>
                <a:gd fmla="*/ 2147483647 w 96" name="T16"/>
                <a:gd fmla="*/ 2147483647 h 96" name="T17"/>
                <a:gd fmla="*/ 2147483647 w 96" name="T18"/>
                <a:gd fmla="*/ 2147483647 h 96" name="T19"/>
                <a:gd fmla="*/ 2147483647 w 96" name="T20"/>
                <a:gd fmla="*/ 2147483647 h 96" name="T21"/>
                <a:gd fmla="*/ 2147483647 w 96" name="T22"/>
                <a:gd fmla="*/ 2147483647 h 96" name="T23"/>
                <a:gd fmla="*/ 2147483647 w 96" name="T24"/>
                <a:gd fmla="*/ 2147483647 h 96" name="T25"/>
                <a:gd fmla="*/ 2147483647 w 96" name="T26"/>
                <a:gd fmla="*/ 2147483647 h 96" name="T27"/>
                <a:gd fmla="*/ 2147483647 w 96" name="T28"/>
                <a:gd fmla="*/ 2147483647 h 96" name="T29"/>
                <a:gd fmla="*/ 2147483647 w 96" name="T30"/>
                <a:gd fmla="*/ 0 h 96" name="T31"/>
                <a:gd fmla="*/ 2147483647 w 96" name="T32"/>
                <a:gd fmla="*/ 2147483647 h 96" name="T33"/>
                <a:gd fmla="*/ 2147483647 w 96" name="T34"/>
                <a:gd fmla="*/ 2147483647 h 9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96" name="T54"/>
                <a:gd fmla="*/ 0 h 96" name="T55"/>
                <a:gd fmla="*/ 96 w 96" name="T56"/>
                <a:gd fmla="*/ 96 h 96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96" w="96">
                  <a:moveTo>
                    <a:pt x="40" y="24"/>
                  </a:moveTo>
                  <a:lnTo>
                    <a:pt x="24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80" y="96"/>
                  </a:lnTo>
                  <a:lnTo>
                    <a:pt x="88" y="80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4" name="Freeform 748"/>
            <p:cNvSpPr/>
            <p:nvPr/>
          </p:nvSpPr>
          <p:spPr bwMode="auto">
            <a:xfrm>
              <a:off x="4848896" y="3508141"/>
              <a:ext cx="224806" cy="375043"/>
            </a:xfrm>
            <a:custGeom>
              <a:gdLst>
                <a:gd fmla="*/ 2147483647 w 168" name="T0"/>
                <a:gd fmla="*/ 2147483647 h 280" name="T1"/>
                <a:gd fmla="*/ 2147483647 w 168" name="T2"/>
                <a:gd fmla="*/ 2147483647 h 280" name="T3"/>
                <a:gd fmla="*/ 2147483647 w 168" name="T4"/>
                <a:gd fmla="*/ 2147483647 h 280" name="T5"/>
                <a:gd fmla="*/ 2147483647 w 168" name="T6"/>
                <a:gd fmla="*/ 2147483647 h 280" name="T7"/>
                <a:gd fmla="*/ 2147483647 w 168" name="T8"/>
                <a:gd fmla="*/ 2147483647 h 280" name="T9"/>
                <a:gd fmla="*/ 2147483647 w 168" name="T10"/>
                <a:gd fmla="*/ 2147483647 h 280" name="T11"/>
                <a:gd fmla="*/ 2147483647 w 168" name="T12"/>
                <a:gd fmla="*/ 2147483647 h 280" name="T13"/>
                <a:gd fmla="*/ 2147483647 w 168" name="T14"/>
                <a:gd fmla="*/ 2147483647 h 280" name="T15"/>
                <a:gd fmla="*/ 2147483647 w 168" name="T16"/>
                <a:gd fmla="*/ 2147483647 h 280" name="T17"/>
                <a:gd fmla="*/ 2147483647 w 168" name="T18"/>
                <a:gd fmla="*/ 2147483647 h 280" name="T19"/>
                <a:gd fmla="*/ 2147483647 w 168" name="T20"/>
                <a:gd fmla="*/ 2147483647 h 280" name="T21"/>
                <a:gd fmla="*/ 2147483647 w 168" name="T22"/>
                <a:gd fmla="*/ 2147483647 h 280" name="T23"/>
                <a:gd fmla="*/ 2147483647 w 168" name="T24"/>
                <a:gd fmla="*/ 2147483647 h 280" name="T25"/>
                <a:gd fmla="*/ 2147483647 w 168" name="T26"/>
                <a:gd fmla="*/ 2147483647 h 280" name="T27"/>
                <a:gd fmla="*/ 2147483647 w 168" name="T28"/>
                <a:gd fmla="*/ 2147483647 h 280" name="T29"/>
                <a:gd fmla="*/ 0 w 168" name="T30"/>
                <a:gd fmla="*/ 2147483647 h 280" name="T31"/>
                <a:gd fmla="*/ 0 w 168" name="T32"/>
                <a:gd fmla="*/ 2147483647 h 280" name="T33"/>
                <a:gd fmla="*/ 2147483647 w 168" name="T34"/>
                <a:gd fmla="*/ 2147483647 h 280" name="T35"/>
                <a:gd fmla="*/ 2147483647 w 168" name="T36"/>
                <a:gd fmla="*/ 2147483647 h 280" name="T37"/>
                <a:gd fmla="*/ 2147483647 w 168" name="T38"/>
                <a:gd fmla="*/ 2147483647 h 280" name="T39"/>
                <a:gd fmla="*/ 2147483647 w 168" name="T40"/>
                <a:gd fmla="*/ 2147483647 h 280" name="T41"/>
                <a:gd fmla="*/ 2147483647 w 168" name="T42"/>
                <a:gd fmla="*/ 2147483647 h 280" name="T43"/>
                <a:gd fmla="*/ 2147483647 w 168" name="T44"/>
                <a:gd fmla="*/ 2147483647 h 280" name="T45"/>
                <a:gd fmla="*/ 2147483647 w 168" name="T46"/>
                <a:gd fmla="*/ 2147483647 h 280" name="T47"/>
                <a:gd fmla="*/ 2147483647 w 168" name="T48"/>
                <a:gd fmla="*/ 2147483647 h 280" name="T49"/>
                <a:gd fmla="*/ 2147483647 w 168" name="T50"/>
                <a:gd fmla="*/ 2147483647 h 280" name="T51"/>
                <a:gd fmla="*/ 2147483647 w 168" name="T52"/>
                <a:gd fmla="*/ 2147483647 h 280" name="T53"/>
                <a:gd fmla="*/ 2147483647 w 168" name="T54"/>
                <a:gd fmla="*/ 2147483647 h 280" name="T55"/>
                <a:gd fmla="*/ 2147483647 w 168" name="T56"/>
                <a:gd fmla="*/ 2147483647 h 280" name="T57"/>
                <a:gd fmla="*/ 2147483647 w 168" name="T58"/>
                <a:gd fmla="*/ 2147483647 h 280" name="T59"/>
                <a:gd fmla="*/ 2147483647 w 168" name="T60"/>
                <a:gd fmla="*/ 2147483647 h 280" name="T61"/>
                <a:gd fmla="*/ 2147483647 w 168" name="T62"/>
                <a:gd fmla="*/ 2147483647 h 280" name="T63"/>
                <a:gd fmla="*/ 2147483647 w 168" name="T64"/>
                <a:gd fmla="*/ 2147483647 h 280" name="T65"/>
                <a:gd fmla="*/ 2147483647 w 168" name="T66"/>
                <a:gd fmla="*/ 2147483647 h 280" name="T67"/>
                <a:gd fmla="*/ 2147483647 w 168" name="T68"/>
                <a:gd fmla="*/ 2147483647 h 280" name="T69"/>
                <a:gd fmla="*/ 2147483647 w 168" name="T70"/>
                <a:gd fmla="*/ 2147483647 h 280" name="T71"/>
                <a:gd fmla="*/ 2147483647 w 168" name="T72"/>
                <a:gd fmla="*/ 2147483647 h 280" name="T73"/>
                <a:gd fmla="*/ 2147483647 w 168" name="T74"/>
                <a:gd fmla="*/ 2147483647 h 280" name="T75"/>
                <a:gd fmla="*/ 2147483647 w 168" name="T76"/>
                <a:gd fmla="*/ 2147483647 h 280" name="T77"/>
                <a:gd fmla="*/ 2147483647 w 168" name="T78"/>
                <a:gd fmla="*/ 2147483647 h 280" name="T79"/>
                <a:gd fmla="*/ 2147483647 w 168" name="T80"/>
                <a:gd fmla="*/ 2147483647 h 280" name="T81"/>
                <a:gd fmla="*/ 2147483647 w 168" name="T82"/>
                <a:gd fmla="*/ 2147483647 h 280" name="T83"/>
                <a:gd fmla="*/ 2147483647 w 168" name="T84"/>
                <a:gd fmla="*/ 2147483647 h 280" name="T85"/>
                <a:gd fmla="*/ 2147483647 w 168" name="T86"/>
                <a:gd fmla="*/ 2147483647 h 280" name="T87"/>
                <a:gd fmla="*/ 2147483647 w 168" name="T88"/>
                <a:gd fmla="*/ 2147483647 h 280" name="T89"/>
                <a:gd fmla="*/ 2147483647 w 168" name="T90"/>
                <a:gd fmla="*/ 2147483647 h 280" name="T91"/>
                <a:gd fmla="*/ 2147483647 w 168" name="T92"/>
                <a:gd fmla="*/ 2147483647 h 280" name="T93"/>
                <a:gd fmla="*/ 2147483647 w 168" name="T94"/>
                <a:gd fmla="*/ 2147483647 h 280" name="T95"/>
                <a:gd fmla="*/ 2147483647 w 168" name="T96"/>
                <a:gd fmla="*/ 2147483647 h 280" name="T97"/>
                <a:gd fmla="*/ 2147483647 w 168" name="T98"/>
                <a:gd fmla="*/ 2147483647 h 280" name="T99"/>
                <a:gd fmla="*/ 2147483647 w 168" name="T100"/>
                <a:gd fmla="*/ 2147483647 h 280" name="T101"/>
                <a:gd fmla="*/ 2147483647 w 168" name="T102"/>
                <a:gd fmla="*/ 2147483647 h 280" name="T103"/>
                <a:gd fmla="*/ 2147483647 w 168" name="T104"/>
                <a:gd fmla="*/ 0 h 280" name="T105"/>
                <a:gd fmla="*/ 2147483647 w 168" name="T106"/>
                <a:gd fmla="*/ 0 h 280" name="T107"/>
                <a:gd fmla="*/ 2147483647 w 168" name="T108"/>
                <a:gd fmla="*/ 2147483647 h 280" name="T109"/>
                <a:gd fmla="*/ 2147483647 w 168" name="T110"/>
                <a:gd fmla="*/ 0 h 280" name="T111"/>
                <a:gd fmla="*/ 2147483647 w 168" name="T112"/>
                <a:gd fmla="*/ 2147483647 h 280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168" name="T171"/>
                <a:gd fmla="*/ 0 h 280" name="T172"/>
                <a:gd fmla="*/ 168 w 168" name="T173"/>
                <a:gd fmla="*/ 280 h 280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80" w="168">
                  <a:moveTo>
                    <a:pt x="104" y="24"/>
                  </a:moveTo>
                  <a:lnTo>
                    <a:pt x="88" y="56"/>
                  </a:lnTo>
                  <a:lnTo>
                    <a:pt x="80" y="80"/>
                  </a:lnTo>
                  <a:lnTo>
                    <a:pt x="88" y="104"/>
                  </a:lnTo>
                  <a:lnTo>
                    <a:pt x="88" y="128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8" y="208"/>
                  </a:lnTo>
                  <a:lnTo>
                    <a:pt x="88" y="216"/>
                  </a:lnTo>
                  <a:lnTo>
                    <a:pt x="64" y="208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0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24" y="272"/>
                  </a:lnTo>
                  <a:lnTo>
                    <a:pt x="32" y="280"/>
                  </a:lnTo>
                  <a:lnTo>
                    <a:pt x="24" y="280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72" y="272"/>
                  </a:lnTo>
                  <a:lnTo>
                    <a:pt x="88" y="256"/>
                  </a:lnTo>
                  <a:lnTo>
                    <a:pt x="96" y="248"/>
                  </a:lnTo>
                  <a:lnTo>
                    <a:pt x="128" y="232"/>
                  </a:lnTo>
                  <a:lnTo>
                    <a:pt x="144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8" y="248"/>
                  </a:lnTo>
                  <a:lnTo>
                    <a:pt x="168" y="240"/>
                  </a:lnTo>
                  <a:lnTo>
                    <a:pt x="160" y="216"/>
                  </a:lnTo>
                  <a:lnTo>
                    <a:pt x="160" y="200"/>
                  </a:lnTo>
                  <a:lnTo>
                    <a:pt x="152" y="176"/>
                  </a:lnTo>
                  <a:lnTo>
                    <a:pt x="152" y="168"/>
                  </a:lnTo>
                  <a:lnTo>
                    <a:pt x="128" y="168"/>
                  </a:lnTo>
                  <a:lnTo>
                    <a:pt x="112" y="160"/>
                  </a:lnTo>
                  <a:lnTo>
                    <a:pt x="104" y="136"/>
                  </a:lnTo>
                  <a:lnTo>
                    <a:pt x="96" y="104"/>
                  </a:lnTo>
                  <a:lnTo>
                    <a:pt x="104" y="96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44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104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5" name="Freeform 749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gdLst>
                <a:gd fmla="*/ 2147483647 w 96" name="T0"/>
                <a:gd fmla="*/ 2147483647 h 72" name="T1"/>
                <a:gd fmla="*/ 2147483647 w 96" name="T2"/>
                <a:gd fmla="*/ 2147483647 h 72" name="T3"/>
                <a:gd fmla="*/ 2147483647 w 96" name="T4"/>
                <a:gd fmla="*/ 2147483647 h 72" name="T5"/>
                <a:gd fmla="*/ 2147483647 w 96" name="T6"/>
                <a:gd fmla="*/ 2147483647 h 72" name="T7"/>
                <a:gd fmla="*/ 2147483647 w 96" name="T8"/>
                <a:gd fmla="*/ 2147483647 h 72" name="T9"/>
                <a:gd fmla="*/ 2147483647 w 96" name="T10"/>
                <a:gd fmla="*/ 2147483647 h 72" name="T11"/>
                <a:gd fmla="*/ 2147483647 w 96" name="T12"/>
                <a:gd fmla="*/ 0 h 72" name="T13"/>
                <a:gd fmla="*/ 2147483647 w 96" name="T14"/>
                <a:gd fmla="*/ 0 h 72" name="T15"/>
                <a:gd fmla="*/ 2147483647 w 96" name="T16"/>
                <a:gd fmla="*/ 2147483647 h 72" name="T17"/>
                <a:gd fmla="*/ 2147483647 w 96" name="T18"/>
                <a:gd fmla="*/ 2147483647 h 72" name="T19"/>
                <a:gd fmla="*/ 0 w 96" name="T20"/>
                <a:gd fmla="*/ 2147483647 h 72" name="T21"/>
                <a:gd fmla="*/ 0 w 96" name="T22"/>
                <a:gd fmla="*/ 2147483647 h 72" name="T23"/>
                <a:gd fmla="*/ 0 w 96" name="T24"/>
                <a:gd fmla="*/ 2147483647 h 72" name="T25"/>
                <a:gd fmla="*/ 0 w 96" name="T26"/>
                <a:gd fmla="*/ 2147483647 h 72" name="T27"/>
                <a:gd fmla="*/ 2147483647 w 96" name="T28"/>
                <a:gd fmla="*/ 2147483647 h 72" name="T29"/>
                <a:gd fmla="*/ 2147483647 w 96" name="T30"/>
                <a:gd fmla="*/ 2147483647 h 72" name="T31"/>
                <a:gd fmla="*/ 2147483647 w 96" name="T32"/>
                <a:gd fmla="*/ 2147483647 h 72" name="T33"/>
                <a:gd fmla="*/ 2147483647 w 96" name="T34"/>
                <a:gd fmla="*/ 2147483647 h 72" name="T35"/>
                <a:gd fmla="*/ 2147483647 w 96" name="T36"/>
                <a:gd fmla="*/ 2147483647 h 7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96" name="T57"/>
                <a:gd fmla="*/ 0 h 72" name="T58"/>
                <a:gd fmla="*/ 96 w 96" name="T59"/>
                <a:gd fmla="*/ 72 h 7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72" w="96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6" name="Freeform 750"/>
            <p:cNvSpPr/>
            <p:nvPr/>
          </p:nvSpPr>
          <p:spPr bwMode="auto">
            <a:xfrm>
              <a:off x="4797355" y="3883183"/>
              <a:ext cx="160106" cy="161203"/>
            </a:xfrm>
            <a:custGeom>
              <a:gdLst>
                <a:gd fmla="*/ 2147483647 w 120" name="T0"/>
                <a:gd fmla="*/ 2147483647 h 120" name="T1"/>
                <a:gd fmla="*/ 2147483647 w 120" name="T2"/>
                <a:gd fmla="*/ 2147483647 h 120" name="T3"/>
                <a:gd fmla="*/ 2147483647 w 120" name="T4"/>
                <a:gd fmla="*/ 2147483647 h 120" name="T5"/>
                <a:gd fmla="*/ 2147483647 w 120" name="T6"/>
                <a:gd fmla="*/ 0 h 120" name="T7"/>
                <a:gd fmla="*/ 2147483647 w 120" name="T8"/>
                <a:gd fmla="*/ 0 h 120" name="T9"/>
                <a:gd fmla="*/ 2147483647 w 120" name="T10"/>
                <a:gd fmla="*/ 2147483647 h 120" name="T11"/>
                <a:gd fmla="*/ 2147483647 w 120" name="T12"/>
                <a:gd fmla="*/ 0 h 120" name="T13"/>
                <a:gd fmla="*/ 2147483647 w 120" name="T14"/>
                <a:gd fmla="*/ 0 h 120" name="T15"/>
                <a:gd fmla="*/ 2147483647 w 120" name="T16"/>
                <a:gd fmla="*/ 0 h 120" name="T17"/>
                <a:gd fmla="*/ 2147483647 w 120" name="T18"/>
                <a:gd fmla="*/ 2147483647 h 120" name="T19"/>
                <a:gd fmla="*/ 2147483647 w 120" name="T20"/>
                <a:gd fmla="*/ 2147483647 h 120" name="T21"/>
                <a:gd fmla="*/ 0 w 120" name="T22"/>
                <a:gd fmla="*/ 2147483647 h 120" name="T23"/>
                <a:gd fmla="*/ 0 w 120" name="T24"/>
                <a:gd fmla="*/ 2147483647 h 120" name="T25"/>
                <a:gd fmla="*/ 2147483647 w 120" name="T26"/>
                <a:gd fmla="*/ 2147483647 h 120" name="T27"/>
                <a:gd fmla="*/ 2147483647 w 120" name="T28"/>
                <a:gd fmla="*/ 2147483647 h 120" name="T29"/>
                <a:gd fmla="*/ 2147483647 w 120" name="T30"/>
                <a:gd fmla="*/ 2147483647 h 120" name="T31"/>
                <a:gd fmla="*/ 2147483647 w 120" name="T32"/>
                <a:gd fmla="*/ 2147483647 h 120" name="T33"/>
                <a:gd fmla="*/ 2147483647 w 120" name="T34"/>
                <a:gd fmla="*/ 2147483647 h 120" name="T35"/>
                <a:gd fmla="*/ 2147483647 w 120" name="T36"/>
                <a:gd fmla="*/ 2147483647 h 120" name="T37"/>
                <a:gd fmla="*/ 2147483647 w 120" name="T38"/>
                <a:gd fmla="*/ 2147483647 h 120" name="T39"/>
                <a:gd fmla="*/ 2147483647 w 120" name="T40"/>
                <a:gd fmla="*/ 2147483647 h 120" name="T41"/>
                <a:gd fmla="*/ 2147483647 w 120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20" name="T66"/>
                <a:gd fmla="*/ 0 h 120" name="T67"/>
                <a:gd fmla="*/ 120 w 120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7" name="Freeform 751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gdLst>
                <a:gd fmla="*/ 2147483647 w 96" name="T0"/>
                <a:gd fmla="*/ 2147483647 h 72" name="T1"/>
                <a:gd fmla="*/ 2147483647 w 96" name="T2"/>
                <a:gd fmla="*/ 2147483647 h 72" name="T3"/>
                <a:gd fmla="*/ 2147483647 w 96" name="T4"/>
                <a:gd fmla="*/ 2147483647 h 72" name="T5"/>
                <a:gd fmla="*/ 2147483647 w 96" name="T6"/>
                <a:gd fmla="*/ 2147483647 h 72" name="T7"/>
                <a:gd fmla="*/ 2147483647 w 96" name="T8"/>
                <a:gd fmla="*/ 2147483647 h 72" name="T9"/>
                <a:gd fmla="*/ 2147483647 w 96" name="T10"/>
                <a:gd fmla="*/ 2147483647 h 72" name="T11"/>
                <a:gd fmla="*/ 2147483647 w 96" name="T12"/>
                <a:gd fmla="*/ 0 h 72" name="T13"/>
                <a:gd fmla="*/ 2147483647 w 96" name="T14"/>
                <a:gd fmla="*/ 0 h 72" name="T15"/>
                <a:gd fmla="*/ 2147483647 w 96" name="T16"/>
                <a:gd fmla="*/ 2147483647 h 72" name="T17"/>
                <a:gd fmla="*/ 2147483647 w 96" name="T18"/>
                <a:gd fmla="*/ 2147483647 h 72" name="T19"/>
                <a:gd fmla="*/ 0 w 96" name="T20"/>
                <a:gd fmla="*/ 2147483647 h 72" name="T21"/>
                <a:gd fmla="*/ 0 w 96" name="T22"/>
                <a:gd fmla="*/ 2147483647 h 72" name="T23"/>
                <a:gd fmla="*/ 0 w 96" name="T24"/>
                <a:gd fmla="*/ 2147483647 h 72" name="T25"/>
                <a:gd fmla="*/ 0 w 96" name="T26"/>
                <a:gd fmla="*/ 2147483647 h 72" name="T27"/>
                <a:gd fmla="*/ 2147483647 w 96" name="T28"/>
                <a:gd fmla="*/ 2147483647 h 72" name="T29"/>
                <a:gd fmla="*/ 2147483647 w 96" name="T30"/>
                <a:gd fmla="*/ 2147483647 h 72" name="T31"/>
                <a:gd fmla="*/ 2147483647 w 96" name="T32"/>
                <a:gd fmla="*/ 2147483647 h 72" name="T33"/>
                <a:gd fmla="*/ 2147483647 w 96" name="T34"/>
                <a:gd fmla="*/ 2147483647 h 72" name="T35"/>
                <a:gd fmla="*/ 2147483647 w 96" name="T36"/>
                <a:gd fmla="*/ 2147483647 h 7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96" name="T57"/>
                <a:gd fmla="*/ 0 h 72" name="T58"/>
                <a:gd fmla="*/ 96 w 96" name="T59"/>
                <a:gd fmla="*/ 72 h 7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72" w="96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8" name="Freeform 752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gdLst>
                <a:gd fmla="*/ 2147483647 w 96" name="T0"/>
                <a:gd fmla="*/ 2147483647 h 72" name="T1"/>
                <a:gd fmla="*/ 2147483647 w 96" name="T2"/>
                <a:gd fmla="*/ 2147483647 h 72" name="T3"/>
                <a:gd fmla="*/ 2147483647 w 96" name="T4"/>
                <a:gd fmla="*/ 2147483647 h 72" name="T5"/>
                <a:gd fmla="*/ 2147483647 w 96" name="T6"/>
                <a:gd fmla="*/ 2147483647 h 72" name="T7"/>
                <a:gd fmla="*/ 2147483647 w 96" name="T8"/>
                <a:gd fmla="*/ 2147483647 h 72" name="T9"/>
                <a:gd fmla="*/ 2147483647 w 96" name="T10"/>
                <a:gd fmla="*/ 2147483647 h 72" name="T11"/>
                <a:gd fmla="*/ 2147483647 w 96" name="T12"/>
                <a:gd fmla="*/ 0 h 72" name="T13"/>
                <a:gd fmla="*/ 2147483647 w 96" name="T14"/>
                <a:gd fmla="*/ 0 h 72" name="T15"/>
                <a:gd fmla="*/ 2147483647 w 96" name="T16"/>
                <a:gd fmla="*/ 2147483647 h 72" name="T17"/>
                <a:gd fmla="*/ 2147483647 w 96" name="T18"/>
                <a:gd fmla="*/ 2147483647 h 72" name="T19"/>
                <a:gd fmla="*/ 0 w 96" name="T20"/>
                <a:gd fmla="*/ 2147483647 h 72" name="T21"/>
                <a:gd fmla="*/ 0 w 96" name="T22"/>
                <a:gd fmla="*/ 2147483647 h 72" name="T23"/>
                <a:gd fmla="*/ 0 w 96" name="T24"/>
                <a:gd fmla="*/ 2147483647 h 72" name="T25"/>
                <a:gd fmla="*/ 0 w 96" name="T26"/>
                <a:gd fmla="*/ 2147483647 h 72" name="T27"/>
                <a:gd fmla="*/ 2147483647 w 96" name="T28"/>
                <a:gd fmla="*/ 2147483647 h 72" name="T29"/>
                <a:gd fmla="*/ 2147483647 w 96" name="T30"/>
                <a:gd fmla="*/ 2147483647 h 72" name="T31"/>
                <a:gd fmla="*/ 2147483647 w 96" name="T32"/>
                <a:gd fmla="*/ 2147483647 h 72" name="T33"/>
                <a:gd fmla="*/ 2147483647 w 96" name="T34"/>
                <a:gd fmla="*/ 2147483647 h 72" name="T35"/>
                <a:gd fmla="*/ 2147483647 w 96" name="T36"/>
                <a:gd fmla="*/ 2147483647 h 7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96" name="T57"/>
                <a:gd fmla="*/ 0 h 72" name="T58"/>
                <a:gd fmla="*/ 96 w 96" name="T59"/>
                <a:gd fmla="*/ 72 h 7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72" w="96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9" name="Freeform 753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gdLst>
                <a:gd fmla="*/ 0 w 8" name="T0"/>
                <a:gd fmla="*/ 0 h 1943" name="T1"/>
                <a:gd fmla="*/ 2147483647 w 8" name="T2"/>
                <a:gd fmla="*/ 0 h 1943" name="T3"/>
                <a:gd fmla="*/ 0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0" name="Freeform 754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gdLst>
                <a:gd fmla="*/ 0 w 8" name="T0"/>
                <a:gd fmla="*/ 0 h 1943" name="T1"/>
                <a:gd fmla="*/ 0 w 8" name="T2"/>
                <a:gd fmla="*/ 0 h 1943" name="T3"/>
                <a:gd fmla="*/ 2147483647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1" name="Freeform 755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gdLst>
                <a:gd fmla="*/ 0 w 8" name="T0"/>
                <a:gd fmla="*/ 0 h 1943" name="T1"/>
                <a:gd fmla="*/ 0 w 8" name="T2"/>
                <a:gd fmla="*/ 0 h 1943" name="T3"/>
                <a:gd fmla="*/ 2147483647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2" name="Freeform 756"/>
            <p:cNvSpPr/>
            <p:nvPr/>
          </p:nvSpPr>
          <p:spPr bwMode="auto">
            <a:xfrm>
              <a:off x="4417925" y="3389706"/>
              <a:ext cx="64701" cy="96502"/>
            </a:xfrm>
            <a:custGeom>
              <a:gdLst>
                <a:gd fmla="*/ 2147483647 w 48" name="T0"/>
                <a:gd fmla="*/ 2147483647 h 72" name="T1"/>
                <a:gd fmla="*/ 2147483647 w 48" name="T2"/>
                <a:gd fmla="*/ 0 h 72" name="T3"/>
                <a:gd fmla="*/ 2147483647 w 48" name="T4"/>
                <a:gd fmla="*/ 0 h 72" name="T5"/>
                <a:gd fmla="*/ 0 w 48" name="T6"/>
                <a:gd fmla="*/ 0 h 72" name="T7"/>
                <a:gd fmla="*/ 0 w 48" name="T8"/>
                <a:gd fmla="*/ 2147483647 h 72" name="T9"/>
                <a:gd fmla="*/ 2147483647 w 48" name="T10"/>
                <a:gd fmla="*/ 2147483647 h 72" name="T11"/>
                <a:gd fmla="*/ 0 w 48" name="T12"/>
                <a:gd fmla="*/ 2147483647 h 72" name="T13"/>
                <a:gd fmla="*/ 0 w 48" name="T14"/>
                <a:gd fmla="*/ 2147483647 h 72" name="T15"/>
                <a:gd fmla="*/ 0 w 48" name="T16"/>
                <a:gd fmla="*/ 2147483647 h 72" name="T17"/>
                <a:gd fmla="*/ 2147483647 w 48" name="T18"/>
                <a:gd fmla="*/ 2147483647 h 72" name="T19"/>
                <a:gd fmla="*/ 2147483647 w 48" name="T20"/>
                <a:gd fmla="*/ 2147483647 h 72" name="T21"/>
                <a:gd fmla="*/ 2147483647 w 48" name="T22"/>
                <a:gd fmla="*/ 2147483647 h 72" name="T23"/>
                <a:gd fmla="*/ 2147483647 w 48" name="T24"/>
                <a:gd fmla="*/ 2147483647 h 7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48" name="T39"/>
                <a:gd fmla="*/ 0 h 72" name="T40"/>
                <a:gd fmla="*/ 48 w 48" name="T41"/>
                <a:gd fmla="*/ 72 h 7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72" w="48">
                  <a:moveTo>
                    <a:pt x="40" y="8"/>
                  </a:move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40" y="24"/>
                  </a:lnTo>
                  <a:lnTo>
                    <a:pt x="40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3" name="Freeform 757"/>
            <p:cNvSpPr/>
            <p:nvPr/>
          </p:nvSpPr>
          <p:spPr bwMode="auto">
            <a:xfrm>
              <a:off x="4514428" y="3325006"/>
              <a:ext cx="205068" cy="183135"/>
            </a:xfrm>
            <a:custGeom>
              <a:gdLst>
                <a:gd fmla="*/ 2147483647 w 153" name="T0"/>
                <a:gd fmla="*/ 2147483647 h 136" name="T1"/>
                <a:gd fmla="*/ 2147483647 w 153" name="T2"/>
                <a:gd fmla="*/ 2147483647 h 136" name="T3"/>
                <a:gd fmla="*/ 2147483647 w 153" name="T4"/>
                <a:gd fmla="*/ 2147483647 h 136" name="T5"/>
                <a:gd fmla="*/ 2147483647 w 153" name="T6"/>
                <a:gd fmla="*/ 2147483647 h 136" name="T7"/>
                <a:gd fmla="*/ 2147483647 w 153" name="T8"/>
                <a:gd fmla="*/ 2147483647 h 136" name="T9"/>
                <a:gd fmla="*/ 2147483647 w 153" name="T10"/>
                <a:gd fmla="*/ 2147483647 h 136" name="T11"/>
                <a:gd fmla="*/ 2147483647 w 153" name="T12"/>
                <a:gd fmla="*/ 2147483647 h 136" name="T13"/>
                <a:gd fmla="*/ 2147483647 w 153" name="T14"/>
                <a:gd fmla="*/ 2147483647 h 136" name="T15"/>
                <a:gd fmla="*/ 2147483647 w 153" name="T16"/>
                <a:gd fmla="*/ 0 h 136" name="T17"/>
                <a:gd fmla="*/ 2147483647 w 153" name="T18"/>
                <a:gd fmla="*/ 2147483647 h 136" name="T19"/>
                <a:gd fmla="*/ 2147483647 w 153" name="T20"/>
                <a:gd fmla="*/ 2147483647 h 136" name="T21"/>
                <a:gd fmla="*/ 2147483647 w 153" name="T22"/>
                <a:gd fmla="*/ 2147483647 h 136" name="T23"/>
                <a:gd fmla="*/ 2147483647 w 153" name="T24"/>
                <a:gd fmla="*/ 2147483647 h 136" name="T25"/>
                <a:gd fmla="*/ 2147483647 w 153" name="T26"/>
                <a:gd fmla="*/ 2147483647 h 136" name="T27"/>
                <a:gd fmla="*/ 2147483647 w 153" name="T28"/>
                <a:gd fmla="*/ 2147483647 h 136" name="T29"/>
                <a:gd fmla="*/ 2147483647 w 153" name="T30"/>
                <a:gd fmla="*/ 2147483647 h 136" name="T31"/>
                <a:gd fmla="*/ 2147483647 w 153" name="T32"/>
                <a:gd fmla="*/ 2147483647 h 136" name="T33"/>
                <a:gd fmla="*/ 2147483647 w 153" name="T34"/>
                <a:gd fmla="*/ 2147483647 h 136" name="T35"/>
                <a:gd fmla="*/ 0 w 153" name="T36"/>
                <a:gd fmla="*/ 2147483647 h 136" name="T37"/>
                <a:gd fmla="*/ 0 w 153" name="T38"/>
                <a:gd fmla="*/ 2147483647 h 136" name="T39"/>
                <a:gd fmla="*/ 2147483647 w 153" name="T40"/>
                <a:gd fmla="*/ 2147483647 h 136" name="T41"/>
                <a:gd fmla="*/ 2147483647 w 153" name="T42"/>
                <a:gd fmla="*/ 2147483647 h 136" name="T43"/>
                <a:gd fmla="*/ 2147483647 w 153" name="T44"/>
                <a:gd fmla="*/ 2147483647 h 136" name="T45"/>
                <a:gd fmla="*/ 2147483647 w 153" name="T46"/>
                <a:gd fmla="*/ 2147483647 h 136" name="T47"/>
                <a:gd fmla="*/ 2147483647 w 153" name="T48"/>
                <a:gd fmla="*/ 2147483647 h 136" name="T49"/>
                <a:gd fmla="*/ 2147483647 w 153" name="T50"/>
                <a:gd fmla="*/ 2147483647 h 1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153" name="T78"/>
                <a:gd fmla="*/ 0 h 136" name="T79"/>
                <a:gd fmla="*/ 153 w 153" name="T80"/>
                <a:gd fmla="*/ 136 h 136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136" w="153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4" name="Freeform 758"/>
            <p:cNvSpPr/>
            <p:nvPr/>
          </p:nvSpPr>
          <p:spPr bwMode="auto">
            <a:xfrm>
              <a:off x="4719495" y="3389706"/>
              <a:ext cx="214937" cy="129401"/>
            </a:xfrm>
            <a:custGeom>
              <a:gdLst>
                <a:gd fmla="*/ 2147483647 w 160" name="T0"/>
                <a:gd fmla="*/ 2147483647 h 96" name="T1"/>
                <a:gd fmla="*/ 2147483647 w 160" name="T2"/>
                <a:gd fmla="*/ 2147483647 h 96" name="T3"/>
                <a:gd fmla="*/ 2147483647 w 160" name="T4"/>
                <a:gd fmla="*/ 2147483647 h 96" name="T5"/>
                <a:gd fmla="*/ 2147483647 w 160" name="T6"/>
                <a:gd fmla="*/ 2147483647 h 96" name="T7"/>
                <a:gd fmla="*/ 0 w 160" name="T8"/>
                <a:gd fmla="*/ 2147483647 h 96" name="T9"/>
                <a:gd fmla="*/ 2147483647 w 160" name="T10"/>
                <a:gd fmla="*/ 2147483647 h 96" name="T11"/>
                <a:gd fmla="*/ 2147483647 w 160" name="T12"/>
                <a:gd fmla="*/ 2147483647 h 96" name="T13"/>
                <a:gd fmla="*/ 2147483647 w 160" name="T14"/>
                <a:gd fmla="*/ 2147483647 h 96" name="T15"/>
                <a:gd fmla="*/ 2147483647 w 160" name="T16"/>
                <a:gd fmla="*/ 2147483647 h 96" name="T17"/>
                <a:gd fmla="*/ 2147483647 w 160" name="T18"/>
                <a:gd fmla="*/ 2147483647 h 96" name="T19"/>
                <a:gd fmla="*/ 2147483647 w 160" name="T20"/>
                <a:gd fmla="*/ 2147483647 h 96" name="T21"/>
                <a:gd fmla="*/ 2147483647 w 160" name="T22"/>
                <a:gd fmla="*/ 2147483647 h 96" name="T23"/>
                <a:gd fmla="*/ 2147483647 w 160" name="T24"/>
                <a:gd fmla="*/ 2147483647 h 96" name="T25"/>
                <a:gd fmla="*/ 2147483647 w 160" name="T26"/>
                <a:gd fmla="*/ 2147483647 h 96" name="T27"/>
                <a:gd fmla="*/ 2147483647 w 160" name="T28"/>
                <a:gd fmla="*/ 2147483647 h 96" name="T29"/>
                <a:gd fmla="*/ 2147483647 w 160" name="T30"/>
                <a:gd fmla="*/ 2147483647 h 96" name="T31"/>
                <a:gd fmla="*/ 2147483647 w 160" name="T32"/>
                <a:gd fmla="*/ 2147483647 h 96" name="T33"/>
                <a:gd fmla="*/ 2147483647 w 160" name="T34"/>
                <a:gd fmla="*/ 2147483647 h 96" name="T35"/>
                <a:gd fmla="*/ 2147483647 w 160" name="T36"/>
                <a:gd fmla="*/ 0 h 96" name="T37"/>
                <a:gd fmla="*/ 2147483647 w 160" name="T38"/>
                <a:gd fmla="*/ 2147483647 h 96" name="T39"/>
                <a:gd fmla="*/ 2147483647 w 160" name="T40"/>
                <a:gd fmla="*/ 2147483647 h 9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160" name="T63"/>
                <a:gd fmla="*/ 0 h 96" name="T64"/>
                <a:gd fmla="*/ 160 w 160" name="T65"/>
                <a:gd fmla="*/ 96 h 96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96" w="160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5" name="Freeform 759"/>
            <p:cNvSpPr/>
            <p:nvPr/>
          </p:nvSpPr>
          <p:spPr bwMode="auto">
            <a:xfrm>
              <a:off x="4514428" y="3325006"/>
              <a:ext cx="205068" cy="183135"/>
            </a:xfrm>
            <a:custGeom>
              <a:gdLst>
                <a:gd fmla="*/ 2147483647 w 153" name="T0"/>
                <a:gd fmla="*/ 2147483647 h 136" name="T1"/>
                <a:gd fmla="*/ 2147483647 w 153" name="T2"/>
                <a:gd fmla="*/ 2147483647 h 136" name="T3"/>
                <a:gd fmla="*/ 2147483647 w 153" name="T4"/>
                <a:gd fmla="*/ 2147483647 h 136" name="T5"/>
                <a:gd fmla="*/ 2147483647 w 153" name="T6"/>
                <a:gd fmla="*/ 2147483647 h 136" name="T7"/>
                <a:gd fmla="*/ 2147483647 w 153" name="T8"/>
                <a:gd fmla="*/ 2147483647 h 136" name="T9"/>
                <a:gd fmla="*/ 2147483647 w 153" name="T10"/>
                <a:gd fmla="*/ 2147483647 h 136" name="T11"/>
                <a:gd fmla="*/ 2147483647 w 153" name="T12"/>
                <a:gd fmla="*/ 2147483647 h 136" name="T13"/>
                <a:gd fmla="*/ 2147483647 w 153" name="T14"/>
                <a:gd fmla="*/ 2147483647 h 136" name="T15"/>
                <a:gd fmla="*/ 2147483647 w 153" name="T16"/>
                <a:gd fmla="*/ 0 h 136" name="T17"/>
                <a:gd fmla="*/ 2147483647 w 153" name="T18"/>
                <a:gd fmla="*/ 0 h 136" name="T19"/>
                <a:gd fmla="*/ 2147483647 w 153" name="T20"/>
                <a:gd fmla="*/ 2147483647 h 136" name="T21"/>
                <a:gd fmla="*/ 2147483647 w 153" name="T22"/>
                <a:gd fmla="*/ 2147483647 h 136" name="T23"/>
                <a:gd fmla="*/ 2147483647 w 153" name="T24"/>
                <a:gd fmla="*/ 2147483647 h 136" name="T25"/>
                <a:gd fmla="*/ 2147483647 w 153" name="T26"/>
                <a:gd fmla="*/ 2147483647 h 136" name="T27"/>
                <a:gd fmla="*/ 2147483647 w 153" name="T28"/>
                <a:gd fmla="*/ 2147483647 h 136" name="T29"/>
                <a:gd fmla="*/ 2147483647 w 153" name="T30"/>
                <a:gd fmla="*/ 2147483647 h 136" name="T31"/>
                <a:gd fmla="*/ 2147483647 w 153" name="T32"/>
                <a:gd fmla="*/ 2147483647 h 136" name="T33"/>
                <a:gd fmla="*/ 2147483647 w 153" name="T34"/>
                <a:gd fmla="*/ 2147483647 h 136" name="T35"/>
                <a:gd fmla="*/ 2147483647 w 153" name="T36"/>
                <a:gd fmla="*/ 2147483647 h 136" name="T37"/>
                <a:gd fmla="*/ 0 w 153" name="T38"/>
                <a:gd fmla="*/ 2147483647 h 136" name="T39"/>
                <a:gd fmla="*/ 0 w 153" name="T40"/>
                <a:gd fmla="*/ 2147483647 h 136" name="T41"/>
                <a:gd fmla="*/ 2147483647 w 153" name="T42"/>
                <a:gd fmla="*/ 2147483647 h 136" name="T43"/>
                <a:gd fmla="*/ 2147483647 w 153" name="T44"/>
                <a:gd fmla="*/ 2147483647 h 136" name="T45"/>
                <a:gd fmla="*/ 2147483647 w 153" name="T46"/>
                <a:gd fmla="*/ 2147483647 h 136" name="T47"/>
                <a:gd fmla="*/ 2147483647 w 153" name="T48"/>
                <a:gd fmla="*/ 2147483647 h 136" name="T49"/>
                <a:gd fmla="*/ 2147483647 w 153" name="T50"/>
                <a:gd fmla="*/ 2147483647 h 136" name="T51"/>
                <a:gd fmla="*/ 2147483647 w 153" name="T52"/>
                <a:gd fmla="*/ 2147483647 h 1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153" name="T81"/>
                <a:gd fmla="*/ 0 h 136" name="T82"/>
                <a:gd fmla="*/ 153 w 153" name="T83"/>
                <a:gd fmla="*/ 136 h 136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136" w="153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6" name="Freeform 760"/>
            <p:cNvSpPr/>
            <p:nvPr/>
          </p:nvSpPr>
          <p:spPr bwMode="auto">
            <a:xfrm>
              <a:off x="4719495" y="3389706"/>
              <a:ext cx="214937" cy="129401"/>
            </a:xfrm>
            <a:custGeom>
              <a:gdLst>
                <a:gd fmla="*/ 2147483647 w 160" name="T0"/>
                <a:gd fmla="*/ 2147483647 h 96" name="T1"/>
                <a:gd fmla="*/ 2147483647 w 160" name="T2"/>
                <a:gd fmla="*/ 2147483647 h 96" name="T3"/>
                <a:gd fmla="*/ 2147483647 w 160" name="T4"/>
                <a:gd fmla="*/ 2147483647 h 96" name="T5"/>
                <a:gd fmla="*/ 2147483647 w 160" name="T6"/>
                <a:gd fmla="*/ 2147483647 h 96" name="T7"/>
                <a:gd fmla="*/ 0 w 160" name="T8"/>
                <a:gd fmla="*/ 2147483647 h 96" name="T9"/>
                <a:gd fmla="*/ 2147483647 w 160" name="T10"/>
                <a:gd fmla="*/ 2147483647 h 96" name="T11"/>
                <a:gd fmla="*/ 2147483647 w 160" name="T12"/>
                <a:gd fmla="*/ 2147483647 h 96" name="T13"/>
                <a:gd fmla="*/ 2147483647 w 160" name="T14"/>
                <a:gd fmla="*/ 2147483647 h 96" name="T15"/>
                <a:gd fmla="*/ 2147483647 w 160" name="T16"/>
                <a:gd fmla="*/ 2147483647 h 96" name="T17"/>
                <a:gd fmla="*/ 2147483647 w 160" name="T18"/>
                <a:gd fmla="*/ 2147483647 h 96" name="T19"/>
                <a:gd fmla="*/ 2147483647 w 160" name="T20"/>
                <a:gd fmla="*/ 2147483647 h 96" name="T21"/>
                <a:gd fmla="*/ 2147483647 w 160" name="T22"/>
                <a:gd fmla="*/ 2147483647 h 96" name="T23"/>
                <a:gd fmla="*/ 2147483647 w 160" name="T24"/>
                <a:gd fmla="*/ 2147483647 h 96" name="T25"/>
                <a:gd fmla="*/ 2147483647 w 160" name="T26"/>
                <a:gd fmla="*/ 2147483647 h 96" name="T27"/>
                <a:gd fmla="*/ 2147483647 w 160" name="T28"/>
                <a:gd fmla="*/ 2147483647 h 96" name="T29"/>
                <a:gd fmla="*/ 2147483647 w 160" name="T30"/>
                <a:gd fmla="*/ 2147483647 h 96" name="T31"/>
                <a:gd fmla="*/ 2147483647 w 160" name="T32"/>
                <a:gd fmla="*/ 2147483647 h 96" name="T33"/>
                <a:gd fmla="*/ 2147483647 w 160" name="T34"/>
                <a:gd fmla="*/ 2147483647 h 96" name="T35"/>
                <a:gd fmla="*/ 2147483647 w 160" name="T36"/>
                <a:gd fmla="*/ 2147483647 h 96" name="T37"/>
                <a:gd fmla="*/ 2147483647 w 160" name="T38"/>
                <a:gd fmla="*/ 0 h 96" name="T39"/>
                <a:gd fmla="*/ 2147483647 w 160" name="T40"/>
                <a:gd fmla="*/ 2147483647 h 96" name="T41"/>
                <a:gd fmla="*/ 2147483647 w 160" name="T42"/>
                <a:gd fmla="*/ 2147483647 h 9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60" name="T66"/>
                <a:gd fmla="*/ 0 h 96" name="T67"/>
                <a:gd fmla="*/ 160 w 160" name="T68"/>
                <a:gd fmla="*/ 96 h 96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96" w="160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7" name="Freeform 761"/>
            <p:cNvSpPr/>
            <p:nvPr/>
          </p:nvSpPr>
          <p:spPr bwMode="auto">
            <a:xfrm>
              <a:off x="4654795" y="3508141"/>
              <a:ext cx="129401" cy="161203"/>
            </a:xfrm>
            <a:custGeom>
              <a:gdLst>
                <a:gd fmla="*/ 2147483647 w 96" name="T0"/>
                <a:gd fmla="*/ 2147483647 h 120" name="T1"/>
                <a:gd fmla="*/ 2147483647 w 96" name="T2"/>
                <a:gd fmla="*/ 2147483647 h 120" name="T3"/>
                <a:gd fmla="*/ 2147483647 w 96" name="T4"/>
                <a:gd fmla="*/ 2147483647 h 120" name="T5"/>
                <a:gd fmla="*/ 2147483647 w 96" name="T6"/>
                <a:gd fmla="*/ 2147483647 h 120" name="T7"/>
                <a:gd fmla="*/ 2147483647 w 96" name="T8"/>
                <a:gd fmla="*/ 2147483647 h 120" name="T9"/>
                <a:gd fmla="*/ 2147483647 w 96" name="T10"/>
                <a:gd fmla="*/ 0 h 120" name="T11"/>
                <a:gd fmla="*/ 2147483647 w 96" name="T12"/>
                <a:gd fmla="*/ 0 h 120" name="T13"/>
                <a:gd fmla="*/ 2147483647 w 96" name="T14"/>
                <a:gd fmla="*/ 2147483647 h 120" name="T15"/>
                <a:gd fmla="*/ 2147483647 w 96" name="T16"/>
                <a:gd fmla="*/ 2147483647 h 120" name="T17"/>
                <a:gd fmla="*/ 2147483647 w 96" name="T18"/>
                <a:gd fmla="*/ 2147483647 h 120" name="T19"/>
                <a:gd fmla="*/ 2147483647 w 96" name="T20"/>
                <a:gd fmla="*/ 2147483647 h 120" name="T21"/>
                <a:gd fmla="*/ 2147483647 w 96" name="T22"/>
                <a:gd fmla="*/ 2147483647 h 120" name="T23"/>
                <a:gd fmla="*/ 2147483647 w 96" name="T24"/>
                <a:gd fmla="*/ 2147483647 h 120" name="T25"/>
                <a:gd fmla="*/ 2147483647 w 96" name="T26"/>
                <a:gd fmla="*/ 2147483647 h 120" name="T27"/>
                <a:gd fmla="*/ 2147483647 w 96" name="T28"/>
                <a:gd fmla="*/ 2147483647 h 120" name="T29"/>
                <a:gd fmla="*/ 2147483647 w 96" name="T30"/>
                <a:gd fmla="*/ 2147483647 h 120" name="T31"/>
                <a:gd fmla="*/ 2147483647 w 96" name="T32"/>
                <a:gd fmla="*/ 2147483647 h 120" name="T33"/>
                <a:gd fmla="*/ 0 w 96" name="T34"/>
                <a:gd fmla="*/ 2147483647 h 120" name="T35"/>
                <a:gd fmla="*/ 2147483647 w 96" name="T36"/>
                <a:gd fmla="*/ 2147483647 h 120" name="T37"/>
                <a:gd fmla="*/ 2147483647 w 96" name="T38"/>
                <a:gd fmla="*/ 2147483647 h 120" name="T39"/>
                <a:gd fmla="*/ 2147483647 w 96" name="T40"/>
                <a:gd fmla="*/ 2147483647 h 120" name="T41"/>
                <a:gd fmla="*/ 2147483647 w 96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96" name="T66"/>
                <a:gd fmla="*/ 0 h 120" name="T67"/>
                <a:gd fmla="*/ 96 w 96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96">
                  <a:moveTo>
                    <a:pt x="40" y="112"/>
                  </a:moveTo>
                  <a:lnTo>
                    <a:pt x="56" y="96"/>
                  </a:lnTo>
                  <a:lnTo>
                    <a:pt x="72" y="64"/>
                  </a:lnTo>
                  <a:lnTo>
                    <a:pt x="88" y="5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32" y="56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0" y="11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8" name="Freeform 762"/>
            <p:cNvSpPr/>
            <p:nvPr/>
          </p:nvSpPr>
          <p:spPr bwMode="auto">
            <a:xfrm>
              <a:off x="4622993" y="3539943"/>
              <a:ext cx="85536" cy="96502"/>
            </a:xfrm>
            <a:custGeom>
              <a:gdLst>
                <a:gd fmla="*/ 2147483647 w 64" name="T0"/>
                <a:gd fmla="*/ 2147483647 h 72" name="T1"/>
                <a:gd fmla="*/ 2147483647 w 64" name="T2"/>
                <a:gd fmla="*/ 2147483647 h 72" name="T3"/>
                <a:gd fmla="*/ 2147483647 w 64" name="T4"/>
                <a:gd fmla="*/ 2147483647 h 72" name="T5"/>
                <a:gd fmla="*/ 2147483647 w 64" name="T6"/>
                <a:gd fmla="*/ 2147483647 h 72" name="T7"/>
                <a:gd fmla="*/ 2147483647 w 64" name="T8"/>
                <a:gd fmla="*/ 2147483647 h 72" name="T9"/>
                <a:gd fmla="*/ 2147483647 w 64" name="T10"/>
                <a:gd fmla="*/ 0 h 72" name="T11"/>
                <a:gd fmla="*/ 2147483647 w 64" name="T12"/>
                <a:gd fmla="*/ 0 h 72" name="T13"/>
                <a:gd fmla="*/ 0 w 64" name="T14"/>
                <a:gd fmla="*/ 0 h 72" name="T15"/>
                <a:gd fmla="*/ 0 w 64" name="T16"/>
                <a:gd fmla="*/ 2147483647 h 72" name="T17"/>
                <a:gd fmla="*/ 0 w 64" name="T18"/>
                <a:gd fmla="*/ 2147483647 h 72" name="T19"/>
                <a:gd fmla="*/ 2147483647 w 64" name="T20"/>
                <a:gd fmla="*/ 2147483647 h 72" name="T21"/>
                <a:gd fmla="*/ 2147483647 w 64" name="T22"/>
                <a:gd fmla="*/ 2147483647 h 72" name="T23"/>
                <a:gd fmla="*/ 2147483647 w 64" name="T24"/>
                <a:gd fmla="*/ 2147483647 h 7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72" name="T40"/>
                <a:gd fmla="*/ 64 w 64" name="T41"/>
                <a:gd fmla="*/ 72 h 7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72" w="64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9" name="Freeform 763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gdLst>
                <a:gd fmla="*/ 2147483647 w 96" name="T0"/>
                <a:gd fmla="*/ 2147483647 h 128" name="T1"/>
                <a:gd fmla="*/ 2147483647 w 96" name="T2"/>
                <a:gd fmla="*/ 2147483647 h 128" name="T3"/>
                <a:gd fmla="*/ 2147483647 w 96" name="T4"/>
                <a:gd fmla="*/ 2147483647 h 128" name="T5"/>
                <a:gd fmla="*/ 2147483647 w 96" name="T6"/>
                <a:gd fmla="*/ 2147483647 h 128" name="T7"/>
                <a:gd fmla="*/ 2147483647 w 96" name="T8"/>
                <a:gd fmla="*/ 2147483647 h 128" name="T9"/>
                <a:gd fmla="*/ 2147483647 w 96" name="T10"/>
                <a:gd fmla="*/ 2147483647 h 128" name="T11"/>
                <a:gd fmla="*/ 2147483647 w 96" name="T12"/>
                <a:gd fmla="*/ 2147483647 h 128" name="T13"/>
                <a:gd fmla="*/ 2147483647 w 96" name="T14"/>
                <a:gd fmla="*/ 2147483647 h 128" name="T15"/>
                <a:gd fmla="*/ 2147483647 w 96" name="T16"/>
                <a:gd fmla="*/ 0 h 128" name="T17"/>
                <a:gd fmla="*/ 2147483647 w 96" name="T18"/>
                <a:gd fmla="*/ 0 h 128" name="T19"/>
                <a:gd fmla="*/ 2147483647 w 96" name="T20"/>
                <a:gd fmla="*/ 2147483647 h 128" name="T21"/>
                <a:gd fmla="*/ 2147483647 w 96" name="T22"/>
                <a:gd fmla="*/ 2147483647 h 128" name="T23"/>
                <a:gd fmla="*/ 2147483647 w 96" name="T24"/>
                <a:gd fmla="*/ 2147483647 h 128" name="T25"/>
                <a:gd fmla="*/ 2147483647 w 96" name="T26"/>
                <a:gd fmla="*/ 2147483647 h 128" name="T27"/>
                <a:gd fmla="*/ 2147483647 w 96" name="T28"/>
                <a:gd fmla="*/ 2147483647 h 128" name="T29"/>
                <a:gd fmla="*/ 0 w 96" name="T30"/>
                <a:gd fmla="*/ 2147483647 h 128" name="T31"/>
                <a:gd fmla="*/ 2147483647 w 96" name="T32"/>
                <a:gd fmla="*/ 2147483647 h 128" name="T33"/>
                <a:gd fmla="*/ 2147483647 w 96" name="T34"/>
                <a:gd fmla="*/ 2147483647 h 128" name="T35"/>
                <a:gd fmla="*/ 2147483647 w 96" name="T36"/>
                <a:gd fmla="*/ 2147483647 h 128" name="T37"/>
                <a:gd fmla="*/ 2147483647 w 96" name="T38"/>
                <a:gd fmla="*/ 2147483647 h 128" name="T39"/>
                <a:gd fmla="*/ 2147483647 w 96" name="T40"/>
                <a:gd fmla="*/ 2147483647 h 12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96" name="T63"/>
                <a:gd fmla="*/ 0 h 128" name="T64"/>
                <a:gd fmla="*/ 96 w 96" name="T65"/>
                <a:gd fmla="*/ 128 h 12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28" w="96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  <a:lnTo>
                    <a:pt x="96" y="11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0" name="Freeform 764"/>
            <p:cNvSpPr/>
            <p:nvPr/>
          </p:nvSpPr>
          <p:spPr bwMode="auto">
            <a:xfrm>
              <a:off x="4622993" y="3539943"/>
              <a:ext cx="85536" cy="96502"/>
            </a:xfrm>
            <a:custGeom>
              <a:gdLst>
                <a:gd fmla="*/ 2147483647 w 64" name="T0"/>
                <a:gd fmla="*/ 2147483647 h 72" name="T1"/>
                <a:gd fmla="*/ 2147483647 w 64" name="T2"/>
                <a:gd fmla="*/ 2147483647 h 72" name="T3"/>
                <a:gd fmla="*/ 2147483647 w 64" name="T4"/>
                <a:gd fmla="*/ 2147483647 h 72" name="T5"/>
                <a:gd fmla="*/ 2147483647 w 64" name="T6"/>
                <a:gd fmla="*/ 2147483647 h 72" name="T7"/>
                <a:gd fmla="*/ 2147483647 w 64" name="T8"/>
                <a:gd fmla="*/ 2147483647 h 72" name="T9"/>
                <a:gd fmla="*/ 2147483647 w 64" name="T10"/>
                <a:gd fmla="*/ 0 h 72" name="T11"/>
                <a:gd fmla="*/ 2147483647 w 64" name="T12"/>
                <a:gd fmla="*/ 0 h 72" name="T13"/>
                <a:gd fmla="*/ 0 w 64" name="T14"/>
                <a:gd fmla="*/ 0 h 72" name="T15"/>
                <a:gd fmla="*/ 0 w 64" name="T16"/>
                <a:gd fmla="*/ 2147483647 h 72" name="T17"/>
                <a:gd fmla="*/ 0 w 64" name="T18"/>
                <a:gd fmla="*/ 2147483647 h 72" name="T19"/>
                <a:gd fmla="*/ 2147483647 w 64" name="T20"/>
                <a:gd fmla="*/ 2147483647 h 72" name="T21"/>
                <a:gd fmla="*/ 2147483647 w 64" name="T22"/>
                <a:gd fmla="*/ 2147483647 h 72" name="T23"/>
                <a:gd fmla="*/ 2147483647 w 64" name="T24"/>
                <a:gd fmla="*/ 2147483647 h 7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72" name="T40"/>
                <a:gd fmla="*/ 64 w 64" name="T41"/>
                <a:gd fmla="*/ 72 h 7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72" w="64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1" name="Freeform 765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gdLst>
                <a:gd fmla="*/ 2147483647 w 96" name="T0"/>
                <a:gd fmla="*/ 2147483647 h 128" name="T1"/>
                <a:gd fmla="*/ 2147483647 w 96" name="T2"/>
                <a:gd fmla="*/ 2147483647 h 128" name="T3"/>
                <a:gd fmla="*/ 2147483647 w 96" name="T4"/>
                <a:gd fmla="*/ 2147483647 h 128" name="T5"/>
                <a:gd fmla="*/ 2147483647 w 96" name="T6"/>
                <a:gd fmla="*/ 2147483647 h 128" name="T7"/>
                <a:gd fmla="*/ 2147483647 w 96" name="T8"/>
                <a:gd fmla="*/ 2147483647 h 128" name="T9"/>
                <a:gd fmla="*/ 2147483647 w 96" name="T10"/>
                <a:gd fmla="*/ 2147483647 h 128" name="T11"/>
                <a:gd fmla="*/ 2147483647 w 96" name="T12"/>
                <a:gd fmla="*/ 2147483647 h 128" name="T13"/>
                <a:gd fmla="*/ 2147483647 w 96" name="T14"/>
                <a:gd fmla="*/ 2147483647 h 128" name="T15"/>
                <a:gd fmla="*/ 2147483647 w 96" name="T16"/>
                <a:gd fmla="*/ 0 h 128" name="T17"/>
                <a:gd fmla="*/ 2147483647 w 96" name="T18"/>
                <a:gd fmla="*/ 0 h 128" name="T19"/>
                <a:gd fmla="*/ 2147483647 w 96" name="T20"/>
                <a:gd fmla="*/ 0 h 128" name="T21"/>
                <a:gd fmla="*/ 2147483647 w 96" name="T22"/>
                <a:gd fmla="*/ 2147483647 h 128" name="T23"/>
                <a:gd fmla="*/ 2147483647 w 96" name="T24"/>
                <a:gd fmla="*/ 2147483647 h 128" name="T25"/>
                <a:gd fmla="*/ 2147483647 w 96" name="T26"/>
                <a:gd fmla="*/ 2147483647 h 128" name="T27"/>
                <a:gd fmla="*/ 2147483647 w 96" name="T28"/>
                <a:gd fmla="*/ 2147483647 h 128" name="T29"/>
                <a:gd fmla="*/ 2147483647 w 96" name="T30"/>
                <a:gd fmla="*/ 2147483647 h 128" name="T31"/>
                <a:gd fmla="*/ 0 w 96" name="T32"/>
                <a:gd fmla="*/ 2147483647 h 128" name="T33"/>
                <a:gd fmla="*/ 2147483647 w 96" name="T34"/>
                <a:gd fmla="*/ 2147483647 h 128" name="T35"/>
                <a:gd fmla="*/ 2147483647 w 96" name="T36"/>
                <a:gd fmla="*/ 2147483647 h 128" name="T37"/>
                <a:gd fmla="*/ 2147483647 w 96" name="T38"/>
                <a:gd fmla="*/ 2147483647 h 128" name="T39"/>
                <a:gd fmla="*/ 2147483647 w 96" name="T40"/>
                <a:gd fmla="*/ 2147483647 h 12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96" name="T63"/>
                <a:gd fmla="*/ 0 h 128" name="T64"/>
                <a:gd fmla="*/ 96 w 96" name="T65"/>
                <a:gd fmla="*/ 128 h 12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28" w="96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2" name="Freeform 766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gdLst>
                <a:gd fmla="*/ 2147483647 w 96" name="T0"/>
                <a:gd fmla="*/ 2147483647 h 128" name="T1"/>
                <a:gd fmla="*/ 2147483647 w 96" name="T2"/>
                <a:gd fmla="*/ 2147483647 h 128" name="T3"/>
                <a:gd fmla="*/ 2147483647 w 96" name="T4"/>
                <a:gd fmla="*/ 2147483647 h 128" name="T5"/>
                <a:gd fmla="*/ 2147483647 w 96" name="T6"/>
                <a:gd fmla="*/ 2147483647 h 128" name="T7"/>
                <a:gd fmla="*/ 2147483647 w 96" name="T8"/>
                <a:gd fmla="*/ 2147483647 h 128" name="T9"/>
                <a:gd fmla="*/ 2147483647 w 96" name="T10"/>
                <a:gd fmla="*/ 2147483647 h 128" name="T11"/>
                <a:gd fmla="*/ 2147483647 w 96" name="T12"/>
                <a:gd fmla="*/ 2147483647 h 128" name="T13"/>
                <a:gd fmla="*/ 2147483647 w 96" name="T14"/>
                <a:gd fmla="*/ 2147483647 h 128" name="T15"/>
                <a:gd fmla="*/ 2147483647 w 96" name="T16"/>
                <a:gd fmla="*/ 0 h 128" name="T17"/>
                <a:gd fmla="*/ 2147483647 w 96" name="T18"/>
                <a:gd fmla="*/ 0 h 128" name="T19"/>
                <a:gd fmla="*/ 2147483647 w 96" name="T20"/>
                <a:gd fmla="*/ 0 h 128" name="T21"/>
                <a:gd fmla="*/ 2147483647 w 96" name="T22"/>
                <a:gd fmla="*/ 2147483647 h 128" name="T23"/>
                <a:gd fmla="*/ 2147483647 w 96" name="T24"/>
                <a:gd fmla="*/ 2147483647 h 128" name="T25"/>
                <a:gd fmla="*/ 2147483647 w 96" name="T26"/>
                <a:gd fmla="*/ 2147483647 h 128" name="T27"/>
                <a:gd fmla="*/ 2147483647 w 96" name="T28"/>
                <a:gd fmla="*/ 2147483647 h 128" name="T29"/>
                <a:gd fmla="*/ 2147483647 w 96" name="T30"/>
                <a:gd fmla="*/ 2147483647 h 128" name="T31"/>
                <a:gd fmla="*/ 0 w 96" name="T32"/>
                <a:gd fmla="*/ 2147483647 h 128" name="T33"/>
                <a:gd fmla="*/ 2147483647 w 96" name="T34"/>
                <a:gd fmla="*/ 2147483647 h 128" name="T35"/>
                <a:gd fmla="*/ 2147483647 w 96" name="T36"/>
                <a:gd fmla="*/ 2147483647 h 128" name="T37"/>
                <a:gd fmla="*/ 2147483647 w 96" name="T38"/>
                <a:gd fmla="*/ 2147483647 h 128" name="T39"/>
                <a:gd fmla="*/ 2147483647 w 96" name="T40"/>
                <a:gd fmla="*/ 2147483647 h 12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96" name="T63"/>
                <a:gd fmla="*/ 0 h 128" name="T64"/>
                <a:gd fmla="*/ 96 w 96" name="T65"/>
                <a:gd fmla="*/ 128 h 12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28" w="96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3" name="Freeform 767"/>
            <p:cNvSpPr/>
            <p:nvPr/>
          </p:nvSpPr>
          <p:spPr bwMode="auto">
            <a:xfrm>
              <a:off x="4482626" y="3357905"/>
              <a:ext cx="42768" cy="107468"/>
            </a:xfrm>
            <a:custGeom>
              <a:gdLst>
                <a:gd fmla="*/ 2147483647 w 32" name="T0"/>
                <a:gd fmla="*/ 2147483647 h 80" name="T1"/>
                <a:gd fmla="*/ 2147483647 w 32" name="T2"/>
                <a:gd fmla="*/ 2147483647 h 80" name="T3"/>
                <a:gd fmla="*/ 2147483647 w 32" name="T4"/>
                <a:gd fmla="*/ 2147483647 h 80" name="T5"/>
                <a:gd fmla="*/ 2147483647 w 32" name="T6"/>
                <a:gd fmla="*/ 0 h 80" name="T7"/>
                <a:gd fmla="*/ 2147483647 w 32" name="T8"/>
                <a:gd fmla="*/ 2147483647 h 80" name="T9"/>
                <a:gd fmla="*/ 2147483647 w 32" name="T10"/>
                <a:gd fmla="*/ 2147483647 h 80" name="T11"/>
                <a:gd fmla="*/ 0 w 32" name="T12"/>
                <a:gd fmla="*/ 2147483647 h 80" name="T13"/>
                <a:gd fmla="*/ 0 w 32" name="T14"/>
                <a:gd fmla="*/ 2147483647 h 80" name="T15"/>
                <a:gd fmla="*/ 2147483647 w 32" name="T16"/>
                <a:gd fmla="*/ 2147483647 h 80" name="T17"/>
                <a:gd fmla="*/ 2147483647 w 32" name="T18"/>
                <a:gd fmla="*/ 2147483647 h 80" name="T19"/>
                <a:gd fmla="*/ 2147483647 w 32" name="T20"/>
                <a:gd fmla="*/ 2147483647 h 80" name="T21"/>
                <a:gd fmla="*/ 2147483647 w 32" name="T22"/>
                <a:gd fmla="*/ 2147483647 h 80" name="T23"/>
                <a:gd fmla="*/ 2147483647 w 32" name="T24"/>
                <a:gd fmla="*/ 2147483647 h 8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32" name="T39"/>
                <a:gd fmla="*/ 0 h 80" name="T40"/>
                <a:gd fmla="*/ 32 w 32" name="T41"/>
                <a:gd fmla="*/ 80 h 8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0" w="32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4" name="Freeform 768"/>
            <p:cNvSpPr/>
            <p:nvPr/>
          </p:nvSpPr>
          <p:spPr bwMode="auto">
            <a:xfrm>
              <a:off x="4471660" y="3389706"/>
              <a:ext cx="31802" cy="85536"/>
            </a:xfrm>
            <a:custGeom>
              <a:gdLst>
                <a:gd fmla="*/ 2147483647 w 24" name="T0"/>
                <a:gd fmla="*/ 2147483647 h 64" name="T1"/>
                <a:gd fmla="*/ 2147483647 w 24" name="T2"/>
                <a:gd fmla="*/ 0 h 64" name="T3"/>
                <a:gd fmla="*/ 0 w 24" name="T4"/>
                <a:gd fmla="*/ 0 h 64" name="T5"/>
                <a:gd fmla="*/ 0 w 24" name="T6"/>
                <a:gd fmla="*/ 2147483647 h 64" name="T7"/>
                <a:gd fmla="*/ 0 w 24" name="T8"/>
                <a:gd fmla="*/ 2147483647 h 64" name="T9"/>
                <a:gd fmla="*/ 2147483647 w 24" name="T10"/>
                <a:gd fmla="*/ 2147483647 h 64" name="T11"/>
                <a:gd fmla="*/ 2147483647 w 24" name="T12"/>
                <a:gd fmla="*/ 2147483647 h 64" name="T13"/>
                <a:gd fmla="*/ 2147483647 w 24" name="T14"/>
                <a:gd fmla="*/ 2147483647 h 64" name="T15"/>
                <a:gd fmla="*/ 2147483647 w 24" name="T16"/>
                <a:gd fmla="*/ 2147483647 h 6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24" name="T27"/>
                <a:gd fmla="*/ 0 h 64" name="T28"/>
                <a:gd fmla="*/ 24 w 24" name="T29"/>
                <a:gd fmla="*/ 64 h 6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64" w="2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5" name="Freeform 769"/>
            <p:cNvSpPr/>
            <p:nvPr/>
          </p:nvSpPr>
          <p:spPr bwMode="auto">
            <a:xfrm>
              <a:off x="4482626" y="3357905"/>
              <a:ext cx="42768" cy="107468"/>
            </a:xfrm>
            <a:custGeom>
              <a:gdLst>
                <a:gd fmla="*/ 2147483647 w 32" name="T0"/>
                <a:gd fmla="*/ 2147483647 h 80" name="T1"/>
                <a:gd fmla="*/ 2147483647 w 32" name="T2"/>
                <a:gd fmla="*/ 2147483647 h 80" name="T3"/>
                <a:gd fmla="*/ 2147483647 w 32" name="T4"/>
                <a:gd fmla="*/ 2147483647 h 80" name="T5"/>
                <a:gd fmla="*/ 2147483647 w 32" name="T6"/>
                <a:gd fmla="*/ 2147483647 h 80" name="T7"/>
                <a:gd fmla="*/ 2147483647 w 32" name="T8"/>
                <a:gd fmla="*/ 0 h 80" name="T9"/>
                <a:gd fmla="*/ 2147483647 w 32" name="T10"/>
                <a:gd fmla="*/ 2147483647 h 80" name="T11"/>
                <a:gd fmla="*/ 2147483647 w 32" name="T12"/>
                <a:gd fmla="*/ 2147483647 h 80" name="T13"/>
                <a:gd fmla="*/ 0 w 32" name="T14"/>
                <a:gd fmla="*/ 2147483647 h 80" name="T15"/>
                <a:gd fmla="*/ 0 w 32" name="T16"/>
                <a:gd fmla="*/ 2147483647 h 80" name="T17"/>
                <a:gd fmla="*/ 2147483647 w 32" name="T18"/>
                <a:gd fmla="*/ 2147483647 h 80" name="T19"/>
                <a:gd fmla="*/ 2147483647 w 32" name="T20"/>
                <a:gd fmla="*/ 2147483647 h 80" name="T21"/>
                <a:gd fmla="*/ 2147483647 w 32" name="T22"/>
                <a:gd fmla="*/ 2147483647 h 80" name="T23"/>
                <a:gd fmla="*/ 2147483647 w 32" name="T24"/>
                <a:gd fmla="*/ 2147483647 h 80" name="T25"/>
                <a:gd fmla="*/ 2147483647 w 32" name="T26"/>
                <a:gd fmla="*/ 2147483647 h 80" name="T27"/>
                <a:gd fmla="*/ 2147483647 w 32" name="T28"/>
                <a:gd fmla="*/ 2147483647 h 8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32" name="T45"/>
                <a:gd fmla="*/ 0 h 80" name="T46"/>
                <a:gd fmla="*/ 32 w 32" name="T47"/>
                <a:gd fmla="*/ 80 h 8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80" w="32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6" name="Freeform 770"/>
            <p:cNvSpPr/>
            <p:nvPr/>
          </p:nvSpPr>
          <p:spPr bwMode="auto">
            <a:xfrm>
              <a:off x="4471660" y="3389706"/>
              <a:ext cx="31802" cy="85536"/>
            </a:xfrm>
            <a:custGeom>
              <a:gdLst>
                <a:gd fmla="*/ 2147483647 w 24" name="T0"/>
                <a:gd fmla="*/ 2147483647 h 64" name="T1"/>
                <a:gd fmla="*/ 2147483647 w 24" name="T2"/>
                <a:gd fmla="*/ 0 h 64" name="T3"/>
                <a:gd fmla="*/ 0 w 24" name="T4"/>
                <a:gd fmla="*/ 0 h 64" name="T5"/>
                <a:gd fmla="*/ 0 w 24" name="T6"/>
                <a:gd fmla="*/ 0 h 64" name="T7"/>
                <a:gd fmla="*/ 0 w 24" name="T8"/>
                <a:gd fmla="*/ 2147483647 h 64" name="T9"/>
                <a:gd fmla="*/ 0 w 24" name="T10"/>
                <a:gd fmla="*/ 2147483647 h 64" name="T11"/>
                <a:gd fmla="*/ 2147483647 w 24" name="T12"/>
                <a:gd fmla="*/ 2147483647 h 64" name="T13"/>
                <a:gd fmla="*/ 2147483647 w 24" name="T14"/>
                <a:gd fmla="*/ 2147483647 h 64" name="T15"/>
                <a:gd fmla="*/ 2147483647 w 24" name="T16"/>
                <a:gd fmla="*/ 2147483647 h 64" name="T17"/>
                <a:gd fmla="*/ 2147483647 w 24" name="T18"/>
                <a:gd fmla="*/ 2147483647 h 6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24" name="T30"/>
                <a:gd fmla="*/ 0 h 64" name="T31"/>
                <a:gd fmla="*/ 24 w 24" name="T32"/>
                <a:gd fmla="*/ 64 h 64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64" w="2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7" name="Freeform 771"/>
            <p:cNvSpPr/>
            <p:nvPr/>
          </p:nvSpPr>
          <p:spPr bwMode="auto">
            <a:xfrm>
              <a:off x="4665761" y="3862348"/>
              <a:ext cx="225903" cy="224806"/>
            </a:xfrm>
            <a:custGeom>
              <a:gdLst>
                <a:gd fmla="*/ 2147483647 w 168" name="T0"/>
                <a:gd fmla="*/ 2147483647 h 168" name="T1"/>
                <a:gd fmla="*/ 2147483647 w 168" name="T2"/>
                <a:gd fmla="*/ 2147483647 h 168" name="T3"/>
                <a:gd fmla="*/ 2147483647 w 168" name="T4"/>
                <a:gd fmla="*/ 2147483647 h 168" name="T5"/>
                <a:gd fmla="*/ 2147483647 w 168" name="T6"/>
                <a:gd fmla="*/ 2147483647 h 168" name="T7"/>
                <a:gd fmla="*/ 2147483647 w 168" name="T8"/>
                <a:gd fmla="*/ 2147483647 h 168" name="T9"/>
                <a:gd fmla="*/ 2147483647 w 168" name="T10"/>
                <a:gd fmla="*/ 2147483647 h 168" name="T11"/>
                <a:gd fmla="*/ 2147483647 w 168" name="T12"/>
                <a:gd fmla="*/ 2147483647 h 168" name="T13"/>
                <a:gd fmla="*/ 2147483647 w 168" name="T14"/>
                <a:gd fmla="*/ 2147483647 h 168" name="T15"/>
                <a:gd fmla="*/ 2147483647 w 168" name="T16"/>
                <a:gd fmla="*/ 2147483647 h 168" name="T17"/>
                <a:gd fmla="*/ 2147483647 w 168" name="T18"/>
                <a:gd fmla="*/ 2147483647 h 168" name="T19"/>
                <a:gd fmla="*/ 2147483647 w 168" name="T20"/>
                <a:gd fmla="*/ 2147483647 h 168" name="T21"/>
                <a:gd fmla="*/ 2147483647 w 168" name="T22"/>
                <a:gd fmla="*/ 2147483647 h 168" name="T23"/>
                <a:gd fmla="*/ 2147483647 w 168" name="T24"/>
                <a:gd fmla="*/ 2147483647 h 168" name="T25"/>
                <a:gd fmla="*/ 2147483647 w 168" name="T26"/>
                <a:gd fmla="*/ 2147483647 h 168" name="T27"/>
                <a:gd fmla="*/ 2147483647 w 168" name="T28"/>
                <a:gd fmla="*/ 2147483647 h 168" name="T29"/>
                <a:gd fmla="*/ 2147483647 w 168" name="T30"/>
                <a:gd fmla="*/ 2147483647 h 168" name="T31"/>
                <a:gd fmla="*/ 2147483647 w 168" name="T32"/>
                <a:gd fmla="*/ 2147483647 h 168" name="T33"/>
                <a:gd fmla="*/ 2147483647 w 168" name="T34"/>
                <a:gd fmla="*/ 0 h 168" name="T35"/>
                <a:gd fmla="*/ 2147483647 w 168" name="T36"/>
                <a:gd fmla="*/ 2147483647 h 168" name="T37"/>
                <a:gd fmla="*/ 0 w 168" name="T38"/>
                <a:gd fmla="*/ 2147483647 h 168" name="T39"/>
                <a:gd fmla="*/ 2147483647 w 168" name="T40"/>
                <a:gd fmla="*/ 2147483647 h 168" name="T41"/>
                <a:gd fmla="*/ 2147483647 w 168" name="T42"/>
                <a:gd fmla="*/ 2147483647 h 168" name="T43"/>
                <a:gd fmla="*/ 2147483647 w 168" name="T44"/>
                <a:gd fmla="*/ 2147483647 h 168" name="T45"/>
                <a:gd fmla="*/ 2147483647 w 168" name="T46"/>
                <a:gd fmla="*/ 2147483647 h 168" name="T47"/>
                <a:gd fmla="*/ 2147483647 w 168" name="T48"/>
                <a:gd fmla="*/ 2147483647 h 168" name="T49"/>
                <a:gd fmla="*/ 2147483647 w 168" name="T50"/>
                <a:gd fmla="*/ 2147483647 h 168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168" name="T78"/>
                <a:gd fmla="*/ 0 h 168" name="T79"/>
                <a:gd fmla="*/ 168 w 168" name="T80"/>
                <a:gd fmla="*/ 168 h 168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168" w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8" name="Freeform 772"/>
            <p:cNvSpPr/>
            <p:nvPr/>
          </p:nvSpPr>
          <p:spPr bwMode="auto">
            <a:xfrm>
              <a:off x="4482626" y="3250436"/>
              <a:ext cx="53734" cy="64700"/>
            </a:xfrm>
            <a:custGeom>
              <a:gdLst>
                <a:gd fmla="*/ 0 w 40" name="T0"/>
                <a:gd fmla="*/ 2147483647 h 48" name="T1"/>
                <a:gd fmla="*/ 2147483647 w 40" name="T2"/>
                <a:gd fmla="*/ 2147483647 h 48" name="T3"/>
                <a:gd fmla="*/ 2147483647 w 40" name="T4"/>
                <a:gd fmla="*/ 2147483647 h 48" name="T5"/>
                <a:gd fmla="*/ 2147483647 w 40" name="T6"/>
                <a:gd fmla="*/ 2147483647 h 48" name="T7"/>
                <a:gd fmla="*/ 2147483647 w 40" name="T8"/>
                <a:gd fmla="*/ 0 h 48" name="T9"/>
                <a:gd fmla="*/ 0 w 40" name="T10"/>
                <a:gd fmla="*/ 2147483647 h 4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" name="T18"/>
                <a:gd fmla="*/ 0 h 48" name="T19"/>
                <a:gd fmla="*/ 40 w 40" name="T20"/>
                <a:gd fmla="*/ 48 h 4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8" w="40">
                  <a:moveTo>
                    <a:pt x="0" y="48"/>
                  </a:moveTo>
                  <a:lnTo>
                    <a:pt x="1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9" name="Freeform 774"/>
            <p:cNvSpPr/>
            <p:nvPr/>
          </p:nvSpPr>
          <p:spPr bwMode="auto">
            <a:xfrm>
              <a:off x="4665761" y="3862348"/>
              <a:ext cx="225903" cy="224806"/>
            </a:xfrm>
            <a:custGeom>
              <a:gdLst>
                <a:gd fmla="*/ 2147483647 w 168" name="T0"/>
                <a:gd fmla="*/ 2147483647 h 168" name="T1"/>
                <a:gd fmla="*/ 2147483647 w 168" name="T2"/>
                <a:gd fmla="*/ 2147483647 h 168" name="T3"/>
                <a:gd fmla="*/ 2147483647 w 168" name="T4"/>
                <a:gd fmla="*/ 2147483647 h 168" name="T5"/>
                <a:gd fmla="*/ 2147483647 w 168" name="T6"/>
                <a:gd fmla="*/ 2147483647 h 168" name="T7"/>
                <a:gd fmla="*/ 2147483647 w 168" name="T8"/>
                <a:gd fmla="*/ 2147483647 h 168" name="T9"/>
                <a:gd fmla="*/ 2147483647 w 168" name="T10"/>
                <a:gd fmla="*/ 2147483647 h 168" name="T11"/>
                <a:gd fmla="*/ 2147483647 w 168" name="T12"/>
                <a:gd fmla="*/ 2147483647 h 168" name="T13"/>
                <a:gd fmla="*/ 2147483647 w 168" name="T14"/>
                <a:gd fmla="*/ 2147483647 h 168" name="T15"/>
                <a:gd fmla="*/ 2147483647 w 168" name="T16"/>
                <a:gd fmla="*/ 2147483647 h 168" name="T17"/>
                <a:gd fmla="*/ 2147483647 w 168" name="T18"/>
                <a:gd fmla="*/ 2147483647 h 168" name="T19"/>
                <a:gd fmla="*/ 2147483647 w 168" name="T20"/>
                <a:gd fmla="*/ 2147483647 h 168" name="T21"/>
                <a:gd fmla="*/ 2147483647 w 168" name="T22"/>
                <a:gd fmla="*/ 2147483647 h 168" name="T23"/>
                <a:gd fmla="*/ 2147483647 w 168" name="T24"/>
                <a:gd fmla="*/ 2147483647 h 168" name="T25"/>
                <a:gd fmla="*/ 2147483647 w 168" name="T26"/>
                <a:gd fmla="*/ 2147483647 h 168" name="T27"/>
                <a:gd fmla="*/ 2147483647 w 168" name="T28"/>
                <a:gd fmla="*/ 2147483647 h 168" name="T29"/>
                <a:gd fmla="*/ 2147483647 w 168" name="T30"/>
                <a:gd fmla="*/ 2147483647 h 168" name="T31"/>
                <a:gd fmla="*/ 2147483647 w 168" name="T32"/>
                <a:gd fmla="*/ 2147483647 h 168" name="T33"/>
                <a:gd fmla="*/ 2147483647 w 168" name="T34"/>
                <a:gd fmla="*/ 2147483647 h 168" name="T35"/>
                <a:gd fmla="*/ 2147483647 w 168" name="T36"/>
                <a:gd fmla="*/ 2147483647 h 168" name="T37"/>
                <a:gd fmla="*/ 2147483647 w 168" name="T38"/>
                <a:gd fmla="*/ 0 h 168" name="T39"/>
                <a:gd fmla="*/ 2147483647 w 168" name="T40"/>
                <a:gd fmla="*/ 2147483647 h 168" name="T41"/>
                <a:gd fmla="*/ 0 w 168" name="T42"/>
                <a:gd fmla="*/ 2147483647 h 168" name="T43"/>
                <a:gd fmla="*/ 2147483647 w 168" name="T44"/>
                <a:gd fmla="*/ 2147483647 h 168" name="T45"/>
                <a:gd fmla="*/ 2147483647 w 168" name="T46"/>
                <a:gd fmla="*/ 2147483647 h 168" name="T47"/>
                <a:gd fmla="*/ 2147483647 w 168" name="T48"/>
                <a:gd fmla="*/ 2147483647 h 168" name="T49"/>
                <a:gd fmla="*/ 2147483647 w 168" name="T50"/>
                <a:gd fmla="*/ 2147483647 h 168" name="T51"/>
                <a:gd fmla="*/ 2147483647 w 168" name="T52"/>
                <a:gd fmla="*/ 2147483647 h 168" name="T53"/>
                <a:gd fmla="*/ 2147483647 w 168" name="T54"/>
                <a:gd fmla="*/ 2147483647 h 168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68" name="T84"/>
                <a:gd fmla="*/ 0 h 168" name="T85"/>
                <a:gd fmla="*/ 168 w 168" name="T86"/>
                <a:gd fmla="*/ 168 h 168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168" w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cmpd="sng"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0" name="Freeform 775"/>
            <p:cNvSpPr/>
            <p:nvPr/>
          </p:nvSpPr>
          <p:spPr bwMode="auto">
            <a:xfrm>
              <a:off x="1611683" y="1831415"/>
              <a:ext cx="461675" cy="632747"/>
            </a:xfrm>
            <a:custGeom>
              <a:gdLst>
                <a:gd fmla="*/ 2147483647 w 344" name="T0"/>
                <a:gd fmla="*/ 2147483647 h 472" name="T1"/>
                <a:gd fmla="*/ 2147483647 w 344" name="T2"/>
                <a:gd fmla="*/ 2147483647 h 472" name="T3"/>
                <a:gd fmla="*/ 2147483647 w 344" name="T4"/>
                <a:gd fmla="*/ 2147483647 h 472" name="T5"/>
                <a:gd fmla="*/ 2147483647 w 344" name="T6"/>
                <a:gd fmla="*/ 2147483647 h 472" name="T7"/>
                <a:gd fmla="*/ 2147483647 w 344" name="T8"/>
                <a:gd fmla="*/ 2147483647 h 472" name="T9"/>
                <a:gd fmla="*/ 2147483647 w 344" name="T10"/>
                <a:gd fmla="*/ 2147483647 h 472" name="T11"/>
                <a:gd fmla="*/ 2147483647 w 344" name="T12"/>
                <a:gd fmla="*/ 2147483647 h 472" name="T13"/>
                <a:gd fmla="*/ 2147483647 w 344" name="T14"/>
                <a:gd fmla="*/ 0 h 472" name="T15"/>
                <a:gd fmla="*/ 2147483647 w 344" name="T16"/>
                <a:gd fmla="*/ 2147483647 h 472" name="T17"/>
                <a:gd fmla="*/ 2147483647 w 344" name="T18"/>
                <a:gd fmla="*/ 2147483647 h 472" name="T19"/>
                <a:gd fmla="*/ 2147483647 w 344" name="T20"/>
                <a:gd fmla="*/ 2147483647 h 472" name="T21"/>
                <a:gd fmla="*/ 2147483647 w 344" name="T22"/>
                <a:gd fmla="*/ 2147483647 h 472" name="T23"/>
                <a:gd fmla="*/ 2147483647 w 344" name="T24"/>
                <a:gd fmla="*/ 2147483647 h 472" name="T25"/>
                <a:gd fmla="*/ 2147483647 w 344" name="T26"/>
                <a:gd fmla="*/ 2147483647 h 472" name="T27"/>
                <a:gd fmla="*/ 2147483647 w 344" name="T28"/>
                <a:gd fmla="*/ 2147483647 h 472" name="T29"/>
                <a:gd fmla="*/ 2147483647 w 344" name="T30"/>
                <a:gd fmla="*/ 2147483647 h 472" name="T31"/>
                <a:gd fmla="*/ 2147483647 w 344" name="T32"/>
                <a:gd fmla="*/ 2147483647 h 472" name="T33"/>
                <a:gd fmla="*/ 2147483647 w 344" name="T34"/>
                <a:gd fmla="*/ 2147483647 h 472" name="T35"/>
                <a:gd fmla="*/ 2147483647 w 344" name="T36"/>
                <a:gd fmla="*/ 2147483647 h 472" name="T37"/>
                <a:gd fmla="*/ 0 w 344" name="T38"/>
                <a:gd fmla="*/ 2147483647 h 472" name="T39"/>
                <a:gd fmla="*/ 2147483647 w 344" name="T40"/>
                <a:gd fmla="*/ 2147483647 h 472" name="T41"/>
                <a:gd fmla="*/ 2147483647 w 344" name="T42"/>
                <a:gd fmla="*/ 2147483647 h 472" name="T43"/>
                <a:gd fmla="*/ 2147483647 w 344" name="T44"/>
                <a:gd fmla="*/ 2147483647 h 472" name="T45"/>
                <a:gd fmla="*/ 2147483647 w 344" name="T46"/>
                <a:gd fmla="*/ 2147483647 h 472" name="T47"/>
                <a:gd fmla="*/ 2147483647 w 344" name="T48"/>
                <a:gd fmla="*/ 2147483647 h 472" name="T49"/>
                <a:gd fmla="*/ 2147483647 w 344" name="T50"/>
                <a:gd fmla="*/ 2147483647 h 472" name="T51"/>
                <a:gd fmla="*/ 2147483647 w 344" name="T52"/>
                <a:gd fmla="*/ 2147483647 h 472" name="T53"/>
                <a:gd fmla="*/ 2147483647 w 344" name="T54"/>
                <a:gd fmla="*/ 2147483647 h 472" name="T55"/>
                <a:gd fmla="*/ 2147483647 w 344" name="T56"/>
                <a:gd fmla="*/ 2147483647 h 472" name="T57"/>
                <a:gd fmla="*/ 2147483647 w 344" name="T58"/>
                <a:gd fmla="*/ 2147483647 h 472" name="T59"/>
                <a:gd fmla="*/ 2147483647 w 344" name="T60"/>
                <a:gd fmla="*/ 2147483647 h 472" name="T61"/>
                <a:gd fmla="*/ 2147483647 w 344" name="T62"/>
                <a:gd fmla="*/ 2147483647 h 472" name="T63"/>
                <a:gd fmla="*/ 2147483647 w 344" name="T64"/>
                <a:gd fmla="*/ 2147483647 h 472" name="T65"/>
                <a:gd fmla="*/ 2147483647 w 344" name="T66"/>
                <a:gd fmla="*/ 2147483647 h 472" name="T67"/>
                <a:gd fmla="*/ 2147483647 w 344" name="T68"/>
                <a:gd fmla="*/ 2147483647 h 472" name="T69"/>
                <a:gd fmla="*/ 2147483647 w 344" name="T70"/>
                <a:gd fmla="*/ 2147483647 h 472" name="T71"/>
                <a:gd fmla="*/ 2147483647 w 344" name="T72"/>
                <a:gd fmla="*/ 2147483647 h 472" name="T73"/>
                <a:gd fmla="*/ 2147483647 w 344" name="T74"/>
                <a:gd fmla="*/ 2147483647 h 472" name="T75"/>
                <a:gd fmla="*/ 2147483647 w 344" name="T76"/>
                <a:gd fmla="*/ 2147483647 h 472" name="T77"/>
                <a:gd fmla="*/ 2147483647 w 344" name="T78"/>
                <a:gd fmla="*/ 2147483647 h 472" name="T79"/>
                <a:gd fmla="*/ 2147483647 w 344" name="T80"/>
                <a:gd fmla="*/ 2147483647 h 472" name="T81"/>
                <a:gd fmla="*/ 2147483647 w 344" name="T82"/>
                <a:gd fmla="*/ 2147483647 h 472" name="T83"/>
                <a:gd fmla="*/ 2147483647 w 344" name="T84"/>
                <a:gd fmla="*/ 2147483647 h 472" name="T85"/>
                <a:gd fmla="*/ 2147483647 w 344" name="T86"/>
                <a:gd fmla="*/ 2147483647 h 472" name="T87"/>
                <a:gd fmla="*/ 2147483647 w 344" name="T88"/>
                <a:gd fmla="*/ 2147483647 h 472" name="T89"/>
                <a:gd fmla="*/ 2147483647 w 344" name="T90"/>
                <a:gd fmla="*/ 2147483647 h 472" name="T91"/>
                <a:gd fmla="*/ 2147483647 w 344" name="T92"/>
                <a:gd fmla="*/ 2147483647 h 472" name="T93"/>
                <a:gd fmla="*/ 2147483647 w 344" name="T94"/>
                <a:gd fmla="*/ 2147483647 h 472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344" name="T144"/>
                <a:gd fmla="*/ 0 h 472" name="T145"/>
                <a:gd fmla="*/ 344 w 344" name="T146"/>
                <a:gd fmla="*/ 472 h 472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472" w="344">
                  <a:moveTo>
                    <a:pt x="336" y="64"/>
                  </a:moveTo>
                  <a:lnTo>
                    <a:pt x="328" y="48"/>
                  </a:lnTo>
                  <a:lnTo>
                    <a:pt x="288" y="56"/>
                  </a:lnTo>
                  <a:lnTo>
                    <a:pt x="240" y="32"/>
                  </a:lnTo>
                  <a:lnTo>
                    <a:pt x="216" y="32"/>
                  </a:lnTo>
                  <a:lnTo>
                    <a:pt x="192" y="24"/>
                  </a:lnTo>
                  <a:lnTo>
                    <a:pt x="192" y="8"/>
                  </a:lnTo>
                  <a:lnTo>
                    <a:pt x="152" y="0"/>
                  </a:lnTo>
                  <a:lnTo>
                    <a:pt x="136" y="16"/>
                  </a:lnTo>
                  <a:lnTo>
                    <a:pt x="104" y="24"/>
                  </a:lnTo>
                  <a:lnTo>
                    <a:pt x="80" y="40"/>
                  </a:lnTo>
                  <a:lnTo>
                    <a:pt x="64" y="80"/>
                  </a:lnTo>
                  <a:lnTo>
                    <a:pt x="32" y="88"/>
                  </a:lnTo>
                  <a:lnTo>
                    <a:pt x="32" y="112"/>
                  </a:lnTo>
                  <a:lnTo>
                    <a:pt x="56" y="144"/>
                  </a:lnTo>
                  <a:lnTo>
                    <a:pt x="80" y="160"/>
                  </a:lnTo>
                  <a:lnTo>
                    <a:pt x="80" y="176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0" y="200"/>
                  </a:lnTo>
                  <a:lnTo>
                    <a:pt x="16" y="216"/>
                  </a:lnTo>
                  <a:lnTo>
                    <a:pt x="32" y="232"/>
                  </a:lnTo>
                  <a:lnTo>
                    <a:pt x="64" y="232"/>
                  </a:lnTo>
                  <a:lnTo>
                    <a:pt x="96" y="232"/>
                  </a:lnTo>
                  <a:lnTo>
                    <a:pt x="80" y="264"/>
                  </a:lnTo>
                  <a:lnTo>
                    <a:pt x="48" y="272"/>
                  </a:lnTo>
                  <a:lnTo>
                    <a:pt x="24" y="288"/>
                  </a:lnTo>
                  <a:lnTo>
                    <a:pt x="24" y="312"/>
                  </a:lnTo>
                  <a:lnTo>
                    <a:pt x="48" y="328"/>
                  </a:lnTo>
                  <a:lnTo>
                    <a:pt x="56" y="352"/>
                  </a:lnTo>
                  <a:lnTo>
                    <a:pt x="72" y="360"/>
                  </a:lnTo>
                  <a:lnTo>
                    <a:pt x="80" y="384"/>
                  </a:lnTo>
                  <a:lnTo>
                    <a:pt x="104" y="384"/>
                  </a:lnTo>
                  <a:lnTo>
                    <a:pt x="144" y="384"/>
                  </a:lnTo>
                  <a:lnTo>
                    <a:pt x="120" y="416"/>
                  </a:lnTo>
                  <a:lnTo>
                    <a:pt x="64" y="472"/>
                  </a:lnTo>
                  <a:lnTo>
                    <a:pt x="128" y="432"/>
                  </a:lnTo>
                  <a:lnTo>
                    <a:pt x="184" y="376"/>
                  </a:lnTo>
                  <a:lnTo>
                    <a:pt x="176" y="368"/>
                  </a:lnTo>
                  <a:lnTo>
                    <a:pt x="208" y="328"/>
                  </a:lnTo>
                  <a:lnTo>
                    <a:pt x="216" y="344"/>
                  </a:lnTo>
                  <a:lnTo>
                    <a:pt x="224" y="360"/>
                  </a:lnTo>
                  <a:lnTo>
                    <a:pt x="248" y="344"/>
                  </a:lnTo>
                  <a:lnTo>
                    <a:pt x="272" y="328"/>
                  </a:lnTo>
                  <a:lnTo>
                    <a:pt x="288" y="336"/>
                  </a:lnTo>
                  <a:lnTo>
                    <a:pt x="344" y="344"/>
                  </a:lnTo>
                  <a:lnTo>
                    <a:pt x="344" y="64"/>
                  </a:lnTo>
                  <a:lnTo>
                    <a:pt x="336" y="64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1" name="Freeform 777"/>
            <p:cNvSpPr/>
            <p:nvPr/>
          </p:nvSpPr>
          <p:spPr bwMode="auto">
            <a:xfrm>
              <a:off x="2346417" y="2627558"/>
              <a:ext cx="975989" cy="504443"/>
            </a:xfrm>
            <a:custGeom>
              <a:gdLst>
                <a:gd fmla="*/ 2147483647 w 728" name="T0"/>
                <a:gd fmla="*/ 2147483647 h 376" name="T1"/>
                <a:gd fmla="*/ 2147483647 w 728" name="T2"/>
                <a:gd fmla="*/ 2147483647 h 376" name="T3"/>
                <a:gd fmla="*/ 2147483647 w 728" name="T4"/>
                <a:gd fmla="*/ 2147483647 h 376" name="T5"/>
                <a:gd fmla="*/ 2147483647 w 728" name="T6"/>
                <a:gd fmla="*/ 2147483647 h 376" name="T7"/>
                <a:gd fmla="*/ 2147483647 w 728" name="T8"/>
                <a:gd fmla="*/ 2147483647 h 376" name="T9"/>
                <a:gd fmla="*/ 2147483647 w 728" name="T10"/>
                <a:gd fmla="*/ 2147483647 h 376" name="T11"/>
                <a:gd fmla="*/ 2147483647 w 728" name="T12"/>
                <a:gd fmla="*/ 2147483647 h 376" name="T13"/>
                <a:gd fmla="*/ 2147483647 w 728" name="T14"/>
                <a:gd fmla="*/ 2147483647 h 376" name="T15"/>
                <a:gd fmla="*/ 2147483647 w 728" name="T16"/>
                <a:gd fmla="*/ 2147483647 h 376" name="T17"/>
                <a:gd fmla="*/ 2147483647 w 728" name="T18"/>
                <a:gd fmla="*/ 2147483647 h 376" name="T19"/>
                <a:gd fmla="*/ 2147483647 w 728" name="T20"/>
                <a:gd fmla="*/ 2147483647 h 376" name="T21"/>
                <a:gd fmla="*/ 2147483647 w 728" name="T22"/>
                <a:gd fmla="*/ 2147483647 h 376" name="T23"/>
                <a:gd fmla="*/ 2147483647 w 728" name="T24"/>
                <a:gd fmla="*/ 2147483647 h 376" name="T25"/>
                <a:gd fmla="*/ 2147483647 w 728" name="T26"/>
                <a:gd fmla="*/ 2147483647 h 376" name="T27"/>
                <a:gd fmla="*/ 2147483647 w 728" name="T28"/>
                <a:gd fmla="*/ 2147483647 h 376" name="T29"/>
                <a:gd fmla="*/ 2147483647 w 728" name="T30"/>
                <a:gd fmla="*/ 2147483647 h 376" name="T31"/>
                <a:gd fmla="*/ 2147483647 w 728" name="T32"/>
                <a:gd fmla="*/ 2147483647 h 376" name="T33"/>
                <a:gd fmla="*/ 2147483647 w 728" name="T34"/>
                <a:gd fmla="*/ 2147483647 h 376" name="T35"/>
                <a:gd fmla="*/ 2147483647 w 728" name="T36"/>
                <a:gd fmla="*/ 2147483647 h 376" name="T37"/>
                <a:gd fmla="*/ 2147483647 w 728" name="T38"/>
                <a:gd fmla="*/ 2147483647 h 376" name="T39"/>
                <a:gd fmla="*/ 2147483647 w 728" name="T40"/>
                <a:gd fmla="*/ 2147483647 h 376" name="T41"/>
                <a:gd fmla="*/ 2147483647 w 728" name="T42"/>
                <a:gd fmla="*/ 2147483647 h 376" name="T43"/>
                <a:gd fmla="*/ 2147483647 w 728" name="T44"/>
                <a:gd fmla="*/ 2147483647 h 376" name="T45"/>
                <a:gd fmla="*/ 2147483647 w 728" name="T46"/>
                <a:gd fmla="*/ 2147483647 h 376" name="T47"/>
                <a:gd fmla="*/ 2147483647 w 728" name="T48"/>
                <a:gd fmla="*/ 0 h 376" name="T49"/>
                <a:gd fmla="*/ 2147483647 w 728" name="T50"/>
                <a:gd fmla="*/ 2147483647 h 376" name="T51"/>
                <a:gd fmla="*/ 2147483647 w 728" name="T52"/>
                <a:gd fmla="*/ 2147483647 h 376" name="T53"/>
                <a:gd fmla="*/ 2147483647 w 728" name="T54"/>
                <a:gd fmla="*/ 2147483647 h 376" name="T55"/>
                <a:gd fmla="*/ 0 w 728" name="T56"/>
                <a:gd fmla="*/ 2147483647 h 376" name="T57"/>
                <a:gd fmla="*/ 2147483647 w 728" name="T58"/>
                <a:gd fmla="*/ 2147483647 h 376" name="T59"/>
                <a:gd fmla="*/ 2147483647 w 728" name="T60"/>
                <a:gd fmla="*/ 2147483647 h 376" name="T61"/>
                <a:gd fmla="*/ 2147483647 w 728" name="T62"/>
                <a:gd fmla="*/ 2147483647 h 376" name="T63"/>
                <a:gd fmla="*/ 2147483647 w 728" name="T64"/>
                <a:gd fmla="*/ 2147483647 h 37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728" name="T99"/>
                <a:gd fmla="*/ 0 h 376" name="T100"/>
                <a:gd fmla="*/ 728 w 728" name="T101"/>
                <a:gd fmla="*/ 376 h 376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376" w="728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2" name="Freeform 779"/>
            <p:cNvSpPr/>
            <p:nvPr/>
          </p:nvSpPr>
          <p:spPr bwMode="auto">
            <a:xfrm>
              <a:off x="2346417" y="2627558"/>
              <a:ext cx="975989" cy="504443"/>
            </a:xfrm>
            <a:custGeom>
              <a:gdLst>
                <a:gd fmla="*/ 2147483647 w 728" name="T0"/>
                <a:gd fmla="*/ 2147483647 h 376" name="T1"/>
                <a:gd fmla="*/ 2147483647 w 728" name="T2"/>
                <a:gd fmla="*/ 2147483647 h 376" name="T3"/>
                <a:gd fmla="*/ 2147483647 w 728" name="T4"/>
                <a:gd fmla="*/ 2147483647 h 376" name="T5"/>
                <a:gd fmla="*/ 2147483647 w 728" name="T6"/>
                <a:gd fmla="*/ 2147483647 h 376" name="T7"/>
                <a:gd fmla="*/ 2147483647 w 728" name="T8"/>
                <a:gd fmla="*/ 2147483647 h 376" name="T9"/>
                <a:gd fmla="*/ 2147483647 w 728" name="T10"/>
                <a:gd fmla="*/ 2147483647 h 376" name="T11"/>
                <a:gd fmla="*/ 2147483647 w 728" name="T12"/>
                <a:gd fmla="*/ 2147483647 h 376" name="T13"/>
                <a:gd fmla="*/ 2147483647 w 728" name="T14"/>
                <a:gd fmla="*/ 2147483647 h 376" name="T15"/>
                <a:gd fmla="*/ 2147483647 w 728" name="T16"/>
                <a:gd fmla="*/ 2147483647 h 376" name="T17"/>
                <a:gd fmla="*/ 2147483647 w 728" name="T18"/>
                <a:gd fmla="*/ 2147483647 h 376" name="T19"/>
                <a:gd fmla="*/ 2147483647 w 728" name="T20"/>
                <a:gd fmla="*/ 2147483647 h 376" name="T21"/>
                <a:gd fmla="*/ 2147483647 w 728" name="T22"/>
                <a:gd fmla="*/ 2147483647 h 376" name="T23"/>
                <a:gd fmla="*/ 2147483647 w 728" name="T24"/>
                <a:gd fmla="*/ 2147483647 h 376" name="T25"/>
                <a:gd fmla="*/ 2147483647 w 728" name="T26"/>
                <a:gd fmla="*/ 2147483647 h 376" name="T27"/>
                <a:gd fmla="*/ 2147483647 w 728" name="T28"/>
                <a:gd fmla="*/ 2147483647 h 376" name="T29"/>
                <a:gd fmla="*/ 2147483647 w 728" name="T30"/>
                <a:gd fmla="*/ 2147483647 h 376" name="T31"/>
                <a:gd fmla="*/ 2147483647 w 728" name="T32"/>
                <a:gd fmla="*/ 2147483647 h 376" name="T33"/>
                <a:gd fmla="*/ 2147483647 w 728" name="T34"/>
                <a:gd fmla="*/ 2147483647 h 376" name="T35"/>
                <a:gd fmla="*/ 2147483647 w 728" name="T36"/>
                <a:gd fmla="*/ 2147483647 h 376" name="T37"/>
                <a:gd fmla="*/ 2147483647 w 728" name="T38"/>
                <a:gd fmla="*/ 2147483647 h 376" name="T39"/>
                <a:gd fmla="*/ 2147483647 w 728" name="T40"/>
                <a:gd fmla="*/ 2147483647 h 376" name="T41"/>
                <a:gd fmla="*/ 2147483647 w 728" name="T42"/>
                <a:gd fmla="*/ 2147483647 h 376" name="T43"/>
                <a:gd fmla="*/ 2147483647 w 728" name="T44"/>
                <a:gd fmla="*/ 2147483647 h 376" name="T45"/>
                <a:gd fmla="*/ 2147483647 w 728" name="T46"/>
                <a:gd fmla="*/ 2147483647 h 376" name="T47"/>
                <a:gd fmla="*/ 2147483647 w 728" name="T48"/>
                <a:gd fmla="*/ 2147483647 h 376" name="T49"/>
                <a:gd fmla="*/ 2147483647 w 728" name="T50"/>
                <a:gd fmla="*/ 0 h 376" name="T51"/>
                <a:gd fmla="*/ 2147483647 w 728" name="T52"/>
                <a:gd fmla="*/ 2147483647 h 376" name="T53"/>
                <a:gd fmla="*/ 2147483647 w 728" name="T54"/>
                <a:gd fmla="*/ 2147483647 h 376" name="T55"/>
                <a:gd fmla="*/ 2147483647 w 728" name="T56"/>
                <a:gd fmla="*/ 2147483647 h 376" name="T57"/>
                <a:gd fmla="*/ 0 w 728" name="T58"/>
                <a:gd fmla="*/ 2147483647 h 376" name="T59"/>
                <a:gd fmla="*/ 2147483647 w 728" name="T60"/>
                <a:gd fmla="*/ 2147483647 h 376" name="T61"/>
                <a:gd fmla="*/ 2147483647 w 728" name="T62"/>
                <a:gd fmla="*/ 2147483647 h 376" name="T63"/>
                <a:gd fmla="*/ 2147483647 w 728" name="T64"/>
                <a:gd fmla="*/ 2147483647 h 376" name="T65"/>
                <a:gd fmla="*/ 2147483647 w 728" name="T66"/>
                <a:gd fmla="*/ 2147483647 h 37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728" name="T102"/>
                <a:gd fmla="*/ 0 h 376" name="T103"/>
                <a:gd fmla="*/ 728 w 728" name="T104"/>
                <a:gd fmla="*/ 376 h 376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376" w="728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solidFill>
              <a:srgbClr val="DB7051"/>
            </a:solidFill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3" name="Freeform 780"/>
            <p:cNvSpPr/>
            <p:nvPr/>
          </p:nvSpPr>
          <p:spPr bwMode="auto">
            <a:xfrm>
              <a:off x="2968199" y="3315136"/>
              <a:ext cx="75667" cy="74570"/>
            </a:xfrm>
            <a:custGeom>
              <a:gdLst>
                <a:gd fmla="*/ 2147483647 w 56" name="T0"/>
                <a:gd fmla="*/ 2147483647 h 56" name="T1"/>
                <a:gd fmla="*/ 2147483647 w 56" name="T2"/>
                <a:gd fmla="*/ 2147483647 h 56" name="T3"/>
                <a:gd fmla="*/ 2147483647 w 56" name="T4"/>
                <a:gd fmla="*/ 0 h 56" name="T5"/>
                <a:gd fmla="*/ 2147483647 w 56" name="T6"/>
                <a:gd fmla="*/ 2147483647 h 56" name="T7"/>
                <a:gd fmla="*/ 0 w 56" name="T8"/>
                <a:gd fmla="*/ 2147483647 h 56" name="T9"/>
                <a:gd fmla="*/ 2147483647 w 56" name="T10"/>
                <a:gd fmla="*/ 2147483647 h 56" name="T11"/>
                <a:gd fmla="*/ 2147483647 w 56" name="T12"/>
                <a:gd fmla="*/ 2147483647 h 56" name="T13"/>
                <a:gd fmla="*/ 2147483647 w 56" name="T14"/>
                <a:gd fmla="*/ 2147483647 h 5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56" name="T24"/>
                <a:gd fmla="*/ 0 h 56" name="T25"/>
                <a:gd fmla="*/ 56 w 56" name="T26"/>
                <a:gd fmla="*/ 56 h 56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56" w="56">
                  <a:moveTo>
                    <a:pt x="56" y="56"/>
                  </a:moveTo>
                  <a:lnTo>
                    <a:pt x="56" y="48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0" y="24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56" y="56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4" name="Freeform 781"/>
            <p:cNvSpPr/>
            <p:nvPr/>
          </p:nvSpPr>
          <p:spPr bwMode="auto">
            <a:xfrm>
              <a:off x="3001097" y="3389706"/>
              <a:ext cx="63604" cy="42768"/>
            </a:xfrm>
            <a:custGeom>
              <a:gdLst>
                <a:gd fmla="*/ 2147483647 w 48" name="T0"/>
                <a:gd fmla="*/ 0 h 32" name="T1"/>
                <a:gd fmla="*/ 2147483647 w 48" name="T2"/>
                <a:gd fmla="*/ 0 h 32" name="T3"/>
                <a:gd fmla="*/ 0 w 48" name="T4"/>
                <a:gd fmla="*/ 0 h 32" name="T5"/>
                <a:gd fmla="*/ 2147483647 w 48" name="T6"/>
                <a:gd fmla="*/ 2147483647 h 32" name="T7"/>
                <a:gd fmla="*/ 2147483647 w 48" name="T8"/>
                <a:gd fmla="*/ 2147483647 h 32" name="T9"/>
                <a:gd fmla="*/ 2147483647 w 48" name="T10"/>
                <a:gd fmla="*/ 2147483647 h 32" name="T11"/>
                <a:gd fmla="*/ 2147483647 w 48" name="T12"/>
                <a:gd fmla="*/ 0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8" name="T21"/>
                <a:gd fmla="*/ 0 h 32" name="T22"/>
                <a:gd fmla="*/ 48 w 48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48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32" y="0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5" name="Freeform 782"/>
            <p:cNvSpPr/>
            <p:nvPr/>
          </p:nvSpPr>
          <p:spPr bwMode="auto">
            <a:xfrm>
              <a:off x="3054832" y="3411638"/>
              <a:ext cx="96502" cy="42768"/>
            </a:xfrm>
            <a:custGeom>
              <a:gdLst>
                <a:gd fmla="*/ 2147483647 w 72" name="T0"/>
                <a:gd fmla="*/ 2147483647 h 32" name="T1"/>
                <a:gd fmla="*/ 2147483647 w 72" name="T2"/>
                <a:gd fmla="*/ 2147483647 h 32" name="T3"/>
                <a:gd fmla="*/ 2147483647 w 72" name="T4"/>
                <a:gd fmla="*/ 2147483647 h 32" name="T5"/>
                <a:gd fmla="*/ 2147483647 w 72" name="T6"/>
                <a:gd fmla="*/ 0 h 32" name="T7"/>
                <a:gd fmla="*/ 0 w 72" name="T8"/>
                <a:gd fmla="*/ 2147483647 h 32" name="T9"/>
                <a:gd fmla="*/ 2147483647 w 72" name="T10"/>
                <a:gd fmla="*/ 2147483647 h 32" name="T11"/>
                <a:gd fmla="*/ 2147483647 w 72" name="T12"/>
                <a:gd fmla="*/ 2147483647 h 32" name="T13"/>
                <a:gd fmla="*/ 2147483647 w 72" name="T14"/>
                <a:gd fmla="*/ 2147483647 h 32" name="T15"/>
                <a:gd fmla="*/ 2147483647 w 72" name="T16"/>
                <a:gd fmla="*/ 2147483647 h 32" name="T17"/>
                <a:gd fmla="*/ 2147483647 w 72" name="T18"/>
                <a:gd fmla="*/ 2147483647 h 32" name="T19"/>
                <a:gd fmla="*/ 2147483647 w 72" name="T20"/>
                <a:gd fmla="*/ 2147483647 h 32" name="T21"/>
                <a:gd fmla="*/ 2147483647 w 72" name="T22"/>
                <a:gd fmla="*/ 2147483647 h 32" name="T23"/>
                <a:gd fmla="*/ 2147483647 w 72" name="T24"/>
                <a:gd fmla="*/ 2147483647 h 3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72" name="T39"/>
                <a:gd fmla="*/ 0 h 32" name="T40"/>
                <a:gd fmla="*/ 72 w 72" name="T41"/>
                <a:gd fmla="*/ 32 h 3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32" w="72">
                  <a:moveTo>
                    <a:pt x="56" y="8"/>
                  </a:moveTo>
                  <a:lnTo>
                    <a:pt x="4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56" y="8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6" name="Freeform 783"/>
            <p:cNvSpPr/>
            <p:nvPr/>
          </p:nvSpPr>
          <p:spPr bwMode="auto">
            <a:xfrm>
              <a:off x="3118435" y="3367774"/>
              <a:ext cx="203971" cy="214937"/>
            </a:xfrm>
            <a:custGeom>
              <a:gdLst>
                <a:gd fmla="*/ 2147483647 w 152" name="T0"/>
                <a:gd fmla="*/ 2147483647 h 160" name="T1"/>
                <a:gd fmla="*/ 2147483647 w 152" name="T2"/>
                <a:gd fmla="*/ 2147483647 h 160" name="T3"/>
                <a:gd fmla="*/ 2147483647 w 152" name="T4"/>
                <a:gd fmla="*/ 2147483647 h 160" name="T5"/>
                <a:gd fmla="*/ 2147483647 w 152" name="T6"/>
                <a:gd fmla="*/ 2147483647 h 160" name="T7"/>
                <a:gd fmla="*/ 2147483647 w 152" name="T8"/>
                <a:gd fmla="*/ 2147483647 h 160" name="T9"/>
                <a:gd fmla="*/ 2147483647 w 152" name="T10"/>
                <a:gd fmla="*/ 2147483647 h 160" name="T11"/>
                <a:gd fmla="*/ 2147483647 w 152" name="T12"/>
                <a:gd fmla="*/ 2147483647 h 160" name="T13"/>
                <a:gd fmla="*/ 2147483647 w 152" name="T14"/>
                <a:gd fmla="*/ 2147483647 h 160" name="T15"/>
                <a:gd fmla="*/ 2147483647 w 152" name="T16"/>
                <a:gd fmla="*/ 0 h 160" name="T17"/>
                <a:gd fmla="*/ 2147483647 w 152" name="T18"/>
                <a:gd fmla="*/ 2147483647 h 160" name="T19"/>
                <a:gd fmla="*/ 2147483647 w 152" name="T20"/>
                <a:gd fmla="*/ 2147483647 h 160" name="T21"/>
                <a:gd fmla="*/ 2147483647 w 152" name="T22"/>
                <a:gd fmla="*/ 2147483647 h 160" name="T23"/>
                <a:gd fmla="*/ 2147483647 w 152" name="T24"/>
                <a:gd fmla="*/ 2147483647 h 160" name="T25"/>
                <a:gd fmla="*/ 2147483647 w 152" name="T26"/>
                <a:gd fmla="*/ 2147483647 h 160" name="T27"/>
                <a:gd fmla="*/ 2147483647 w 152" name="T28"/>
                <a:gd fmla="*/ 2147483647 h 160" name="T29"/>
                <a:gd fmla="*/ 2147483647 w 152" name="T30"/>
                <a:gd fmla="*/ 2147483647 h 160" name="T31"/>
                <a:gd fmla="*/ 2147483647 w 152" name="T32"/>
                <a:gd fmla="*/ 2147483647 h 160" name="T33"/>
                <a:gd fmla="*/ 2147483647 w 152" name="T34"/>
                <a:gd fmla="*/ 2147483647 h 160" name="T35"/>
                <a:gd fmla="*/ 2147483647 w 152" name="T36"/>
                <a:gd fmla="*/ 2147483647 h 160" name="T37"/>
                <a:gd fmla="*/ 2147483647 w 152" name="T38"/>
                <a:gd fmla="*/ 2147483647 h 160" name="T39"/>
                <a:gd fmla="*/ 0 w 152" name="T40"/>
                <a:gd fmla="*/ 2147483647 h 160" name="T41"/>
                <a:gd fmla="*/ 2147483647 w 152" name="T42"/>
                <a:gd fmla="*/ 2147483647 h 160" name="T43"/>
                <a:gd fmla="*/ 2147483647 w 152" name="T44"/>
                <a:gd fmla="*/ 2147483647 h 160" name="T45"/>
                <a:gd fmla="*/ 2147483647 w 152" name="T46"/>
                <a:gd fmla="*/ 2147483647 h 160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152" name="T72"/>
                <a:gd fmla="*/ 0 h 160" name="T73"/>
                <a:gd fmla="*/ 152 w 152" name="T74"/>
                <a:gd fmla="*/ 160 h 160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160" w="152">
                  <a:moveTo>
                    <a:pt x="152" y="136"/>
                  </a:moveTo>
                  <a:lnTo>
                    <a:pt x="152" y="104"/>
                  </a:lnTo>
                  <a:lnTo>
                    <a:pt x="144" y="88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56" y="16"/>
                  </a:lnTo>
                  <a:lnTo>
                    <a:pt x="48" y="32"/>
                  </a:lnTo>
                  <a:lnTo>
                    <a:pt x="40" y="40"/>
                  </a:lnTo>
                  <a:lnTo>
                    <a:pt x="24" y="48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88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7" name="Freeform 784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gdLst>
                <a:gd fmla="*/ 0 w 104" name="T0"/>
                <a:gd fmla="*/ 2147483647 h 72" name="T1"/>
                <a:gd fmla="*/ 2147483647 w 104" name="T2"/>
                <a:gd fmla="*/ 2147483647 h 72" name="T3"/>
                <a:gd fmla="*/ 2147483647 w 104" name="T4"/>
                <a:gd fmla="*/ 2147483647 h 72" name="T5"/>
                <a:gd fmla="*/ 2147483647 w 104" name="T6"/>
                <a:gd fmla="*/ 2147483647 h 72" name="T7"/>
                <a:gd fmla="*/ 2147483647 w 104" name="T8"/>
                <a:gd fmla="*/ 2147483647 h 72" name="T9"/>
                <a:gd fmla="*/ 2147483647 w 104" name="T10"/>
                <a:gd fmla="*/ 2147483647 h 72" name="T11"/>
                <a:gd fmla="*/ 2147483647 w 104" name="T12"/>
                <a:gd fmla="*/ 2147483647 h 72" name="T13"/>
                <a:gd fmla="*/ 2147483647 w 104" name="T14"/>
                <a:gd fmla="*/ 2147483647 h 72" name="T15"/>
                <a:gd fmla="*/ 2147483647 w 104" name="T16"/>
                <a:gd fmla="*/ 2147483647 h 72" name="T17"/>
                <a:gd fmla="*/ 2147483647 w 104" name="T18"/>
                <a:gd fmla="*/ 2147483647 h 72" name="T19"/>
                <a:gd fmla="*/ 2147483647 w 104" name="T20"/>
                <a:gd fmla="*/ 0 h 72" name="T21"/>
                <a:gd fmla="*/ 0 w 104" name="T22"/>
                <a:gd fmla="*/ 2147483647 h 7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04" name="T36"/>
                <a:gd fmla="*/ 0 h 72" name="T37"/>
                <a:gd fmla="*/ 104 w 104" name="T38"/>
                <a:gd fmla="*/ 72 h 72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72" w="104">
                  <a:moveTo>
                    <a:pt x="0" y="24"/>
                  </a:move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8" name="Freeform 785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gdLst>
                <a:gd fmla="*/ 0 w 104" name="T0"/>
                <a:gd fmla="*/ 2147483647 h 72" name="T1"/>
                <a:gd fmla="*/ 0 w 104" name="T2"/>
                <a:gd fmla="*/ 2147483647 h 72" name="T3"/>
                <a:gd fmla="*/ 2147483647 w 104" name="T4"/>
                <a:gd fmla="*/ 2147483647 h 72" name="T5"/>
                <a:gd fmla="*/ 2147483647 w 104" name="T6"/>
                <a:gd fmla="*/ 2147483647 h 72" name="T7"/>
                <a:gd fmla="*/ 2147483647 w 104" name="T8"/>
                <a:gd fmla="*/ 2147483647 h 72" name="T9"/>
                <a:gd fmla="*/ 2147483647 w 104" name="T10"/>
                <a:gd fmla="*/ 2147483647 h 72" name="T11"/>
                <a:gd fmla="*/ 2147483647 w 104" name="T12"/>
                <a:gd fmla="*/ 2147483647 h 72" name="T13"/>
                <a:gd fmla="*/ 2147483647 w 104" name="T14"/>
                <a:gd fmla="*/ 2147483647 h 72" name="T15"/>
                <a:gd fmla="*/ 2147483647 w 104" name="T16"/>
                <a:gd fmla="*/ 2147483647 h 72" name="T17"/>
                <a:gd fmla="*/ 2147483647 w 104" name="T18"/>
                <a:gd fmla="*/ 2147483647 h 72" name="T19"/>
                <a:gd fmla="*/ 2147483647 w 104" name="T20"/>
                <a:gd fmla="*/ 2147483647 h 72" name="T21"/>
                <a:gd fmla="*/ 2147483647 w 104" name="T22"/>
                <a:gd fmla="*/ 0 h 7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04" name="T36"/>
                <a:gd fmla="*/ 0 h 72" name="T37"/>
                <a:gd fmla="*/ 104 w 104" name="T38"/>
                <a:gd fmla="*/ 72 h 72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72" w="104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9" name="Freeform 786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gdLst>
                <a:gd fmla="*/ 0 w 104" name="T0"/>
                <a:gd fmla="*/ 2147483647 h 72" name="T1"/>
                <a:gd fmla="*/ 0 w 104" name="T2"/>
                <a:gd fmla="*/ 2147483647 h 72" name="T3"/>
                <a:gd fmla="*/ 2147483647 w 104" name="T4"/>
                <a:gd fmla="*/ 2147483647 h 72" name="T5"/>
                <a:gd fmla="*/ 2147483647 w 104" name="T6"/>
                <a:gd fmla="*/ 2147483647 h 72" name="T7"/>
                <a:gd fmla="*/ 2147483647 w 104" name="T8"/>
                <a:gd fmla="*/ 2147483647 h 72" name="T9"/>
                <a:gd fmla="*/ 2147483647 w 104" name="T10"/>
                <a:gd fmla="*/ 2147483647 h 72" name="T11"/>
                <a:gd fmla="*/ 2147483647 w 104" name="T12"/>
                <a:gd fmla="*/ 2147483647 h 72" name="T13"/>
                <a:gd fmla="*/ 2147483647 w 104" name="T14"/>
                <a:gd fmla="*/ 2147483647 h 72" name="T15"/>
                <a:gd fmla="*/ 2147483647 w 104" name="T16"/>
                <a:gd fmla="*/ 2147483647 h 72" name="T17"/>
                <a:gd fmla="*/ 2147483647 w 104" name="T18"/>
                <a:gd fmla="*/ 2147483647 h 72" name="T19"/>
                <a:gd fmla="*/ 2147483647 w 104" name="T20"/>
                <a:gd fmla="*/ 2147483647 h 72" name="T21"/>
                <a:gd fmla="*/ 2147483647 w 104" name="T22"/>
                <a:gd fmla="*/ 0 h 7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04" name="T36"/>
                <a:gd fmla="*/ 0 h 72" name="T37"/>
                <a:gd fmla="*/ 104 w 104" name="T38"/>
                <a:gd fmla="*/ 72 h 72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72" w="104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0" name="Freeform 787"/>
            <p:cNvSpPr/>
            <p:nvPr/>
          </p:nvSpPr>
          <p:spPr bwMode="auto">
            <a:xfrm>
              <a:off x="3420004" y="3432474"/>
              <a:ext cx="85536" cy="118435"/>
            </a:xfrm>
            <a:custGeom>
              <a:gdLst>
                <a:gd fmla="*/ 2147483647 w 64" name="T0"/>
                <a:gd fmla="*/ 2147483647 h 88" name="T1"/>
                <a:gd fmla="*/ 2147483647 w 64" name="T2"/>
                <a:gd fmla="*/ 2147483647 h 88" name="T3"/>
                <a:gd fmla="*/ 2147483647 w 64" name="T4"/>
                <a:gd fmla="*/ 2147483647 h 88" name="T5"/>
                <a:gd fmla="*/ 2147483647 w 64" name="T6"/>
                <a:gd fmla="*/ 2147483647 h 88" name="T7"/>
                <a:gd fmla="*/ 2147483647 w 64" name="T8"/>
                <a:gd fmla="*/ 2147483647 h 88" name="T9"/>
                <a:gd fmla="*/ 2147483647 w 64" name="T10"/>
                <a:gd fmla="*/ 2147483647 h 88" name="T11"/>
                <a:gd fmla="*/ 2147483647 w 64" name="T12"/>
                <a:gd fmla="*/ 2147483647 h 88" name="T13"/>
                <a:gd fmla="*/ 2147483647 w 64" name="T14"/>
                <a:gd fmla="*/ 0 h 88" name="T15"/>
                <a:gd fmla="*/ 2147483647 w 64" name="T16"/>
                <a:gd fmla="*/ 2147483647 h 88" name="T17"/>
                <a:gd fmla="*/ 0 w 64" name="T18"/>
                <a:gd fmla="*/ 2147483647 h 88" name="T19"/>
                <a:gd fmla="*/ 2147483647 w 64" name="T20"/>
                <a:gd fmla="*/ 2147483647 h 88" name="T21"/>
                <a:gd fmla="*/ 2147483647 w 64" name="T22"/>
                <a:gd fmla="*/ 2147483647 h 88" name="T23"/>
                <a:gd fmla="*/ 2147483647 w 64" name="T24"/>
                <a:gd fmla="*/ 2147483647 h 88" name="T25"/>
                <a:gd fmla="*/ 2147483647 w 64" name="T26"/>
                <a:gd fmla="*/ 2147483647 h 88" name="T27"/>
                <a:gd fmla="*/ 2147483647 w 64" name="T28"/>
                <a:gd fmla="*/ 2147483647 h 88" name="T29"/>
                <a:gd fmla="*/ 2147483647 w 64" name="T30"/>
                <a:gd fmla="*/ 2147483647 h 88" name="T31"/>
                <a:gd fmla="*/ 2147483647 w 64" name="T32"/>
                <a:gd fmla="*/ 2147483647 h 88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64" name="T51"/>
                <a:gd fmla="*/ 0 h 88" name="T52"/>
                <a:gd fmla="*/ 64 w 64" name="T53"/>
                <a:gd fmla="*/ 88 h 88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88" w="64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1" name="Freeform 788"/>
            <p:cNvSpPr/>
            <p:nvPr/>
          </p:nvSpPr>
          <p:spPr bwMode="auto">
            <a:xfrm>
              <a:off x="3537343" y="3475242"/>
              <a:ext cx="53734" cy="64701"/>
            </a:xfrm>
            <a:custGeom>
              <a:gdLst>
                <a:gd fmla="*/ 2147483647 w 40" name="T0"/>
                <a:gd fmla="*/ 2147483647 h 48" name="T1"/>
                <a:gd fmla="*/ 2147483647 w 40" name="T2"/>
                <a:gd fmla="*/ 2147483647 h 48" name="T3"/>
                <a:gd fmla="*/ 2147483647 w 40" name="T4"/>
                <a:gd fmla="*/ 2147483647 h 48" name="T5"/>
                <a:gd fmla="*/ 2147483647 w 40" name="T6"/>
                <a:gd fmla="*/ 2147483647 h 48" name="T7"/>
                <a:gd fmla="*/ 2147483647 w 40" name="T8"/>
                <a:gd fmla="*/ 0 h 48" name="T9"/>
                <a:gd fmla="*/ 2147483647 w 40" name="T10"/>
                <a:gd fmla="*/ 0 h 48" name="T11"/>
                <a:gd fmla="*/ 0 w 40" name="T12"/>
                <a:gd fmla="*/ 2147483647 h 48" name="T13"/>
                <a:gd fmla="*/ 2147483647 w 40" name="T14"/>
                <a:gd fmla="*/ 2147483647 h 48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40" name="T24"/>
                <a:gd fmla="*/ 0 h 48" name="T25"/>
                <a:gd fmla="*/ 40 w 40" name="T26"/>
                <a:gd fmla="*/ 48 h 48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48" w="40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2" name="Freeform 789"/>
            <p:cNvSpPr/>
            <p:nvPr/>
          </p:nvSpPr>
          <p:spPr bwMode="auto">
            <a:xfrm>
              <a:off x="3420004" y="3432474"/>
              <a:ext cx="85536" cy="118435"/>
            </a:xfrm>
            <a:custGeom>
              <a:gdLst>
                <a:gd fmla="*/ 2147483647 w 64" name="T0"/>
                <a:gd fmla="*/ 2147483647 h 88" name="T1"/>
                <a:gd fmla="*/ 2147483647 w 64" name="T2"/>
                <a:gd fmla="*/ 2147483647 h 88" name="T3"/>
                <a:gd fmla="*/ 2147483647 w 64" name="T4"/>
                <a:gd fmla="*/ 2147483647 h 88" name="T5"/>
                <a:gd fmla="*/ 2147483647 w 64" name="T6"/>
                <a:gd fmla="*/ 2147483647 h 88" name="T7"/>
                <a:gd fmla="*/ 2147483647 w 64" name="T8"/>
                <a:gd fmla="*/ 2147483647 h 88" name="T9"/>
                <a:gd fmla="*/ 2147483647 w 64" name="T10"/>
                <a:gd fmla="*/ 2147483647 h 88" name="T11"/>
                <a:gd fmla="*/ 2147483647 w 64" name="T12"/>
                <a:gd fmla="*/ 2147483647 h 88" name="T13"/>
                <a:gd fmla="*/ 2147483647 w 64" name="T14"/>
                <a:gd fmla="*/ 0 h 88" name="T15"/>
                <a:gd fmla="*/ 2147483647 w 64" name="T16"/>
                <a:gd fmla="*/ 2147483647 h 88" name="T17"/>
                <a:gd fmla="*/ 0 w 64" name="T18"/>
                <a:gd fmla="*/ 2147483647 h 88" name="T19"/>
                <a:gd fmla="*/ 2147483647 w 64" name="T20"/>
                <a:gd fmla="*/ 2147483647 h 88" name="T21"/>
                <a:gd fmla="*/ 2147483647 w 64" name="T22"/>
                <a:gd fmla="*/ 2147483647 h 88" name="T23"/>
                <a:gd fmla="*/ 2147483647 w 64" name="T24"/>
                <a:gd fmla="*/ 2147483647 h 88" name="T25"/>
                <a:gd fmla="*/ 2147483647 w 64" name="T26"/>
                <a:gd fmla="*/ 2147483647 h 88" name="T27"/>
                <a:gd fmla="*/ 2147483647 w 64" name="T28"/>
                <a:gd fmla="*/ 2147483647 h 88" name="T29"/>
                <a:gd fmla="*/ 2147483647 w 64" name="T30"/>
                <a:gd fmla="*/ 2147483647 h 88" name="T31"/>
                <a:gd fmla="*/ 2147483647 w 64" name="T32"/>
                <a:gd fmla="*/ 2147483647 h 88" name="T33"/>
                <a:gd fmla="*/ 2147483647 w 64" name="T34"/>
                <a:gd fmla="*/ 2147483647 h 88" name="T35"/>
                <a:gd fmla="*/ 2147483647 w 64" name="T36"/>
                <a:gd fmla="*/ 2147483647 h 88" name="T37"/>
                <a:gd fmla="*/ 2147483647 w 64" name="T38"/>
                <a:gd fmla="*/ 2147483647 h 88" name="T39"/>
                <a:gd fmla="*/ 2147483647 w 64" name="T40"/>
                <a:gd fmla="*/ 2147483647 h 88" name="T41"/>
                <a:gd fmla="*/ 2147483647 w 64" name="T42"/>
                <a:gd fmla="*/ 2147483647 h 88" name="T43"/>
                <a:gd fmla="*/ 2147483647 w 64" name="T44"/>
                <a:gd fmla="*/ 2147483647 h 88" name="T45"/>
                <a:gd fmla="*/ 2147483647 w 64" name="T46"/>
                <a:gd fmla="*/ 2147483647 h 88" name="T47"/>
                <a:gd fmla="*/ 2147483647 w 64" name="T48"/>
                <a:gd fmla="*/ 0 h 88" name="T49"/>
                <a:gd fmla="*/ 2147483647 w 64" name="T50"/>
                <a:gd fmla="*/ 2147483647 h 88" name="T51"/>
                <a:gd fmla="*/ 0 w 64" name="T52"/>
                <a:gd fmla="*/ 2147483647 h 88" name="T53"/>
                <a:gd fmla="*/ 2147483647 w 64" name="T54"/>
                <a:gd fmla="*/ 2147483647 h 88" name="T55"/>
                <a:gd fmla="*/ 2147483647 w 64" name="T56"/>
                <a:gd fmla="*/ 2147483647 h 88" name="T57"/>
                <a:gd fmla="*/ 2147483647 w 64" name="T58"/>
                <a:gd fmla="*/ 2147483647 h 88" name="T59"/>
                <a:gd fmla="*/ 2147483647 w 64" name="T60"/>
                <a:gd fmla="*/ 2147483647 h 88" name="T61"/>
                <a:gd fmla="*/ 2147483647 w 64" name="T62"/>
                <a:gd fmla="*/ 2147483647 h 88" name="T63"/>
                <a:gd fmla="*/ 2147483647 w 64" name="T64"/>
                <a:gd fmla="*/ 2147483647 h 88" name="T65"/>
                <a:gd fmla="*/ 2147483647 w 64" name="T66"/>
                <a:gd fmla="*/ 2147483647 h 88" name="T67"/>
                <a:gd fmla="*/ 2147483647 w 64" name="T68"/>
                <a:gd fmla="*/ 2147483647 h 88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64" name="T105"/>
                <a:gd fmla="*/ 0 h 88" name="T106"/>
                <a:gd fmla="*/ 64 w 64" name="T107"/>
                <a:gd fmla="*/ 88 h 88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88" w="64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3" name="Freeform 790"/>
            <p:cNvSpPr/>
            <p:nvPr/>
          </p:nvSpPr>
          <p:spPr bwMode="auto">
            <a:xfrm>
              <a:off x="3537343" y="3475242"/>
              <a:ext cx="53734" cy="64701"/>
            </a:xfrm>
            <a:custGeom>
              <a:gdLst>
                <a:gd fmla="*/ 2147483647 w 40" name="T0"/>
                <a:gd fmla="*/ 2147483647 h 48" name="T1"/>
                <a:gd fmla="*/ 2147483647 w 40" name="T2"/>
                <a:gd fmla="*/ 2147483647 h 48" name="T3"/>
                <a:gd fmla="*/ 2147483647 w 40" name="T4"/>
                <a:gd fmla="*/ 2147483647 h 48" name="T5"/>
                <a:gd fmla="*/ 2147483647 w 40" name="T6"/>
                <a:gd fmla="*/ 2147483647 h 48" name="T7"/>
                <a:gd fmla="*/ 2147483647 w 40" name="T8"/>
                <a:gd fmla="*/ 2147483647 h 48" name="T9"/>
                <a:gd fmla="*/ 2147483647 w 40" name="T10"/>
                <a:gd fmla="*/ 0 h 48" name="T11"/>
                <a:gd fmla="*/ 2147483647 w 40" name="T12"/>
                <a:gd fmla="*/ 0 h 48" name="T13"/>
                <a:gd fmla="*/ 0 w 40" name="T14"/>
                <a:gd fmla="*/ 2147483647 h 48" name="T15"/>
                <a:gd fmla="*/ 2147483647 w 40" name="T16"/>
                <a:gd fmla="*/ 2147483647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0" name="T27"/>
                <a:gd fmla="*/ 0 h 48" name="T28"/>
                <a:gd fmla="*/ 40 w 40" name="T29"/>
                <a:gd fmla="*/ 48 h 48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8" w="40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4" name="Freeform 792"/>
            <p:cNvSpPr/>
            <p:nvPr/>
          </p:nvSpPr>
          <p:spPr bwMode="auto">
            <a:xfrm>
              <a:off x="3398072" y="3916082"/>
              <a:ext cx="150237" cy="139271"/>
            </a:xfrm>
            <a:custGeom>
              <a:gdLst>
                <a:gd fmla="*/ 2147483647 w 112" name="T0"/>
                <a:gd fmla="*/ 0 h 104" name="T1"/>
                <a:gd fmla="*/ 0 w 112" name="T2"/>
                <a:gd fmla="*/ 2147483647 h 104" name="T3"/>
                <a:gd fmla="*/ 0 w 112" name="T4"/>
                <a:gd fmla="*/ 2147483647 h 104" name="T5"/>
                <a:gd fmla="*/ 2147483647 w 112" name="T6"/>
                <a:gd fmla="*/ 2147483647 h 104" name="T7"/>
                <a:gd fmla="*/ 2147483647 w 112" name="T8"/>
                <a:gd fmla="*/ 2147483647 h 104" name="T9"/>
                <a:gd fmla="*/ 2147483647 w 112" name="T10"/>
                <a:gd fmla="*/ 2147483647 h 104" name="T11"/>
                <a:gd fmla="*/ 2147483647 w 112" name="T12"/>
                <a:gd fmla="*/ 2147483647 h 104" name="T13"/>
                <a:gd fmla="*/ 2147483647 w 112" name="T14"/>
                <a:gd fmla="*/ 2147483647 h 104" name="T15"/>
                <a:gd fmla="*/ 2147483647 w 112" name="T16"/>
                <a:gd fmla="*/ 2147483647 h 104" name="T17"/>
                <a:gd fmla="*/ 2147483647 w 112" name="T18"/>
                <a:gd fmla="*/ 2147483647 h 104" name="T19"/>
                <a:gd fmla="*/ 2147483647 w 112" name="T20"/>
                <a:gd fmla="*/ 2147483647 h 104" name="T21"/>
                <a:gd fmla="*/ 2147483647 w 112" name="T22"/>
                <a:gd fmla="*/ 2147483647 h 104" name="T23"/>
                <a:gd fmla="*/ 2147483647 w 112" name="T24"/>
                <a:gd fmla="*/ 2147483647 h 104" name="T25"/>
                <a:gd fmla="*/ 2147483647 w 112" name="T26"/>
                <a:gd fmla="*/ 2147483647 h 104" name="T27"/>
                <a:gd fmla="*/ 2147483647 w 112" name="T28"/>
                <a:gd fmla="*/ 2147483647 h 104" name="T29"/>
                <a:gd fmla="*/ 2147483647 w 112" name="T30"/>
                <a:gd fmla="*/ 2147483647 h 104" name="T31"/>
                <a:gd fmla="*/ 2147483647 w 112" name="T32"/>
                <a:gd fmla="*/ 2147483647 h 104" name="T33"/>
                <a:gd fmla="*/ 2147483647 w 112" name="T34"/>
                <a:gd fmla="*/ 0 h 104" name="T35"/>
                <a:gd fmla="*/ 2147483647 w 112" name="T36"/>
                <a:gd fmla="*/ 0 h 104" name="T37"/>
                <a:gd fmla="*/ 2147483647 w 112" name="T38"/>
                <a:gd fmla="*/ 0 h 104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112" name="T60"/>
                <a:gd fmla="*/ 0 h 104" name="T61"/>
                <a:gd fmla="*/ 112 w 112" name="T62"/>
                <a:gd fmla="*/ 104 h 104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104" w="112">
                  <a:moveTo>
                    <a:pt x="32" y="0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72" y="104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04" y="72"/>
                  </a:lnTo>
                  <a:lnTo>
                    <a:pt x="104" y="56"/>
                  </a:lnTo>
                  <a:lnTo>
                    <a:pt x="96" y="56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5" name="Freeform 793"/>
            <p:cNvSpPr/>
            <p:nvPr/>
          </p:nvSpPr>
          <p:spPr bwMode="auto">
            <a:xfrm>
              <a:off x="3472642" y="4109086"/>
              <a:ext cx="86633" cy="107468"/>
            </a:xfrm>
            <a:custGeom>
              <a:gdLst>
                <a:gd fmla="*/ 2147483647 w 64" name="T0"/>
                <a:gd fmla="*/ 2147483647 h 80" name="T1"/>
                <a:gd fmla="*/ 2147483647 w 64" name="T2"/>
                <a:gd fmla="*/ 2147483647 h 80" name="T3"/>
                <a:gd fmla="*/ 2147483647 w 64" name="T4"/>
                <a:gd fmla="*/ 0 h 80" name="T5"/>
                <a:gd fmla="*/ 0 w 64" name="T6"/>
                <a:gd fmla="*/ 2147483647 h 80" name="T7"/>
                <a:gd fmla="*/ 0 w 64" name="T8"/>
                <a:gd fmla="*/ 2147483647 h 80" name="T9"/>
                <a:gd fmla="*/ 0 w 64" name="T10"/>
                <a:gd fmla="*/ 2147483647 h 80" name="T11"/>
                <a:gd fmla="*/ 2147483647 w 64" name="T12"/>
                <a:gd fmla="*/ 2147483647 h 80" name="T13"/>
                <a:gd fmla="*/ 2147483647 w 64" name="T14"/>
                <a:gd fmla="*/ 2147483647 h 80" name="T15"/>
                <a:gd fmla="*/ 2147483647 w 64" name="T16"/>
                <a:gd fmla="*/ 2147483647 h 80" name="T17"/>
                <a:gd fmla="*/ 2147483647 w 64" name="T18"/>
                <a:gd fmla="*/ 2147483647 h 80" name="T19"/>
                <a:gd fmla="*/ 2147483647 w 64" name="T20"/>
                <a:gd fmla="*/ 2147483647 h 80" name="T21"/>
                <a:gd fmla="*/ 2147483647 w 64" name="T22"/>
                <a:gd fmla="*/ 2147483647 h 80" name="T23"/>
                <a:gd fmla="*/ 2147483647 w 64" name="T24"/>
                <a:gd fmla="*/ 2147483647 h 8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80" name="T40"/>
                <a:gd fmla="*/ 64 w 64" name="T41"/>
                <a:gd fmla="*/ 80 h 8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0" w="64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6" name="Freeform 794"/>
            <p:cNvSpPr/>
            <p:nvPr/>
          </p:nvSpPr>
          <p:spPr bwMode="auto">
            <a:xfrm>
              <a:off x="3279638" y="3743913"/>
              <a:ext cx="193004" cy="225903"/>
            </a:xfrm>
            <a:custGeom>
              <a:gdLst>
                <a:gd fmla="*/ 2147483647 w 144" name="T0"/>
                <a:gd fmla="*/ 2147483647 h 168" name="T1"/>
                <a:gd fmla="*/ 2147483647 w 144" name="T2"/>
                <a:gd fmla="*/ 2147483647 h 168" name="T3"/>
                <a:gd fmla="*/ 2147483647 w 144" name="T4"/>
                <a:gd fmla="*/ 2147483647 h 168" name="T5"/>
                <a:gd fmla="*/ 2147483647 w 144" name="T6"/>
                <a:gd fmla="*/ 2147483647 h 168" name="T7"/>
                <a:gd fmla="*/ 2147483647 w 144" name="T8"/>
                <a:gd fmla="*/ 2147483647 h 168" name="T9"/>
                <a:gd fmla="*/ 2147483647 w 144" name="T10"/>
                <a:gd fmla="*/ 2147483647 h 168" name="T11"/>
                <a:gd fmla="*/ 2147483647 w 144" name="T12"/>
                <a:gd fmla="*/ 2147483647 h 168" name="T13"/>
                <a:gd fmla="*/ 2147483647 w 144" name="T14"/>
                <a:gd fmla="*/ 2147483647 h 168" name="T15"/>
                <a:gd fmla="*/ 2147483647 w 144" name="T16"/>
                <a:gd fmla="*/ 2147483647 h 168" name="T17"/>
                <a:gd fmla="*/ 2147483647 w 144" name="T18"/>
                <a:gd fmla="*/ 2147483647 h 168" name="T19"/>
                <a:gd fmla="*/ 2147483647 w 144" name="T20"/>
                <a:gd fmla="*/ 2147483647 h 168" name="T21"/>
                <a:gd fmla="*/ 2147483647 w 144" name="T22"/>
                <a:gd fmla="*/ 2147483647 h 168" name="T23"/>
                <a:gd fmla="*/ 2147483647 w 144" name="T24"/>
                <a:gd fmla="*/ 2147483647 h 168" name="T25"/>
                <a:gd fmla="*/ 2147483647 w 144" name="T26"/>
                <a:gd fmla="*/ 0 h 168" name="T27"/>
                <a:gd fmla="*/ 2147483647 w 144" name="T28"/>
                <a:gd fmla="*/ 2147483647 h 168" name="T29"/>
                <a:gd fmla="*/ 0 w 144" name="T30"/>
                <a:gd fmla="*/ 2147483647 h 168" name="T31"/>
                <a:gd fmla="*/ 2147483647 w 144" name="T32"/>
                <a:gd fmla="*/ 2147483647 h 168" name="T33"/>
                <a:gd fmla="*/ 2147483647 w 144" name="T34"/>
                <a:gd fmla="*/ 2147483647 h 168" name="T35"/>
                <a:gd fmla="*/ 0 w 144" name="T36"/>
                <a:gd fmla="*/ 2147483647 h 168" name="T37"/>
                <a:gd fmla="*/ 0 w 144" name="T38"/>
                <a:gd fmla="*/ 2147483647 h 168" name="T39"/>
                <a:gd fmla="*/ 2147483647 w 144" name="T40"/>
                <a:gd fmla="*/ 2147483647 h 168" name="T41"/>
                <a:gd fmla="*/ 2147483647 w 144" name="T42"/>
                <a:gd fmla="*/ 2147483647 h 168" name="T43"/>
                <a:gd fmla="*/ 2147483647 w 144" name="T44"/>
                <a:gd fmla="*/ 2147483647 h 168" name="T45"/>
                <a:gd fmla="*/ 2147483647 w 144" name="T46"/>
                <a:gd fmla="*/ 2147483647 h 168" name="T47"/>
                <a:gd fmla="*/ 2147483647 w 144" name="T48"/>
                <a:gd fmla="*/ 2147483647 h 168" name="T49"/>
                <a:gd fmla="*/ 2147483647 w 144" name="T50"/>
                <a:gd fmla="*/ 2147483647 h 168" name="T51"/>
                <a:gd fmla="*/ 2147483647 w 144" name="T52"/>
                <a:gd fmla="*/ 2147483647 h 168" name="T53"/>
                <a:gd fmla="*/ 2147483647 w 144" name="T54"/>
                <a:gd fmla="*/ 2147483647 h 168" name="T55"/>
                <a:gd fmla="*/ 2147483647 w 144" name="T56"/>
                <a:gd fmla="*/ 2147483647 h 168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44" name="T87"/>
                <a:gd fmla="*/ 0 h 168" name="T88"/>
                <a:gd fmla="*/ 144 w 144" name="T89"/>
                <a:gd fmla="*/ 168 h 168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68" w="144">
                  <a:moveTo>
                    <a:pt x="88" y="160"/>
                  </a:moveTo>
                  <a:lnTo>
                    <a:pt x="88" y="152"/>
                  </a:lnTo>
                  <a:lnTo>
                    <a:pt x="120" y="128"/>
                  </a:lnTo>
                  <a:lnTo>
                    <a:pt x="136" y="128"/>
                  </a:lnTo>
                  <a:lnTo>
                    <a:pt x="144" y="128"/>
                  </a:lnTo>
                  <a:lnTo>
                    <a:pt x="144" y="104"/>
                  </a:lnTo>
                  <a:lnTo>
                    <a:pt x="144" y="88"/>
                  </a:lnTo>
                  <a:lnTo>
                    <a:pt x="120" y="80"/>
                  </a:lnTo>
                  <a:lnTo>
                    <a:pt x="112" y="72"/>
                  </a:lnTo>
                  <a:lnTo>
                    <a:pt x="112" y="56"/>
                  </a:lnTo>
                  <a:lnTo>
                    <a:pt x="88" y="40"/>
                  </a:lnTo>
                  <a:lnTo>
                    <a:pt x="64" y="32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64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12"/>
                  </a:lnTo>
                  <a:lnTo>
                    <a:pt x="8" y="128"/>
                  </a:lnTo>
                  <a:lnTo>
                    <a:pt x="24" y="160"/>
                  </a:lnTo>
                  <a:lnTo>
                    <a:pt x="32" y="168"/>
                  </a:lnTo>
                  <a:lnTo>
                    <a:pt x="40" y="160"/>
                  </a:lnTo>
                  <a:lnTo>
                    <a:pt x="48" y="160"/>
                  </a:lnTo>
                  <a:lnTo>
                    <a:pt x="64" y="168"/>
                  </a:lnTo>
                  <a:lnTo>
                    <a:pt x="72" y="160"/>
                  </a:lnTo>
                  <a:lnTo>
                    <a:pt x="88" y="160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7" name="Freeform 795"/>
            <p:cNvSpPr/>
            <p:nvPr/>
          </p:nvSpPr>
          <p:spPr bwMode="auto">
            <a:xfrm>
              <a:off x="3216034" y="3486208"/>
              <a:ext cx="654680" cy="697448"/>
            </a:xfrm>
            <a:custGeom>
              <a:gdLst>
                <a:gd fmla="*/ 2147483647 w 488" name="T0"/>
                <a:gd fmla="*/ 2147483647 h 520" name="T1"/>
                <a:gd fmla="*/ 2147483647 w 488" name="T2"/>
                <a:gd fmla="*/ 2147483647 h 520" name="T3"/>
                <a:gd fmla="*/ 2147483647 w 488" name="T4"/>
                <a:gd fmla="*/ 2147483647 h 520" name="T5"/>
                <a:gd fmla="*/ 2147483647 w 488" name="T6"/>
                <a:gd fmla="*/ 2147483647 h 520" name="T7"/>
                <a:gd fmla="*/ 2147483647 w 488" name="T8"/>
                <a:gd fmla="*/ 2147483647 h 520" name="T9"/>
                <a:gd fmla="*/ 2147483647 w 488" name="T10"/>
                <a:gd fmla="*/ 2147483647 h 520" name="T11"/>
                <a:gd fmla="*/ 2147483647 w 488" name="T12"/>
                <a:gd fmla="*/ 2147483647 h 520" name="T13"/>
                <a:gd fmla="*/ 2147483647 w 488" name="T14"/>
                <a:gd fmla="*/ 2147483647 h 520" name="T15"/>
                <a:gd fmla="*/ 2147483647 w 488" name="T16"/>
                <a:gd fmla="*/ 2147483647 h 520" name="T17"/>
                <a:gd fmla="*/ 2147483647 w 488" name="T18"/>
                <a:gd fmla="*/ 2147483647 h 520" name="T19"/>
                <a:gd fmla="*/ 2147483647 w 488" name="T20"/>
                <a:gd fmla="*/ 2147483647 h 520" name="T21"/>
                <a:gd fmla="*/ 2147483647 w 488" name="T22"/>
                <a:gd fmla="*/ 2147483647 h 520" name="T23"/>
                <a:gd fmla="*/ 2147483647 w 488" name="T24"/>
                <a:gd fmla="*/ 2147483647 h 520" name="T25"/>
                <a:gd fmla="*/ 2147483647 w 488" name="T26"/>
                <a:gd fmla="*/ 2147483647 h 520" name="T27"/>
                <a:gd fmla="*/ 2147483647 w 488" name="T28"/>
                <a:gd fmla="*/ 2147483647 h 520" name="T29"/>
                <a:gd fmla="*/ 2147483647 w 488" name="T30"/>
                <a:gd fmla="*/ 2147483647 h 520" name="T31"/>
                <a:gd fmla="*/ 2147483647 w 488" name="T32"/>
                <a:gd fmla="*/ 2147483647 h 520" name="T33"/>
                <a:gd fmla="*/ 2147483647 w 488" name="T34"/>
                <a:gd fmla="*/ 2147483647 h 520" name="T35"/>
                <a:gd fmla="*/ 2147483647 w 488" name="T36"/>
                <a:gd fmla="*/ 2147483647 h 520" name="T37"/>
                <a:gd fmla="*/ 2147483647 w 488" name="T38"/>
                <a:gd fmla="*/ 2147483647 h 520" name="T39"/>
                <a:gd fmla="*/ 2147483647 w 488" name="T40"/>
                <a:gd fmla="*/ 2147483647 h 520" name="T41"/>
                <a:gd fmla="*/ 2147483647 w 488" name="T42"/>
                <a:gd fmla="*/ 2147483647 h 520" name="T43"/>
                <a:gd fmla="*/ 2147483647 w 488" name="T44"/>
                <a:gd fmla="*/ 2147483647 h 520" name="T45"/>
                <a:gd fmla="*/ 2147483647 w 488" name="T46"/>
                <a:gd fmla="*/ 0 h 520" name="T47"/>
                <a:gd fmla="*/ 2147483647 w 488" name="T48"/>
                <a:gd fmla="*/ 2147483647 h 520" name="T49"/>
                <a:gd fmla="*/ 2147483647 w 488" name="T50"/>
                <a:gd fmla="*/ 2147483647 h 520" name="T51"/>
                <a:gd fmla="*/ 2147483647 w 488" name="T52"/>
                <a:gd fmla="*/ 2147483647 h 520" name="T53"/>
                <a:gd fmla="*/ 2147483647 w 488" name="T54"/>
                <a:gd fmla="*/ 2147483647 h 520" name="T55"/>
                <a:gd fmla="*/ 2147483647 w 488" name="T56"/>
                <a:gd fmla="*/ 2147483647 h 520" name="T57"/>
                <a:gd fmla="*/ 2147483647 w 488" name="T58"/>
                <a:gd fmla="*/ 2147483647 h 520" name="T59"/>
                <a:gd fmla="*/ 0 w 488" name="T60"/>
                <a:gd fmla="*/ 2147483647 h 520" name="T61"/>
                <a:gd fmla="*/ 2147483647 w 488" name="T62"/>
                <a:gd fmla="*/ 2147483647 h 520" name="T63"/>
                <a:gd fmla="*/ 2147483647 w 488" name="T64"/>
                <a:gd fmla="*/ 2147483647 h 520" name="T65"/>
                <a:gd fmla="*/ 2147483647 w 488" name="T66"/>
                <a:gd fmla="*/ 2147483647 h 520" name="T67"/>
                <a:gd fmla="*/ 2147483647 w 488" name="T68"/>
                <a:gd fmla="*/ 2147483647 h 520" name="T69"/>
                <a:gd fmla="*/ 2147483647 w 488" name="T70"/>
                <a:gd fmla="*/ 2147483647 h 520" name="T71"/>
                <a:gd fmla="*/ 2147483647 w 488" name="T72"/>
                <a:gd fmla="*/ 2147483647 h 520" name="T73"/>
                <a:gd fmla="*/ 2147483647 w 488" name="T74"/>
                <a:gd fmla="*/ 2147483647 h 520" name="T75"/>
                <a:gd fmla="*/ 2147483647 w 488" name="T76"/>
                <a:gd fmla="*/ 2147483647 h 520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488" name="T117"/>
                <a:gd fmla="*/ 0 h 520" name="T118"/>
                <a:gd fmla="*/ 488 w 488" name="T119"/>
                <a:gd fmla="*/ 520 h 520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520" w="488">
                  <a:moveTo>
                    <a:pt x="248" y="400"/>
                  </a:moveTo>
                  <a:lnTo>
                    <a:pt x="248" y="408"/>
                  </a:lnTo>
                  <a:lnTo>
                    <a:pt x="240" y="432"/>
                  </a:lnTo>
                  <a:lnTo>
                    <a:pt x="232" y="440"/>
                  </a:lnTo>
                  <a:lnTo>
                    <a:pt x="200" y="464"/>
                  </a:lnTo>
                  <a:lnTo>
                    <a:pt x="208" y="464"/>
                  </a:lnTo>
                  <a:lnTo>
                    <a:pt x="200" y="464"/>
                  </a:lnTo>
                  <a:lnTo>
                    <a:pt x="216" y="472"/>
                  </a:lnTo>
                  <a:lnTo>
                    <a:pt x="232" y="480"/>
                  </a:lnTo>
                  <a:lnTo>
                    <a:pt x="248" y="496"/>
                  </a:lnTo>
                  <a:lnTo>
                    <a:pt x="256" y="520"/>
                  </a:lnTo>
                  <a:lnTo>
                    <a:pt x="264" y="504"/>
                  </a:lnTo>
                  <a:lnTo>
                    <a:pt x="280" y="488"/>
                  </a:lnTo>
                  <a:lnTo>
                    <a:pt x="296" y="472"/>
                  </a:lnTo>
                  <a:lnTo>
                    <a:pt x="312" y="416"/>
                  </a:lnTo>
                  <a:lnTo>
                    <a:pt x="328" y="392"/>
                  </a:lnTo>
                  <a:lnTo>
                    <a:pt x="368" y="368"/>
                  </a:lnTo>
                  <a:lnTo>
                    <a:pt x="400" y="360"/>
                  </a:lnTo>
                  <a:lnTo>
                    <a:pt x="408" y="360"/>
                  </a:lnTo>
                  <a:lnTo>
                    <a:pt x="416" y="344"/>
                  </a:lnTo>
                  <a:lnTo>
                    <a:pt x="416" y="328"/>
                  </a:lnTo>
                  <a:lnTo>
                    <a:pt x="432" y="304"/>
                  </a:lnTo>
                  <a:lnTo>
                    <a:pt x="432" y="296"/>
                  </a:lnTo>
                  <a:lnTo>
                    <a:pt x="440" y="232"/>
                  </a:lnTo>
                  <a:lnTo>
                    <a:pt x="448" y="224"/>
                  </a:lnTo>
                  <a:lnTo>
                    <a:pt x="488" y="176"/>
                  </a:lnTo>
                  <a:lnTo>
                    <a:pt x="488" y="160"/>
                  </a:lnTo>
                  <a:lnTo>
                    <a:pt x="480" y="136"/>
                  </a:lnTo>
                  <a:lnTo>
                    <a:pt x="456" y="128"/>
                  </a:lnTo>
                  <a:lnTo>
                    <a:pt x="424" y="104"/>
                  </a:lnTo>
                  <a:lnTo>
                    <a:pt x="384" y="104"/>
                  </a:lnTo>
                  <a:lnTo>
                    <a:pt x="368" y="96"/>
                  </a:lnTo>
                  <a:lnTo>
                    <a:pt x="360" y="88"/>
                  </a:lnTo>
                  <a:lnTo>
                    <a:pt x="328" y="72"/>
                  </a:lnTo>
                  <a:lnTo>
                    <a:pt x="304" y="56"/>
                  </a:lnTo>
                  <a:lnTo>
                    <a:pt x="296" y="40"/>
                  </a:lnTo>
                  <a:lnTo>
                    <a:pt x="288" y="8"/>
                  </a:lnTo>
                  <a:lnTo>
                    <a:pt x="280" y="8"/>
                  </a:lnTo>
                  <a:lnTo>
                    <a:pt x="264" y="32"/>
                  </a:lnTo>
                  <a:lnTo>
                    <a:pt x="248" y="40"/>
                  </a:lnTo>
                  <a:lnTo>
                    <a:pt x="224" y="40"/>
                  </a:lnTo>
                  <a:lnTo>
                    <a:pt x="216" y="40"/>
                  </a:lnTo>
                  <a:lnTo>
                    <a:pt x="192" y="48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60" y="8"/>
                  </a:lnTo>
                  <a:lnTo>
                    <a:pt x="144" y="16"/>
                  </a:lnTo>
                  <a:lnTo>
                    <a:pt x="112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12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16" y="128"/>
                  </a:lnTo>
                  <a:lnTo>
                    <a:pt x="0" y="152"/>
                  </a:lnTo>
                  <a:lnTo>
                    <a:pt x="0" y="176"/>
                  </a:lnTo>
                  <a:lnTo>
                    <a:pt x="16" y="192"/>
                  </a:lnTo>
                  <a:lnTo>
                    <a:pt x="40" y="184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64" y="208"/>
                  </a:lnTo>
                  <a:lnTo>
                    <a:pt x="80" y="192"/>
                  </a:lnTo>
                  <a:lnTo>
                    <a:pt x="104" y="200"/>
                  </a:lnTo>
                  <a:lnTo>
                    <a:pt x="112" y="224"/>
                  </a:lnTo>
                  <a:lnTo>
                    <a:pt x="136" y="232"/>
                  </a:lnTo>
                  <a:lnTo>
                    <a:pt x="160" y="248"/>
                  </a:lnTo>
                  <a:lnTo>
                    <a:pt x="160" y="264"/>
                  </a:lnTo>
                  <a:lnTo>
                    <a:pt x="168" y="272"/>
                  </a:lnTo>
                  <a:lnTo>
                    <a:pt x="192" y="280"/>
                  </a:lnTo>
                  <a:lnTo>
                    <a:pt x="192" y="296"/>
                  </a:lnTo>
                  <a:lnTo>
                    <a:pt x="192" y="320"/>
                  </a:lnTo>
                  <a:lnTo>
                    <a:pt x="248" y="400"/>
                  </a:lnTo>
                  <a:close/>
                </a:path>
              </a:pathLst>
            </a:custGeom>
            <a:solidFill>
              <a:srgbClr val="DB7051"/>
            </a:solidFill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8" name="Freeform 796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gdLst>
                <a:gd fmla="*/ 0 w 56" name="T0"/>
                <a:gd fmla="*/ 0 h 80" name="T1"/>
                <a:gd fmla="*/ 0 w 56" name="T2"/>
                <a:gd fmla="*/ 2147483647 h 80" name="T3"/>
                <a:gd fmla="*/ 2147483647 w 56" name="T4"/>
                <a:gd fmla="*/ 2147483647 h 80" name="T5"/>
                <a:gd fmla="*/ 2147483647 w 56" name="T6"/>
                <a:gd fmla="*/ 2147483647 h 80" name="T7"/>
                <a:gd fmla="*/ 2147483647 w 56" name="T8"/>
                <a:gd fmla="*/ 2147483647 h 80" name="T9"/>
                <a:gd fmla="*/ 2147483647 w 56" name="T10"/>
                <a:gd fmla="*/ 2147483647 h 80" name="T11"/>
                <a:gd fmla="*/ 2147483647 w 56" name="T12"/>
                <a:gd fmla="*/ 2147483647 h 80" name="T13"/>
                <a:gd fmla="*/ 2147483647 w 56" name="T14"/>
                <a:gd fmla="*/ 2147483647 h 80" name="T15"/>
                <a:gd fmla="*/ 0 w 56" name="T16"/>
                <a:gd fmla="*/ 0 h 8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56" name="T27"/>
                <a:gd fmla="*/ 0 h 80" name="T28"/>
                <a:gd fmla="*/ 56 w 56" name="T29"/>
                <a:gd fmla="*/ 80 h 8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80" w="56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9" name="Freeform 797"/>
            <p:cNvSpPr/>
            <p:nvPr/>
          </p:nvSpPr>
          <p:spPr bwMode="auto">
            <a:xfrm>
              <a:off x="3472642" y="4109086"/>
              <a:ext cx="86633" cy="107468"/>
            </a:xfrm>
            <a:custGeom>
              <a:gdLst>
                <a:gd fmla="*/ 2147483647 w 64" name="T0"/>
                <a:gd fmla="*/ 2147483647 h 80" name="T1"/>
                <a:gd fmla="*/ 2147483647 w 64" name="T2"/>
                <a:gd fmla="*/ 2147483647 h 80" name="T3"/>
                <a:gd fmla="*/ 2147483647 w 64" name="T4"/>
                <a:gd fmla="*/ 0 h 80" name="T5"/>
                <a:gd fmla="*/ 0 w 64" name="T6"/>
                <a:gd fmla="*/ 2147483647 h 80" name="T7"/>
                <a:gd fmla="*/ 0 w 64" name="T8"/>
                <a:gd fmla="*/ 2147483647 h 80" name="T9"/>
                <a:gd fmla="*/ 0 w 64" name="T10"/>
                <a:gd fmla="*/ 2147483647 h 80" name="T11"/>
                <a:gd fmla="*/ 2147483647 w 64" name="T12"/>
                <a:gd fmla="*/ 2147483647 h 80" name="T13"/>
                <a:gd fmla="*/ 2147483647 w 64" name="T14"/>
                <a:gd fmla="*/ 2147483647 h 80" name="T15"/>
                <a:gd fmla="*/ 2147483647 w 64" name="T16"/>
                <a:gd fmla="*/ 2147483647 h 80" name="T17"/>
                <a:gd fmla="*/ 2147483647 w 64" name="T18"/>
                <a:gd fmla="*/ 2147483647 h 80" name="T19"/>
                <a:gd fmla="*/ 2147483647 w 64" name="T20"/>
                <a:gd fmla="*/ 2147483647 h 80" name="T21"/>
                <a:gd fmla="*/ 2147483647 w 64" name="T22"/>
                <a:gd fmla="*/ 2147483647 h 80" name="T23"/>
                <a:gd fmla="*/ 2147483647 w 64" name="T24"/>
                <a:gd fmla="*/ 2147483647 h 8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80" name="T40"/>
                <a:gd fmla="*/ 64 w 64" name="T41"/>
                <a:gd fmla="*/ 80 h 8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0" w="64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0" name="Freeform 798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gdLst>
                <a:gd fmla="*/ 0 w 56" name="T0"/>
                <a:gd fmla="*/ 0 h 80" name="T1"/>
                <a:gd fmla="*/ 0 w 56" name="T2"/>
                <a:gd fmla="*/ 2147483647 h 80" name="T3"/>
                <a:gd fmla="*/ 2147483647 w 56" name="T4"/>
                <a:gd fmla="*/ 2147483647 h 80" name="T5"/>
                <a:gd fmla="*/ 2147483647 w 56" name="T6"/>
                <a:gd fmla="*/ 2147483647 h 80" name="T7"/>
                <a:gd fmla="*/ 2147483647 w 56" name="T8"/>
                <a:gd fmla="*/ 2147483647 h 80" name="T9"/>
                <a:gd fmla="*/ 2147483647 w 56" name="T10"/>
                <a:gd fmla="*/ 2147483647 h 80" name="T11"/>
                <a:gd fmla="*/ 2147483647 w 56" name="T12"/>
                <a:gd fmla="*/ 2147483647 h 80" name="T13"/>
                <a:gd fmla="*/ 2147483647 w 56" name="T14"/>
                <a:gd fmla="*/ 2147483647 h 8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56" name="T24"/>
                <a:gd fmla="*/ 0 h 80" name="T25"/>
                <a:gd fmla="*/ 56 w 56" name="T26"/>
                <a:gd fmla="*/ 80 h 8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80" w="56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1" name="Freeform 799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gdLst>
                <a:gd fmla="*/ 0 w 56" name="T0"/>
                <a:gd fmla="*/ 0 h 80" name="T1"/>
                <a:gd fmla="*/ 0 w 56" name="T2"/>
                <a:gd fmla="*/ 2147483647 h 80" name="T3"/>
                <a:gd fmla="*/ 2147483647 w 56" name="T4"/>
                <a:gd fmla="*/ 2147483647 h 80" name="T5"/>
                <a:gd fmla="*/ 2147483647 w 56" name="T6"/>
                <a:gd fmla="*/ 2147483647 h 80" name="T7"/>
                <a:gd fmla="*/ 2147483647 w 56" name="T8"/>
                <a:gd fmla="*/ 2147483647 h 80" name="T9"/>
                <a:gd fmla="*/ 2147483647 w 56" name="T10"/>
                <a:gd fmla="*/ 2147483647 h 80" name="T11"/>
                <a:gd fmla="*/ 2147483647 w 56" name="T12"/>
                <a:gd fmla="*/ 2147483647 h 80" name="T13"/>
                <a:gd fmla="*/ 2147483647 w 56" name="T14"/>
                <a:gd fmla="*/ 2147483647 h 8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56" name="T24"/>
                <a:gd fmla="*/ 0 h 80" name="T25"/>
                <a:gd fmla="*/ 56 w 56" name="T26"/>
                <a:gd fmla="*/ 80 h 8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80" w="56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2" name="Freeform 800"/>
            <p:cNvSpPr/>
            <p:nvPr/>
          </p:nvSpPr>
          <p:spPr bwMode="auto">
            <a:xfrm>
              <a:off x="3483608" y="3465373"/>
              <a:ext cx="64701" cy="74570"/>
            </a:xfrm>
            <a:custGeom>
              <a:gdLst>
                <a:gd fmla="*/ 2147483647 w 48" name="T0"/>
                <a:gd fmla="*/ 2147483647 h 56" name="T1"/>
                <a:gd fmla="*/ 2147483647 w 48" name="T2"/>
                <a:gd fmla="*/ 2147483647 h 56" name="T3"/>
                <a:gd fmla="*/ 2147483647 w 48" name="T4"/>
                <a:gd fmla="*/ 2147483647 h 56" name="T5"/>
                <a:gd fmla="*/ 2147483647 w 48" name="T6"/>
                <a:gd fmla="*/ 2147483647 h 56" name="T7"/>
                <a:gd fmla="*/ 2147483647 w 48" name="T8"/>
                <a:gd fmla="*/ 2147483647 h 56" name="T9"/>
                <a:gd fmla="*/ 2147483647 w 48" name="T10"/>
                <a:gd fmla="*/ 0 h 56" name="T11"/>
                <a:gd fmla="*/ 2147483647 w 48" name="T12"/>
                <a:gd fmla="*/ 2147483647 h 56" name="T13"/>
                <a:gd fmla="*/ 0 w 48" name="T14"/>
                <a:gd fmla="*/ 2147483647 h 56" name="T15"/>
                <a:gd fmla="*/ 2147483647 w 48" name="T16"/>
                <a:gd fmla="*/ 2147483647 h 56" name="T17"/>
                <a:gd fmla="*/ 2147483647 w 48" name="T18"/>
                <a:gd fmla="*/ 2147483647 h 56" name="T19"/>
                <a:gd fmla="*/ 2147483647 w 48" name="T20"/>
                <a:gd fmla="*/ 2147483647 h 56" name="T21"/>
                <a:gd fmla="*/ 2147483647 w 48" name="T22"/>
                <a:gd fmla="*/ 2147483647 h 5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48" name="T36"/>
                <a:gd fmla="*/ 0 h 56" name="T37"/>
                <a:gd fmla="*/ 48 w 48" name="T38"/>
                <a:gd fmla="*/ 56 h 56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56" w="48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3" name="Freeform 801"/>
            <p:cNvSpPr/>
            <p:nvPr/>
          </p:nvSpPr>
          <p:spPr bwMode="auto">
            <a:xfrm>
              <a:off x="3225904" y="3367774"/>
              <a:ext cx="225903" cy="194101"/>
            </a:xfrm>
            <a:custGeom>
              <a:gdLst>
                <a:gd fmla="*/ 2147483647 w 168" name="T0"/>
                <a:gd fmla="*/ 2147483647 h 144" name="T1"/>
                <a:gd fmla="*/ 2147483647 w 168" name="T2"/>
                <a:gd fmla="*/ 2147483647 h 144" name="T3"/>
                <a:gd fmla="*/ 2147483647 w 168" name="T4"/>
                <a:gd fmla="*/ 2147483647 h 144" name="T5"/>
                <a:gd fmla="*/ 2147483647 w 168" name="T6"/>
                <a:gd fmla="*/ 2147483647 h 144" name="T7"/>
                <a:gd fmla="*/ 2147483647 w 168" name="T8"/>
                <a:gd fmla="*/ 2147483647 h 144" name="T9"/>
                <a:gd fmla="*/ 2147483647 w 168" name="T10"/>
                <a:gd fmla="*/ 2147483647 h 144" name="T11"/>
                <a:gd fmla="*/ 2147483647 w 168" name="T12"/>
                <a:gd fmla="*/ 2147483647 h 144" name="T13"/>
                <a:gd fmla="*/ 2147483647 w 168" name="T14"/>
                <a:gd fmla="*/ 2147483647 h 144" name="T15"/>
                <a:gd fmla="*/ 2147483647 w 168" name="T16"/>
                <a:gd fmla="*/ 2147483647 h 144" name="T17"/>
                <a:gd fmla="*/ 2147483647 w 168" name="T18"/>
                <a:gd fmla="*/ 2147483647 h 144" name="T19"/>
                <a:gd fmla="*/ 2147483647 w 168" name="T20"/>
                <a:gd fmla="*/ 2147483647 h 144" name="T21"/>
                <a:gd fmla="*/ 2147483647 w 168" name="T22"/>
                <a:gd fmla="*/ 2147483647 h 144" name="T23"/>
                <a:gd fmla="*/ 2147483647 w 168" name="T24"/>
                <a:gd fmla="*/ 0 h 144" name="T25"/>
                <a:gd fmla="*/ 0 w 168" name="T26"/>
                <a:gd fmla="*/ 2147483647 h 144" name="T27"/>
                <a:gd fmla="*/ 0 w 168" name="T28"/>
                <a:gd fmla="*/ 2147483647 h 144" name="T29"/>
                <a:gd fmla="*/ 2147483647 w 168" name="T30"/>
                <a:gd fmla="*/ 2147483647 h 144" name="T31"/>
                <a:gd fmla="*/ 2147483647 w 168" name="T32"/>
                <a:gd fmla="*/ 2147483647 h 144" name="T33"/>
                <a:gd fmla="*/ 2147483647 w 168" name="T34"/>
                <a:gd fmla="*/ 2147483647 h 144" name="T35"/>
                <a:gd fmla="*/ 2147483647 w 168" name="T36"/>
                <a:gd fmla="*/ 2147483647 h 144" name="T37"/>
                <a:gd fmla="*/ 2147483647 w 168" name="T38"/>
                <a:gd fmla="*/ 2147483647 h 144" name="T39"/>
                <a:gd fmla="*/ 2147483647 w 168" name="T40"/>
                <a:gd fmla="*/ 2147483647 h 144" name="T41"/>
                <a:gd fmla="*/ 2147483647 w 168" name="T42"/>
                <a:gd fmla="*/ 2147483647 h 144" name="T43"/>
                <a:gd fmla="*/ 2147483647 w 168" name="T44"/>
                <a:gd fmla="*/ 2147483647 h 144" name="T45"/>
                <a:gd fmla="*/ 2147483647 w 168" name="T46"/>
                <a:gd fmla="*/ 2147483647 h 144" name="T47"/>
                <a:gd fmla="*/ 2147483647 w 168" name="T48"/>
                <a:gd fmla="*/ 2147483647 h 144" name="T49"/>
                <a:gd fmla="*/ 2147483647 w 168" name="T50"/>
                <a:gd fmla="*/ 2147483647 h 144" name="T51"/>
                <a:gd fmla="*/ 2147483647 w 168" name="T52"/>
                <a:gd fmla="*/ 2147483647 h 144" name="T53"/>
                <a:gd fmla="*/ 2147483647 w 168" name="T54"/>
                <a:gd fmla="*/ 2147483647 h 144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68" name="T84"/>
                <a:gd fmla="*/ 0 h 144" name="T85"/>
                <a:gd fmla="*/ 168 w 168" name="T86"/>
                <a:gd fmla="*/ 144 h 144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144" w="168">
                  <a:moveTo>
                    <a:pt x="152" y="88"/>
                  </a:moveTo>
                  <a:lnTo>
                    <a:pt x="144" y="72"/>
                  </a:lnTo>
                  <a:lnTo>
                    <a:pt x="152" y="64"/>
                  </a:lnTo>
                  <a:lnTo>
                    <a:pt x="168" y="48"/>
                  </a:lnTo>
                  <a:lnTo>
                    <a:pt x="152" y="40"/>
                  </a:lnTo>
                  <a:lnTo>
                    <a:pt x="152" y="32"/>
                  </a:lnTo>
                  <a:lnTo>
                    <a:pt x="128" y="24"/>
                  </a:lnTo>
                  <a:lnTo>
                    <a:pt x="88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40" y="8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72" y="104"/>
                  </a:lnTo>
                  <a:lnTo>
                    <a:pt x="72" y="136"/>
                  </a:lnTo>
                  <a:lnTo>
                    <a:pt x="80" y="144"/>
                  </a:lnTo>
                  <a:lnTo>
                    <a:pt x="120" y="136"/>
                  </a:lnTo>
                  <a:lnTo>
                    <a:pt x="112" y="120"/>
                  </a:lnTo>
                  <a:lnTo>
                    <a:pt x="104" y="104"/>
                  </a:lnTo>
                  <a:lnTo>
                    <a:pt x="136" y="104"/>
                  </a:lnTo>
                  <a:lnTo>
                    <a:pt x="152" y="96"/>
                  </a:lnTo>
                  <a:lnTo>
                    <a:pt x="152" y="88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4" name="Freeform 802"/>
            <p:cNvSpPr/>
            <p:nvPr/>
          </p:nvSpPr>
          <p:spPr bwMode="auto">
            <a:xfrm>
              <a:off x="3075667" y="3582710"/>
              <a:ext cx="214937" cy="300473"/>
            </a:xfrm>
            <a:custGeom>
              <a:gdLst>
                <a:gd fmla="*/ 2147483647 w 160" name="T0"/>
                <a:gd fmla="*/ 2147483647 h 224" name="T1"/>
                <a:gd fmla="*/ 2147483647 w 160" name="T2"/>
                <a:gd fmla="*/ 2147483647 h 224" name="T3"/>
                <a:gd fmla="*/ 2147483647 w 160" name="T4"/>
                <a:gd fmla="*/ 2147483647 h 224" name="T5"/>
                <a:gd fmla="*/ 2147483647 w 160" name="T6"/>
                <a:gd fmla="*/ 2147483647 h 224" name="T7"/>
                <a:gd fmla="*/ 2147483647 w 160" name="T8"/>
                <a:gd fmla="*/ 2147483647 h 224" name="T9"/>
                <a:gd fmla="*/ 2147483647 w 160" name="T10"/>
                <a:gd fmla="*/ 2147483647 h 224" name="T11"/>
                <a:gd fmla="*/ 2147483647 w 160" name="T12"/>
                <a:gd fmla="*/ 2147483647 h 224" name="T13"/>
                <a:gd fmla="*/ 2147483647 w 160" name="T14"/>
                <a:gd fmla="*/ 2147483647 h 224" name="T15"/>
                <a:gd fmla="*/ 2147483647 w 160" name="T16"/>
                <a:gd fmla="*/ 2147483647 h 224" name="T17"/>
                <a:gd fmla="*/ 2147483647 w 160" name="T18"/>
                <a:gd fmla="*/ 2147483647 h 224" name="T19"/>
                <a:gd fmla="*/ 2147483647 w 160" name="T20"/>
                <a:gd fmla="*/ 2147483647 h 224" name="T21"/>
                <a:gd fmla="*/ 2147483647 w 160" name="T22"/>
                <a:gd fmla="*/ 2147483647 h 224" name="T23"/>
                <a:gd fmla="*/ 2147483647 w 160" name="T24"/>
                <a:gd fmla="*/ 0 h 224" name="T25"/>
                <a:gd fmla="*/ 2147483647 w 160" name="T26"/>
                <a:gd fmla="*/ 2147483647 h 224" name="T27"/>
                <a:gd fmla="*/ 2147483647 w 160" name="T28"/>
                <a:gd fmla="*/ 2147483647 h 224" name="T29"/>
                <a:gd fmla="*/ 2147483647 w 160" name="T30"/>
                <a:gd fmla="*/ 2147483647 h 224" name="T31"/>
                <a:gd fmla="*/ 2147483647 w 160" name="T32"/>
                <a:gd fmla="*/ 2147483647 h 224" name="T33"/>
                <a:gd fmla="*/ 2147483647 w 160" name="T34"/>
                <a:gd fmla="*/ 2147483647 h 224" name="T35"/>
                <a:gd fmla="*/ 2147483647 w 160" name="T36"/>
                <a:gd fmla="*/ 2147483647 h 224" name="T37"/>
                <a:gd fmla="*/ 0 w 160" name="T38"/>
                <a:gd fmla="*/ 2147483647 h 224" name="T39"/>
                <a:gd fmla="*/ 2147483647 w 160" name="T40"/>
                <a:gd fmla="*/ 2147483647 h 224" name="T41"/>
                <a:gd fmla="*/ 2147483647 w 160" name="T42"/>
                <a:gd fmla="*/ 2147483647 h 224" name="T43"/>
                <a:gd fmla="*/ 2147483647 w 160" name="T44"/>
                <a:gd fmla="*/ 2147483647 h 224" name="T45"/>
                <a:gd fmla="*/ 2147483647 w 160" name="T46"/>
                <a:gd fmla="*/ 2147483647 h 224" name="T47"/>
                <a:gd fmla="*/ 2147483647 w 160" name="T48"/>
                <a:gd fmla="*/ 2147483647 h 224" name="T49"/>
                <a:gd fmla="*/ 2147483647 w 160" name="T50"/>
                <a:gd fmla="*/ 2147483647 h 224" name="T51"/>
                <a:gd fmla="*/ 2147483647 w 160" name="T52"/>
                <a:gd fmla="*/ 2147483647 h 224" name="T53"/>
                <a:gd fmla="*/ 2147483647 w 160" name="T54"/>
                <a:gd fmla="*/ 2147483647 h 224" name="T55"/>
                <a:gd fmla="*/ 2147483647 w 160" name="T56"/>
                <a:gd fmla="*/ 2147483647 h 224" name="T57"/>
                <a:gd fmla="*/ 2147483647 w 160" name="T58"/>
                <a:gd fmla="*/ 2147483647 h 224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160" name="T90"/>
                <a:gd fmla="*/ 0 h 224" name="T91"/>
                <a:gd fmla="*/ 160 w 160" name="T92"/>
                <a:gd fmla="*/ 224 h 224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224" w="160">
                  <a:moveTo>
                    <a:pt x="152" y="136"/>
                  </a:move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5" name="Freeform 803"/>
            <p:cNvSpPr/>
            <p:nvPr/>
          </p:nvSpPr>
          <p:spPr bwMode="auto">
            <a:xfrm>
              <a:off x="3483608" y="3465373"/>
              <a:ext cx="64701" cy="74570"/>
            </a:xfrm>
            <a:custGeom>
              <a:gdLst>
                <a:gd fmla="*/ 2147483647 w 48" name="T0"/>
                <a:gd fmla="*/ 2147483647 h 56" name="T1"/>
                <a:gd fmla="*/ 2147483647 w 48" name="T2"/>
                <a:gd fmla="*/ 2147483647 h 56" name="T3"/>
                <a:gd fmla="*/ 2147483647 w 48" name="T4"/>
                <a:gd fmla="*/ 2147483647 h 56" name="T5"/>
                <a:gd fmla="*/ 2147483647 w 48" name="T6"/>
                <a:gd fmla="*/ 2147483647 h 56" name="T7"/>
                <a:gd fmla="*/ 2147483647 w 48" name="T8"/>
                <a:gd fmla="*/ 2147483647 h 56" name="T9"/>
                <a:gd fmla="*/ 2147483647 w 48" name="T10"/>
                <a:gd fmla="*/ 0 h 56" name="T11"/>
                <a:gd fmla="*/ 2147483647 w 48" name="T12"/>
                <a:gd fmla="*/ 2147483647 h 56" name="T13"/>
                <a:gd fmla="*/ 0 w 48" name="T14"/>
                <a:gd fmla="*/ 2147483647 h 56" name="T15"/>
                <a:gd fmla="*/ 2147483647 w 48" name="T16"/>
                <a:gd fmla="*/ 2147483647 h 56" name="T17"/>
                <a:gd fmla="*/ 2147483647 w 48" name="T18"/>
                <a:gd fmla="*/ 2147483647 h 56" name="T19"/>
                <a:gd fmla="*/ 2147483647 w 48" name="T20"/>
                <a:gd fmla="*/ 2147483647 h 56" name="T21"/>
                <a:gd fmla="*/ 2147483647 w 48" name="T22"/>
                <a:gd fmla="*/ 2147483647 h 56" name="T23"/>
                <a:gd fmla="*/ 2147483647 w 48" name="T24"/>
                <a:gd fmla="*/ 2147483647 h 56" name="T25"/>
                <a:gd fmla="*/ 2147483647 w 48" name="T26"/>
                <a:gd fmla="*/ 2147483647 h 56" name="T27"/>
                <a:gd fmla="*/ 2147483647 w 48" name="T28"/>
                <a:gd fmla="*/ 2147483647 h 56" name="T29"/>
                <a:gd fmla="*/ 2147483647 w 48" name="T30"/>
                <a:gd fmla="*/ 2147483647 h 56" name="T31"/>
                <a:gd fmla="*/ 2147483647 w 48" name="T32"/>
                <a:gd fmla="*/ 2147483647 h 56" name="T33"/>
                <a:gd fmla="*/ 2147483647 w 48" name="T34"/>
                <a:gd fmla="*/ 2147483647 h 56" name="T35"/>
                <a:gd fmla="*/ 2147483647 w 48" name="T36"/>
                <a:gd fmla="*/ 0 h 56" name="T37"/>
                <a:gd fmla="*/ 2147483647 w 48" name="T38"/>
                <a:gd fmla="*/ 2147483647 h 56" name="T39"/>
                <a:gd fmla="*/ 0 w 48" name="T40"/>
                <a:gd fmla="*/ 2147483647 h 56" name="T41"/>
                <a:gd fmla="*/ 2147483647 w 48" name="T42"/>
                <a:gd fmla="*/ 2147483647 h 56" name="T43"/>
                <a:gd fmla="*/ 2147483647 w 48" name="T44"/>
                <a:gd fmla="*/ 2147483647 h 56" name="T45"/>
                <a:gd fmla="*/ 2147483647 w 48" name="T46"/>
                <a:gd fmla="*/ 2147483647 h 56" name="T47"/>
                <a:gd fmla="*/ 2147483647 w 48" name="T48"/>
                <a:gd fmla="*/ 2147483647 h 56" name="T49"/>
                <a:gd fmla="*/ 2147483647 w 48" name="T50"/>
                <a:gd fmla="*/ 2147483647 h 56" name="T51"/>
                <a:gd fmla="*/ 2147483647 w 48" name="T52"/>
                <a:gd fmla="*/ 2147483647 h 5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48" name="T81"/>
                <a:gd fmla="*/ 0 h 56" name="T82"/>
                <a:gd fmla="*/ 48 w 48" name="T83"/>
                <a:gd fmla="*/ 56 h 56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56" w="48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6" name="Freeform 804"/>
            <p:cNvSpPr/>
            <p:nvPr/>
          </p:nvSpPr>
          <p:spPr bwMode="auto">
            <a:xfrm>
              <a:off x="3075667" y="3582710"/>
              <a:ext cx="214937" cy="300473"/>
            </a:xfrm>
            <a:custGeom>
              <a:gdLst>
                <a:gd fmla="*/ 2147483647 w 160" name="T0"/>
                <a:gd fmla="*/ 2147483647 h 224" name="T1"/>
                <a:gd fmla="*/ 2147483647 w 160" name="T2"/>
                <a:gd fmla="*/ 2147483647 h 224" name="T3"/>
                <a:gd fmla="*/ 2147483647 w 160" name="T4"/>
                <a:gd fmla="*/ 2147483647 h 224" name="T5"/>
                <a:gd fmla="*/ 2147483647 w 160" name="T6"/>
                <a:gd fmla="*/ 2147483647 h 224" name="T7"/>
                <a:gd fmla="*/ 2147483647 w 160" name="T8"/>
                <a:gd fmla="*/ 2147483647 h 224" name="T9"/>
                <a:gd fmla="*/ 2147483647 w 160" name="T10"/>
                <a:gd fmla="*/ 2147483647 h 224" name="T11"/>
                <a:gd fmla="*/ 2147483647 w 160" name="T12"/>
                <a:gd fmla="*/ 2147483647 h 224" name="T13"/>
                <a:gd fmla="*/ 2147483647 w 160" name="T14"/>
                <a:gd fmla="*/ 2147483647 h 224" name="T15"/>
                <a:gd fmla="*/ 2147483647 w 160" name="T16"/>
                <a:gd fmla="*/ 2147483647 h 224" name="T17"/>
                <a:gd fmla="*/ 2147483647 w 160" name="T18"/>
                <a:gd fmla="*/ 2147483647 h 224" name="T19"/>
                <a:gd fmla="*/ 2147483647 w 160" name="T20"/>
                <a:gd fmla="*/ 2147483647 h 224" name="T21"/>
                <a:gd fmla="*/ 2147483647 w 160" name="T22"/>
                <a:gd fmla="*/ 2147483647 h 224" name="T23"/>
                <a:gd fmla="*/ 2147483647 w 160" name="T24"/>
                <a:gd fmla="*/ 2147483647 h 224" name="T25"/>
                <a:gd fmla="*/ 2147483647 w 160" name="T26"/>
                <a:gd fmla="*/ 0 h 224" name="T27"/>
                <a:gd fmla="*/ 2147483647 w 160" name="T28"/>
                <a:gd fmla="*/ 0 h 224" name="T29"/>
                <a:gd fmla="*/ 2147483647 w 160" name="T30"/>
                <a:gd fmla="*/ 2147483647 h 224" name="T31"/>
                <a:gd fmla="*/ 2147483647 w 160" name="T32"/>
                <a:gd fmla="*/ 2147483647 h 224" name="T33"/>
                <a:gd fmla="*/ 2147483647 w 160" name="T34"/>
                <a:gd fmla="*/ 2147483647 h 224" name="T35"/>
                <a:gd fmla="*/ 2147483647 w 160" name="T36"/>
                <a:gd fmla="*/ 2147483647 h 224" name="T37"/>
                <a:gd fmla="*/ 2147483647 w 160" name="T38"/>
                <a:gd fmla="*/ 2147483647 h 224" name="T39"/>
                <a:gd fmla="*/ 2147483647 w 160" name="T40"/>
                <a:gd fmla="*/ 2147483647 h 224" name="T41"/>
                <a:gd fmla="*/ 0 w 160" name="T42"/>
                <a:gd fmla="*/ 2147483647 h 224" name="T43"/>
                <a:gd fmla="*/ 2147483647 w 160" name="T44"/>
                <a:gd fmla="*/ 2147483647 h 224" name="T45"/>
                <a:gd fmla="*/ 2147483647 w 160" name="T46"/>
                <a:gd fmla="*/ 2147483647 h 224" name="T47"/>
                <a:gd fmla="*/ 2147483647 w 160" name="T48"/>
                <a:gd fmla="*/ 2147483647 h 224" name="T49"/>
                <a:gd fmla="*/ 2147483647 w 160" name="T50"/>
                <a:gd fmla="*/ 2147483647 h 224" name="T51"/>
                <a:gd fmla="*/ 2147483647 w 160" name="T52"/>
                <a:gd fmla="*/ 2147483647 h 224" name="T53"/>
                <a:gd fmla="*/ 2147483647 w 160" name="T54"/>
                <a:gd fmla="*/ 2147483647 h 224" name="T55"/>
                <a:gd fmla="*/ 2147483647 w 160" name="T56"/>
                <a:gd fmla="*/ 2147483647 h 224" name="T57"/>
                <a:gd fmla="*/ 2147483647 w 160" name="T58"/>
                <a:gd fmla="*/ 2147483647 h 224" name="T59"/>
                <a:gd fmla="*/ 2147483647 w 160" name="T60"/>
                <a:gd fmla="*/ 2147483647 h 224" name="T61"/>
                <a:gd fmla="*/ 2147483647 w 160" name="T62"/>
                <a:gd fmla="*/ 2147483647 h 224" name="T63"/>
                <a:gd fmla="*/ 2147483647 w 160" name="T64"/>
                <a:gd fmla="*/ 2147483647 h 224" name="T65"/>
                <a:gd fmla="*/ 2147483647 w 160" name="T66"/>
                <a:gd fmla="*/ 2147483647 h 224" name="T67"/>
                <a:gd fmla="*/ 2147483647 w 160" name="T68"/>
                <a:gd fmla="*/ 2147483647 h 224" name="T69"/>
                <a:gd fmla="*/ 2147483647 w 160" name="T70"/>
                <a:gd fmla="*/ 2147483647 h 224" name="T71"/>
                <a:gd fmla="*/ 2147483647 w 160" name="T72"/>
                <a:gd fmla="*/ 2147483647 h 224" name="T73"/>
                <a:gd fmla="*/ 2147483647 w 160" name="T74"/>
                <a:gd fmla="*/ 2147483647 h 224" name="T75"/>
                <a:gd fmla="*/ 2147483647 w 160" name="T76"/>
                <a:gd fmla="*/ 2147483647 h 224" name="T77"/>
                <a:gd fmla="*/ 2147483647 w 160" name="T78"/>
                <a:gd fmla="*/ 2147483647 h 224" name="T79"/>
                <a:gd fmla="*/ 2147483647 w 160" name="T80"/>
                <a:gd fmla="*/ 2147483647 h 224" name="T81"/>
                <a:gd fmla="*/ 2147483647 w 160" name="T82"/>
                <a:gd fmla="*/ 2147483647 h 224" name="T83"/>
                <a:gd fmla="*/ 2147483647 w 160" name="T84"/>
                <a:gd fmla="*/ 2147483647 h 224" name="T85"/>
                <a:gd fmla="*/ 2147483647 w 160" name="T86"/>
                <a:gd fmla="*/ 2147483647 h 224" name="T87"/>
                <a:gd fmla="*/ 2147483647 w 160" name="T88"/>
                <a:gd fmla="*/ 0 h 224" name="T89"/>
                <a:gd fmla="*/ 2147483647 w 160" name="T90"/>
                <a:gd fmla="*/ 0 h 224" name="T91"/>
                <a:gd fmla="*/ 2147483647 w 160" name="T92"/>
                <a:gd fmla="*/ 2147483647 h 224" name="T93"/>
                <a:gd fmla="*/ 2147483647 w 160" name="T94"/>
                <a:gd fmla="*/ 2147483647 h 224" name="T95"/>
                <a:gd fmla="*/ 2147483647 w 160" name="T96"/>
                <a:gd fmla="*/ 2147483647 h 224" name="T97"/>
                <a:gd fmla="*/ 2147483647 w 160" name="T98"/>
                <a:gd fmla="*/ 2147483647 h 224" name="T99"/>
                <a:gd fmla="*/ 2147483647 w 160" name="T100"/>
                <a:gd fmla="*/ 2147483647 h 224" name="T101"/>
                <a:gd fmla="*/ 2147483647 w 160" name="T102"/>
                <a:gd fmla="*/ 2147483647 h 224" name="T103"/>
                <a:gd fmla="*/ 0 w 160" name="T104"/>
                <a:gd fmla="*/ 2147483647 h 224" name="T105"/>
                <a:gd fmla="*/ 2147483647 w 160" name="T106"/>
                <a:gd fmla="*/ 2147483647 h 224" name="T107"/>
                <a:gd fmla="*/ 2147483647 w 160" name="T108"/>
                <a:gd fmla="*/ 2147483647 h 224" name="T109"/>
                <a:gd fmla="*/ 2147483647 w 160" name="T110"/>
                <a:gd fmla="*/ 2147483647 h 224" name="T111"/>
                <a:gd fmla="*/ 2147483647 w 160" name="T112"/>
                <a:gd fmla="*/ 2147483647 h 224" name="T113"/>
                <a:gd fmla="*/ 2147483647 w 160" name="T114"/>
                <a:gd fmla="*/ 2147483647 h 224" name="T115"/>
                <a:gd fmla="*/ 2147483647 w 160" name="T116"/>
                <a:gd fmla="*/ 2147483647 h 224" name="T117"/>
                <a:gd fmla="*/ 2147483647 w 160" name="T118"/>
                <a:gd fmla="*/ 2147483647 h 224" name="T119"/>
                <a:gd fmla="*/ 2147483647 w 160" name="T120"/>
                <a:gd fmla="*/ 2147483647 h 224" name="T121"/>
                <a:gd fmla="*/ 2147483647 w 160" name="T122"/>
                <a:gd fmla="*/ 2147483647 h 224" name="T123"/>
                <a:gd fmla="*/ 2147483647 w 160" name="T124"/>
                <a:gd fmla="*/ 2147483647 h 224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160" name="T189"/>
                <a:gd fmla="*/ 0 h 224" name="T190"/>
                <a:gd fmla="*/ 160 w 160" name="T191"/>
                <a:gd fmla="*/ 224 h 224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224" w="160">
                  <a:moveTo>
                    <a:pt x="152" y="136"/>
                  </a:move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7" name="Freeform 805"/>
            <p:cNvSpPr/>
            <p:nvPr/>
          </p:nvSpPr>
          <p:spPr bwMode="auto">
            <a:xfrm>
              <a:off x="3097599" y="3550909"/>
              <a:ext cx="85536" cy="107468"/>
            </a:xfrm>
            <a:custGeom>
              <a:gdLst>
                <a:gd fmla="*/ 2147483647 w 64" name="T0"/>
                <a:gd fmla="*/ 2147483647 h 80" name="T1"/>
                <a:gd fmla="*/ 2147483647 w 64" name="T2"/>
                <a:gd fmla="*/ 2147483647 h 80" name="T3"/>
                <a:gd fmla="*/ 2147483647 w 64" name="T4"/>
                <a:gd fmla="*/ 2147483647 h 80" name="T5"/>
                <a:gd fmla="*/ 2147483647 w 64" name="T6"/>
                <a:gd fmla="*/ 2147483647 h 80" name="T7"/>
                <a:gd fmla="*/ 2147483647 w 64" name="T8"/>
                <a:gd fmla="*/ 2147483647 h 80" name="T9"/>
                <a:gd fmla="*/ 2147483647 w 64" name="T10"/>
                <a:gd fmla="*/ 2147483647 h 80" name="T11"/>
                <a:gd fmla="*/ 2147483647 w 64" name="T12"/>
                <a:gd fmla="*/ 0 h 80" name="T13"/>
                <a:gd fmla="*/ 2147483647 w 64" name="T14"/>
                <a:gd fmla="*/ 2147483647 h 80" name="T15"/>
                <a:gd fmla="*/ 0 w 64" name="T16"/>
                <a:gd fmla="*/ 2147483647 h 80" name="T17"/>
                <a:gd fmla="*/ 2147483647 w 64" name="T18"/>
                <a:gd fmla="*/ 2147483647 h 80" name="T19"/>
                <a:gd fmla="*/ 0 w 64" name="T20"/>
                <a:gd fmla="*/ 2147483647 h 80" name="T21"/>
                <a:gd fmla="*/ 0 w 64" name="T22"/>
                <a:gd fmla="*/ 2147483647 h 80" name="T23"/>
                <a:gd fmla="*/ 2147483647 w 64" name="T24"/>
                <a:gd fmla="*/ 2147483647 h 8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80" name="T40"/>
                <a:gd fmla="*/ 64 w 64" name="T41"/>
                <a:gd fmla="*/ 80 h 8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0" w="64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8" name="Freeform 806"/>
            <p:cNvSpPr/>
            <p:nvPr/>
          </p:nvSpPr>
          <p:spPr bwMode="auto">
            <a:xfrm>
              <a:off x="2947363" y="3304170"/>
              <a:ext cx="96502" cy="42768"/>
            </a:xfrm>
            <a:custGeom>
              <a:gdLst>
                <a:gd fmla="*/ 2147483647 w 72" name="T0"/>
                <a:gd fmla="*/ 2147483647 h 32" name="T1"/>
                <a:gd fmla="*/ 2147483647 w 72" name="T2"/>
                <a:gd fmla="*/ 0 h 32" name="T3"/>
                <a:gd fmla="*/ 2147483647 w 72" name="T4"/>
                <a:gd fmla="*/ 0 h 32" name="T5"/>
                <a:gd fmla="*/ 0 w 72" name="T6"/>
                <a:gd fmla="*/ 2147483647 h 32" name="T7"/>
                <a:gd fmla="*/ 0 w 72" name="T8"/>
                <a:gd fmla="*/ 2147483647 h 32" name="T9"/>
                <a:gd fmla="*/ 2147483647 w 72" name="T10"/>
                <a:gd fmla="*/ 2147483647 h 32" name="T11"/>
                <a:gd fmla="*/ 2147483647 w 72" name="T12"/>
                <a:gd fmla="*/ 2147483647 h 32" name="T13"/>
                <a:gd fmla="*/ 2147483647 w 72" name="T14"/>
                <a:gd fmla="*/ 2147483647 h 3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72" name="T24"/>
                <a:gd fmla="*/ 0 h 32" name="T25"/>
                <a:gd fmla="*/ 72 w 72" name="T26"/>
                <a:gd fmla="*/ 32 h 32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32" w="72">
                  <a:moveTo>
                    <a:pt x="72" y="8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72" y="8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9" name="Freeform 807"/>
            <p:cNvSpPr/>
            <p:nvPr/>
          </p:nvSpPr>
          <p:spPr bwMode="auto">
            <a:xfrm>
              <a:off x="2893629" y="3271271"/>
              <a:ext cx="74570" cy="64701"/>
            </a:xfrm>
            <a:custGeom>
              <a:gdLst>
                <a:gd fmla="*/ 2147483647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0 h 48" name="T5"/>
                <a:gd fmla="*/ 2147483647 w 56" name="T6"/>
                <a:gd fmla="*/ 0 h 48" name="T7"/>
                <a:gd fmla="*/ 2147483647 w 56" name="T8"/>
                <a:gd fmla="*/ 2147483647 h 48" name="T9"/>
                <a:gd fmla="*/ 2147483647 w 56" name="T10"/>
                <a:gd fmla="*/ 2147483647 h 48" name="T11"/>
                <a:gd fmla="*/ 2147483647 w 56" name="T12"/>
                <a:gd fmla="*/ 2147483647 h 48" name="T13"/>
                <a:gd fmla="*/ 0 w 56" name="T14"/>
                <a:gd fmla="*/ 2147483647 h 48" name="T15"/>
                <a:gd fmla="*/ 0 w 56" name="T16"/>
                <a:gd fmla="*/ 2147483647 h 48" name="T17"/>
                <a:gd fmla="*/ 0 w 56" name="T18"/>
                <a:gd fmla="*/ 2147483647 h 48" name="T19"/>
                <a:gd fmla="*/ 2147483647 w 56" name="T20"/>
                <a:gd fmla="*/ 2147483647 h 48" name="T21"/>
                <a:gd fmla="*/ 2147483647 w 56" name="T22"/>
                <a:gd fmla="*/ 2147483647 h 48" name="T23"/>
                <a:gd fmla="*/ 2147483647 w 56" name="T24"/>
                <a:gd fmla="*/ 2147483647 h 48" name="T25"/>
                <a:gd fmla="*/ 2147483647 w 56" name="T26"/>
                <a:gd fmla="*/ 2147483647 h 4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56" name="T42"/>
                <a:gd fmla="*/ 0 h 48" name="T43"/>
                <a:gd fmla="*/ 56 w 56" name="T44"/>
                <a:gd fmla="*/ 48 h 48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48" w="56">
                  <a:moveTo>
                    <a:pt x="56" y="24"/>
                  </a:moveTo>
                  <a:lnTo>
                    <a:pt x="4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0" y="32"/>
                  </a:lnTo>
                  <a:lnTo>
                    <a:pt x="56" y="24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0" name="Freeform 808"/>
            <p:cNvSpPr/>
            <p:nvPr/>
          </p:nvSpPr>
          <p:spPr bwMode="auto">
            <a:xfrm>
              <a:off x="2474721" y="2992731"/>
              <a:ext cx="515410" cy="332275"/>
            </a:xfrm>
            <a:custGeom>
              <a:gdLst>
                <a:gd fmla="*/ 2147483647 w 384" name="T0"/>
                <a:gd fmla="*/ 2147483647 h 248" name="T1"/>
                <a:gd fmla="*/ 2147483647 w 384" name="T2"/>
                <a:gd fmla="*/ 2147483647 h 248" name="T3"/>
                <a:gd fmla="*/ 2147483647 w 384" name="T4"/>
                <a:gd fmla="*/ 2147483647 h 248" name="T5"/>
                <a:gd fmla="*/ 2147483647 w 384" name="T6"/>
                <a:gd fmla="*/ 2147483647 h 248" name="T7"/>
                <a:gd fmla="*/ 2147483647 w 384" name="T8"/>
                <a:gd fmla="*/ 2147483647 h 248" name="T9"/>
                <a:gd fmla="*/ 2147483647 w 384" name="T10"/>
                <a:gd fmla="*/ 2147483647 h 248" name="T11"/>
                <a:gd fmla="*/ 2147483647 w 384" name="T12"/>
                <a:gd fmla="*/ 2147483647 h 248" name="T13"/>
                <a:gd fmla="*/ 2147483647 w 384" name="T14"/>
                <a:gd fmla="*/ 2147483647 h 248" name="T15"/>
                <a:gd fmla="*/ 2147483647 w 384" name="T16"/>
                <a:gd fmla="*/ 2147483647 h 248" name="T17"/>
                <a:gd fmla="*/ 2147483647 w 384" name="T18"/>
                <a:gd fmla="*/ 2147483647 h 248" name="T19"/>
                <a:gd fmla="*/ 2147483647 w 384" name="T20"/>
                <a:gd fmla="*/ 2147483647 h 248" name="T21"/>
                <a:gd fmla="*/ 2147483647 w 384" name="T22"/>
                <a:gd fmla="*/ 2147483647 h 248" name="T23"/>
                <a:gd fmla="*/ 2147483647 w 384" name="T24"/>
                <a:gd fmla="*/ 2147483647 h 248" name="T25"/>
                <a:gd fmla="*/ 2147483647 w 384" name="T26"/>
                <a:gd fmla="*/ 2147483647 h 248" name="T27"/>
                <a:gd fmla="*/ 2147483647 w 384" name="T28"/>
                <a:gd fmla="*/ 2147483647 h 248" name="T29"/>
                <a:gd fmla="*/ 2147483647 w 384" name="T30"/>
                <a:gd fmla="*/ 2147483647 h 248" name="T31"/>
                <a:gd fmla="*/ 2147483647 w 384" name="T32"/>
                <a:gd fmla="*/ 2147483647 h 248" name="T33"/>
                <a:gd fmla="*/ 2147483647 w 384" name="T34"/>
                <a:gd fmla="*/ 2147483647 h 248" name="T35"/>
                <a:gd fmla="*/ 2147483647 w 384" name="T36"/>
                <a:gd fmla="*/ 2147483647 h 248" name="T37"/>
                <a:gd fmla="*/ 2147483647 w 384" name="T38"/>
                <a:gd fmla="*/ 2147483647 h 248" name="T39"/>
                <a:gd fmla="*/ 2147483647 w 384" name="T40"/>
                <a:gd fmla="*/ 2147483647 h 248" name="T41"/>
                <a:gd fmla="*/ 2147483647 w 384" name="T42"/>
                <a:gd fmla="*/ 2147483647 h 248" name="T43"/>
                <a:gd fmla="*/ 2147483647 w 384" name="T44"/>
                <a:gd fmla="*/ 2147483647 h 248" name="T45"/>
                <a:gd fmla="*/ 2147483647 w 384" name="T46"/>
                <a:gd fmla="*/ 0 h 248" name="T47"/>
                <a:gd fmla="*/ 0 w 384" name="T48"/>
                <a:gd fmla="*/ 0 h 248" name="T49"/>
                <a:gd fmla="*/ 2147483647 w 384" name="T50"/>
                <a:gd fmla="*/ 2147483647 h 248" name="T51"/>
                <a:gd fmla="*/ 2147483647 w 384" name="T52"/>
                <a:gd fmla="*/ 2147483647 h 248" name="T53"/>
                <a:gd fmla="*/ 2147483647 w 384" name="T54"/>
                <a:gd fmla="*/ 2147483647 h 248" name="T55"/>
                <a:gd fmla="*/ 2147483647 w 384" name="T56"/>
                <a:gd fmla="*/ 2147483647 h 248" name="T57"/>
                <a:gd fmla="*/ 2147483647 w 384" name="T58"/>
                <a:gd fmla="*/ 2147483647 h 248" name="T59"/>
                <a:gd fmla="*/ 2147483647 w 384" name="T60"/>
                <a:gd fmla="*/ 2147483647 h 248" name="T61"/>
                <a:gd fmla="*/ 2147483647 w 384" name="T62"/>
                <a:gd fmla="*/ 2147483647 h 248" name="T63"/>
                <a:gd fmla="*/ 2147483647 w 384" name="T64"/>
                <a:gd fmla="*/ 2147483647 h 248" name="T65"/>
                <a:gd fmla="*/ 2147483647 w 384" name="T66"/>
                <a:gd fmla="*/ 2147483647 h 248" name="T67"/>
                <a:gd fmla="*/ 2147483647 w 384" name="T68"/>
                <a:gd fmla="*/ 2147483647 h 248" name="T69"/>
                <a:gd fmla="*/ 2147483647 w 384" name="T70"/>
                <a:gd fmla="*/ 2147483647 h 248" name="T71"/>
                <a:gd fmla="*/ 2147483647 w 384" name="T72"/>
                <a:gd fmla="*/ 2147483647 h 248" name="T73"/>
                <a:gd fmla="*/ 2147483647 w 384" name="T74"/>
                <a:gd fmla="*/ 2147483647 h 248" name="T75"/>
                <a:gd fmla="*/ 2147483647 w 384" name="T76"/>
                <a:gd fmla="*/ 2147483647 h 248" name="T77"/>
                <a:gd fmla="*/ 2147483647 w 384" name="T78"/>
                <a:gd fmla="*/ 2147483647 h 248" name="T79"/>
                <a:gd fmla="*/ 2147483647 w 384" name="T80"/>
                <a:gd fmla="*/ 2147483647 h 248" name="T81"/>
                <a:gd fmla="*/ 2147483647 w 384" name="T82"/>
                <a:gd fmla="*/ 2147483647 h 248" name="T83"/>
                <a:gd fmla="*/ 2147483647 w 384" name="T84"/>
                <a:gd fmla="*/ 2147483647 h 248" name="T85"/>
                <a:gd fmla="*/ 2147483647 w 384" name="T86"/>
                <a:gd fmla="*/ 2147483647 h 248" name="T87"/>
                <a:gd fmla="*/ 2147483647 w 384" name="T88"/>
                <a:gd fmla="*/ 2147483647 h 248" name="T89"/>
                <a:gd fmla="*/ 2147483647 w 384" name="T90"/>
                <a:gd fmla="*/ 2147483647 h 248" name="T91"/>
                <a:gd fmla="*/ 2147483647 w 384" name="T92"/>
                <a:gd fmla="*/ 2147483647 h 248" name="T93"/>
                <a:gd fmla="*/ 2147483647 w 384" name="T94"/>
                <a:gd fmla="*/ 2147483647 h 248" name="T95"/>
                <a:gd fmla="*/ 2147483647 w 384" name="T96"/>
                <a:gd fmla="*/ 2147483647 h 248" name="T97"/>
                <a:gd fmla="*/ 2147483647 w 384" name="T98"/>
                <a:gd fmla="*/ 2147483647 h 248" name="T99"/>
                <a:gd fmla="*/ 2147483647 w 384" name="T100"/>
                <a:gd fmla="*/ 2147483647 h 248" name="T101"/>
                <a:gd fmla="*/ 2147483647 w 384" name="T102"/>
                <a:gd fmla="*/ 2147483647 h 248" name="T103"/>
                <a:gd fmla="*/ 2147483647 w 384" name="T104"/>
                <a:gd fmla="*/ 2147483647 h 248" name="T105"/>
                <a:gd fmla="*/ 2147483647 w 384" name="T106"/>
                <a:gd fmla="*/ 2147483647 h 248" name="T107"/>
                <a:gd fmla="*/ 2147483647 w 384" name="T108"/>
                <a:gd fmla="*/ 2147483647 h 248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384" name="T165"/>
                <a:gd fmla="*/ 0 h 248" name="T166"/>
                <a:gd fmla="*/ 384 w 384" name="T167"/>
                <a:gd fmla="*/ 248 h 248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248" w="384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1" name="Freeform 809"/>
            <p:cNvSpPr/>
            <p:nvPr/>
          </p:nvSpPr>
          <p:spPr bwMode="auto">
            <a:xfrm>
              <a:off x="3097599" y="3550909"/>
              <a:ext cx="85536" cy="107468"/>
            </a:xfrm>
            <a:custGeom>
              <a:gdLst>
                <a:gd fmla="*/ 2147483647 w 64" name="T0"/>
                <a:gd fmla="*/ 2147483647 h 80" name="T1"/>
                <a:gd fmla="*/ 2147483647 w 64" name="T2"/>
                <a:gd fmla="*/ 2147483647 h 80" name="T3"/>
                <a:gd fmla="*/ 2147483647 w 64" name="T4"/>
                <a:gd fmla="*/ 2147483647 h 80" name="T5"/>
                <a:gd fmla="*/ 2147483647 w 64" name="T6"/>
                <a:gd fmla="*/ 2147483647 h 80" name="T7"/>
                <a:gd fmla="*/ 2147483647 w 64" name="T8"/>
                <a:gd fmla="*/ 2147483647 h 80" name="T9"/>
                <a:gd fmla="*/ 2147483647 w 64" name="T10"/>
                <a:gd fmla="*/ 2147483647 h 80" name="T11"/>
                <a:gd fmla="*/ 2147483647 w 64" name="T12"/>
                <a:gd fmla="*/ 0 h 80" name="T13"/>
                <a:gd fmla="*/ 2147483647 w 64" name="T14"/>
                <a:gd fmla="*/ 2147483647 h 80" name="T15"/>
                <a:gd fmla="*/ 0 w 64" name="T16"/>
                <a:gd fmla="*/ 2147483647 h 80" name="T17"/>
                <a:gd fmla="*/ 2147483647 w 64" name="T18"/>
                <a:gd fmla="*/ 2147483647 h 80" name="T19"/>
                <a:gd fmla="*/ 0 w 64" name="T20"/>
                <a:gd fmla="*/ 2147483647 h 80" name="T21"/>
                <a:gd fmla="*/ 0 w 64" name="T22"/>
                <a:gd fmla="*/ 2147483647 h 80" name="T23"/>
                <a:gd fmla="*/ 2147483647 w 64" name="T24"/>
                <a:gd fmla="*/ 2147483647 h 8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80" name="T40"/>
                <a:gd fmla="*/ 64 w 64" name="T41"/>
                <a:gd fmla="*/ 80 h 8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0" w="64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2" name="Freeform 810"/>
            <p:cNvSpPr/>
            <p:nvPr/>
          </p:nvSpPr>
          <p:spPr bwMode="auto">
            <a:xfrm>
              <a:off x="2474721" y="2992731"/>
              <a:ext cx="515410" cy="332275"/>
            </a:xfrm>
            <a:custGeom>
              <a:gdLst>
                <a:gd fmla="*/ 2147483647 w 384" name="T0"/>
                <a:gd fmla="*/ 2147483647 h 248" name="T1"/>
                <a:gd fmla="*/ 2147483647 w 384" name="T2"/>
                <a:gd fmla="*/ 2147483647 h 248" name="T3"/>
                <a:gd fmla="*/ 2147483647 w 384" name="T4"/>
                <a:gd fmla="*/ 2147483647 h 248" name="T5"/>
                <a:gd fmla="*/ 2147483647 w 384" name="T6"/>
                <a:gd fmla="*/ 2147483647 h 248" name="T7"/>
                <a:gd fmla="*/ 2147483647 w 384" name="T8"/>
                <a:gd fmla="*/ 2147483647 h 248" name="T9"/>
                <a:gd fmla="*/ 2147483647 w 384" name="T10"/>
                <a:gd fmla="*/ 2147483647 h 248" name="T11"/>
                <a:gd fmla="*/ 2147483647 w 384" name="T12"/>
                <a:gd fmla="*/ 2147483647 h 248" name="T13"/>
                <a:gd fmla="*/ 2147483647 w 384" name="T14"/>
                <a:gd fmla="*/ 2147483647 h 248" name="T15"/>
                <a:gd fmla="*/ 2147483647 w 384" name="T16"/>
                <a:gd fmla="*/ 2147483647 h 248" name="T17"/>
                <a:gd fmla="*/ 2147483647 w 384" name="T18"/>
                <a:gd fmla="*/ 2147483647 h 248" name="T19"/>
                <a:gd fmla="*/ 2147483647 w 384" name="T20"/>
                <a:gd fmla="*/ 2147483647 h 248" name="T21"/>
                <a:gd fmla="*/ 2147483647 w 384" name="T22"/>
                <a:gd fmla="*/ 2147483647 h 248" name="T23"/>
                <a:gd fmla="*/ 2147483647 w 384" name="T24"/>
                <a:gd fmla="*/ 2147483647 h 248" name="T25"/>
                <a:gd fmla="*/ 2147483647 w 384" name="T26"/>
                <a:gd fmla="*/ 2147483647 h 248" name="T27"/>
                <a:gd fmla="*/ 2147483647 w 384" name="T28"/>
                <a:gd fmla="*/ 2147483647 h 248" name="T29"/>
                <a:gd fmla="*/ 2147483647 w 384" name="T30"/>
                <a:gd fmla="*/ 2147483647 h 248" name="T31"/>
                <a:gd fmla="*/ 2147483647 w 384" name="T32"/>
                <a:gd fmla="*/ 2147483647 h 248" name="T33"/>
                <a:gd fmla="*/ 2147483647 w 384" name="T34"/>
                <a:gd fmla="*/ 2147483647 h 248" name="T35"/>
                <a:gd fmla="*/ 2147483647 w 384" name="T36"/>
                <a:gd fmla="*/ 2147483647 h 248" name="T37"/>
                <a:gd fmla="*/ 2147483647 w 384" name="T38"/>
                <a:gd fmla="*/ 2147483647 h 248" name="T39"/>
                <a:gd fmla="*/ 2147483647 w 384" name="T40"/>
                <a:gd fmla="*/ 2147483647 h 248" name="T41"/>
                <a:gd fmla="*/ 2147483647 w 384" name="T42"/>
                <a:gd fmla="*/ 2147483647 h 248" name="T43"/>
                <a:gd fmla="*/ 2147483647 w 384" name="T44"/>
                <a:gd fmla="*/ 2147483647 h 248" name="T45"/>
                <a:gd fmla="*/ 2147483647 w 384" name="T46"/>
                <a:gd fmla="*/ 2147483647 h 248" name="T47"/>
                <a:gd fmla="*/ 2147483647 w 384" name="T48"/>
                <a:gd fmla="*/ 0 h 248" name="T49"/>
                <a:gd fmla="*/ 0 w 384" name="T50"/>
                <a:gd fmla="*/ 0 h 248" name="T51"/>
                <a:gd fmla="*/ 2147483647 w 384" name="T52"/>
                <a:gd fmla="*/ 2147483647 h 248" name="T53"/>
                <a:gd fmla="*/ 2147483647 w 384" name="T54"/>
                <a:gd fmla="*/ 2147483647 h 248" name="T55"/>
                <a:gd fmla="*/ 2147483647 w 384" name="T56"/>
                <a:gd fmla="*/ 2147483647 h 248" name="T57"/>
                <a:gd fmla="*/ 2147483647 w 384" name="T58"/>
                <a:gd fmla="*/ 2147483647 h 248" name="T59"/>
                <a:gd fmla="*/ 2147483647 w 384" name="T60"/>
                <a:gd fmla="*/ 2147483647 h 248" name="T61"/>
                <a:gd fmla="*/ 2147483647 w 384" name="T62"/>
                <a:gd fmla="*/ 2147483647 h 248" name="T63"/>
                <a:gd fmla="*/ 2147483647 w 384" name="T64"/>
                <a:gd fmla="*/ 2147483647 h 248" name="T65"/>
                <a:gd fmla="*/ 2147483647 w 384" name="T66"/>
                <a:gd fmla="*/ 2147483647 h 248" name="T67"/>
                <a:gd fmla="*/ 2147483647 w 384" name="T68"/>
                <a:gd fmla="*/ 2147483647 h 248" name="T69"/>
                <a:gd fmla="*/ 2147483647 w 384" name="T70"/>
                <a:gd fmla="*/ 2147483647 h 248" name="T71"/>
                <a:gd fmla="*/ 2147483647 w 384" name="T72"/>
                <a:gd fmla="*/ 2147483647 h 248" name="T73"/>
                <a:gd fmla="*/ 2147483647 w 384" name="T74"/>
                <a:gd fmla="*/ 2147483647 h 248" name="T75"/>
                <a:gd fmla="*/ 2147483647 w 384" name="T76"/>
                <a:gd fmla="*/ 2147483647 h 248" name="T77"/>
                <a:gd fmla="*/ 2147483647 w 384" name="T78"/>
                <a:gd fmla="*/ 2147483647 h 248" name="T79"/>
                <a:gd fmla="*/ 2147483647 w 384" name="T80"/>
                <a:gd fmla="*/ 2147483647 h 248" name="T81"/>
                <a:gd fmla="*/ 2147483647 w 384" name="T82"/>
                <a:gd fmla="*/ 2147483647 h 248" name="T83"/>
                <a:gd fmla="*/ 2147483647 w 384" name="T84"/>
                <a:gd fmla="*/ 2147483647 h 248" name="T85"/>
                <a:gd fmla="*/ 2147483647 w 384" name="T86"/>
                <a:gd fmla="*/ 2147483647 h 248" name="T87"/>
                <a:gd fmla="*/ 2147483647 w 384" name="T88"/>
                <a:gd fmla="*/ 2147483647 h 248" name="T89"/>
                <a:gd fmla="*/ 2147483647 w 384" name="T90"/>
                <a:gd fmla="*/ 2147483647 h 248" name="T91"/>
                <a:gd fmla="*/ 2147483647 w 384" name="T92"/>
                <a:gd fmla="*/ 2147483647 h 248" name="T93"/>
                <a:gd fmla="*/ 2147483647 w 384" name="T94"/>
                <a:gd fmla="*/ 2147483647 h 248" name="T95"/>
                <a:gd fmla="*/ 2147483647 w 384" name="T96"/>
                <a:gd fmla="*/ 2147483647 h 248" name="T97"/>
                <a:gd fmla="*/ 2147483647 w 384" name="T98"/>
                <a:gd fmla="*/ 2147483647 h 248" name="T99"/>
                <a:gd fmla="*/ 2147483647 w 384" name="T100"/>
                <a:gd fmla="*/ 2147483647 h 248" name="T101"/>
                <a:gd fmla="*/ 2147483647 w 384" name="T102"/>
                <a:gd fmla="*/ 2147483647 h 248" name="T103"/>
                <a:gd fmla="*/ 2147483647 w 384" name="T104"/>
                <a:gd fmla="*/ 2147483647 h 248" name="T105"/>
                <a:gd fmla="*/ 2147483647 w 384" name="T106"/>
                <a:gd fmla="*/ 2147483647 h 248" name="T107"/>
                <a:gd fmla="*/ 2147483647 w 384" name="T108"/>
                <a:gd fmla="*/ 2147483647 h 248" name="T109"/>
                <a:gd fmla="*/ 2147483647 w 384" name="T110"/>
                <a:gd fmla="*/ 2147483647 h 248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384" name="T168"/>
                <a:gd fmla="*/ 0 h 248" name="T169"/>
                <a:gd fmla="*/ 384 w 384" name="T170"/>
                <a:gd fmla="*/ 248 h 248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248" w="384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3" name="Freeform 778"/>
            <p:cNvSpPr/>
            <p:nvPr/>
          </p:nvSpPr>
          <p:spPr bwMode="auto">
            <a:xfrm>
              <a:off x="2071166" y="1789743"/>
              <a:ext cx="1449727" cy="999017"/>
            </a:xfrm>
            <a:custGeom>
              <a:gdLst>
                <a:gd fmla="*/ 2147483647 w 1080" name="T0"/>
                <a:gd fmla="*/ 2147483647 h 744" name="T1"/>
                <a:gd fmla="*/ 2147483647 w 1080" name="T2"/>
                <a:gd fmla="*/ 2147483647 h 744" name="T3"/>
                <a:gd fmla="*/ 2147483647 w 1080" name="T4"/>
                <a:gd fmla="*/ 2147483647 h 744" name="T5"/>
                <a:gd fmla="*/ 2147483647 w 1080" name="T6"/>
                <a:gd fmla="*/ 2147483647 h 744" name="T7"/>
                <a:gd fmla="*/ 2147483647 w 1080" name="T8"/>
                <a:gd fmla="*/ 2147483647 h 744" name="T9"/>
                <a:gd fmla="*/ 2147483647 w 1080" name="T10"/>
                <a:gd fmla="*/ 2147483647 h 744" name="T11"/>
                <a:gd fmla="*/ 2147483647 w 1080" name="T12"/>
                <a:gd fmla="*/ 2147483647 h 744" name="T13"/>
                <a:gd fmla="*/ 2147483647 w 1080" name="T14"/>
                <a:gd fmla="*/ 2147483647 h 744" name="T15"/>
                <a:gd fmla="*/ 2147483647 w 1080" name="T16"/>
                <a:gd fmla="*/ 2147483647 h 744" name="T17"/>
                <a:gd fmla="*/ 2147483647 w 1080" name="T18"/>
                <a:gd fmla="*/ 2147483647 h 744" name="T19"/>
                <a:gd fmla="*/ 2147483647 w 1080" name="T20"/>
                <a:gd fmla="*/ 2147483647 h 744" name="T21"/>
                <a:gd fmla="*/ 2147483647 w 1080" name="T22"/>
                <a:gd fmla="*/ 2147483647 h 744" name="T23"/>
                <a:gd fmla="*/ 2147483647 w 1080" name="T24"/>
                <a:gd fmla="*/ 2147483647 h 744" name="T25"/>
                <a:gd fmla="*/ 2147483647 w 1080" name="T26"/>
                <a:gd fmla="*/ 2147483647 h 744" name="T27"/>
                <a:gd fmla="*/ 2147483647 w 1080" name="T28"/>
                <a:gd fmla="*/ 2147483647 h 744" name="T29"/>
                <a:gd fmla="*/ 2147483647 w 1080" name="T30"/>
                <a:gd fmla="*/ 2147483647 h 744" name="T31"/>
                <a:gd fmla="*/ 2147483647 w 1080" name="T32"/>
                <a:gd fmla="*/ 2147483647 h 744" name="T33"/>
                <a:gd fmla="*/ 2147483647 w 1080" name="T34"/>
                <a:gd fmla="*/ 2147483647 h 744" name="T35"/>
                <a:gd fmla="*/ 2147483647 w 1080" name="T36"/>
                <a:gd fmla="*/ 2147483647 h 744" name="T37"/>
                <a:gd fmla="*/ 2147483647 w 1080" name="T38"/>
                <a:gd fmla="*/ 2147483647 h 744" name="T39"/>
                <a:gd fmla="*/ 2147483647 w 1080" name="T40"/>
                <a:gd fmla="*/ 2147483647 h 744" name="T41"/>
                <a:gd fmla="*/ 2147483647 w 1080" name="T42"/>
                <a:gd fmla="*/ 2147483647 h 744" name="T43"/>
                <a:gd fmla="*/ 2147483647 w 1080" name="T44"/>
                <a:gd fmla="*/ 2147483647 h 744" name="T45"/>
                <a:gd fmla="*/ 2147483647 w 1080" name="T46"/>
                <a:gd fmla="*/ 2147483647 h 744" name="T47"/>
                <a:gd fmla="*/ 2147483647 w 1080" name="T48"/>
                <a:gd fmla="*/ 2147483647 h 744" name="T49"/>
                <a:gd fmla="*/ 2147483647 w 1080" name="T50"/>
                <a:gd fmla="*/ 2147483647 h 744" name="T51"/>
                <a:gd fmla="*/ 2147483647 w 1080" name="T52"/>
                <a:gd fmla="*/ 2147483647 h 744" name="T53"/>
                <a:gd fmla="*/ 2147483647 w 1080" name="T54"/>
                <a:gd fmla="*/ 2147483647 h 744" name="T55"/>
                <a:gd fmla="*/ 2147483647 w 1080" name="T56"/>
                <a:gd fmla="*/ 2147483647 h 744" name="T57"/>
                <a:gd fmla="*/ 2147483647 w 1080" name="T58"/>
                <a:gd fmla="*/ 2147483647 h 744" name="T59"/>
                <a:gd fmla="*/ 2147483647 w 1080" name="T60"/>
                <a:gd fmla="*/ 2147483647 h 744" name="T61"/>
                <a:gd fmla="*/ 2147483647 w 1080" name="T62"/>
                <a:gd fmla="*/ 2147483647 h 744" name="T63"/>
                <a:gd fmla="*/ 2147483647 w 1080" name="T64"/>
                <a:gd fmla="*/ 2147483647 h 744" name="T65"/>
                <a:gd fmla="*/ 2147483647 w 1080" name="T66"/>
                <a:gd fmla="*/ 2147483647 h 744" name="T67"/>
                <a:gd fmla="*/ 2147483647 w 1080" name="T68"/>
                <a:gd fmla="*/ 2147483647 h 744" name="T69"/>
                <a:gd fmla="*/ 2147483647 w 1080" name="T70"/>
                <a:gd fmla="*/ 2147483647 h 744" name="T71"/>
                <a:gd fmla="*/ 2147483647 w 1080" name="T72"/>
                <a:gd fmla="*/ 2147483647 h 744" name="T73"/>
                <a:gd fmla="*/ 2147483647 w 1080" name="T74"/>
                <a:gd fmla="*/ 2147483647 h 744" name="T75"/>
                <a:gd fmla="*/ 2147483647 w 1080" name="T76"/>
                <a:gd fmla="*/ 2147483647 h 744" name="T77"/>
                <a:gd fmla="*/ 2147483647 w 1080" name="T78"/>
                <a:gd fmla="*/ 2147483647 h 744" name="T79"/>
                <a:gd fmla="*/ 2147483647 w 1080" name="T80"/>
                <a:gd fmla="*/ 0 h 744" name="T81"/>
                <a:gd fmla="*/ 2147483647 w 1080" name="T82"/>
                <a:gd fmla="*/ 2147483647 h 744" name="T83"/>
                <a:gd fmla="*/ 2147483647 w 1080" name="T84"/>
                <a:gd fmla="*/ 2147483647 h 744" name="T85"/>
                <a:gd fmla="*/ 2147483647 w 1080" name="T86"/>
                <a:gd fmla="*/ 2147483647 h 744" name="T87"/>
                <a:gd fmla="*/ 2147483647 w 1080" name="T88"/>
                <a:gd fmla="*/ 2147483647 h 744" name="T89"/>
                <a:gd fmla="*/ 2147483647 w 1080" name="T90"/>
                <a:gd fmla="*/ 2147483647 h 744" name="T91"/>
                <a:gd fmla="*/ 2147483647 w 1080" name="T92"/>
                <a:gd fmla="*/ 2147483647 h 744" name="T93"/>
                <a:gd fmla="*/ 2147483647 w 1080" name="T94"/>
                <a:gd fmla="*/ 2147483647 h 744" name="T95"/>
                <a:gd fmla="*/ 2147483647 w 1080" name="T96"/>
                <a:gd fmla="*/ 2147483647 h 744" name="T97"/>
                <a:gd fmla="*/ 2147483647 w 1080" name="T98"/>
                <a:gd fmla="*/ 2147483647 h 744" name="T99"/>
                <a:gd fmla="*/ 2147483647 w 1080" name="T100"/>
                <a:gd fmla="*/ 2147483647 h 744" name="T101"/>
                <a:gd fmla="*/ 2147483647 w 1080" name="T102"/>
                <a:gd fmla="*/ 2147483647 h 744" name="T103"/>
                <a:gd fmla="*/ 2147483647 w 1080" name="T104"/>
                <a:gd fmla="*/ 2147483647 h 744" name="T105"/>
                <a:gd fmla="*/ 2147483647 w 1080" name="T106"/>
                <a:gd fmla="*/ 2147483647 h 744" name="T107"/>
                <a:gd fmla="*/ 2147483647 w 1080" name="T108"/>
                <a:gd fmla="*/ 2147483647 h 744" name="T109"/>
                <a:gd fmla="*/ 0 w 1080" name="T110"/>
                <a:gd fmla="*/ 2147483647 h 744" name="T111"/>
                <a:gd fmla="*/ 2147483647 w 1080" name="T112"/>
                <a:gd fmla="*/ 2147483647 h 744" name="T113"/>
                <a:gd fmla="*/ 2147483647 w 1080" name="T114"/>
                <a:gd fmla="*/ 2147483647 h 744" name="T115"/>
                <a:gd fmla="*/ 2147483647 w 1080" name="T116"/>
                <a:gd fmla="*/ 2147483647 h 744" name="T117"/>
                <a:gd fmla="*/ 2147483647 w 1080" name="T118"/>
                <a:gd fmla="*/ 2147483647 h 744" name="T119"/>
                <a:gd fmla="*/ 2147483647 w 1080" name="T120"/>
                <a:gd fmla="*/ 2147483647 h 744" name="T121"/>
                <a:gd fmla="*/ 2147483647 w 1080" name="T122"/>
                <a:gd fmla="*/ 2147483647 h 744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1080" name="T186"/>
                <a:gd fmla="*/ 0 h 744" name="T187"/>
                <a:gd fmla="*/ 1080 w 1080" name="T188"/>
                <a:gd fmla="*/ 744 h 744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744" w="1080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grpFill/>
            <a:ln cmpd="sng" w="3175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</p:grpSp>
      <p:cxnSp>
        <p:nvCxnSpPr>
          <p:cNvPr id="264" name="直接连接符 263"/>
          <p:cNvCxnSpPr/>
          <p:nvPr/>
        </p:nvCxnSpPr>
        <p:spPr>
          <a:xfrm flipH="1">
            <a:off x="4734999" y="5053210"/>
            <a:ext cx="633" cy="811860"/>
          </a:xfrm>
          <a:prstGeom prst="line">
            <a:avLst/>
          </a:prstGeom>
          <a:ln w="19050">
            <a:solidFill>
              <a:srgbClr val="DB7051"/>
            </a:solidFill>
            <a:headEnd type="oval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组合 264"/>
          <p:cNvGrpSpPr/>
          <p:nvPr/>
        </p:nvGrpSpPr>
        <p:grpSpPr>
          <a:xfrm>
            <a:off x="4457725" y="4603015"/>
            <a:ext cx="555814" cy="555812"/>
            <a:chOff x="4056364" y="1384713"/>
            <a:chExt cx="4088570" cy="4088570"/>
          </a:xfrm>
        </p:grpSpPr>
        <p:sp>
          <p:nvSpPr>
            <p:cNvPr id="266" name="椭圆 265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67" name="椭圆 266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8" name="同心圆 267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269" name="直接连接符 268"/>
          <p:cNvCxnSpPr/>
          <p:nvPr/>
        </p:nvCxnSpPr>
        <p:spPr>
          <a:xfrm flipH="1" flipV="1">
            <a:off x="3191704" y="1769125"/>
            <a:ext cx="1" cy="1800912"/>
          </a:xfrm>
          <a:prstGeom prst="line">
            <a:avLst/>
          </a:prstGeom>
          <a:ln w="19050">
            <a:solidFill>
              <a:srgbClr val="DB7051"/>
            </a:solidFill>
            <a:headEnd type="oval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组合 269"/>
          <p:cNvGrpSpPr/>
          <p:nvPr/>
        </p:nvGrpSpPr>
        <p:grpSpPr>
          <a:xfrm>
            <a:off x="2914429" y="3304919"/>
            <a:ext cx="555814" cy="555812"/>
            <a:chOff x="4056364" y="1384713"/>
            <a:chExt cx="4088570" cy="4088570"/>
          </a:xfrm>
        </p:grpSpPr>
        <p:sp>
          <p:nvSpPr>
            <p:cNvPr id="271" name="椭圆 270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72" name="椭圆 271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3" name="同心圆 272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274" name="直接连接符 273"/>
          <p:cNvCxnSpPr/>
          <p:nvPr/>
        </p:nvCxnSpPr>
        <p:spPr>
          <a:xfrm flipH="1" flipV="1">
            <a:off x="8585685" y="5272842"/>
            <a:ext cx="709261" cy="9747"/>
          </a:xfrm>
          <a:prstGeom prst="line">
            <a:avLst/>
          </a:prstGeom>
          <a:ln w="19050">
            <a:solidFill>
              <a:srgbClr val="124C50"/>
            </a:solidFill>
            <a:headEnd type="oval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5" name="组合 274"/>
          <p:cNvGrpSpPr/>
          <p:nvPr/>
        </p:nvGrpSpPr>
        <p:grpSpPr>
          <a:xfrm>
            <a:off x="9047758" y="5000332"/>
            <a:ext cx="555814" cy="555812"/>
            <a:chOff x="4056364" y="1384713"/>
            <a:chExt cx="4088570" cy="4088570"/>
          </a:xfrm>
        </p:grpSpPr>
        <p:sp>
          <p:nvSpPr>
            <p:cNvPr id="276" name="椭圆 275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77" name="椭圆 276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8" name="同心圆 277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279" name="直接连接符 278"/>
          <p:cNvCxnSpPr/>
          <p:nvPr/>
        </p:nvCxnSpPr>
        <p:spPr>
          <a:xfrm flipH="1" flipV="1">
            <a:off x="8806351" y="1155230"/>
            <a:ext cx="0" cy="1573967"/>
          </a:xfrm>
          <a:prstGeom prst="line">
            <a:avLst/>
          </a:prstGeom>
          <a:ln w="19050">
            <a:solidFill>
              <a:srgbClr val="124C50"/>
            </a:solidFill>
            <a:headEnd type="oval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0" name="组合 279"/>
          <p:cNvGrpSpPr/>
          <p:nvPr/>
        </p:nvGrpSpPr>
        <p:grpSpPr>
          <a:xfrm>
            <a:off x="8535677" y="2464711"/>
            <a:ext cx="555814" cy="555812"/>
            <a:chOff x="4056364" y="1384713"/>
            <a:chExt cx="4088570" cy="4088570"/>
          </a:xfrm>
        </p:grpSpPr>
        <p:sp>
          <p:nvSpPr>
            <p:cNvPr id="281" name="椭圆 280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82" name="椭圆 281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3" name="同心圆 282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84" name="文本框 283"/>
          <p:cNvSpPr txBox="1"/>
          <p:nvPr/>
        </p:nvSpPr>
        <p:spPr>
          <a:xfrm>
            <a:off x="1833407" y="5571715"/>
            <a:ext cx="280155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b="1" lang="en-US" smtClean="0">
                <a:solidFill>
                  <a:srgbClr val="DB7051"/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85" name="矩形 284"/>
          <p:cNvSpPr/>
          <p:nvPr/>
        </p:nvSpPr>
        <p:spPr>
          <a:xfrm>
            <a:off x="1656245" y="5982119"/>
            <a:ext cx="3041711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lvl="0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286" name="文本框 285"/>
          <p:cNvSpPr txBox="1"/>
          <p:nvPr/>
        </p:nvSpPr>
        <p:spPr>
          <a:xfrm>
            <a:off x="3268689" y="1119517"/>
            <a:ext cx="280155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mtClean="0">
                <a:solidFill>
                  <a:srgbClr val="DB7051"/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87" name="矩形 286"/>
          <p:cNvSpPr/>
          <p:nvPr/>
        </p:nvSpPr>
        <p:spPr>
          <a:xfrm>
            <a:off x="3268689" y="1529921"/>
            <a:ext cx="3041711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288" name="矩形 287"/>
          <p:cNvSpPr/>
          <p:nvPr/>
        </p:nvSpPr>
        <p:spPr>
          <a:xfrm>
            <a:off x="8878481" y="1300508"/>
            <a:ext cx="2663973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289" name="文本框 288"/>
          <p:cNvSpPr txBox="1"/>
          <p:nvPr/>
        </p:nvSpPr>
        <p:spPr>
          <a:xfrm>
            <a:off x="5750540" y="5022011"/>
            <a:ext cx="280155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b="1" lang="en-US" smtClean="0">
                <a:solidFill>
                  <a:srgbClr val="124C50"/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90" name="矩形 289"/>
          <p:cNvSpPr/>
          <p:nvPr/>
        </p:nvSpPr>
        <p:spPr>
          <a:xfrm>
            <a:off x="6801755" y="5432415"/>
            <a:ext cx="1750344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lvl="0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291" name="文本框 290"/>
          <p:cNvSpPr txBox="1"/>
          <p:nvPr/>
        </p:nvSpPr>
        <p:spPr>
          <a:xfrm>
            <a:off x="8865281" y="925298"/>
            <a:ext cx="280155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mtClean="0">
                <a:solidFill>
                  <a:srgbClr val="124C50"/>
                </a:solidFill>
                <a:cs charset="0" panose="020b0604020202020204" pitchFamily="34" typeface="Arial"/>
              </a:rPr>
              <a:t>Your Text</a:t>
            </a:r>
          </a:p>
        </p:txBody>
      </p:sp>
    </p:spTree>
    <p:extLst>
      <p:ext uri="{BB962C8B-B14F-4D97-AF65-F5344CB8AC3E}">
        <p14:creationId val="249793921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2961427" y="294427"/>
            <a:ext cx="6269146" cy="6269146"/>
          </a:xfrm>
          <a:prstGeom prst="ellipse">
            <a:avLst/>
          </a:prstGeom>
          <a:noFill/>
          <a:ln w="28575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9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 flipH="1">
            <a:off x="2684077" y="3195699"/>
            <a:ext cx="466601" cy="46660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 w="381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 flipH="1">
            <a:off x="7452009" y="442933"/>
            <a:ext cx="466601" cy="46660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 w="381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 flipH="1">
            <a:off x="7452009" y="5948466"/>
            <a:ext cx="466601" cy="46660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 w="381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1199949" y="-1467051"/>
            <a:ext cx="9792102" cy="9792100"/>
          </a:xfrm>
          <a:prstGeom prst="ellipse">
            <a:avLst/>
          </a:prstGeom>
          <a:noFill/>
          <a:ln w="28575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9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 rot="10800000">
            <a:off x="3848503" y="1181502"/>
            <a:ext cx="4494994" cy="4494994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 w="381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4096092" y="2752859"/>
            <a:ext cx="4415155" cy="131064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r>
              <a:rPr altLang="zh-CN" b="1" lang="en-US" smtClean="0" sz="8000">
                <a:solidFill>
                  <a:srgbClr val="DB7051"/>
                </a:solidFill>
              </a:rPr>
              <a:t>THANKS</a:t>
            </a:r>
          </a:p>
        </p:txBody>
      </p:sp>
    </p:spTree>
    <p:extLst>
      <p:ext uri="{BB962C8B-B14F-4D97-AF65-F5344CB8AC3E}">
        <p14:creationId val="217590165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椭圆 12"/>
          <p:cNvSpPr/>
          <p:nvPr/>
        </p:nvSpPr>
        <p:spPr>
          <a:xfrm>
            <a:off x="1199949" y="-1467051"/>
            <a:ext cx="9792102" cy="9792100"/>
          </a:xfrm>
          <a:prstGeom prst="ellipse">
            <a:avLst/>
          </a:prstGeom>
          <a:noFill/>
          <a:ln w="28575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9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4312288" y="295742"/>
            <a:ext cx="3567430" cy="2103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b="1" lang="zh-CN" smtClean="0" sz="6600">
                <a:gradFill>
                  <a:gsLst>
                    <a:gs pos="12000">
                      <a:prstClr val="white">
                        <a:lumMod val="7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2700000" scaled="1"/>
                </a:gradFill>
                <a:effectLst>
                  <a:outerShdw algn="ctr" blurRad="152400" dist="38100" rotWithShape="0" sx="102000" sy="102000">
                    <a:prstClr val="black">
                      <a:alpha val="49000"/>
                    </a:prstClr>
                  </a:outerShdw>
                </a:effectLst>
                <a:latin typeface="微软雅黑"/>
              </a:rPr>
              <a:t>目录</a:t>
            </a:r>
          </a:p>
          <a:p>
            <a:pPr algn="ctr" lvl="0"/>
            <a:r>
              <a:rPr altLang="en-US" b="1" lang="zh-CN" smtClean="0" sz="6600">
                <a:gradFill>
                  <a:gsLst>
                    <a:gs pos="12000">
                      <a:prstClr val="white">
                        <a:lumMod val="7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2700000" scaled="1"/>
                </a:gradFill>
                <a:effectLst>
                  <a:outerShdw algn="ctr" blurRad="152400" dist="38100" rotWithShape="0" sx="102000" sy="102000">
                    <a:prstClr val="black">
                      <a:alpha val="49000"/>
                    </a:prstClr>
                  </a:outerShdw>
                </a:effectLst>
                <a:latin typeface="微软雅黑"/>
              </a:rPr>
              <a:t>Content</a:t>
            </a:r>
          </a:p>
        </p:txBody>
      </p:sp>
      <p:sp>
        <p:nvSpPr>
          <p:cNvPr id="15" name="椭圆 14"/>
          <p:cNvSpPr/>
          <p:nvPr/>
        </p:nvSpPr>
        <p:spPr>
          <a:xfrm rot="10800000">
            <a:off x="2871901" y="2355075"/>
            <a:ext cx="536134" cy="579952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 w="381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 rot="10800000">
            <a:off x="2871901" y="3423479"/>
            <a:ext cx="536134" cy="579952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 w="381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 rot="10800000">
            <a:off x="2871901" y="4491883"/>
            <a:ext cx="536134" cy="579952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 w="381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 rot="10800000">
            <a:off x="2871901" y="5560286"/>
            <a:ext cx="536134" cy="579952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 w="381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3596675" y="2198776"/>
            <a:ext cx="9530080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mtClean="0" sz="3200">
                <a:solidFill>
                  <a:schemeClr val="bg1">
                    <a:lumMod val="95000"/>
                  </a:schemeClr>
                </a:solidFill>
                <a:latin typeface="+mj-lt"/>
              </a:rPr>
              <a:t>工作回顾</a:t>
            </a:r>
          </a:p>
          <a:p>
            <a:r>
              <a:rPr altLang="en-US" b="1" kumimoji="1" lang="zh-CN" smtClean="0" sz="3200">
                <a:solidFill>
                  <a:schemeClr val="bg1">
                    <a:lumMod val="95000"/>
                  </a:schemeClr>
                </a:solidFill>
                <a:latin typeface="+mj-lt"/>
              </a:rPr>
              <a:t>点击此处添加文本内容，如关键词、部分简单介绍等。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96675" y="3267178"/>
            <a:ext cx="9530080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3200">
                <a:solidFill>
                  <a:schemeClr val="bg1">
                    <a:lumMod val="95000"/>
                  </a:schemeClr>
                </a:solidFill>
                <a:latin typeface="+mj-lt"/>
              </a:rPr>
              <a:t>心得体会</a:t>
            </a:r>
          </a:p>
          <a:p>
            <a:r>
              <a:rPr altLang="en-US" b="1" kumimoji="1" lang="zh-CN" sz="3200">
                <a:solidFill>
                  <a:schemeClr val="bg1">
                    <a:lumMod val="95000"/>
                  </a:schemeClr>
                </a:solidFill>
                <a:latin typeface="+mj-lt"/>
              </a:rPr>
              <a:t>点击此处添加文本内容，如关键词、部分简单介绍等。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96675" y="4335583"/>
            <a:ext cx="9530080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3200">
                <a:solidFill>
                  <a:schemeClr val="bg1">
                    <a:lumMod val="95000"/>
                  </a:schemeClr>
                </a:solidFill>
                <a:latin typeface="+mj-lt"/>
              </a:rPr>
              <a:t>经验教训</a:t>
            </a:r>
          </a:p>
          <a:p>
            <a:r>
              <a:rPr altLang="en-US" b="1" kumimoji="1" lang="zh-CN" sz="3200">
                <a:solidFill>
                  <a:schemeClr val="bg1">
                    <a:lumMod val="95000"/>
                  </a:schemeClr>
                </a:solidFill>
                <a:latin typeface="+mj-lt"/>
              </a:rPr>
              <a:t>点击此处添加文本内容，如关键词、部分简单介绍等。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596675" y="5403986"/>
            <a:ext cx="9530080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3200">
                <a:solidFill>
                  <a:schemeClr val="bg1">
                    <a:lumMod val="95000"/>
                  </a:schemeClr>
                </a:solidFill>
                <a:latin typeface="+mj-lt"/>
              </a:rPr>
              <a:t>新年计划</a:t>
            </a:r>
          </a:p>
          <a:p>
            <a:r>
              <a:rPr altLang="en-US" b="1" kumimoji="1" lang="zh-CN" sz="3200">
                <a:solidFill>
                  <a:schemeClr val="bg1">
                    <a:lumMod val="95000"/>
                  </a:schemeClr>
                </a:solidFill>
                <a:latin typeface="+mj-lt"/>
              </a:rPr>
              <a:t>点击此处添加文本内容，如关键词、部分简单介绍等。</a:t>
            </a:r>
          </a:p>
        </p:txBody>
      </p:sp>
    </p:spTree>
    <p:extLst>
      <p:ext uri="{BB962C8B-B14F-4D97-AF65-F5344CB8AC3E}">
        <p14:creationId val="132330081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1199949" y="-1467051"/>
            <a:ext cx="9792102" cy="9792100"/>
          </a:xfrm>
          <a:prstGeom prst="ellipse">
            <a:avLst/>
          </a:prstGeom>
          <a:noFill/>
          <a:ln w="28575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9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4296248" y="520859"/>
            <a:ext cx="3565843" cy="6675120"/>
          </a:xfrm>
          <a:prstGeom prst="rect">
            <a:avLst/>
          </a:prstGeom>
          <a:noFill/>
          <a:effectLst>
            <a:outerShdw algn="ctr" blurRad="63500" dist="1371600" rotWithShape="0" sx="102000" sy="10200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43200">
                <a:gradFill>
                  <a:gsLst>
                    <a:gs pos="12000">
                      <a:schemeClr val="bg1">
                        <a:lumMod val="7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effectLst>
                  <a:outerShdw algn="ctr" blurRad="152400" dist="38100" rotWithShape="0" sx="102000" sy="102000">
                    <a:prstClr val="black">
                      <a:alpha val="49000"/>
                    </a:prstClr>
                  </a:outerShdw>
                </a:effectLst>
                <a:latin typeface="+mn-ea"/>
              </a:rPr>
              <a:t>1</a:t>
            </a:r>
          </a:p>
        </p:txBody>
      </p:sp>
      <p:sp useBgFill="1">
        <p:nvSpPr>
          <p:cNvPr id="6" name="矩形 5"/>
          <p:cNvSpPr/>
          <p:nvPr/>
        </p:nvSpPr>
        <p:spPr>
          <a:xfrm>
            <a:off x="0" y="3429000"/>
            <a:ext cx="12192000" cy="1638775"/>
          </a:xfrm>
          <a:prstGeom prst="rect">
            <a:avLst/>
          </a:prstGeom>
          <a:ln>
            <a:noFill/>
          </a:ln>
          <a:effectLst>
            <a:outerShdw algn="ctr" blurRad="406400" dist="114300" rotWithShape="0" sx="107000" sy="107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5056825" y="299177"/>
            <a:ext cx="2078355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z="7200">
                <a:gradFill>
                  <a:gsLst>
                    <a:gs pos="12000">
                      <a:prstClr val="white">
                        <a:lumMod val="7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2700000" scaled="1"/>
                </a:gradFill>
                <a:effectLst>
                  <a:outerShdw algn="ctr" blurRad="152400" dist="38100" rotWithShape="0" sx="102000" sy="102000">
                    <a:prstClr val="black">
                      <a:alpha val="49000"/>
                    </a:prstClr>
                  </a:outerShdw>
                </a:effectLst>
                <a:latin typeface="微软雅黑"/>
              </a:rPr>
              <a:t>Part</a:t>
            </a:r>
          </a:p>
        </p:txBody>
      </p:sp>
      <p:sp>
        <p:nvSpPr>
          <p:cNvPr id="9" name="矩形 8"/>
          <p:cNvSpPr/>
          <p:nvPr/>
        </p:nvSpPr>
        <p:spPr>
          <a:xfrm>
            <a:off x="4785360" y="3576650"/>
            <a:ext cx="2621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chemeClr val="bg1">
                    <a:lumMod val="95000"/>
                  </a:schemeClr>
                </a:solidFill>
              </a:rPr>
              <a:t>工作回顾</a:t>
            </a:r>
          </a:p>
        </p:txBody>
      </p:sp>
      <p:sp>
        <p:nvSpPr>
          <p:cNvPr id="10" name="矩形 9"/>
          <p:cNvSpPr/>
          <p:nvPr/>
        </p:nvSpPr>
        <p:spPr>
          <a:xfrm>
            <a:off x="3233678" y="4346970"/>
            <a:ext cx="5440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</a:t>
            </a:r>
          </a:p>
        </p:txBody>
      </p:sp>
    </p:spTree>
    <p:extLst>
      <p:ext uri="{BB962C8B-B14F-4D97-AF65-F5344CB8AC3E}">
        <p14:creationId val="1565498083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15638" y="260350"/>
            <a:ext cx="919685" cy="919685"/>
            <a:chOff x="4056364" y="1384713"/>
            <a:chExt cx="4088570" cy="4088570"/>
          </a:xfrm>
        </p:grpSpPr>
        <p:sp>
          <p:nvSpPr>
            <p:cNvPr id="3" name="椭圆 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同心圆 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134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1 工作回顾</a:t>
            </a:r>
          </a:p>
        </p:txBody>
      </p:sp>
      <p:sp>
        <p:nvSpPr>
          <p:cNvPr id="17" name="矩形 55"/>
          <p:cNvSpPr/>
          <p:nvPr/>
        </p:nvSpPr>
        <p:spPr>
          <a:xfrm>
            <a:off x="5716090" y="4513347"/>
            <a:ext cx="4992934" cy="731504"/>
          </a:xfrm>
          <a:prstGeom prst="rect">
            <a:avLst/>
          </a:prstGeom>
        </p:spPr>
        <p:txBody>
          <a:bodyPr bIns="45712" lIns="91424" rIns="91424" tIns="45712"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altLang="en-US" lang="zh-CN" sz="1400">
                <a:solidFill>
                  <a:srgbClr val="404040"/>
                </a:solidFill>
                <a:latin typeface="+mj-ea"/>
                <a:ea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18" name="矩形 39"/>
          <p:cNvSpPr/>
          <p:nvPr/>
        </p:nvSpPr>
        <p:spPr>
          <a:xfrm>
            <a:off x="5811057" y="3192992"/>
            <a:ext cx="2457736" cy="579104"/>
          </a:xfrm>
          <a:prstGeom prst="rect">
            <a:avLst/>
          </a:prstGeom>
          <a:solidFill>
            <a:srgbClr val="F4925C"/>
          </a:solidFill>
          <a:effectLst>
            <a:innerShdw blurRad="114300">
              <a:prstClr val="black"/>
            </a:innerShdw>
          </a:effectLst>
        </p:spPr>
        <p:txBody>
          <a:bodyPr bIns="45712" lIns="91424" rIns="91424" tIns="45712" wrap="non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typeface="+mj-ea"/>
                <a:ea typeface="+mj-ea"/>
                <a:sym charset="0" typeface="News Gothic MT"/>
              </a:rPr>
              <a:t>CLICK HERE</a:t>
            </a:r>
          </a:p>
        </p:txBody>
      </p:sp>
      <p:sp>
        <p:nvSpPr>
          <p:cNvPr id="19" name="矩形 18"/>
          <p:cNvSpPr/>
          <p:nvPr/>
        </p:nvSpPr>
        <p:spPr>
          <a:xfrm>
            <a:off x="5796366" y="3869513"/>
            <a:ext cx="4176998" cy="579104"/>
          </a:xfrm>
          <a:prstGeom prst="rect">
            <a:avLst/>
          </a:prstGeom>
          <a:solidFill>
            <a:srgbClr val="124C50"/>
          </a:solidFill>
          <a:effectLst>
            <a:innerShdw blurRad="114300">
              <a:prstClr val="black"/>
            </a:innerShdw>
          </a:effectLst>
        </p:spPr>
        <p:txBody>
          <a:bodyPr bIns="45712" lIns="91424" rIns="91424" tIns="45712" wrap="non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typeface="+mj-ea"/>
                <a:ea typeface="+mj-ea"/>
                <a:sym charset="0" typeface="News Gothic MT"/>
              </a:rPr>
              <a:t>TO ADD YOUR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766876" y="2216376"/>
            <a:ext cx="5255429" cy="1005824"/>
          </a:xfrm>
          <a:prstGeom prst="rect">
            <a:avLst/>
          </a:prstGeom>
          <a:noFill/>
        </p:spPr>
        <p:txBody>
          <a:bodyPr bIns="45712" lIns="91424" rIns="91424" rtlCol="0" tIns="45712" wrap="square">
            <a:spAutoFit/>
          </a:bodyPr>
          <a:lstStyle/>
          <a:p>
            <a:r>
              <a:rPr altLang="zh-CN" lang="en-US" sz="6000">
                <a:solidFill>
                  <a:srgbClr val="F4925C"/>
                </a:solidFill>
                <a:latin typeface="+mj-ea"/>
                <a:ea typeface="+mj-ea"/>
              </a:rPr>
              <a:t>9,300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920512" y="2551863"/>
            <a:ext cx="2389094" cy="579104"/>
          </a:xfrm>
          <a:prstGeom prst="rect">
            <a:avLst/>
          </a:prstGeom>
          <a:noFill/>
        </p:spPr>
        <p:txBody>
          <a:bodyPr bIns="45712" lIns="91424" rIns="91424" rtlCol="0" tIns="45712" wrap="square">
            <a:spAutoFit/>
          </a:bodyPr>
          <a:lstStyle/>
          <a:p>
            <a:r>
              <a:rPr altLang="zh-CN" lang="en-US" sz="3200">
                <a:solidFill>
                  <a:srgbClr val="1E3240"/>
                </a:solidFill>
                <a:latin typeface="+mj-ea"/>
                <a:ea typeface="+mj-ea"/>
              </a:rPr>
              <a:t>Million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95206" y="1964245"/>
            <a:ext cx="3886394" cy="3487514"/>
            <a:chOff x="1295206" y="1964245"/>
            <a:chExt cx="3886394" cy="3487514"/>
          </a:xfrm>
        </p:grpSpPr>
        <p:grpSp>
          <p:nvGrpSpPr>
            <p:cNvPr id="8" name="组合 7"/>
            <p:cNvGrpSpPr/>
            <p:nvPr/>
          </p:nvGrpSpPr>
          <p:grpSpPr>
            <a:xfrm>
              <a:off x="1295206" y="1964246"/>
              <a:ext cx="3886394" cy="3487513"/>
              <a:chOff x="1521113" y="1764827"/>
              <a:chExt cx="3582269" cy="3214602"/>
            </a:xfrm>
          </p:grpSpPr>
          <p:sp>
            <p:nvSpPr>
              <p:cNvPr id="9" name="五边形 8"/>
              <p:cNvSpPr/>
              <p:nvPr/>
            </p:nvSpPr>
            <p:spPr>
              <a:xfrm rot="16200000">
                <a:off x="2407112" y="878828"/>
                <a:ext cx="1810271" cy="3582269"/>
              </a:xfrm>
              <a:prstGeom prst="homePlate">
                <a:avLst/>
              </a:prstGeom>
              <a:solidFill>
                <a:srgbClr val="F4925C"/>
              </a:solidFill>
              <a:ln>
                <a:noFill/>
              </a:ln>
              <a:effectLst>
                <a:innerShdw blurRad="254000" dist="25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五边形 11"/>
              <p:cNvSpPr/>
              <p:nvPr/>
            </p:nvSpPr>
            <p:spPr>
              <a:xfrm flipV="1" rot="5400000">
                <a:off x="2658073" y="2534120"/>
                <a:ext cx="1308349" cy="3582269"/>
              </a:xfrm>
              <a:prstGeom prst="homePlate">
                <a:avLst/>
              </a:prstGeom>
              <a:solidFill>
                <a:srgbClr val="124C50"/>
              </a:solidFill>
              <a:ln>
                <a:noFill/>
              </a:ln>
              <a:effectLst>
                <a:innerShdw blurRad="254000" dist="25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右箭头 12"/>
              <p:cNvSpPr/>
              <p:nvPr/>
            </p:nvSpPr>
            <p:spPr>
              <a:xfrm rot="16200000">
                <a:off x="2148439" y="2606112"/>
                <a:ext cx="646880" cy="574546"/>
              </a:xfrm>
              <a:prstGeom prst="rightArrow">
                <a:avLst>
                  <a:gd fmla="val 50000" name="adj1"/>
                  <a:gd fmla="val 77509" name="adj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右箭头 13"/>
              <p:cNvSpPr/>
              <p:nvPr/>
            </p:nvSpPr>
            <p:spPr>
              <a:xfrm rot="5400000">
                <a:off x="3908393" y="4025722"/>
                <a:ext cx="427634" cy="379816"/>
              </a:xfrm>
              <a:prstGeom prst="rightArrow">
                <a:avLst>
                  <a:gd fmla="val 50000" name="adj1"/>
                  <a:gd fmla="val 77509" name="adj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831689" y="2461379"/>
                <a:ext cx="1574773" cy="927129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6000">
                    <a:solidFill>
                      <a:schemeClr val="bg1"/>
                    </a:solidFill>
                  </a:rPr>
                  <a:t>70%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887960" y="3857903"/>
                <a:ext cx="1106526" cy="646181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bg1"/>
                    </a:solidFill>
                  </a:rPr>
                  <a:t>30%</a:t>
                </a:r>
              </a:p>
            </p:txBody>
          </p:sp>
        </p:grpSp>
        <p:sp>
          <p:nvSpPr>
            <p:cNvPr id="22" name="五边形 21"/>
            <p:cNvSpPr/>
            <p:nvPr/>
          </p:nvSpPr>
          <p:spPr>
            <a:xfrm rot="16200000">
              <a:off x="2256424" y="1003027"/>
              <a:ext cx="1963958" cy="3886394"/>
            </a:xfrm>
            <a:prstGeom prst="homePlate">
              <a:avLst/>
            </a:prstGeom>
            <a:noFill/>
            <a:ln w="38100">
              <a:gradFill flip="none" rotWithShape="1">
                <a:gsLst>
                  <a:gs pos="21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outerShdw algn="tl" blurRad="190500" dir="2700000" dist="76200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4" name="五边形 23"/>
            <p:cNvSpPr/>
            <p:nvPr/>
          </p:nvSpPr>
          <p:spPr>
            <a:xfrm flipV="1" rot="5400000">
              <a:off x="2528691" y="2786480"/>
              <a:ext cx="1419424" cy="3886394"/>
            </a:xfrm>
            <a:prstGeom prst="homePlate">
              <a:avLst/>
            </a:prstGeom>
            <a:noFill/>
            <a:ln w="38100">
              <a:gradFill flip="none" rotWithShape="1">
                <a:gsLst>
                  <a:gs pos="21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outerShdw algn="tl" blurRad="190500" dir="2700000" dist="76200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073119456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" name="图表 8"/>
          <p:cNvGraphicFramePr/>
          <p:nvPr>
            <p:extLst>
              <p:ext uri="{D42A27DB-BD31-4B8C-83A1-F6EECF244321}">
                <p14:modId val="910117754"/>
              </p:ext>
            </p:extLst>
          </p:nvPr>
        </p:nvGraphicFramePr>
        <p:xfrm>
          <a:off x="3477446" y="897399"/>
          <a:ext cx="5237106" cy="570025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315638" y="260350"/>
            <a:ext cx="919685" cy="919685"/>
            <a:chOff x="4056364" y="1384713"/>
            <a:chExt cx="4088570" cy="4088570"/>
          </a:xfrm>
        </p:grpSpPr>
        <p:sp>
          <p:nvSpPr>
            <p:cNvPr id="3" name="椭圆 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同心圆 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134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1 工作回顾</a:t>
            </a:r>
          </a:p>
        </p:txBody>
      </p:sp>
      <p:sp>
        <p:nvSpPr>
          <p:cNvPr id="8" name="椭圆 7"/>
          <p:cNvSpPr/>
          <p:nvPr/>
        </p:nvSpPr>
        <p:spPr>
          <a:xfrm rot="10800000">
            <a:off x="4472537" y="2224443"/>
            <a:ext cx="3246924" cy="3246926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 w="381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8687386" y="3463511"/>
            <a:ext cx="1036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9636616" y="2224443"/>
            <a:ext cx="1794081" cy="1478882"/>
            <a:chOff x="2092580" y="1897363"/>
            <a:chExt cx="2097395" cy="1728907"/>
          </a:xfrm>
        </p:grpSpPr>
        <p:sp>
          <p:nvSpPr>
            <p:cNvPr id="15" name="圆角矩形 14"/>
            <p:cNvSpPr/>
            <p:nvPr/>
          </p:nvSpPr>
          <p:spPr>
            <a:xfrm>
              <a:off x="2197183" y="3057583"/>
              <a:ext cx="1870137" cy="568687"/>
            </a:xfrm>
            <a:prstGeom prst="roundRect">
              <a:avLst>
                <a:gd fmla="val 7843" name="adj"/>
              </a:avLst>
            </a:prstGeom>
            <a:solidFill>
              <a:srgbClr val="46576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85783"/>
              <a:r>
                <a:rPr altLang="zh-CN" b="1" lang="en-US" smtClean="0" sz="2400">
                  <a:solidFill>
                    <a:prstClr val="white"/>
                  </a:solidFill>
                  <a:latin panose="020f0502020204030204" typeface="Calibri"/>
                  <a:ea typeface="宋体"/>
                </a:rPr>
                <a:t>2015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92581" y="1897363"/>
              <a:ext cx="2077110" cy="1389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685783"/>
              <a:r>
                <a:rPr altLang="zh-CN" b="1" lang="en-US" smtClean="0" sz="7200">
                  <a:solidFill>
                    <a:srgbClr val="DB7051"/>
                  </a:solidFill>
                  <a:latin panose="020f0502020204030204" typeface="Calibri"/>
                  <a:ea typeface="宋体"/>
                </a:rPr>
                <a:t>60%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9636614" y="3732118"/>
            <a:ext cx="1794081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altLang="en-US" lang="zh-CN" sz="1000">
                <a:solidFill>
                  <a:srgbClr val="000000"/>
                </a:solidFill>
                <a:latin typeface="+mj-ea"/>
                <a:ea typeface="+mj-ea"/>
              </a:rPr>
              <a:t>点击此处添加文本信息。标题数字等都可以通过点击和重新输入进行更改，顶部“开始”面板中可以对字体、字号、颜色、行距等进行修改。建议正文10-16号字，1.3倍字间距。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135999" y="3461661"/>
            <a:ext cx="1036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413385" y="2222593"/>
            <a:ext cx="1794080" cy="1478882"/>
            <a:chOff x="2092580" y="1897363"/>
            <a:chExt cx="2097394" cy="1728907"/>
          </a:xfrm>
        </p:grpSpPr>
        <p:sp>
          <p:nvSpPr>
            <p:cNvPr id="20" name="圆角矩形 19"/>
            <p:cNvSpPr/>
            <p:nvPr/>
          </p:nvSpPr>
          <p:spPr>
            <a:xfrm>
              <a:off x="2197183" y="3057583"/>
              <a:ext cx="1870137" cy="568687"/>
            </a:xfrm>
            <a:prstGeom prst="roundRect">
              <a:avLst>
                <a:gd fmla="val 7843" name="adj"/>
              </a:avLst>
            </a:prstGeom>
            <a:solidFill>
              <a:srgbClr val="46576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85783"/>
              <a:r>
                <a:rPr altLang="zh-CN" b="1" lang="en-US" smtClean="0" sz="2400">
                  <a:solidFill>
                    <a:prstClr val="white"/>
                  </a:solidFill>
                  <a:latin panose="020f0502020204030204" typeface="Calibri"/>
                  <a:ea typeface="宋体"/>
                </a:rPr>
                <a:t>2014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092580" y="1897363"/>
              <a:ext cx="2077110" cy="1389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685783"/>
              <a:r>
                <a:rPr altLang="zh-CN" b="1" lang="en-US" smtClean="0" sz="7200">
                  <a:solidFill>
                    <a:srgbClr val="DB7051"/>
                  </a:solidFill>
                  <a:latin panose="020f0502020204030204" typeface="Calibri"/>
                  <a:ea typeface="宋体"/>
                </a:rPr>
                <a:t>80%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1423996" y="3730268"/>
            <a:ext cx="1712003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altLang="en-US" lang="zh-CN" sz="1000">
                <a:solidFill>
                  <a:srgbClr val="000000"/>
                </a:solidFill>
                <a:latin typeface="+mj-ea"/>
                <a:ea typeface="+mj-ea"/>
              </a:rPr>
              <a:t>点击此处添加文本信息。标题数字等都可以通过点击和重新输入进行更改，顶部“开始”面板中可以对字体、字号、颜色、行距等进行修改。建议正文10-16号字，1.3倍字间距。</a:t>
            </a:r>
          </a:p>
        </p:txBody>
      </p:sp>
    </p:spTree>
    <p:extLst>
      <p:ext uri="{BB962C8B-B14F-4D97-AF65-F5344CB8AC3E}">
        <p14:creationId val="1759860656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15638" y="260350"/>
            <a:ext cx="919685" cy="919685"/>
            <a:chOff x="4056364" y="1384713"/>
            <a:chExt cx="4088570" cy="4088570"/>
          </a:xfrm>
        </p:grpSpPr>
        <p:sp>
          <p:nvSpPr>
            <p:cNvPr id="3" name="椭圆 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同心圆 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134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1 工作回顾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3526" y="4657396"/>
            <a:ext cx="11628438" cy="1463040"/>
            <a:chOff x="650449" y="2627615"/>
            <a:chExt cx="10186187" cy="972152"/>
          </a:xfrm>
        </p:grpSpPr>
        <p:sp useBgFill="1">
          <p:nvSpPr>
            <p:cNvPr id="9" name="矩形 8"/>
            <p:cNvSpPr/>
            <p:nvPr/>
          </p:nvSpPr>
          <p:spPr>
            <a:xfrm>
              <a:off x="1293463" y="2627615"/>
              <a:ext cx="8431731" cy="972152"/>
            </a:xfrm>
            <a:prstGeom prst="rect">
              <a:avLst/>
            </a:prstGeom>
            <a:ln>
              <a:noFill/>
            </a:ln>
            <a:effectLst>
              <a:outerShdw algn="ctr" blurRad="558800" rotWithShape="0" sx="102000" sy="10200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 useBgFill="1">
          <p:nvSpPr>
            <p:cNvPr id="6" name="矩形 5"/>
            <p:cNvSpPr/>
            <p:nvPr/>
          </p:nvSpPr>
          <p:spPr>
            <a:xfrm>
              <a:off x="650449" y="2627615"/>
              <a:ext cx="10186187" cy="972152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矩形 7"/>
          <p:cNvSpPr/>
          <p:nvPr/>
        </p:nvSpPr>
        <p:spPr>
          <a:xfrm>
            <a:off x="1335122" y="5226939"/>
            <a:ext cx="9536078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标题数字等都可以通过点击和重新输入进行更改，顶部“开始”面板中可以对字体、字号、颜色、行距等进行修改。建议正文10-16号字，1.3倍字间距。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335123" y="4726153"/>
            <a:ext cx="7493106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lang="zh-CN" sz="2800">
                <a:solidFill>
                  <a:srgbClr val="000000"/>
                </a:solidFill>
              </a:rPr>
              <a:t>点击此处添加标题</a:t>
            </a:r>
          </a:p>
        </p:txBody>
      </p:sp>
      <p:graphicFrame>
        <p:nvGraphicFramePr>
          <p:cNvPr id="15" name="图表 14"/>
          <p:cNvGraphicFramePr/>
          <p:nvPr>
            <p:extLst>
              <p:ext uri="{D42A27DB-BD31-4B8C-83A1-F6EECF244321}">
                <p14:modId val="2712532711"/>
              </p:ext>
            </p:extLst>
          </p:nvPr>
        </p:nvGraphicFramePr>
        <p:xfrm>
          <a:off x="822762" y="828625"/>
          <a:ext cx="10560797" cy="382877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val="29171106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1199949" y="-1467051"/>
            <a:ext cx="9792102" cy="9792100"/>
          </a:xfrm>
          <a:prstGeom prst="ellipse">
            <a:avLst/>
          </a:prstGeom>
          <a:noFill/>
          <a:ln w="28575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9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4296248" y="520859"/>
            <a:ext cx="3565843" cy="6675120"/>
          </a:xfrm>
          <a:prstGeom prst="rect">
            <a:avLst/>
          </a:prstGeom>
          <a:noFill/>
          <a:effectLst>
            <a:outerShdw algn="ctr" blurRad="63500" dist="1371600" rotWithShape="0" sx="102000" sy="10200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zh-CN" b="1" lang="en-US" sz="43200">
                <a:gradFill>
                  <a:gsLst>
                    <a:gs pos="12000">
                      <a:schemeClr val="bg1">
                        <a:lumMod val="7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effectLst>
                  <a:outerShdw algn="ctr" blurRad="152400" dist="38100" rotWithShape="0" sx="102000" sy="102000">
                    <a:prstClr val="black">
                      <a:alpha val="49000"/>
                    </a:prstClr>
                  </a:outerShdw>
                </a:effectLst>
                <a:latin typeface="+mn-ea"/>
              </a:rPr>
              <a:t>2</a:t>
            </a:r>
          </a:p>
        </p:txBody>
      </p:sp>
      <p:sp useBgFill="1">
        <p:nvSpPr>
          <p:cNvPr id="6" name="矩形 5"/>
          <p:cNvSpPr/>
          <p:nvPr/>
        </p:nvSpPr>
        <p:spPr>
          <a:xfrm>
            <a:off x="0" y="3429000"/>
            <a:ext cx="12192000" cy="1638775"/>
          </a:xfrm>
          <a:prstGeom prst="rect">
            <a:avLst/>
          </a:prstGeom>
          <a:ln>
            <a:noFill/>
          </a:ln>
          <a:effectLst>
            <a:outerShdw algn="ctr" blurRad="406400" dist="114300" rotWithShape="0" sx="107000" sy="107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5056825" y="299177"/>
            <a:ext cx="2078355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z="7200">
                <a:gradFill>
                  <a:gsLst>
                    <a:gs pos="12000">
                      <a:prstClr val="white">
                        <a:lumMod val="7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2700000" scaled="1"/>
                </a:gradFill>
                <a:effectLst>
                  <a:outerShdw algn="ctr" blurRad="152400" dist="38100" rotWithShape="0" sx="102000" sy="102000">
                    <a:prstClr val="black">
                      <a:alpha val="49000"/>
                    </a:prstClr>
                  </a:outerShdw>
                </a:effectLst>
                <a:latin typeface="微软雅黑"/>
              </a:rPr>
              <a:t>Part</a:t>
            </a:r>
          </a:p>
        </p:txBody>
      </p:sp>
      <p:sp>
        <p:nvSpPr>
          <p:cNvPr id="9" name="矩形 8"/>
          <p:cNvSpPr/>
          <p:nvPr/>
        </p:nvSpPr>
        <p:spPr>
          <a:xfrm>
            <a:off x="4785360" y="3576650"/>
            <a:ext cx="2621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800">
                <a:solidFill>
                  <a:schemeClr val="bg1">
                    <a:lumMod val="95000"/>
                  </a:schemeClr>
                </a:solidFill>
              </a:rPr>
              <a:t>心得体会</a:t>
            </a:r>
          </a:p>
        </p:txBody>
      </p:sp>
      <p:sp>
        <p:nvSpPr>
          <p:cNvPr id="10" name="矩形 9"/>
          <p:cNvSpPr/>
          <p:nvPr/>
        </p:nvSpPr>
        <p:spPr>
          <a:xfrm>
            <a:off x="3233678" y="4346970"/>
            <a:ext cx="5440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</a:t>
            </a:r>
          </a:p>
        </p:txBody>
      </p:sp>
    </p:spTree>
    <p:extLst>
      <p:ext uri="{BB962C8B-B14F-4D97-AF65-F5344CB8AC3E}">
        <p14:creationId val="3921968374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313235" y="260350"/>
            <a:ext cx="921600" cy="921600"/>
            <a:chOff x="4056364" y="1384713"/>
            <a:chExt cx="4088570" cy="4088570"/>
          </a:xfrm>
        </p:grpSpPr>
        <p:sp>
          <p:nvSpPr>
            <p:cNvPr id="13" name="椭圆 1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同心圆 1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134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2 心得体会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63526" y="1901072"/>
            <a:ext cx="11628438" cy="4237261"/>
          </a:xfrm>
          <a:prstGeom prst="roundRect">
            <a:avLst>
              <a:gd fmla="val 9074" name="adj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63525" y="1883804"/>
            <a:ext cx="11642926" cy="288202"/>
          </a:xfrm>
          <a:prstGeom prst="rect">
            <a:avLst/>
          </a:prstGeom>
          <a:solidFill>
            <a:srgbClr val="DB70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2353733" y="1407334"/>
            <a:ext cx="0" cy="94247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9897533" y="1407334"/>
            <a:ext cx="0" cy="94247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" name="矩形 5"/>
          <p:cNvSpPr/>
          <p:nvPr/>
        </p:nvSpPr>
        <p:spPr>
          <a:xfrm>
            <a:off x="0" y="1283006"/>
            <a:ext cx="12268200" cy="248656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 sx="96000" sy="96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椭圆 28"/>
          <p:cNvSpPr/>
          <p:nvPr/>
        </p:nvSpPr>
        <p:spPr>
          <a:xfrm rot="10800000">
            <a:off x="1597652" y="3004772"/>
            <a:ext cx="1517435" cy="1517436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 w="381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Freeform 18"/>
          <p:cNvSpPr>
            <a:spLocks noChangeAspect="1" noEditPoints="1"/>
          </p:cNvSpPr>
          <p:nvPr/>
        </p:nvSpPr>
        <p:spPr bwMode="auto">
          <a:xfrm>
            <a:off x="2055607" y="3370519"/>
            <a:ext cx="596251" cy="720000"/>
          </a:xfrm>
          <a:custGeom>
            <a:gdLst>
              <a:gd fmla="*/ 37 w 106" name="T0"/>
              <a:gd fmla="*/ 98 h 128" name="T1"/>
              <a:gd fmla="*/ 38 w 106" name="T2"/>
              <a:gd fmla="*/ 101 h 128" name="T3"/>
              <a:gd fmla="*/ 42 w 106" name="T4"/>
              <a:gd fmla="*/ 103 h 128" name="T5"/>
              <a:gd fmla="*/ 50 w 106" name="T6"/>
              <a:gd fmla="*/ 106 h 128" name="T7"/>
              <a:gd fmla="*/ 60 w 106" name="T8"/>
              <a:gd fmla="*/ 106 h 128" name="T9"/>
              <a:gd fmla="*/ 68 w 106" name="T10"/>
              <a:gd fmla="*/ 102 h 128" name="T11"/>
              <a:gd fmla="*/ 72 w 106" name="T12"/>
              <a:gd fmla="*/ 99 h 128" name="T13"/>
              <a:gd fmla="*/ 73 w 106" name="T14"/>
              <a:gd fmla="*/ 97 h 128" name="T15"/>
              <a:gd fmla="*/ 47 w 106" name="T16"/>
              <a:gd fmla="*/ 99 h 128" name="T17"/>
              <a:gd fmla="*/ 37 w 106" name="T18"/>
              <a:gd fmla="*/ 97 h 128" name="T19"/>
              <a:gd fmla="*/ 69 w 106" name="T20"/>
              <a:gd fmla="*/ 2 h 128" name="T21"/>
              <a:gd fmla="*/ 76 w 106" name="T22"/>
              <a:gd fmla="*/ 13 h 128" name="T23"/>
              <a:gd fmla="*/ 76 w 106" name="T24"/>
              <a:gd fmla="*/ 23 h 128" name="T25"/>
              <a:gd fmla="*/ 73 w 106" name="T26"/>
              <a:gd fmla="*/ 27 h 128" name="T27"/>
              <a:gd fmla="*/ 69 w 106" name="T28"/>
              <a:gd fmla="*/ 29 h 128" name="T29"/>
              <a:gd fmla="*/ 67 w 106" name="T30"/>
              <a:gd fmla="*/ 26 h 128" name="T31"/>
              <a:gd fmla="*/ 64 w 106" name="T32"/>
              <a:gd fmla="*/ 23 h 128" name="T33"/>
              <a:gd fmla="*/ 55 w 106" name="T34"/>
              <a:gd fmla="*/ 29 h 128" name="T35"/>
              <a:gd fmla="*/ 43 w 106" name="T36"/>
              <a:gd fmla="*/ 27 h 128" name="T37"/>
              <a:gd fmla="*/ 37 w 106" name="T38"/>
              <a:gd fmla="*/ 30 h 128" name="T39"/>
              <a:gd fmla="*/ 38 w 106" name="T40"/>
              <a:gd fmla="*/ 47 h 128" name="T41"/>
              <a:gd fmla="*/ 42 w 106" name="T42"/>
              <a:gd fmla="*/ 65 h 128" name="T43"/>
              <a:gd fmla="*/ 49 w 106" name="T44"/>
              <a:gd fmla="*/ 60 h 128" name="T45"/>
              <a:gd fmla="*/ 64 w 106" name="T46"/>
              <a:gd fmla="*/ 56 h 128" name="T47"/>
              <a:gd fmla="*/ 83 w 106" name="T48"/>
              <a:gd fmla="*/ 68 h 128" name="T49"/>
              <a:gd fmla="*/ 97 w 106" name="T50"/>
              <a:gd fmla="*/ 59 h 128" name="T51"/>
              <a:gd fmla="*/ 106 w 106" name="T52"/>
              <a:gd fmla="*/ 56 h 128" name="T53"/>
              <a:gd fmla="*/ 102 w 106" name="T54"/>
              <a:gd fmla="*/ 127 h 128" name="T55"/>
              <a:gd fmla="*/ 88 w 106" name="T56"/>
              <a:gd fmla="*/ 118 h 128" name="T57"/>
              <a:gd fmla="*/ 63 w 106" name="T58"/>
              <a:gd fmla="*/ 114 h 128" name="T59"/>
              <a:gd fmla="*/ 35 w 106" name="T60"/>
              <a:gd fmla="*/ 114 h 128" name="T61"/>
              <a:gd fmla="*/ 17 w 106" name="T62"/>
              <a:gd fmla="*/ 107 h 128" name="T63"/>
              <a:gd fmla="*/ 12 w 106" name="T64"/>
              <a:gd fmla="*/ 102 h 128" name="T65"/>
              <a:gd fmla="*/ 9 w 106" name="T66"/>
              <a:gd fmla="*/ 102 h 128" name="T67"/>
              <a:gd fmla="*/ 5 w 106" name="T68"/>
              <a:gd fmla="*/ 101 h 128" name="T69"/>
              <a:gd fmla="*/ 1 w 106" name="T70"/>
              <a:gd fmla="*/ 97 h 128" name="T71"/>
              <a:gd fmla="*/ 0 w 106" name="T72"/>
              <a:gd fmla="*/ 91 h 128" name="T73"/>
              <a:gd fmla="*/ 1 w 106" name="T74"/>
              <a:gd fmla="*/ 84 h 128" name="T75"/>
              <a:gd fmla="*/ 3 w 106" name="T76"/>
              <a:gd fmla="*/ 59 h 128" name="T77"/>
              <a:gd fmla="*/ 11 w 106" name="T78"/>
              <a:gd fmla="*/ 38 h 128" name="T79"/>
              <a:gd fmla="*/ 16 w 106" name="T80"/>
              <a:gd fmla="*/ 30 h 128" name="T81"/>
              <a:gd fmla="*/ 14 w 106" name="T82"/>
              <a:gd fmla="*/ 25 h 128" name="T83"/>
              <a:gd fmla="*/ 20 w 106" name="T84"/>
              <a:gd fmla="*/ 13 h 128" name="T85"/>
              <a:gd fmla="*/ 39 w 106" name="T86"/>
              <a:gd fmla="*/ 5 h 128" name="T87"/>
              <a:gd fmla="*/ 63 w 106" name="T88"/>
              <a:gd fmla="*/ 0 h 12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28" w="105">
                <a:moveTo>
                  <a:pt x="37" y="97"/>
                </a:moveTo>
                <a:lnTo>
                  <a:pt x="37" y="98"/>
                </a:lnTo>
                <a:lnTo>
                  <a:pt x="38" y="98"/>
                </a:lnTo>
                <a:lnTo>
                  <a:pt x="38" y="101"/>
                </a:lnTo>
                <a:lnTo>
                  <a:pt x="41" y="102"/>
                </a:lnTo>
                <a:lnTo>
                  <a:pt x="42" y="103"/>
                </a:lnTo>
                <a:lnTo>
                  <a:pt x="46" y="104"/>
                </a:lnTo>
                <a:lnTo>
                  <a:pt x="50" y="106"/>
                </a:lnTo>
                <a:lnTo>
                  <a:pt x="55" y="106"/>
                </a:lnTo>
                <a:lnTo>
                  <a:pt x="60" y="106"/>
                </a:lnTo>
                <a:lnTo>
                  <a:pt x="66" y="104"/>
                </a:lnTo>
                <a:lnTo>
                  <a:pt x="68" y="102"/>
                </a:lnTo>
                <a:lnTo>
                  <a:pt x="71" y="101"/>
                </a:lnTo>
                <a:lnTo>
                  <a:pt x="72" y="99"/>
                </a:lnTo>
                <a:lnTo>
                  <a:pt x="73" y="98"/>
                </a:lnTo>
                <a:lnTo>
                  <a:pt x="73" y="97"/>
                </a:lnTo>
                <a:lnTo>
                  <a:pt x="59" y="99"/>
                </a:lnTo>
                <a:lnTo>
                  <a:pt x="47" y="99"/>
                </a:lnTo>
                <a:lnTo>
                  <a:pt x="39" y="98"/>
                </a:lnTo>
                <a:lnTo>
                  <a:pt x="37" y="97"/>
                </a:lnTo>
                <a:close/>
                <a:moveTo>
                  <a:pt x="63" y="0"/>
                </a:moveTo>
                <a:lnTo>
                  <a:pt x="69" y="2"/>
                </a:lnTo>
                <a:lnTo>
                  <a:pt x="73" y="8"/>
                </a:lnTo>
                <a:lnTo>
                  <a:pt x="76" y="13"/>
                </a:lnTo>
                <a:lnTo>
                  <a:pt x="76" y="18"/>
                </a:lnTo>
                <a:lnTo>
                  <a:pt x="76" y="23"/>
                </a:lnTo>
                <a:lnTo>
                  <a:pt x="76" y="25"/>
                </a:lnTo>
                <a:lnTo>
                  <a:pt x="73" y="27"/>
                </a:lnTo>
                <a:lnTo>
                  <a:pt x="72" y="29"/>
                </a:lnTo>
                <a:lnTo>
                  <a:pt x="69" y="29"/>
                </a:lnTo>
                <a:lnTo>
                  <a:pt x="68" y="27"/>
                </a:lnTo>
                <a:lnTo>
                  <a:pt x="67" y="26"/>
                </a:lnTo>
                <a:lnTo>
                  <a:pt x="66" y="25"/>
                </a:lnTo>
                <a:lnTo>
                  <a:pt x="64" y="23"/>
                </a:lnTo>
                <a:lnTo>
                  <a:pt x="63" y="25"/>
                </a:lnTo>
                <a:lnTo>
                  <a:pt x="55" y="29"/>
                </a:lnTo>
                <a:lnTo>
                  <a:pt x="49" y="29"/>
                </a:lnTo>
                <a:lnTo>
                  <a:pt x="43" y="27"/>
                </a:lnTo>
                <a:lnTo>
                  <a:pt x="42" y="25"/>
                </a:lnTo>
                <a:lnTo>
                  <a:pt x="37" y="30"/>
                </a:lnTo>
                <a:lnTo>
                  <a:pt x="37" y="38"/>
                </a:lnTo>
                <a:lnTo>
                  <a:pt x="38" y="47"/>
                </a:lnTo>
                <a:lnTo>
                  <a:pt x="41" y="56"/>
                </a:lnTo>
                <a:lnTo>
                  <a:pt x="42" y="65"/>
                </a:lnTo>
                <a:lnTo>
                  <a:pt x="45" y="63"/>
                </a:lnTo>
                <a:lnTo>
                  <a:pt x="49" y="60"/>
                </a:lnTo>
                <a:lnTo>
                  <a:pt x="56" y="57"/>
                </a:lnTo>
                <a:lnTo>
                  <a:pt x="64" y="56"/>
                </a:lnTo>
                <a:lnTo>
                  <a:pt x="73" y="59"/>
                </a:lnTo>
                <a:lnTo>
                  <a:pt x="83" y="68"/>
                </a:lnTo>
                <a:lnTo>
                  <a:pt x="89" y="61"/>
                </a:lnTo>
                <a:lnTo>
                  <a:pt x="97" y="59"/>
                </a:lnTo>
                <a:lnTo>
                  <a:pt x="104" y="56"/>
                </a:lnTo>
                <a:lnTo>
                  <a:pt x="106" y="56"/>
                </a:lnTo>
                <a:lnTo>
                  <a:pt x="106" y="128"/>
                </a:lnTo>
                <a:lnTo>
                  <a:pt x="102" y="127"/>
                </a:lnTo>
                <a:lnTo>
                  <a:pt x="96" y="124"/>
                </a:lnTo>
                <a:lnTo>
                  <a:pt x="88" y="118"/>
                </a:lnTo>
                <a:lnTo>
                  <a:pt x="81" y="107"/>
                </a:lnTo>
                <a:lnTo>
                  <a:pt x="63" y="114"/>
                </a:lnTo>
                <a:lnTo>
                  <a:pt x="47" y="115"/>
                </a:lnTo>
                <a:lnTo>
                  <a:pt x="35" y="114"/>
                </a:lnTo>
                <a:lnTo>
                  <a:pt x="25" y="111"/>
                </a:lnTo>
                <a:lnTo>
                  <a:pt x="17" y="107"/>
                </a:lnTo>
                <a:lnTo>
                  <a:pt x="13" y="103"/>
                </a:lnTo>
                <a:lnTo>
                  <a:pt x="12" y="102"/>
                </a:lnTo>
                <a:lnTo>
                  <a:pt x="12" y="102"/>
                </a:lnTo>
                <a:lnTo>
                  <a:pt x="9" y="102"/>
                </a:lnTo>
                <a:lnTo>
                  <a:pt x="8" y="102"/>
                </a:lnTo>
                <a:lnTo>
                  <a:pt x="5" y="101"/>
                </a:lnTo>
                <a:lnTo>
                  <a:pt x="4" y="99"/>
                </a:lnTo>
                <a:lnTo>
                  <a:pt x="1" y="97"/>
                </a:lnTo>
                <a:lnTo>
                  <a:pt x="0" y="94"/>
                </a:lnTo>
                <a:lnTo>
                  <a:pt x="0" y="91"/>
                </a:lnTo>
                <a:lnTo>
                  <a:pt x="0" y="87"/>
                </a:lnTo>
                <a:lnTo>
                  <a:pt x="1" y="84"/>
                </a:lnTo>
                <a:lnTo>
                  <a:pt x="0" y="70"/>
                </a:lnTo>
                <a:lnTo>
                  <a:pt x="3" y="59"/>
                </a:lnTo>
                <a:lnTo>
                  <a:pt x="5" y="47"/>
                </a:lnTo>
                <a:lnTo>
                  <a:pt x="11" y="38"/>
                </a:lnTo>
                <a:lnTo>
                  <a:pt x="13" y="32"/>
                </a:lnTo>
                <a:lnTo>
                  <a:pt x="16" y="30"/>
                </a:lnTo>
                <a:lnTo>
                  <a:pt x="14" y="29"/>
                </a:lnTo>
                <a:lnTo>
                  <a:pt x="14" y="25"/>
                </a:lnTo>
                <a:lnTo>
                  <a:pt x="17" y="19"/>
                </a:lnTo>
                <a:lnTo>
                  <a:pt x="20" y="13"/>
                </a:lnTo>
                <a:lnTo>
                  <a:pt x="28" y="9"/>
                </a:lnTo>
                <a:lnTo>
                  <a:pt x="39" y="5"/>
                </a:lnTo>
                <a:lnTo>
                  <a:pt x="54" y="1"/>
                </a:lnTo>
                <a:lnTo>
                  <a:pt x="63" y="0"/>
                </a:lnTo>
                <a:close/>
              </a:path>
            </a:pathLst>
          </a:custGeom>
          <a:solidFill>
            <a:srgbClr val="124C50"/>
          </a:solidFill>
          <a:ln w="0">
            <a:noFill/>
            <a:prstDash val="solid"/>
            <a:round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3200"/>
          </a:p>
        </p:txBody>
      </p:sp>
      <p:sp>
        <p:nvSpPr>
          <p:cNvPr id="30" name="椭圆 29"/>
          <p:cNvSpPr/>
          <p:nvPr/>
        </p:nvSpPr>
        <p:spPr>
          <a:xfrm rot="10800000">
            <a:off x="5337282" y="3004772"/>
            <a:ext cx="1517435" cy="1517436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 w="381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 rot="10800000">
            <a:off x="9076912" y="3004772"/>
            <a:ext cx="1517435" cy="1517436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</a:gradFill>
          <a:ln w="381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Freeform 19"/>
          <p:cNvSpPr>
            <a:spLocks noChangeAspect="1" noEditPoints="1"/>
          </p:cNvSpPr>
          <p:nvPr/>
        </p:nvSpPr>
        <p:spPr bwMode="auto">
          <a:xfrm>
            <a:off x="9525919" y="3370519"/>
            <a:ext cx="743227" cy="720000"/>
          </a:xfrm>
          <a:custGeom>
            <a:gdLst>
              <a:gd fmla="*/ 38 w 128" name="T0"/>
              <a:gd fmla="*/ 16 h 124" name="T1"/>
              <a:gd fmla="*/ 31 w 128" name="T2"/>
              <a:gd fmla="*/ 20 h 124" name="T3"/>
              <a:gd fmla="*/ 27 w 128" name="T4"/>
              <a:gd fmla="*/ 25 h 124" name="T5"/>
              <a:gd fmla="*/ 31 w 128" name="T6"/>
              <a:gd fmla="*/ 30 h 124" name="T7"/>
              <a:gd fmla="*/ 38 w 128" name="T8"/>
              <a:gd fmla="*/ 33 h 124" name="T9"/>
              <a:gd fmla="*/ 47 w 128" name="T10"/>
              <a:gd fmla="*/ 33 h 124" name="T11"/>
              <a:gd fmla="*/ 55 w 128" name="T12"/>
              <a:gd fmla="*/ 30 h 124" name="T13"/>
              <a:gd fmla="*/ 57 w 128" name="T14"/>
              <a:gd fmla="*/ 25 h 124" name="T15"/>
              <a:gd fmla="*/ 55 w 128" name="T16"/>
              <a:gd fmla="*/ 20 h 124" name="T17"/>
              <a:gd fmla="*/ 47 w 128" name="T18"/>
              <a:gd fmla="*/ 16 h 124" name="T19"/>
              <a:gd fmla="*/ 43 w 128" name="T20"/>
              <a:gd fmla="*/ 0 h 124" name="T21"/>
              <a:gd fmla="*/ 70 w 128" name="T22"/>
              <a:gd fmla="*/ 7 h 124" name="T23"/>
              <a:gd fmla="*/ 84 w 128" name="T24"/>
              <a:gd fmla="*/ 24 h 124" name="T25"/>
              <a:gd fmla="*/ 84 w 128" name="T26"/>
              <a:gd fmla="*/ 24 h 124" name="T27"/>
              <a:gd fmla="*/ 84 w 128" name="T28"/>
              <a:gd fmla="*/ 25 h 124" name="T29"/>
              <a:gd fmla="*/ 128 w 128" name="T30"/>
              <a:gd fmla="*/ 42 h 124" name="T31"/>
              <a:gd fmla="*/ 42 w 128" name="T32"/>
              <a:gd fmla="*/ 124 h 124" name="T33"/>
              <a:gd fmla="*/ 26 w 128" name="T34"/>
              <a:gd fmla="*/ 122 h 124" name="T35"/>
              <a:gd fmla="*/ 6 w 128" name="T36"/>
              <a:gd fmla="*/ 109 h 124" name="T37"/>
              <a:gd fmla="*/ 1 w 128" name="T38"/>
              <a:gd fmla="*/ 94 h 124" name="T39"/>
              <a:gd fmla="*/ 0 w 128" name="T40"/>
              <a:gd fmla="*/ 88 h 124" name="T41"/>
              <a:gd fmla="*/ 8 w 128" name="T42"/>
              <a:gd fmla="*/ 49 h 124" name="T43"/>
              <a:gd fmla="*/ 9 w 128" name="T44"/>
              <a:gd fmla="*/ 90 h 124" name="T45"/>
              <a:gd fmla="*/ 14 w 128" name="T46"/>
              <a:gd fmla="*/ 105 h 124" name="T47"/>
              <a:gd fmla="*/ 23 w 128" name="T48"/>
              <a:gd fmla="*/ 90 h 124" name="T49"/>
              <a:gd fmla="*/ 29 w 128" name="T50"/>
              <a:gd fmla="*/ 114 h 124" name="T51"/>
              <a:gd fmla="*/ 39 w 128" name="T52"/>
              <a:gd fmla="*/ 117 h 124" name="T53"/>
              <a:gd fmla="*/ 44 w 128" name="T54"/>
              <a:gd fmla="*/ 90 h 124" name="T55"/>
              <a:gd fmla="*/ 57 w 128" name="T56"/>
              <a:gd fmla="*/ 117 h 124" name="T57"/>
              <a:gd fmla="*/ 59 w 128" name="T58"/>
              <a:gd fmla="*/ 75 h 124" name="T59"/>
              <a:gd fmla="*/ 63 w 128" name="T60"/>
              <a:gd fmla="*/ 72 h 124" name="T61"/>
              <a:gd fmla="*/ 67 w 128" name="T62"/>
              <a:gd fmla="*/ 75 h 124" name="T63"/>
              <a:gd fmla="*/ 68 w 128" name="T64"/>
              <a:gd fmla="*/ 117 h 124" name="T65"/>
              <a:gd fmla="*/ 81 w 128" name="T66"/>
              <a:gd fmla="*/ 90 h 124" name="T67"/>
              <a:gd fmla="*/ 86 w 128" name="T68"/>
              <a:gd fmla="*/ 117 h 124" name="T69"/>
              <a:gd fmla="*/ 99 w 128" name="T70"/>
              <a:gd fmla="*/ 90 h 124" name="T71"/>
              <a:gd fmla="*/ 104 w 128" name="T72"/>
              <a:gd fmla="*/ 117 h 124" name="T73"/>
              <a:gd fmla="*/ 120 w 128" name="T74"/>
              <a:gd fmla="*/ 50 h 124" name="T75"/>
              <a:gd fmla="*/ 42 w 128" name="T76"/>
              <a:gd fmla="*/ 50 h 124" name="T77"/>
              <a:gd fmla="*/ 13 w 128" name="T78"/>
              <a:gd fmla="*/ 42 h 124" name="T79"/>
              <a:gd fmla="*/ 1 w 128" name="T80"/>
              <a:gd fmla="*/ 25 h 124" name="T81"/>
              <a:gd fmla="*/ 13 w 128" name="T82"/>
              <a:gd fmla="*/ 7 h 124" name="T83"/>
              <a:gd fmla="*/ 43 w 128" name="T84"/>
              <a:gd fmla="*/ 0 h 124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24" w="128">
                <a:moveTo>
                  <a:pt x="43" y="16"/>
                </a:moveTo>
                <a:lnTo>
                  <a:pt x="38" y="16"/>
                </a:lnTo>
                <a:lnTo>
                  <a:pt x="34" y="17"/>
                </a:lnTo>
                <a:lnTo>
                  <a:pt x="31" y="20"/>
                </a:lnTo>
                <a:lnTo>
                  <a:pt x="29" y="22"/>
                </a:lnTo>
                <a:lnTo>
                  <a:pt x="27" y="25"/>
                </a:lnTo>
                <a:lnTo>
                  <a:pt x="29" y="28"/>
                </a:lnTo>
                <a:lnTo>
                  <a:pt x="31" y="30"/>
                </a:lnTo>
                <a:lnTo>
                  <a:pt x="34" y="32"/>
                </a:lnTo>
                <a:lnTo>
                  <a:pt x="38" y="33"/>
                </a:lnTo>
                <a:lnTo>
                  <a:pt x="43" y="33"/>
                </a:lnTo>
                <a:lnTo>
                  <a:pt x="47" y="33"/>
                </a:lnTo>
                <a:lnTo>
                  <a:pt x="51" y="32"/>
                </a:lnTo>
                <a:lnTo>
                  <a:pt x="55" y="30"/>
                </a:lnTo>
                <a:lnTo>
                  <a:pt x="56" y="28"/>
                </a:lnTo>
                <a:lnTo>
                  <a:pt x="57" y="25"/>
                </a:lnTo>
                <a:lnTo>
                  <a:pt x="56" y="22"/>
                </a:lnTo>
                <a:lnTo>
                  <a:pt x="55" y="20"/>
                </a:lnTo>
                <a:lnTo>
                  <a:pt x="51" y="17"/>
                </a:lnTo>
                <a:lnTo>
                  <a:pt x="47" y="16"/>
                </a:lnTo>
                <a:lnTo>
                  <a:pt x="43" y="16"/>
                </a:lnTo>
                <a:close/>
                <a:moveTo>
                  <a:pt x="43" y="0"/>
                </a:moveTo>
                <a:lnTo>
                  <a:pt x="59" y="1"/>
                </a:lnTo>
                <a:lnTo>
                  <a:pt x="70" y="7"/>
                </a:lnTo>
                <a:lnTo>
                  <a:pt x="80" y="15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4" y="25"/>
                </a:lnTo>
                <a:lnTo>
                  <a:pt x="84" y="25"/>
                </a:lnTo>
                <a:lnTo>
                  <a:pt x="84" y="42"/>
                </a:lnTo>
                <a:lnTo>
                  <a:pt x="128" y="42"/>
                </a:lnTo>
                <a:lnTo>
                  <a:pt x="128" y="124"/>
                </a:lnTo>
                <a:lnTo>
                  <a:pt x="42" y="124"/>
                </a:lnTo>
                <a:lnTo>
                  <a:pt x="42" y="124"/>
                </a:lnTo>
                <a:lnTo>
                  <a:pt x="26" y="122"/>
                </a:lnTo>
                <a:lnTo>
                  <a:pt x="14" y="117"/>
                </a:lnTo>
                <a:lnTo>
                  <a:pt x="6" y="109"/>
                </a:lnTo>
                <a:lnTo>
                  <a:pt x="2" y="101"/>
                </a:lnTo>
                <a:lnTo>
                  <a:pt x="1" y="94"/>
                </a:lnTo>
                <a:lnTo>
                  <a:pt x="0" y="89"/>
                </a:lnTo>
                <a:lnTo>
                  <a:pt x="0" y="88"/>
                </a:lnTo>
                <a:lnTo>
                  <a:pt x="0" y="42"/>
                </a:lnTo>
                <a:lnTo>
                  <a:pt x="8" y="49"/>
                </a:lnTo>
                <a:lnTo>
                  <a:pt x="8" y="88"/>
                </a:lnTo>
                <a:lnTo>
                  <a:pt x="9" y="90"/>
                </a:lnTo>
                <a:lnTo>
                  <a:pt x="10" y="97"/>
                </a:lnTo>
                <a:lnTo>
                  <a:pt x="14" y="105"/>
                </a:lnTo>
                <a:lnTo>
                  <a:pt x="23" y="113"/>
                </a:lnTo>
                <a:lnTo>
                  <a:pt x="23" y="90"/>
                </a:lnTo>
                <a:lnTo>
                  <a:pt x="29" y="90"/>
                </a:lnTo>
                <a:lnTo>
                  <a:pt x="29" y="114"/>
                </a:lnTo>
                <a:lnTo>
                  <a:pt x="34" y="115"/>
                </a:lnTo>
                <a:lnTo>
                  <a:pt x="39" y="117"/>
                </a:lnTo>
                <a:lnTo>
                  <a:pt x="39" y="90"/>
                </a:lnTo>
                <a:lnTo>
                  <a:pt x="44" y="90"/>
                </a:lnTo>
                <a:lnTo>
                  <a:pt x="44" y="117"/>
                </a:lnTo>
                <a:lnTo>
                  <a:pt x="57" y="117"/>
                </a:lnTo>
                <a:lnTo>
                  <a:pt x="57" y="77"/>
                </a:lnTo>
                <a:lnTo>
                  <a:pt x="59" y="75"/>
                </a:lnTo>
                <a:lnTo>
                  <a:pt x="60" y="73"/>
                </a:lnTo>
                <a:lnTo>
                  <a:pt x="63" y="72"/>
                </a:lnTo>
                <a:lnTo>
                  <a:pt x="65" y="73"/>
                </a:lnTo>
                <a:lnTo>
                  <a:pt x="67" y="75"/>
                </a:lnTo>
                <a:lnTo>
                  <a:pt x="68" y="77"/>
                </a:lnTo>
                <a:lnTo>
                  <a:pt x="68" y="117"/>
                </a:lnTo>
                <a:lnTo>
                  <a:pt x="81" y="117"/>
                </a:lnTo>
                <a:lnTo>
                  <a:pt x="81" y="90"/>
                </a:lnTo>
                <a:lnTo>
                  <a:pt x="86" y="90"/>
                </a:lnTo>
                <a:lnTo>
                  <a:pt x="86" y="117"/>
                </a:lnTo>
                <a:lnTo>
                  <a:pt x="99" y="117"/>
                </a:lnTo>
                <a:lnTo>
                  <a:pt x="99" y="90"/>
                </a:lnTo>
                <a:lnTo>
                  <a:pt x="104" y="90"/>
                </a:lnTo>
                <a:lnTo>
                  <a:pt x="104" y="117"/>
                </a:lnTo>
                <a:lnTo>
                  <a:pt x="120" y="117"/>
                </a:lnTo>
                <a:lnTo>
                  <a:pt x="120" y="50"/>
                </a:lnTo>
                <a:lnTo>
                  <a:pt x="42" y="50"/>
                </a:lnTo>
                <a:lnTo>
                  <a:pt x="42" y="50"/>
                </a:lnTo>
                <a:lnTo>
                  <a:pt x="26" y="47"/>
                </a:lnTo>
                <a:lnTo>
                  <a:pt x="13" y="42"/>
                </a:lnTo>
                <a:lnTo>
                  <a:pt x="4" y="34"/>
                </a:lnTo>
                <a:lnTo>
                  <a:pt x="1" y="25"/>
                </a:lnTo>
                <a:lnTo>
                  <a:pt x="4" y="15"/>
                </a:lnTo>
                <a:lnTo>
                  <a:pt x="13" y="7"/>
                </a:lnTo>
                <a:lnTo>
                  <a:pt x="26" y="1"/>
                </a:lnTo>
                <a:lnTo>
                  <a:pt x="43" y="0"/>
                </a:lnTo>
                <a:close/>
              </a:path>
            </a:pathLst>
          </a:custGeom>
          <a:solidFill>
            <a:srgbClr val="124C50"/>
          </a:solidFill>
          <a:ln w="0">
            <a:noFill/>
            <a:prstDash val="solid"/>
            <a:round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3200"/>
          </a:p>
        </p:txBody>
      </p:sp>
      <p:sp>
        <p:nvSpPr>
          <p:cNvPr id="21" name="Freeform 218"/>
          <p:cNvSpPr>
            <a:spLocks noChangeAspect="1" noEditPoints="1"/>
          </p:cNvSpPr>
          <p:nvPr/>
        </p:nvSpPr>
        <p:spPr bwMode="auto">
          <a:xfrm>
            <a:off x="5753560" y="3403489"/>
            <a:ext cx="684879" cy="720000"/>
          </a:xfrm>
          <a:custGeom>
            <a:gdLst>
              <a:gd fmla="*/ 61 w 117" name="T0"/>
              <a:gd fmla="*/ 38 h 123" name="T1"/>
              <a:gd fmla="*/ 72 w 117" name="T2"/>
              <a:gd fmla="*/ 43 h 123" name="T3"/>
              <a:gd fmla="*/ 76 w 117" name="T4"/>
              <a:gd fmla="*/ 47 h 123" name="T5"/>
              <a:gd fmla="*/ 63 w 117" name="T6"/>
              <a:gd fmla="*/ 62 h 123" name="T7"/>
              <a:gd fmla="*/ 61 w 117" name="T8"/>
              <a:gd fmla="*/ 59 h 123" name="T9"/>
              <a:gd fmla="*/ 54 w 117" name="T10"/>
              <a:gd fmla="*/ 57 h 123" name="T11"/>
              <a:gd fmla="*/ 49 w 117" name="T12"/>
              <a:gd fmla="*/ 59 h 123" name="T13"/>
              <a:gd fmla="*/ 24 w 117" name="T14"/>
              <a:gd fmla="*/ 83 h 123" name="T15"/>
              <a:gd fmla="*/ 20 w 117" name="T16"/>
              <a:gd fmla="*/ 88 h 123" name="T17"/>
              <a:gd fmla="*/ 20 w 117" name="T18"/>
              <a:gd fmla="*/ 94 h 123" name="T19"/>
              <a:gd fmla="*/ 24 w 117" name="T20"/>
              <a:gd fmla="*/ 100 h 123" name="T21"/>
              <a:gd fmla="*/ 27 w 117" name="T22"/>
              <a:gd fmla="*/ 102 h 123" name="T23"/>
              <a:gd fmla="*/ 33 w 117" name="T24"/>
              <a:gd fmla="*/ 104 h 123" name="T25"/>
              <a:gd fmla="*/ 38 w 117" name="T26"/>
              <a:gd fmla="*/ 102 h 123" name="T27"/>
              <a:gd fmla="*/ 51 w 117" name="T28"/>
              <a:gd fmla="*/ 91 h 123" name="T29"/>
              <a:gd fmla="*/ 58 w 117" name="T30"/>
              <a:gd fmla="*/ 88 h 123" name="T31"/>
              <a:gd fmla="*/ 65 w 117" name="T32"/>
              <a:gd fmla="*/ 91 h 123" name="T33"/>
              <a:gd fmla="*/ 67 w 117" name="T34"/>
              <a:gd fmla="*/ 97 h 123" name="T35"/>
              <a:gd fmla="*/ 65 w 117" name="T36"/>
              <a:gd fmla="*/ 104 h 123" name="T37"/>
              <a:gd fmla="*/ 45 w 117" name="T38"/>
              <a:gd fmla="*/ 121 h 123" name="T39"/>
              <a:gd fmla="*/ 33 w 117" name="T40"/>
              <a:gd fmla="*/ 123 h 123" name="T41"/>
              <a:gd fmla="*/ 11 w 117" name="T42"/>
              <a:gd fmla="*/ 114 h 123" name="T43"/>
              <a:gd fmla="*/ 3 w 117" name="T44"/>
              <a:gd fmla="*/ 102 h 123" name="T45"/>
              <a:gd fmla="*/ 3 w 117" name="T46"/>
              <a:gd fmla="*/ 79 h 123" name="T47"/>
              <a:gd fmla="*/ 32 w 117" name="T48"/>
              <a:gd fmla="*/ 47 h 123" name="T49"/>
              <a:gd fmla="*/ 54 w 117" name="T50"/>
              <a:gd fmla="*/ 38 h 123" name="T51"/>
              <a:gd fmla="*/ 97 w 117" name="T52"/>
              <a:gd fmla="*/ 3 h 123" name="T53"/>
              <a:gd fmla="*/ 108 w 117" name="T54"/>
              <a:gd fmla="*/ 9 h 123" name="T55"/>
              <a:gd fmla="*/ 117 w 117" name="T56"/>
              <a:gd fmla="*/ 32 h 123" name="T57"/>
              <a:gd fmla="*/ 108 w 117" name="T58"/>
              <a:gd fmla="*/ 54 h 123" name="T59"/>
              <a:gd fmla="*/ 75 w 117" name="T60"/>
              <a:gd fmla="*/ 83 h 123" name="T61"/>
              <a:gd fmla="*/ 63 w 117" name="T62"/>
              <a:gd fmla="*/ 85 h 123" name="T63"/>
              <a:gd fmla="*/ 42 w 117" name="T64"/>
              <a:gd fmla="*/ 76 h 123" name="T65"/>
              <a:gd fmla="*/ 54 w 117" name="T66"/>
              <a:gd fmla="*/ 62 h 123" name="T67"/>
              <a:gd fmla="*/ 58 w 117" name="T68"/>
              <a:gd fmla="*/ 64 h 123" name="T69"/>
              <a:gd fmla="*/ 63 w 117" name="T70"/>
              <a:gd fmla="*/ 66 h 123" name="T71"/>
              <a:gd fmla="*/ 70 w 117" name="T72"/>
              <a:gd fmla="*/ 64 h 123" name="T73"/>
              <a:gd fmla="*/ 95 w 117" name="T74"/>
              <a:gd fmla="*/ 41 h 123" name="T75"/>
              <a:gd fmla="*/ 97 w 117" name="T76"/>
              <a:gd fmla="*/ 36 h 123" name="T77"/>
              <a:gd fmla="*/ 97 w 117" name="T78"/>
              <a:gd fmla="*/ 29 h 123" name="T79"/>
              <a:gd fmla="*/ 95 w 117" name="T80"/>
              <a:gd fmla="*/ 24 h 123" name="T81"/>
              <a:gd fmla="*/ 91 w 117" name="T82"/>
              <a:gd fmla="*/ 21 h 123" name="T83"/>
              <a:gd fmla="*/ 86 w 117" name="T84"/>
              <a:gd fmla="*/ 19 h 123" name="T85"/>
              <a:gd fmla="*/ 79 w 117" name="T86"/>
              <a:gd fmla="*/ 21 h 123" name="T87"/>
              <a:gd fmla="*/ 67 w 117" name="T88"/>
              <a:gd fmla="*/ 32 h 123" name="T89"/>
              <a:gd fmla="*/ 61 w 117" name="T90"/>
              <a:gd fmla="*/ 34 h 123" name="T91"/>
              <a:gd fmla="*/ 54 w 117" name="T92"/>
              <a:gd fmla="*/ 32 h 123" name="T93"/>
              <a:gd fmla="*/ 51 w 117" name="T94"/>
              <a:gd fmla="*/ 25 h 123" name="T95"/>
              <a:gd fmla="*/ 54 w 117" name="T96"/>
              <a:gd fmla="*/ 19 h 123" name="T97"/>
              <a:gd fmla="*/ 74 w 117" name="T98"/>
              <a:gd fmla="*/ 3 h 123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23" w="117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rgbClr val="124C50"/>
          </a:solidFill>
          <a:ln w="0">
            <a:noFill/>
            <a:prstDash val="solid"/>
            <a:round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3200"/>
          </a:p>
        </p:txBody>
      </p:sp>
      <p:sp>
        <p:nvSpPr>
          <p:cNvPr id="32" name="矩形 31"/>
          <p:cNvSpPr/>
          <p:nvPr/>
        </p:nvSpPr>
        <p:spPr>
          <a:xfrm>
            <a:off x="450374" y="4681101"/>
            <a:ext cx="3806717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点击此处添加文本内容，如关键词、</a:t>
            </a:r>
          </a:p>
          <a:p>
            <a:pPr algn="ctr">
              <a:lnSpc>
                <a:spcPct val="130000"/>
              </a:lnSpc>
            </a:pPr>
            <a:r>
              <a:rPr altLang="en-US" b="1" 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部分简单介绍等。</a:t>
            </a:r>
          </a:p>
        </p:txBody>
      </p:sp>
      <p:sp>
        <p:nvSpPr>
          <p:cNvPr id="33" name="矩形 32"/>
          <p:cNvSpPr/>
          <p:nvPr/>
        </p:nvSpPr>
        <p:spPr>
          <a:xfrm>
            <a:off x="4192641" y="4681101"/>
            <a:ext cx="3806717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点击此处添加文本内容，如关键词、</a:t>
            </a:r>
          </a:p>
          <a:p>
            <a:pPr algn="ctr">
              <a:lnSpc>
                <a:spcPct val="130000"/>
              </a:lnSpc>
            </a:pPr>
            <a:r>
              <a:rPr altLang="en-US" b="1" 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部分简单介绍等。</a:t>
            </a:r>
          </a:p>
        </p:txBody>
      </p:sp>
      <p:sp>
        <p:nvSpPr>
          <p:cNvPr id="37" name="矩形 36"/>
          <p:cNvSpPr/>
          <p:nvPr/>
        </p:nvSpPr>
        <p:spPr>
          <a:xfrm>
            <a:off x="7934909" y="4681101"/>
            <a:ext cx="3806717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点击此处添加文本内容，如关键词、</a:t>
            </a:r>
          </a:p>
          <a:p>
            <a:pPr algn="ctr">
              <a:lnSpc>
                <a:spcPct val="130000"/>
              </a:lnSpc>
            </a:pPr>
            <a:r>
              <a:rPr altLang="en-US" b="1" 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部分简单介绍等。</a:t>
            </a:r>
          </a:p>
        </p:txBody>
      </p:sp>
    </p:spTree>
    <p:extLst>
      <p:ext uri="{BB962C8B-B14F-4D97-AF65-F5344CB8AC3E}">
        <p14:creationId val="376309160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五边形 1"/>
          <p:cNvSpPr/>
          <p:nvPr/>
        </p:nvSpPr>
        <p:spPr>
          <a:xfrm>
            <a:off x="6239930" y="2095705"/>
            <a:ext cx="4605869" cy="804334"/>
          </a:xfrm>
          <a:prstGeom prst="homePlate">
            <a:avLst/>
          </a:prstGeom>
          <a:solidFill>
            <a:srgbClr val="F4925C"/>
          </a:solidFill>
          <a:ln>
            <a:noFill/>
          </a:ln>
          <a:effectLst>
            <a:innerShdw blurRad="63500" dir="162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1600"/>
          </a:p>
        </p:txBody>
      </p:sp>
      <p:sp>
        <p:nvSpPr>
          <p:cNvPr id="16" name="五边形 15"/>
          <p:cNvSpPr/>
          <p:nvPr/>
        </p:nvSpPr>
        <p:spPr>
          <a:xfrm>
            <a:off x="6239931" y="2966870"/>
            <a:ext cx="2865876" cy="804334"/>
          </a:xfrm>
          <a:prstGeom prst="homePlate">
            <a:avLst/>
          </a:prstGeom>
          <a:solidFill>
            <a:srgbClr val="DB7051"/>
          </a:solidFill>
          <a:ln>
            <a:noFill/>
          </a:ln>
          <a:effectLst>
            <a:innerShdw blurRad="63500" dir="162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1600"/>
          </a:p>
        </p:txBody>
      </p:sp>
      <p:sp>
        <p:nvSpPr>
          <p:cNvPr id="17" name="五边形 16"/>
          <p:cNvSpPr/>
          <p:nvPr/>
        </p:nvSpPr>
        <p:spPr>
          <a:xfrm>
            <a:off x="6239931" y="3838035"/>
            <a:ext cx="3908010" cy="804334"/>
          </a:xfrm>
          <a:prstGeom prst="homePlate">
            <a:avLst/>
          </a:prstGeom>
          <a:solidFill>
            <a:srgbClr val="124C50"/>
          </a:solidFill>
          <a:ln>
            <a:noFill/>
          </a:ln>
          <a:effectLst>
            <a:innerShdw blurRad="63500" dir="162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1600"/>
          </a:p>
        </p:txBody>
      </p:sp>
      <p:sp>
        <p:nvSpPr>
          <p:cNvPr id="18" name="五边形 17"/>
          <p:cNvSpPr/>
          <p:nvPr/>
        </p:nvSpPr>
        <p:spPr>
          <a:xfrm>
            <a:off x="6239930" y="4709201"/>
            <a:ext cx="5592176" cy="804334"/>
          </a:xfrm>
          <a:prstGeom prst="homePlate">
            <a:avLst/>
          </a:prstGeom>
          <a:solidFill>
            <a:srgbClr val="1C737A"/>
          </a:solidFill>
          <a:ln>
            <a:noFill/>
          </a:ln>
          <a:effectLst>
            <a:innerShdw blurRad="63500" dir="162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1600"/>
          </a:p>
        </p:txBody>
      </p:sp>
      <p:grpSp>
        <p:nvGrpSpPr>
          <p:cNvPr id="12" name="组合 11"/>
          <p:cNvGrpSpPr/>
          <p:nvPr/>
        </p:nvGrpSpPr>
        <p:grpSpPr>
          <a:xfrm>
            <a:off x="313235" y="260350"/>
            <a:ext cx="921600" cy="921600"/>
            <a:chOff x="4056364" y="1384713"/>
            <a:chExt cx="4088570" cy="4088570"/>
          </a:xfrm>
        </p:grpSpPr>
        <p:sp>
          <p:nvSpPr>
            <p:cNvPr id="13" name="椭圆 1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同心圆 1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fmla="val 13901" name="adj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15875">
              <a:noFill/>
            </a:ln>
            <a:effectLst>
              <a:outerShdw algn="t" blurRad="165100" dir="5400000" dist="88900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134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2 心得体会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2725" y="1903172"/>
            <a:ext cx="6852221" cy="46161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13117"/>
          <a:stretch>
            <a:fillRect/>
          </a:stretch>
        </p:blipFill>
        <p:spPr>
          <a:xfrm>
            <a:off x="1107330" y="2095705"/>
            <a:ext cx="5132601" cy="332296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467355" y="2134873"/>
            <a:ext cx="3230880" cy="725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1600">
                <a:solidFill>
                  <a:schemeClr val="bg1">
                    <a:lumMod val="95000"/>
                  </a:schemeClr>
                </a:solidFill>
              </a:rPr>
              <a:t>点击此处添加文本内容，如关键词、</a:t>
            </a:r>
          </a:p>
          <a:p>
            <a:pPr>
              <a:lnSpc>
                <a:spcPct val="130000"/>
              </a:lnSpc>
            </a:pPr>
            <a:r>
              <a:rPr altLang="en-US" b="1" lang="zh-CN" sz="1600">
                <a:solidFill>
                  <a:schemeClr val="bg1">
                    <a:lumMod val="95000"/>
                  </a:schemeClr>
                </a:solidFill>
              </a:rPr>
              <a:t>部分简单介绍等。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467357" y="3165545"/>
            <a:ext cx="2261777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1600">
                <a:solidFill>
                  <a:schemeClr val="bg1">
                    <a:lumMod val="95000"/>
                  </a:schemeClr>
                </a:solidFill>
              </a:rPr>
              <a:t>点击此处添加文本内容.</a:t>
            </a:r>
          </a:p>
        </p:txBody>
      </p:sp>
      <p:sp>
        <p:nvSpPr>
          <p:cNvPr id="21" name="矩形 20"/>
          <p:cNvSpPr/>
          <p:nvPr/>
        </p:nvSpPr>
        <p:spPr>
          <a:xfrm>
            <a:off x="6467356" y="3866250"/>
            <a:ext cx="3286244" cy="725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160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467355" y="4890485"/>
            <a:ext cx="496264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160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</a:t>
            </a:r>
          </a:p>
        </p:txBody>
      </p:sp>
    </p:spTree>
    <p:extLst>
      <p:ext uri="{BB962C8B-B14F-4D97-AF65-F5344CB8AC3E}">
        <p14:creationId val="3282406755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2">
      <a:majorFont>
        <a:latin typeface="Century Gothic"/>
        <a:ea typeface="微软雅黑"/>
        <a:cs typeface="Arial"/>
      </a:majorFont>
      <a:minorFont>
        <a:latin typeface="Century Gothic"/>
        <a:ea typeface="微软雅黑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algn="tl" blurRad="50800" dir="2700000" dist="38100" rotWithShape="0">
            <a:prstClr val="black">
              <a:alpha val="40000"/>
            </a:prstClr>
          </a:outerShdw>
        </a:effectLst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106</Paragraphs>
  <Slides>18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30">
      <vt:lpstr>Arial</vt:lpstr>
      <vt:lpstr>Century Gothic</vt:lpstr>
      <vt:lpstr>微软雅黑</vt:lpstr>
      <vt:lpstr>Segoe UI Light</vt:lpstr>
      <vt:lpstr>Calibri Light</vt:lpstr>
      <vt:lpstr>Calibri</vt:lpstr>
      <vt:lpstr>News Gothic MT</vt:lpstr>
      <vt:lpstr>宋体</vt:lpstr>
      <vt:lpstr>HelveticaNeueLT Pro 67 MdCn</vt:lpstr>
      <vt:lpstr>Hiragino Sans GB W3</vt:lpstr>
      <vt:lpstr>MS PGothic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2021-08-22T11:47:34Z</dcterms:created>
  <cp:lastPrinted>2021-08-22T11:47:34Z</cp:lastPrinted>
  <dcterms:modified xsi:type="dcterms:W3CDTF">2021-08-22T05:34:08Z</dcterms:modified>
  <cp:revision>1</cp:revision>
</cp:coreProperties>
</file>