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9" r:id="rId5"/>
    <p:sldId id="258" r:id="rId6"/>
    <p:sldId id="263" r:id="rId7"/>
    <p:sldId id="264" r:id="rId8"/>
    <p:sldId id="265" r:id="rId9"/>
    <p:sldId id="266" r:id="rId10"/>
    <p:sldId id="267" r:id="rId11"/>
    <p:sldId id="260" r:id="rId12"/>
    <p:sldId id="268" r:id="rId13"/>
    <p:sldId id="269" r:id="rId14"/>
    <p:sldId id="270" r:id="rId15"/>
    <p:sldId id="271" r:id="rId16"/>
    <p:sldId id="272" r:id="rId17"/>
    <p:sldId id="261" r:id="rId18"/>
    <p:sldId id="274" r:id="rId19"/>
    <p:sldId id="273" r:id="rId20"/>
    <p:sldId id="275" r:id="rId21"/>
    <p:sldId id="276" r:id="rId22"/>
    <p:sldId id="262" r:id="rId23"/>
    <p:sldId id="277" r:id="rId24"/>
    <p:sldId id="278" r:id="rId25"/>
    <p:sldId id="279" r:id="rId26"/>
    <p:sldId id="280" r:id="rId27"/>
    <p:sldId id="281" r:id="rId28"/>
    <p:sldId id="282"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88" d="100"/>
          <a:sy n="88" d="100"/>
        </p:scale>
        <p:origin x="162"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28.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5E305-8E66-47D8-B5EB-0DDFB35D3D4C}" type="datetimeFigureOut">
              <a:rPr lang="zh-CN" altLang="en-US" smtClean="0"/>
              <a:t>2018/6/21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0BB4B-28FC-40A6-ABA4-875F12695CCF}" type="slidenum">
              <a:rPr lang="zh-CN" altLang="en-US" smtClean="0"/>
              <a:t>‹#›</a:t>
            </a:fld>
            <a:endParaRPr lang="zh-CN" altLang="en-US"/>
          </a:p>
        </p:txBody>
      </p:sp>
    </p:spTree>
    <p:extLst>
      <p:ext uri="{BB962C8B-B14F-4D97-AF65-F5344CB8AC3E}">
        <p14:creationId val="309259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11497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76396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871715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85964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690282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23999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39949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856479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948540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251365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30242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531175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879063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294770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363571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710680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274405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404962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257481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63855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3884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965992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47179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124005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59959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57002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18418460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49249609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26402641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66854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178260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01679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49245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699674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004703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97062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99766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381965454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42707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72447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57302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33550390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39284949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33428899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13123840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61547446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27776447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E7A62BE-A2E7-468E-9102-65A933AA7A01}"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t>‹#›</a:t>
            </a:fld>
            <a:endParaRPr lang="zh-CN" altLang="en-US"/>
          </a:p>
        </p:txBody>
      </p:sp>
    </p:spTree>
    <p:extLst>
      <p:ext uri="{BB962C8B-B14F-4D97-AF65-F5344CB8AC3E}">
        <p14:creationId val="234226254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D131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A62BE-A2E7-468E-9102-65A933AA7A01}" type="datetimeFigureOut">
              <a:rPr lang="zh-CN" altLang="en-US" smtClean="0"/>
              <a:t>2018/6/21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A9ACC-C81D-4CD7-9998-D82BD212C659}" type="slidenum">
              <a:rPr lang="zh-CN" altLang="en-US" smtClean="0"/>
              <a:t>‹#›</a:t>
            </a:fld>
            <a:endParaRPr lang="zh-CN" altLang="en-US"/>
          </a:p>
        </p:txBody>
      </p:sp>
    </p:spTree>
    <p:extLst>
      <p:ext uri="{BB962C8B-B14F-4D97-AF65-F5344CB8AC3E}">
        <p14:creationId val="37116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053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media/image2.png" Type="http://schemas.openxmlformats.org/officeDocument/2006/relationships/image"/><Relationship Id="rId6" Target="../tags/tag2.xml" Type="http://schemas.openxmlformats.org/officeDocument/2006/relationships/tags"/><Relationship Id="rId7" Target="../media/image3.png" Type="http://schemas.openxmlformats.org/officeDocument/2006/relationships/image"/><Relationship Id="rId8"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6.png" Type="http://schemas.openxmlformats.org/officeDocument/2006/relationships/image"/><Relationship Id="rId4" Target="../tags/tag24.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tags/tag25.xml" Type="http://schemas.openxmlformats.org/officeDocument/2006/relationships/tags"/><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8.png" Type="http://schemas.openxmlformats.org/officeDocument/2006/relationships/image"/><Relationship Id="rId4" Target="../media/image3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wdp" Type="http://schemas.microsoft.com/office/2007/relationships/hdphoto"/></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 Id="rId4" Target="../tags/tag26.xml" Type="http://schemas.openxmlformats.org/officeDocument/2006/relationships/tags"/><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1.png" Type="http://schemas.openxmlformats.org/officeDocument/2006/relationships/image"/><Relationship Id="rId4" Target="../media/image42.png" Type="http://schemas.openxmlformats.org/officeDocument/2006/relationships/image"/><Relationship Id="rId5" Target="../media/image43.png" Type="http://schemas.openxmlformats.org/officeDocument/2006/relationships/image"/><Relationship Id="rId6" Target="../media/image4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4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tags/tag2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tags/tag4.xml" Type="http://schemas.openxmlformats.org/officeDocument/2006/relationships/tags"/><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xml" Type="http://schemas.openxmlformats.org/officeDocument/2006/relationships/tags"/><Relationship Id="rId11" Target="../tags/tag12.xml" Type="http://schemas.openxmlformats.org/officeDocument/2006/relationships/tags"/><Relationship Id="rId12" Target="../tags/tag13.xml" Type="http://schemas.openxmlformats.org/officeDocument/2006/relationships/tags"/><Relationship Id="rId13" Target="../tags/tag14.xml" Type="http://schemas.openxmlformats.org/officeDocument/2006/relationships/tags"/><Relationship Id="rId14" Target="../tags/tag15.xml" Type="http://schemas.openxmlformats.org/officeDocument/2006/relationships/tags"/><Relationship Id="rId15" Target="../media/image12.png" Type="http://schemas.openxmlformats.org/officeDocument/2006/relationships/image"/><Relationship Id="rId16" Target="../tags/tag16.xml" Type="http://schemas.openxmlformats.org/officeDocument/2006/relationships/tags"/><Relationship Id="rId17" Target="../tags/tag17.xml" Type="http://schemas.openxmlformats.org/officeDocument/2006/relationships/tags"/><Relationship Id="rId18" Target="../tags/tag18.xml" Type="http://schemas.openxmlformats.org/officeDocument/2006/relationships/tags"/><Relationship Id="rId19" Target="../tags/tag19.xml" Type="http://schemas.openxmlformats.org/officeDocument/2006/relationships/tags"/><Relationship Id="rId2" Target="../notesSlides/notesSlide4.xml" Type="http://schemas.openxmlformats.org/officeDocument/2006/relationships/notesSlide"/><Relationship Id="rId20" Target="../tags/tag20.xml" Type="http://schemas.openxmlformats.org/officeDocument/2006/relationships/tags"/><Relationship Id="rId21" Target="../tags/tag21.xml" Type="http://schemas.openxmlformats.org/officeDocument/2006/relationships/tags"/><Relationship Id="rId22" Target="../media/image13.png" Type="http://schemas.openxmlformats.org/officeDocument/2006/relationships/image"/><Relationship Id="rId23" Target="../tags/tag22.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media/image11.png" Type="http://schemas.openxmlformats.org/officeDocument/2006/relationships/image"/><Relationship Id="rId9" Target="../tags/tag1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10.png" Type="http://schemas.openxmlformats.org/officeDocument/2006/relationships/image"/><Relationship Id="rId12" Target="../media/image27.png" Type="http://schemas.openxmlformats.org/officeDocument/2006/relationships/image"/><Relationship Id="rId2" Target="../notesSlides/notesSlide7.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tags/tag23.xml" Type="http://schemas.openxmlformats.org/officeDocument/2006/relationships/tags"/><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pic>
        <p:nvPicPr>
          <p:cNvPr id="5" name="PA_库_图片 4"/>
          <p:cNvPicPr>
            <a:picLocks noChangeAspect="1"/>
          </p:cNvPicPr>
          <p:nvPr>
            <p:custDataLst>
              <p:tags r:id="rId6"/>
            </p:custDataLst>
          </p:nvPr>
        </p:nvPicPr>
        <p:blipFill>
          <a:blip r:embed="rId5">
            <a:extLst>
              <a:ext uri="{28A0092B-C50C-407E-A947-70E740481C1C}">
                <a14:useLocalDpi val="0"/>
              </a:ext>
            </a:extLst>
          </a:blip>
          <a:stretch>
            <a:fillRect/>
          </a:stretch>
        </p:blipFill>
        <p:spPr>
          <a:xfrm>
            <a:off x="6003758" y="237051"/>
            <a:ext cx="6352674" cy="3573379"/>
          </a:xfrm>
          <a:prstGeom prst="rect">
            <a:avLst/>
          </a:prstGeom>
        </p:spPr>
      </p:pic>
      <p:pic>
        <p:nvPicPr>
          <p:cNvPr id="6" name="PA_库_图片 5"/>
          <p:cNvPicPr>
            <a:picLocks noChangeAspect="1"/>
          </p:cNvPicPr>
          <p:nvPr>
            <p:custDataLst>
              <p:tags r:id="rId8"/>
            </p:custDataLst>
          </p:nvPr>
        </p:nvPicPr>
        <p:blipFill>
          <a:blip r:embed="rId7">
            <a:extLst>
              <a:ext uri="{28A0092B-C50C-407E-A947-70E740481C1C}">
                <a14:useLocalDpi val="0"/>
              </a:ext>
            </a:extLst>
          </a:blip>
          <a:stretch>
            <a:fillRect/>
          </a:stretch>
        </p:blipFill>
        <p:spPr>
          <a:xfrm>
            <a:off x="0" y="381430"/>
            <a:ext cx="12192000" cy="6095140"/>
          </a:xfrm>
          <a:prstGeom prst="rect">
            <a:avLst/>
          </a:prstGeom>
        </p:spPr>
      </p:pic>
    </p:spTree>
    <p:extLst>
      <p:ext uri="{BB962C8B-B14F-4D97-AF65-F5344CB8AC3E}">
        <p14:creationId val="41650558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8">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0-#ppt_w/2"/>
                                          </p:val>
                                        </p:tav>
                                        <p:tav tm="100000">
                                          <p:val>
                                            <p:strVal val="#ppt_x"/>
                                          </p:val>
                                        </p:tav>
                                      </p:tavLst>
                                    </p:anim>
                                    <p:anim calcmode="lin" valueType="num">
                                      <p:cBhvr additive="base">
                                        <p:cTn dur="1500" fill="hold" id="12"/>
                                        <p:tgtEl>
                                          <p:spTgt spid="6"/>
                                        </p:tgtEl>
                                        <p:attrNameLst>
                                          <p:attrName>ppt_y</p:attrName>
                                        </p:attrNameLst>
                                      </p:cBhvr>
                                      <p:tavLst>
                                        <p:tav tm="0">
                                          <p:val>
                                            <p:strVal val="#ppt_y"/>
                                          </p:val>
                                        </p:tav>
                                        <p:tav tm="100000">
                                          <p:val>
                                            <p:strVal val="#ppt_y"/>
                                          </p:val>
                                        </p:tav>
                                      </p:tavLst>
                                    </p:anim>
                                    <p:set>
                                      <p:cBhvr>
                                        <p:cTn dur="1" fill="hold" id="13">
                                          <p:stCondLst>
                                            <p:cond delay="0"/>
                                          </p:stCondLst>
                                        </p:cTn>
                                        <p:tgtEl>
                                          <p:spTgt spid="6"/>
                                        </p:tgtEl>
                                        <p:attrNameLst>
                                          <p:attrName>style.visibility</p:attrName>
                                        </p:attrNameLst>
                                      </p:cBhvr>
                                      <p:to>
                                        <p:strVal val="visible"/>
                                      </p:to>
                                    </p:set>
                                    <p:anim calcmode="lin" to="" valueType="num">
                                      <p:cBhvr>
                                        <p:cTn dur="1500" fill="hold" id="14">
                                          <p:stCondLst>
                                            <p:cond delay="0"/>
                                          </p:stCondLst>
                                        </p:cTn>
                                        <p:tgtEl>
                                          <p:spTgt spid="6"/>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6"/>
                                        </p:tgtEl>
                                        <p:attrNameLst>
                                          <p:attrName>ppt_h</p:attrName>
                                        </p:attrNameLst>
                                      </p:cBhvr>
                                      <p:tavLst>
                                        <p:tav tm="0">
                                          <p:val>
                                            <p:strVal val="0"/>
                                          </p:val>
                                        </p:tav>
                                        <p:tav tm="100000">
                                          <p:val>
                                            <p:strVal val="#ppt_h"/>
                                          </p:val>
                                        </p:tav>
                                      </p:tavLst>
                                    </p:anim>
                                    <p:animEffect filter="fade">
                                      <p:cBhvr>
                                        <p:cTn dur="1500" id="16">
                                          <p:stCondLst>
                                            <p:cond delay="0"/>
                                          </p:stCondLst>
                                        </p:cTn>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4"/>
          <p:cNvGrpSpPr/>
          <p:nvPr/>
        </p:nvGrpSpPr>
        <p:grpSpPr>
          <a:xfrm>
            <a:off x="2253451" y="1697840"/>
            <a:ext cx="3197082" cy="3248648"/>
            <a:chOff x="2207764" y="2037189"/>
            <a:chExt cx="3197082" cy="3248648"/>
          </a:xfrm>
        </p:grpSpPr>
        <p:grpSp>
          <p:nvGrpSpPr>
            <p:cNvPr id="6" name="组合 5"/>
            <p:cNvGrpSpPr/>
            <p:nvPr/>
          </p:nvGrpSpPr>
          <p:grpSpPr>
            <a:xfrm>
              <a:off x="2207764" y="2037189"/>
              <a:ext cx="3197082" cy="3197082"/>
              <a:chOff x="8179895" y="758431"/>
              <a:chExt cx="2232000" cy="2232000"/>
            </a:xfrm>
          </p:grpSpPr>
          <p:sp>
            <p:nvSpPr>
              <p:cNvPr id="11" name="椭圆 10"/>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0800000">
                <a:off x="8215895" y="794431"/>
                <a:ext cx="2160000" cy="2160000"/>
              </a:xfrm>
              <a:prstGeom prst="ellipse">
                <a:avLst/>
              </a:prstGeom>
              <a:gradFill>
                <a:gsLst>
                  <a:gs pos="100000">
                    <a:schemeClr val="tx1">
                      <a:lumMod val="50000"/>
                      <a:lumOff val="50000"/>
                    </a:schemeClr>
                  </a:gs>
                  <a:gs pos="33000">
                    <a:schemeClr val="accent1">
                      <a:lumMod val="5000"/>
                      <a:lumOff val="95000"/>
                    </a:schemeClr>
                  </a:gs>
                  <a:gs pos="63000">
                    <a:srgbClr val="E1E1E1"/>
                  </a:gs>
                  <a:gs pos="76000">
                    <a:srgbClr val="DBDBDB"/>
                  </a:gs>
                  <a:gs pos="91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2248578" y="2058129"/>
              <a:ext cx="2186685" cy="3227708"/>
              <a:chOff x="4479158" y="2932187"/>
              <a:chExt cx="1332103" cy="1966282"/>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4760193" y="2932187"/>
                <a:ext cx="609360" cy="541098"/>
              </a:xfrm>
              <a:prstGeom prst="rect">
                <a:avLst/>
              </a:prstGeom>
              <a:effectLst>
                <a:outerShdw algn="r" blurRad="50800" dir="10800000" dist="38100" rotWithShape="0">
                  <a:prstClr val="black">
                    <a:alpha val="40000"/>
                  </a:prstClr>
                </a:outerShdw>
              </a:effectLst>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4479158" y="3010690"/>
                <a:ext cx="1332103" cy="1887779"/>
              </a:xfrm>
              <a:prstGeom prst="rect">
                <a:avLst/>
              </a:prstGeom>
              <a:effectLst>
                <a:outerShdw algn="r" blurRad="50800" dir="10800000" dist="38100" rotWithShape="0">
                  <a:prstClr val="black">
                    <a:alpha val="40000"/>
                  </a:prstClr>
                </a:outerShdw>
              </a:effectLst>
            </p:spPr>
          </p:pic>
        </p:grpSp>
        <p:pic>
          <p:nvPicPr>
            <p:cNvPr id="8" name="图片 7"/>
            <p:cNvPicPr>
              <a:picLocks noChangeAspect="1"/>
            </p:cNvPicPr>
            <p:nvPr/>
          </p:nvPicPr>
          <p:blipFill>
            <a:blip r:embed="rId5">
              <a:extLst>
                <a:ext uri="{28A0092B-C50C-407E-A947-70E740481C1C}">
                  <a14:useLocalDpi val="0"/>
                </a:ext>
              </a:extLst>
            </a:blip>
            <a:stretch>
              <a:fillRect/>
            </a:stretch>
          </p:blipFill>
          <p:spPr>
            <a:xfrm>
              <a:off x="4530874" y="3645654"/>
              <a:ext cx="342296" cy="316608"/>
            </a:xfrm>
            <a:prstGeom prst="rect">
              <a:avLst/>
            </a:prstGeom>
            <a:effectLst/>
          </p:spPr>
        </p:pic>
      </p:grpSp>
      <p:sp>
        <p:nvSpPr>
          <p:cNvPr id="13" name="矩形 12"/>
          <p:cNvSpPr/>
          <p:nvPr/>
        </p:nvSpPr>
        <p:spPr>
          <a:xfrm>
            <a:off x="6003941" y="2220736"/>
            <a:ext cx="3200400" cy="2292343"/>
          </a:xfrm>
          <a:prstGeom prst="rect">
            <a:avLst/>
          </a:prstGeom>
        </p:spPr>
        <p:txBody>
          <a:bodyPr vert="eaVert" wrap="square">
            <a:spAutoFit/>
          </a:bodyPr>
          <a:lstStyle/>
          <a:p>
            <a:r>
              <a:rPr altLang="en-US" lang="zh-CN">
                <a:solidFill>
                  <a:schemeClr val="bg1"/>
                </a:solidFill>
                <a:latin charset="-122" panose="02000000000000000000" pitchFamily="2" typeface="方正清刻本悦宋简体"/>
                <a:ea charset="-122" panose="02000000000000000000" pitchFamily="2" typeface="方正清刻本悦宋简体"/>
              </a:rPr>
              <a:t>霞苞电荷碧。</a:t>
            </a:r>
          </a:p>
          <a:p>
            <a:r>
              <a:rPr altLang="en-US" lang="zh-CN">
                <a:solidFill>
                  <a:schemeClr val="bg1"/>
                </a:solidFill>
                <a:latin charset="-122" panose="02000000000000000000" pitchFamily="2" typeface="方正清刻本悦宋简体"/>
                <a:ea charset="-122" panose="02000000000000000000" pitchFamily="2" typeface="方正清刻本悦宋简体"/>
              </a:rPr>
              <a:t>天然地、</a:t>
            </a:r>
          </a:p>
          <a:p>
            <a:r>
              <a:rPr altLang="en-US" lang="zh-CN">
                <a:solidFill>
                  <a:schemeClr val="bg1"/>
                </a:solidFill>
                <a:latin charset="-122" panose="02000000000000000000" pitchFamily="2" typeface="方正清刻本悦宋简体"/>
                <a:ea charset="-122" panose="02000000000000000000" pitchFamily="2" typeface="方正清刻本悦宋简体"/>
              </a:rPr>
              <a:t>别是风流标格。</a:t>
            </a:r>
          </a:p>
          <a:p>
            <a:r>
              <a:rPr altLang="en-US" lang="zh-CN">
                <a:solidFill>
                  <a:schemeClr val="bg1"/>
                </a:solidFill>
                <a:latin charset="-122" panose="02000000000000000000" pitchFamily="2" typeface="方正清刻本悦宋简体"/>
                <a:ea charset="-122" panose="02000000000000000000" pitchFamily="2" typeface="方正清刻本悦宋简体"/>
              </a:rPr>
              <a:t>重重青盖下，</a:t>
            </a:r>
          </a:p>
          <a:p>
            <a:r>
              <a:rPr altLang="en-US" lang="zh-CN">
                <a:solidFill>
                  <a:schemeClr val="bg1"/>
                </a:solidFill>
                <a:latin charset="-122" panose="02000000000000000000" pitchFamily="2" typeface="方正清刻本悦宋简体"/>
                <a:ea charset="-122" panose="02000000000000000000" pitchFamily="2" typeface="方正清刻本悦宋简体"/>
              </a:rPr>
              <a:t>千娇照水，</a:t>
            </a:r>
          </a:p>
          <a:p>
            <a:r>
              <a:rPr altLang="en-US" lang="zh-CN">
                <a:solidFill>
                  <a:schemeClr val="bg1"/>
                </a:solidFill>
                <a:latin charset="-122" panose="02000000000000000000" pitchFamily="2" typeface="方正清刻本悦宋简体"/>
                <a:ea charset="-122" panose="02000000000000000000" pitchFamily="2" typeface="方正清刻本悦宋简体"/>
              </a:rPr>
              <a:t>好红红白白。 </a:t>
            </a:r>
          </a:p>
          <a:p>
            <a:r>
              <a:rPr altLang="en-US" lang="zh-CN">
                <a:solidFill>
                  <a:schemeClr val="bg1"/>
                </a:solidFill>
                <a:latin charset="-122" panose="02000000000000000000" pitchFamily="2" typeface="方正清刻本悦宋简体"/>
                <a:ea charset="-122" panose="02000000000000000000" pitchFamily="2" typeface="方正清刻本悦宋简体"/>
              </a:rPr>
              <a:t>每怅望、明月清风夜，</a:t>
            </a:r>
          </a:p>
          <a:p>
            <a:r>
              <a:rPr altLang="en-US" lang="zh-CN">
                <a:solidFill>
                  <a:schemeClr val="bg1"/>
                </a:solidFill>
                <a:latin charset="-122" panose="02000000000000000000" pitchFamily="2" typeface="方正清刻本悦宋简体"/>
                <a:ea charset="-122" panose="02000000000000000000" pitchFamily="2" typeface="方正清刻本悦宋简体"/>
              </a:rPr>
              <a:t>甚低不语，妖邪无力。</a:t>
            </a:r>
          </a:p>
          <a:p>
            <a:r>
              <a:rPr altLang="en-US" lang="zh-CN">
                <a:solidFill>
                  <a:schemeClr val="bg1"/>
                </a:solidFill>
                <a:latin charset="-122" panose="02000000000000000000" pitchFamily="2" typeface="方正清刻本悦宋简体"/>
                <a:ea charset="-122" panose="02000000000000000000" pitchFamily="2" typeface="方正清刻本悦宋简体"/>
              </a:rPr>
              <a:t>终须放、船儿去，</a:t>
            </a:r>
          </a:p>
          <a:p>
            <a:r>
              <a:rPr altLang="en-US" lang="zh-CN">
                <a:solidFill>
                  <a:schemeClr val="bg1"/>
                </a:solidFill>
                <a:latin charset="-122" panose="02000000000000000000" pitchFamily="2" typeface="方正清刻本悦宋简体"/>
                <a:ea charset="-122" panose="02000000000000000000" pitchFamily="2" typeface="方正清刻本悦宋简体"/>
              </a:rPr>
              <a:t>清香深处住，</a:t>
            </a:r>
          </a:p>
          <a:p>
            <a:r>
              <a:rPr altLang="en-US" lang="zh-CN">
                <a:solidFill>
                  <a:schemeClr val="bg1"/>
                </a:solidFill>
                <a:latin charset="-122" panose="02000000000000000000" pitchFamily="2" typeface="方正清刻本悦宋简体"/>
                <a:ea charset="-122" panose="02000000000000000000" pitchFamily="2" typeface="方正清刻本悦宋简体"/>
              </a:rPr>
              <a:t>看伊颜色。 </a:t>
            </a:r>
          </a:p>
        </p:txBody>
      </p:sp>
      <p:sp>
        <p:nvSpPr>
          <p:cNvPr id="14" name="矩形 13"/>
          <p:cNvSpPr/>
          <p:nvPr/>
        </p:nvSpPr>
        <p:spPr>
          <a:xfrm>
            <a:off x="9226069" y="2227247"/>
            <a:ext cx="670560" cy="2313940"/>
          </a:xfrm>
          <a:prstGeom prst="rect">
            <a:avLst/>
          </a:prstGeom>
        </p:spPr>
        <p:txBody>
          <a:bodyPr vert="eaVert" wrap="none">
            <a:spAutoFit/>
          </a:bodyPr>
          <a:lstStyle/>
          <a:p>
            <a:r>
              <a:rPr altLang="en-US" lang="zh-CN" smtClean="0" sz="3200">
                <a:solidFill>
                  <a:schemeClr val="bg1"/>
                </a:solidFill>
                <a:effectLst>
                  <a:outerShdw algn="tr" blurRad="50800" dir="8100000" dist="38100" rotWithShape="0">
                    <a:prstClr val="black">
                      <a:alpha val="40000"/>
                    </a:prstClr>
                  </a:outerShdw>
                </a:effectLst>
                <a:latin charset="-122" panose="02010601030101010101" pitchFamily="2" typeface="叶根友行书繁"/>
                <a:ea charset="-122" panose="02010601030101010101" pitchFamily="2" typeface="叶根友行书繁"/>
              </a:rPr>
              <a:t>茶花媚·苏轼</a:t>
            </a:r>
          </a:p>
        </p:txBody>
      </p:sp>
    </p:spTree>
    <p:extLst>
      <p:ext uri="{BB962C8B-B14F-4D97-AF65-F5344CB8AC3E}">
        <p14:creationId val="19348017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0" presetSubtype="0">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Effect filter="fade" transition="in">
                                      <p:cBhvr>
                                        <p:cTn dur="75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pic>
        <p:nvPicPr>
          <p:cNvPr id="5" name="图片 4">
            <a:extLst>
              <a:ext uri="{FF2B5EF4-FFF2-40B4-BE49-F238E27FC236}">
                <a16:creationId xmlns:a16="http://schemas.microsoft.com/office/drawing/2014/main" id="{CBB7FB10-485E-4F4A-A9E2-2F0BB3F96CEC}"/>
              </a:ext>
            </a:extLst>
          </p:cNvPr>
          <p:cNvPicPr>
            <a:picLocks noChangeAspect="1"/>
          </p:cNvPicPr>
          <p:nvPr/>
        </p:nvPicPr>
        <p:blipFill>
          <a:blip r:embed="rId3">
            <a:lum bright="70000" contrast="-70000"/>
            <a:extLst>
              <a:ext uri="{28A0092B-C50C-407E-A947-70E740481C1C}">
                <a14:useLocalDpi val="0"/>
              </a:ext>
            </a:extLst>
          </a:blip>
          <a:stretch>
            <a:fillRect/>
          </a:stretch>
        </p:blipFill>
        <p:spPr>
          <a:xfrm>
            <a:off x="913924" y="2441418"/>
            <a:ext cx="2459627" cy="4312452"/>
          </a:xfrm>
          <a:prstGeom prst="rect">
            <a:avLst/>
          </a:prstGeom>
        </p:spPr>
      </p:pic>
      <p:sp>
        <p:nvSpPr>
          <p:cNvPr id="6" name="文本框 5">
            <a:extLst>
              <a:ext uri="{FF2B5EF4-FFF2-40B4-BE49-F238E27FC236}">
                <a16:creationId xmlns:a16="http://schemas.microsoft.com/office/drawing/2014/main" id="{A7061002-1249-48DC-BA28-4416A3ECF95F}"/>
              </a:ext>
            </a:extLst>
          </p:cNvPr>
          <p:cNvSpPr txBox="1"/>
          <p:nvPr/>
        </p:nvSpPr>
        <p:spPr>
          <a:xfrm>
            <a:off x="3106291" y="2085974"/>
            <a:ext cx="548640" cy="1550665"/>
          </a:xfrm>
          <a:prstGeom prst="rect">
            <a:avLst/>
          </a:prstGeom>
          <a:noFill/>
        </p:spPr>
        <p:txBody>
          <a:bodyPr rtlCol="0" vert="eaVert" wrap="square">
            <a:spAutoFit/>
          </a:bodyPr>
          <a:lstStyle/>
          <a:p>
            <a:pPr algn="dist"/>
            <a:r>
              <a:rPr altLang="en-US" lang="zh-CN" sz="2400">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7" name="文本框 6">
            <a:extLst>
              <a:ext uri="{FF2B5EF4-FFF2-40B4-BE49-F238E27FC236}">
                <a16:creationId xmlns:a16="http://schemas.microsoft.com/office/drawing/2014/main" id="{3E81145D-B0A7-40E1-8C8C-97491E92AD06}"/>
              </a:ext>
            </a:extLst>
          </p:cNvPr>
          <p:cNvSpPr txBox="1"/>
          <p:nvPr/>
        </p:nvSpPr>
        <p:spPr>
          <a:xfrm>
            <a:off x="2618775" y="2085974"/>
            <a:ext cx="548640" cy="1911027"/>
          </a:xfrm>
          <a:prstGeom prst="rect">
            <a:avLst/>
          </a:prstGeom>
          <a:noFill/>
        </p:spPr>
        <p:txBody>
          <a:bodyPr rtlCol="0" vert="eaVert" wrap="square">
            <a:spAutoFit/>
          </a:bodyPr>
          <a:lstStyle/>
          <a:p>
            <a:pPr algn="dist"/>
            <a:r>
              <a:rPr altLang="zh-CN" lang="en-US" sz="2400">
                <a:solidFill>
                  <a:srgbClr val="FFC000"/>
                </a:solidFill>
                <a:latin charset="0" panose="02020502060506020403" pitchFamily="18" typeface="Adobe Garamond Pro"/>
                <a:ea charset="-122" panose="02000000000000000000" pitchFamily="2" typeface="方正清刻本悦宋简体"/>
              </a:rPr>
              <a:t>CHINA JIAN</a:t>
            </a:r>
          </a:p>
        </p:txBody>
      </p:sp>
      <p:pic>
        <p:nvPicPr>
          <p:cNvPr id="8" name="图片 7">
            <a:extLst>
              <a:ext uri="{FF2B5EF4-FFF2-40B4-BE49-F238E27FC236}">
                <a16:creationId xmlns:a16="http://schemas.microsoft.com/office/drawing/2014/main" id="{0B4B63F4-A8FA-4FF2-998C-BD1E2DAC157F}"/>
              </a:ext>
            </a:extLst>
          </p:cNvPr>
          <p:cNvPicPr>
            <a:picLocks noChangeAspect="1"/>
          </p:cNvPicPr>
          <p:nvPr/>
        </p:nvPicPr>
        <p:blipFill>
          <a:blip r:embed="rId4">
            <a:lum bright="70000" contrast="-70000"/>
            <a:extLst>
              <a:ext uri="{28A0092B-C50C-407E-A947-70E740481C1C}">
                <a14:useLocalDpi val="0"/>
              </a:ext>
            </a:extLst>
          </a:blip>
          <a:stretch>
            <a:fillRect/>
          </a:stretch>
        </p:blipFill>
        <p:spPr>
          <a:xfrm>
            <a:off x="4280939" y="1360453"/>
            <a:ext cx="1730885" cy="1451041"/>
          </a:xfrm>
          <a:prstGeom prst="rect">
            <a:avLst/>
          </a:prstGeom>
        </p:spPr>
      </p:pic>
      <p:pic>
        <p:nvPicPr>
          <p:cNvPr id="9" name="图片 8">
            <a:extLst>
              <a:ext uri="{FF2B5EF4-FFF2-40B4-BE49-F238E27FC236}">
                <a16:creationId xmlns:a16="http://schemas.microsoft.com/office/drawing/2014/main" id="{AE7D2714-BC12-4CFC-BA93-E67D0F21A631}"/>
              </a:ext>
            </a:extLst>
          </p:cNvPr>
          <p:cNvPicPr>
            <a:picLocks noChangeAspect="1"/>
          </p:cNvPicPr>
          <p:nvPr/>
        </p:nvPicPr>
        <p:blipFill>
          <a:blip r:embed="rId4">
            <a:lum bright="70000" contrast="-70000"/>
            <a:extLst>
              <a:ext uri="{28A0092B-C50C-407E-A947-70E740481C1C}">
                <a14:useLocalDpi val="0"/>
              </a:ext>
            </a:extLst>
          </a:blip>
          <a:stretch>
            <a:fillRect/>
          </a:stretch>
        </p:blipFill>
        <p:spPr>
          <a:xfrm>
            <a:off x="6430546" y="1290636"/>
            <a:ext cx="1856468" cy="1556320"/>
          </a:xfrm>
          <a:prstGeom prst="rect">
            <a:avLst/>
          </a:prstGeom>
        </p:spPr>
      </p:pic>
      <p:pic>
        <p:nvPicPr>
          <p:cNvPr id="10" name="图片 9">
            <a:extLst>
              <a:ext uri="{FF2B5EF4-FFF2-40B4-BE49-F238E27FC236}">
                <a16:creationId xmlns:a16="http://schemas.microsoft.com/office/drawing/2014/main" id="{37BA69C9-3949-4F18-832A-F0B118232A96}"/>
              </a:ext>
            </a:extLst>
          </p:cNvPr>
          <p:cNvPicPr>
            <a:picLocks noChangeAspect="1"/>
          </p:cNvPicPr>
          <p:nvPr/>
        </p:nvPicPr>
        <p:blipFill>
          <a:blip r:embed="rId4">
            <a:lum bright="70000" contrast="-70000"/>
            <a:extLst>
              <a:ext uri="{28A0092B-C50C-407E-A947-70E740481C1C}">
                <a14:useLocalDpi val="0"/>
              </a:ext>
            </a:extLst>
          </a:blip>
          <a:stretch>
            <a:fillRect/>
          </a:stretch>
        </p:blipFill>
        <p:spPr>
          <a:xfrm>
            <a:off x="8651505" y="1362337"/>
            <a:ext cx="1726391" cy="1447273"/>
          </a:xfrm>
          <a:prstGeom prst="rect">
            <a:avLst/>
          </a:prstGeom>
        </p:spPr>
      </p:pic>
      <p:sp>
        <p:nvSpPr>
          <p:cNvPr id="11" name="文本框 10">
            <a:extLst>
              <a:ext uri="{FF2B5EF4-FFF2-40B4-BE49-F238E27FC236}">
                <a16:creationId xmlns:a16="http://schemas.microsoft.com/office/drawing/2014/main" id="{5C750655-7562-4312-A389-2ED2992C8C12}"/>
              </a:ext>
            </a:extLst>
          </p:cNvPr>
          <p:cNvSpPr txBox="1"/>
          <p:nvPr/>
        </p:nvSpPr>
        <p:spPr>
          <a:xfrm>
            <a:off x="4384642" y="3400882"/>
            <a:ext cx="1492786" cy="365760"/>
          </a:xfrm>
          <a:prstGeom prst="rect">
            <a:avLst/>
          </a:prstGeom>
          <a:noFill/>
        </p:spPr>
        <p:txBody>
          <a:bodyPr rtlCol="0" wrap="square">
            <a:spAutoFit/>
          </a:bodyPr>
          <a:lstStyle/>
          <a:p>
            <a:pPr algn="dist"/>
            <a:r>
              <a:rPr altLang="en-US" lang="zh-CN">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12" name="文本框 11">
            <a:extLst>
              <a:ext uri="{FF2B5EF4-FFF2-40B4-BE49-F238E27FC236}">
                <a16:creationId xmlns:a16="http://schemas.microsoft.com/office/drawing/2014/main" id="{5C9BE8C7-9764-4AAE-A2CA-0A71D27A3C8F}"/>
              </a:ext>
            </a:extLst>
          </p:cNvPr>
          <p:cNvSpPr txBox="1"/>
          <p:nvPr/>
        </p:nvSpPr>
        <p:spPr>
          <a:xfrm>
            <a:off x="4156385" y="3010841"/>
            <a:ext cx="1949301" cy="365760"/>
          </a:xfrm>
          <a:prstGeom prst="rect">
            <a:avLst/>
          </a:prstGeom>
          <a:noFill/>
        </p:spPr>
        <p:txBody>
          <a:bodyPr rtlCol="0" wrap="square">
            <a:spAutoFit/>
          </a:bodyPr>
          <a:lstStyle/>
          <a:p>
            <a:pPr algn="dist"/>
            <a:r>
              <a:rPr altLang="zh-CN" lang="en-US">
                <a:solidFill>
                  <a:srgbClr val="FFC000"/>
                </a:solidFill>
                <a:latin charset="0" panose="02020502060506020403" pitchFamily="18" typeface="Adobe Garamond Pro"/>
                <a:ea charset="-122" panose="02000000000000000000" pitchFamily="2" typeface="方正清刻本悦宋简体"/>
              </a:rPr>
              <a:t>CHINA JIAN</a:t>
            </a:r>
          </a:p>
        </p:txBody>
      </p:sp>
      <p:sp>
        <p:nvSpPr>
          <p:cNvPr id="13" name="矩形 12">
            <a:extLst>
              <a:ext uri="{FF2B5EF4-FFF2-40B4-BE49-F238E27FC236}">
                <a16:creationId xmlns:a16="http://schemas.microsoft.com/office/drawing/2014/main" id="{D5C9E54B-D355-4A6F-90E3-B0F5B7C13825}"/>
              </a:ext>
            </a:extLst>
          </p:cNvPr>
          <p:cNvSpPr/>
          <p:nvPr/>
        </p:nvSpPr>
        <p:spPr>
          <a:xfrm>
            <a:off x="4492864" y="3862547"/>
            <a:ext cx="1188720" cy="2051186"/>
          </a:xfrm>
          <a:prstGeom prst="rect">
            <a:avLst/>
          </a:prstGeom>
        </p:spPr>
        <p:txBody>
          <a:bodyPr vert="eaVert" wrap="square">
            <a:spAutoFit/>
          </a:bodyPr>
          <a:lstStyle/>
          <a:p>
            <a:pPr>
              <a:lnSpc>
                <a:spcPct val="150000"/>
              </a:lnSpc>
            </a:pPr>
            <a:r>
              <a:rPr altLang="zh-CN" lang="en-US" sz="11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
        <p:nvSpPr>
          <p:cNvPr id="14" name="文本框 13">
            <a:extLst>
              <a:ext uri="{FF2B5EF4-FFF2-40B4-BE49-F238E27FC236}">
                <a16:creationId xmlns:a16="http://schemas.microsoft.com/office/drawing/2014/main" id="{9186F4E3-347F-4113-8484-A3D756616A78}"/>
              </a:ext>
            </a:extLst>
          </p:cNvPr>
          <p:cNvSpPr txBox="1"/>
          <p:nvPr/>
        </p:nvSpPr>
        <p:spPr>
          <a:xfrm>
            <a:off x="6639313" y="3400882"/>
            <a:ext cx="1492786" cy="365760"/>
          </a:xfrm>
          <a:prstGeom prst="rect">
            <a:avLst/>
          </a:prstGeom>
          <a:noFill/>
        </p:spPr>
        <p:txBody>
          <a:bodyPr rtlCol="0" wrap="square">
            <a:spAutoFit/>
          </a:bodyPr>
          <a:lstStyle/>
          <a:p>
            <a:pPr algn="dist"/>
            <a:r>
              <a:rPr altLang="en-US" lang="zh-CN">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15" name="文本框 14">
            <a:extLst>
              <a:ext uri="{FF2B5EF4-FFF2-40B4-BE49-F238E27FC236}">
                <a16:creationId xmlns:a16="http://schemas.microsoft.com/office/drawing/2014/main" id="{014E920F-ABCD-47AF-A112-4DCE0F2E3136}"/>
              </a:ext>
            </a:extLst>
          </p:cNvPr>
          <p:cNvSpPr txBox="1"/>
          <p:nvPr/>
        </p:nvSpPr>
        <p:spPr>
          <a:xfrm>
            <a:off x="6411056" y="3010842"/>
            <a:ext cx="1949301" cy="365760"/>
          </a:xfrm>
          <a:prstGeom prst="rect">
            <a:avLst/>
          </a:prstGeom>
          <a:noFill/>
        </p:spPr>
        <p:txBody>
          <a:bodyPr rtlCol="0" wrap="square">
            <a:spAutoFit/>
          </a:bodyPr>
          <a:lstStyle/>
          <a:p>
            <a:pPr algn="dist"/>
            <a:r>
              <a:rPr altLang="zh-CN" lang="en-US">
                <a:solidFill>
                  <a:srgbClr val="FFC000"/>
                </a:solidFill>
                <a:latin charset="0" panose="02020502060506020403" pitchFamily="18" typeface="Adobe Garamond Pro"/>
                <a:ea charset="-122" panose="02000000000000000000" pitchFamily="2" typeface="方正清刻本悦宋简体"/>
              </a:rPr>
              <a:t>CHINA JIAN</a:t>
            </a:r>
          </a:p>
        </p:txBody>
      </p:sp>
      <p:sp>
        <p:nvSpPr>
          <p:cNvPr id="16" name="矩形 15">
            <a:extLst>
              <a:ext uri="{FF2B5EF4-FFF2-40B4-BE49-F238E27FC236}">
                <a16:creationId xmlns:a16="http://schemas.microsoft.com/office/drawing/2014/main" id="{1ABE16F7-C14E-4636-BD49-FF90412E8861}"/>
              </a:ext>
            </a:extLst>
          </p:cNvPr>
          <p:cNvSpPr/>
          <p:nvPr/>
        </p:nvSpPr>
        <p:spPr>
          <a:xfrm>
            <a:off x="6678385" y="3862547"/>
            <a:ext cx="1188720" cy="2051186"/>
          </a:xfrm>
          <a:prstGeom prst="rect">
            <a:avLst/>
          </a:prstGeom>
        </p:spPr>
        <p:txBody>
          <a:bodyPr vert="eaVert" wrap="square">
            <a:spAutoFit/>
          </a:bodyPr>
          <a:lstStyle/>
          <a:p>
            <a:pPr>
              <a:lnSpc>
                <a:spcPct val="150000"/>
              </a:lnSpc>
            </a:pPr>
            <a:r>
              <a:rPr altLang="zh-CN" lang="en-US" sz="11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
        <p:nvSpPr>
          <p:cNvPr id="17" name="文本框 16">
            <a:extLst>
              <a:ext uri="{FF2B5EF4-FFF2-40B4-BE49-F238E27FC236}">
                <a16:creationId xmlns:a16="http://schemas.microsoft.com/office/drawing/2014/main" id="{B23269E2-6FA9-41C2-8503-2A28230E4098}"/>
              </a:ext>
            </a:extLst>
          </p:cNvPr>
          <p:cNvSpPr txBox="1"/>
          <p:nvPr/>
        </p:nvSpPr>
        <p:spPr>
          <a:xfrm>
            <a:off x="8838774" y="3400882"/>
            <a:ext cx="1492786" cy="365760"/>
          </a:xfrm>
          <a:prstGeom prst="rect">
            <a:avLst/>
          </a:prstGeom>
          <a:noFill/>
        </p:spPr>
        <p:txBody>
          <a:bodyPr rtlCol="0" wrap="square">
            <a:spAutoFit/>
          </a:bodyPr>
          <a:lstStyle/>
          <a:p>
            <a:pPr algn="dist"/>
            <a:r>
              <a:rPr altLang="en-US" lang="zh-CN">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18" name="文本框 17">
            <a:extLst>
              <a:ext uri="{FF2B5EF4-FFF2-40B4-BE49-F238E27FC236}">
                <a16:creationId xmlns:a16="http://schemas.microsoft.com/office/drawing/2014/main" id="{4867F23C-8CF4-4642-9438-FBB76119A152}"/>
              </a:ext>
            </a:extLst>
          </p:cNvPr>
          <p:cNvSpPr txBox="1"/>
          <p:nvPr/>
        </p:nvSpPr>
        <p:spPr>
          <a:xfrm>
            <a:off x="8610518" y="3010842"/>
            <a:ext cx="1949301" cy="365760"/>
          </a:xfrm>
          <a:prstGeom prst="rect">
            <a:avLst/>
          </a:prstGeom>
          <a:noFill/>
        </p:spPr>
        <p:txBody>
          <a:bodyPr rtlCol="0" wrap="square">
            <a:spAutoFit/>
          </a:bodyPr>
          <a:lstStyle/>
          <a:p>
            <a:pPr algn="dist"/>
            <a:r>
              <a:rPr altLang="zh-CN" lang="en-US">
                <a:solidFill>
                  <a:srgbClr val="FFC000"/>
                </a:solidFill>
                <a:latin charset="0" panose="02020502060506020403" pitchFamily="18" typeface="Adobe Garamond Pro"/>
                <a:ea charset="-122" panose="02000000000000000000" pitchFamily="2" typeface="方正清刻本悦宋简体"/>
              </a:rPr>
              <a:t>CHINA JIAN</a:t>
            </a:r>
          </a:p>
        </p:txBody>
      </p:sp>
      <p:sp>
        <p:nvSpPr>
          <p:cNvPr id="19" name="矩形 18">
            <a:extLst>
              <a:ext uri="{FF2B5EF4-FFF2-40B4-BE49-F238E27FC236}">
                <a16:creationId xmlns:a16="http://schemas.microsoft.com/office/drawing/2014/main" id="{54D08FE2-B115-46B5-9D64-81989B098F3A}"/>
              </a:ext>
            </a:extLst>
          </p:cNvPr>
          <p:cNvSpPr/>
          <p:nvPr/>
        </p:nvSpPr>
        <p:spPr>
          <a:xfrm>
            <a:off x="8877846" y="3862547"/>
            <a:ext cx="1188720" cy="2051186"/>
          </a:xfrm>
          <a:prstGeom prst="rect">
            <a:avLst/>
          </a:prstGeom>
        </p:spPr>
        <p:txBody>
          <a:bodyPr vert="eaVert" wrap="square">
            <a:spAutoFit/>
          </a:bodyPr>
          <a:lstStyle/>
          <a:p>
            <a:pPr>
              <a:lnSpc>
                <a:spcPct val="150000"/>
              </a:lnSpc>
            </a:pPr>
            <a:r>
              <a:rPr altLang="zh-CN" lang="en-US" sz="11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Tree>
    <p:extLst>
      <p:ext uri="{BB962C8B-B14F-4D97-AF65-F5344CB8AC3E}">
        <p14:creationId val="36547628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1000" id="22"/>
                                        <p:tgtEl>
                                          <p:spTgt spid="13"/>
                                        </p:tgtEl>
                                      </p:cBhvr>
                                    </p:animEffect>
                                    <p:anim calcmode="lin" valueType="num">
                                      <p:cBhvr>
                                        <p:cTn dur="1000" fill="hold" id="23"/>
                                        <p:tgtEl>
                                          <p:spTgt spid="13"/>
                                        </p:tgtEl>
                                        <p:attrNameLst>
                                          <p:attrName>ppt_x</p:attrName>
                                        </p:attrNameLst>
                                      </p:cBhvr>
                                      <p:tavLst>
                                        <p:tav tm="0">
                                          <p:val>
                                            <p:strVal val="#ppt_x"/>
                                          </p:val>
                                        </p:tav>
                                        <p:tav tm="100000">
                                          <p:val>
                                            <p:strVal val="#ppt_x"/>
                                          </p:val>
                                        </p:tav>
                                      </p:tavLst>
                                    </p:anim>
                                    <p:anim calcmode="lin" valueType="num">
                                      <p:cBhvr>
                                        <p:cTn dur="1000" fill="hold" id="24"/>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5"/>
                                        </p:tgtEl>
                                        <p:attrNameLst>
                                          <p:attrName>style.visibility</p:attrName>
                                        </p:attrNameLst>
                                      </p:cBhvr>
                                      <p:to>
                                        <p:strVal val="visible"/>
                                      </p:to>
                                    </p:set>
                                    <p:animEffect filter="fade" transition="in">
                                      <p:cBhvr>
                                        <p:cTn dur="1000" id="39"/>
                                        <p:tgtEl>
                                          <p:spTgt spid="15"/>
                                        </p:tgtEl>
                                      </p:cBhvr>
                                    </p:animEffect>
                                    <p:anim calcmode="lin" valueType="num">
                                      <p:cBhvr>
                                        <p:cTn dur="1000" fill="hold" id="40"/>
                                        <p:tgtEl>
                                          <p:spTgt spid="15"/>
                                        </p:tgtEl>
                                        <p:attrNameLst>
                                          <p:attrName>ppt_x</p:attrName>
                                        </p:attrNameLst>
                                      </p:cBhvr>
                                      <p:tavLst>
                                        <p:tav tm="0">
                                          <p:val>
                                            <p:strVal val="#ppt_x"/>
                                          </p:val>
                                        </p:tav>
                                        <p:tav tm="100000">
                                          <p:val>
                                            <p:strVal val="#ppt_x"/>
                                          </p:val>
                                        </p:tav>
                                      </p:tavLst>
                                    </p:anim>
                                    <p:anim calcmode="lin" valueType="num">
                                      <p:cBhvr>
                                        <p:cTn dur="1000" fill="hold" id="41"/>
                                        <p:tgtEl>
                                          <p:spTgt spid="15"/>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6"/>
                                        </p:tgtEl>
                                        <p:attrNameLst>
                                          <p:attrName>style.visibility</p:attrName>
                                        </p:attrNameLst>
                                      </p:cBhvr>
                                      <p:to>
                                        <p:strVal val="visible"/>
                                      </p:to>
                                    </p:set>
                                    <p:animEffect filter="fade" transition="in">
                                      <p:cBhvr>
                                        <p:cTn dur="1000" id="44"/>
                                        <p:tgtEl>
                                          <p:spTgt spid="16"/>
                                        </p:tgtEl>
                                      </p:cBhvr>
                                    </p:animEffect>
                                    <p:anim calcmode="lin" valueType="num">
                                      <p:cBhvr>
                                        <p:cTn dur="1000" fill="hold" id="45"/>
                                        <p:tgtEl>
                                          <p:spTgt spid="16"/>
                                        </p:tgtEl>
                                        <p:attrNameLst>
                                          <p:attrName>ppt_x</p:attrName>
                                        </p:attrNameLst>
                                      </p:cBhvr>
                                      <p:tavLst>
                                        <p:tav tm="0">
                                          <p:val>
                                            <p:strVal val="#ppt_x"/>
                                          </p:val>
                                        </p:tav>
                                        <p:tav tm="100000">
                                          <p:val>
                                            <p:strVal val="#ppt_x"/>
                                          </p:val>
                                        </p:tav>
                                      </p:tavLst>
                                    </p:anim>
                                    <p:anim calcmode="lin" valueType="num">
                                      <p:cBhvr>
                                        <p:cTn dur="1000" fill="hold" id="46"/>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42"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1000" id="51"/>
                                        <p:tgtEl>
                                          <p:spTgt spid="10"/>
                                        </p:tgtEl>
                                      </p:cBhvr>
                                    </p:animEffect>
                                    <p:anim calcmode="lin" valueType="num">
                                      <p:cBhvr>
                                        <p:cTn dur="1000" fill="hold" id="52"/>
                                        <p:tgtEl>
                                          <p:spTgt spid="10"/>
                                        </p:tgtEl>
                                        <p:attrNameLst>
                                          <p:attrName>ppt_x</p:attrName>
                                        </p:attrNameLst>
                                      </p:cBhvr>
                                      <p:tavLst>
                                        <p:tav tm="0">
                                          <p:val>
                                            <p:strVal val="#ppt_x"/>
                                          </p:val>
                                        </p:tav>
                                        <p:tav tm="100000">
                                          <p:val>
                                            <p:strVal val="#ppt_x"/>
                                          </p:val>
                                        </p:tav>
                                      </p:tavLst>
                                    </p:anim>
                                    <p:anim calcmode="lin" valueType="num">
                                      <p:cBhvr>
                                        <p:cTn dur="1000" fill="hold" id="53"/>
                                        <p:tgtEl>
                                          <p:spTgt spid="1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1000" id="56"/>
                                        <p:tgtEl>
                                          <p:spTgt spid="17"/>
                                        </p:tgtEl>
                                      </p:cBhvr>
                                    </p:animEffect>
                                    <p:anim calcmode="lin" valueType="num">
                                      <p:cBhvr>
                                        <p:cTn dur="1000" fill="hold" id="57"/>
                                        <p:tgtEl>
                                          <p:spTgt spid="17"/>
                                        </p:tgtEl>
                                        <p:attrNameLst>
                                          <p:attrName>ppt_x</p:attrName>
                                        </p:attrNameLst>
                                      </p:cBhvr>
                                      <p:tavLst>
                                        <p:tav tm="0">
                                          <p:val>
                                            <p:strVal val="#ppt_x"/>
                                          </p:val>
                                        </p:tav>
                                        <p:tav tm="100000">
                                          <p:val>
                                            <p:strVal val="#ppt_x"/>
                                          </p:val>
                                        </p:tav>
                                      </p:tavLst>
                                    </p:anim>
                                    <p:anim calcmode="lin" valueType="num">
                                      <p:cBhvr>
                                        <p:cTn dur="1000" fill="hold" id="58"/>
                                        <p:tgtEl>
                                          <p:spTgt spid="1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8"/>
                                        </p:tgtEl>
                                        <p:attrNameLst>
                                          <p:attrName>style.visibility</p:attrName>
                                        </p:attrNameLst>
                                      </p:cBhvr>
                                      <p:to>
                                        <p:strVal val="visible"/>
                                      </p:to>
                                    </p:set>
                                    <p:animEffect filter="fade" transition="in">
                                      <p:cBhvr>
                                        <p:cTn dur="1000" id="61"/>
                                        <p:tgtEl>
                                          <p:spTgt spid="18"/>
                                        </p:tgtEl>
                                      </p:cBhvr>
                                    </p:animEffect>
                                    <p:anim calcmode="lin" valueType="num">
                                      <p:cBhvr>
                                        <p:cTn dur="1000" fill="hold" id="62"/>
                                        <p:tgtEl>
                                          <p:spTgt spid="18"/>
                                        </p:tgtEl>
                                        <p:attrNameLst>
                                          <p:attrName>ppt_x</p:attrName>
                                        </p:attrNameLst>
                                      </p:cBhvr>
                                      <p:tavLst>
                                        <p:tav tm="0">
                                          <p:val>
                                            <p:strVal val="#ppt_x"/>
                                          </p:val>
                                        </p:tav>
                                        <p:tav tm="100000">
                                          <p:val>
                                            <p:strVal val="#ppt_x"/>
                                          </p:val>
                                        </p:tav>
                                      </p:tavLst>
                                    </p:anim>
                                    <p:anim calcmode="lin" valueType="num">
                                      <p:cBhvr>
                                        <p:cTn dur="1000" fill="hold" id="63"/>
                                        <p:tgtEl>
                                          <p:spTgt spid="18"/>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19"/>
                                        </p:tgtEl>
                                        <p:attrNameLst>
                                          <p:attrName>style.visibility</p:attrName>
                                        </p:attrNameLst>
                                      </p:cBhvr>
                                      <p:to>
                                        <p:strVal val="visible"/>
                                      </p:to>
                                    </p:set>
                                    <p:animEffect filter="fade" transition="in">
                                      <p:cBhvr>
                                        <p:cTn dur="1000" id="66"/>
                                        <p:tgtEl>
                                          <p:spTgt spid="19"/>
                                        </p:tgtEl>
                                      </p:cBhvr>
                                    </p:animEffect>
                                    <p:anim calcmode="lin" valueType="num">
                                      <p:cBhvr>
                                        <p:cTn dur="1000" fill="hold" id="67"/>
                                        <p:tgtEl>
                                          <p:spTgt spid="19"/>
                                        </p:tgtEl>
                                        <p:attrNameLst>
                                          <p:attrName>ppt_x</p:attrName>
                                        </p:attrNameLst>
                                      </p:cBhvr>
                                      <p:tavLst>
                                        <p:tav tm="0">
                                          <p:val>
                                            <p:strVal val="#ppt_x"/>
                                          </p:val>
                                        </p:tav>
                                        <p:tav tm="100000">
                                          <p:val>
                                            <p:strVal val="#ppt_x"/>
                                          </p:val>
                                        </p:tav>
                                      </p:tavLst>
                                    </p:anim>
                                    <p:anim calcmode="lin" valueType="num">
                                      <p:cBhvr>
                                        <p:cTn dur="1000" fill="hold" id="68"/>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TextBox 25">
            <a:extLst>
              <a:ext uri="{FF2B5EF4-FFF2-40B4-BE49-F238E27FC236}">
                <a16:creationId xmlns:a16="http://schemas.microsoft.com/office/drawing/2014/main" id="{D8620F22-23A7-43CA-BC60-C425225E9CA1}"/>
              </a:ext>
            </a:extLst>
          </p:cNvPr>
          <p:cNvSpPr txBox="1"/>
          <p:nvPr/>
        </p:nvSpPr>
        <p:spPr>
          <a:xfrm>
            <a:off x="615315" y="2399834"/>
            <a:ext cx="548640" cy="1420554"/>
          </a:xfrm>
          <a:prstGeom prst="rect">
            <a:avLst/>
          </a:prstGeom>
          <a:noFill/>
        </p:spPr>
        <p:txBody>
          <a:bodyPr rtlCol="0" vert="eaVert" wrap="square">
            <a:spAutoFit/>
          </a:bodyPr>
          <a:lstStyle/>
          <a:p>
            <a:pPr algn="dist" defTabSz="1218804">
              <a:spcBef>
                <a:spcPct val="50000"/>
              </a:spcBef>
            </a:pPr>
            <a:r>
              <a:rPr altLang="en-US" lang="zh-CN" sz="2400">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6" name="TextBox 26">
            <a:extLst>
              <a:ext uri="{FF2B5EF4-FFF2-40B4-BE49-F238E27FC236}">
                <a16:creationId xmlns:a16="http://schemas.microsoft.com/office/drawing/2014/main" id="{62960A3C-C7AD-461B-BBF6-80C1BE7C0166}"/>
              </a:ext>
            </a:extLst>
          </p:cNvPr>
          <p:cNvSpPr txBox="1"/>
          <p:nvPr/>
        </p:nvSpPr>
        <p:spPr>
          <a:xfrm>
            <a:off x="1190709" y="1820947"/>
            <a:ext cx="1280160" cy="3139150"/>
          </a:xfrm>
          <a:prstGeom prst="rect">
            <a:avLst/>
          </a:prstGeom>
          <a:noFill/>
        </p:spPr>
        <p:txBody>
          <a:bodyPr rtlCol="0" vert="eaVert" wrap="square">
            <a:spAutoFit/>
          </a:bodyPr>
          <a:lstStyle/>
          <a:p>
            <a:pPr>
              <a:lnSpc>
                <a:spcPct val="150000"/>
              </a:lnSpc>
            </a:pPr>
            <a:r>
              <a:rPr altLang="zh-CN" lang="en-US" sz="12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 of type and scrambled it to</a:t>
            </a:r>
          </a:p>
        </p:txBody>
      </p:sp>
      <p:sp>
        <p:nvSpPr>
          <p:cNvPr id="7" name="TextBox 25">
            <a:extLst>
              <a:ext uri="{FF2B5EF4-FFF2-40B4-BE49-F238E27FC236}">
                <a16:creationId xmlns:a16="http://schemas.microsoft.com/office/drawing/2014/main" id="{A6C1EA82-889E-4892-A505-C2944548DFE8}"/>
              </a:ext>
            </a:extLst>
          </p:cNvPr>
          <p:cNvSpPr txBox="1"/>
          <p:nvPr/>
        </p:nvSpPr>
        <p:spPr>
          <a:xfrm>
            <a:off x="2483371" y="2399834"/>
            <a:ext cx="548640" cy="1420554"/>
          </a:xfrm>
          <a:prstGeom prst="rect">
            <a:avLst/>
          </a:prstGeom>
          <a:noFill/>
        </p:spPr>
        <p:txBody>
          <a:bodyPr rtlCol="0" vert="eaVert" wrap="square">
            <a:spAutoFit/>
          </a:bodyPr>
          <a:lstStyle/>
          <a:p>
            <a:pPr algn="dist" defTabSz="1218804">
              <a:spcBef>
                <a:spcPct val="50000"/>
              </a:spcBef>
            </a:pPr>
            <a:r>
              <a:rPr altLang="en-US" lang="zh-CN" sz="2400">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8" name="TextBox 26">
            <a:extLst>
              <a:ext uri="{FF2B5EF4-FFF2-40B4-BE49-F238E27FC236}">
                <a16:creationId xmlns:a16="http://schemas.microsoft.com/office/drawing/2014/main" id="{488A12E1-037C-4160-9F6E-836A6FF08B2D}"/>
              </a:ext>
            </a:extLst>
          </p:cNvPr>
          <p:cNvSpPr txBox="1"/>
          <p:nvPr/>
        </p:nvSpPr>
        <p:spPr>
          <a:xfrm>
            <a:off x="3058765" y="1820947"/>
            <a:ext cx="1280160" cy="3139150"/>
          </a:xfrm>
          <a:prstGeom prst="rect">
            <a:avLst/>
          </a:prstGeom>
          <a:noFill/>
        </p:spPr>
        <p:txBody>
          <a:bodyPr rtlCol="0" vert="eaVert" wrap="square">
            <a:spAutoFit/>
          </a:bodyPr>
          <a:lstStyle/>
          <a:p>
            <a:pPr>
              <a:lnSpc>
                <a:spcPct val="150000"/>
              </a:lnSpc>
            </a:pPr>
            <a:r>
              <a:rPr altLang="zh-CN" lang="en-US" sz="12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 of type and scrambled it to</a:t>
            </a:r>
          </a:p>
        </p:txBody>
      </p:sp>
      <p:sp>
        <p:nvSpPr>
          <p:cNvPr id="9" name="TextBox 25">
            <a:extLst>
              <a:ext uri="{FF2B5EF4-FFF2-40B4-BE49-F238E27FC236}">
                <a16:creationId xmlns:a16="http://schemas.microsoft.com/office/drawing/2014/main" id="{F697E305-523F-4299-8EDA-9CEB8A923D3B}"/>
              </a:ext>
            </a:extLst>
          </p:cNvPr>
          <p:cNvSpPr txBox="1"/>
          <p:nvPr/>
        </p:nvSpPr>
        <p:spPr>
          <a:xfrm>
            <a:off x="7904500" y="2399834"/>
            <a:ext cx="548640" cy="1420554"/>
          </a:xfrm>
          <a:prstGeom prst="rect">
            <a:avLst/>
          </a:prstGeom>
          <a:noFill/>
        </p:spPr>
        <p:txBody>
          <a:bodyPr rtlCol="0" vert="eaVert" wrap="square">
            <a:spAutoFit/>
          </a:bodyPr>
          <a:lstStyle/>
          <a:p>
            <a:pPr algn="dist" defTabSz="1218804">
              <a:spcBef>
                <a:spcPct val="50000"/>
              </a:spcBef>
            </a:pPr>
            <a:r>
              <a:rPr altLang="en-US" lang="zh-CN" sz="2400">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10" name="TextBox 26">
            <a:extLst>
              <a:ext uri="{FF2B5EF4-FFF2-40B4-BE49-F238E27FC236}">
                <a16:creationId xmlns:a16="http://schemas.microsoft.com/office/drawing/2014/main" id="{47B44DDD-3696-4D23-8A12-E64F1E9001B1}"/>
              </a:ext>
            </a:extLst>
          </p:cNvPr>
          <p:cNvSpPr txBox="1"/>
          <p:nvPr/>
        </p:nvSpPr>
        <p:spPr>
          <a:xfrm>
            <a:off x="8479895" y="1820947"/>
            <a:ext cx="1280160" cy="3139150"/>
          </a:xfrm>
          <a:prstGeom prst="rect">
            <a:avLst/>
          </a:prstGeom>
          <a:noFill/>
        </p:spPr>
        <p:txBody>
          <a:bodyPr rtlCol="0" vert="eaVert" wrap="square">
            <a:spAutoFit/>
          </a:bodyPr>
          <a:lstStyle/>
          <a:p>
            <a:pPr>
              <a:lnSpc>
                <a:spcPct val="150000"/>
              </a:lnSpc>
            </a:pPr>
            <a:r>
              <a:rPr altLang="zh-CN" lang="en-US" sz="12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 of type and scrambled it to</a:t>
            </a:r>
          </a:p>
        </p:txBody>
      </p:sp>
      <p:sp>
        <p:nvSpPr>
          <p:cNvPr id="11" name="TextBox 25">
            <a:extLst>
              <a:ext uri="{FF2B5EF4-FFF2-40B4-BE49-F238E27FC236}">
                <a16:creationId xmlns:a16="http://schemas.microsoft.com/office/drawing/2014/main" id="{E32A7795-D0A4-4ED8-B5EC-216B8E3553EE}"/>
              </a:ext>
            </a:extLst>
          </p:cNvPr>
          <p:cNvSpPr txBox="1"/>
          <p:nvPr/>
        </p:nvSpPr>
        <p:spPr>
          <a:xfrm>
            <a:off x="9772557" y="2399834"/>
            <a:ext cx="548640" cy="1420554"/>
          </a:xfrm>
          <a:prstGeom prst="rect">
            <a:avLst/>
          </a:prstGeom>
          <a:noFill/>
        </p:spPr>
        <p:txBody>
          <a:bodyPr rtlCol="0" vert="eaVert" wrap="square">
            <a:spAutoFit/>
          </a:bodyPr>
          <a:lstStyle/>
          <a:p>
            <a:pPr algn="dist" defTabSz="1218804">
              <a:spcBef>
                <a:spcPct val="50000"/>
              </a:spcBef>
            </a:pPr>
            <a:r>
              <a:rPr altLang="en-US" lang="zh-CN" sz="2400">
                <a:solidFill>
                  <a:srgbClr val="FFC000"/>
                </a:solidFill>
                <a:latin charset="-122" panose="02000000000000000000" pitchFamily="2" typeface="方正清刻本悦宋简体"/>
                <a:ea charset="-122" panose="02000000000000000000" pitchFamily="2" typeface="方正清刻本悦宋简体"/>
              </a:rPr>
              <a:t>中国风简</a:t>
            </a:r>
          </a:p>
        </p:txBody>
      </p:sp>
      <p:sp>
        <p:nvSpPr>
          <p:cNvPr id="12" name="TextBox 26">
            <a:extLst>
              <a:ext uri="{FF2B5EF4-FFF2-40B4-BE49-F238E27FC236}">
                <a16:creationId xmlns:a16="http://schemas.microsoft.com/office/drawing/2014/main" id="{549B3A76-C297-4EC9-9CFA-E7851FA35126}"/>
              </a:ext>
            </a:extLst>
          </p:cNvPr>
          <p:cNvSpPr txBox="1"/>
          <p:nvPr/>
        </p:nvSpPr>
        <p:spPr>
          <a:xfrm>
            <a:off x="10347949" y="1820947"/>
            <a:ext cx="1280160" cy="3139150"/>
          </a:xfrm>
          <a:prstGeom prst="rect">
            <a:avLst/>
          </a:prstGeom>
          <a:noFill/>
        </p:spPr>
        <p:txBody>
          <a:bodyPr rtlCol="0" vert="eaVert" wrap="square">
            <a:spAutoFit/>
          </a:bodyPr>
          <a:lstStyle/>
          <a:p>
            <a:pPr>
              <a:lnSpc>
                <a:spcPct val="150000"/>
              </a:lnSpc>
            </a:pPr>
            <a:r>
              <a:rPr altLang="zh-CN" lang="en-US" sz="12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 of type and scrambled it to</a:t>
            </a:r>
          </a:p>
        </p:txBody>
      </p:sp>
      <p:pic>
        <p:nvPicPr>
          <p:cNvPr id="13" name="PA_图片 1">
            <a:extLst>
              <a:ext uri="{FF2B5EF4-FFF2-40B4-BE49-F238E27FC236}">
                <a16:creationId xmlns:a16="http://schemas.microsoft.com/office/drawing/2014/main" id="{CA272715-11C2-49AC-B474-60A908750749}"/>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3776033" y="0"/>
            <a:ext cx="4764913" cy="5630540"/>
          </a:xfrm>
          <a:prstGeom prst="rect">
            <a:avLst/>
          </a:prstGeom>
          <a:effectLst>
            <a:outerShdw algn="tr" blurRad="152400" dir="8100000" dist="38100" rotWithShape="0">
              <a:prstClr val="black">
                <a:alpha val="40000"/>
              </a:prstClr>
            </a:outerShdw>
            <a:reflection algn="bl" blurRad="6350" dir="5400000" dist="25400" endA="300" endPos="39000" rotWithShape="0" stA="50000" sy="-100000"/>
          </a:effectLst>
        </p:spPr>
      </p:pic>
    </p:spTree>
    <p:extLst>
      <p:ext uri="{BB962C8B-B14F-4D97-AF65-F5344CB8AC3E}">
        <p14:creationId val="24226899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40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400"/>
                            </p:stCondLst>
                            <p:childTnLst>
                              <p:par>
                                <p:cTn fill="hold" grpId="0"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anim calcmode="lin" valueType="num">
                                      <p:cBhvr>
                                        <p:cTn dur="500" fill="hold" id="14"/>
                                        <p:tgtEl>
                                          <p:spTgt spid="6"/>
                                        </p:tgtEl>
                                        <p:attrNameLst>
                                          <p:attrName>ppt_x</p:attrName>
                                        </p:attrNameLst>
                                      </p:cBhvr>
                                      <p:tavLst>
                                        <p:tav tm="0">
                                          <p:val>
                                            <p:strVal val="#ppt_x"/>
                                          </p:val>
                                        </p:tav>
                                        <p:tav tm="100000">
                                          <p:val>
                                            <p:strVal val="#ppt_x"/>
                                          </p:val>
                                        </p:tav>
                                      </p:tavLst>
                                    </p:anim>
                                    <p:anim calcmode="lin" valueType="num">
                                      <p:cBhvr>
                                        <p:cTn dur="500" fill="hold" id="15"/>
                                        <p:tgtEl>
                                          <p:spTgt spid="6"/>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40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800"/>
                            </p:stCondLst>
                            <p:childTnLst>
                              <p:par>
                                <p:cTn fill="hold" grpId="0" id="22" nodeType="after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500" id="24"/>
                                        <p:tgtEl>
                                          <p:spTgt spid="8"/>
                                        </p:tgtEl>
                                      </p:cBhvr>
                                    </p:animEffect>
                                    <p:anim calcmode="lin" valueType="num">
                                      <p:cBhvr>
                                        <p:cTn dur="500" fill="hold" id="25"/>
                                        <p:tgtEl>
                                          <p:spTgt spid="8"/>
                                        </p:tgtEl>
                                        <p:attrNameLst>
                                          <p:attrName>ppt_x</p:attrName>
                                        </p:attrNameLst>
                                      </p:cBhvr>
                                      <p:tavLst>
                                        <p:tav tm="0">
                                          <p:val>
                                            <p:strVal val="#ppt_x"/>
                                          </p:val>
                                        </p:tav>
                                        <p:tav tm="100000">
                                          <p:val>
                                            <p:strVal val="#ppt_x"/>
                                          </p:val>
                                        </p:tav>
                                      </p:tavLst>
                                    </p:anim>
                                    <p:anim calcmode="lin" valueType="num">
                                      <p:cBhvr>
                                        <p:cTn dur="500" fill="hold" id="26"/>
                                        <p:tgtEl>
                                          <p:spTgt spid="8"/>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40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2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anim calcmode="lin" valueType="num">
                                      <p:cBhvr>
                                        <p:cTn dur="500" fill="hold" id="36"/>
                                        <p:tgtEl>
                                          <p:spTgt spid="10"/>
                                        </p:tgtEl>
                                        <p:attrNameLst>
                                          <p:attrName>ppt_x</p:attrName>
                                        </p:attrNameLst>
                                      </p:cBhvr>
                                      <p:tavLst>
                                        <p:tav tm="0">
                                          <p:val>
                                            <p:strVal val="#ppt_x"/>
                                          </p:val>
                                        </p:tav>
                                        <p:tav tm="100000">
                                          <p:val>
                                            <p:strVal val="#ppt_x"/>
                                          </p:val>
                                        </p:tav>
                                      </p:tavLst>
                                    </p:anim>
                                    <p:anim calcmode="lin" valueType="num">
                                      <p:cBhvr>
                                        <p:cTn dur="500" fill="hold" id="37"/>
                                        <p:tgtEl>
                                          <p:spTgt spid="10"/>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40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600"/>
                            </p:stCondLst>
                            <p:childTnLst>
                              <p:par>
                                <p:cTn fill="hold" grpId="0" id="44" nodeType="afterEffect" presetClass="entr" presetID="42"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500" id="46"/>
                                        <p:tgtEl>
                                          <p:spTgt spid="12"/>
                                        </p:tgtEl>
                                      </p:cBhvr>
                                    </p:animEffect>
                                    <p:anim calcmode="lin" valueType="num">
                                      <p:cBhvr>
                                        <p:cTn dur="500" fill="hold" id="47"/>
                                        <p:tgtEl>
                                          <p:spTgt spid="12"/>
                                        </p:tgtEl>
                                        <p:attrNameLst>
                                          <p:attrName>ppt_x</p:attrName>
                                        </p:attrNameLst>
                                      </p:cBhvr>
                                      <p:tavLst>
                                        <p:tav tm="0">
                                          <p:val>
                                            <p:strVal val="#ppt_x"/>
                                          </p:val>
                                        </p:tav>
                                        <p:tav tm="100000">
                                          <p:val>
                                            <p:strVal val="#ppt_x"/>
                                          </p:val>
                                        </p:tav>
                                      </p:tavLst>
                                    </p:anim>
                                    <p:anim calcmode="lin" valueType="num">
                                      <p:cBhvr>
                                        <p:cTn dur="500" fill="hold" id="48"/>
                                        <p:tgtEl>
                                          <p:spTgt spid="12"/>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100"/>
                            </p:stCondLst>
                            <p:childTnLst>
                              <p:par>
                                <p:cTn fill="hold" id="50" nodeType="afterEffect" presetClass="entr" presetID="42" presetSubtype="0">
                                  <p:stCondLst>
                                    <p:cond delay="0"/>
                                  </p:stCondLst>
                                  <p:childTnLst>
                                    <p:set>
                                      <p:cBhvr>
                                        <p:cTn dur="1" fill="hold" id="51">
                                          <p:stCondLst>
                                            <p:cond delay="0"/>
                                          </p:stCondLst>
                                        </p:cTn>
                                        <p:tgtEl>
                                          <p:spTgt spid="13"/>
                                        </p:tgtEl>
                                        <p:attrNameLst>
                                          <p:attrName>style.visibility</p:attrName>
                                        </p:attrNameLst>
                                      </p:cBhvr>
                                      <p:to>
                                        <p:strVal val="visible"/>
                                      </p:to>
                                    </p:set>
                                    <p:animEffect filter="fade" transition="in">
                                      <p:cBhvr>
                                        <p:cTn dur="1000" id="52"/>
                                        <p:tgtEl>
                                          <p:spTgt spid="13"/>
                                        </p:tgtEl>
                                      </p:cBhvr>
                                    </p:animEffect>
                                    <p:anim calcmode="lin" valueType="num">
                                      <p:cBhvr>
                                        <p:cTn dur="1000" fill="hold" id="53"/>
                                        <p:tgtEl>
                                          <p:spTgt spid="13"/>
                                        </p:tgtEl>
                                        <p:attrNameLst>
                                          <p:attrName>ppt_x</p:attrName>
                                        </p:attrNameLst>
                                      </p:cBhvr>
                                      <p:tavLst>
                                        <p:tav tm="0">
                                          <p:val>
                                            <p:strVal val="#ppt_x"/>
                                          </p:val>
                                        </p:tav>
                                        <p:tav tm="100000">
                                          <p:val>
                                            <p:strVal val="#ppt_x"/>
                                          </p:val>
                                        </p:tav>
                                      </p:tavLst>
                                    </p:anim>
                                    <p:anim calcmode="lin" valueType="num">
                                      <p:cBhvr>
                                        <p:cTn dur="1000" fill="hold" id="5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Freeform 31"/>
          <p:cNvSpPr>
            <a:spLocks noEditPoints="1"/>
          </p:cNvSpPr>
          <p:nvPr/>
        </p:nvSpPr>
        <p:spPr bwMode="auto">
          <a:xfrm>
            <a:off x="5207542" y="2276335"/>
            <a:ext cx="1614488" cy="1285282"/>
          </a:xfrm>
          <a:custGeom>
            <a:gdLst>
              <a:gd fmla="*/ 144 w 146" name="T0"/>
              <a:gd fmla="*/ 53 h 106" name="T1"/>
              <a:gd fmla="*/ 73 w 146" name="T2"/>
              <a:gd fmla="*/ 87 h 106" name="T3"/>
              <a:gd fmla="*/ 2 w 146" name="T4"/>
              <a:gd fmla="*/ 53 h 106" name="T5"/>
              <a:gd fmla="*/ 5 w 146" name="T6"/>
              <a:gd fmla="*/ 55 h 106" name="T7"/>
              <a:gd fmla="*/ 45 w 146" name="T8"/>
              <a:gd fmla="*/ 102 h 106" name="T9"/>
              <a:gd fmla="*/ 49 w 146" name="T10"/>
              <a:gd fmla="*/ 59 h 106" name="T11"/>
              <a:gd fmla="*/ 39 w 146" name="T12"/>
              <a:gd fmla="*/ 79 h 106" name="T13"/>
              <a:gd fmla="*/ 61 w 146" name="T14"/>
              <a:gd fmla="*/ 81 h 106" name="T15"/>
              <a:gd fmla="*/ 14 w 146" name="T16"/>
              <a:gd fmla="*/ 55 h 106" name="T17"/>
              <a:gd fmla="*/ 131 w 146" name="T18"/>
              <a:gd fmla="*/ 55 h 106" name="T19"/>
              <a:gd fmla="*/ 85 w 146" name="T20"/>
              <a:gd fmla="*/ 81 h 106" name="T21"/>
              <a:gd fmla="*/ 107 w 146" name="T22"/>
              <a:gd fmla="*/ 79 h 106" name="T23"/>
              <a:gd fmla="*/ 97 w 146" name="T24"/>
              <a:gd fmla="*/ 59 h 106" name="T25"/>
              <a:gd fmla="*/ 101 w 146" name="T26"/>
              <a:gd fmla="*/ 102 h 106" name="T27"/>
              <a:gd fmla="*/ 73 w 146" name="T28"/>
              <a:gd fmla="*/ 4 h 106" name="T29"/>
              <a:gd fmla="*/ 18 w 146" name="T30"/>
              <a:gd fmla="*/ 56 h 106" name="T31"/>
              <a:gd fmla="*/ 45 w 146" name="T32"/>
              <a:gd fmla="*/ 89 h 106" name="T33"/>
              <a:gd fmla="*/ 49 w 146" name="T34"/>
              <a:gd fmla="*/ 72 h 106" name="T35"/>
              <a:gd fmla="*/ 28 w 146" name="T36"/>
              <a:gd fmla="*/ 72 h 106" name="T37"/>
              <a:gd fmla="*/ 32 w 146" name="T38"/>
              <a:gd fmla="*/ 48 h 106" name="T39"/>
              <a:gd fmla="*/ 40 w 146" name="T40"/>
              <a:gd fmla="*/ 46 h 106" name="T41"/>
              <a:gd fmla="*/ 47 w 146" name="T42"/>
              <a:gd fmla="*/ 55 h 106" name="T43"/>
              <a:gd fmla="*/ 62 w 146" name="T44"/>
              <a:gd fmla="*/ 37 h 106" name="T45"/>
              <a:gd fmla="*/ 83 w 146" name="T46"/>
              <a:gd fmla="*/ 37 h 106" name="T47"/>
              <a:gd fmla="*/ 98 w 146" name="T48"/>
              <a:gd fmla="*/ 55 h 106" name="T49"/>
              <a:gd fmla="*/ 106 w 146" name="T50"/>
              <a:gd fmla="*/ 46 h 106" name="T51"/>
              <a:gd fmla="*/ 114 w 146" name="T52"/>
              <a:gd fmla="*/ 48 h 106" name="T53"/>
              <a:gd fmla="*/ 118 w 146" name="T54"/>
              <a:gd fmla="*/ 72 h 106" name="T55"/>
              <a:gd fmla="*/ 96 w 146" name="T56"/>
              <a:gd fmla="*/ 72 h 106" name="T57"/>
              <a:gd fmla="*/ 101 w 146" name="T58"/>
              <a:gd fmla="*/ 89 h 106" name="T59"/>
              <a:gd fmla="*/ 73 w 146" name="T60"/>
              <a:gd fmla="*/ 17 h 106" name="T61"/>
              <a:gd fmla="*/ 39 w 146" name="T62"/>
              <a:gd fmla="*/ 57 h 106" name="T63"/>
              <a:gd fmla="*/ 37 w 146" name="T64"/>
              <a:gd fmla="*/ 46 h 106" name="T65"/>
              <a:gd fmla="*/ 39 w 146" name="T66"/>
              <a:gd fmla="*/ 57 h 106" name="T67"/>
              <a:gd fmla="*/ 64 w 146" name="T68"/>
              <a:gd fmla="*/ 44 h 106" name="T69"/>
              <a:gd fmla="*/ 64 w 146" name="T70"/>
              <a:gd fmla="*/ 44 h 106" name="T71"/>
              <a:gd fmla="*/ 64 w 146" name="T72"/>
              <a:gd fmla="*/ 44 h 106" name="T73"/>
              <a:gd fmla="*/ 61 w 146" name="T74"/>
              <a:gd fmla="*/ 41 h 106" name="T75"/>
              <a:gd fmla="*/ 61 w 146" name="T76"/>
              <a:gd fmla="*/ 41 h 106" name="T77"/>
              <a:gd fmla="*/ 52 w 146" name="T78"/>
              <a:gd fmla="*/ 56 h 106" name="T79"/>
              <a:gd fmla="*/ 61 w 146" name="T80"/>
              <a:gd fmla="*/ 41 h 106" name="T81"/>
              <a:gd fmla="*/ 109 w 146" name="T82"/>
              <a:gd fmla="*/ 58 h 106" name="T83"/>
              <a:gd fmla="*/ 107 w 146" name="T84"/>
              <a:gd fmla="*/ 57 h 106" name="T85"/>
              <a:gd fmla="*/ 65 w 146" name="T86"/>
              <a:gd fmla="*/ 40 h 106" name="T87"/>
              <a:gd fmla="*/ 65 w 146" name="T88"/>
              <a:gd fmla="*/ 40 h 106" name="T89"/>
              <a:gd fmla="*/ 73 w 146" name="T90"/>
              <a:gd fmla="*/ 54 h 106" name="T91"/>
              <a:gd fmla="*/ 80 w 146" name="T92"/>
              <a:gd fmla="*/ 40 h 106" name="T93"/>
              <a:gd fmla="*/ 73 w 146" name="T94"/>
              <a:gd fmla="*/ 29 h 106" name="T95"/>
              <a:gd fmla="*/ 76 w 146" name="T96"/>
              <a:gd fmla="*/ 66 h 106" name="T97"/>
              <a:gd fmla="*/ 82 w 146" name="T98"/>
              <a:gd fmla="*/ 44 h 106" name="T99"/>
              <a:gd fmla="*/ 82 w 146" name="T100"/>
              <a:gd fmla="*/ 44 h 106" name="T101"/>
              <a:gd fmla="*/ 84 w 146" name="T102"/>
              <a:gd fmla="*/ 60 h 106" name="T103"/>
              <a:gd fmla="*/ 93 w 146" name="T104"/>
              <a:gd fmla="*/ 56 h 106" name="T105"/>
              <a:gd fmla="*/ 85 w 146" name="T106"/>
              <a:gd fmla="*/ 41 h 106" name="T107"/>
              <a:gd fmla="*/ 85 w 146" name="T108"/>
              <a:gd fmla="*/ 41 h 1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5" w="14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31"/>
          <p:cNvSpPr>
            <a:spLocks noEditPoints="1"/>
          </p:cNvSpPr>
          <p:nvPr/>
        </p:nvSpPr>
        <p:spPr bwMode="auto">
          <a:xfrm>
            <a:off x="8313418" y="2276335"/>
            <a:ext cx="1614488" cy="1285282"/>
          </a:xfrm>
          <a:custGeom>
            <a:gdLst>
              <a:gd fmla="*/ 144 w 146" name="T0"/>
              <a:gd fmla="*/ 53 h 106" name="T1"/>
              <a:gd fmla="*/ 73 w 146" name="T2"/>
              <a:gd fmla="*/ 87 h 106" name="T3"/>
              <a:gd fmla="*/ 2 w 146" name="T4"/>
              <a:gd fmla="*/ 53 h 106" name="T5"/>
              <a:gd fmla="*/ 5 w 146" name="T6"/>
              <a:gd fmla="*/ 55 h 106" name="T7"/>
              <a:gd fmla="*/ 45 w 146" name="T8"/>
              <a:gd fmla="*/ 102 h 106" name="T9"/>
              <a:gd fmla="*/ 49 w 146" name="T10"/>
              <a:gd fmla="*/ 59 h 106" name="T11"/>
              <a:gd fmla="*/ 39 w 146" name="T12"/>
              <a:gd fmla="*/ 79 h 106" name="T13"/>
              <a:gd fmla="*/ 61 w 146" name="T14"/>
              <a:gd fmla="*/ 81 h 106" name="T15"/>
              <a:gd fmla="*/ 14 w 146" name="T16"/>
              <a:gd fmla="*/ 55 h 106" name="T17"/>
              <a:gd fmla="*/ 131 w 146" name="T18"/>
              <a:gd fmla="*/ 55 h 106" name="T19"/>
              <a:gd fmla="*/ 85 w 146" name="T20"/>
              <a:gd fmla="*/ 81 h 106" name="T21"/>
              <a:gd fmla="*/ 107 w 146" name="T22"/>
              <a:gd fmla="*/ 79 h 106" name="T23"/>
              <a:gd fmla="*/ 97 w 146" name="T24"/>
              <a:gd fmla="*/ 59 h 106" name="T25"/>
              <a:gd fmla="*/ 101 w 146" name="T26"/>
              <a:gd fmla="*/ 102 h 106" name="T27"/>
              <a:gd fmla="*/ 73 w 146" name="T28"/>
              <a:gd fmla="*/ 4 h 106" name="T29"/>
              <a:gd fmla="*/ 18 w 146" name="T30"/>
              <a:gd fmla="*/ 56 h 106" name="T31"/>
              <a:gd fmla="*/ 45 w 146" name="T32"/>
              <a:gd fmla="*/ 89 h 106" name="T33"/>
              <a:gd fmla="*/ 49 w 146" name="T34"/>
              <a:gd fmla="*/ 72 h 106" name="T35"/>
              <a:gd fmla="*/ 28 w 146" name="T36"/>
              <a:gd fmla="*/ 72 h 106" name="T37"/>
              <a:gd fmla="*/ 32 w 146" name="T38"/>
              <a:gd fmla="*/ 48 h 106" name="T39"/>
              <a:gd fmla="*/ 40 w 146" name="T40"/>
              <a:gd fmla="*/ 46 h 106" name="T41"/>
              <a:gd fmla="*/ 47 w 146" name="T42"/>
              <a:gd fmla="*/ 55 h 106" name="T43"/>
              <a:gd fmla="*/ 62 w 146" name="T44"/>
              <a:gd fmla="*/ 37 h 106" name="T45"/>
              <a:gd fmla="*/ 83 w 146" name="T46"/>
              <a:gd fmla="*/ 37 h 106" name="T47"/>
              <a:gd fmla="*/ 98 w 146" name="T48"/>
              <a:gd fmla="*/ 55 h 106" name="T49"/>
              <a:gd fmla="*/ 106 w 146" name="T50"/>
              <a:gd fmla="*/ 46 h 106" name="T51"/>
              <a:gd fmla="*/ 114 w 146" name="T52"/>
              <a:gd fmla="*/ 48 h 106" name="T53"/>
              <a:gd fmla="*/ 118 w 146" name="T54"/>
              <a:gd fmla="*/ 72 h 106" name="T55"/>
              <a:gd fmla="*/ 96 w 146" name="T56"/>
              <a:gd fmla="*/ 72 h 106" name="T57"/>
              <a:gd fmla="*/ 101 w 146" name="T58"/>
              <a:gd fmla="*/ 89 h 106" name="T59"/>
              <a:gd fmla="*/ 73 w 146" name="T60"/>
              <a:gd fmla="*/ 17 h 106" name="T61"/>
              <a:gd fmla="*/ 39 w 146" name="T62"/>
              <a:gd fmla="*/ 57 h 106" name="T63"/>
              <a:gd fmla="*/ 37 w 146" name="T64"/>
              <a:gd fmla="*/ 46 h 106" name="T65"/>
              <a:gd fmla="*/ 39 w 146" name="T66"/>
              <a:gd fmla="*/ 57 h 106" name="T67"/>
              <a:gd fmla="*/ 64 w 146" name="T68"/>
              <a:gd fmla="*/ 44 h 106" name="T69"/>
              <a:gd fmla="*/ 64 w 146" name="T70"/>
              <a:gd fmla="*/ 44 h 106" name="T71"/>
              <a:gd fmla="*/ 64 w 146" name="T72"/>
              <a:gd fmla="*/ 44 h 106" name="T73"/>
              <a:gd fmla="*/ 61 w 146" name="T74"/>
              <a:gd fmla="*/ 41 h 106" name="T75"/>
              <a:gd fmla="*/ 61 w 146" name="T76"/>
              <a:gd fmla="*/ 41 h 106" name="T77"/>
              <a:gd fmla="*/ 52 w 146" name="T78"/>
              <a:gd fmla="*/ 56 h 106" name="T79"/>
              <a:gd fmla="*/ 61 w 146" name="T80"/>
              <a:gd fmla="*/ 41 h 106" name="T81"/>
              <a:gd fmla="*/ 109 w 146" name="T82"/>
              <a:gd fmla="*/ 58 h 106" name="T83"/>
              <a:gd fmla="*/ 107 w 146" name="T84"/>
              <a:gd fmla="*/ 57 h 106" name="T85"/>
              <a:gd fmla="*/ 65 w 146" name="T86"/>
              <a:gd fmla="*/ 40 h 106" name="T87"/>
              <a:gd fmla="*/ 65 w 146" name="T88"/>
              <a:gd fmla="*/ 40 h 106" name="T89"/>
              <a:gd fmla="*/ 73 w 146" name="T90"/>
              <a:gd fmla="*/ 54 h 106" name="T91"/>
              <a:gd fmla="*/ 80 w 146" name="T92"/>
              <a:gd fmla="*/ 40 h 106" name="T93"/>
              <a:gd fmla="*/ 73 w 146" name="T94"/>
              <a:gd fmla="*/ 29 h 106" name="T95"/>
              <a:gd fmla="*/ 76 w 146" name="T96"/>
              <a:gd fmla="*/ 66 h 106" name="T97"/>
              <a:gd fmla="*/ 82 w 146" name="T98"/>
              <a:gd fmla="*/ 44 h 106" name="T99"/>
              <a:gd fmla="*/ 82 w 146" name="T100"/>
              <a:gd fmla="*/ 44 h 106" name="T101"/>
              <a:gd fmla="*/ 84 w 146" name="T102"/>
              <a:gd fmla="*/ 60 h 106" name="T103"/>
              <a:gd fmla="*/ 93 w 146" name="T104"/>
              <a:gd fmla="*/ 56 h 106" name="T105"/>
              <a:gd fmla="*/ 85 w 146" name="T106"/>
              <a:gd fmla="*/ 41 h 106" name="T107"/>
              <a:gd fmla="*/ 85 w 146" name="T108"/>
              <a:gd fmla="*/ 41 h 1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5" w="14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5"/>
          <p:cNvSpPr>
            <a:spLocks noEditPoints="1"/>
          </p:cNvSpPr>
          <p:nvPr/>
        </p:nvSpPr>
        <p:spPr bwMode="auto">
          <a:xfrm>
            <a:off x="4211344" y="1405031"/>
            <a:ext cx="3577945" cy="3577945"/>
          </a:xfrm>
          <a:custGeom>
            <a:gdLst>
              <a:gd fmla="*/ 189 w 378" name="T0"/>
              <a:gd fmla="*/ 72 h 379" name="T1"/>
              <a:gd fmla="*/ 135 w 378" name="T2"/>
              <a:gd fmla="*/ 41 h 379" name="T3"/>
              <a:gd fmla="*/ 145 w 378" name="T4"/>
              <a:gd fmla="*/ 37 h 379" name="T5"/>
              <a:gd fmla="*/ 58 w 378" name="T6"/>
              <a:gd fmla="*/ 121 h 379" name="T7"/>
              <a:gd fmla="*/ 18 w 378" name="T8"/>
              <a:gd fmla="*/ 139 h 379" name="T9"/>
              <a:gd fmla="*/ 42 w 378" name="T10"/>
              <a:gd fmla="*/ 174 h 379" name="T11"/>
              <a:gd fmla="*/ 83 w 378" name="T12"/>
              <a:gd fmla="*/ 118 h 379" name="T13"/>
              <a:gd fmla="*/ 72 w 378" name="T14"/>
              <a:gd fmla="*/ 98 h 379" name="T15"/>
              <a:gd fmla="*/ 58 w 378" name="T16"/>
              <a:gd fmla="*/ 101 h 379" name="T17"/>
              <a:gd fmla="*/ 112 w 378" name="T18"/>
              <a:gd fmla="*/ 75 h 379" name="T19"/>
              <a:gd fmla="*/ 129 w 378" name="T20"/>
              <a:gd fmla="*/ 54 h 379" name="T21"/>
              <a:gd fmla="*/ 88 w 378" name="T22"/>
              <a:gd fmla="*/ 42 h 379" name="T23"/>
              <a:gd fmla="*/ 83 w 378" name="T24"/>
              <a:gd fmla="*/ 86 h 379" name="T25"/>
              <a:gd fmla="*/ 326 w 378" name="T26"/>
              <a:gd fmla="*/ 174 h 379" name="T27"/>
              <a:gd fmla="*/ 353 w 378" name="T28"/>
              <a:gd fmla="*/ 141 h 379" name="T29"/>
              <a:gd fmla="*/ 328 w 378" name="T30"/>
              <a:gd fmla="*/ 139 h 379" name="T31"/>
              <a:gd fmla="*/ 325 w 378" name="T32"/>
              <a:gd fmla="*/ 167 h 379" name="T33"/>
              <a:gd fmla="*/ 353 w 378" name="T34"/>
              <a:gd fmla="*/ 227 h 379" name="T35"/>
              <a:gd fmla="*/ 327 w 378" name="T36"/>
              <a:gd fmla="*/ 184 h 379" name="T37"/>
              <a:gd fmla="*/ 317 w 378" name="T38"/>
              <a:gd fmla="*/ 264 h 379" name="T39"/>
              <a:gd fmla="*/ 360 w 378" name="T40"/>
              <a:gd fmla="*/ 240 h 379" name="T41"/>
              <a:gd fmla="*/ 21 w 378" name="T42"/>
              <a:gd fmla="*/ 190 h 379" name="T43"/>
              <a:gd fmla="*/ 61 w 378" name="T44"/>
              <a:gd fmla="*/ 195 h 379" name="T45"/>
              <a:gd fmla="*/ 285 w 378" name="T46"/>
              <a:gd fmla="*/ 91 h 379" name="T47"/>
              <a:gd fmla="*/ 292 w 378" name="T48"/>
              <a:gd fmla="*/ 56 h 379" name="T49"/>
              <a:gd fmla="*/ 272 w 378" name="T50"/>
              <a:gd fmla="*/ 67 h 379" name="T51"/>
              <a:gd fmla="*/ 303 w 378" name="T52"/>
              <a:gd fmla="*/ 112 h 379" name="T53"/>
              <a:gd fmla="*/ 322 w 378" name="T54"/>
              <a:gd fmla="*/ 86 h 379" name="T55"/>
              <a:gd fmla="*/ 52 w 378" name="T56"/>
              <a:gd fmla="*/ 205 h 379" name="T57"/>
              <a:gd fmla="*/ 69 w 378" name="T58"/>
              <a:gd fmla="*/ 258 h 379" name="T59"/>
              <a:gd fmla="*/ 28 w 378" name="T60"/>
              <a:gd fmla="*/ 247 h 379" name="T61"/>
              <a:gd fmla="*/ 47 w 378" name="T62"/>
              <a:gd fmla="*/ 230 h 379" name="T63"/>
              <a:gd fmla="*/ 194 w 378" name="T64"/>
              <a:gd fmla="*/ 38 h 379" name="T65"/>
              <a:gd fmla="*/ 184 w 378" name="T66"/>
              <a:gd fmla="*/ 31 h 379" name="T67"/>
              <a:gd fmla="*/ 209 w 378" name="T68"/>
              <a:gd fmla="*/ 53 h 379" name="T69"/>
              <a:gd fmla="*/ 243 w 378" name="T70"/>
              <a:gd fmla="*/ 41 h 379" name="T71"/>
              <a:gd fmla="*/ 233 w 378" name="T72"/>
              <a:gd fmla="*/ 37 h 379" name="T73"/>
              <a:gd fmla="*/ 311 w 378" name="T74"/>
              <a:gd fmla="*/ 284 h 379" name="T75"/>
              <a:gd fmla="*/ 317 w 378" name="T76"/>
              <a:gd fmla="*/ 276 h 379" name="T77"/>
              <a:gd fmla="*/ 220 w 378" name="T78"/>
              <a:gd fmla="*/ 334 h 379" name="T79"/>
              <a:gd fmla="*/ 194 w 378" name="T80"/>
              <a:gd fmla="*/ 368 h 379" name="T81"/>
              <a:gd fmla="*/ 161 w 378" name="T82"/>
              <a:gd fmla="*/ 325 h 379" name="T83"/>
              <a:gd fmla="*/ 236 w 378" name="T84"/>
              <a:gd fmla="*/ 319 h 379" name="T85"/>
              <a:gd fmla="*/ 236 w 378" name="T86"/>
              <a:gd fmla="*/ 351 h 379" name="T87"/>
              <a:gd fmla="*/ 246 w 378" name="T88"/>
              <a:gd fmla="*/ 315 h 379" name="T89"/>
              <a:gd fmla="*/ 286 w 378" name="T90"/>
              <a:gd fmla="*/ 314 h 379" name="T91"/>
              <a:gd fmla="*/ 274 w 378" name="T92"/>
              <a:gd fmla="*/ 316 h 379" name="T93"/>
              <a:gd fmla="*/ 58 w 378" name="T94"/>
              <a:gd fmla="*/ 278 h 379" name="T95"/>
              <a:gd fmla="*/ 64 w 378" name="T96"/>
              <a:gd fmla="*/ 287 h 379" name="T97"/>
              <a:gd fmla="*/ 109 w 378" name="T98"/>
              <a:gd fmla="*/ 326 h 379" name="T99"/>
              <a:gd fmla="*/ 146 w 378" name="T100"/>
              <a:gd fmla="*/ 338 h 379" name="T101"/>
              <a:gd fmla="*/ 109 w 378" name="T102"/>
              <a:gd fmla="*/ 301 h 379" name="T103"/>
              <a:gd fmla="*/ 132 w 378" name="T104"/>
              <a:gd fmla="*/ 315 h 379" name="T105"/>
              <a:gd fmla="*/ 93 w 378" name="T106"/>
              <a:gd fmla="*/ 331 h 379" name="T107"/>
              <a:gd fmla="*/ 79 w 378" name="T108"/>
              <a:gd fmla="*/ 288 h 379" name="T109"/>
              <a:gd fmla="*/ 189 w 378" name="T110"/>
              <a:gd fmla="*/ 62 h 3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79" w="378">
                <a:moveTo>
                  <a:pt x="189" y="379"/>
                </a:moveTo>
                <a:cubicBezTo>
                  <a:pt x="293" y="379"/>
                  <a:pt x="378" y="294"/>
                  <a:pt x="378" y="189"/>
                </a:cubicBezTo>
                <a:cubicBezTo>
                  <a:pt x="378" y="85"/>
                  <a:pt x="293" y="0"/>
                  <a:pt x="189" y="0"/>
                </a:cubicBezTo>
                <a:cubicBezTo>
                  <a:pt x="85" y="0"/>
                  <a:pt x="0" y="85"/>
                  <a:pt x="0" y="189"/>
                </a:cubicBezTo>
                <a:cubicBezTo>
                  <a:pt x="0" y="294"/>
                  <a:pt x="85" y="379"/>
                  <a:pt x="189" y="379"/>
                </a:cubicBezTo>
                <a:close/>
                <a:moveTo>
                  <a:pt x="189" y="307"/>
                </a:moveTo>
                <a:cubicBezTo>
                  <a:pt x="254" y="307"/>
                  <a:pt x="306" y="254"/>
                  <a:pt x="306" y="189"/>
                </a:cubicBezTo>
                <a:cubicBezTo>
                  <a:pt x="306" y="124"/>
                  <a:pt x="254" y="72"/>
                  <a:pt x="189" y="72"/>
                </a:cubicBezTo>
                <a:cubicBezTo>
                  <a:pt x="124" y="72"/>
                  <a:pt x="71" y="124"/>
                  <a:pt x="71" y="189"/>
                </a:cubicBezTo>
                <a:cubicBezTo>
                  <a:pt x="71" y="254"/>
                  <a:pt x="124" y="307"/>
                  <a:pt x="189" y="307"/>
                </a:cubicBezTo>
                <a:close/>
                <a:moveTo>
                  <a:pt x="137" y="29"/>
                </a:moveTo>
                <a:lnTo>
                  <a:pt x="137" y="29"/>
                </a:lnTo>
                <a:cubicBezTo>
                  <a:pt x="135" y="30"/>
                  <a:pt x="134" y="30"/>
                  <a:pt x="132" y="31"/>
                </a:cubicBezTo>
                <a:cubicBezTo>
                  <a:pt x="122" y="34"/>
                  <a:pt x="112" y="39"/>
                  <a:pt x="103" y="45"/>
                </a:cubicBezTo>
                <a:lnTo>
                  <a:pt x="109" y="53"/>
                </a:lnTo>
                <a:cubicBezTo>
                  <a:pt x="117" y="48"/>
                  <a:pt x="126" y="44"/>
                  <a:pt x="135" y="41"/>
                </a:cubicBezTo>
                <a:lnTo>
                  <a:pt x="136" y="44"/>
                </a:lnTo>
                <a:lnTo>
                  <a:pt x="142" y="60"/>
                </a:lnTo>
                <a:lnTo>
                  <a:pt x="145" y="70"/>
                </a:lnTo>
                <a:cubicBezTo>
                  <a:pt x="148" y="68"/>
                  <a:pt x="151" y="67"/>
                  <a:pt x="154" y="66"/>
                </a:cubicBezTo>
                <a:lnTo>
                  <a:pt x="151" y="57"/>
                </a:lnTo>
                <a:lnTo>
                  <a:pt x="148" y="47"/>
                </a:lnTo>
                <a:lnTo>
                  <a:pt x="146" y="41"/>
                </a:lnTo>
                <a:lnTo>
                  <a:pt x="145" y="37"/>
                </a:lnTo>
                <a:cubicBezTo>
                  <a:pt x="154" y="35"/>
                  <a:pt x="164" y="33"/>
                  <a:pt x="174" y="32"/>
                </a:cubicBezTo>
                <a:lnTo>
                  <a:pt x="174" y="22"/>
                </a:lnTo>
                <a:cubicBezTo>
                  <a:pt x="161" y="23"/>
                  <a:pt x="149" y="25"/>
                  <a:pt x="137" y="29"/>
                </a:cubicBezTo>
                <a:close/>
                <a:moveTo>
                  <a:pt x="66" y="128"/>
                </a:moveTo>
                <a:cubicBezTo>
                  <a:pt x="67" y="126"/>
                  <a:pt x="68" y="123"/>
                  <a:pt x="69" y="121"/>
                </a:cubicBezTo>
                <a:lnTo>
                  <a:pt x="61" y="115"/>
                </a:lnTo>
                <a:cubicBezTo>
                  <a:pt x="60" y="117"/>
                  <a:pt x="59" y="119"/>
                  <a:pt x="58" y="121"/>
                </a:cubicBezTo>
                <a:lnTo>
                  <a:pt x="58" y="121"/>
                </a:lnTo>
                <a:cubicBezTo>
                  <a:pt x="55" y="127"/>
                  <a:pt x="52" y="133"/>
                  <a:pt x="50" y="139"/>
                </a:cubicBezTo>
                <a:lnTo>
                  <a:pt x="46" y="138"/>
                </a:lnTo>
                <a:lnTo>
                  <a:pt x="40" y="136"/>
                </a:lnTo>
                <a:lnTo>
                  <a:pt x="31" y="133"/>
                </a:lnTo>
                <a:lnTo>
                  <a:pt x="21" y="129"/>
                </a:lnTo>
                <a:lnTo>
                  <a:pt x="21" y="129"/>
                </a:lnTo>
                <a:cubicBezTo>
                  <a:pt x="20" y="133"/>
                  <a:pt x="19" y="136"/>
                  <a:pt x="18" y="139"/>
                </a:cubicBezTo>
                <a:lnTo>
                  <a:pt x="18" y="139"/>
                </a:lnTo>
                <a:lnTo>
                  <a:pt x="25" y="141"/>
                </a:lnTo>
                <a:lnTo>
                  <a:pt x="27" y="142"/>
                </a:lnTo>
                <a:lnTo>
                  <a:pt x="37" y="145"/>
                </a:lnTo>
                <a:lnTo>
                  <a:pt x="44" y="148"/>
                </a:lnTo>
                <a:lnTo>
                  <a:pt x="47" y="149"/>
                </a:lnTo>
                <a:cubicBezTo>
                  <a:pt x="45" y="155"/>
                  <a:pt x="44" y="161"/>
                  <a:pt x="43" y="168"/>
                </a:cubicBezTo>
                <a:lnTo>
                  <a:pt x="43" y="168"/>
                </a:lnTo>
                <a:cubicBezTo>
                  <a:pt x="42" y="170"/>
                  <a:pt x="42" y="172"/>
                  <a:pt x="42" y="174"/>
                </a:cubicBezTo>
                <a:lnTo>
                  <a:pt x="52" y="174"/>
                </a:lnTo>
                <a:cubicBezTo>
                  <a:pt x="52" y="172"/>
                  <a:pt x="53" y="169"/>
                  <a:pt x="53" y="166"/>
                </a:cubicBezTo>
                <a:cubicBezTo>
                  <a:pt x="54" y="162"/>
                  <a:pt x="55" y="157"/>
                  <a:pt x="56" y="152"/>
                </a:cubicBezTo>
                <a:cubicBezTo>
                  <a:pt x="57" y="150"/>
                  <a:pt x="57" y="149"/>
                  <a:pt x="58" y="147"/>
                </a:cubicBezTo>
                <a:cubicBezTo>
                  <a:pt x="58" y="146"/>
                  <a:pt x="59" y="144"/>
                  <a:pt x="60" y="142"/>
                </a:cubicBezTo>
                <a:cubicBezTo>
                  <a:pt x="61" y="137"/>
                  <a:pt x="63" y="133"/>
                  <a:pt x="66" y="128"/>
                </a:cubicBezTo>
                <a:close/>
                <a:moveTo>
                  <a:pt x="83" y="118"/>
                </a:moveTo>
                <a:lnTo>
                  <a:pt x="83" y="118"/>
                </a:lnTo>
                <a:lnTo>
                  <a:pt x="83" y="118"/>
                </a:lnTo>
                <a:cubicBezTo>
                  <a:pt x="84" y="117"/>
                  <a:pt x="85" y="116"/>
                  <a:pt x="86" y="114"/>
                </a:cubicBezTo>
                <a:cubicBezTo>
                  <a:pt x="87" y="113"/>
                  <a:pt x="88" y="112"/>
                  <a:pt x="89" y="110"/>
                </a:cubicBezTo>
                <a:lnTo>
                  <a:pt x="89" y="110"/>
                </a:lnTo>
                <a:lnTo>
                  <a:pt x="89" y="110"/>
                </a:lnTo>
                <a:lnTo>
                  <a:pt x="89" y="110"/>
                </a:lnTo>
                <a:lnTo>
                  <a:pt x="81" y="104"/>
                </a:lnTo>
                <a:lnTo>
                  <a:pt x="72" y="98"/>
                </a:lnTo>
                <a:lnTo>
                  <a:pt x="67" y="95"/>
                </a:lnTo>
                <a:lnTo>
                  <a:pt x="64" y="92"/>
                </a:lnTo>
                <a:cubicBezTo>
                  <a:pt x="70" y="85"/>
                  <a:pt x="77" y="78"/>
                  <a:pt x="84" y="71"/>
                </a:cubicBezTo>
                <a:lnTo>
                  <a:pt x="78" y="63"/>
                </a:lnTo>
                <a:cubicBezTo>
                  <a:pt x="69" y="71"/>
                  <a:pt x="60" y="80"/>
                  <a:pt x="53" y="90"/>
                </a:cubicBezTo>
                <a:cubicBezTo>
                  <a:pt x="46" y="100"/>
                  <a:pt x="39" y="111"/>
                  <a:pt x="34" y="123"/>
                </a:cubicBezTo>
                <a:lnTo>
                  <a:pt x="44" y="126"/>
                </a:lnTo>
                <a:cubicBezTo>
                  <a:pt x="48" y="117"/>
                  <a:pt x="53" y="109"/>
                  <a:pt x="58" y="101"/>
                </a:cubicBezTo>
                <a:lnTo>
                  <a:pt x="61" y="103"/>
                </a:lnTo>
                <a:lnTo>
                  <a:pt x="66" y="107"/>
                </a:lnTo>
                <a:lnTo>
                  <a:pt x="75" y="112"/>
                </a:lnTo>
                <a:lnTo>
                  <a:pt x="83" y="118"/>
                </a:lnTo>
                <a:close/>
                <a:moveTo>
                  <a:pt x="92" y="91"/>
                </a:moveTo>
                <a:cubicBezTo>
                  <a:pt x="96" y="87"/>
                  <a:pt x="100" y="84"/>
                  <a:pt x="104" y="81"/>
                </a:cubicBezTo>
                <a:cubicBezTo>
                  <a:pt x="105" y="80"/>
                  <a:pt x="107" y="79"/>
                  <a:pt x="109" y="77"/>
                </a:cubicBezTo>
                <a:cubicBezTo>
                  <a:pt x="110" y="77"/>
                  <a:pt x="111" y="76"/>
                  <a:pt x="112" y="75"/>
                </a:cubicBezTo>
                <a:cubicBezTo>
                  <a:pt x="116" y="72"/>
                  <a:pt x="121" y="69"/>
                  <a:pt x="125" y="67"/>
                </a:cubicBezTo>
                <a:lnTo>
                  <a:pt x="125" y="67"/>
                </a:lnTo>
                <a:lnTo>
                  <a:pt x="125" y="67"/>
                </a:lnTo>
                <a:lnTo>
                  <a:pt x="125" y="67"/>
                </a:lnTo>
                <a:lnTo>
                  <a:pt x="125" y="67"/>
                </a:lnTo>
                <a:lnTo>
                  <a:pt x="125" y="67"/>
                </a:lnTo>
                <a:cubicBezTo>
                  <a:pt x="128" y="66"/>
                  <a:pt x="130" y="65"/>
                  <a:pt x="132" y="64"/>
                </a:cubicBezTo>
                <a:lnTo>
                  <a:pt x="129" y="54"/>
                </a:lnTo>
                <a:cubicBezTo>
                  <a:pt x="127" y="55"/>
                  <a:pt x="125" y="56"/>
                  <a:pt x="123" y="57"/>
                </a:cubicBezTo>
                <a:lnTo>
                  <a:pt x="123" y="57"/>
                </a:lnTo>
                <a:cubicBezTo>
                  <a:pt x="117" y="60"/>
                  <a:pt x="112" y="63"/>
                  <a:pt x="106" y="67"/>
                </a:cubicBezTo>
                <a:lnTo>
                  <a:pt x="104" y="64"/>
                </a:lnTo>
                <a:lnTo>
                  <a:pt x="100" y="58"/>
                </a:lnTo>
                <a:lnTo>
                  <a:pt x="94" y="50"/>
                </a:lnTo>
                <a:lnTo>
                  <a:pt x="93" y="48"/>
                </a:lnTo>
                <a:lnTo>
                  <a:pt x="88" y="42"/>
                </a:lnTo>
                <a:lnTo>
                  <a:pt x="88" y="42"/>
                </a:lnTo>
                <a:cubicBezTo>
                  <a:pt x="85" y="44"/>
                  <a:pt x="83" y="46"/>
                  <a:pt x="80" y="48"/>
                </a:cubicBezTo>
                <a:lnTo>
                  <a:pt x="86" y="56"/>
                </a:lnTo>
                <a:lnTo>
                  <a:pt x="92" y="64"/>
                </a:lnTo>
                <a:lnTo>
                  <a:pt x="95" y="69"/>
                </a:lnTo>
                <a:lnTo>
                  <a:pt x="98" y="73"/>
                </a:lnTo>
                <a:cubicBezTo>
                  <a:pt x="93" y="77"/>
                  <a:pt x="88" y="81"/>
                  <a:pt x="83" y="86"/>
                </a:cubicBezTo>
                <a:lnTo>
                  <a:pt x="83" y="86"/>
                </a:lnTo>
                <a:cubicBezTo>
                  <a:pt x="82" y="87"/>
                  <a:pt x="80" y="89"/>
                  <a:pt x="79" y="91"/>
                </a:cubicBezTo>
                <a:lnTo>
                  <a:pt x="87" y="97"/>
                </a:lnTo>
                <a:cubicBezTo>
                  <a:pt x="89" y="95"/>
                  <a:pt x="90" y="93"/>
                  <a:pt x="92" y="91"/>
                </a:cubicBezTo>
                <a:lnTo>
                  <a:pt x="92" y="91"/>
                </a:lnTo>
                <a:lnTo>
                  <a:pt x="92" y="91"/>
                </a:lnTo>
                <a:lnTo>
                  <a:pt x="92" y="91"/>
                </a:lnTo>
                <a:close/>
                <a:moveTo>
                  <a:pt x="325" y="167"/>
                </a:moveTo>
                <a:cubicBezTo>
                  <a:pt x="325" y="169"/>
                  <a:pt x="326" y="172"/>
                  <a:pt x="326" y="174"/>
                </a:cubicBezTo>
                <a:lnTo>
                  <a:pt x="336" y="174"/>
                </a:lnTo>
                <a:cubicBezTo>
                  <a:pt x="336" y="172"/>
                  <a:pt x="336" y="170"/>
                  <a:pt x="335" y="168"/>
                </a:cubicBezTo>
                <a:lnTo>
                  <a:pt x="335" y="168"/>
                </a:lnTo>
                <a:cubicBezTo>
                  <a:pt x="334" y="161"/>
                  <a:pt x="333" y="155"/>
                  <a:pt x="331" y="149"/>
                </a:cubicBezTo>
                <a:lnTo>
                  <a:pt x="334" y="148"/>
                </a:lnTo>
                <a:lnTo>
                  <a:pt x="341" y="145"/>
                </a:lnTo>
                <a:lnTo>
                  <a:pt x="350" y="142"/>
                </a:lnTo>
                <a:lnTo>
                  <a:pt x="353" y="141"/>
                </a:lnTo>
                <a:lnTo>
                  <a:pt x="360" y="139"/>
                </a:lnTo>
                <a:lnTo>
                  <a:pt x="360" y="139"/>
                </a:lnTo>
                <a:cubicBezTo>
                  <a:pt x="359" y="136"/>
                  <a:pt x="358" y="133"/>
                  <a:pt x="357" y="129"/>
                </a:cubicBezTo>
                <a:lnTo>
                  <a:pt x="357" y="129"/>
                </a:lnTo>
                <a:lnTo>
                  <a:pt x="347" y="133"/>
                </a:lnTo>
                <a:lnTo>
                  <a:pt x="338" y="136"/>
                </a:lnTo>
                <a:lnTo>
                  <a:pt x="332" y="138"/>
                </a:lnTo>
                <a:lnTo>
                  <a:pt x="328" y="139"/>
                </a:lnTo>
                <a:cubicBezTo>
                  <a:pt x="325" y="131"/>
                  <a:pt x="321" y="123"/>
                  <a:pt x="317" y="115"/>
                </a:cubicBezTo>
                <a:lnTo>
                  <a:pt x="309" y="121"/>
                </a:lnTo>
                <a:cubicBezTo>
                  <a:pt x="312" y="128"/>
                  <a:pt x="316" y="135"/>
                  <a:pt x="318" y="142"/>
                </a:cubicBezTo>
                <a:cubicBezTo>
                  <a:pt x="319" y="144"/>
                  <a:pt x="320" y="146"/>
                  <a:pt x="320" y="147"/>
                </a:cubicBezTo>
                <a:cubicBezTo>
                  <a:pt x="321" y="149"/>
                  <a:pt x="321" y="150"/>
                  <a:pt x="321" y="152"/>
                </a:cubicBezTo>
                <a:cubicBezTo>
                  <a:pt x="323" y="157"/>
                  <a:pt x="324" y="162"/>
                  <a:pt x="325" y="167"/>
                </a:cubicBezTo>
                <a:lnTo>
                  <a:pt x="325" y="167"/>
                </a:lnTo>
                <a:lnTo>
                  <a:pt x="325" y="167"/>
                </a:lnTo>
                <a:close/>
                <a:moveTo>
                  <a:pt x="316" y="184"/>
                </a:moveTo>
                <a:cubicBezTo>
                  <a:pt x="317" y="188"/>
                  <a:pt x="317" y="191"/>
                  <a:pt x="316" y="195"/>
                </a:cubicBezTo>
                <a:lnTo>
                  <a:pt x="327" y="195"/>
                </a:lnTo>
                <a:lnTo>
                  <a:pt x="337" y="195"/>
                </a:lnTo>
                <a:lnTo>
                  <a:pt x="343" y="195"/>
                </a:lnTo>
                <a:lnTo>
                  <a:pt x="347" y="195"/>
                </a:lnTo>
                <a:cubicBezTo>
                  <a:pt x="347" y="204"/>
                  <a:pt x="345" y="214"/>
                  <a:pt x="343" y="224"/>
                </a:cubicBezTo>
                <a:lnTo>
                  <a:pt x="353" y="227"/>
                </a:lnTo>
                <a:cubicBezTo>
                  <a:pt x="356" y="214"/>
                  <a:pt x="357" y="202"/>
                  <a:pt x="357" y="190"/>
                </a:cubicBezTo>
                <a:lnTo>
                  <a:pt x="357" y="190"/>
                </a:lnTo>
                <a:cubicBezTo>
                  <a:pt x="357" y="188"/>
                  <a:pt x="357" y="186"/>
                  <a:pt x="357" y="184"/>
                </a:cubicBezTo>
                <a:cubicBezTo>
                  <a:pt x="357" y="174"/>
                  <a:pt x="355" y="163"/>
                  <a:pt x="353" y="152"/>
                </a:cubicBezTo>
                <a:lnTo>
                  <a:pt x="343" y="155"/>
                </a:lnTo>
                <a:cubicBezTo>
                  <a:pt x="345" y="165"/>
                  <a:pt x="347" y="175"/>
                  <a:pt x="347" y="184"/>
                </a:cubicBezTo>
                <a:lnTo>
                  <a:pt x="343" y="184"/>
                </a:lnTo>
                <a:lnTo>
                  <a:pt x="327" y="184"/>
                </a:lnTo>
                <a:lnTo>
                  <a:pt x="316" y="184"/>
                </a:lnTo>
                <a:close/>
                <a:moveTo>
                  <a:pt x="336" y="205"/>
                </a:moveTo>
                <a:lnTo>
                  <a:pt x="326" y="205"/>
                </a:lnTo>
                <a:cubicBezTo>
                  <a:pt x="325" y="212"/>
                  <a:pt x="324" y="220"/>
                  <a:pt x="321" y="227"/>
                </a:cubicBezTo>
                <a:cubicBezTo>
                  <a:pt x="321" y="229"/>
                  <a:pt x="320" y="231"/>
                  <a:pt x="320" y="233"/>
                </a:cubicBezTo>
                <a:cubicBezTo>
                  <a:pt x="319" y="234"/>
                  <a:pt x="319" y="235"/>
                  <a:pt x="318" y="237"/>
                </a:cubicBezTo>
                <a:cubicBezTo>
                  <a:pt x="316" y="244"/>
                  <a:pt x="312" y="251"/>
                  <a:pt x="309" y="258"/>
                </a:cubicBezTo>
                <a:lnTo>
                  <a:pt x="317" y="264"/>
                </a:lnTo>
                <a:cubicBezTo>
                  <a:pt x="321" y="256"/>
                  <a:pt x="325" y="248"/>
                  <a:pt x="328" y="240"/>
                </a:cubicBezTo>
                <a:lnTo>
                  <a:pt x="331" y="241"/>
                </a:lnTo>
                <a:lnTo>
                  <a:pt x="338" y="243"/>
                </a:lnTo>
                <a:lnTo>
                  <a:pt x="347" y="246"/>
                </a:lnTo>
                <a:lnTo>
                  <a:pt x="350" y="247"/>
                </a:lnTo>
                <a:lnTo>
                  <a:pt x="357" y="249"/>
                </a:lnTo>
                <a:lnTo>
                  <a:pt x="357" y="249"/>
                </a:lnTo>
                <a:cubicBezTo>
                  <a:pt x="358" y="246"/>
                  <a:pt x="359" y="243"/>
                  <a:pt x="360" y="240"/>
                </a:cubicBezTo>
                <a:lnTo>
                  <a:pt x="360" y="240"/>
                </a:lnTo>
                <a:lnTo>
                  <a:pt x="350" y="237"/>
                </a:lnTo>
                <a:lnTo>
                  <a:pt x="341" y="234"/>
                </a:lnTo>
                <a:lnTo>
                  <a:pt x="335" y="232"/>
                </a:lnTo>
                <a:lnTo>
                  <a:pt x="331" y="230"/>
                </a:lnTo>
                <a:cubicBezTo>
                  <a:pt x="334" y="222"/>
                  <a:pt x="335" y="213"/>
                  <a:pt x="336" y="205"/>
                </a:cubicBezTo>
                <a:close/>
                <a:moveTo>
                  <a:pt x="21" y="190"/>
                </a:moveTo>
                <a:lnTo>
                  <a:pt x="21" y="190"/>
                </a:lnTo>
                <a:cubicBezTo>
                  <a:pt x="21" y="188"/>
                  <a:pt x="21" y="186"/>
                  <a:pt x="21" y="184"/>
                </a:cubicBezTo>
                <a:cubicBezTo>
                  <a:pt x="21" y="174"/>
                  <a:pt x="22" y="163"/>
                  <a:pt x="25" y="152"/>
                </a:cubicBezTo>
                <a:lnTo>
                  <a:pt x="35" y="155"/>
                </a:lnTo>
                <a:cubicBezTo>
                  <a:pt x="32" y="165"/>
                  <a:pt x="31" y="175"/>
                  <a:pt x="31" y="184"/>
                </a:cubicBezTo>
                <a:lnTo>
                  <a:pt x="35" y="184"/>
                </a:lnTo>
                <a:lnTo>
                  <a:pt x="51" y="184"/>
                </a:lnTo>
                <a:lnTo>
                  <a:pt x="61" y="184"/>
                </a:lnTo>
                <a:cubicBezTo>
                  <a:pt x="61" y="188"/>
                  <a:pt x="61" y="191"/>
                  <a:pt x="61" y="195"/>
                </a:cubicBezTo>
                <a:lnTo>
                  <a:pt x="51" y="195"/>
                </a:lnTo>
                <a:lnTo>
                  <a:pt x="41" y="195"/>
                </a:lnTo>
                <a:lnTo>
                  <a:pt x="35" y="195"/>
                </a:lnTo>
                <a:lnTo>
                  <a:pt x="31" y="195"/>
                </a:lnTo>
                <a:cubicBezTo>
                  <a:pt x="31" y="204"/>
                  <a:pt x="32" y="214"/>
                  <a:pt x="35" y="224"/>
                </a:cubicBezTo>
                <a:lnTo>
                  <a:pt x="25" y="227"/>
                </a:lnTo>
                <a:cubicBezTo>
                  <a:pt x="22" y="214"/>
                  <a:pt x="21" y="202"/>
                  <a:pt x="21" y="190"/>
                </a:cubicBezTo>
                <a:close/>
                <a:moveTo>
                  <a:pt x="285" y="91"/>
                </a:moveTo>
                <a:cubicBezTo>
                  <a:pt x="287" y="93"/>
                  <a:pt x="289" y="95"/>
                  <a:pt x="291" y="97"/>
                </a:cubicBezTo>
                <a:lnTo>
                  <a:pt x="299" y="91"/>
                </a:lnTo>
                <a:cubicBezTo>
                  <a:pt x="298" y="89"/>
                  <a:pt x="296" y="87"/>
                  <a:pt x="294" y="86"/>
                </a:cubicBezTo>
                <a:lnTo>
                  <a:pt x="294" y="86"/>
                </a:lnTo>
                <a:cubicBezTo>
                  <a:pt x="290" y="81"/>
                  <a:pt x="285" y="77"/>
                  <a:pt x="280" y="73"/>
                </a:cubicBezTo>
                <a:lnTo>
                  <a:pt x="282" y="70"/>
                </a:lnTo>
                <a:lnTo>
                  <a:pt x="286" y="64"/>
                </a:lnTo>
                <a:lnTo>
                  <a:pt x="292" y="56"/>
                </a:lnTo>
                <a:lnTo>
                  <a:pt x="293" y="54"/>
                </a:lnTo>
                <a:lnTo>
                  <a:pt x="298" y="48"/>
                </a:lnTo>
                <a:cubicBezTo>
                  <a:pt x="295" y="46"/>
                  <a:pt x="292" y="44"/>
                  <a:pt x="290" y="42"/>
                </a:cubicBezTo>
                <a:lnTo>
                  <a:pt x="290" y="42"/>
                </a:lnTo>
                <a:lnTo>
                  <a:pt x="284" y="50"/>
                </a:lnTo>
                <a:lnTo>
                  <a:pt x="278" y="58"/>
                </a:lnTo>
                <a:lnTo>
                  <a:pt x="274" y="63"/>
                </a:lnTo>
                <a:lnTo>
                  <a:pt x="272" y="67"/>
                </a:lnTo>
                <a:cubicBezTo>
                  <a:pt x="264" y="62"/>
                  <a:pt x="257" y="57"/>
                  <a:pt x="249" y="54"/>
                </a:cubicBezTo>
                <a:lnTo>
                  <a:pt x="246" y="64"/>
                </a:lnTo>
                <a:cubicBezTo>
                  <a:pt x="253" y="67"/>
                  <a:pt x="259" y="71"/>
                  <a:pt x="266" y="75"/>
                </a:cubicBezTo>
                <a:cubicBezTo>
                  <a:pt x="267" y="76"/>
                  <a:pt x="269" y="77"/>
                  <a:pt x="270" y="78"/>
                </a:cubicBezTo>
                <a:cubicBezTo>
                  <a:pt x="272" y="79"/>
                  <a:pt x="273" y="80"/>
                  <a:pt x="274" y="81"/>
                </a:cubicBezTo>
                <a:cubicBezTo>
                  <a:pt x="278" y="84"/>
                  <a:pt x="282" y="87"/>
                  <a:pt x="285" y="91"/>
                </a:cubicBezTo>
                <a:close/>
                <a:moveTo>
                  <a:pt x="295" y="118"/>
                </a:moveTo>
                <a:lnTo>
                  <a:pt x="303" y="112"/>
                </a:lnTo>
                <a:lnTo>
                  <a:pt x="312" y="107"/>
                </a:lnTo>
                <a:lnTo>
                  <a:pt x="316" y="103"/>
                </a:lnTo>
                <a:lnTo>
                  <a:pt x="320" y="101"/>
                </a:lnTo>
                <a:cubicBezTo>
                  <a:pt x="325" y="109"/>
                  <a:pt x="330" y="117"/>
                  <a:pt x="334" y="126"/>
                </a:cubicBezTo>
                <a:lnTo>
                  <a:pt x="344" y="123"/>
                </a:lnTo>
                <a:cubicBezTo>
                  <a:pt x="339" y="111"/>
                  <a:pt x="332" y="100"/>
                  <a:pt x="325" y="91"/>
                </a:cubicBezTo>
                <a:lnTo>
                  <a:pt x="325" y="91"/>
                </a:lnTo>
                <a:cubicBezTo>
                  <a:pt x="324" y="89"/>
                  <a:pt x="323" y="88"/>
                  <a:pt x="322" y="86"/>
                </a:cubicBezTo>
                <a:cubicBezTo>
                  <a:pt x="315" y="78"/>
                  <a:pt x="308" y="70"/>
                  <a:pt x="300" y="63"/>
                </a:cubicBezTo>
                <a:lnTo>
                  <a:pt x="294" y="71"/>
                </a:lnTo>
                <a:cubicBezTo>
                  <a:pt x="301" y="78"/>
                  <a:pt x="308" y="85"/>
                  <a:pt x="314" y="92"/>
                </a:cubicBezTo>
                <a:lnTo>
                  <a:pt x="311" y="95"/>
                </a:lnTo>
                <a:lnTo>
                  <a:pt x="297" y="104"/>
                </a:lnTo>
                <a:cubicBezTo>
                  <a:pt x="288" y="111"/>
                  <a:pt x="289" y="109"/>
                  <a:pt x="295" y="118"/>
                </a:cubicBezTo>
                <a:close/>
                <a:moveTo>
                  <a:pt x="42" y="205"/>
                </a:moveTo>
                <a:lnTo>
                  <a:pt x="52" y="205"/>
                </a:lnTo>
                <a:cubicBezTo>
                  <a:pt x="53" y="212"/>
                  <a:pt x="54" y="220"/>
                  <a:pt x="56" y="227"/>
                </a:cubicBezTo>
                <a:cubicBezTo>
                  <a:pt x="57" y="229"/>
                  <a:pt x="58" y="231"/>
                  <a:pt x="58" y="233"/>
                </a:cubicBezTo>
                <a:cubicBezTo>
                  <a:pt x="59" y="234"/>
                  <a:pt x="59" y="235"/>
                  <a:pt x="60" y="237"/>
                </a:cubicBezTo>
                <a:cubicBezTo>
                  <a:pt x="61" y="242"/>
                  <a:pt x="63" y="246"/>
                  <a:pt x="66" y="251"/>
                </a:cubicBezTo>
                <a:lnTo>
                  <a:pt x="66" y="251"/>
                </a:lnTo>
                <a:lnTo>
                  <a:pt x="66" y="251"/>
                </a:lnTo>
                <a:lnTo>
                  <a:pt x="66" y="251"/>
                </a:lnTo>
                <a:cubicBezTo>
                  <a:pt x="67" y="253"/>
                  <a:pt x="68" y="256"/>
                  <a:pt x="69" y="258"/>
                </a:cubicBezTo>
                <a:lnTo>
                  <a:pt x="61" y="264"/>
                </a:lnTo>
                <a:cubicBezTo>
                  <a:pt x="60" y="262"/>
                  <a:pt x="59" y="260"/>
                  <a:pt x="58" y="258"/>
                </a:cubicBezTo>
                <a:lnTo>
                  <a:pt x="58" y="258"/>
                </a:lnTo>
                <a:cubicBezTo>
                  <a:pt x="55" y="252"/>
                  <a:pt x="52" y="246"/>
                  <a:pt x="50" y="240"/>
                </a:cubicBezTo>
                <a:lnTo>
                  <a:pt x="47" y="241"/>
                </a:lnTo>
                <a:lnTo>
                  <a:pt x="40" y="243"/>
                </a:lnTo>
                <a:lnTo>
                  <a:pt x="31" y="246"/>
                </a:lnTo>
                <a:lnTo>
                  <a:pt x="28" y="247"/>
                </a:lnTo>
                <a:lnTo>
                  <a:pt x="21" y="249"/>
                </a:lnTo>
                <a:lnTo>
                  <a:pt x="21" y="249"/>
                </a:lnTo>
                <a:cubicBezTo>
                  <a:pt x="20" y="246"/>
                  <a:pt x="19" y="243"/>
                  <a:pt x="18" y="240"/>
                </a:cubicBezTo>
                <a:lnTo>
                  <a:pt x="18" y="240"/>
                </a:lnTo>
                <a:lnTo>
                  <a:pt x="27" y="237"/>
                </a:lnTo>
                <a:lnTo>
                  <a:pt x="37" y="234"/>
                </a:lnTo>
                <a:lnTo>
                  <a:pt x="43" y="232"/>
                </a:lnTo>
                <a:lnTo>
                  <a:pt x="47" y="230"/>
                </a:lnTo>
                <a:cubicBezTo>
                  <a:pt x="44" y="222"/>
                  <a:pt x="43" y="213"/>
                  <a:pt x="42" y="205"/>
                </a:cubicBezTo>
                <a:close/>
                <a:moveTo>
                  <a:pt x="209" y="53"/>
                </a:moveTo>
                <a:cubicBezTo>
                  <a:pt x="212" y="53"/>
                  <a:pt x="214" y="54"/>
                  <a:pt x="217" y="54"/>
                </a:cubicBezTo>
                <a:lnTo>
                  <a:pt x="220" y="45"/>
                </a:lnTo>
                <a:cubicBezTo>
                  <a:pt x="218" y="44"/>
                  <a:pt x="216" y="44"/>
                  <a:pt x="213" y="43"/>
                </a:cubicBezTo>
                <a:lnTo>
                  <a:pt x="213" y="43"/>
                </a:lnTo>
                <a:cubicBezTo>
                  <a:pt x="207" y="42"/>
                  <a:pt x="201" y="42"/>
                  <a:pt x="194" y="41"/>
                </a:cubicBezTo>
                <a:lnTo>
                  <a:pt x="194" y="38"/>
                </a:lnTo>
                <a:lnTo>
                  <a:pt x="194" y="31"/>
                </a:lnTo>
                <a:lnTo>
                  <a:pt x="194" y="21"/>
                </a:lnTo>
                <a:lnTo>
                  <a:pt x="194" y="19"/>
                </a:lnTo>
                <a:lnTo>
                  <a:pt x="194" y="11"/>
                </a:lnTo>
                <a:cubicBezTo>
                  <a:pt x="192" y="11"/>
                  <a:pt x="191" y="11"/>
                  <a:pt x="189" y="11"/>
                </a:cubicBezTo>
                <a:cubicBezTo>
                  <a:pt x="187" y="11"/>
                  <a:pt x="186" y="11"/>
                  <a:pt x="184" y="11"/>
                </a:cubicBezTo>
                <a:lnTo>
                  <a:pt x="184" y="21"/>
                </a:lnTo>
                <a:lnTo>
                  <a:pt x="184" y="31"/>
                </a:lnTo>
                <a:lnTo>
                  <a:pt x="184" y="37"/>
                </a:lnTo>
                <a:lnTo>
                  <a:pt x="184" y="41"/>
                </a:lnTo>
                <a:cubicBezTo>
                  <a:pt x="175" y="42"/>
                  <a:pt x="166" y="43"/>
                  <a:pt x="158" y="45"/>
                </a:cubicBezTo>
                <a:lnTo>
                  <a:pt x="161" y="54"/>
                </a:lnTo>
                <a:cubicBezTo>
                  <a:pt x="168" y="53"/>
                  <a:pt x="176" y="52"/>
                  <a:pt x="184" y="52"/>
                </a:cubicBezTo>
                <a:cubicBezTo>
                  <a:pt x="186" y="52"/>
                  <a:pt x="188" y="52"/>
                  <a:pt x="190" y="52"/>
                </a:cubicBezTo>
                <a:cubicBezTo>
                  <a:pt x="191" y="52"/>
                  <a:pt x="193" y="52"/>
                  <a:pt x="194" y="52"/>
                </a:cubicBezTo>
                <a:cubicBezTo>
                  <a:pt x="199" y="52"/>
                  <a:pt x="204" y="52"/>
                  <a:pt x="209" y="53"/>
                </a:cubicBezTo>
                <a:lnTo>
                  <a:pt x="209" y="53"/>
                </a:lnTo>
                <a:lnTo>
                  <a:pt x="209" y="53"/>
                </a:lnTo>
                <a:close/>
                <a:moveTo>
                  <a:pt x="224" y="66"/>
                </a:moveTo>
                <a:cubicBezTo>
                  <a:pt x="227" y="67"/>
                  <a:pt x="230" y="68"/>
                  <a:pt x="233" y="70"/>
                </a:cubicBezTo>
                <a:lnTo>
                  <a:pt x="236" y="60"/>
                </a:lnTo>
                <a:lnTo>
                  <a:pt x="239" y="50"/>
                </a:lnTo>
                <a:lnTo>
                  <a:pt x="241" y="44"/>
                </a:lnTo>
                <a:lnTo>
                  <a:pt x="243" y="41"/>
                </a:lnTo>
                <a:cubicBezTo>
                  <a:pt x="252" y="44"/>
                  <a:pt x="261" y="48"/>
                  <a:pt x="269" y="53"/>
                </a:cubicBezTo>
                <a:lnTo>
                  <a:pt x="275" y="45"/>
                </a:lnTo>
                <a:cubicBezTo>
                  <a:pt x="264" y="38"/>
                  <a:pt x="253" y="33"/>
                  <a:pt x="241" y="29"/>
                </a:cubicBezTo>
                <a:lnTo>
                  <a:pt x="241" y="29"/>
                </a:lnTo>
                <a:cubicBezTo>
                  <a:pt x="239" y="29"/>
                  <a:pt x="238" y="28"/>
                  <a:pt x="236" y="28"/>
                </a:cubicBezTo>
                <a:cubicBezTo>
                  <a:pt x="226" y="25"/>
                  <a:pt x="215" y="23"/>
                  <a:pt x="204" y="22"/>
                </a:cubicBezTo>
                <a:lnTo>
                  <a:pt x="204" y="32"/>
                </a:lnTo>
                <a:cubicBezTo>
                  <a:pt x="214" y="33"/>
                  <a:pt x="224" y="35"/>
                  <a:pt x="233" y="37"/>
                </a:cubicBezTo>
                <a:lnTo>
                  <a:pt x="232" y="41"/>
                </a:lnTo>
                <a:lnTo>
                  <a:pt x="227" y="57"/>
                </a:lnTo>
                <a:lnTo>
                  <a:pt x="224" y="66"/>
                </a:lnTo>
                <a:close/>
                <a:moveTo>
                  <a:pt x="322" y="293"/>
                </a:moveTo>
                <a:cubicBezTo>
                  <a:pt x="315" y="301"/>
                  <a:pt x="308" y="309"/>
                  <a:pt x="300" y="316"/>
                </a:cubicBezTo>
                <a:lnTo>
                  <a:pt x="294" y="308"/>
                </a:lnTo>
                <a:cubicBezTo>
                  <a:pt x="301" y="301"/>
                  <a:pt x="308" y="294"/>
                  <a:pt x="314" y="287"/>
                </a:cubicBezTo>
                <a:lnTo>
                  <a:pt x="311" y="284"/>
                </a:lnTo>
                <a:lnTo>
                  <a:pt x="297" y="275"/>
                </a:lnTo>
                <a:cubicBezTo>
                  <a:pt x="292" y="270"/>
                  <a:pt x="288" y="271"/>
                  <a:pt x="292" y="265"/>
                </a:cubicBezTo>
                <a:lnTo>
                  <a:pt x="292" y="265"/>
                </a:lnTo>
                <a:lnTo>
                  <a:pt x="292" y="265"/>
                </a:lnTo>
                <a:lnTo>
                  <a:pt x="292" y="264"/>
                </a:lnTo>
                <a:cubicBezTo>
                  <a:pt x="293" y="263"/>
                  <a:pt x="294" y="262"/>
                  <a:pt x="295" y="260"/>
                </a:cubicBezTo>
                <a:lnTo>
                  <a:pt x="303" y="266"/>
                </a:lnTo>
                <a:lnTo>
                  <a:pt x="317" y="276"/>
                </a:lnTo>
                <a:lnTo>
                  <a:pt x="320" y="278"/>
                </a:lnTo>
                <a:cubicBezTo>
                  <a:pt x="325" y="270"/>
                  <a:pt x="330" y="262"/>
                  <a:pt x="334" y="253"/>
                </a:cubicBezTo>
                <a:lnTo>
                  <a:pt x="344" y="256"/>
                </a:lnTo>
                <a:cubicBezTo>
                  <a:pt x="339" y="266"/>
                  <a:pt x="334" y="275"/>
                  <a:pt x="328" y="284"/>
                </a:cubicBezTo>
                <a:cubicBezTo>
                  <a:pt x="326" y="287"/>
                  <a:pt x="324" y="290"/>
                  <a:pt x="322" y="293"/>
                </a:cubicBezTo>
                <a:close/>
                <a:moveTo>
                  <a:pt x="209" y="326"/>
                </a:moveTo>
                <a:cubicBezTo>
                  <a:pt x="212" y="326"/>
                  <a:pt x="214" y="325"/>
                  <a:pt x="217" y="325"/>
                </a:cubicBezTo>
                <a:lnTo>
                  <a:pt x="220" y="334"/>
                </a:lnTo>
                <a:cubicBezTo>
                  <a:pt x="218" y="335"/>
                  <a:pt x="216" y="335"/>
                  <a:pt x="213" y="336"/>
                </a:cubicBezTo>
                <a:lnTo>
                  <a:pt x="213" y="336"/>
                </a:lnTo>
                <a:cubicBezTo>
                  <a:pt x="207" y="337"/>
                  <a:pt x="201" y="337"/>
                  <a:pt x="194" y="337"/>
                </a:cubicBezTo>
                <a:lnTo>
                  <a:pt x="194" y="341"/>
                </a:lnTo>
                <a:lnTo>
                  <a:pt x="194" y="348"/>
                </a:lnTo>
                <a:lnTo>
                  <a:pt x="194" y="358"/>
                </a:lnTo>
                <a:lnTo>
                  <a:pt x="194" y="360"/>
                </a:lnTo>
                <a:lnTo>
                  <a:pt x="194" y="368"/>
                </a:lnTo>
                <a:cubicBezTo>
                  <a:pt x="192" y="368"/>
                  <a:pt x="191" y="368"/>
                  <a:pt x="189" y="368"/>
                </a:cubicBezTo>
                <a:cubicBezTo>
                  <a:pt x="187" y="368"/>
                  <a:pt x="186" y="368"/>
                  <a:pt x="184" y="368"/>
                </a:cubicBezTo>
                <a:lnTo>
                  <a:pt x="184" y="358"/>
                </a:lnTo>
                <a:lnTo>
                  <a:pt x="184" y="348"/>
                </a:lnTo>
                <a:lnTo>
                  <a:pt x="184" y="342"/>
                </a:lnTo>
                <a:lnTo>
                  <a:pt x="184" y="337"/>
                </a:lnTo>
                <a:cubicBezTo>
                  <a:pt x="175" y="337"/>
                  <a:pt x="166" y="336"/>
                  <a:pt x="158" y="334"/>
                </a:cubicBezTo>
                <a:lnTo>
                  <a:pt x="161" y="325"/>
                </a:lnTo>
                <a:cubicBezTo>
                  <a:pt x="168" y="326"/>
                  <a:pt x="176" y="327"/>
                  <a:pt x="184" y="327"/>
                </a:cubicBezTo>
                <a:cubicBezTo>
                  <a:pt x="186" y="327"/>
                  <a:pt x="188" y="327"/>
                  <a:pt x="190" y="327"/>
                </a:cubicBezTo>
                <a:cubicBezTo>
                  <a:pt x="191" y="327"/>
                  <a:pt x="193" y="327"/>
                  <a:pt x="194" y="327"/>
                </a:cubicBezTo>
                <a:cubicBezTo>
                  <a:pt x="199" y="327"/>
                  <a:pt x="204" y="327"/>
                  <a:pt x="209" y="326"/>
                </a:cubicBezTo>
                <a:lnTo>
                  <a:pt x="209" y="326"/>
                </a:lnTo>
                <a:lnTo>
                  <a:pt x="209" y="326"/>
                </a:lnTo>
                <a:close/>
                <a:moveTo>
                  <a:pt x="224" y="313"/>
                </a:moveTo>
                <a:cubicBezTo>
                  <a:pt x="234" y="310"/>
                  <a:pt x="233" y="308"/>
                  <a:pt x="236" y="319"/>
                </a:cubicBezTo>
                <a:lnTo>
                  <a:pt x="239" y="329"/>
                </a:lnTo>
                <a:lnTo>
                  <a:pt x="241" y="334"/>
                </a:lnTo>
                <a:lnTo>
                  <a:pt x="243" y="338"/>
                </a:lnTo>
                <a:cubicBezTo>
                  <a:pt x="252" y="335"/>
                  <a:pt x="261" y="331"/>
                  <a:pt x="269" y="326"/>
                </a:cubicBezTo>
                <a:lnTo>
                  <a:pt x="275" y="334"/>
                </a:lnTo>
                <a:cubicBezTo>
                  <a:pt x="264" y="341"/>
                  <a:pt x="253" y="346"/>
                  <a:pt x="241" y="350"/>
                </a:cubicBezTo>
                <a:lnTo>
                  <a:pt x="241" y="350"/>
                </a:lnTo>
                <a:cubicBezTo>
                  <a:pt x="239" y="350"/>
                  <a:pt x="238" y="351"/>
                  <a:pt x="236" y="351"/>
                </a:cubicBezTo>
                <a:cubicBezTo>
                  <a:pt x="226" y="354"/>
                  <a:pt x="215" y="356"/>
                  <a:pt x="204" y="357"/>
                </a:cubicBezTo>
                <a:lnTo>
                  <a:pt x="204" y="347"/>
                </a:lnTo>
                <a:cubicBezTo>
                  <a:pt x="214" y="346"/>
                  <a:pt x="224" y="344"/>
                  <a:pt x="233" y="341"/>
                </a:cubicBezTo>
                <a:lnTo>
                  <a:pt x="232" y="338"/>
                </a:lnTo>
                <a:lnTo>
                  <a:pt x="227" y="322"/>
                </a:lnTo>
                <a:lnTo>
                  <a:pt x="224" y="313"/>
                </a:lnTo>
                <a:close/>
                <a:moveTo>
                  <a:pt x="249" y="325"/>
                </a:moveTo>
                <a:lnTo>
                  <a:pt x="246" y="315"/>
                </a:lnTo>
                <a:cubicBezTo>
                  <a:pt x="253" y="312"/>
                  <a:pt x="259" y="308"/>
                  <a:pt x="266" y="304"/>
                </a:cubicBezTo>
                <a:cubicBezTo>
                  <a:pt x="267" y="303"/>
                  <a:pt x="269" y="302"/>
                  <a:pt x="270" y="301"/>
                </a:cubicBezTo>
                <a:cubicBezTo>
                  <a:pt x="272" y="300"/>
                  <a:pt x="273" y="299"/>
                  <a:pt x="274" y="298"/>
                </a:cubicBezTo>
                <a:cubicBezTo>
                  <a:pt x="280" y="293"/>
                  <a:pt x="286" y="288"/>
                  <a:pt x="291" y="282"/>
                </a:cubicBezTo>
                <a:lnTo>
                  <a:pt x="299" y="288"/>
                </a:lnTo>
                <a:cubicBezTo>
                  <a:pt x="293" y="295"/>
                  <a:pt x="287" y="301"/>
                  <a:pt x="280" y="306"/>
                </a:cubicBezTo>
                <a:lnTo>
                  <a:pt x="282" y="309"/>
                </a:lnTo>
                <a:lnTo>
                  <a:pt x="286" y="314"/>
                </a:lnTo>
                <a:lnTo>
                  <a:pt x="292" y="323"/>
                </a:lnTo>
                <a:lnTo>
                  <a:pt x="293" y="325"/>
                </a:lnTo>
                <a:lnTo>
                  <a:pt x="298" y="331"/>
                </a:lnTo>
                <a:cubicBezTo>
                  <a:pt x="295" y="333"/>
                  <a:pt x="292" y="335"/>
                  <a:pt x="290" y="337"/>
                </a:cubicBezTo>
                <a:lnTo>
                  <a:pt x="290" y="337"/>
                </a:lnTo>
                <a:lnTo>
                  <a:pt x="284" y="329"/>
                </a:lnTo>
                <a:lnTo>
                  <a:pt x="278" y="320"/>
                </a:lnTo>
                <a:lnTo>
                  <a:pt x="274" y="316"/>
                </a:lnTo>
                <a:lnTo>
                  <a:pt x="272" y="312"/>
                </a:lnTo>
                <a:cubicBezTo>
                  <a:pt x="264" y="317"/>
                  <a:pt x="257" y="321"/>
                  <a:pt x="249" y="325"/>
                </a:cubicBezTo>
                <a:close/>
                <a:moveTo>
                  <a:pt x="53" y="289"/>
                </a:moveTo>
                <a:lnTo>
                  <a:pt x="53" y="289"/>
                </a:lnTo>
                <a:cubicBezTo>
                  <a:pt x="52" y="287"/>
                  <a:pt x="51" y="286"/>
                  <a:pt x="50" y="284"/>
                </a:cubicBezTo>
                <a:cubicBezTo>
                  <a:pt x="44" y="275"/>
                  <a:pt x="39" y="266"/>
                  <a:pt x="34" y="256"/>
                </a:cubicBezTo>
                <a:lnTo>
                  <a:pt x="44" y="253"/>
                </a:lnTo>
                <a:cubicBezTo>
                  <a:pt x="48" y="262"/>
                  <a:pt x="53" y="270"/>
                  <a:pt x="58" y="278"/>
                </a:cubicBezTo>
                <a:lnTo>
                  <a:pt x="61" y="276"/>
                </a:lnTo>
                <a:lnTo>
                  <a:pt x="75" y="266"/>
                </a:lnTo>
                <a:lnTo>
                  <a:pt x="83" y="260"/>
                </a:lnTo>
                <a:cubicBezTo>
                  <a:pt x="85" y="263"/>
                  <a:pt x="87" y="266"/>
                  <a:pt x="89" y="269"/>
                </a:cubicBezTo>
                <a:lnTo>
                  <a:pt x="81" y="275"/>
                </a:lnTo>
                <a:lnTo>
                  <a:pt x="72" y="281"/>
                </a:lnTo>
                <a:lnTo>
                  <a:pt x="67" y="284"/>
                </a:lnTo>
                <a:lnTo>
                  <a:pt x="64" y="287"/>
                </a:lnTo>
                <a:cubicBezTo>
                  <a:pt x="70" y="294"/>
                  <a:pt x="77" y="301"/>
                  <a:pt x="84" y="308"/>
                </a:cubicBezTo>
                <a:lnTo>
                  <a:pt x="78" y="316"/>
                </a:lnTo>
                <a:cubicBezTo>
                  <a:pt x="69" y="308"/>
                  <a:pt x="60" y="299"/>
                  <a:pt x="53" y="289"/>
                </a:cubicBezTo>
                <a:close/>
                <a:moveTo>
                  <a:pt x="137" y="350"/>
                </a:moveTo>
                <a:lnTo>
                  <a:pt x="137" y="350"/>
                </a:lnTo>
                <a:cubicBezTo>
                  <a:pt x="135" y="349"/>
                  <a:pt x="134" y="349"/>
                  <a:pt x="132" y="348"/>
                </a:cubicBezTo>
                <a:cubicBezTo>
                  <a:pt x="122" y="344"/>
                  <a:pt x="112" y="340"/>
                  <a:pt x="103" y="334"/>
                </a:cubicBezTo>
                <a:lnTo>
                  <a:pt x="109" y="326"/>
                </a:lnTo>
                <a:cubicBezTo>
                  <a:pt x="117" y="331"/>
                  <a:pt x="126" y="335"/>
                  <a:pt x="135" y="338"/>
                </a:cubicBezTo>
                <a:lnTo>
                  <a:pt x="136" y="335"/>
                </a:lnTo>
                <a:lnTo>
                  <a:pt x="142" y="319"/>
                </a:lnTo>
                <a:lnTo>
                  <a:pt x="145" y="309"/>
                </a:lnTo>
                <a:cubicBezTo>
                  <a:pt x="148" y="311"/>
                  <a:pt x="151" y="312"/>
                  <a:pt x="154" y="313"/>
                </a:cubicBezTo>
                <a:lnTo>
                  <a:pt x="151" y="322"/>
                </a:lnTo>
                <a:lnTo>
                  <a:pt x="148" y="332"/>
                </a:lnTo>
                <a:lnTo>
                  <a:pt x="146" y="338"/>
                </a:lnTo>
                <a:lnTo>
                  <a:pt x="145" y="341"/>
                </a:lnTo>
                <a:cubicBezTo>
                  <a:pt x="154" y="344"/>
                  <a:pt x="164" y="346"/>
                  <a:pt x="174" y="347"/>
                </a:cubicBezTo>
                <a:lnTo>
                  <a:pt x="174" y="357"/>
                </a:lnTo>
                <a:cubicBezTo>
                  <a:pt x="161" y="356"/>
                  <a:pt x="149" y="353"/>
                  <a:pt x="137" y="350"/>
                </a:cubicBezTo>
                <a:close/>
                <a:moveTo>
                  <a:pt x="79" y="288"/>
                </a:moveTo>
                <a:lnTo>
                  <a:pt x="87" y="282"/>
                </a:lnTo>
                <a:cubicBezTo>
                  <a:pt x="92" y="288"/>
                  <a:pt x="98" y="293"/>
                  <a:pt x="104" y="298"/>
                </a:cubicBezTo>
                <a:cubicBezTo>
                  <a:pt x="105" y="299"/>
                  <a:pt x="107" y="300"/>
                  <a:pt x="109" y="301"/>
                </a:cubicBezTo>
                <a:cubicBezTo>
                  <a:pt x="110" y="302"/>
                  <a:pt x="111" y="303"/>
                  <a:pt x="112" y="304"/>
                </a:cubicBezTo>
                <a:cubicBezTo>
                  <a:pt x="116" y="307"/>
                  <a:pt x="121" y="309"/>
                  <a:pt x="125" y="312"/>
                </a:cubicBezTo>
                <a:lnTo>
                  <a:pt x="125" y="312"/>
                </a:lnTo>
                <a:lnTo>
                  <a:pt x="125" y="312"/>
                </a:lnTo>
                <a:lnTo>
                  <a:pt x="125" y="312"/>
                </a:lnTo>
                <a:lnTo>
                  <a:pt x="125" y="312"/>
                </a:lnTo>
                <a:lnTo>
                  <a:pt x="125" y="312"/>
                </a:lnTo>
                <a:cubicBezTo>
                  <a:pt x="128" y="313"/>
                  <a:pt x="130" y="314"/>
                  <a:pt x="132" y="315"/>
                </a:cubicBezTo>
                <a:lnTo>
                  <a:pt x="129" y="325"/>
                </a:lnTo>
                <a:cubicBezTo>
                  <a:pt x="127" y="324"/>
                  <a:pt x="125" y="323"/>
                  <a:pt x="123" y="322"/>
                </a:cubicBezTo>
                <a:lnTo>
                  <a:pt x="123" y="322"/>
                </a:lnTo>
                <a:cubicBezTo>
                  <a:pt x="117" y="319"/>
                  <a:pt x="112" y="316"/>
                  <a:pt x="106" y="312"/>
                </a:cubicBezTo>
                <a:lnTo>
                  <a:pt x="104" y="315"/>
                </a:lnTo>
                <a:lnTo>
                  <a:pt x="100" y="320"/>
                </a:lnTo>
                <a:lnTo>
                  <a:pt x="94" y="329"/>
                </a:lnTo>
                <a:lnTo>
                  <a:pt x="93" y="331"/>
                </a:lnTo>
                <a:lnTo>
                  <a:pt x="88" y="337"/>
                </a:lnTo>
                <a:lnTo>
                  <a:pt x="88" y="337"/>
                </a:lnTo>
                <a:cubicBezTo>
                  <a:pt x="85" y="335"/>
                  <a:pt x="83" y="333"/>
                  <a:pt x="80" y="331"/>
                </a:cubicBezTo>
                <a:lnTo>
                  <a:pt x="86" y="323"/>
                </a:lnTo>
                <a:lnTo>
                  <a:pt x="92" y="314"/>
                </a:lnTo>
                <a:lnTo>
                  <a:pt x="95" y="310"/>
                </a:lnTo>
                <a:lnTo>
                  <a:pt x="98" y="306"/>
                </a:lnTo>
                <a:cubicBezTo>
                  <a:pt x="91" y="301"/>
                  <a:pt x="85" y="295"/>
                  <a:pt x="79" y="288"/>
                </a:cubicBezTo>
                <a:close/>
                <a:moveTo>
                  <a:pt x="189" y="368"/>
                </a:moveTo>
                <a:cubicBezTo>
                  <a:pt x="287" y="368"/>
                  <a:pt x="367" y="288"/>
                  <a:pt x="367" y="189"/>
                </a:cubicBezTo>
                <a:cubicBezTo>
                  <a:pt x="367" y="91"/>
                  <a:pt x="287" y="11"/>
                  <a:pt x="189" y="11"/>
                </a:cubicBezTo>
                <a:cubicBezTo>
                  <a:pt x="90" y="11"/>
                  <a:pt x="11" y="91"/>
                  <a:pt x="11" y="189"/>
                </a:cubicBezTo>
                <a:cubicBezTo>
                  <a:pt x="11" y="288"/>
                  <a:pt x="90" y="368"/>
                  <a:pt x="189" y="368"/>
                </a:cubicBezTo>
                <a:close/>
                <a:moveTo>
                  <a:pt x="189" y="317"/>
                </a:moveTo>
                <a:cubicBezTo>
                  <a:pt x="259" y="317"/>
                  <a:pt x="317" y="260"/>
                  <a:pt x="317" y="189"/>
                </a:cubicBezTo>
                <a:cubicBezTo>
                  <a:pt x="317" y="119"/>
                  <a:pt x="259" y="62"/>
                  <a:pt x="189" y="62"/>
                </a:cubicBezTo>
                <a:cubicBezTo>
                  <a:pt x="118" y="62"/>
                  <a:pt x="61" y="119"/>
                  <a:pt x="61" y="189"/>
                </a:cubicBezTo>
                <a:cubicBezTo>
                  <a:pt x="61" y="260"/>
                  <a:pt x="118" y="317"/>
                  <a:pt x="189" y="317"/>
                </a:cubicBezTo>
                <a:close/>
              </a:path>
            </a:pathLst>
          </a:custGeom>
          <a:gradFill flip="none" rotWithShape="1">
            <a:gsLst>
              <a:gs pos="75000">
                <a:srgbClr val="FFC000">
                  <a:alpha val="0"/>
                </a:srgbClr>
              </a:gs>
              <a:gs pos="50000">
                <a:srgbClr val="C58346">
                  <a:alpha val="25000"/>
                </a:srgbClr>
              </a:gs>
              <a:gs pos="0">
                <a:srgbClr val="FFC000">
                  <a:alpha val="79000"/>
                </a:srgbClr>
              </a:gs>
              <a:gs pos="26000">
                <a:srgbClr val="C58346">
                  <a:alpha val="52000"/>
                </a:srgbClr>
              </a:gs>
            </a:gsLst>
            <a:lin ang="5400000" scaled="1"/>
          </a:gradFill>
          <a:ln cap="flat" w="317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Freeform 31"/>
          <p:cNvSpPr>
            <a:spLocks noEditPoints="1"/>
          </p:cNvSpPr>
          <p:nvPr/>
        </p:nvSpPr>
        <p:spPr bwMode="auto">
          <a:xfrm>
            <a:off x="2101667" y="2276335"/>
            <a:ext cx="1614488" cy="1285282"/>
          </a:xfrm>
          <a:custGeom>
            <a:gdLst>
              <a:gd fmla="*/ 144 w 146" name="T0"/>
              <a:gd fmla="*/ 53 h 106" name="T1"/>
              <a:gd fmla="*/ 73 w 146" name="T2"/>
              <a:gd fmla="*/ 87 h 106" name="T3"/>
              <a:gd fmla="*/ 2 w 146" name="T4"/>
              <a:gd fmla="*/ 53 h 106" name="T5"/>
              <a:gd fmla="*/ 5 w 146" name="T6"/>
              <a:gd fmla="*/ 55 h 106" name="T7"/>
              <a:gd fmla="*/ 45 w 146" name="T8"/>
              <a:gd fmla="*/ 102 h 106" name="T9"/>
              <a:gd fmla="*/ 49 w 146" name="T10"/>
              <a:gd fmla="*/ 59 h 106" name="T11"/>
              <a:gd fmla="*/ 39 w 146" name="T12"/>
              <a:gd fmla="*/ 79 h 106" name="T13"/>
              <a:gd fmla="*/ 61 w 146" name="T14"/>
              <a:gd fmla="*/ 81 h 106" name="T15"/>
              <a:gd fmla="*/ 14 w 146" name="T16"/>
              <a:gd fmla="*/ 55 h 106" name="T17"/>
              <a:gd fmla="*/ 131 w 146" name="T18"/>
              <a:gd fmla="*/ 55 h 106" name="T19"/>
              <a:gd fmla="*/ 85 w 146" name="T20"/>
              <a:gd fmla="*/ 81 h 106" name="T21"/>
              <a:gd fmla="*/ 107 w 146" name="T22"/>
              <a:gd fmla="*/ 79 h 106" name="T23"/>
              <a:gd fmla="*/ 97 w 146" name="T24"/>
              <a:gd fmla="*/ 59 h 106" name="T25"/>
              <a:gd fmla="*/ 101 w 146" name="T26"/>
              <a:gd fmla="*/ 102 h 106" name="T27"/>
              <a:gd fmla="*/ 73 w 146" name="T28"/>
              <a:gd fmla="*/ 4 h 106" name="T29"/>
              <a:gd fmla="*/ 18 w 146" name="T30"/>
              <a:gd fmla="*/ 56 h 106" name="T31"/>
              <a:gd fmla="*/ 45 w 146" name="T32"/>
              <a:gd fmla="*/ 89 h 106" name="T33"/>
              <a:gd fmla="*/ 49 w 146" name="T34"/>
              <a:gd fmla="*/ 72 h 106" name="T35"/>
              <a:gd fmla="*/ 28 w 146" name="T36"/>
              <a:gd fmla="*/ 72 h 106" name="T37"/>
              <a:gd fmla="*/ 32 w 146" name="T38"/>
              <a:gd fmla="*/ 48 h 106" name="T39"/>
              <a:gd fmla="*/ 40 w 146" name="T40"/>
              <a:gd fmla="*/ 46 h 106" name="T41"/>
              <a:gd fmla="*/ 47 w 146" name="T42"/>
              <a:gd fmla="*/ 55 h 106" name="T43"/>
              <a:gd fmla="*/ 62 w 146" name="T44"/>
              <a:gd fmla="*/ 37 h 106" name="T45"/>
              <a:gd fmla="*/ 83 w 146" name="T46"/>
              <a:gd fmla="*/ 37 h 106" name="T47"/>
              <a:gd fmla="*/ 98 w 146" name="T48"/>
              <a:gd fmla="*/ 55 h 106" name="T49"/>
              <a:gd fmla="*/ 106 w 146" name="T50"/>
              <a:gd fmla="*/ 46 h 106" name="T51"/>
              <a:gd fmla="*/ 114 w 146" name="T52"/>
              <a:gd fmla="*/ 48 h 106" name="T53"/>
              <a:gd fmla="*/ 118 w 146" name="T54"/>
              <a:gd fmla="*/ 72 h 106" name="T55"/>
              <a:gd fmla="*/ 96 w 146" name="T56"/>
              <a:gd fmla="*/ 72 h 106" name="T57"/>
              <a:gd fmla="*/ 101 w 146" name="T58"/>
              <a:gd fmla="*/ 89 h 106" name="T59"/>
              <a:gd fmla="*/ 73 w 146" name="T60"/>
              <a:gd fmla="*/ 17 h 106" name="T61"/>
              <a:gd fmla="*/ 39 w 146" name="T62"/>
              <a:gd fmla="*/ 57 h 106" name="T63"/>
              <a:gd fmla="*/ 37 w 146" name="T64"/>
              <a:gd fmla="*/ 46 h 106" name="T65"/>
              <a:gd fmla="*/ 39 w 146" name="T66"/>
              <a:gd fmla="*/ 57 h 106" name="T67"/>
              <a:gd fmla="*/ 64 w 146" name="T68"/>
              <a:gd fmla="*/ 44 h 106" name="T69"/>
              <a:gd fmla="*/ 64 w 146" name="T70"/>
              <a:gd fmla="*/ 44 h 106" name="T71"/>
              <a:gd fmla="*/ 64 w 146" name="T72"/>
              <a:gd fmla="*/ 44 h 106" name="T73"/>
              <a:gd fmla="*/ 61 w 146" name="T74"/>
              <a:gd fmla="*/ 41 h 106" name="T75"/>
              <a:gd fmla="*/ 61 w 146" name="T76"/>
              <a:gd fmla="*/ 41 h 106" name="T77"/>
              <a:gd fmla="*/ 52 w 146" name="T78"/>
              <a:gd fmla="*/ 56 h 106" name="T79"/>
              <a:gd fmla="*/ 61 w 146" name="T80"/>
              <a:gd fmla="*/ 41 h 106" name="T81"/>
              <a:gd fmla="*/ 109 w 146" name="T82"/>
              <a:gd fmla="*/ 58 h 106" name="T83"/>
              <a:gd fmla="*/ 107 w 146" name="T84"/>
              <a:gd fmla="*/ 57 h 106" name="T85"/>
              <a:gd fmla="*/ 65 w 146" name="T86"/>
              <a:gd fmla="*/ 40 h 106" name="T87"/>
              <a:gd fmla="*/ 65 w 146" name="T88"/>
              <a:gd fmla="*/ 40 h 106" name="T89"/>
              <a:gd fmla="*/ 73 w 146" name="T90"/>
              <a:gd fmla="*/ 54 h 106" name="T91"/>
              <a:gd fmla="*/ 80 w 146" name="T92"/>
              <a:gd fmla="*/ 40 h 106" name="T93"/>
              <a:gd fmla="*/ 73 w 146" name="T94"/>
              <a:gd fmla="*/ 29 h 106" name="T95"/>
              <a:gd fmla="*/ 76 w 146" name="T96"/>
              <a:gd fmla="*/ 66 h 106" name="T97"/>
              <a:gd fmla="*/ 82 w 146" name="T98"/>
              <a:gd fmla="*/ 44 h 106" name="T99"/>
              <a:gd fmla="*/ 82 w 146" name="T100"/>
              <a:gd fmla="*/ 44 h 106" name="T101"/>
              <a:gd fmla="*/ 84 w 146" name="T102"/>
              <a:gd fmla="*/ 60 h 106" name="T103"/>
              <a:gd fmla="*/ 93 w 146" name="T104"/>
              <a:gd fmla="*/ 56 h 106" name="T105"/>
              <a:gd fmla="*/ 85 w 146" name="T106"/>
              <a:gd fmla="*/ 41 h 106" name="T107"/>
              <a:gd fmla="*/ 85 w 146" name="T108"/>
              <a:gd fmla="*/ 41 h 1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5" w="14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nvGrpSpPr>
          <p:cNvPr id="10" name="组合 9"/>
          <p:cNvGrpSpPr/>
          <p:nvPr/>
        </p:nvGrpSpPr>
        <p:grpSpPr>
          <a:xfrm>
            <a:off x="2513683" y="2756408"/>
            <a:ext cx="743092" cy="2866370"/>
            <a:chOff x="3211515" y="2594249"/>
            <a:chExt cx="743092" cy="2866370"/>
          </a:xfrm>
        </p:grpSpPr>
        <p:cxnSp>
          <p:nvCxnSpPr>
            <p:cNvPr id="11" name="直接连接符 10"/>
            <p:cNvCxnSpPr/>
            <p:nvPr/>
          </p:nvCxnSpPr>
          <p:spPr>
            <a:xfrm flipH="1">
              <a:off x="3574045" y="3109310"/>
              <a:ext cx="0" cy="2268000"/>
            </a:xfrm>
            <a:prstGeom prst="line">
              <a:avLst/>
            </a:prstGeom>
            <a:ln>
              <a:solidFill>
                <a:schemeClr val="bg1"/>
              </a:soli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475044" y="5251174"/>
              <a:ext cx="209445" cy="209445"/>
              <a:chOff x="2941497" y="4854212"/>
              <a:chExt cx="209445" cy="209445"/>
            </a:xfrm>
          </p:grpSpPr>
          <p:grpSp>
            <p:nvGrpSpPr>
              <p:cNvPr id="18" name="组合 17"/>
              <p:cNvGrpSpPr/>
              <p:nvPr/>
            </p:nvGrpSpPr>
            <p:grpSpPr>
              <a:xfrm>
                <a:off x="2941497" y="4854212"/>
                <a:ext cx="209445" cy="209445"/>
                <a:chOff x="8179895" y="758431"/>
                <a:chExt cx="2232000" cy="2232000"/>
              </a:xfrm>
            </p:grpSpPr>
            <p:sp>
              <p:nvSpPr>
                <p:cNvPr id="20" name="椭圆 1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21" name="椭圆 20"/>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19" name="椭圆 18"/>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13" name="组合 12"/>
            <p:cNvGrpSpPr/>
            <p:nvPr/>
          </p:nvGrpSpPr>
          <p:grpSpPr>
            <a:xfrm>
              <a:off x="3211515" y="2594249"/>
              <a:ext cx="743092" cy="746470"/>
              <a:chOff x="2905522" y="2868867"/>
              <a:chExt cx="743092" cy="746470"/>
            </a:xfrm>
          </p:grpSpPr>
          <p:grpSp>
            <p:nvGrpSpPr>
              <p:cNvPr id="14" name="组合 13"/>
              <p:cNvGrpSpPr/>
              <p:nvPr/>
            </p:nvGrpSpPr>
            <p:grpSpPr>
              <a:xfrm>
                <a:off x="2905522" y="2872245"/>
                <a:ext cx="743092" cy="743092"/>
                <a:chOff x="8179895" y="758431"/>
                <a:chExt cx="2232000" cy="2232000"/>
              </a:xfrm>
            </p:grpSpPr>
            <p:sp>
              <p:nvSpPr>
                <p:cNvPr id="16" name="椭圆 15"/>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7" name="椭圆 16"/>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15" name="文本框 14"/>
              <p:cNvSpPr txBox="1"/>
              <p:nvPr/>
            </p:nvSpPr>
            <p:spPr>
              <a:xfrm>
                <a:off x="3044819" y="2868867"/>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壹</a:t>
                </a:r>
              </a:p>
            </p:txBody>
          </p:sp>
        </p:grpSp>
      </p:grpSp>
      <p:sp>
        <p:nvSpPr>
          <p:cNvPr id="22" name="文本框 21"/>
          <p:cNvSpPr txBox="1"/>
          <p:nvPr/>
        </p:nvSpPr>
        <p:spPr>
          <a:xfrm>
            <a:off x="1709643" y="3482101"/>
            <a:ext cx="1158240" cy="1978712"/>
          </a:xfrm>
          <a:prstGeom prst="rect">
            <a:avLst/>
          </a:prstGeom>
          <a:noFill/>
        </p:spPr>
        <p:txBody>
          <a:bodyPr rtlCol="0" vert="eaVert" wrap="square">
            <a:spAutoFit/>
          </a:bodyPr>
          <a:lstStyle/>
          <a:p>
            <a:r>
              <a:rPr altLang="en-US" lang="zh-CN"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sp>
        <p:nvSpPr>
          <p:cNvPr id="23" name="矩形 22"/>
          <p:cNvSpPr/>
          <p:nvPr/>
        </p:nvSpPr>
        <p:spPr>
          <a:xfrm>
            <a:off x="2892780" y="3453906"/>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grpSp>
        <p:nvGrpSpPr>
          <p:cNvPr id="24" name="组合 23"/>
          <p:cNvGrpSpPr/>
          <p:nvPr/>
        </p:nvGrpSpPr>
        <p:grpSpPr>
          <a:xfrm>
            <a:off x="5632241" y="2756408"/>
            <a:ext cx="743092" cy="2866370"/>
            <a:chOff x="6330073" y="2594249"/>
            <a:chExt cx="743092" cy="2866370"/>
          </a:xfrm>
        </p:grpSpPr>
        <p:cxnSp>
          <p:nvCxnSpPr>
            <p:cNvPr id="25" name="直接连接符 24"/>
            <p:cNvCxnSpPr/>
            <p:nvPr/>
          </p:nvCxnSpPr>
          <p:spPr>
            <a:xfrm flipH="1">
              <a:off x="6692603" y="3109310"/>
              <a:ext cx="0" cy="2268000"/>
            </a:xfrm>
            <a:prstGeom prst="line">
              <a:avLst/>
            </a:prstGeom>
            <a:ln>
              <a:solidFill>
                <a:schemeClr val="bg1"/>
              </a:soli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593602" y="5251174"/>
              <a:ext cx="209445" cy="209445"/>
              <a:chOff x="2941497" y="4854212"/>
              <a:chExt cx="209445" cy="209445"/>
            </a:xfrm>
          </p:grpSpPr>
          <p:grpSp>
            <p:nvGrpSpPr>
              <p:cNvPr id="32" name="组合 31"/>
              <p:cNvGrpSpPr/>
              <p:nvPr/>
            </p:nvGrpSpPr>
            <p:grpSpPr>
              <a:xfrm>
                <a:off x="2941497" y="4854212"/>
                <a:ext cx="209445" cy="209445"/>
                <a:chOff x="8179895" y="758431"/>
                <a:chExt cx="2232000" cy="2232000"/>
              </a:xfrm>
            </p:grpSpPr>
            <p:sp>
              <p:nvSpPr>
                <p:cNvPr id="34" name="椭圆 33"/>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35" name="椭圆 34"/>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33" name="椭圆 32"/>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27" name="组合 26"/>
            <p:cNvGrpSpPr/>
            <p:nvPr/>
          </p:nvGrpSpPr>
          <p:grpSpPr>
            <a:xfrm>
              <a:off x="6330073" y="2594249"/>
              <a:ext cx="743092" cy="746470"/>
              <a:chOff x="2905522" y="2868867"/>
              <a:chExt cx="743092" cy="746470"/>
            </a:xfrm>
          </p:grpSpPr>
          <p:grpSp>
            <p:nvGrpSpPr>
              <p:cNvPr id="28" name="组合 27"/>
              <p:cNvGrpSpPr/>
              <p:nvPr/>
            </p:nvGrpSpPr>
            <p:grpSpPr>
              <a:xfrm>
                <a:off x="2905522" y="2872245"/>
                <a:ext cx="743092" cy="743092"/>
                <a:chOff x="8179895" y="758431"/>
                <a:chExt cx="2232000" cy="2232000"/>
              </a:xfrm>
            </p:grpSpPr>
            <p:sp>
              <p:nvSpPr>
                <p:cNvPr id="30" name="椭圆 2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31" name="椭圆 30"/>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29" name="文本框 28"/>
              <p:cNvSpPr txBox="1"/>
              <p:nvPr/>
            </p:nvSpPr>
            <p:spPr>
              <a:xfrm>
                <a:off x="3044819" y="2868867"/>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贰</a:t>
                </a:r>
              </a:p>
            </p:txBody>
          </p:sp>
        </p:grpSp>
      </p:grpSp>
      <p:sp>
        <p:nvSpPr>
          <p:cNvPr id="36" name="文本框 35"/>
          <p:cNvSpPr txBox="1"/>
          <p:nvPr/>
        </p:nvSpPr>
        <p:spPr>
          <a:xfrm>
            <a:off x="4828201" y="3482101"/>
            <a:ext cx="1158240" cy="1978712"/>
          </a:xfrm>
          <a:prstGeom prst="rect">
            <a:avLst/>
          </a:prstGeom>
          <a:noFill/>
        </p:spPr>
        <p:txBody>
          <a:bodyPr rtlCol="0"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sp>
        <p:nvSpPr>
          <p:cNvPr id="37" name="矩形 36"/>
          <p:cNvSpPr/>
          <p:nvPr/>
        </p:nvSpPr>
        <p:spPr>
          <a:xfrm>
            <a:off x="6011338" y="3453906"/>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grpSp>
        <p:nvGrpSpPr>
          <p:cNvPr id="38" name="组合 37"/>
          <p:cNvGrpSpPr/>
          <p:nvPr/>
        </p:nvGrpSpPr>
        <p:grpSpPr>
          <a:xfrm>
            <a:off x="8750798" y="2756408"/>
            <a:ext cx="743092" cy="2866370"/>
            <a:chOff x="9448630" y="2594249"/>
            <a:chExt cx="743092" cy="2866370"/>
          </a:xfrm>
        </p:grpSpPr>
        <p:cxnSp>
          <p:nvCxnSpPr>
            <p:cNvPr id="39" name="直接连接符 38"/>
            <p:cNvCxnSpPr/>
            <p:nvPr/>
          </p:nvCxnSpPr>
          <p:spPr>
            <a:xfrm flipH="1">
              <a:off x="9811160" y="3109310"/>
              <a:ext cx="0" cy="2268000"/>
            </a:xfrm>
            <a:prstGeom prst="line">
              <a:avLst/>
            </a:prstGeom>
            <a:ln>
              <a:solidFill>
                <a:schemeClr val="bg1"/>
              </a:soli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712159" y="5251174"/>
              <a:ext cx="209445" cy="209445"/>
              <a:chOff x="2941497" y="4854212"/>
              <a:chExt cx="209445" cy="209445"/>
            </a:xfrm>
          </p:grpSpPr>
          <p:grpSp>
            <p:nvGrpSpPr>
              <p:cNvPr id="46" name="组合 45"/>
              <p:cNvGrpSpPr/>
              <p:nvPr/>
            </p:nvGrpSpPr>
            <p:grpSpPr>
              <a:xfrm>
                <a:off x="2941497" y="4854212"/>
                <a:ext cx="209445" cy="209445"/>
                <a:chOff x="8179895" y="758431"/>
                <a:chExt cx="2232000" cy="2232000"/>
              </a:xfrm>
            </p:grpSpPr>
            <p:sp>
              <p:nvSpPr>
                <p:cNvPr id="48" name="椭圆 4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49" name="椭圆 48"/>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47" name="椭圆 46"/>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41" name="组合 40"/>
            <p:cNvGrpSpPr/>
            <p:nvPr/>
          </p:nvGrpSpPr>
          <p:grpSpPr>
            <a:xfrm>
              <a:off x="9448630" y="2594249"/>
              <a:ext cx="743092" cy="746470"/>
              <a:chOff x="2905522" y="2868867"/>
              <a:chExt cx="743092" cy="746470"/>
            </a:xfrm>
          </p:grpSpPr>
          <p:grpSp>
            <p:nvGrpSpPr>
              <p:cNvPr id="42" name="组合 41"/>
              <p:cNvGrpSpPr/>
              <p:nvPr/>
            </p:nvGrpSpPr>
            <p:grpSpPr>
              <a:xfrm>
                <a:off x="2905522" y="2872245"/>
                <a:ext cx="743092" cy="743092"/>
                <a:chOff x="8179895" y="758431"/>
                <a:chExt cx="2232000" cy="2232000"/>
              </a:xfrm>
            </p:grpSpPr>
            <p:sp>
              <p:nvSpPr>
                <p:cNvPr id="44" name="椭圆 43"/>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45" name="椭圆 44"/>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43" name="文本框 42"/>
              <p:cNvSpPr txBox="1"/>
              <p:nvPr/>
            </p:nvSpPr>
            <p:spPr>
              <a:xfrm>
                <a:off x="3044818" y="2868867"/>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叁</a:t>
                </a:r>
              </a:p>
            </p:txBody>
          </p:sp>
        </p:grpSp>
      </p:grpSp>
      <p:sp>
        <p:nvSpPr>
          <p:cNvPr id="50" name="文本框 49"/>
          <p:cNvSpPr txBox="1"/>
          <p:nvPr/>
        </p:nvSpPr>
        <p:spPr>
          <a:xfrm>
            <a:off x="7946758" y="3482101"/>
            <a:ext cx="1158240" cy="1978712"/>
          </a:xfrm>
          <a:prstGeom prst="rect">
            <a:avLst/>
          </a:prstGeom>
          <a:noFill/>
        </p:spPr>
        <p:txBody>
          <a:bodyPr rtlCol="0"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sp>
        <p:nvSpPr>
          <p:cNvPr id="51" name="矩形 50"/>
          <p:cNvSpPr/>
          <p:nvPr/>
        </p:nvSpPr>
        <p:spPr>
          <a:xfrm>
            <a:off x="9129895" y="3453906"/>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spTree>
    <p:extLst>
      <p:ext uri="{BB962C8B-B14F-4D97-AF65-F5344CB8AC3E}">
        <p14:creationId val="33824588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ur="1000" fill="hold" id="20"/>
                                        <p:tgtEl>
                                          <p:spTgt spid="5"/>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6"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wipe(down)" transition="in">
                                      <p:cBhvr>
                                        <p:cTn dur="290" id="29">
                                          <p:stCondLst>
                                            <p:cond delay="0"/>
                                          </p:stCondLst>
                                        </p:cTn>
                                        <p:tgtEl>
                                          <p:spTgt spid="10"/>
                                        </p:tgtEl>
                                      </p:cBhvr>
                                    </p:animEffect>
                                    <p:anim calcmode="lin" valueType="num">
                                      <p:cBhvr>
                                        <p:cTn dur="911" id="30"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dur="332" id="31" tmFilter="0.0,0.0; 0.25,0.07; 0.50,0.2; 0.75,0.467; 1.0,1.0">
                                          <p:stCondLst>
                                            <p:cond delay="0"/>
                                          </p:stCondLst>
                                        </p:cTn>
                                        <p:tgtEl>
                                          <p:spTgt spid="10"/>
                                        </p:tgtEl>
                                        <p:attrNameLst>
                                          <p:attrName>ppt_y</p:attrName>
                                        </p:attrNameLst>
                                      </p:cBhvr>
                                      <p:tavLst>
                                        <p:tav fmla="#ppt_y-sin(pi*$)/3" tm="0">
                                          <p:val>
                                            <p:fltVal val="0.5"/>
                                          </p:val>
                                        </p:tav>
                                        <p:tav tm="100000">
                                          <p:val>
                                            <p:fltVal val="1"/>
                                          </p:val>
                                        </p:tav>
                                      </p:tavLst>
                                    </p:anim>
                                    <p:anim calcmode="lin" valueType="num">
                                      <p:cBhvr>
                                        <p:cTn dur="332" id="32" tmFilter="0, 0; 0.125,0.2665; 0.25,0.4; 0.375,0.465; 0.5,0.5;  0.625,0.535; 0.75,0.6; 0.875,0.7335; 1,1">
                                          <p:stCondLst>
                                            <p:cond delay="332"/>
                                          </p:stCondLst>
                                        </p:cTn>
                                        <p:tgtEl>
                                          <p:spTgt spid="10"/>
                                        </p:tgtEl>
                                        <p:attrNameLst>
                                          <p:attrName>ppt_y</p:attrName>
                                        </p:attrNameLst>
                                      </p:cBhvr>
                                      <p:tavLst>
                                        <p:tav fmla="#ppt_y-sin(pi*$)/9" tm="0">
                                          <p:val>
                                            <p:fltVal val="0"/>
                                          </p:val>
                                        </p:tav>
                                        <p:tav tm="100000">
                                          <p:val>
                                            <p:fltVal val="1"/>
                                          </p:val>
                                        </p:tav>
                                      </p:tavLst>
                                    </p:anim>
                                    <p:anim calcmode="lin" valueType="num">
                                      <p:cBhvr>
                                        <p:cTn dur="166" id="33" tmFilter="0, 0; 0.125,0.2665; 0.25,0.4; 0.375,0.465; 0.5,0.5;  0.625,0.535; 0.75,0.6; 0.875,0.7335; 1,1">
                                          <p:stCondLst>
                                            <p:cond delay="662"/>
                                          </p:stCondLst>
                                        </p:cTn>
                                        <p:tgtEl>
                                          <p:spTgt spid="10"/>
                                        </p:tgtEl>
                                        <p:attrNameLst>
                                          <p:attrName>ppt_y</p:attrName>
                                        </p:attrNameLst>
                                      </p:cBhvr>
                                      <p:tavLst>
                                        <p:tav fmla="#ppt_y-sin(pi*$)/27" tm="0">
                                          <p:val>
                                            <p:fltVal val="0"/>
                                          </p:val>
                                        </p:tav>
                                        <p:tav tm="100000">
                                          <p:val>
                                            <p:fltVal val="1"/>
                                          </p:val>
                                        </p:tav>
                                      </p:tavLst>
                                    </p:anim>
                                    <p:anim calcmode="lin" valueType="num">
                                      <p:cBhvr>
                                        <p:cTn dur="82" id="34" tmFilter="0, 0; 0.125,0.2665; 0.25,0.4; 0.375,0.465; 0.5,0.5;  0.625,0.535; 0.75,0.6; 0.875,0.7335; 1,1">
                                          <p:stCondLst>
                                            <p:cond delay="828"/>
                                          </p:stCondLst>
                                        </p:cTn>
                                        <p:tgtEl>
                                          <p:spTgt spid="10"/>
                                        </p:tgtEl>
                                        <p:attrNameLst>
                                          <p:attrName>ppt_y</p:attrName>
                                        </p:attrNameLst>
                                      </p:cBhvr>
                                      <p:tavLst>
                                        <p:tav fmla="#ppt_y-sin(pi*$)/81" tm="0">
                                          <p:val>
                                            <p:fltVal val="0"/>
                                          </p:val>
                                        </p:tav>
                                        <p:tav tm="100000">
                                          <p:val>
                                            <p:fltVal val="1"/>
                                          </p:val>
                                        </p:tav>
                                      </p:tavLst>
                                    </p:anim>
                                    <p:animScale>
                                      <p:cBhvr>
                                        <p:cTn dur="13" id="35">
                                          <p:stCondLst>
                                            <p:cond delay="325"/>
                                          </p:stCondLst>
                                        </p:cTn>
                                        <p:tgtEl>
                                          <p:spTgt spid="10"/>
                                        </p:tgtEl>
                                      </p:cBhvr>
                                      <p:to x="100000" y="60000"/>
                                    </p:animScale>
                                    <p:animScale>
                                      <p:cBhvr>
                                        <p:cTn decel="50000" dur="83" id="36">
                                          <p:stCondLst>
                                            <p:cond delay="338"/>
                                          </p:stCondLst>
                                        </p:cTn>
                                        <p:tgtEl>
                                          <p:spTgt spid="10"/>
                                        </p:tgtEl>
                                      </p:cBhvr>
                                      <p:to x="100000" y="100000"/>
                                    </p:animScale>
                                    <p:animScale>
                                      <p:cBhvr>
                                        <p:cTn dur="13" id="37">
                                          <p:stCondLst>
                                            <p:cond delay="656"/>
                                          </p:stCondLst>
                                        </p:cTn>
                                        <p:tgtEl>
                                          <p:spTgt spid="10"/>
                                        </p:tgtEl>
                                      </p:cBhvr>
                                      <p:to x="100000" y="80000"/>
                                    </p:animScale>
                                    <p:animScale>
                                      <p:cBhvr>
                                        <p:cTn decel="50000" dur="83" id="38">
                                          <p:stCondLst>
                                            <p:cond delay="669"/>
                                          </p:stCondLst>
                                        </p:cTn>
                                        <p:tgtEl>
                                          <p:spTgt spid="10"/>
                                        </p:tgtEl>
                                      </p:cBhvr>
                                      <p:to x="100000" y="100000"/>
                                    </p:animScale>
                                    <p:animScale>
                                      <p:cBhvr>
                                        <p:cTn dur="13" id="39">
                                          <p:stCondLst>
                                            <p:cond delay="821"/>
                                          </p:stCondLst>
                                        </p:cTn>
                                        <p:tgtEl>
                                          <p:spTgt spid="10"/>
                                        </p:tgtEl>
                                      </p:cBhvr>
                                      <p:to x="100000" y="90000"/>
                                    </p:animScale>
                                    <p:animScale>
                                      <p:cBhvr>
                                        <p:cTn decel="50000" dur="83" id="40">
                                          <p:stCondLst>
                                            <p:cond delay="834"/>
                                          </p:stCondLst>
                                        </p:cTn>
                                        <p:tgtEl>
                                          <p:spTgt spid="10"/>
                                        </p:tgtEl>
                                      </p:cBhvr>
                                      <p:to x="100000" y="100000"/>
                                    </p:animScale>
                                    <p:animScale>
                                      <p:cBhvr>
                                        <p:cTn dur="13" id="41">
                                          <p:stCondLst>
                                            <p:cond delay="904"/>
                                          </p:stCondLst>
                                        </p:cTn>
                                        <p:tgtEl>
                                          <p:spTgt spid="10"/>
                                        </p:tgtEl>
                                      </p:cBhvr>
                                      <p:to x="100000" y="95000"/>
                                    </p:animScale>
                                    <p:animScale>
                                      <p:cBhvr>
                                        <p:cTn decel="50000" dur="83" id="42">
                                          <p:stCondLst>
                                            <p:cond delay="917"/>
                                          </p:stCondLst>
                                        </p:cTn>
                                        <p:tgtEl>
                                          <p:spTgt spid="10"/>
                                        </p:tgtEl>
                                      </p:cBhvr>
                                      <p:to x="100000" y="100000"/>
                                    </p:animScale>
                                  </p:childTnLst>
                                </p:cTn>
                              </p:par>
                              <p:par>
                                <p:cTn fill="hold" id="43" nodeType="withEffect" presetClass="entr" presetID="26" presetSubtype="0">
                                  <p:stCondLst>
                                    <p:cond delay="250"/>
                                  </p:stCondLst>
                                  <p:childTnLst>
                                    <p:set>
                                      <p:cBhvr>
                                        <p:cTn dur="1" fill="hold" id="44">
                                          <p:stCondLst>
                                            <p:cond delay="0"/>
                                          </p:stCondLst>
                                        </p:cTn>
                                        <p:tgtEl>
                                          <p:spTgt spid="24"/>
                                        </p:tgtEl>
                                        <p:attrNameLst>
                                          <p:attrName>style.visibility</p:attrName>
                                        </p:attrNameLst>
                                      </p:cBhvr>
                                      <p:to>
                                        <p:strVal val="visible"/>
                                      </p:to>
                                    </p:set>
                                    <p:animEffect filter="wipe(down)" transition="in">
                                      <p:cBhvr>
                                        <p:cTn dur="290" id="45">
                                          <p:stCondLst>
                                            <p:cond delay="0"/>
                                          </p:stCondLst>
                                        </p:cTn>
                                        <p:tgtEl>
                                          <p:spTgt spid="24"/>
                                        </p:tgtEl>
                                      </p:cBhvr>
                                    </p:animEffect>
                                    <p:anim calcmode="lin" valueType="num">
                                      <p:cBhvr>
                                        <p:cTn dur="911" id="46"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332" id="47"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332" id="48" tmFilter="0, 0; 0.125,0.2665; 0.25,0.4; 0.375,0.465; 0.5,0.5;  0.625,0.535; 0.75,0.6; 0.875,0.7335; 1,1">
                                          <p:stCondLst>
                                            <p:cond delay="332"/>
                                          </p:stCondLst>
                                        </p:cTn>
                                        <p:tgtEl>
                                          <p:spTgt spid="24"/>
                                        </p:tgtEl>
                                        <p:attrNameLst>
                                          <p:attrName>ppt_y</p:attrName>
                                        </p:attrNameLst>
                                      </p:cBhvr>
                                      <p:tavLst>
                                        <p:tav fmla="#ppt_y-sin(pi*$)/9" tm="0">
                                          <p:val>
                                            <p:fltVal val="0"/>
                                          </p:val>
                                        </p:tav>
                                        <p:tav tm="100000">
                                          <p:val>
                                            <p:fltVal val="1"/>
                                          </p:val>
                                        </p:tav>
                                      </p:tavLst>
                                    </p:anim>
                                    <p:anim calcmode="lin" valueType="num">
                                      <p:cBhvr>
                                        <p:cTn dur="166" id="49" tmFilter="0, 0; 0.125,0.2665; 0.25,0.4; 0.375,0.465; 0.5,0.5;  0.625,0.535; 0.75,0.6; 0.875,0.7335; 1,1">
                                          <p:stCondLst>
                                            <p:cond delay="662"/>
                                          </p:stCondLst>
                                        </p:cTn>
                                        <p:tgtEl>
                                          <p:spTgt spid="24"/>
                                        </p:tgtEl>
                                        <p:attrNameLst>
                                          <p:attrName>ppt_y</p:attrName>
                                        </p:attrNameLst>
                                      </p:cBhvr>
                                      <p:tavLst>
                                        <p:tav fmla="#ppt_y-sin(pi*$)/27" tm="0">
                                          <p:val>
                                            <p:fltVal val="0"/>
                                          </p:val>
                                        </p:tav>
                                        <p:tav tm="100000">
                                          <p:val>
                                            <p:fltVal val="1"/>
                                          </p:val>
                                        </p:tav>
                                      </p:tavLst>
                                    </p:anim>
                                    <p:anim calcmode="lin" valueType="num">
                                      <p:cBhvr>
                                        <p:cTn dur="82" id="50" tmFilter="0, 0; 0.125,0.2665; 0.25,0.4; 0.375,0.465; 0.5,0.5;  0.625,0.535; 0.75,0.6; 0.875,0.7335; 1,1">
                                          <p:stCondLst>
                                            <p:cond delay="828"/>
                                          </p:stCondLst>
                                        </p:cTn>
                                        <p:tgtEl>
                                          <p:spTgt spid="24"/>
                                        </p:tgtEl>
                                        <p:attrNameLst>
                                          <p:attrName>ppt_y</p:attrName>
                                        </p:attrNameLst>
                                      </p:cBhvr>
                                      <p:tavLst>
                                        <p:tav fmla="#ppt_y-sin(pi*$)/81" tm="0">
                                          <p:val>
                                            <p:fltVal val="0"/>
                                          </p:val>
                                        </p:tav>
                                        <p:tav tm="100000">
                                          <p:val>
                                            <p:fltVal val="1"/>
                                          </p:val>
                                        </p:tav>
                                      </p:tavLst>
                                    </p:anim>
                                    <p:animScale>
                                      <p:cBhvr>
                                        <p:cTn dur="13" id="51">
                                          <p:stCondLst>
                                            <p:cond delay="325"/>
                                          </p:stCondLst>
                                        </p:cTn>
                                        <p:tgtEl>
                                          <p:spTgt spid="24"/>
                                        </p:tgtEl>
                                      </p:cBhvr>
                                      <p:to x="100000" y="60000"/>
                                    </p:animScale>
                                    <p:animScale>
                                      <p:cBhvr>
                                        <p:cTn decel="50000" dur="83" id="52">
                                          <p:stCondLst>
                                            <p:cond delay="338"/>
                                          </p:stCondLst>
                                        </p:cTn>
                                        <p:tgtEl>
                                          <p:spTgt spid="24"/>
                                        </p:tgtEl>
                                      </p:cBhvr>
                                      <p:to x="100000" y="100000"/>
                                    </p:animScale>
                                    <p:animScale>
                                      <p:cBhvr>
                                        <p:cTn dur="13" id="53">
                                          <p:stCondLst>
                                            <p:cond delay="656"/>
                                          </p:stCondLst>
                                        </p:cTn>
                                        <p:tgtEl>
                                          <p:spTgt spid="24"/>
                                        </p:tgtEl>
                                      </p:cBhvr>
                                      <p:to x="100000" y="80000"/>
                                    </p:animScale>
                                    <p:animScale>
                                      <p:cBhvr>
                                        <p:cTn decel="50000" dur="83" id="54">
                                          <p:stCondLst>
                                            <p:cond delay="669"/>
                                          </p:stCondLst>
                                        </p:cTn>
                                        <p:tgtEl>
                                          <p:spTgt spid="24"/>
                                        </p:tgtEl>
                                      </p:cBhvr>
                                      <p:to x="100000" y="100000"/>
                                    </p:animScale>
                                    <p:animScale>
                                      <p:cBhvr>
                                        <p:cTn dur="13" id="55">
                                          <p:stCondLst>
                                            <p:cond delay="821"/>
                                          </p:stCondLst>
                                        </p:cTn>
                                        <p:tgtEl>
                                          <p:spTgt spid="24"/>
                                        </p:tgtEl>
                                      </p:cBhvr>
                                      <p:to x="100000" y="90000"/>
                                    </p:animScale>
                                    <p:animScale>
                                      <p:cBhvr>
                                        <p:cTn decel="50000" dur="83" id="56">
                                          <p:stCondLst>
                                            <p:cond delay="834"/>
                                          </p:stCondLst>
                                        </p:cTn>
                                        <p:tgtEl>
                                          <p:spTgt spid="24"/>
                                        </p:tgtEl>
                                      </p:cBhvr>
                                      <p:to x="100000" y="100000"/>
                                    </p:animScale>
                                    <p:animScale>
                                      <p:cBhvr>
                                        <p:cTn dur="13" id="57">
                                          <p:stCondLst>
                                            <p:cond delay="904"/>
                                          </p:stCondLst>
                                        </p:cTn>
                                        <p:tgtEl>
                                          <p:spTgt spid="24"/>
                                        </p:tgtEl>
                                      </p:cBhvr>
                                      <p:to x="100000" y="95000"/>
                                    </p:animScale>
                                    <p:animScale>
                                      <p:cBhvr>
                                        <p:cTn decel="50000" dur="83" id="58">
                                          <p:stCondLst>
                                            <p:cond delay="917"/>
                                          </p:stCondLst>
                                        </p:cTn>
                                        <p:tgtEl>
                                          <p:spTgt spid="24"/>
                                        </p:tgtEl>
                                      </p:cBhvr>
                                      <p:to x="100000" y="100000"/>
                                    </p:animScale>
                                  </p:childTnLst>
                                </p:cTn>
                              </p:par>
                              <p:par>
                                <p:cTn fill="hold" id="59" nodeType="withEffect" presetClass="entr" presetID="26" presetSubtype="0">
                                  <p:stCondLst>
                                    <p:cond delay="500"/>
                                  </p:stCondLst>
                                  <p:childTnLst>
                                    <p:set>
                                      <p:cBhvr>
                                        <p:cTn dur="1" fill="hold" id="60">
                                          <p:stCondLst>
                                            <p:cond delay="0"/>
                                          </p:stCondLst>
                                        </p:cTn>
                                        <p:tgtEl>
                                          <p:spTgt spid="38"/>
                                        </p:tgtEl>
                                        <p:attrNameLst>
                                          <p:attrName>style.visibility</p:attrName>
                                        </p:attrNameLst>
                                      </p:cBhvr>
                                      <p:to>
                                        <p:strVal val="visible"/>
                                      </p:to>
                                    </p:set>
                                    <p:animEffect filter="wipe(down)" transition="in">
                                      <p:cBhvr>
                                        <p:cTn dur="290" id="61">
                                          <p:stCondLst>
                                            <p:cond delay="0"/>
                                          </p:stCondLst>
                                        </p:cTn>
                                        <p:tgtEl>
                                          <p:spTgt spid="38"/>
                                        </p:tgtEl>
                                      </p:cBhvr>
                                    </p:animEffect>
                                    <p:anim calcmode="lin" valueType="num">
                                      <p:cBhvr>
                                        <p:cTn dur="911" id="6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dur="332" id="63" tmFilter="0.0,0.0; 0.25,0.07; 0.50,0.2; 0.75,0.467; 1.0,1.0">
                                          <p:stCondLst>
                                            <p:cond delay="0"/>
                                          </p:stCondLst>
                                        </p:cTn>
                                        <p:tgtEl>
                                          <p:spTgt spid="38"/>
                                        </p:tgtEl>
                                        <p:attrNameLst>
                                          <p:attrName>ppt_y</p:attrName>
                                        </p:attrNameLst>
                                      </p:cBhvr>
                                      <p:tavLst>
                                        <p:tav fmla="#ppt_y-sin(pi*$)/3" tm="0">
                                          <p:val>
                                            <p:fltVal val="0.5"/>
                                          </p:val>
                                        </p:tav>
                                        <p:tav tm="100000">
                                          <p:val>
                                            <p:fltVal val="1"/>
                                          </p:val>
                                        </p:tav>
                                      </p:tavLst>
                                    </p:anim>
                                    <p:anim calcmode="lin" valueType="num">
                                      <p:cBhvr>
                                        <p:cTn dur="332" id="64" tmFilter="0, 0; 0.125,0.2665; 0.25,0.4; 0.375,0.465; 0.5,0.5;  0.625,0.535; 0.75,0.6; 0.875,0.7335; 1,1">
                                          <p:stCondLst>
                                            <p:cond delay="332"/>
                                          </p:stCondLst>
                                        </p:cTn>
                                        <p:tgtEl>
                                          <p:spTgt spid="38"/>
                                        </p:tgtEl>
                                        <p:attrNameLst>
                                          <p:attrName>ppt_y</p:attrName>
                                        </p:attrNameLst>
                                      </p:cBhvr>
                                      <p:tavLst>
                                        <p:tav fmla="#ppt_y-sin(pi*$)/9" tm="0">
                                          <p:val>
                                            <p:fltVal val="0"/>
                                          </p:val>
                                        </p:tav>
                                        <p:tav tm="100000">
                                          <p:val>
                                            <p:fltVal val="1"/>
                                          </p:val>
                                        </p:tav>
                                      </p:tavLst>
                                    </p:anim>
                                    <p:anim calcmode="lin" valueType="num">
                                      <p:cBhvr>
                                        <p:cTn dur="166" id="65" tmFilter="0, 0; 0.125,0.2665; 0.25,0.4; 0.375,0.465; 0.5,0.5;  0.625,0.535; 0.75,0.6; 0.875,0.7335; 1,1">
                                          <p:stCondLst>
                                            <p:cond delay="662"/>
                                          </p:stCondLst>
                                        </p:cTn>
                                        <p:tgtEl>
                                          <p:spTgt spid="38"/>
                                        </p:tgtEl>
                                        <p:attrNameLst>
                                          <p:attrName>ppt_y</p:attrName>
                                        </p:attrNameLst>
                                      </p:cBhvr>
                                      <p:tavLst>
                                        <p:tav fmla="#ppt_y-sin(pi*$)/27" tm="0">
                                          <p:val>
                                            <p:fltVal val="0"/>
                                          </p:val>
                                        </p:tav>
                                        <p:tav tm="100000">
                                          <p:val>
                                            <p:fltVal val="1"/>
                                          </p:val>
                                        </p:tav>
                                      </p:tavLst>
                                    </p:anim>
                                    <p:anim calcmode="lin" valueType="num">
                                      <p:cBhvr>
                                        <p:cTn dur="82" id="66" tmFilter="0, 0; 0.125,0.2665; 0.25,0.4; 0.375,0.465; 0.5,0.5;  0.625,0.535; 0.75,0.6; 0.875,0.7335; 1,1">
                                          <p:stCondLst>
                                            <p:cond delay="828"/>
                                          </p:stCondLst>
                                        </p:cTn>
                                        <p:tgtEl>
                                          <p:spTgt spid="38"/>
                                        </p:tgtEl>
                                        <p:attrNameLst>
                                          <p:attrName>ppt_y</p:attrName>
                                        </p:attrNameLst>
                                      </p:cBhvr>
                                      <p:tavLst>
                                        <p:tav fmla="#ppt_y-sin(pi*$)/81" tm="0">
                                          <p:val>
                                            <p:fltVal val="0"/>
                                          </p:val>
                                        </p:tav>
                                        <p:tav tm="100000">
                                          <p:val>
                                            <p:fltVal val="1"/>
                                          </p:val>
                                        </p:tav>
                                      </p:tavLst>
                                    </p:anim>
                                    <p:animScale>
                                      <p:cBhvr>
                                        <p:cTn dur="13" id="67">
                                          <p:stCondLst>
                                            <p:cond delay="325"/>
                                          </p:stCondLst>
                                        </p:cTn>
                                        <p:tgtEl>
                                          <p:spTgt spid="38"/>
                                        </p:tgtEl>
                                      </p:cBhvr>
                                      <p:to x="100000" y="60000"/>
                                    </p:animScale>
                                    <p:animScale>
                                      <p:cBhvr>
                                        <p:cTn decel="50000" dur="83" id="68">
                                          <p:stCondLst>
                                            <p:cond delay="338"/>
                                          </p:stCondLst>
                                        </p:cTn>
                                        <p:tgtEl>
                                          <p:spTgt spid="38"/>
                                        </p:tgtEl>
                                      </p:cBhvr>
                                      <p:to x="100000" y="100000"/>
                                    </p:animScale>
                                    <p:animScale>
                                      <p:cBhvr>
                                        <p:cTn dur="13" id="69">
                                          <p:stCondLst>
                                            <p:cond delay="656"/>
                                          </p:stCondLst>
                                        </p:cTn>
                                        <p:tgtEl>
                                          <p:spTgt spid="38"/>
                                        </p:tgtEl>
                                      </p:cBhvr>
                                      <p:to x="100000" y="80000"/>
                                    </p:animScale>
                                    <p:animScale>
                                      <p:cBhvr>
                                        <p:cTn decel="50000" dur="83" id="70">
                                          <p:stCondLst>
                                            <p:cond delay="669"/>
                                          </p:stCondLst>
                                        </p:cTn>
                                        <p:tgtEl>
                                          <p:spTgt spid="38"/>
                                        </p:tgtEl>
                                      </p:cBhvr>
                                      <p:to x="100000" y="100000"/>
                                    </p:animScale>
                                    <p:animScale>
                                      <p:cBhvr>
                                        <p:cTn dur="13" id="71">
                                          <p:stCondLst>
                                            <p:cond delay="821"/>
                                          </p:stCondLst>
                                        </p:cTn>
                                        <p:tgtEl>
                                          <p:spTgt spid="38"/>
                                        </p:tgtEl>
                                      </p:cBhvr>
                                      <p:to x="100000" y="90000"/>
                                    </p:animScale>
                                    <p:animScale>
                                      <p:cBhvr>
                                        <p:cTn decel="50000" dur="83" id="72">
                                          <p:stCondLst>
                                            <p:cond delay="834"/>
                                          </p:stCondLst>
                                        </p:cTn>
                                        <p:tgtEl>
                                          <p:spTgt spid="38"/>
                                        </p:tgtEl>
                                      </p:cBhvr>
                                      <p:to x="100000" y="100000"/>
                                    </p:animScale>
                                    <p:animScale>
                                      <p:cBhvr>
                                        <p:cTn dur="13" id="73">
                                          <p:stCondLst>
                                            <p:cond delay="904"/>
                                          </p:stCondLst>
                                        </p:cTn>
                                        <p:tgtEl>
                                          <p:spTgt spid="38"/>
                                        </p:tgtEl>
                                      </p:cBhvr>
                                      <p:to x="100000" y="95000"/>
                                    </p:animScale>
                                    <p:animScale>
                                      <p:cBhvr>
                                        <p:cTn decel="50000" dur="83" id="74">
                                          <p:stCondLst>
                                            <p:cond delay="917"/>
                                          </p:stCondLst>
                                        </p:cTn>
                                        <p:tgtEl>
                                          <p:spTgt spid="38"/>
                                        </p:tgtEl>
                                      </p:cBhvr>
                                      <p:to x="100000" y="100000"/>
                                    </p:animScale>
                                  </p:childTnLst>
                                </p:cTn>
                              </p:par>
                            </p:childTnLst>
                          </p:cTn>
                        </p:par>
                        <p:par>
                          <p:cTn fill="hold" id="75" nodeType="afterGroup">
                            <p:stCondLst>
                              <p:cond delay="3500"/>
                            </p:stCondLst>
                            <p:childTnLst>
                              <p:par>
                                <p:cTn fill="hold" grpId="0" id="76" nodeType="afterEffect" presetClass="entr" presetID="12" presetSubtype="2">
                                  <p:stCondLst>
                                    <p:cond delay="0"/>
                                  </p:stCondLst>
                                  <p:childTnLst>
                                    <p:set>
                                      <p:cBhvr>
                                        <p:cTn dur="1" fill="hold" id="77">
                                          <p:stCondLst>
                                            <p:cond delay="0"/>
                                          </p:stCondLst>
                                        </p:cTn>
                                        <p:tgtEl>
                                          <p:spTgt spid="23"/>
                                        </p:tgtEl>
                                        <p:attrNameLst>
                                          <p:attrName>style.visibility</p:attrName>
                                        </p:attrNameLst>
                                      </p:cBhvr>
                                      <p:to>
                                        <p:strVal val="visible"/>
                                      </p:to>
                                    </p:set>
                                    <p:anim calcmode="lin" valueType="num">
                                      <p:cBhvr additive="base">
                                        <p:cTn dur="500" id="78"/>
                                        <p:tgtEl>
                                          <p:spTgt spid="23"/>
                                        </p:tgtEl>
                                        <p:attrNameLst>
                                          <p:attrName>ppt_x</p:attrName>
                                        </p:attrNameLst>
                                      </p:cBhvr>
                                      <p:tavLst>
                                        <p:tav tm="0">
                                          <p:val>
                                            <p:strVal val="#ppt_x+#ppt_w*1.125000"/>
                                          </p:val>
                                        </p:tav>
                                        <p:tav tm="100000">
                                          <p:val>
                                            <p:strVal val="#ppt_x"/>
                                          </p:val>
                                        </p:tav>
                                      </p:tavLst>
                                    </p:anim>
                                    <p:animEffect filter="wipe(left)" transition="in">
                                      <p:cBhvr>
                                        <p:cTn dur="500" id="79"/>
                                        <p:tgtEl>
                                          <p:spTgt spid="23"/>
                                        </p:tgtEl>
                                      </p:cBhvr>
                                    </p:animEffect>
                                  </p:childTnLst>
                                </p:cTn>
                              </p:par>
                              <p:par>
                                <p:cTn fill="hold" grpId="0" id="80" nodeType="withEffect" presetClass="entr" presetID="12" presetSubtype="2">
                                  <p:stCondLst>
                                    <p:cond delay="200"/>
                                  </p:stCondLst>
                                  <p:childTnLst>
                                    <p:set>
                                      <p:cBhvr>
                                        <p:cTn dur="1" fill="hold" id="81">
                                          <p:stCondLst>
                                            <p:cond delay="0"/>
                                          </p:stCondLst>
                                        </p:cTn>
                                        <p:tgtEl>
                                          <p:spTgt spid="37"/>
                                        </p:tgtEl>
                                        <p:attrNameLst>
                                          <p:attrName>style.visibility</p:attrName>
                                        </p:attrNameLst>
                                      </p:cBhvr>
                                      <p:to>
                                        <p:strVal val="visible"/>
                                      </p:to>
                                    </p:set>
                                    <p:anim calcmode="lin" valueType="num">
                                      <p:cBhvr additive="base">
                                        <p:cTn dur="500" id="82"/>
                                        <p:tgtEl>
                                          <p:spTgt spid="37"/>
                                        </p:tgtEl>
                                        <p:attrNameLst>
                                          <p:attrName>ppt_x</p:attrName>
                                        </p:attrNameLst>
                                      </p:cBhvr>
                                      <p:tavLst>
                                        <p:tav tm="0">
                                          <p:val>
                                            <p:strVal val="#ppt_x+#ppt_w*1.125000"/>
                                          </p:val>
                                        </p:tav>
                                        <p:tav tm="100000">
                                          <p:val>
                                            <p:strVal val="#ppt_x"/>
                                          </p:val>
                                        </p:tav>
                                      </p:tavLst>
                                    </p:anim>
                                    <p:animEffect filter="wipe(left)" transition="in">
                                      <p:cBhvr>
                                        <p:cTn dur="500" id="83"/>
                                        <p:tgtEl>
                                          <p:spTgt spid="37"/>
                                        </p:tgtEl>
                                      </p:cBhvr>
                                    </p:animEffect>
                                  </p:childTnLst>
                                </p:cTn>
                              </p:par>
                              <p:par>
                                <p:cTn fill="hold" grpId="0" id="84" nodeType="withEffect" presetClass="entr" presetID="12" presetSubtype="2">
                                  <p:stCondLst>
                                    <p:cond delay="400"/>
                                  </p:stCondLst>
                                  <p:childTnLst>
                                    <p:set>
                                      <p:cBhvr>
                                        <p:cTn dur="1" fill="hold" id="85">
                                          <p:stCondLst>
                                            <p:cond delay="0"/>
                                          </p:stCondLst>
                                        </p:cTn>
                                        <p:tgtEl>
                                          <p:spTgt spid="51"/>
                                        </p:tgtEl>
                                        <p:attrNameLst>
                                          <p:attrName>style.visibility</p:attrName>
                                        </p:attrNameLst>
                                      </p:cBhvr>
                                      <p:to>
                                        <p:strVal val="visible"/>
                                      </p:to>
                                    </p:set>
                                    <p:anim calcmode="lin" valueType="num">
                                      <p:cBhvr additive="base">
                                        <p:cTn dur="500" id="86"/>
                                        <p:tgtEl>
                                          <p:spTgt spid="51"/>
                                        </p:tgtEl>
                                        <p:attrNameLst>
                                          <p:attrName>ppt_x</p:attrName>
                                        </p:attrNameLst>
                                      </p:cBhvr>
                                      <p:tavLst>
                                        <p:tav tm="0">
                                          <p:val>
                                            <p:strVal val="#ppt_x+#ppt_w*1.125000"/>
                                          </p:val>
                                        </p:tav>
                                        <p:tav tm="100000">
                                          <p:val>
                                            <p:strVal val="#ppt_x"/>
                                          </p:val>
                                        </p:tav>
                                      </p:tavLst>
                                    </p:anim>
                                    <p:animEffect filter="wipe(left)" transition="in">
                                      <p:cBhvr>
                                        <p:cTn dur="500" id="87"/>
                                        <p:tgtEl>
                                          <p:spTgt spid="51"/>
                                        </p:tgtEl>
                                      </p:cBhvr>
                                    </p:animEffect>
                                  </p:childTnLst>
                                </p:cTn>
                              </p:par>
                            </p:childTnLst>
                          </p:cTn>
                        </p:par>
                        <p:par>
                          <p:cTn fill="hold" id="88" nodeType="afterGroup">
                            <p:stCondLst>
                              <p:cond delay="4400"/>
                            </p:stCondLst>
                            <p:childTnLst>
                              <p:par>
                                <p:cTn fill="hold" grpId="0" id="89" nodeType="afterEffect" presetClass="entr" presetID="10" presetSubtype="0">
                                  <p:stCondLst>
                                    <p:cond delay="0"/>
                                  </p:stCondLst>
                                  <p:iterate type="lt">
                                    <p:tmPct val="10000"/>
                                  </p:iterate>
                                  <p:childTnLst>
                                    <p:set>
                                      <p:cBhvr>
                                        <p:cTn dur="1" fill="hold" id="90">
                                          <p:stCondLst>
                                            <p:cond delay="0"/>
                                          </p:stCondLst>
                                        </p:cTn>
                                        <p:tgtEl>
                                          <p:spTgt spid="22"/>
                                        </p:tgtEl>
                                        <p:attrNameLst>
                                          <p:attrName>style.visibility</p:attrName>
                                        </p:attrNameLst>
                                      </p:cBhvr>
                                      <p:to>
                                        <p:strVal val="visible"/>
                                      </p:to>
                                    </p:set>
                                    <p:animEffect filter="fade" transition="in">
                                      <p:cBhvr>
                                        <p:cTn dur="500" id="91"/>
                                        <p:tgtEl>
                                          <p:spTgt spid="22"/>
                                        </p:tgtEl>
                                      </p:cBhvr>
                                    </p:animEffect>
                                  </p:childTnLst>
                                </p:cTn>
                              </p:par>
                              <p:par>
                                <p:cTn fill="hold" grpId="0" id="92" nodeType="withEffect" presetClass="entr" presetID="10" presetSubtype="0">
                                  <p:stCondLst>
                                    <p:cond delay="300"/>
                                  </p:stCondLst>
                                  <p:iterate type="lt">
                                    <p:tmPct val="10000"/>
                                  </p:iterate>
                                  <p:childTnLst>
                                    <p:set>
                                      <p:cBhvr>
                                        <p:cTn dur="1" fill="hold" id="93">
                                          <p:stCondLst>
                                            <p:cond delay="0"/>
                                          </p:stCondLst>
                                        </p:cTn>
                                        <p:tgtEl>
                                          <p:spTgt spid="36"/>
                                        </p:tgtEl>
                                        <p:attrNameLst>
                                          <p:attrName>style.visibility</p:attrName>
                                        </p:attrNameLst>
                                      </p:cBhvr>
                                      <p:to>
                                        <p:strVal val="visible"/>
                                      </p:to>
                                    </p:set>
                                    <p:animEffect filter="fade" transition="in">
                                      <p:cBhvr>
                                        <p:cTn dur="500" id="94"/>
                                        <p:tgtEl>
                                          <p:spTgt spid="36"/>
                                        </p:tgtEl>
                                      </p:cBhvr>
                                    </p:animEffect>
                                  </p:childTnLst>
                                </p:cTn>
                              </p:par>
                              <p:par>
                                <p:cTn fill="hold" grpId="0" id="95" nodeType="withEffect" presetClass="entr" presetID="10" presetSubtype="0">
                                  <p:stCondLst>
                                    <p:cond delay="600"/>
                                  </p:stCondLst>
                                  <p:iterate type="lt">
                                    <p:tmPct val="10000"/>
                                  </p:iterate>
                                  <p:childTnLst>
                                    <p:set>
                                      <p:cBhvr>
                                        <p:cTn dur="1" fill="hold" id="96">
                                          <p:stCondLst>
                                            <p:cond delay="0"/>
                                          </p:stCondLst>
                                        </p:cTn>
                                        <p:tgtEl>
                                          <p:spTgt spid="50"/>
                                        </p:tgtEl>
                                        <p:attrNameLst>
                                          <p:attrName>style.visibility</p:attrName>
                                        </p:attrNameLst>
                                      </p:cBhvr>
                                      <p:to>
                                        <p:strVal val="visible"/>
                                      </p:to>
                                    </p:set>
                                    <p:animEffect filter="fade" transition="in">
                                      <p:cBhvr>
                                        <p:cTn dur="500" id="9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22"/>
      <p:bldP grpId="0" spid="23"/>
      <p:bldP grpId="0" spid="36"/>
      <p:bldP grpId="0" spid="37"/>
      <p:bldP grpId="0" spid="50"/>
      <p:bldP grpId="0" spid="5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4"/>
          <p:cNvGrpSpPr/>
          <p:nvPr/>
        </p:nvGrpSpPr>
        <p:grpSpPr>
          <a:xfrm>
            <a:off x="6721039" y="1969611"/>
            <a:ext cx="3344306" cy="3298488"/>
            <a:chOff x="6157285" y="1684659"/>
            <a:chExt cx="3344306" cy="3298488"/>
          </a:xfrm>
          <a:gradFill>
            <a:gsLst>
              <a:gs pos="12000">
                <a:srgbClr val="990909"/>
              </a:gs>
              <a:gs pos="0">
                <a:srgbClr val="D70B0F"/>
              </a:gs>
              <a:gs pos="70000">
                <a:srgbClr val="6E0606"/>
              </a:gs>
            </a:gsLst>
            <a:lin ang="0" scaled="1"/>
          </a:gradFill>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6157285" y="1684659"/>
              <a:ext cx="3248980" cy="3298488"/>
            </a:xfrm>
            <a:prstGeom prst="ellipse">
              <a:avLst/>
            </a:prstGeom>
            <a:solidFill>
              <a:srgbClr val="7B3102"/>
            </a:solidFill>
          </p:spPr>
        </p:pic>
        <p:sp>
          <p:nvSpPr>
            <p:cNvPr id="7" name="Freeform 8"/>
            <p:cNvSpPr>
              <a:spLocks noEditPoints="1"/>
            </p:cNvSpPr>
            <p:nvPr/>
          </p:nvSpPr>
          <p:spPr bwMode="auto">
            <a:xfrm>
              <a:off x="6157285" y="1705218"/>
              <a:ext cx="3344306" cy="3277929"/>
            </a:xfrm>
            <a:custGeom>
              <a:gdLst>
                <a:gd fmla="*/ 102 w 127" name="T0"/>
                <a:gd fmla="*/ 12 h 125" name="T1"/>
                <a:gd fmla="*/ 89 w 127" name="T2"/>
                <a:gd fmla="*/ 0 h 125" name="T3"/>
                <a:gd fmla="*/ 36 w 127" name="T4"/>
                <a:gd fmla="*/ 125 h 125" name="T5"/>
                <a:gd fmla="*/ 106 w 127" name="T6"/>
                <a:gd fmla="*/ 16 h 125" name="T7"/>
                <a:gd fmla="*/ 27 w 127" name="T8"/>
                <a:gd fmla="*/ 19 h 125" name="T9"/>
                <a:gd fmla="*/ 29 w 127" name="T10"/>
                <a:gd fmla="*/ 16 h 125" name="T11"/>
                <a:gd fmla="*/ 24 w 127" name="T12"/>
                <a:gd fmla="*/ 27 h 125" name="T13"/>
                <a:gd fmla="*/ 24 w 127" name="T14"/>
                <a:gd fmla="*/ 27 h 125" name="T15"/>
                <a:gd fmla="*/ 17 w 127" name="T16"/>
                <a:gd fmla="*/ 30 h 125" name="T17"/>
                <a:gd fmla="*/ 13 w 127" name="T18"/>
                <a:gd fmla="*/ 37 h 125" name="T19"/>
                <a:gd fmla="*/ 5 w 127" name="T20"/>
                <a:gd fmla="*/ 40 h 125" name="T21"/>
                <a:gd fmla="*/ 5 w 127" name="T22"/>
                <a:gd fmla="*/ 61 h 125" name="T23"/>
                <a:gd fmla="*/ 13 w 127" name="T24"/>
                <a:gd fmla="*/ 85 h 125" name="T25"/>
                <a:gd fmla="*/ 24 w 127" name="T26"/>
                <a:gd fmla="*/ 88 h 125" name="T27"/>
                <a:gd fmla="*/ 17 w 127" name="T28"/>
                <a:gd fmla="*/ 88 h 125" name="T29"/>
                <a:gd fmla="*/ 24 w 127" name="T30"/>
                <a:gd fmla="*/ 104 h 125" name="T31"/>
                <a:gd fmla="*/ 27 w 127" name="T32"/>
                <a:gd fmla="*/ 107 h 125" name="T33"/>
                <a:gd fmla="*/ 27 w 127" name="T34"/>
                <a:gd fmla="*/ 107 h 125" name="T35"/>
                <a:gd fmla="*/ 29 w 127" name="T36"/>
                <a:gd fmla="*/ 110 h 125" name="T37"/>
                <a:gd fmla="*/ 37 w 127" name="T38"/>
                <a:gd fmla="*/ 96 h 125" name="T39"/>
                <a:gd fmla="*/ 17 w 127" name="T40"/>
                <a:gd fmla="*/ 85 h 125" name="T41"/>
                <a:gd fmla="*/ 27 w 127" name="T42"/>
                <a:gd fmla="*/ 40 h 125" name="T43"/>
                <a:gd fmla="*/ 38 w 127" name="T44"/>
                <a:gd fmla="*/ 30 h 125" name="T45"/>
                <a:gd fmla="*/ 90 w 127" name="T46"/>
                <a:gd fmla="*/ 30 h 125" name="T47"/>
                <a:gd fmla="*/ 102 w 127" name="T48"/>
                <a:gd fmla="*/ 40 h 125" name="T49"/>
                <a:gd fmla="*/ 102 w 127" name="T50"/>
                <a:gd fmla="*/ 85 h 125" name="T51"/>
                <a:gd fmla="*/ 88 w 127" name="T52"/>
                <a:gd fmla="*/ 96 h 125" name="T53"/>
                <a:gd fmla="*/ 38 w 127" name="T54"/>
                <a:gd fmla="*/ 96 h 125" name="T55"/>
                <a:gd fmla="*/ 102 w 127" name="T56"/>
                <a:gd fmla="*/ 30 h 125" name="T57"/>
                <a:gd fmla="*/ 112 w 127" name="T58"/>
                <a:gd fmla="*/ 37 h 125" name="T59"/>
                <a:gd fmla="*/ 112 w 127" name="T60"/>
                <a:gd fmla="*/ 37 h 125" name="T61"/>
                <a:gd fmla="*/ 108 w 127" name="T62"/>
                <a:gd fmla="*/ 27 h 125" name="T63"/>
                <a:gd fmla="*/ 98 w 127" name="T64"/>
                <a:gd fmla="*/ 19 h 125" name="T65"/>
                <a:gd fmla="*/ 90 w 127" name="T66"/>
                <a:gd fmla="*/ 16 h 125" name="T67"/>
                <a:gd fmla="*/ 90 w 127" name="T68"/>
                <a:gd fmla="*/ 16 h 125" name="T69"/>
                <a:gd fmla="*/ 65 w 127" name="T70"/>
                <a:gd fmla="*/ 6 h 125" name="T71"/>
                <a:gd fmla="*/ 98 w 127" name="T72"/>
                <a:gd fmla="*/ 107 h 125" name="T73"/>
                <a:gd fmla="*/ 98 w 127" name="T74"/>
                <a:gd fmla="*/ 107 h 125" name="T75"/>
                <a:gd fmla="*/ 65 w 127" name="T76"/>
                <a:gd fmla="*/ 119 h 125" name="T77"/>
                <a:gd fmla="*/ 90 w 127" name="T78"/>
                <a:gd fmla="*/ 110 h 125" name="T79"/>
                <a:gd fmla="*/ 102 w 127" name="T80"/>
                <a:gd fmla="*/ 100 h 125" name="T81"/>
                <a:gd fmla="*/ 102 w 127" name="T82"/>
                <a:gd fmla="*/ 100 h 125" name="T83"/>
                <a:gd fmla="*/ 102 w 127" name="T84"/>
                <a:gd fmla="*/ 88 h 125" name="T85"/>
                <a:gd fmla="*/ 121 w 127" name="T86"/>
                <a:gd fmla="*/ 85 h 125" name="T87"/>
                <a:gd fmla="*/ 121 w 127" name="T88"/>
                <a:gd fmla="*/ 85 h 125" name="T89"/>
                <a:gd fmla="*/ 121 w 127" name="T90"/>
                <a:gd fmla="*/ 40 h 125" name="T91"/>
                <a:gd fmla="*/ 61 w 127" name="T92"/>
                <a:gd fmla="*/ 6 h 125" name="T93"/>
                <a:gd fmla="*/ 39 w 127" name="T94"/>
                <a:gd fmla="*/ 6 h 125" name="T95"/>
                <a:gd fmla="*/ 13 w 127" name="T96"/>
                <a:gd fmla="*/ 88 h 125" name="T97"/>
                <a:gd fmla="*/ 38 w 127" name="T98"/>
                <a:gd fmla="*/ 119 h 125" name="T99"/>
                <a:gd fmla="*/ 39 w 127" name="T100"/>
                <a:gd fmla="*/ 119 h 125" name="T101"/>
                <a:gd fmla="*/ 112 w 127" name="T102"/>
                <a:gd fmla="*/ 88 h 12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5" w="127">
                  <a:moveTo>
                    <a:pt x="106" y="16"/>
                  </a:moveTo>
                  <a:lnTo>
                    <a:pt x="106" y="16"/>
                  </a:lnTo>
                  <a:lnTo>
                    <a:pt x="106" y="16"/>
                  </a:lnTo>
                  <a:lnTo>
                    <a:pt x="102" y="12"/>
                  </a:lnTo>
                  <a:lnTo>
                    <a:pt x="102" y="12"/>
                  </a:lnTo>
                  <a:lnTo>
                    <a:pt x="102" y="12"/>
                  </a:lnTo>
                  <a:lnTo>
                    <a:pt x="90" y="0"/>
                  </a:lnTo>
                  <a:lnTo>
                    <a:pt x="89" y="0"/>
                  </a:lnTo>
                  <a:lnTo>
                    <a:pt x="36" y="0"/>
                  </a:lnTo>
                  <a:lnTo>
                    <a:pt x="0" y="37"/>
                  </a:lnTo>
                  <a:lnTo>
                    <a:pt x="0" y="88"/>
                  </a:lnTo>
                  <a:lnTo>
                    <a:pt x="36" y="125"/>
                  </a:lnTo>
                  <a:lnTo>
                    <a:pt x="90" y="125"/>
                  </a:lnTo>
                  <a:lnTo>
                    <a:pt x="127" y="88"/>
                  </a:lnTo>
                  <a:lnTo>
                    <a:pt x="127" y="37"/>
                  </a:lnTo>
                  <a:lnTo>
                    <a:pt x="106" y="16"/>
                  </a:lnTo>
                  <a:close/>
                  <a:moveTo>
                    <a:pt x="35" y="27"/>
                  </a:moveTo>
                  <a:lnTo>
                    <a:pt x="35" y="27"/>
                  </a:lnTo>
                  <a:lnTo>
                    <a:pt x="27" y="27"/>
                  </a:lnTo>
                  <a:lnTo>
                    <a:pt x="27" y="19"/>
                  </a:lnTo>
                  <a:lnTo>
                    <a:pt x="35" y="19"/>
                  </a:lnTo>
                  <a:lnTo>
                    <a:pt x="35" y="27"/>
                  </a:lnTo>
                  <a:close/>
                  <a:moveTo>
                    <a:pt x="29" y="16"/>
                  </a:moveTo>
                  <a:lnTo>
                    <a:pt x="29" y="16"/>
                  </a:lnTo>
                  <a:cubicBezTo>
                    <a:pt x="31" y="14"/>
                    <a:pt x="33" y="11"/>
                    <a:pt x="35" y="10"/>
                  </a:cubicBezTo>
                  <a:lnTo>
                    <a:pt x="35" y="16"/>
                  </a:lnTo>
                  <a:lnTo>
                    <a:pt x="29" y="16"/>
                  </a:lnTo>
                  <a:close/>
                  <a:moveTo>
                    <a:pt x="24" y="27"/>
                  </a:moveTo>
                  <a:lnTo>
                    <a:pt x="24" y="27"/>
                  </a:lnTo>
                  <a:lnTo>
                    <a:pt x="18" y="27"/>
                  </a:lnTo>
                  <a:cubicBezTo>
                    <a:pt x="20" y="25"/>
                    <a:pt x="22" y="23"/>
                    <a:pt x="24" y="21"/>
                  </a:cubicBezTo>
                  <a:lnTo>
                    <a:pt x="24" y="27"/>
                  </a:lnTo>
                  <a:close/>
                  <a:moveTo>
                    <a:pt x="24" y="37"/>
                  </a:moveTo>
                  <a:lnTo>
                    <a:pt x="24" y="37"/>
                  </a:lnTo>
                  <a:lnTo>
                    <a:pt x="17" y="37"/>
                  </a:lnTo>
                  <a:lnTo>
                    <a:pt x="17" y="30"/>
                  </a:lnTo>
                  <a:lnTo>
                    <a:pt x="24" y="30"/>
                  </a:lnTo>
                  <a:lnTo>
                    <a:pt x="24" y="37"/>
                  </a:lnTo>
                  <a:close/>
                  <a:moveTo>
                    <a:pt x="13" y="37"/>
                  </a:moveTo>
                  <a:lnTo>
                    <a:pt x="13" y="37"/>
                  </a:lnTo>
                  <a:lnTo>
                    <a:pt x="8" y="37"/>
                  </a:lnTo>
                  <a:cubicBezTo>
                    <a:pt x="9" y="36"/>
                    <a:pt x="11" y="34"/>
                    <a:pt x="13" y="31"/>
                  </a:cubicBezTo>
                  <a:lnTo>
                    <a:pt x="13" y="37"/>
                  </a:lnTo>
                  <a:close/>
                  <a:moveTo>
                    <a:pt x="5" y="40"/>
                  </a:moveTo>
                  <a:lnTo>
                    <a:pt x="5" y="40"/>
                  </a:lnTo>
                  <a:lnTo>
                    <a:pt x="13" y="40"/>
                  </a:lnTo>
                  <a:lnTo>
                    <a:pt x="13" y="61"/>
                  </a:lnTo>
                  <a:lnTo>
                    <a:pt x="5" y="61"/>
                  </a:lnTo>
                  <a:cubicBezTo>
                    <a:pt x="5" y="52"/>
                    <a:pt x="5" y="43"/>
                    <a:pt x="5" y="40"/>
                  </a:cubicBezTo>
                  <a:close/>
                  <a:moveTo>
                    <a:pt x="13" y="65"/>
                  </a:moveTo>
                  <a:lnTo>
                    <a:pt x="13" y="65"/>
                  </a:lnTo>
                  <a:lnTo>
                    <a:pt x="13" y="85"/>
                  </a:lnTo>
                  <a:lnTo>
                    <a:pt x="5" y="85"/>
                  </a:lnTo>
                  <a:cubicBezTo>
                    <a:pt x="5" y="83"/>
                    <a:pt x="5" y="74"/>
                    <a:pt x="5" y="65"/>
                  </a:cubicBezTo>
                  <a:lnTo>
                    <a:pt x="13" y="65"/>
                  </a:lnTo>
                  <a:close/>
                  <a:moveTo>
                    <a:pt x="24" y="88"/>
                  </a:moveTo>
                  <a:lnTo>
                    <a:pt x="24" y="88"/>
                  </a:lnTo>
                  <a:lnTo>
                    <a:pt x="24" y="96"/>
                  </a:lnTo>
                  <a:lnTo>
                    <a:pt x="17" y="96"/>
                  </a:lnTo>
                  <a:lnTo>
                    <a:pt x="17" y="88"/>
                  </a:lnTo>
                  <a:lnTo>
                    <a:pt x="24" y="88"/>
                  </a:lnTo>
                  <a:close/>
                  <a:moveTo>
                    <a:pt x="24" y="100"/>
                  </a:moveTo>
                  <a:lnTo>
                    <a:pt x="24" y="100"/>
                  </a:lnTo>
                  <a:lnTo>
                    <a:pt x="24" y="104"/>
                  </a:lnTo>
                  <a:cubicBezTo>
                    <a:pt x="22" y="103"/>
                    <a:pt x="21" y="101"/>
                    <a:pt x="19" y="100"/>
                  </a:cubicBezTo>
                  <a:lnTo>
                    <a:pt x="24" y="100"/>
                  </a:lnTo>
                  <a:close/>
                  <a:moveTo>
                    <a:pt x="27" y="107"/>
                  </a:moveTo>
                  <a:lnTo>
                    <a:pt x="27" y="107"/>
                  </a:lnTo>
                  <a:lnTo>
                    <a:pt x="27" y="100"/>
                  </a:lnTo>
                  <a:lnTo>
                    <a:pt x="35" y="100"/>
                  </a:lnTo>
                  <a:lnTo>
                    <a:pt x="35" y="107"/>
                  </a:lnTo>
                  <a:lnTo>
                    <a:pt x="27" y="107"/>
                  </a:lnTo>
                  <a:close/>
                  <a:moveTo>
                    <a:pt x="35" y="110"/>
                  </a:moveTo>
                  <a:lnTo>
                    <a:pt x="35" y="110"/>
                  </a:lnTo>
                  <a:lnTo>
                    <a:pt x="35" y="116"/>
                  </a:lnTo>
                  <a:cubicBezTo>
                    <a:pt x="33" y="114"/>
                    <a:pt x="31" y="112"/>
                    <a:pt x="29" y="110"/>
                  </a:cubicBezTo>
                  <a:lnTo>
                    <a:pt x="35" y="110"/>
                  </a:lnTo>
                  <a:close/>
                  <a:moveTo>
                    <a:pt x="37" y="96"/>
                  </a:moveTo>
                  <a:lnTo>
                    <a:pt x="37" y="96"/>
                  </a:lnTo>
                  <a:lnTo>
                    <a:pt x="37" y="96"/>
                  </a:lnTo>
                  <a:lnTo>
                    <a:pt x="27" y="96"/>
                  </a:lnTo>
                  <a:lnTo>
                    <a:pt x="27" y="85"/>
                  </a:lnTo>
                  <a:lnTo>
                    <a:pt x="24" y="85"/>
                  </a:lnTo>
                  <a:lnTo>
                    <a:pt x="17" y="85"/>
                  </a:lnTo>
                  <a:lnTo>
                    <a:pt x="17" y="40"/>
                  </a:lnTo>
                  <a:lnTo>
                    <a:pt x="24" y="40"/>
                  </a:lnTo>
                  <a:lnTo>
                    <a:pt x="24" y="40"/>
                  </a:lnTo>
                  <a:lnTo>
                    <a:pt x="27" y="40"/>
                  </a:lnTo>
                  <a:lnTo>
                    <a:pt x="27" y="30"/>
                  </a:lnTo>
                  <a:lnTo>
                    <a:pt x="36" y="30"/>
                  </a:lnTo>
                  <a:lnTo>
                    <a:pt x="36" y="30"/>
                  </a:lnTo>
                  <a:lnTo>
                    <a:pt x="38" y="30"/>
                  </a:lnTo>
                  <a:lnTo>
                    <a:pt x="38" y="19"/>
                  </a:lnTo>
                  <a:lnTo>
                    <a:pt x="87" y="19"/>
                  </a:lnTo>
                  <a:lnTo>
                    <a:pt x="87" y="30"/>
                  </a:lnTo>
                  <a:lnTo>
                    <a:pt x="90" y="30"/>
                  </a:lnTo>
                  <a:lnTo>
                    <a:pt x="90" y="30"/>
                  </a:lnTo>
                  <a:lnTo>
                    <a:pt x="98" y="30"/>
                  </a:lnTo>
                  <a:lnTo>
                    <a:pt x="98" y="40"/>
                  </a:lnTo>
                  <a:lnTo>
                    <a:pt x="102" y="40"/>
                  </a:lnTo>
                  <a:lnTo>
                    <a:pt x="102" y="40"/>
                  </a:lnTo>
                  <a:lnTo>
                    <a:pt x="109" y="40"/>
                  </a:lnTo>
                  <a:lnTo>
                    <a:pt x="109" y="85"/>
                  </a:lnTo>
                  <a:lnTo>
                    <a:pt x="102" y="85"/>
                  </a:lnTo>
                  <a:lnTo>
                    <a:pt x="98" y="85"/>
                  </a:lnTo>
                  <a:lnTo>
                    <a:pt x="98" y="96"/>
                  </a:lnTo>
                  <a:lnTo>
                    <a:pt x="88" y="96"/>
                  </a:lnTo>
                  <a:lnTo>
                    <a:pt x="88" y="96"/>
                  </a:lnTo>
                  <a:lnTo>
                    <a:pt x="87" y="96"/>
                  </a:lnTo>
                  <a:lnTo>
                    <a:pt x="87" y="107"/>
                  </a:lnTo>
                  <a:lnTo>
                    <a:pt x="38" y="107"/>
                  </a:lnTo>
                  <a:lnTo>
                    <a:pt x="38" y="96"/>
                  </a:lnTo>
                  <a:lnTo>
                    <a:pt x="37" y="96"/>
                  </a:lnTo>
                  <a:close/>
                  <a:moveTo>
                    <a:pt x="102" y="37"/>
                  </a:moveTo>
                  <a:lnTo>
                    <a:pt x="102" y="37"/>
                  </a:lnTo>
                  <a:lnTo>
                    <a:pt x="102" y="30"/>
                  </a:lnTo>
                  <a:lnTo>
                    <a:pt x="109" y="30"/>
                  </a:lnTo>
                  <a:lnTo>
                    <a:pt x="109" y="37"/>
                  </a:lnTo>
                  <a:lnTo>
                    <a:pt x="102" y="37"/>
                  </a:lnTo>
                  <a:close/>
                  <a:moveTo>
                    <a:pt x="112" y="37"/>
                  </a:moveTo>
                  <a:lnTo>
                    <a:pt x="112" y="37"/>
                  </a:lnTo>
                  <a:lnTo>
                    <a:pt x="112" y="30"/>
                  </a:lnTo>
                  <a:cubicBezTo>
                    <a:pt x="115" y="33"/>
                    <a:pt x="117" y="35"/>
                    <a:pt x="119" y="37"/>
                  </a:cubicBezTo>
                  <a:lnTo>
                    <a:pt x="112" y="37"/>
                  </a:lnTo>
                  <a:close/>
                  <a:moveTo>
                    <a:pt x="102" y="27"/>
                  </a:moveTo>
                  <a:lnTo>
                    <a:pt x="102" y="27"/>
                  </a:lnTo>
                  <a:lnTo>
                    <a:pt x="102" y="20"/>
                  </a:lnTo>
                  <a:cubicBezTo>
                    <a:pt x="104" y="22"/>
                    <a:pt x="106" y="24"/>
                    <a:pt x="108" y="27"/>
                  </a:cubicBezTo>
                  <a:lnTo>
                    <a:pt x="102" y="27"/>
                  </a:lnTo>
                  <a:close/>
                  <a:moveTo>
                    <a:pt x="90" y="19"/>
                  </a:moveTo>
                  <a:lnTo>
                    <a:pt x="90" y="19"/>
                  </a:lnTo>
                  <a:lnTo>
                    <a:pt x="98" y="19"/>
                  </a:lnTo>
                  <a:lnTo>
                    <a:pt x="98" y="27"/>
                  </a:lnTo>
                  <a:lnTo>
                    <a:pt x="90" y="27"/>
                  </a:lnTo>
                  <a:lnTo>
                    <a:pt x="90" y="19"/>
                  </a:lnTo>
                  <a:close/>
                  <a:moveTo>
                    <a:pt x="90" y="16"/>
                  </a:moveTo>
                  <a:lnTo>
                    <a:pt x="90" y="16"/>
                  </a:lnTo>
                  <a:lnTo>
                    <a:pt x="90" y="9"/>
                  </a:lnTo>
                  <a:cubicBezTo>
                    <a:pt x="92" y="10"/>
                    <a:pt x="95" y="13"/>
                    <a:pt x="98" y="16"/>
                  </a:cubicBezTo>
                  <a:lnTo>
                    <a:pt x="90" y="16"/>
                  </a:lnTo>
                  <a:close/>
                  <a:moveTo>
                    <a:pt x="87" y="16"/>
                  </a:moveTo>
                  <a:lnTo>
                    <a:pt x="87" y="16"/>
                  </a:lnTo>
                  <a:lnTo>
                    <a:pt x="65" y="16"/>
                  </a:lnTo>
                  <a:lnTo>
                    <a:pt x="65" y="6"/>
                  </a:lnTo>
                  <a:cubicBezTo>
                    <a:pt x="75" y="6"/>
                    <a:pt x="85" y="6"/>
                    <a:pt x="87" y="6"/>
                  </a:cubicBezTo>
                  <a:lnTo>
                    <a:pt x="87" y="16"/>
                  </a:lnTo>
                  <a:close/>
                  <a:moveTo>
                    <a:pt x="98" y="107"/>
                  </a:moveTo>
                  <a:lnTo>
                    <a:pt x="98" y="107"/>
                  </a:lnTo>
                  <a:lnTo>
                    <a:pt x="90" y="107"/>
                  </a:lnTo>
                  <a:lnTo>
                    <a:pt x="90" y="100"/>
                  </a:lnTo>
                  <a:lnTo>
                    <a:pt x="98" y="100"/>
                  </a:lnTo>
                  <a:lnTo>
                    <a:pt x="98" y="107"/>
                  </a:lnTo>
                  <a:close/>
                  <a:moveTo>
                    <a:pt x="87" y="110"/>
                  </a:moveTo>
                  <a:lnTo>
                    <a:pt x="87" y="110"/>
                  </a:lnTo>
                  <a:lnTo>
                    <a:pt x="87" y="119"/>
                  </a:lnTo>
                  <a:cubicBezTo>
                    <a:pt x="85" y="119"/>
                    <a:pt x="75" y="119"/>
                    <a:pt x="65" y="119"/>
                  </a:cubicBezTo>
                  <a:lnTo>
                    <a:pt x="65" y="110"/>
                  </a:lnTo>
                  <a:lnTo>
                    <a:pt x="87" y="110"/>
                  </a:lnTo>
                  <a:close/>
                  <a:moveTo>
                    <a:pt x="90" y="110"/>
                  </a:moveTo>
                  <a:lnTo>
                    <a:pt x="90" y="110"/>
                  </a:lnTo>
                  <a:lnTo>
                    <a:pt x="97" y="110"/>
                  </a:lnTo>
                  <a:cubicBezTo>
                    <a:pt x="95" y="113"/>
                    <a:pt x="92" y="115"/>
                    <a:pt x="90" y="117"/>
                  </a:cubicBezTo>
                  <a:lnTo>
                    <a:pt x="90" y="110"/>
                  </a:lnTo>
                  <a:close/>
                  <a:moveTo>
                    <a:pt x="102" y="100"/>
                  </a:moveTo>
                  <a:lnTo>
                    <a:pt x="102" y="100"/>
                  </a:lnTo>
                  <a:lnTo>
                    <a:pt x="107" y="100"/>
                  </a:lnTo>
                  <a:cubicBezTo>
                    <a:pt x="106" y="102"/>
                    <a:pt x="104" y="103"/>
                    <a:pt x="102" y="105"/>
                  </a:cubicBezTo>
                  <a:lnTo>
                    <a:pt x="102" y="100"/>
                  </a:lnTo>
                  <a:close/>
                  <a:moveTo>
                    <a:pt x="109" y="96"/>
                  </a:moveTo>
                  <a:lnTo>
                    <a:pt x="109" y="96"/>
                  </a:lnTo>
                  <a:lnTo>
                    <a:pt x="102" y="96"/>
                  </a:lnTo>
                  <a:lnTo>
                    <a:pt x="102" y="88"/>
                  </a:lnTo>
                  <a:lnTo>
                    <a:pt x="109" y="88"/>
                  </a:lnTo>
                  <a:lnTo>
                    <a:pt x="109" y="96"/>
                  </a:lnTo>
                  <a:close/>
                  <a:moveTo>
                    <a:pt x="121" y="85"/>
                  </a:moveTo>
                  <a:lnTo>
                    <a:pt x="121" y="85"/>
                  </a:lnTo>
                  <a:lnTo>
                    <a:pt x="112" y="85"/>
                  </a:lnTo>
                  <a:lnTo>
                    <a:pt x="112" y="65"/>
                  </a:lnTo>
                  <a:lnTo>
                    <a:pt x="121" y="65"/>
                  </a:lnTo>
                  <a:cubicBezTo>
                    <a:pt x="121" y="74"/>
                    <a:pt x="121" y="83"/>
                    <a:pt x="121" y="85"/>
                  </a:cubicBezTo>
                  <a:close/>
                  <a:moveTo>
                    <a:pt x="112" y="61"/>
                  </a:moveTo>
                  <a:lnTo>
                    <a:pt x="112" y="61"/>
                  </a:lnTo>
                  <a:lnTo>
                    <a:pt x="112" y="40"/>
                  </a:lnTo>
                  <a:lnTo>
                    <a:pt x="121" y="40"/>
                  </a:lnTo>
                  <a:cubicBezTo>
                    <a:pt x="121" y="43"/>
                    <a:pt x="121" y="52"/>
                    <a:pt x="121" y="61"/>
                  </a:cubicBezTo>
                  <a:lnTo>
                    <a:pt x="112" y="61"/>
                  </a:lnTo>
                  <a:close/>
                  <a:moveTo>
                    <a:pt x="61" y="6"/>
                  </a:moveTo>
                  <a:lnTo>
                    <a:pt x="61" y="6"/>
                  </a:lnTo>
                  <a:lnTo>
                    <a:pt x="61" y="16"/>
                  </a:lnTo>
                  <a:lnTo>
                    <a:pt x="38" y="16"/>
                  </a:lnTo>
                  <a:lnTo>
                    <a:pt x="38" y="7"/>
                  </a:lnTo>
                  <a:cubicBezTo>
                    <a:pt x="38" y="6"/>
                    <a:pt x="39" y="6"/>
                    <a:pt x="39" y="6"/>
                  </a:cubicBezTo>
                  <a:cubicBezTo>
                    <a:pt x="40" y="6"/>
                    <a:pt x="50" y="6"/>
                    <a:pt x="61" y="6"/>
                  </a:cubicBezTo>
                  <a:close/>
                  <a:moveTo>
                    <a:pt x="8" y="88"/>
                  </a:moveTo>
                  <a:lnTo>
                    <a:pt x="8" y="88"/>
                  </a:lnTo>
                  <a:lnTo>
                    <a:pt x="13" y="88"/>
                  </a:lnTo>
                  <a:lnTo>
                    <a:pt x="13" y="94"/>
                  </a:lnTo>
                  <a:cubicBezTo>
                    <a:pt x="11" y="92"/>
                    <a:pt x="9" y="90"/>
                    <a:pt x="8" y="88"/>
                  </a:cubicBezTo>
                  <a:close/>
                  <a:moveTo>
                    <a:pt x="38" y="119"/>
                  </a:moveTo>
                  <a:lnTo>
                    <a:pt x="38" y="119"/>
                  </a:lnTo>
                  <a:lnTo>
                    <a:pt x="38" y="110"/>
                  </a:lnTo>
                  <a:lnTo>
                    <a:pt x="61" y="110"/>
                  </a:lnTo>
                  <a:lnTo>
                    <a:pt x="61" y="119"/>
                  </a:lnTo>
                  <a:cubicBezTo>
                    <a:pt x="50" y="119"/>
                    <a:pt x="40" y="119"/>
                    <a:pt x="39" y="119"/>
                  </a:cubicBezTo>
                  <a:cubicBezTo>
                    <a:pt x="39" y="119"/>
                    <a:pt x="38" y="119"/>
                    <a:pt x="38" y="119"/>
                  </a:cubicBezTo>
                  <a:close/>
                  <a:moveTo>
                    <a:pt x="112" y="95"/>
                  </a:moveTo>
                  <a:lnTo>
                    <a:pt x="112" y="95"/>
                  </a:lnTo>
                  <a:lnTo>
                    <a:pt x="112" y="88"/>
                  </a:lnTo>
                  <a:lnTo>
                    <a:pt x="119" y="88"/>
                  </a:lnTo>
                  <a:cubicBezTo>
                    <a:pt x="117" y="90"/>
                    <a:pt x="115" y="92"/>
                    <a:pt x="112" y="95"/>
                  </a:cubicBez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8" name="矩形 7"/>
          <p:cNvSpPr/>
          <p:nvPr/>
        </p:nvSpPr>
        <p:spPr>
          <a:xfrm>
            <a:off x="4971717" y="1739878"/>
            <a:ext cx="1935480" cy="2194560"/>
          </a:xfrm>
          <a:prstGeom prst="rect">
            <a:avLst/>
          </a:prstGeom>
        </p:spPr>
        <p:txBody>
          <a:bodyPr wrap="none">
            <a:spAutoFit/>
          </a:bodyPr>
          <a:lstStyle/>
          <a:p>
            <a:r>
              <a:rPr altLang="en-US" lang="zh-CN" smtClean="0" sz="13800">
                <a:solidFill>
                  <a:schemeClr val="bg1"/>
                </a:solidFill>
                <a:effectLst>
                  <a:outerShdw algn="tr" blurRad="50800" dir="8100000" dist="38100" rotWithShape="0">
                    <a:prstClr val="black">
                      <a:alpha val="40000"/>
                    </a:prstClr>
                  </a:outerShdw>
                </a:effectLst>
                <a:latin charset="-122" panose="02010600030101010101" pitchFamily="2" typeface="钟齐李洤标准草书符号"/>
                <a:ea charset="-122" panose="02010600030101010101" pitchFamily="2" typeface="钟齐李洤标准草书符号"/>
              </a:rPr>
              <a:t>茶</a:t>
            </a:r>
          </a:p>
        </p:txBody>
      </p:sp>
      <p:sp>
        <p:nvSpPr>
          <p:cNvPr id="9" name="矩形 8"/>
          <p:cNvSpPr/>
          <p:nvPr/>
        </p:nvSpPr>
        <p:spPr>
          <a:xfrm>
            <a:off x="2145356" y="2757302"/>
            <a:ext cx="3200400" cy="2292343"/>
          </a:xfrm>
          <a:prstGeom prst="rect">
            <a:avLst/>
          </a:prstGeom>
        </p:spPr>
        <p:txBody>
          <a:bodyPr vert="eaVert" wrap="square">
            <a:spAutoFit/>
          </a:bodyPr>
          <a:lstStyle/>
          <a:p>
            <a:r>
              <a:rPr altLang="en-US" lang="zh-CN">
                <a:solidFill>
                  <a:schemeClr val="bg1"/>
                </a:solidFill>
                <a:latin charset="-122" panose="02000000000000000000" pitchFamily="2" typeface="方正清刻本悦宋简体"/>
                <a:ea charset="-122" panose="02000000000000000000" pitchFamily="2" typeface="方正清刻本悦宋简体"/>
              </a:rPr>
              <a:t>霞苞电荷碧。</a:t>
            </a:r>
          </a:p>
          <a:p>
            <a:r>
              <a:rPr altLang="en-US" lang="zh-CN">
                <a:solidFill>
                  <a:schemeClr val="bg1"/>
                </a:solidFill>
                <a:latin charset="-122" panose="02000000000000000000" pitchFamily="2" typeface="方正清刻本悦宋简体"/>
                <a:ea charset="-122" panose="02000000000000000000" pitchFamily="2" typeface="方正清刻本悦宋简体"/>
              </a:rPr>
              <a:t>天然地、</a:t>
            </a:r>
          </a:p>
          <a:p>
            <a:r>
              <a:rPr altLang="en-US" lang="zh-CN">
                <a:solidFill>
                  <a:schemeClr val="bg1"/>
                </a:solidFill>
                <a:latin charset="-122" panose="02000000000000000000" pitchFamily="2" typeface="方正清刻本悦宋简体"/>
                <a:ea charset="-122" panose="02000000000000000000" pitchFamily="2" typeface="方正清刻本悦宋简体"/>
              </a:rPr>
              <a:t>别是风流标格。</a:t>
            </a:r>
          </a:p>
          <a:p>
            <a:r>
              <a:rPr altLang="en-US" lang="zh-CN">
                <a:solidFill>
                  <a:schemeClr val="bg1"/>
                </a:solidFill>
                <a:latin charset="-122" panose="02000000000000000000" pitchFamily="2" typeface="方正清刻本悦宋简体"/>
                <a:ea charset="-122" panose="02000000000000000000" pitchFamily="2" typeface="方正清刻本悦宋简体"/>
              </a:rPr>
              <a:t>重重青盖下，</a:t>
            </a:r>
          </a:p>
          <a:p>
            <a:r>
              <a:rPr altLang="en-US" lang="zh-CN">
                <a:solidFill>
                  <a:schemeClr val="bg1"/>
                </a:solidFill>
                <a:latin charset="-122" panose="02000000000000000000" pitchFamily="2" typeface="方正清刻本悦宋简体"/>
                <a:ea charset="-122" panose="02000000000000000000" pitchFamily="2" typeface="方正清刻本悦宋简体"/>
              </a:rPr>
              <a:t>千娇照水，</a:t>
            </a:r>
          </a:p>
          <a:p>
            <a:r>
              <a:rPr altLang="en-US" lang="zh-CN">
                <a:solidFill>
                  <a:schemeClr val="bg1"/>
                </a:solidFill>
                <a:latin charset="-122" panose="02000000000000000000" pitchFamily="2" typeface="方正清刻本悦宋简体"/>
                <a:ea charset="-122" panose="02000000000000000000" pitchFamily="2" typeface="方正清刻本悦宋简体"/>
              </a:rPr>
              <a:t>好红红白白。 </a:t>
            </a:r>
          </a:p>
          <a:p>
            <a:r>
              <a:rPr altLang="en-US" lang="zh-CN">
                <a:solidFill>
                  <a:schemeClr val="bg1"/>
                </a:solidFill>
                <a:latin charset="-122" panose="02000000000000000000" pitchFamily="2" typeface="方正清刻本悦宋简体"/>
                <a:ea charset="-122" panose="02000000000000000000" pitchFamily="2" typeface="方正清刻本悦宋简体"/>
              </a:rPr>
              <a:t>每怅望、明月清风夜，</a:t>
            </a:r>
          </a:p>
          <a:p>
            <a:r>
              <a:rPr altLang="en-US" lang="zh-CN">
                <a:solidFill>
                  <a:schemeClr val="bg1"/>
                </a:solidFill>
                <a:latin charset="-122" panose="02000000000000000000" pitchFamily="2" typeface="方正清刻本悦宋简体"/>
                <a:ea charset="-122" panose="02000000000000000000" pitchFamily="2" typeface="方正清刻本悦宋简体"/>
              </a:rPr>
              <a:t>甚低不语，妖邪无力。</a:t>
            </a:r>
          </a:p>
          <a:p>
            <a:r>
              <a:rPr altLang="en-US" lang="zh-CN">
                <a:solidFill>
                  <a:schemeClr val="bg1"/>
                </a:solidFill>
                <a:latin charset="-122" panose="02000000000000000000" pitchFamily="2" typeface="方正清刻本悦宋简体"/>
                <a:ea charset="-122" panose="02000000000000000000" pitchFamily="2" typeface="方正清刻本悦宋简体"/>
              </a:rPr>
              <a:t>终须放、船儿去，</a:t>
            </a:r>
          </a:p>
          <a:p>
            <a:r>
              <a:rPr altLang="en-US" lang="zh-CN">
                <a:solidFill>
                  <a:schemeClr val="bg1"/>
                </a:solidFill>
                <a:latin charset="-122" panose="02000000000000000000" pitchFamily="2" typeface="方正清刻本悦宋简体"/>
                <a:ea charset="-122" panose="02000000000000000000" pitchFamily="2" typeface="方正清刻本悦宋简体"/>
              </a:rPr>
              <a:t>清香深处住，</a:t>
            </a:r>
          </a:p>
          <a:p>
            <a:r>
              <a:rPr altLang="en-US" lang="zh-CN">
                <a:solidFill>
                  <a:schemeClr val="bg1"/>
                </a:solidFill>
                <a:latin charset="-122" panose="02000000000000000000" pitchFamily="2" typeface="方正清刻本悦宋简体"/>
                <a:ea charset="-122" panose="02000000000000000000" pitchFamily="2" typeface="方正清刻本悦宋简体"/>
              </a:rPr>
              <a:t>看伊颜色。 </a:t>
            </a:r>
          </a:p>
        </p:txBody>
      </p:sp>
      <p:sp>
        <p:nvSpPr>
          <p:cNvPr id="10" name="Freeform 37"/>
          <p:cNvSpPr>
            <a:spLocks noEditPoints="1"/>
          </p:cNvSpPr>
          <p:nvPr/>
        </p:nvSpPr>
        <p:spPr bwMode="auto">
          <a:xfrm>
            <a:off x="1987942" y="2640189"/>
            <a:ext cx="588962" cy="587375"/>
          </a:xfrm>
          <a:custGeom>
            <a:gdLst>
              <a:gd fmla="*/ 149 w 371" name="T0"/>
              <a:gd fmla="*/ 0 h 370" name="T1"/>
              <a:gd fmla="*/ 149 w 371" name="T2"/>
              <a:gd fmla="*/ 74 h 370" name="T3"/>
              <a:gd fmla="*/ 94 w 371" name="T4"/>
              <a:gd fmla="*/ 74 h 370" name="T5"/>
              <a:gd fmla="*/ 94 w 371" name="T6"/>
              <a:gd fmla="*/ 54 h 370" name="T7"/>
              <a:gd fmla="*/ 129 w 371" name="T8"/>
              <a:gd fmla="*/ 54 h 370" name="T9"/>
              <a:gd fmla="*/ 129 w 371" name="T10"/>
              <a:gd fmla="*/ 2 h 370" name="T11"/>
              <a:gd fmla="*/ 75 w 371" name="T12"/>
              <a:gd fmla="*/ 2 h 370" name="T13"/>
              <a:gd fmla="*/ 75 w 371" name="T14"/>
              <a:gd fmla="*/ 37 h 370" name="T15"/>
              <a:gd fmla="*/ 57 w 371" name="T16"/>
              <a:gd fmla="*/ 37 h 370" name="T17"/>
              <a:gd fmla="*/ 57 w 371" name="T18"/>
              <a:gd fmla="*/ 2 h 370" name="T19"/>
              <a:gd fmla="*/ 0 w 371" name="T20"/>
              <a:gd fmla="*/ 2 h 370" name="T21"/>
              <a:gd fmla="*/ 0 w 371" name="T22"/>
              <a:gd fmla="*/ 56 h 370" name="T23"/>
              <a:gd fmla="*/ 36 w 371" name="T24"/>
              <a:gd fmla="*/ 56 h 370" name="T25"/>
              <a:gd fmla="*/ 36 w 371" name="T26"/>
              <a:gd fmla="*/ 74 h 370" name="T27"/>
              <a:gd fmla="*/ 1 w 371" name="T28"/>
              <a:gd fmla="*/ 74 h 370" name="T29"/>
              <a:gd fmla="*/ 1 w 371" name="T30"/>
              <a:gd fmla="*/ 130 h 370" name="T31"/>
              <a:gd fmla="*/ 55 w 371" name="T32"/>
              <a:gd fmla="*/ 130 h 370" name="T33"/>
              <a:gd fmla="*/ 55 w 371" name="T34"/>
              <a:gd fmla="*/ 91 h 370" name="T35"/>
              <a:gd fmla="*/ 73 w 371" name="T36"/>
              <a:gd fmla="*/ 91 h 370" name="T37"/>
              <a:gd fmla="*/ 73 w 371" name="T38"/>
              <a:gd fmla="*/ 148 h 370" name="T39"/>
              <a:gd fmla="*/ 1 w 371" name="T40"/>
              <a:gd fmla="*/ 148 h 370" name="T41"/>
              <a:gd fmla="*/ 1 w 371" name="T42"/>
              <a:gd fmla="*/ 370 h 370" name="T43"/>
              <a:gd fmla="*/ 18 w 371" name="T44"/>
              <a:gd fmla="*/ 370 h 370" name="T45"/>
              <a:gd fmla="*/ 18 w 371" name="T46"/>
              <a:gd fmla="*/ 168 h 370" name="T47"/>
              <a:gd fmla="*/ 94 w 371" name="T48"/>
              <a:gd fmla="*/ 168 h 370" name="T49"/>
              <a:gd fmla="*/ 94 w 371" name="T50"/>
              <a:gd fmla="*/ 91 h 370" name="T51"/>
              <a:gd fmla="*/ 168 w 371" name="T52"/>
              <a:gd fmla="*/ 91 h 370" name="T53"/>
              <a:gd fmla="*/ 168 w 371" name="T54"/>
              <a:gd fmla="*/ 20 h 370" name="T55"/>
              <a:gd fmla="*/ 371 w 371" name="T56"/>
              <a:gd fmla="*/ 20 h 370" name="T57"/>
              <a:gd fmla="*/ 371 w 371" name="T58"/>
              <a:gd fmla="*/ 0 h 370" name="T59"/>
              <a:gd fmla="*/ 149 w 371" name="T60"/>
              <a:gd fmla="*/ 0 h 370" name="T61"/>
              <a:gd fmla="*/ 94 w 371" name="T62"/>
              <a:gd fmla="*/ 20 h 370" name="T63"/>
              <a:gd fmla="*/ 110 w 371" name="T64"/>
              <a:gd fmla="*/ 20 h 370" name="T65"/>
              <a:gd fmla="*/ 110 w 371" name="T66"/>
              <a:gd fmla="*/ 37 h 370" name="T67"/>
              <a:gd fmla="*/ 94 w 371" name="T68"/>
              <a:gd fmla="*/ 37 h 370" name="T69"/>
              <a:gd fmla="*/ 94 w 371" name="T70"/>
              <a:gd fmla="*/ 20 h 370" name="T71"/>
              <a:gd fmla="*/ 36 w 371" name="T72"/>
              <a:gd fmla="*/ 111 h 370" name="T73"/>
              <a:gd fmla="*/ 18 w 371" name="T74"/>
              <a:gd fmla="*/ 111 h 370" name="T75"/>
              <a:gd fmla="*/ 18 w 371" name="T76"/>
              <a:gd fmla="*/ 94 h 370" name="T77"/>
              <a:gd fmla="*/ 36 w 371" name="T78"/>
              <a:gd fmla="*/ 94 h 370" name="T79"/>
              <a:gd fmla="*/ 36 w 371" name="T80"/>
              <a:gd fmla="*/ 111 h 370" name="T81"/>
              <a:gd fmla="*/ 38 w 371" name="T82"/>
              <a:gd fmla="*/ 37 h 370" name="T83"/>
              <a:gd fmla="*/ 20 w 371" name="T84"/>
              <a:gd fmla="*/ 37 h 370" name="T85"/>
              <a:gd fmla="*/ 20 w 371" name="T86"/>
              <a:gd fmla="*/ 20 h 370" name="T87"/>
              <a:gd fmla="*/ 38 w 371" name="T88"/>
              <a:gd fmla="*/ 20 h 370" name="T89"/>
              <a:gd fmla="*/ 38 w 371" name="T90"/>
              <a:gd fmla="*/ 37 h 370" name="T91"/>
              <a:gd fmla="*/ 73 w 371" name="T92"/>
              <a:gd fmla="*/ 74 h 370" name="T93"/>
              <a:gd fmla="*/ 57 w 371" name="T94"/>
              <a:gd fmla="*/ 74 h 370" name="T95"/>
              <a:gd fmla="*/ 57 w 371" name="T96"/>
              <a:gd fmla="*/ 57 h 370" name="T97"/>
              <a:gd fmla="*/ 73 w 371" name="T98"/>
              <a:gd fmla="*/ 57 h 370" name="T99"/>
              <a:gd fmla="*/ 73 w 371" name="T100"/>
              <a:gd fmla="*/ 74 h 37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70" w="371">
                <a:moveTo>
                  <a:pt x="149" y="0"/>
                </a:moveTo>
                <a:lnTo>
                  <a:pt x="149" y="74"/>
                </a:lnTo>
                <a:lnTo>
                  <a:pt x="94" y="74"/>
                </a:lnTo>
                <a:lnTo>
                  <a:pt x="94" y="54"/>
                </a:lnTo>
                <a:lnTo>
                  <a:pt x="129" y="54"/>
                </a:lnTo>
                <a:lnTo>
                  <a:pt x="129" y="2"/>
                </a:lnTo>
                <a:lnTo>
                  <a:pt x="75" y="2"/>
                </a:lnTo>
                <a:lnTo>
                  <a:pt x="75" y="37"/>
                </a:lnTo>
                <a:lnTo>
                  <a:pt x="57" y="37"/>
                </a:lnTo>
                <a:lnTo>
                  <a:pt x="57" y="2"/>
                </a:lnTo>
                <a:lnTo>
                  <a:pt x="0" y="2"/>
                </a:lnTo>
                <a:lnTo>
                  <a:pt x="0" y="56"/>
                </a:lnTo>
                <a:lnTo>
                  <a:pt x="36" y="56"/>
                </a:lnTo>
                <a:lnTo>
                  <a:pt x="36" y="74"/>
                </a:lnTo>
                <a:lnTo>
                  <a:pt x="1" y="74"/>
                </a:lnTo>
                <a:lnTo>
                  <a:pt x="1" y="130"/>
                </a:lnTo>
                <a:lnTo>
                  <a:pt x="55" y="130"/>
                </a:lnTo>
                <a:lnTo>
                  <a:pt x="55" y="91"/>
                </a:lnTo>
                <a:lnTo>
                  <a:pt x="73" y="91"/>
                </a:lnTo>
                <a:lnTo>
                  <a:pt x="73" y="148"/>
                </a:lnTo>
                <a:lnTo>
                  <a:pt x="1" y="148"/>
                </a:lnTo>
                <a:lnTo>
                  <a:pt x="1" y="370"/>
                </a:lnTo>
                <a:lnTo>
                  <a:pt x="18" y="370"/>
                </a:lnTo>
                <a:lnTo>
                  <a:pt x="18" y="168"/>
                </a:lnTo>
                <a:lnTo>
                  <a:pt x="94" y="168"/>
                </a:lnTo>
                <a:lnTo>
                  <a:pt x="94" y="91"/>
                </a:lnTo>
                <a:lnTo>
                  <a:pt x="168" y="91"/>
                </a:lnTo>
                <a:lnTo>
                  <a:pt x="168" y="20"/>
                </a:lnTo>
                <a:lnTo>
                  <a:pt x="371" y="20"/>
                </a:lnTo>
                <a:lnTo>
                  <a:pt x="371" y="0"/>
                </a:lnTo>
                <a:lnTo>
                  <a:pt x="149" y="0"/>
                </a:lnTo>
                <a:close/>
                <a:moveTo>
                  <a:pt x="94" y="20"/>
                </a:moveTo>
                <a:lnTo>
                  <a:pt x="110" y="20"/>
                </a:lnTo>
                <a:lnTo>
                  <a:pt x="110" y="37"/>
                </a:lnTo>
                <a:lnTo>
                  <a:pt x="94" y="37"/>
                </a:lnTo>
                <a:lnTo>
                  <a:pt x="94" y="20"/>
                </a:lnTo>
                <a:close/>
                <a:moveTo>
                  <a:pt x="36" y="111"/>
                </a:moveTo>
                <a:lnTo>
                  <a:pt x="18" y="111"/>
                </a:lnTo>
                <a:lnTo>
                  <a:pt x="18" y="94"/>
                </a:lnTo>
                <a:lnTo>
                  <a:pt x="36" y="94"/>
                </a:lnTo>
                <a:lnTo>
                  <a:pt x="36" y="111"/>
                </a:lnTo>
                <a:close/>
                <a:moveTo>
                  <a:pt x="38" y="37"/>
                </a:moveTo>
                <a:lnTo>
                  <a:pt x="20" y="37"/>
                </a:lnTo>
                <a:lnTo>
                  <a:pt x="20" y="20"/>
                </a:lnTo>
                <a:lnTo>
                  <a:pt x="38" y="20"/>
                </a:lnTo>
                <a:lnTo>
                  <a:pt x="38" y="37"/>
                </a:lnTo>
                <a:close/>
                <a:moveTo>
                  <a:pt x="73" y="74"/>
                </a:moveTo>
                <a:lnTo>
                  <a:pt x="57" y="74"/>
                </a:lnTo>
                <a:lnTo>
                  <a:pt x="57" y="57"/>
                </a:lnTo>
                <a:lnTo>
                  <a:pt x="73" y="57"/>
                </a:lnTo>
                <a:lnTo>
                  <a:pt x="73" y="74"/>
                </a:ln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38"/>
          <p:cNvSpPr>
            <a:spLocks noEditPoints="1"/>
          </p:cNvSpPr>
          <p:nvPr/>
        </p:nvSpPr>
        <p:spPr bwMode="auto">
          <a:xfrm>
            <a:off x="5140958" y="4451561"/>
            <a:ext cx="590550" cy="585788"/>
          </a:xfrm>
          <a:custGeom>
            <a:gdLst>
              <a:gd fmla="*/ 222 w 372" name="T0"/>
              <a:gd fmla="*/ 369 h 369" name="T1"/>
              <a:gd fmla="*/ 222 w 372" name="T2"/>
              <a:gd fmla="*/ 297 h 369" name="T3"/>
              <a:gd fmla="*/ 277 w 372" name="T4"/>
              <a:gd fmla="*/ 297 h 369" name="T5"/>
              <a:gd fmla="*/ 277 w 372" name="T6"/>
              <a:gd fmla="*/ 315 h 369" name="T7"/>
              <a:gd fmla="*/ 242 w 372" name="T8"/>
              <a:gd fmla="*/ 315 h 369" name="T9"/>
              <a:gd fmla="*/ 242 w 372" name="T10"/>
              <a:gd fmla="*/ 369 h 369" name="T11"/>
              <a:gd fmla="*/ 296 w 372" name="T12"/>
              <a:gd fmla="*/ 369 h 369" name="T13"/>
              <a:gd fmla="*/ 296 w 372" name="T14"/>
              <a:gd fmla="*/ 334 h 369" name="T15"/>
              <a:gd fmla="*/ 314 w 372" name="T16"/>
              <a:gd fmla="*/ 334 h 369" name="T17"/>
              <a:gd fmla="*/ 314 w 372" name="T18"/>
              <a:gd fmla="*/ 369 h 369" name="T19"/>
              <a:gd fmla="*/ 372 w 372" name="T20"/>
              <a:gd fmla="*/ 369 h 369" name="T21"/>
              <a:gd fmla="*/ 372 w 372" name="T22"/>
              <a:gd fmla="*/ 315 h 369" name="T23"/>
              <a:gd fmla="*/ 335 w 372" name="T24"/>
              <a:gd fmla="*/ 315 h 369" name="T25"/>
              <a:gd fmla="*/ 335 w 372" name="T26"/>
              <a:gd fmla="*/ 297 h 369" name="T27"/>
              <a:gd fmla="*/ 370 w 372" name="T28"/>
              <a:gd fmla="*/ 297 h 369" name="T29"/>
              <a:gd fmla="*/ 370 w 372" name="T30"/>
              <a:gd fmla="*/ 241 h 369" name="T31"/>
              <a:gd fmla="*/ 316 w 372" name="T32"/>
              <a:gd fmla="*/ 241 h 369" name="T33"/>
              <a:gd fmla="*/ 316 w 372" name="T34"/>
              <a:gd fmla="*/ 278 h 369" name="T35"/>
              <a:gd fmla="*/ 298 w 372" name="T36"/>
              <a:gd fmla="*/ 278 h 369" name="T37"/>
              <a:gd fmla="*/ 298 w 372" name="T38"/>
              <a:gd fmla="*/ 221 h 369" name="T39"/>
              <a:gd fmla="*/ 370 w 372" name="T40"/>
              <a:gd fmla="*/ 221 h 369" name="T41"/>
              <a:gd fmla="*/ 370 w 372" name="T42"/>
              <a:gd fmla="*/ 0 h 369" name="T43"/>
              <a:gd fmla="*/ 353 w 372" name="T44"/>
              <a:gd fmla="*/ 0 h 369" name="T45"/>
              <a:gd fmla="*/ 353 w 372" name="T46"/>
              <a:gd fmla="*/ 202 h 369" name="T47"/>
              <a:gd fmla="*/ 279 w 372" name="T48"/>
              <a:gd fmla="*/ 202 h 369" name="T49"/>
              <a:gd fmla="*/ 279 w 372" name="T50"/>
              <a:gd fmla="*/ 278 h 369" name="T51"/>
              <a:gd fmla="*/ 203 w 372" name="T52"/>
              <a:gd fmla="*/ 278 h 369" name="T53"/>
              <a:gd fmla="*/ 203 w 372" name="T54"/>
              <a:gd fmla="*/ 350 h 369" name="T55"/>
              <a:gd fmla="*/ 0 w 372" name="T56"/>
              <a:gd fmla="*/ 350 h 369" name="T57"/>
              <a:gd fmla="*/ 0 w 372" name="T58"/>
              <a:gd fmla="*/ 369 h 369" name="T59"/>
              <a:gd fmla="*/ 222 w 372" name="T60"/>
              <a:gd fmla="*/ 369 h 369" name="T61"/>
              <a:gd fmla="*/ 277 w 372" name="T62"/>
              <a:gd fmla="*/ 350 h 369" name="T63"/>
              <a:gd fmla="*/ 261 w 372" name="T64"/>
              <a:gd fmla="*/ 350 h 369" name="T65"/>
              <a:gd fmla="*/ 261 w 372" name="T66"/>
              <a:gd fmla="*/ 334 h 369" name="T67"/>
              <a:gd fmla="*/ 277 w 372" name="T68"/>
              <a:gd fmla="*/ 334 h 369" name="T69"/>
              <a:gd fmla="*/ 277 w 372" name="T70"/>
              <a:gd fmla="*/ 350 h 369" name="T71"/>
              <a:gd fmla="*/ 335 w 372" name="T72"/>
              <a:gd fmla="*/ 260 h 369" name="T73"/>
              <a:gd fmla="*/ 353 w 372" name="T74"/>
              <a:gd fmla="*/ 260 h 369" name="T75"/>
              <a:gd fmla="*/ 353 w 372" name="T76"/>
              <a:gd fmla="*/ 274 h 369" name="T77"/>
              <a:gd fmla="*/ 335 w 372" name="T78"/>
              <a:gd fmla="*/ 274 h 369" name="T79"/>
              <a:gd fmla="*/ 335 w 372" name="T80"/>
              <a:gd fmla="*/ 260 h 369" name="T81"/>
              <a:gd fmla="*/ 333 w 372" name="T82"/>
              <a:gd fmla="*/ 334 h 369" name="T83"/>
              <a:gd fmla="*/ 351 w 372" name="T84"/>
              <a:gd fmla="*/ 334 h 369" name="T85"/>
              <a:gd fmla="*/ 351 w 372" name="T86"/>
              <a:gd fmla="*/ 350 h 369" name="T87"/>
              <a:gd fmla="*/ 333 w 372" name="T88"/>
              <a:gd fmla="*/ 350 h 369" name="T89"/>
              <a:gd fmla="*/ 333 w 372" name="T90"/>
              <a:gd fmla="*/ 334 h 369" name="T91"/>
              <a:gd fmla="*/ 298 w 372" name="T92"/>
              <a:gd fmla="*/ 297 h 369" name="T93"/>
              <a:gd fmla="*/ 314 w 372" name="T94"/>
              <a:gd fmla="*/ 297 h 369" name="T95"/>
              <a:gd fmla="*/ 314 w 372" name="T96"/>
              <a:gd fmla="*/ 313 h 369" name="T97"/>
              <a:gd fmla="*/ 298 w 372" name="T98"/>
              <a:gd fmla="*/ 313 h 369" name="T99"/>
              <a:gd fmla="*/ 298 w 372" name="T100"/>
              <a:gd fmla="*/ 297 h 36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69" w="372">
                <a:moveTo>
                  <a:pt x="222" y="369"/>
                </a:moveTo>
                <a:lnTo>
                  <a:pt x="222" y="297"/>
                </a:lnTo>
                <a:lnTo>
                  <a:pt x="277" y="297"/>
                </a:lnTo>
                <a:lnTo>
                  <a:pt x="277" y="315"/>
                </a:lnTo>
                <a:lnTo>
                  <a:pt x="242" y="315"/>
                </a:lnTo>
                <a:lnTo>
                  <a:pt x="242" y="369"/>
                </a:lnTo>
                <a:lnTo>
                  <a:pt x="296" y="369"/>
                </a:lnTo>
                <a:lnTo>
                  <a:pt x="296" y="334"/>
                </a:lnTo>
                <a:lnTo>
                  <a:pt x="314" y="334"/>
                </a:lnTo>
                <a:lnTo>
                  <a:pt x="314" y="369"/>
                </a:lnTo>
                <a:lnTo>
                  <a:pt x="372" y="369"/>
                </a:lnTo>
                <a:lnTo>
                  <a:pt x="372" y="315"/>
                </a:lnTo>
                <a:lnTo>
                  <a:pt x="335" y="315"/>
                </a:lnTo>
                <a:lnTo>
                  <a:pt x="335" y="297"/>
                </a:lnTo>
                <a:lnTo>
                  <a:pt x="370" y="297"/>
                </a:lnTo>
                <a:lnTo>
                  <a:pt x="370" y="241"/>
                </a:lnTo>
                <a:lnTo>
                  <a:pt x="316" y="241"/>
                </a:lnTo>
                <a:lnTo>
                  <a:pt x="316" y="278"/>
                </a:lnTo>
                <a:lnTo>
                  <a:pt x="298" y="278"/>
                </a:lnTo>
                <a:lnTo>
                  <a:pt x="298" y="221"/>
                </a:lnTo>
                <a:lnTo>
                  <a:pt x="370" y="221"/>
                </a:lnTo>
                <a:lnTo>
                  <a:pt x="370" y="0"/>
                </a:lnTo>
                <a:lnTo>
                  <a:pt x="353" y="0"/>
                </a:lnTo>
                <a:lnTo>
                  <a:pt x="353" y="202"/>
                </a:lnTo>
                <a:lnTo>
                  <a:pt x="279" y="202"/>
                </a:lnTo>
                <a:lnTo>
                  <a:pt x="279" y="278"/>
                </a:lnTo>
                <a:lnTo>
                  <a:pt x="203" y="278"/>
                </a:lnTo>
                <a:lnTo>
                  <a:pt x="203" y="350"/>
                </a:lnTo>
                <a:lnTo>
                  <a:pt x="0" y="350"/>
                </a:lnTo>
                <a:lnTo>
                  <a:pt x="0" y="369"/>
                </a:lnTo>
                <a:lnTo>
                  <a:pt x="222" y="369"/>
                </a:lnTo>
                <a:close/>
                <a:moveTo>
                  <a:pt x="277" y="350"/>
                </a:moveTo>
                <a:lnTo>
                  <a:pt x="261" y="350"/>
                </a:lnTo>
                <a:lnTo>
                  <a:pt x="261" y="334"/>
                </a:lnTo>
                <a:lnTo>
                  <a:pt x="277" y="334"/>
                </a:lnTo>
                <a:lnTo>
                  <a:pt x="277" y="350"/>
                </a:lnTo>
                <a:close/>
                <a:moveTo>
                  <a:pt x="335" y="260"/>
                </a:moveTo>
                <a:lnTo>
                  <a:pt x="353" y="260"/>
                </a:lnTo>
                <a:lnTo>
                  <a:pt x="353" y="274"/>
                </a:lnTo>
                <a:lnTo>
                  <a:pt x="335" y="274"/>
                </a:lnTo>
                <a:lnTo>
                  <a:pt x="335" y="260"/>
                </a:lnTo>
                <a:close/>
                <a:moveTo>
                  <a:pt x="333" y="334"/>
                </a:moveTo>
                <a:lnTo>
                  <a:pt x="351" y="334"/>
                </a:lnTo>
                <a:lnTo>
                  <a:pt x="351" y="350"/>
                </a:lnTo>
                <a:lnTo>
                  <a:pt x="333" y="350"/>
                </a:lnTo>
                <a:lnTo>
                  <a:pt x="333" y="334"/>
                </a:lnTo>
                <a:close/>
                <a:moveTo>
                  <a:pt x="298" y="297"/>
                </a:moveTo>
                <a:lnTo>
                  <a:pt x="314" y="297"/>
                </a:lnTo>
                <a:lnTo>
                  <a:pt x="314" y="313"/>
                </a:lnTo>
                <a:lnTo>
                  <a:pt x="298" y="313"/>
                </a:lnTo>
                <a:lnTo>
                  <a:pt x="298" y="297"/>
                </a:ln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600346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strVal val="#ppt_w*0.70"/>
                                          </p:val>
                                        </p:tav>
                                        <p:tav tm="100000">
                                          <p:val>
                                            <p:strVal val="#ppt_w"/>
                                          </p:val>
                                        </p:tav>
                                      </p:tavLst>
                                    </p:anim>
                                    <p:anim calcmode="lin" valueType="num">
                                      <p:cBhvr>
                                        <p:cTn dur="1000" fill="hold" id="8"/>
                                        <p:tgtEl>
                                          <p:spTgt spid="5"/>
                                        </p:tgtEl>
                                        <p:attrNameLst>
                                          <p:attrName>ppt_h</p:attrName>
                                        </p:attrNameLst>
                                      </p:cBhvr>
                                      <p:tavLst>
                                        <p:tav tm="0">
                                          <p:val>
                                            <p:strVal val="#ppt_h"/>
                                          </p:val>
                                        </p:tav>
                                        <p:tav tm="100000">
                                          <p:val>
                                            <p:strVal val="#ppt_h"/>
                                          </p:val>
                                        </p:tav>
                                      </p:tavLst>
                                    </p:anim>
                                    <p:animEffect filter="fade" transition="in">
                                      <p:cBhvr>
                                        <p:cTn dur="1000" id="9"/>
                                        <p:tgtEl>
                                          <p:spTgt spid="5"/>
                                        </p:tgtEl>
                                      </p:cBhvr>
                                    </p:animEffect>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750" id="13"/>
                                        <p:tgtEl>
                                          <p:spTgt spid="8"/>
                                        </p:tgtEl>
                                      </p:cBhvr>
                                    </p:animEffect>
                                  </p:childTnLst>
                                </p:cTn>
                              </p:par>
                              <p:par>
                                <p:cTn fill="hold" grpId="0" id="14" nodeType="withEffect" presetClass="entr" presetID="23" presetSubtype="16">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ppt_w</p:attrName>
                                        </p:attrNameLst>
                                      </p:cBhvr>
                                      <p:tavLst>
                                        <p:tav tm="0">
                                          <p:val>
                                            <p:fltVal val="0"/>
                                          </p:val>
                                        </p:tav>
                                        <p:tav tm="100000">
                                          <p:val>
                                            <p:strVal val="#ppt_w"/>
                                          </p:val>
                                        </p:tav>
                                      </p:tavLst>
                                    </p:anim>
                                    <p:anim calcmode="lin" valueType="num">
                                      <p:cBhvr>
                                        <p:cTn dur="500" fill="hold" id="17"/>
                                        <p:tgtEl>
                                          <p:spTgt spid="10"/>
                                        </p:tgtEl>
                                        <p:attrNameLst>
                                          <p:attrName>ppt_h</p:attrName>
                                        </p:attrNameLst>
                                      </p:cBhvr>
                                      <p:tavLst>
                                        <p:tav tm="0">
                                          <p:val>
                                            <p:fltVal val="0"/>
                                          </p:val>
                                        </p:tav>
                                        <p:tav tm="100000">
                                          <p:val>
                                            <p:strVal val="#ppt_h"/>
                                          </p:val>
                                        </p:tav>
                                      </p:tavLst>
                                    </p:anim>
                                  </p:childTnLst>
                                </p:cTn>
                              </p:par>
                              <p:par>
                                <p:cTn fill="hold" grpId="0" id="18" nodeType="withEffect" presetClass="entr" presetID="23" presetSubtype="16">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childTnLst>
                                </p:cTn>
                              </p:par>
                            </p:childTnLst>
                          </p:cTn>
                        </p:par>
                        <p:par>
                          <p:cTn fill="hold" id="22" nodeType="afterGroup">
                            <p:stCondLst>
                              <p:cond delay="1750"/>
                            </p:stCondLst>
                            <p:childTnLst>
                              <p:par>
                                <p:cTn fill="hold" grpId="0" id="23" nodeType="afterEffect" presetClass="entr" presetID="10" presetSubtype="0">
                                  <p:stCondLst>
                                    <p:cond delay="0"/>
                                  </p:stCondLst>
                                  <p:iterate type="lt">
                                    <p:tmPct val="10000"/>
                                  </p:iterate>
                                  <p:childTnLst>
                                    <p:set>
                                      <p:cBhvr>
                                        <p:cTn dur="1" fill="hold" id="24">
                                          <p:stCondLst>
                                            <p:cond delay="0"/>
                                          </p:stCondLst>
                                        </p:cTn>
                                        <p:tgtEl>
                                          <p:spTgt spid="9"/>
                                        </p:tgtEl>
                                        <p:attrNameLst>
                                          <p:attrName>style.visibility</p:attrName>
                                        </p:attrNameLst>
                                      </p:cBhvr>
                                      <p:to>
                                        <p:strVal val="visible"/>
                                      </p:to>
                                    </p:set>
                                    <p:animEffect filter="fade" transition="in">
                                      <p:cBhvr>
                                        <p:cTn dur="125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5">
                  <a:extLst>
                    <a:ext uri="{28A0092B-C50C-407E-A947-70E740481C1C}">
                      <a14:useLocalDpi val="0"/>
                    </a:ext>
                  </a:extLst>
                </a:blip>
                <a:stretch>
                  <a:fillRect/>
                </a:stretch>
              </p:blipFill>
              <p:spPr>
                <a:xfrm>
                  <a:off x="4795610" y="2856133"/>
                  <a:ext cx="431654" cy="1435612"/>
                </a:xfrm>
                <a:prstGeom prst="rect">
                  <a:avLst/>
                </a:prstGeom>
                <a:effectLst>
                  <a:outerShdw algn="r" blurRad="50800" dir="10800000" dist="38100" rotWithShape="0">
                    <a:prstClr val="black">
                      <a:alpha val="40000"/>
                    </a:prstClr>
                  </a:outerShdw>
                </a:effectLst>
              </p:spPr>
            </p:pic>
            <p:pic>
              <p:nvPicPr>
                <p:cNvPr id="9" name="图片 8"/>
                <p:cNvPicPr>
                  <a:picLocks noChangeAspect="1"/>
                </p:cNvPicPr>
                <p:nvPr/>
              </p:nvPicPr>
              <p:blipFill>
                <a:blip r:embed="rId6">
                  <a:extLst>
                    <a:ext uri="{BEBA8EAE-BF5A-486C-A8C5-ECC9F3942E4B}">
                      <a14:imgProps>
                        <a14:imgLayer xmlns:d3p1="http://schemas.openxmlformats.org/officeDocument/2006/relationships" d3p1:embed="">
                          <a14:imgEffect>
                            <a14:sharpenSoften amount="50000"/>
                          </a14:imgEffect>
                          <a14:imgEffect>
                            <a14:saturation sat="200000"/>
                          </a14:imgEffect>
                        </a14:imgLayer>
                      </a14:imgProps>
                    </a:ext>
                    <a:ext uri="{28A0092B-C50C-407E-A947-70E740481C1C}">
                      <a14:useLocalDpi val="0"/>
                    </a:ext>
                  </a:extLst>
                </a:blip>
                <a:stretch>
                  <a:fillRect/>
                </a:stretch>
              </p:blipFill>
              <p:spPr>
                <a:xfrm>
                  <a:off x="4454295" y="3995725"/>
                  <a:ext cx="1644758" cy="871330"/>
                </a:xfrm>
                <a:prstGeom prst="rect">
                  <a:avLst/>
                </a:prstGeom>
                <a:effectLst>
                  <a:outerShdw algn="r" blurRad="50800" dir="10800000" dist="38100" rotWithShape="0">
                    <a:prstClr val="black">
                      <a:alpha val="40000"/>
                    </a:prstClr>
                  </a:outerShdw>
                </a:effectLst>
              </p:spPr>
            </p:pic>
          </p:grpSp>
        </p:grpSp>
        <p:sp>
          <p:nvSpPr>
            <p:cNvPr id="5" name="文本框 4"/>
            <p:cNvSpPr txBox="1"/>
            <p:nvPr/>
          </p:nvSpPr>
          <p:spPr>
            <a:xfrm>
              <a:off x="3729102" y="2621929"/>
              <a:ext cx="1048606" cy="1005840"/>
            </a:xfrm>
            <a:prstGeom prst="rect">
              <a:avLst/>
            </a:prstGeom>
            <a:noFill/>
          </p:spPr>
          <p:txBody>
            <a:bodyPr rtlCol="0" wrap="square">
              <a:spAutoFit/>
            </a:bodyPr>
            <a:lstStyle/>
            <a:p>
              <a:pPr algn="ctr"/>
              <a:r>
                <a:rPr altLang="en-US" b="1" kern="100" lang="zh-CN" smtClean="0" sz="60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雅</a:t>
              </a:r>
            </a:p>
          </p:txBody>
        </p:sp>
      </p:grpSp>
      <p:sp>
        <p:nvSpPr>
          <p:cNvPr id="12" name="文本框 11"/>
          <p:cNvSpPr txBox="1"/>
          <p:nvPr/>
        </p:nvSpPr>
        <p:spPr>
          <a:xfrm>
            <a:off x="6961170" y="1426240"/>
            <a:ext cx="548640" cy="2851998"/>
          </a:xfrm>
          <a:prstGeom prst="rect">
            <a:avLst/>
          </a:prstGeom>
          <a:noFill/>
        </p:spPr>
        <p:txBody>
          <a:bodyPr rtlCol="0" vert="eaVert" wrap="square">
            <a:spAutoFit/>
          </a:bodyPr>
          <a:lstStyle/>
          <a:p>
            <a:r>
              <a:rPr altLang="en-US" b="1" lang="zh-CN" smtClean="0" sz="2400">
                <a:solidFill>
                  <a:schemeClr val="bg1"/>
                </a:solidFill>
                <a:latin charset="-122" panose="02000000000000000000" pitchFamily="2" typeface="方正清刻本悦宋简体"/>
                <a:ea charset="-122" panose="02000000000000000000" pitchFamily="2" typeface="方正清刻本悦宋简体"/>
              </a:rPr>
              <a:t>第三章·章节标题</a:t>
            </a:r>
          </a:p>
        </p:txBody>
      </p:sp>
      <p:sp>
        <p:nvSpPr>
          <p:cNvPr id="13" name="矩形 12"/>
          <p:cNvSpPr/>
          <p:nvPr/>
        </p:nvSpPr>
        <p:spPr>
          <a:xfrm>
            <a:off x="5668508" y="1439658"/>
            <a:ext cx="1280160" cy="2663739"/>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茶文化起源地为中国。中国是茶的故乡，中国人饮茶，据说始于神农时代</a:t>
            </a: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flipH="1">
              <a:off x="3770758"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42432"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14106"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885780"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7">
            <a:extLst>
              <a:ext uri="{28A0092B-C50C-407E-A947-70E740481C1C}">
                <a14:useLocalDpi val="0"/>
              </a:ext>
            </a:extLst>
          </a:blip>
          <a:stretch>
            <a:fillRect/>
          </a:stretch>
        </p:blipFill>
        <p:spPr>
          <a:xfrm>
            <a:off x="5816717" y="3810430"/>
            <a:ext cx="216000" cy="199790"/>
          </a:xfrm>
          <a:prstGeom prst="rect">
            <a:avLst/>
          </a:prstGeom>
          <a:effectLst/>
        </p:spPr>
      </p:pic>
    </p:spTree>
    <p:extLst>
      <p:ext uri="{BB962C8B-B14F-4D97-AF65-F5344CB8AC3E}">
        <p14:creationId val="13350919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2">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1000" id="13"/>
                                        <p:tgtEl>
                                          <p:spTgt spid="12"/>
                                        </p:tgtEl>
                                        <p:attrNameLst>
                                          <p:attrName>ppt_x</p:attrName>
                                        </p:attrNameLst>
                                      </p:cBhvr>
                                      <p:tavLst>
                                        <p:tav tm="0">
                                          <p:val>
                                            <p:strVal val="#ppt_x+#ppt_w*1.125000"/>
                                          </p:val>
                                        </p:tav>
                                        <p:tav tm="100000">
                                          <p:val>
                                            <p:strVal val="#ppt_x"/>
                                          </p:val>
                                        </p:tav>
                                      </p:tavLst>
                                    </p:anim>
                                    <p:animEffect filter="wipe(left)" transition="in">
                                      <p:cBhvr>
                                        <p:cTn dur="1000" id="14"/>
                                        <p:tgtEl>
                                          <p:spTgt spid="12"/>
                                        </p:tgtEl>
                                      </p:cBhvr>
                                    </p:animEffect>
                                  </p:childTnLst>
                                </p:cTn>
                              </p:par>
                            </p:childTnLst>
                          </p:cTn>
                        </p:par>
                        <p:par>
                          <p:cTn fill="hold" id="15" nodeType="afterGroup">
                            <p:stCondLst>
                              <p:cond delay="2000"/>
                            </p:stCondLst>
                            <p:childTnLst>
                              <p:par>
                                <p:cTn fill="hold" id="16" nodeType="afterEffect" presetClass="entr" presetID="22" presetSubtype="2">
                                  <p:stCondLst>
                                    <p:cond delay="0"/>
                                  </p:stCondLst>
                                  <p:childTnLst>
                                    <p:set>
                                      <p:cBhvr>
                                        <p:cTn dur="1" fill="hold" id="17">
                                          <p:stCondLst>
                                            <p:cond delay="0"/>
                                          </p:stCondLst>
                                        </p:cTn>
                                        <p:tgtEl>
                                          <p:spTgt spid="14"/>
                                        </p:tgtEl>
                                        <p:attrNameLst>
                                          <p:attrName>style.visibility</p:attrName>
                                        </p:attrNameLst>
                                      </p:cBhvr>
                                      <p:to>
                                        <p:strVal val="visible"/>
                                      </p:to>
                                    </p:set>
                                    <p:animEffect filter="wipe(right)" transition="in">
                                      <p:cBhvr>
                                        <p:cTn dur="500" id="18"/>
                                        <p:tgtEl>
                                          <p:spTgt spid="14"/>
                                        </p:tgtEl>
                                      </p:cBhvr>
                                    </p:animEffect>
                                  </p:childTnLst>
                                </p:cTn>
                              </p:par>
                            </p:childTnLst>
                          </p:cTn>
                        </p:par>
                        <p:par>
                          <p:cTn fill="hold" id="19" nodeType="afterGroup">
                            <p:stCondLst>
                              <p:cond delay="2500"/>
                            </p:stCondLst>
                            <p:childTnLst>
                              <p:par>
                                <p:cTn fill="hold" grpId="0" id="20" nodeType="afterEffect" presetClass="entr" presetID="10"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Effect filter="fade" transition="in">
                                      <p:cBhvr>
                                        <p:cTn dur="1250" id="22"/>
                                        <p:tgtEl>
                                          <p:spTgt spid="13"/>
                                        </p:tgtEl>
                                      </p:cBhvr>
                                    </p:animEffect>
                                  </p:childTnLst>
                                </p:cTn>
                              </p:par>
                            </p:childTnLst>
                          </p:cTn>
                        </p:par>
                        <p:par>
                          <p:cTn fill="hold" id="23" nodeType="afterGroup">
                            <p:stCondLst>
                              <p:cond delay="3750"/>
                            </p:stCondLst>
                            <p:childTnLst>
                              <p:par>
                                <p:cTn fill="hold" id="24" nodeType="afterEffect" presetClass="entr" presetID="10"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250" id="2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矩形 4"/>
          <p:cNvSpPr/>
          <p:nvPr/>
        </p:nvSpPr>
        <p:spPr>
          <a:xfrm>
            <a:off x="3589724" y="2618440"/>
            <a:ext cx="4206240" cy="1726640"/>
          </a:xfrm>
          <a:prstGeom prst="rect">
            <a:avLst/>
          </a:prstGeom>
        </p:spPr>
        <p:txBody>
          <a:bodyPr vert="eaVert"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50000"/>
                    <a:lumOff val="50000"/>
                  </a:prstClr>
                </a:solidFill>
                <a:effectLst/>
                <a:uLnTx/>
                <a:uFillTx/>
                <a:latin panose="020f0502020204030204" typeface="Calibri"/>
                <a:ea charset="-122" panose="02010600030101010101" pitchFamily="2" typeface="宋体"/>
                <a:cs typeface="+mn-cs"/>
              </a:rPr>
              <a:t>风萧萧兮 易水寒</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50000"/>
                    <a:lumOff val="50000"/>
                  </a:prstClr>
                </a:solidFill>
                <a:effectLst/>
                <a:uLnTx/>
                <a:uFillTx/>
                <a:latin panose="020f0502020204030204" typeface="Calibri"/>
                <a:ea charset="-122" panose="02010600030101010101" pitchFamily="2" typeface="宋体"/>
                <a:cs typeface="+mn-cs"/>
              </a:rPr>
              <a:t>壮士一去兮不复还。探虎穴兮入蛟宫，仰天呼气兮成白虹。</a:t>
            </a:r>
          </a:p>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50000"/>
                  <a:lumOff val="50000"/>
                </a:prstClr>
              </a:solidFill>
              <a:effectLst/>
              <a:uLnTx/>
              <a:uFillTx/>
              <a:latin panose="020f0502020204030204" typeface="Calibri"/>
              <a:ea charset="-122" panose="02010600030101010101" pitchFamily="2" typeface="宋体"/>
              <a:cs typeface="+mn-cs"/>
            </a:endParaRP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50000"/>
                    <a:lumOff val="50000"/>
                  </a:prstClr>
                </a:solidFill>
                <a:effectLst/>
                <a:uLnTx/>
                <a:uFillTx/>
                <a:latin panose="020f0502020204030204" typeface="Calibri"/>
                <a:ea charset="-122" panose="02010600030101010101" pitchFamily="2" typeface="宋体"/>
                <a:cs typeface="+mn-cs"/>
              </a:rPr>
              <a:t>风萧萧兮易水寒，壮士一去兮不复还。壮士一去兮不复还。</a:t>
            </a:r>
          </a:p>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50000"/>
                  <a:lumOff val="50000"/>
                </a:prstClr>
              </a:solidFill>
              <a:effectLst/>
              <a:uLnTx/>
              <a:uFillTx/>
              <a:latin panose="020f0502020204030204" typeface="Calibri"/>
              <a:ea charset="-122" panose="02010600030101010101" pitchFamily="2" typeface="宋体"/>
              <a:cs typeface="+mn-cs"/>
            </a:endParaRPr>
          </a:p>
        </p:txBody>
      </p:sp>
      <p:sp>
        <p:nvSpPr>
          <p:cNvPr id="6" name="矩形 5"/>
          <p:cNvSpPr/>
          <p:nvPr/>
        </p:nvSpPr>
        <p:spPr>
          <a:xfrm>
            <a:off x="667495" y="1944780"/>
            <a:ext cx="8049671" cy="3086100"/>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7" name="文本框 5"/>
          <p:cNvSpPr txBox="1"/>
          <p:nvPr/>
        </p:nvSpPr>
        <p:spPr>
          <a:xfrm>
            <a:off x="7469138" y="2130278"/>
            <a:ext cx="677108" cy="2651760"/>
          </a:xfrm>
          <a:prstGeom prst="rect">
            <a:avLst/>
          </a:prstGeom>
          <a:noFill/>
          <a:ln>
            <a:solidFill>
              <a:schemeClr val="bg2">
                <a:lumMod val="90000"/>
              </a:schemeClr>
            </a:solidFill>
            <a:prstDash val="sysDot"/>
          </a:ln>
        </p:spPr>
        <p:txBody>
          <a:bodyPr rtlCol="0" wrap="square">
            <a:spAutoFit/>
          </a:bodyPr>
          <a:lstStyle>
            <a:defPPr>
              <a:defRPr lang="zh-CN"/>
            </a:defPPr>
            <a:lvl1pPr algn="ctr">
              <a:defRPr sz="3200">
                <a:solidFill>
                  <a:srgbClr val="800000"/>
                </a:solidFill>
                <a:latin charset="-122" panose="02000000000000000000" pitchFamily="2" typeface="方正清刻本悦宋简体"/>
                <a:ea charset="-122" panose="02000000000000000000" pitchFamily="2" typeface="方正清刻本悦宋简体"/>
              </a:defRPr>
            </a:lvl1p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rgbClr val="FFC000"/>
                </a:solidFill>
                <a:effectLst/>
                <a:uLnTx/>
                <a:uFillTx/>
                <a:ea charset="-122" panose="02000000000000000000" pitchFamily="2" typeface="方正清刻本悦宋简体"/>
                <a:cs typeface="+mn-cs"/>
              </a:rPr>
              <a:t>这里输入标题</a:t>
            </a:r>
          </a:p>
        </p:txBody>
      </p:sp>
      <p:sp>
        <p:nvSpPr>
          <p:cNvPr id="8" name="文本框 7"/>
          <p:cNvSpPr txBox="1"/>
          <p:nvPr/>
        </p:nvSpPr>
        <p:spPr>
          <a:xfrm>
            <a:off x="2344660" y="5347995"/>
            <a:ext cx="6696363" cy="54864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50000"/>
                    <a:lumOff val="50000"/>
                  </a:prstClr>
                </a:solidFill>
                <a:effectLst/>
                <a:uLnTx/>
                <a:uFillTx/>
                <a:latin panose="020f0502020204030204" typeface="Calibri"/>
                <a:ea charset="-122" panose="02010600030101010101" pitchFamily="2" typeface="宋体"/>
                <a:cs typeface="+mn-cs"/>
              </a:rPr>
              <a:t>壮士一去兮不复还。探虎穴兮入蛟宫，仰天呼气兮成白虹。</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50000"/>
                    <a:lumOff val="50000"/>
                  </a:prstClr>
                </a:solidFill>
                <a:effectLst/>
                <a:uLnTx/>
                <a:uFillTx/>
                <a:latin panose="020f0502020204030204" typeface="Calibri"/>
                <a:ea charset="-122" panose="02010600030101010101" pitchFamily="2" typeface="宋体"/>
                <a:cs typeface="+mn-cs"/>
              </a:rPr>
              <a:t>风萧萧兮易水寒，壮士一去兮不复还。壮士一去兮不复还。</a:t>
            </a:r>
          </a:p>
        </p:txBody>
      </p:sp>
      <p:pic>
        <p:nvPicPr>
          <p:cNvPr id="9" name="图片 8">
            <a:extLst>
              <a:ext uri="{FF2B5EF4-FFF2-40B4-BE49-F238E27FC236}">
                <a16:creationId xmlns:a16="http://schemas.microsoft.com/office/drawing/2014/main" id="{99C9A044-B6A6-454A-9588-0500B3C35997}"/>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200000"/>
                    </a14:imgEffect>
                  </a14:imgLayer>
                </a14:imgProps>
              </a:ext>
              <a:ext uri="{28A0092B-C50C-407E-A947-70E740481C1C}">
                <a14:useLocalDpi val="0"/>
              </a:ext>
            </a:extLst>
          </a:blip>
          <a:stretch>
            <a:fillRect/>
          </a:stretch>
        </p:blipFill>
        <p:spPr>
          <a:xfrm>
            <a:off x="636717" y="1516590"/>
            <a:ext cx="3518304" cy="3479102"/>
          </a:xfrm>
          <a:prstGeom prst="rect">
            <a:avLst/>
          </a:prstGeom>
        </p:spPr>
      </p:pic>
      <p:pic>
        <p:nvPicPr>
          <p:cNvPr id="10" name="图片 9">
            <a:extLst>
              <a:ext uri="{FF2B5EF4-FFF2-40B4-BE49-F238E27FC236}">
                <a16:creationId xmlns:a16="http://schemas.microsoft.com/office/drawing/2014/main" id="{C1B0C505-AF93-4685-BA46-485857EC561B}"/>
              </a:ext>
            </a:extLst>
          </p:cNvPr>
          <p:cNvPicPr>
            <a:picLocks noChangeAspect="1"/>
          </p:cNvPicPr>
          <p:nvPr/>
        </p:nvPicPr>
        <p:blipFill>
          <a:blip r:embed="rId4">
            <a:duotone>
              <a:schemeClr val="accent4">
                <a:shade val="45000"/>
                <a:satMod val="135000"/>
              </a:schemeClr>
              <a:prstClr val="white"/>
            </a:duotone>
            <a:extLst>
              <a:ext uri="{28A0092B-C50C-407E-A947-70E740481C1C}">
                <a14:useLocalDpi val="0"/>
              </a:ext>
            </a:extLst>
          </a:blip>
          <a:stretch>
            <a:fillRect/>
          </a:stretch>
        </p:blipFill>
        <p:spPr>
          <a:xfrm>
            <a:off x="8394363" y="1725008"/>
            <a:ext cx="3065998" cy="3622987"/>
          </a:xfrm>
          <a:prstGeom prst="rect">
            <a:avLst/>
          </a:prstGeom>
        </p:spPr>
      </p:pic>
    </p:spTree>
    <p:extLst>
      <p:ext uri="{BB962C8B-B14F-4D97-AF65-F5344CB8AC3E}">
        <p14:creationId val="31514952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250" id="7"/>
                                        <p:tgtEl>
                                          <p:spTgt spid="5"/>
                                        </p:tgtEl>
                                      </p:cBhvr>
                                    </p:animEffect>
                                    <p:anim calcmode="lin" valueType="num">
                                      <p:cBhvr>
                                        <p:cTn dur="1250" fill="hold" id="8"/>
                                        <p:tgtEl>
                                          <p:spTgt spid="5"/>
                                        </p:tgtEl>
                                        <p:attrNameLst>
                                          <p:attrName>ppt_x</p:attrName>
                                        </p:attrNameLst>
                                      </p:cBhvr>
                                      <p:tavLst>
                                        <p:tav tm="0">
                                          <p:val>
                                            <p:strVal val="#ppt_x"/>
                                          </p:val>
                                        </p:tav>
                                        <p:tav tm="100000">
                                          <p:val>
                                            <p:strVal val="#ppt_x"/>
                                          </p:val>
                                        </p:tav>
                                      </p:tavLst>
                                    </p:anim>
                                    <p:anim calcmode="lin" valueType="num">
                                      <p:cBhvr>
                                        <p:cTn dur="125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grpId="0"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250" id="13"/>
                                        <p:tgtEl>
                                          <p:spTgt spid="6"/>
                                        </p:tgtEl>
                                      </p:cBhvr>
                                    </p:animEffect>
                                    <p:anim calcmode="lin" valueType="num">
                                      <p:cBhvr>
                                        <p:cTn dur="1250" fill="hold" id="14"/>
                                        <p:tgtEl>
                                          <p:spTgt spid="6"/>
                                        </p:tgtEl>
                                        <p:attrNameLst>
                                          <p:attrName>ppt_x</p:attrName>
                                        </p:attrNameLst>
                                      </p:cBhvr>
                                      <p:tavLst>
                                        <p:tav tm="0">
                                          <p:val>
                                            <p:strVal val="#ppt_x"/>
                                          </p:val>
                                        </p:tav>
                                        <p:tav tm="100000">
                                          <p:val>
                                            <p:strVal val="#ppt_x"/>
                                          </p:val>
                                        </p:tav>
                                      </p:tavLst>
                                    </p:anim>
                                    <p:anim calcmode="lin" valueType="num">
                                      <p:cBhvr>
                                        <p:cTn dur="125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250" id="19"/>
                                        <p:tgtEl>
                                          <p:spTgt spid="7"/>
                                        </p:tgtEl>
                                      </p:cBhvr>
                                    </p:animEffect>
                                    <p:anim calcmode="lin" valueType="num">
                                      <p:cBhvr>
                                        <p:cTn dur="1250" fill="hold" id="20"/>
                                        <p:tgtEl>
                                          <p:spTgt spid="7"/>
                                        </p:tgtEl>
                                        <p:attrNameLst>
                                          <p:attrName>ppt_x</p:attrName>
                                        </p:attrNameLst>
                                      </p:cBhvr>
                                      <p:tavLst>
                                        <p:tav tm="0">
                                          <p:val>
                                            <p:strVal val="#ppt_x"/>
                                          </p:val>
                                        </p:tav>
                                        <p:tav tm="100000">
                                          <p:val>
                                            <p:strVal val="#ppt_x"/>
                                          </p:val>
                                        </p:tav>
                                      </p:tavLst>
                                    </p:anim>
                                    <p:anim calcmode="lin" valueType="num">
                                      <p:cBhvr>
                                        <p:cTn dur="1250" fill="hold" id="21"/>
                                        <p:tgtEl>
                                          <p:spTgt spid="7"/>
                                        </p:tgtEl>
                                        <p:attrNameLst>
                                          <p:attrName>ppt_y</p:attrName>
                                        </p:attrNameLst>
                                      </p:cBhvr>
                                      <p:tavLst>
                                        <p:tav tm="0">
                                          <p:val>
                                            <p:strVal val="#ppt_y+.1"/>
                                          </p:val>
                                        </p:tav>
                                        <p:tav tm="100000">
                                          <p:val>
                                            <p:strVal val="#ppt_y"/>
                                          </p:val>
                                        </p:tav>
                                      </p:tavLst>
                                    </p:anim>
                                  </p:childTnLst>
                                </p:cTn>
                              </p:par>
                              <p:par>
                                <p:cTn fill="hold" id="22" nodeType="withEffect" presetClass="entr" presetID="22" presetSubtype="4">
                                  <p:stCondLst>
                                    <p:cond delay="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500" id="24"/>
                                        <p:tgtEl>
                                          <p:spTgt spid="9"/>
                                        </p:tgtEl>
                                      </p:cBhvr>
                                    </p:animEffect>
                                  </p:childTnLst>
                                </p:cTn>
                              </p:par>
                              <p:par>
                                <p:cTn fill="hold" grpId="0" id="25" nodeType="with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cxnSp>
        <p:nvCxnSpPr>
          <p:cNvPr id="5" name="直接连接符 4"/>
          <p:cNvCxnSpPr/>
          <p:nvPr/>
        </p:nvCxnSpPr>
        <p:spPr>
          <a:xfrm>
            <a:off x="5060968" y="4184457"/>
            <a:ext cx="781883" cy="781883"/>
          </a:xfrm>
          <a:prstGeom prst="line">
            <a:avLst/>
          </a:prstGeom>
          <a:ln>
            <a:solidFill>
              <a:schemeClr val="bg1">
                <a:alpha val="50000"/>
              </a:schemeClr>
            </a:soli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42851" y="4966339"/>
            <a:ext cx="3600000" cy="0"/>
          </a:xfrm>
          <a:prstGeom prst="line">
            <a:avLst/>
          </a:prstGeom>
          <a:ln>
            <a:solidFill>
              <a:schemeClr val="bg1">
                <a:alpha val="50000"/>
              </a:schemeClr>
            </a:soli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9453055" y="4789158"/>
            <a:ext cx="354362" cy="354362"/>
            <a:chOff x="8179895" y="758431"/>
            <a:chExt cx="2232000" cy="2232000"/>
          </a:xfrm>
        </p:grpSpPr>
        <p:sp>
          <p:nvSpPr>
            <p:cNvPr id="8" name="椭圆 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0800000">
              <a:off x="8275515" y="854051"/>
              <a:ext cx="2040761" cy="2040761"/>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1920344" y="1791507"/>
            <a:ext cx="3197082" cy="3197082"/>
            <a:chOff x="8179895" y="758431"/>
            <a:chExt cx="2232000" cy="2232000"/>
          </a:xfrm>
        </p:grpSpPr>
        <p:sp>
          <p:nvSpPr>
            <p:cNvPr id="11" name="椭圆 10"/>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0800000">
              <a:off x="8215895" y="794431"/>
              <a:ext cx="2160000" cy="2160000"/>
            </a:xfrm>
            <a:prstGeom prst="ellipse">
              <a:avLst/>
            </a:prstGeom>
            <a:gradFill>
              <a:gsLst>
                <a:gs pos="33000">
                  <a:schemeClr val="accent1">
                    <a:lumMod val="5000"/>
                    <a:lumOff val="95000"/>
                  </a:schemeClr>
                </a:gs>
                <a:gs pos="61000">
                  <a:srgbClr val="E1E1E1"/>
                </a:gs>
                <a:gs pos="78000">
                  <a:srgbClr val="DBDBDB"/>
                </a:gs>
                <a:gs pos="99000">
                  <a:schemeClr val="tx1">
                    <a:lumMod val="65000"/>
                    <a:lumOff val="35000"/>
                  </a:schemeClr>
                </a:gs>
                <a:gs pos="91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3" name="图片 12"/>
          <p:cNvPicPr>
            <a:picLocks noChangeAspect="1"/>
          </p:cNvPicPr>
          <p:nvPr/>
        </p:nvPicPr>
        <p:blipFill>
          <a:blip r:embed="rId3">
            <a:extLst>
              <a:ext uri="{28A0092B-C50C-407E-A947-70E740481C1C}">
                <a14:useLocalDpi val="0"/>
              </a:ext>
            </a:extLst>
          </a:blip>
          <a:stretch>
            <a:fillRect/>
          </a:stretch>
        </p:blipFill>
        <p:spPr>
          <a:xfrm>
            <a:off x="139584" y="2186913"/>
            <a:ext cx="5874033" cy="2522298"/>
          </a:xfrm>
          <a:prstGeom prst="rect">
            <a:avLst/>
          </a:prstGeom>
        </p:spPr>
      </p:pic>
      <p:grpSp>
        <p:nvGrpSpPr>
          <p:cNvPr id="14" name="组合 13"/>
          <p:cNvGrpSpPr/>
          <p:nvPr/>
        </p:nvGrpSpPr>
        <p:grpSpPr>
          <a:xfrm>
            <a:off x="1723077" y="1563171"/>
            <a:ext cx="3528000" cy="3642508"/>
            <a:chOff x="2469035" y="1791771"/>
            <a:chExt cx="3528000" cy="3642508"/>
          </a:xfrm>
        </p:grpSpPr>
        <p:sp>
          <p:nvSpPr>
            <p:cNvPr id="15" name="弧形 14"/>
            <p:cNvSpPr/>
            <p:nvPr/>
          </p:nvSpPr>
          <p:spPr>
            <a:xfrm rot="4826481">
              <a:off x="2469035" y="1866604"/>
              <a:ext cx="3528000" cy="3528000"/>
            </a:xfrm>
            <a:prstGeom prst="arc">
              <a:avLst>
                <a:gd fmla="val 11376397" name="adj1"/>
                <a:gd fmla="val 21324145" name="adj2"/>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椭圆 15"/>
            <p:cNvSpPr/>
            <p:nvPr/>
          </p:nvSpPr>
          <p:spPr>
            <a:xfrm rot="10800000">
              <a:off x="4071282" y="1791771"/>
              <a:ext cx="144000" cy="144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10800000">
              <a:off x="4517369" y="5290279"/>
              <a:ext cx="144000" cy="144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矩形 17"/>
          <p:cNvSpPr/>
          <p:nvPr/>
        </p:nvSpPr>
        <p:spPr>
          <a:xfrm>
            <a:off x="6184383" y="2695663"/>
            <a:ext cx="2377440" cy="2209728"/>
          </a:xfrm>
          <a:prstGeom prst="rect">
            <a:avLst/>
          </a:prstGeom>
        </p:spPr>
        <p:txBody>
          <a:bodyPr vert="eaVert" wrap="square">
            <a:spAutoFit/>
          </a:bodyPr>
          <a:lstStyle/>
          <a:p>
            <a:r>
              <a:rPr altLang="en-US" lang="zh-CN">
                <a:solidFill>
                  <a:schemeClr val="bg1"/>
                </a:solidFill>
                <a:latin charset="-122" panose="02000000000000000000" pitchFamily="2" typeface="方正清刻本悦宋简体"/>
                <a:ea charset="-122" panose="02000000000000000000" pitchFamily="2" typeface="方正清刻本悦宋简体"/>
              </a:rPr>
              <a:t>霞苞电荷碧。天然地、别是风流标格。重重青盖下，千娇照水，好红红白白。 每怅望、明月清风夜，甚低不语，妖邪无力。终须放、船儿去，清香深处住，看伊颜色。 </a:t>
            </a:r>
          </a:p>
        </p:txBody>
      </p:sp>
      <p:sp>
        <p:nvSpPr>
          <p:cNvPr id="19" name="矩形 18"/>
          <p:cNvSpPr/>
          <p:nvPr/>
        </p:nvSpPr>
        <p:spPr>
          <a:xfrm>
            <a:off x="8598489" y="2695663"/>
            <a:ext cx="548640" cy="1758315"/>
          </a:xfrm>
          <a:prstGeom prst="rect">
            <a:avLst/>
          </a:prstGeom>
        </p:spPr>
        <p:txBody>
          <a:bodyPr vert="eaVert" wrap="none">
            <a:spAutoFit/>
          </a:bodyPr>
          <a:lstStyle/>
          <a:p>
            <a:r>
              <a:rPr altLang="en-US" lang="zh-CN" smtClean="0" sz="2400">
                <a:solidFill>
                  <a:schemeClr val="bg1"/>
                </a:solidFill>
                <a:effectLst>
                  <a:outerShdw algn="tr" blurRad="50800" dir="8100000" dist="38100" rotWithShape="0">
                    <a:prstClr val="black">
                      <a:alpha val="40000"/>
                    </a:prstClr>
                  </a:outerShdw>
                </a:effectLst>
                <a:latin charset="-122" panose="02010601030101010101" pitchFamily="2" typeface="叶根友行书繁"/>
                <a:ea charset="-122" panose="02010601030101010101" pitchFamily="2" typeface="叶根友行书繁"/>
              </a:rPr>
              <a:t>茶花媚·苏轼</a:t>
            </a:r>
          </a:p>
        </p:txBody>
      </p:sp>
    </p:spTree>
    <p:extLst>
      <p:ext uri="{BB962C8B-B14F-4D97-AF65-F5344CB8AC3E}">
        <p14:creationId val="18832810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250" id="11"/>
                                        <p:tgtEl>
                                          <p:spTgt spid="10"/>
                                        </p:tgtEl>
                                        <p:attrNameLst>
                                          <p:attrName>ppt_x</p:attrName>
                                        </p:attrNameLst>
                                      </p:cBhvr>
                                      <p:tavLst>
                                        <p:tav tm="0">
                                          <p:val>
                                            <p:strVal val="#ppt_x-#ppt_w*1.125000"/>
                                          </p:val>
                                        </p:tav>
                                        <p:tav tm="100000">
                                          <p:val>
                                            <p:strVal val="#ppt_x"/>
                                          </p:val>
                                        </p:tav>
                                      </p:tavLst>
                                    </p:anim>
                                    <p:animEffect filter="wipe(right)" transition="in">
                                      <p:cBhvr>
                                        <p:cTn dur="1250" id="12"/>
                                        <p:tgtEl>
                                          <p:spTgt spid="10"/>
                                        </p:tgtEl>
                                      </p:cBhvr>
                                    </p:animEffect>
                                  </p:childTnLst>
                                </p:cTn>
                              </p:par>
                              <p:par>
                                <p:cTn fill="hold" id="13" nodeType="withEffect" presetClass="entr" presetID="10" presetSubtype="0">
                                  <p:stCondLst>
                                    <p:cond delay="1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childTnLst>
                          </p:cTn>
                        </p:par>
                        <p:par>
                          <p:cTn fill="hold" id="16" nodeType="afterGroup">
                            <p:stCondLst>
                              <p:cond delay="2250"/>
                            </p:stCondLst>
                            <p:childTnLst>
                              <p:par>
                                <p:cTn fill="hold"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275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3250"/>
                            </p:stCondLst>
                            <p:childTnLst>
                              <p:par>
                                <p:cTn fill="hold" id="25" nodeType="afterEffect" presetClass="entr" presetID="12" presetSubtype="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250" id="27"/>
                                        <p:tgtEl>
                                          <p:spTgt spid="7"/>
                                        </p:tgtEl>
                                        <p:attrNameLst>
                                          <p:attrName>ppt_x</p:attrName>
                                        </p:attrNameLst>
                                      </p:cBhvr>
                                      <p:tavLst>
                                        <p:tav tm="0">
                                          <p:val>
                                            <p:strVal val="#ppt_x+#ppt_w*1.125000"/>
                                          </p:val>
                                        </p:tav>
                                        <p:tav tm="100000">
                                          <p:val>
                                            <p:strVal val="#ppt_x"/>
                                          </p:val>
                                        </p:tav>
                                      </p:tavLst>
                                    </p:anim>
                                    <p:animEffect filter="wipe(left)" transition="in">
                                      <p:cBhvr>
                                        <p:cTn dur="1250" id="28"/>
                                        <p:tgtEl>
                                          <p:spTgt spid="7"/>
                                        </p:tgtEl>
                                      </p:cBhvr>
                                    </p:animEffect>
                                  </p:childTnLst>
                                </p:cTn>
                              </p:par>
                            </p:childTnLst>
                          </p:cTn>
                        </p:par>
                        <p:par>
                          <p:cTn fill="hold" id="29" nodeType="afterGroup">
                            <p:stCondLst>
                              <p:cond delay="4500"/>
                            </p:stCondLst>
                            <p:childTnLst>
                              <p:par>
                                <p:cTn fill="hold" grpId="0"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par>
                                <p:cTn fill="hold" grpId="0" id="33" nodeType="withEffect" presetClass="entr" presetID="10" presetSubtype="0">
                                  <p:stCondLst>
                                    <p:cond delay="0"/>
                                  </p:stCondLst>
                                  <p:iterate type="lt">
                                    <p:tmPct val="10000"/>
                                  </p:iterate>
                                  <p:childTnLst>
                                    <p:set>
                                      <p:cBhvr>
                                        <p:cTn dur="1" fill="hold" id="34">
                                          <p:stCondLst>
                                            <p:cond delay="0"/>
                                          </p:stCondLst>
                                        </p:cTn>
                                        <p:tgtEl>
                                          <p:spTgt spid="18"/>
                                        </p:tgtEl>
                                        <p:attrNameLst>
                                          <p:attrName>style.visibility</p:attrName>
                                        </p:attrNameLst>
                                      </p:cBhvr>
                                      <p:to>
                                        <p:strVal val="visible"/>
                                      </p:to>
                                    </p:set>
                                    <p:animEffect filter="fade" transition="in">
                                      <p:cBhvr>
                                        <p:cTn dur="1250" id="3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3">
            <a:extLst>
              <a:ext uri="{FF2B5EF4-FFF2-40B4-BE49-F238E27FC236}">
                <a16:creationId xmlns:a16="http://schemas.microsoft.com/office/drawing/2014/main" id="{B26DB287-349F-47C3-8C65-CB97A2B41539}"/>
              </a:ext>
            </a:extLst>
          </p:cNvPr>
          <p:cNvGrpSpPr/>
          <p:nvPr/>
        </p:nvGrpSpPr>
        <p:grpSpPr>
          <a:xfrm>
            <a:off x="3838707" y="4320706"/>
            <a:ext cx="4001052" cy="2312546"/>
            <a:chOff x="5079999" y="2344328"/>
            <a:chExt cx="4713748" cy="2723634"/>
          </a:xfrm>
          <a:solidFill>
            <a:srgbClr val="46C3D2"/>
          </a:solidFill>
        </p:grpSpPr>
        <p:sp>
          <p:nvSpPr>
            <p:cNvPr id="6" name="任意多边形 5">
              <a:extLst>
                <a:ext uri="{FF2B5EF4-FFF2-40B4-BE49-F238E27FC236}">
                  <a16:creationId xmlns:a16="http://schemas.microsoft.com/office/drawing/2014/main" id="{63AEB1D4-35FE-40B8-BDCD-16860C4E445F}"/>
                </a:ext>
              </a:extLst>
            </p:cNvPr>
            <p:cNvSpPr/>
            <p:nvPr/>
          </p:nvSpPr>
          <p:spPr bwMode="auto">
            <a:xfrm>
              <a:off x="5079999" y="2345017"/>
              <a:ext cx="4713748" cy="2722945"/>
            </a:xfrm>
            <a:custGeom>
              <a:gdLst>
                <a:gd fmla="*/ 1975642 w 4713748" name="connsiteX0"/>
                <a:gd fmla="*/ 2694723 h 2722945" name="connsiteY0"/>
                <a:gd fmla="*/ 1976046 w 4713748" name="connsiteX1"/>
                <a:gd fmla="*/ 2695682 h 2722945" name="connsiteY1"/>
                <a:gd fmla="*/ 1975654 w 4713748" name="connsiteX2"/>
                <a:gd fmla="*/ 2695134 h 2722945" name="connsiteY2"/>
                <a:gd fmla="*/ 1975158 w 4713748" name="connsiteX3"/>
                <a:gd fmla="*/ 2678054 h 2722945" name="connsiteY3"/>
                <a:gd fmla="*/ 1975642 w 4713748" name="connsiteX4"/>
                <a:gd fmla="*/ 2694723 h 2722945" name="connsiteY4"/>
                <a:gd fmla="*/ 1973368 w 4713748" name="connsiteX5"/>
                <a:gd fmla="*/ 2689326 h 2722945" name="connsiteY5"/>
                <a:gd fmla="*/ 1975482 w 4713748" name="connsiteX6"/>
                <a:gd fmla="*/ 2676012 h 2722945" name="connsiteY6"/>
                <a:gd fmla="*/ 1975158 w 4713748" name="connsiteX7"/>
                <a:gd fmla="*/ 2678054 h 2722945" name="connsiteY7"/>
                <a:gd fmla="*/ 1975130 w 4713748" name="connsiteX8"/>
                <a:gd fmla="*/ 2677115 h 2722945" name="connsiteY8"/>
                <a:gd fmla="*/ 1977501 w 4713748" name="connsiteX9"/>
                <a:gd fmla="*/ 2654061 h 2722945" name="connsiteY9"/>
                <a:gd fmla="*/ 1978966 w 4713748" name="connsiteX10"/>
                <a:gd fmla="*/ 2654061 h 2722945" name="connsiteY10"/>
                <a:gd fmla="*/ 1978376 w 4713748" name="connsiteX11"/>
                <a:gd fmla="*/ 2657780 h 2722945" name="connsiteY11"/>
                <a:gd fmla="*/ 1971500 w 4713748" name="connsiteX12"/>
                <a:gd fmla="*/ 2684892 h 2722945" name="connsiteY12"/>
                <a:gd fmla="*/ 1973368 w 4713748" name="connsiteX13"/>
                <a:gd fmla="*/ 2689326 h 2722945" name="connsiteY13"/>
                <a:gd fmla="*/ 1972617 w 4713748" name="connsiteX14"/>
                <a:gd fmla="*/ 2694058 h 2722945" name="connsiteY14"/>
                <a:gd fmla="*/ 1983786 w 4713748" name="connsiteX15"/>
                <a:gd fmla="*/ 2714057 h 2722945" name="connsiteY15"/>
                <a:gd fmla="*/ 1970383 w 4713748" name="connsiteX16"/>
                <a:gd fmla="*/ 2702946 h 2722945" name="connsiteY16"/>
                <a:gd fmla="*/ 1976038 w 4713748" name="connsiteX17"/>
                <a:gd fmla="*/ 2657637 h 2722945" name="connsiteY17"/>
                <a:gd fmla="*/ 1976422 w 4713748" name="connsiteX18"/>
                <a:gd fmla="*/ 2656697 h 2722945" name="connsiteY18"/>
                <a:gd fmla="*/ 1974851 w 4713748" name="connsiteX19"/>
                <a:gd fmla="*/ 2662949 h 2722945" name="connsiteY19"/>
                <a:gd fmla="*/ 1972617 w 4713748" name="connsiteX20"/>
                <a:gd fmla="*/ 2671837 h 2722945" name="connsiteY20"/>
                <a:gd fmla="*/ 1970383 w 4713748" name="connsiteX21"/>
                <a:gd fmla="*/ 2687392 h 2722945" name="connsiteY21"/>
                <a:gd fmla="*/ 1976683 w 4713748" name="connsiteX22"/>
                <a:gd fmla="*/ 2656059 h 2722945" name="connsiteY22"/>
                <a:gd fmla="*/ 1977085 w 4713748" name="connsiteX23"/>
                <a:gd fmla="*/ 2654061 h 2722945" name="connsiteY23"/>
                <a:gd fmla="*/ 1976683 w 4713748" name="connsiteX24"/>
                <a:gd fmla="*/ 2656059 h 2722945" name="connsiteY24"/>
                <a:gd fmla="*/ 1976422 w 4713748" name="connsiteX25"/>
                <a:gd fmla="*/ 2656697 h 2722945" name="connsiteY25"/>
                <a:gd fmla="*/ 1976806 w 4713748" name="connsiteX26"/>
                <a:gd fmla="*/ 2655172 h 2722945" name="connsiteY26"/>
                <a:gd fmla="*/ 1977085 w 4713748" name="connsiteX27"/>
                <a:gd fmla="*/ 2654061 h 2722945" name="connsiteY27"/>
                <a:gd fmla="*/ 1979319 w 4713748" name="connsiteX28"/>
                <a:gd fmla="*/ 2649616 h 2722945" name="connsiteY28"/>
                <a:gd fmla="*/ 1977501 w 4713748" name="connsiteX29"/>
                <a:gd fmla="*/ 2654061 h 2722945" name="connsiteY29"/>
                <a:gd fmla="*/ 1977085 w 4713748" name="connsiteX30"/>
                <a:gd fmla="*/ 2654061 h 2722945" name="connsiteY30"/>
                <a:gd fmla="*/ 1979319 w 4713748" name="connsiteX31"/>
                <a:gd fmla="*/ 2649616 h 2722945" name="connsiteY31"/>
                <a:gd fmla="*/ 1471881 w 4713748" name="connsiteX32"/>
                <a:gd fmla="*/ 2645481 h 2722945" name="connsiteY32"/>
                <a:gd fmla="*/ 1471039 w 4713748" name="connsiteX33"/>
                <a:gd fmla="*/ 2647600 h 2722945" name="connsiteY33"/>
                <a:gd fmla="*/ 1465477 w 4713748" name="connsiteX34"/>
                <a:gd fmla="*/ 2651515 h 2722945" name="connsiteY34"/>
                <a:gd fmla="*/ 1465343 w 4713748" name="connsiteX35"/>
                <a:gd fmla="*/ 2651528 h 2722945" name="connsiteY35"/>
                <a:gd fmla="*/ 1473339 w 4713748" name="connsiteX36"/>
                <a:gd fmla="*/ 2644133 h 2722945" name="connsiteY36"/>
                <a:gd fmla="*/ 1471881 w 4713748" name="connsiteX37"/>
                <a:gd fmla="*/ 2645481 h 2722945" name="connsiteY37"/>
                <a:gd fmla="*/ 1472134 w 4713748" name="connsiteX38"/>
                <a:gd fmla="*/ 2644846 h 2722945" name="connsiteY38"/>
                <a:gd fmla="*/ 1473752 w 4713748" name="connsiteX39"/>
                <a:gd fmla="*/ 2643889 h 2722945" name="connsiteY39"/>
                <a:gd fmla="*/ 1473264 w 4713748" name="connsiteX40"/>
                <a:gd fmla="*/ 2645362 h 2722945" name="connsiteY40"/>
                <a:gd fmla="*/ 1473609 w 4713748" name="connsiteX41"/>
                <a:gd fmla="*/ 2643974 h 2722945" name="connsiteY41"/>
                <a:gd fmla="*/ 1473638 w 4713748" name="connsiteX42"/>
                <a:gd fmla="*/ 2643857 h 2722945" name="connsiteY42"/>
                <a:gd fmla="*/ 1473609 w 4713748" name="connsiteX43"/>
                <a:gd fmla="*/ 2643974 h 2722945" name="connsiteY43"/>
                <a:gd fmla="*/ 1473339 w 4713748" name="connsiteX44"/>
                <a:gd fmla="*/ 2644133 h 2722945" name="connsiteY44"/>
                <a:gd fmla="*/ 1474211 w 4713748" name="connsiteX45"/>
                <a:gd fmla="*/ 2643327 h 2722945" name="connsiteY45"/>
                <a:gd fmla="*/ 1474098 w 4713748" name="connsiteX46"/>
                <a:gd fmla="*/ 2643684 h 2722945" name="connsiteY46"/>
                <a:gd fmla="*/ 1473752 w 4713748" name="connsiteX47"/>
                <a:gd fmla="*/ 2643889 h 2722945" name="connsiteY47"/>
                <a:gd fmla="*/ 1473818 w 4713748" name="connsiteX48"/>
                <a:gd fmla="*/ 2643691 h 2722945" name="connsiteY48"/>
                <a:gd fmla="*/ 1479938 w 4713748" name="connsiteX49"/>
                <a:gd fmla="*/ 2625227 h 2722945" name="connsiteY49"/>
                <a:gd fmla="*/ 1473818 w 4713748" name="connsiteX50"/>
                <a:gd fmla="*/ 2643691 h 2722945" name="connsiteY50"/>
                <a:gd fmla="*/ 1473638 w 4713748" name="connsiteX51"/>
                <a:gd fmla="*/ 2643857 h 2722945" name="connsiteY51"/>
                <a:gd fmla="*/ 1475489 w 4713748" name="connsiteX52"/>
                <a:gd fmla="*/ 2636414 h 2722945" name="connsiteY52"/>
                <a:gd fmla="*/ 1475490 w 4713748" name="connsiteX53"/>
                <a:gd fmla="*/ 2636410 h 2722945" name="connsiteY53"/>
                <a:gd fmla="*/ 2003935 w 4713748" name="connsiteX54"/>
                <a:gd fmla="*/ 2625064 h 2722945" name="connsiteY54"/>
                <a:gd fmla="*/ 2002260 w 4713748" name="connsiteX55"/>
                <a:gd fmla="*/ 2631168 h 2722945" name="connsiteY55"/>
                <a:gd fmla="*/ 2002818 w 4713748" name="connsiteX56"/>
                <a:gd fmla="*/ 2628393 h 2722945" name="connsiteY56"/>
                <a:gd fmla="*/ 2003656 w 4713748" name="connsiteX57"/>
                <a:gd fmla="*/ 2625896 h 2722945" name="connsiteY57"/>
                <a:gd fmla="*/ 2003935 w 4713748" name="connsiteX58"/>
                <a:gd fmla="*/ 2625064 h 2722945" name="connsiteY58"/>
                <a:gd fmla="*/ 1753132 w 4713748" name="connsiteX59"/>
                <a:gd fmla="*/ 2624858 h 2722945" name="connsiteY59"/>
                <a:gd fmla="*/ 1749169 w 4713748" name="connsiteX60"/>
                <a:gd fmla="*/ 2645802 h 2722945" name="connsiteY60"/>
                <a:gd fmla="*/ 1748947 w 4713748" name="connsiteX61"/>
                <a:gd fmla="*/ 2640303 h 2722945" name="connsiteY61"/>
                <a:gd fmla="*/ 1749409 w 4713748" name="connsiteX62"/>
                <a:gd fmla="*/ 2622145 h 2722945" name="connsiteY62"/>
                <a:gd fmla="*/ 1748562 w 4713748" name="connsiteX63"/>
                <a:gd fmla="*/ 2625014 h 2722945" name="connsiteY63"/>
                <a:gd fmla="*/ 1748947 w 4713748" name="connsiteX64"/>
                <a:gd fmla="*/ 2623076 h 2722945" name="connsiteY64"/>
                <a:gd fmla="*/ 1481070 w 4713748" name="connsiteX65"/>
                <a:gd fmla="*/ 2621814 h 2722945" name="connsiteY65"/>
                <a:gd fmla="*/ 1478096 w 4713748" name="connsiteX66"/>
                <a:gd fmla="*/ 2639734 h 2722945" name="connsiteY66"/>
                <a:gd fmla="*/ 1474211 w 4713748" name="connsiteX67"/>
                <a:gd fmla="*/ 2643327 h 2722945" name="connsiteY67"/>
                <a:gd fmla="*/ 1479938 w 4713748" name="connsiteX68"/>
                <a:gd fmla="*/ 2625227 h 2722945" name="connsiteY68"/>
                <a:gd fmla="*/ 1482147 w 4713748" name="connsiteX69"/>
                <a:gd fmla="*/ 2615321 h 2722945" name="connsiteY69"/>
                <a:gd fmla="*/ 1482163 w 4713748" name="connsiteX70"/>
                <a:gd fmla="*/ 2616278 h 2722945" name="connsiteY70"/>
                <a:gd fmla="*/ 1482163 w 4713748" name="connsiteX71"/>
                <a:gd fmla="*/ 2618515 h 2722945" name="connsiteY71"/>
                <a:gd fmla="*/ 1481070 w 4713748" name="connsiteX72"/>
                <a:gd fmla="*/ 2621814 h 2722945" name="connsiteY72"/>
                <a:gd fmla="*/ 2017300 w 4713748" name="connsiteX73"/>
                <a:gd fmla="*/ 2612046 h 2722945" name="connsiteY73"/>
                <a:gd fmla="*/ 2017321 w 4713748" name="connsiteX74"/>
                <a:gd fmla="*/ 2612055 h 2722945" name="connsiteY74"/>
                <a:gd fmla="*/ 2017334 w 4713748" name="connsiteX75"/>
                <a:gd fmla="*/ 2612068 h 2722945" name="connsiteY75"/>
                <a:gd fmla="*/ 2000460 w 4713748" name="connsiteX76"/>
                <a:gd fmla="*/ 2610821 h 2722945" name="connsiteY76"/>
                <a:gd fmla="*/ 1998585 w 4713748" name="connsiteX77"/>
                <a:gd fmla="*/ 2614896 h 2722945" name="connsiteY77"/>
                <a:gd fmla="*/ 1986020 w 4713748" name="connsiteX78"/>
                <a:gd fmla="*/ 2642950 h 2722945" name="connsiteY78"/>
                <a:gd fmla="*/ 1975482 w 4713748" name="connsiteX79"/>
                <a:gd fmla="*/ 2676012 h 2722945" name="connsiteY79"/>
                <a:gd fmla="*/ 1978376 w 4713748" name="connsiteX80"/>
                <a:gd fmla="*/ 2657780 h 2722945" name="connsiteY80"/>
                <a:gd fmla="*/ 1979319 w 4713748" name="connsiteX81"/>
                <a:gd fmla="*/ 2654061 h 2722945" name="connsiteY81"/>
                <a:gd fmla="*/ 1978966 w 4713748" name="connsiteX82"/>
                <a:gd fmla="*/ 2654061 h 2722945" name="connsiteY82"/>
                <a:gd fmla="*/ 1979319 w 4713748" name="connsiteX83"/>
                <a:gd fmla="*/ 2651838 h 2722945" name="connsiteY83"/>
                <a:gd fmla="*/ 1983786 w 4713748" name="connsiteX84"/>
                <a:gd fmla="*/ 2642950 h 2722945" name="connsiteY84"/>
                <a:gd fmla="*/ 1990488 w 4713748" name="connsiteX85"/>
                <a:gd fmla="*/ 2629618 h 2722945" name="connsiteY85"/>
                <a:gd fmla="*/ 1986020 w 4713748" name="connsiteX86"/>
                <a:gd fmla="*/ 2640728 h 2722945" name="connsiteY86"/>
                <a:gd fmla="*/ 1981552 w 4713748" name="connsiteX87"/>
                <a:gd fmla="*/ 2649616 h 2722945" name="connsiteY87"/>
                <a:gd fmla="*/ 1986020 w 4713748" name="connsiteX88"/>
                <a:gd fmla="*/ 2640728 h 2722945" name="connsiteY88"/>
                <a:gd fmla="*/ 1997189 w 4713748" name="connsiteX89"/>
                <a:gd fmla="*/ 2616841 h 2722945" name="connsiteY89"/>
                <a:gd fmla="*/ 2041251 w 4713748" name="connsiteX90"/>
                <a:gd fmla="*/ 2610007 h 2722945" name="connsiteY90"/>
                <a:gd fmla="*/ 2039677 w 4713748" name="connsiteX91"/>
                <a:gd fmla="*/ 2610537 h 2722945" name="connsiteY91"/>
                <a:gd fmla="*/ 2039677 w 4713748" name="connsiteX92"/>
                <a:gd fmla="*/ 2611841 h 2722945" name="connsiteY92"/>
                <a:gd fmla="*/ 2041866 w 4713748" name="connsiteX93"/>
                <a:gd fmla="*/ 2611841 h 2722945" name="connsiteY93"/>
                <a:gd fmla="*/ 1879910 w 4713748" name="connsiteX94"/>
                <a:gd fmla="*/ 2609579 h 2722945" name="connsiteY94"/>
                <a:gd fmla="*/ 1879729 w 4713748" name="connsiteX95"/>
                <a:gd fmla="*/ 2609669 h 2722945" name="connsiteY95"/>
                <a:gd fmla="*/ 1877505 w 4713748" name="connsiteX96"/>
                <a:gd fmla="*/ 2609669 h 2722945" name="connsiteY96"/>
                <a:gd fmla="*/ 2011223 w 4713748" name="connsiteX97"/>
                <a:gd fmla="*/ 2607818 h 2722945" name="connsiteY97"/>
                <a:gd fmla="*/ 2011164 w 4713748" name="connsiteX98"/>
                <a:gd fmla="*/ 2607916 h 2722945" name="connsiteY98"/>
                <a:gd fmla="*/ 2011377 w 4713748" name="connsiteX99"/>
                <a:gd fmla="*/ 2608059 h 2722945" name="connsiteY99"/>
                <a:gd fmla="*/ 2011449 w 4713748" name="connsiteX100"/>
                <a:gd fmla="*/ 2607915 h 2722945" name="connsiteY100"/>
                <a:gd fmla="*/ 2010662 w 4713748" name="connsiteX101"/>
                <a:gd fmla="*/ 2607578 h 2722945" name="connsiteY101"/>
                <a:gd fmla="*/ 2010996 w 4713748" name="connsiteX102"/>
                <a:gd fmla="*/ 2607803 h 2722945" name="connsiteY102"/>
                <a:gd fmla="*/ 2011025 w 4713748" name="connsiteX103"/>
                <a:gd fmla="*/ 2607734 h 2722945" name="connsiteY103"/>
                <a:gd fmla="*/ 1755573 w 4713748" name="connsiteX104"/>
                <a:gd fmla="*/ 2607516 h 2722945" name="connsiteY104"/>
                <a:gd fmla="*/ 1755573 w 4713748" name="connsiteX105"/>
                <a:gd fmla="*/ 2609739 h 2722945" name="connsiteY105"/>
                <a:gd fmla="*/ 1753364 w 4713748" name="connsiteX106"/>
                <a:gd fmla="*/ 2614185 h 2722945" name="connsiteY106"/>
                <a:gd fmla="*/ 1752812 w 4713748" name="connsiteX107"/>
                <a:gd fmla="*/ 2615296 h 2722945" name="connsiteY107"/>
                <a:gd fmla="*/ 1749409 w 4713748" name="connsiteX108"/>
                <a:gd fmla="*/ 2622145 h 2722945" name="connsiteY108"/>
                <a:gd fmla="*/ 1750776 w 4713748" name="connsiteX109"/>
                <a:gd fmla="*/ 2617519 h 2722945" name="connsiteY109"/>
                <a:gd fmla="*/ 1755573 w 4713748" name="connsiteX110"/>
                <a:gd fmla="*/ 2607516 h 2722945" name="connsiteY110"/>
                <a:gd fmla="*/ 1884176 w 4713748" name="connsiteX111"/>
                <a:gd fmla="*/ 2607447 h 2722945" name="connsiteY111"/>
                <a:gd fmla="*/ 1885288 w 4713748" name="connsiteX112"/>
                <a:gd fmla="*/ 2607447 h 2722945" name="connsiteY112"/>
                <a:gd fmla="*/ 1892062 w 4713748" name="connsiteX113"/>
                <a:gd fmla="*/ 2607447 h 2722945" name="connsiteY113"/>
                <a:gd fmla="*/ 1886748 w 4713748" name="connsiteX114"/>
                <a:gd fmla="*/ 2609322 h 2722945" name="connsiteY114"/>
                <a:gd fmla="*/ 1879910 w 4713748" name="connsiteX115"/>
                <a:gd fmla="*/ 2609579 h 2722945" name="connsiteY115"/>
                <a:gd fmla="*/ 1869250 w 4713748" name="connsiteX116"/>
                <a:gd fmla="*/ 2607221 h 2722945" name="connsiteY116"/>
                <a:gd fmla="*/ 1870833 w 4713748" name="connsiteX117"/>
                <a:gd fmla="*/ 2607447 h 2722945" name="connsiteY117"/>
                <a:gd fmla="*/ 1866385 w 4713748" name="connsiteX118"/>
                <a:gd fmla="*/ 2607447 h 2722945" name="connsiteY118"/>
                <a:gd fmla="*/ 1895504 w 4713748" name="connsiteX119"/>
                <a:gd fmla="*/ 2606232 h 2722945" name="connsiteY119"/>
                <a:gd fmla="*/ 1893072 w 4713748" name="connsiteX120"/>
                <a:gd fmla="*/ 2607447 h 2722945" name="connsiteY120"/>
                <a:gd fmla="*/ 1892062 w 4713748" name="connsiteX121"/>
                <a:gd fmla="*/ 2607447 h 2722945" name="connsiteY121"/>
                <a:gd fmla="*/ 2012870 w 4713748" name="connsiteX122"/>
                <a:gd fmla="*/ 2605091 h 2722945" name="connsiteY122"/>
                <a:gd fmla="*/ 2011943 w 4713748" name="connsiteX123"/>
                <a:gd fmla="*/ 2606627 h 2722945" name="connsiteY123"/>
                <a:gd fmla="*/ 2012046 w 4713748" name="connsiteX124"/>
                <a:gd fmla="*/ 2606730 h 2722945" name="connsiteY124"/>
                <a:gd fmla="*/ 1462478 w 4713748" name="connsiteX125"/>
                <a:gd fmla="*/ 2602923 h 2722945" name="connsiteY125"/>
                <a:gd fmla="*/ 1455812 w 4713748" name="connsiteX126"/>
                <a:gd fmla="*/ 2614043 h 2722945" name="connsiteY126"/>
                <a:gd fmla="*/ 1458034 w 4713748" name="connsiteX127"/>
                <a:gd fmla="*/ 2609595 h 2722945" name="connsiteY127"/>
                <a:gd fmla="*/ 1459145 w 4713748" name="connsiteX128"/>
                <a:gd fmla="*/ 2607371 h 2722945" name="connsiteY128"/>
                <a:gd fmla="*/ 2015427 w 4713748" name="connsiteX129"/>
                <a:gd fmla="*/ 2602446 h 2722945" name="connsiteY129"/>
                <a:gd fmla="*/ 2013178 w 4713748" name="connsiteX130"/>
                <a:gd fmla="*/ 2607874 h 2722945" name="connsiteY130"/>
                <a:gd fmla="*/ 2014517 w 4713748" name="connsiteX131"/>
                <a:gd fmla="*/ 2609225 h 2722945" name="connsiteY131"/>
                <a:gd fmla="*/ 2012904 w 4713748" name="connsiteX132"/>
                <a:gd fmla="*/ 2608536 h 2722945" name="connsiteY132"/>
                <a:gd fmla="*/ 2012725 w 4713748" name="connsiteX133"/>
                <a:gd fmla="*/ 2608967 h 2722945" name="connsiteY133"/>
                <a:gd fmla="*/ 2017300 w 4713748" name="connsiteX134"/>
                <a:gd fmla="*/ 2612046 h 2722945" name="connsiteY134"/>
                <a:gd fmla="*/ 2012395 w 4713748" name="connsiteX135"/>
                <a:gd fmla="*/ 2609765 h 2722945" name="connsiteY135"/>
                <a:gd fmla="*/ 2010078 w 4713748" name="connsiteX136"/>
                <a:gd fmla="*/ 2615355 h 2722945" name="connsiteY136"/>
                <a:gd fmla="*/ 1999467 w 4713748" name="connsiteX137"/>
                <a:gd fmla="*/ 2671668 h 2722945" name="connsiteY137"/>
                <a:gd fmla="*/ 2030741 w 4713748" name="connsiteX138"/>
                <a:gd fmla="*/ 2671668 h 2722945" name="connsiteY138"/>
                <a:gd fmla="*/ 2030741 w 4713748" name="connsiteX139"/>
                <a:gd fmla="*/ 2667229 h 2722945" name="connsiteY139"/>
                <a:gd fmla="*/ 2032975 w 4713748" name="connsiteX140"/>
                <a:gd fmla="*/ 2660572 h 2722945" name="connsiteY140"/>
                <a:gd fmla="*/ 2032975 w 4713748" name="connsiteX141"/>
                <a:gd fmla="*/ 2645037 h 2722945" name="connsiteY141"/>
                <a:gd fmla="*/ 2032975 w 4713748" name="connsiteX142"/>
                <a:gd fmla="*/ 2638379 h 2722945" name="connsiteY142"/>
                <a:gd fmla="*/ 2030741 w 4713748" name="connsiteX143"/>
                <a:gd fmla="*/ 2627283 h 2722945" name="connsiteY143"/>
                <a:gd fmla="*/ 2028507 w 4713748" name="connsiteX144"/>
                <a:gd fmla="*/ 2627283 h 2722945" name="connsiteY144"/>
                <a:gd fmla="*/ 2028507 w 4713748" name="connsiteX145"/>
                <a:gd fmla="*/ 2625064 h 2722945" name="connsiteY145"/>
                <a:gd fmla="*/ 2028507 w 4713748" name="connsiteX146"/>
                <a:gd fmla="*/ 2620626 h 2722945" name="connsiteY146"/>
                <a:gd fmla="*/ 2028507 w 4713748" name="connsiteX147"/>
                <a:gd fmla="*/ 2616853 h 2722945" name="connsiteY147"/>
                <a:gd fmla="*/ 2026855 w 4713748" name="connsiteX148"/>
                <a:gd fmla="*/ 2616488 h 2722945" name="connsiteY148"/>
                <a:gd fmla="*/ 2017321 w 4713748" name="connsiteX149"/>
                <a:gd fmla="*/ 2612055 h 2722945" name="connsiteY149"/>
                <a:gd fmla="*/ 2014517 w 4713748" name="connsiteX150"/>
                <a:gd fmla="*/ 2609225 h 2722945" name="connsiteY150"/>
                <a:gd fmla="*/ 2025118 w 4713748" name="connsiteX151"/>
                <a:gd fmla="*/ 2613752 h 2722945" name="connsiteY151"/>
                <a:gd fmla="*/ 2028507 w 4713748" name="connsiteX152"/>
                <a:gd fmla="*/ 2614410 h 2722945" name="connsiteY152"/>
                <a:gd fmla="*/ 2028507 w 4713748" name="connsiteX153"/>
                <a:gd fmla="*/ 2609823 h 2722945" name="connsiteY153"/>
                <a:gd fmla="*/ 2028453 w 4713748" name="connsiteX154"/>
                <a:gd fmla="*/ 2609823 h 2722945" name="connsiteY154"/>
                <a:gd fmla="*/ 2026229 w 4713748" name="connsiteX155"/>
                <a:gd fmla="*/ 2609823 h 2722945" name="connsiteY155"/>
                <a:gd fmla="*/ 2017334 w 4713748" name="connsiteX156"/>
                <a:gd fmla="*/ 2605333 h 2722945" name="connsiteY156"/>
                <a:gd fmla="*/ 1462478 w 4713748" name="connsiteX157"/>
                <a:gd fmla="*/ 2600700 h 2722945" name="connsiteY157"/>
                <a:gd fmla="*/ 1462478 w 4713748" name="connsiteX158"/>
                <a:gd fmla="*/ 2602923 h 2722945" name="connsiteY158"/>
                <a:gd fmla="*/ 1460256 w 4713748" name="connsiteX159"/>
                <a:gd fmla="*/ 2605147 h 2722945" name="connsiteY159"/>
                <a:gd fmla="*/ 1459145 w 4713748" name="connsiteX160"/>
                <a:gd fmla="*/ 2607371 h 2722945" name="connsiteY160"/>
                <a:gd fmla="*/ 1454145 w 4713748" name="connsiteX161"/>
                <a:gd fmla="*/ 2614043 h 2722945" name="connsiteY161"/>
                <a:gd fmla="*/ 1449145 w 4713748" name="connsiteX162"/>
                <a:gd fmla="*/ 2620715 h 2722945" name="connsiteY162"/>
                <a:gd fmla="*/ 1451368 w 4713748" name="connsiteX163"/>
                <a:gd fmla="*/ 2616267 h 2722945" name="connsiteY163"/>
                <a:gd fmla="*/ 1462478 w 4713748" name="connsiteX164"/>
                <a:gd fmla="*/ 2600700 h 2722945" name="connsiteY164"/>
                <a:gd fmla="*/ 2005998 w 4713748" name="connsiteX165"/>
                <a:gd fmla="*/ 2600630 h 2722945" name="connsiteY165"/>
                <a:gd fmla="*/ 2005882 w 4713748" name="connsiteX166"/>
                <a:gd fmla="*/ 2600843 h 2722945" name="connsiteY166"/>
                <a:gd fmla="*/ 2006214 w 4713748" name="connsiteX167"/>
                <a:gd fmla="*/ 2600843 h 2722945" name="connsiteY167"/>
                <a:gd fmla="*/ 2003101 w 4713748" name="connsiteX168"/>
                <a:gd fmla="*/ 2599047 h 2722945" name="connsiteY168"/>
                <a:gd fmla="*/ 2004485 w 4713748" name="connsiteX169"/>
                <a:gd fmla="*/ 2600843 h 2722945" name="connsiteY169"/>
                <a:gd fmla="*/ 2003990 w 4713748" name="connsiteX170"/>
                <a:gd fmla="*/ 2600843 h 2722945" name="connsiteY170"/>
                <a:gd fmla="*/ 1523755 w 4713748" name="connsiteX171"/>
                <a:gd fmla="*/ 2598558 h 2722945" name="connsiteY171"/>
                <a:gd fmla="*/ 1521363 w 4713748" name="connsiteX172"/>
                <a:gd fmla="*/ 2601371 h 2722945" name="connsiteY172"/>
                <a:gd fmla="*/ 1516861 w 4713748" name="connsiteX173"/>
                <a:gd fmla="*/ 2602908 h 2722945" name="connsiteY173"/>
                <a:gd fmla="*/ 2179634 w 4713748" name="connsiteX174"/>
                <a:gd fmla="*/ 2597551 h 2722945" name="connsiteY174"/>
                <a:gd fmla="*/ 2157111 w 4713748" name="connsiteX175"/>
                <a:gd fmla="*/ 2602758 h 2722945" name="connsiteY175"/>
                <a:gd fmla="*/ 2163286 w 4713748" name="connsiteX176"/>
                <a:gd fmla="*/ 2601666 h 2722945" name="connsiteY176"/>
                <a:gd fmla="*/ 2158566 w 4713748" name="connsiteX177"/>
                <a:gd fmla="*/ 2602827 h 2722945" name="connsiteY177"/>
                <a:gd fmla="*/ 2070638 w 4713748" name="connsiteX178"/>
                <a:gd fmla="*/ 2607200 h 2722945" name="connsiteY178"/>
                <a:gd fmla="*/ 2079507 w 4713748" name="connsiteX179"/>
                <a:gd fmla="*/ 2604979 h 2722945" name="connsiteY179"/>
                <a:gd fmla="*/ 2120803 w 4713748" name="connsiteX180"/>
                <a:gd fmla="*/ 2605534 h 2722945" name="connsiteY180"/>
                <a:gd fmla="*/ 1486589 w 4713748" name="connsiteX181"/>
                <a:gd fmla="*/ 2596130 h 2722945" name="connsiteY181"/>
                <a:gd fmla="*/ 1492523 w 4713748" name="connsiteX182"/>
                <a:gd fmla="*/ 2603484 h 2722945" name="connsiteY182"/>
                <a:gd fmla="*/ 1493265 w 4713748" name="connsiteX183"/>
                <a:gd fmla="*/ 2604957 h 2722945" name="connsiteY183"/>
                <a:gd fmla="*/ 1486589 w 4713748" name="connsiteX184"/>
                <a:gd fmla="*/ 2596130 h 2722945" name="connsiteY184"/>
                <a:gd fmla="*/ 2185936 w 4713748" name="connsiteX185"/>
                <a:gd fmla="*/ 2596094 h 2722945" name="connsiteY185"/>
                <a:gd fmla="*/ 2180481 w 4713748" name="connsiteX186"/>
                <a:gd fmla="*/ 2597436 h 2722945" name="connsiteY186"/>
                <a:gd fmla="*/ 2179634 w 4713748" name="connsiteX187"/>
                <a:gd fmla="*/ 2597551 h 2722945" name="connsiteY187"/>
                <a:gd fmla="*/ 1998970 w 4713748" name="connsiteX188"/>
                <a:gd fmla="*/ 2593686 h 2722945" name="connsiteY188"/>
                <a:gd fmla="*/ 2001859 w 4713748" name="connsiteX189"/>
                <a:gd fmla="*/ 2596540 h 2722945" name="connsiteY189"/>
                <a:gd fmla="*/ 2003101 w 4713748" name="connsiteX190"/>
                <a:gd fmla="*/ 2599047 h 2722945" name="connsiteY190"/>
                <a:gd fmla="*/ 2199553 w 4713748" name="connsiteX191"/>
                <a:gd fmla="*/ 2592684 h 2722945" name="connsiteY191"/>
                <a:gd fmla="*/ 2197006 w 4713748" name="connsiteX192"/>
                <a:gd fmla="*/ 2593630 h 2722945" name="connsiteY192"/>
                <a:gd fmla="*/ 2185936 w 4713748" name="connsiteX193"/>
                <a:gd fmla="*/ 2596094 h 2722945" name="connsiteY193"/>
                <a:gd fmla="*/ 1406246 w 4713748" name="connsiteX194"/>
                <a:gd fmla="*/ 2588065 h 2722945" name="connsiteY194"/>
                <a:gd fmla="*/ 1409939 w 4713748" name="connsiteX195"/>
                <a:gd fmla="*/ 2588410 h 2722945" name="connsiteY195"/>
                <a:gd fmla="*/ 1413802 w 4713748" name="connsiteX196"/>
                <a:gd fmla="*/ 2589960 h 2722945" name="connsiteY196"/>
                <a:gd fmla="*/ 1993033 w 4713748" name="connsiteX197"/>
                <a:gd fmla="*/ 2587537 h 2722945" name="connsiteY197"/>
                <a:gd fmla="*/ 1997318 w 4713748" name="connsiteX198"/>
                <a:gd fmla="*/ 2591863 h 2722945" name="connsiteY198"/>
                <a:gd fmla="*/ 1998431 w 4713748" name="connsiteX199"/>
                <a:gd fmla="*/ 2592987 h 2722945" name="connsiteY199"/>
                <a:gd fmla="*/ 1998970 w 4713748" name="connsiteX200"/>
                <a:gd fmla="*/ 2593686 h 2722945" name="connsiteY200"/>
                <a:gd fmla="*/ 1994155 w 4713748" name="connsiteX201"/>
                <a:gd fmla="*/ 2588929 h 2722945" name="connsiteY201"/>
                <a:gd fmla="*/ 1993048 w 4713748" name="connsiteX202"/>
                <a:gd fmla="*/ 2587588 h 2722945" name="connsiteY202"/>
                <a:gd fmla="*/ 1479938 w 4713748" name="connsiteX203"/>
                <a:gd fmla="*/ 2584956 h 2722945" name="connsiteY203"/>
                <a:gd fmla="*/ 1482163 w 4713748" name="connsiteX204"/>
                <a:gd fmla="*/ 2587193 h 2722945" name="connsiteY204"/>
                <a:gd fmla="*/ 1483532 w 4713748" name="connsiteX205"/>
                <a:gd fmla="*/ 2606975 h 2722945" name="connsiteY205"/>
                <a:gd fmla="*/ 1482147 w 4713748" name="connsiteX206"/>
                <a:gd fmla="*/ 2615321 h 2722945" name="connsiteY206"/>
                <a:gd fmla="*/ 1481885 w 4713748" name="connsiteX207"/>
                <a:gd fmla="*/ 2599778 h 2722945" name="connsiteY207"/>
                <a:gd fmla="*/ 1479938 w 4713748" name="connsiteX208"/>
                <a:gd fmla="*/ 2584956 h 2722945" name="connsiteY208"/>
                <a:gd fmla="*/ 1396061 w 4713748" name="connsiteX209"/>
                <a:gd fmla="*/ 2583286 h 2722945" name="connsiteY209"/>
                <a:gd fmla="*/ 1397170 w 4713748" name="connsiteX210"/>
                <a:gd fmla="*/ 2583842 h 2722945" name="connsiteY210"/>
                <a:gd fmla="*/ 1400375 w 4713748" name="connsiteX211"/>
                <a:gd fmla="*/ 2585450 h 2722945" name="connsiteY211"/>
                <a:gd fmla="*/ 1486168 w 4713748" name="connsiteX212"/>
                <a:gd fmla="*/ 2582832 h 2722945" name="connsiteY212"/>
                <a:gd fmla="*/ 1484881 w 4713748" name="connsiteX213"/>
                <a:gd fmla="*/ 2586021 h 2722945" name="connsiteY213"/>
                <a:gd fmla="*/ 1484363 w 4713748" name="connsiteX214"/>
                <a:gd fmla="*/ 2585098 h 2722945" name="connsiteY214"/>
                <a:gd fmla="*/ 1486032 w 4713748" name="connsiteX215"/>
                <a:gd fmla="*/ 2582891 h 2722945" name="connsiteY215"/>
                <a:gd fmla="*/ 2023239 w 4713748" name="connsiteX216"/>
                <a:gd fmla="*/ 2582766 h 2722945" name="connsiteY216"/>
                <a:gd fmla="*/ 2022715 w 4713748" name="connsiteX217"/>
                <a:gd fmla="*/ 2584131 h 2722945" name="connsiteY217"/>
                <a:gd fmla="*/ 2023837 w 4713748" name="connsiteX218"/>
                <a:gd fmla="*/ 2584496 h 2722945" name="connsiteY218"/>
                <a:gd fmla="*/ 2026045 w 4713748" name="connsiteX219"/>
                <a:gd fmla="*/ 2585216 h 2722945" name="connsiteY219"/>
                <a:gd fmla="*/ 2023837 w 4713748" name="connsiteX220"/>
                <a:gd fmla="*/ 2587374 h 2722945" name="connsiteY220"/>
                <a:gd fmla="*/ 2021944 w 4713748" name="connsiteX221"/>
                <a:gd fmla="*/ 2586140 h 2722945" name="connsiteY221"/>
                <a:gd fmla="*/ 2018944 w 4713748" name="connsiteX222"/>
                <a:gd fmla="*/ 2593960 h 2722945" name="connsiteY222"/>
                <a:gd fmla="*/ 2017770 w 4713748" name="connsiteX223"/>
                <a:gd fmla="*/ 2596793 h 2722945" name="connsiteY223"/>
                <a:gd fmla="*/ 2019558 w 4713748" name="connsiteX224"/>
                <a:gd fmla="*/ 2598598 h 2722945" name="connsiteY224"/>
                <a:gd fmla="*/ 2026229 w 4713748" name="connsiteX225"/>
                <a:gd fmla="*/ 2600843 h 2722945" name="connsiteY225"/>
                <a:gd fmla="*/ 2028453 w 4713748" name="connsiteX226"/>
                <a:gd fmla="*/ 2600843 h 2722945" name="connsiteY226"/>
                <a:gd fmla="*/ 2030677 w 4713748" name="connsiteX227"/>
                <a:gd fmla="*/ 2600843 h 2722945" name="connsiteY227"/>
                <a:gd fmla="*/ 2030741 w 4713748" name="connsiteX228"/>
                <a:gd fmla="*/ 2600827 h 2722945" name="connsiteY228"/>
                <a:gd fmla="*/ 2030741 w 4713748" name="connsiteX229"/>
                <a:gd fmla="*/ 2598433 h 2722945" name="connsiteY229"/>
                <a:gd fmla="*/ 2033937 w 4713748" name="connsiteX230"/>
                <a:gd fmla="*/ 2600021 h 2722945" name="connsiteY230"/>
                <a:gd fmla="*/ 2039573 w 4713748" name="connsiteX231"/>
                <a:gd fmla="*/ 2598598 h 2722945" name="connsiteY231"/>
                <a:gd fmla="*/ 2041797 w 4713748" name="connsiteX232"/>
                <a:gd fmla="*/ 2598598 h 2722945" name="connsiteY232"/>
                <a:gd fmla="*/ 2041797 w 4713748" name="connsiteX233"/>
                <a:gd fmla="*/ 2600843 h 2722945" name="connsiteY233"/>
                <a:gd fmla="*/ 2044021 w 4713748" name="connsiteX234"/>
                <a:gd fmla="*/ 2598598 h 2722945" name="connsiteY234"/>
                <a:gd fmla="*/ 2046245 w 4713748" name="connsiteX235"/>
                <a:gd fmla="*/ 2603088 h 2722945" name="connsiteY235"/>
                <a:gd fmla="*/ 2046245 w 4713748" name="connsiteX236"/>
                <a:gd fmla="*/ 2605175 h 2722945" name="connsiteY236"/>
                <a:gd fmla="*/ 2046334 w 4713748" name="connsiteX237"/>
                <a:gd fmla="*/ 2605175 h 2722945" name="connsiteY237"/>
                <a:gd fmla="*/ 2046334 w 4713748" name="connsiteX238"/>
                <a:gd fmla="*/ 2607397 h 2722945" name="connsiteY238"/>
                <a:gd fmla="*/ 2047605 w 4713748" name="connsiteX239"/>
                <a:gd fmla="*/ 2607397 h 2722945" name="connsiteY239"/>
                <a:gd fmla="*/ 2044082 w 4713748" name="connsiteX240"/>
                <a:gd fmla="*/ 2595638 h 2722945" name="connsiteY240"/>
                <a:gd fmla="*/ 2043706 w 4713748" name="connsiteX241"/>
                <a:gd fmla="*/ 2596005 h 2722945" name="connsiteY241"/>
                <a:gd fmla="*/ 2041498 w 4713748" name="connsiteX242"/>
                <a:gd fmla="*/ 2598163 h 2722945" name="connsiteY242"/>
                <a:gd fmla="*/ 2039290 w 4713748" name="connsiteX243"/>
                <a:gd fmla="*/ 2598163 h 2722945" name="connsiteY243"/>
                <a:gd fmla="*/ 2039290 w 4713748" name="connsiteX244"/>
                <a:gd fmla="*/ 2596005 h 2722945" name="connsiteY244"/>
                <a:gd fmla="*/ 2039290 w 4713748" name="connsiteX245"/>
                <a:gd fmla="*/ 2593847 h 2722945" name="connsiteY245"/>
                <a:gd fmla="*/ 2039290 w 4713748" name="connsiteX246"/>
                <a:gd fmla="*/ 2591690 h 2722945" name="connsiteY246"/>
                <a:gd fmla="*/ 2037083 w 4713748" name="connsiteX247"/>
                <a:gd fmla="*/ 2589532 h 2722945" name="connsiteY247"/>
                <a:gd fmla="*/ 2034875 w 4713748" name="connsiteX248"/>
                <a:gd fmla="*/ 2587374 h 2722945" name="connsiteY248"/>
                <a:gd fmla="*/ 2032668 w 4713748" name="connsiteX249"/>
                <a:gd fmla="*/ 2587374 h 2722945" name="connsiteY249"/>
                <a:gd fmla="*/ 2030460 w 4713748" name="connsiteX250"/>
                <a:gd fmla="*/ 2587374 h 2722945" name="connsiteY250"/>
                <a:gd fmla="*/ 2028252 w 4713748" name="connsiteX251"/>
                <a:gd fmla="*/ 2587374 h 2722945" name="connsiteY251"/>
                <a:gd fmla="*/ 2028252 w 4713748" name="connsiteX252"/>
                <a:gd fmla="*/ 2585216 h 2722945" name="connsiteY252"/>
                <a:gd fmla="*/ 2026045 w 4713748" name="connsiteX253"/>
                <a:gd fmla="*/ 2585216 h 2722945" name="connsiteY253"/>
                <a:gd fmla="*/ 2023837 w 4713748" name="connsiteX254"/>
                <a:gd fmla="*/ 2583058 h 2722945" name="connsiteY254"/>
                <a:gd fmla="*/ 1977014 w 4713748" name="connsiteX255"/>
                <a:gd fmla="*/ 2582130 h 2722945" name="connsiteY255"/>
                <a:gd fmla="*/ 1979236 w 4713748" name="connsiteX256"/>
                <a:gd fmla="*/ 2585091 h 2722945" name="connsiteY256"/>
                <a:gd fmla="*/ 1977014 w 4713748" name="connsiteX257"/>
                <a:gd fmla="*/ 2582870 h 2722945" name="connsiteY257"/>
                <a:gd fmla="*/ 1781902 w 4713748" name="connsiteX258"/>
                <a:gd fmla="*/ 2580644 h 2722945" name="connsiteY258"/>
                <a:gd fmla="*/ 1780980 w 4713748" name="connsiteX259"/>
                <a:gd fmla="*/ 2583625 h 2722945" name="connsiteY259"/>
                <a:gd fmla="*/ 1781067 w 4713748" name="connsiteX260"/>
                <a:gd fmla="*/ 2583137 h 2722945" name="connsiteY260"/>
                <a:gd fmla="*/ 1781624 w 4713748" name="connsiteX261"/>
                <a:gd fmla="*/ 2581475 h 2722945" name="connsiteY261"/>
                <a:gd fmla="*/ 1781902 w 4713748" name="connsiteX262"/>
                <a:gd fmla="*/ 2580644 h 2722945" name="connsiteY262"/>
                <a:gd fmla="*/ 1493265 w 4713748" name="connsiteX263"/>
                <a:gd fmla="*/ 2578478 h 2722945" name="connsiteY263"/>
                <a:gd fmla="*/ 1491040 w 4713748" name="connsiteX264"/>
                <a:gd fmla="*/ 2580685 h 2722945" name="connsiteY264"/>
                <a:gd fmla="*/ 1486168 w 4713748" name="connsiteX265"/>
                <a:gd fmla="*/ 2582832 h 2722945" name="connsiteY265"/>
                <a:gd fmla="*/ 1487145 w 4713748" name="connsiteX266"/>
                <a:gd fmla="*/ 2580409 h 2722945" name="connsiteY266"/>
                <a:gd fmla="*/ 1493265 w 4713748" name="connsiteX267"/>
                <a:gd fmla="*/ 2578478 h 2722945" name="connsiteY267"/>
                <a:gd fmla="*/ 1974792 w 4713748" name="connsiteX268"/>
                <a:gd fmla="*/ 2578429 h 2722945" name="connsiteY268"/>
                <a:gd fmla="*/ 1977014 w 4713748" name="connsiteX269"/>
                <a:gd fmla="*/ 2580650 h 2722945" name="connsiteY269"/>
                <a:gd fmla="*/ 1977014 w 4713748" name="connsiteX270"/>
                <a:gd fmla="*/ 2582130 h 2722945" name="connsiteY270"/>
                <a:gd fmla="*/ 1975903 w 4713748" name="connsiteX271"/>
                <a:gd fmla="*/ 2580650 h 2722945" name="connsiteY271"/>
                <a:gd fmla="*/ 1394495 w 4713748" name="connsiteX272"/>
                <a:gd fmla="*/ 2578142 h 2722945" name="connsiteY272"/>
                <a:gd fmla="*/ 1398279 w 4713748" name="connsiteX273"/>
                <a:gd fmla="*/ 2581061 h 2722945" name="connsiteY273"/>
                <a:gd fmla="*/ 1396061 w 4713748" name="connsiteX274"/>
                <a:gd fmla="*/ 2581061 h 2722945" name="connsiteY274"/>
                <a:gd fmla="*/ 2037673 w 4713748" name="connsiteX275"/>
                <a:gd fmla="*/ 2575494 h 2722945" name="connsiteY275"/>
                <a:gd fmla="*/ 2041654 w 4713748" name="connsiteX276"/>
                <a:gd fmla="*/ 2578930 h 2722945" name="connsiteY276"/>
                <a:gd fmla="*/ 2039970 w 4713748" name="connsiteX277"/>
                <a:gd fmla="*/ 2578930 h 2722945" name="connsiteY277"/>
                <a:gd fmla="*/ 2038287 w 4713748" name="connsiteX278"/>
                <a:gd fmla="*/ 2576710 h 2722945" name="connsiteY278"/>
                <a:gd fmla="*/ 1935326 w 4713748" name="connsiteX279"/>
                <a:gd fmla="*/ 2574116 h 2722945" name="connsiteY279"/>
                <a:gd fmla="*/ 1930562 w 4713748" name="connsiteX280"/>
                <a:gd fmla="*/ 2579052 h 2722945" name="connsiteY280"/>
                <a:gd fmla="*/ 1930562 w 4713748" name="connsiteX281"/>
                <a:gd fmla="*/ 2580688 h 2722945" name="connsiteY281"/>
                <a:gd fmla="*/ 1930658 w 4713748" name="connsiteX282"/>
                <a:gd fmla="*/ 2580688 h 2722945" name="connsiteY282"/>
                <a:gd fmla="*/ 1435440 w 4713748" name="connsiteX283"/>
                <a:gd fmla="*/ 2573769 h 2722945" name="connsiteY283"/>
                <a:gd fmla="*/ 1437665 w 4713748" name="connsiteX284"/>
                <a:gd fmla="*/ 2578244 h 2722945" name="connsiteY284"/>
                <a:gd fmla="*/ 1439890 w 4713748" name="connsiteX285"/>
                <a:gd fmla="*/ 2578244 h 2722945" name="connsiteY285"/>
                <a:gd fmla="*/ 1439890 w 4713748" name="connsiteX286"/>
                <a:gd fmla="*/ 2580481 h 2722945" name="connsiteY286"/>
                <a:gd fmla="*/ 1438410 w 4713748" name="connsiteX287"/>
                <a:gd fmla="*/ 2583457 h 2722945" name="connsiteY287"/>
                <a:gd fmla="*/ 1440257 w 4713748" name="connsiteX288"/>
                <a:gd fmla="*/ 2580684 h 2722945" name="connsiteY288"/>
                <a:gd fmla="*/ 1442479 w 4713748" name="connsiteX289"/>
                <a:gd fmla="*/ 2580684 h 2722945" name="connsiteY289"/>
                <a:gd fmla="*/ 1444701 w 4713748" name="connsiteX290"/>
                <a:gd fmla="*/ 2580684 h 2722945" name="connsiteY290"/>
                <a:gd fmla="*/ 1446923 w 4713748" name="connsiteX291"/>
                <a:gd fmla="*/ 2580684 h 2722945" name="connsiteY291"/>
                <a:gd fmla="*/ 1449145 w 4713748" name="connsiteX292"/>
                <a:gd fmla="*/ 2582908 h 2722945" name="connsiteY292"/>
                <a:gd fmla="*/ 1451368 w 4713748" name="connsiteX293"/>
                <a:gd fmla="*/ 2582908 h 2722945" name="connsiteY293"/>
                <a:gd fmla="*/ 1451368 w 4713748" name="connsiteX294"/>
                <a:gd fmla="*/ 2585132 h 2722945" name="connsiteY294"/>
                <a:gd fmla="*/ 1451368 w 4713748" name="connsiteX295"/>
                <a:gd fmla="*/ 2587356 h 2722945" name="connsiteY295"/>
                <a:gd fmla="*/ 1449145 w 4713748" name="connsiteX296"/>
                <a:gd fmla="*/ 2589580 h 2722945" name="connsiteY296"/>
                <a:gd fmla="*/ 1446923 w 4713748" name="connsiteX297"/>
                <a:gd fmla="*/ 2589580 h 2722945" name="connsiteY297"/>
                <a:gd fmla="*/ 1444701 w 4713748" name="connsiteX298"/>
                <a:gd fmla="*/ 2591804 h 2722945" name="connsiteY298"/>
                <a:gd fmla="*/ 1444701 w 4713748" name="connsiteX299"/>
                <a:gd fmla="*/ 2594028 h 2722945" name="connsiteY299"/>
                <a:gd fmla="*/ 1442479 w 4713748" name="connsiteX300"/>
                <a:gd fmla="*/ 2598476 h 2722945" name="connsiteY300"/>
                <a:gd fmla="*/ 1440257 w 4713748" name="connsiteX301"/>
                <a:gd fmla="*/ 2607371 h 2722945" name="connsiteY301"/>
                <a:gd fmla="*/ 1440257 w 4713748" name="connsiteX302"/>
                <a:gd fmla="*/ 2614043 h 2722945" name="connsiteY302"/>
                <a:gd fmla="*/ 1440257 w 4713748" name="connsiteX303"/>
                <a:gd fmla="*/ 2618491 h 2722945" name="connsiteY303"/>
                <a:gd fmla="*/ 1442479 w 4713748" name="connsiteX304"/>
                <a:gd fmla="*/ 2622939 h 2722945" name="connsiteY304"/>
                <a:gd fmla="*/ 1443961 w 4713748" name="connsiteX305"/>
                <a:gd fmla="*/ 2625904 h 2722945" name="connsiteY305"/>
                <a:gd fmla="*/ 1442479 w 4713748" name="connsiteX306"/>
                <a:gd fmla="*/ 2627387 h 2722945" name="connsiteY306"/>
                <a:gd fmla="*/ 1440257 w 4713748" name="connsiteX307"/>
                <a:gd fmla="*/ 2627387 h 2722945" name="connsiteY307"/>
                <a:gd fmla="*/ 1446923 w 4713748" name="connsiteX308"/>
                <a:gd fmla="*/ 2629611 h 2722945" name="connsiteY308"/>
                <a:gd fmla="*/ 1446923 w 4713748" name="connsiteX309"/>
                <a:gd fmla="*/ 2627387 h 2722945" name="connsiteY309"/>
                <a:gd fmla="*/ 1444701 w 4713748" name="connsiteX310"/>
                <a:gd fmla="*/ 2627387 h 2722945" name="connsiteY310"/>
                <a:gd fmla="*/ 1443961 w 4713748" name="connsiteX311"/>
                <a:gd fmla="*/ 2625904 h 2722945" name="connsiteY311"/>
                <a:gd fmla="*/ 1446923 w 4713748" name="connsiteX312"/>
                <a:gd fmla="*/ 2622939 h 2722945" name="connsiteY312"/>
                <a:gd fmla="*/ 1449145 w 4713748" name="connsiteX313"/>
                <a:gd fmla="*/ 2620715 h 2722945" name="connsiteY313"/>
                <a:gd fmla="*/ 1455812 w 4713748" name="connsiteX314"/>
                <a:gd fmla="*/ 2616267 h 2722945" name="connsiteY314"/>
                <a:gd fmla="*/ 1464700 w 4713748" name="connsiteX315"/>
                <a:gd fmla="*/ 2602923 h 2722945" name="connsiteY315"/>
                <a:gd fmla="*/ 1464700 w 4713748" name="connsiteX316"/>
                <a:gd fmla="*/ 2600700 h 2722945" name="connsiteY316"/>
                <a:gd fmla="*/ 1464700 w 4713748" name="connsiteX317"/>
                <a:gd fmla="*/ 2598476 h 2722945" name="connsiteY317"/>
                <a:gd fmla="*/ 1469144 w 4713748" name="connsiteX318"/>
                <a:gd fmla="*/ 2594028 h 2722945" name="connsiteY318"/>
                <a:gd fmla="*/ 1466922 w 4713748" name="connsiteX319"/>
                <a:gd fmla="*/ 2598476 h 2722945" name="connsiteY319"/>
                <a:gd fmla="*/ 1475811 w 4713748" name="connsiteX320"/>
                <a:gd fmla="*/ 2580684 h 2722945" name="connsiteY320"/>
                <a:gd fmla="*/ 1475811 w 4713748" name="connsiteX321"/>
                <a:gd fmla="*/ 2582908 h 2722945" name="connsiteY321"/>
                <a:gd fmla="*/ 1451368 w 4713748" name="connsiteX322"/>
                <a:gd fmla="*/ 2625163 h 2722945" name="connsiteY322"/>
                <a:gd fmla="*/ 1438035 w 4713748" name="connsiteX323"/>
                <a:gd fmla="*/ 2629611 h 2722945" name="connsiteY323"/>
                <a:gd fmla="*/ 1435813 w 4713748" name="connsiteX324"/>
                <a:gd fmla="*/ 2616267 h 2722945" name="connsiteY324"/>
                <a:gd fmla="*/ 1435813 w 4713748" name="connsiteX325"/>
                <a:gd fmla="*/ 2614043 h 2722945" name="connsiteY325"/>
                <a:gd fmla="*/ 1435813 w 4713748" name="connsiteX326"/>
                <a:gd fmla="*/ 2609595 h 2722945" name="connsiteY326"/>
                <a:gd fmla="*/ 1435813 w 4713748" name="connsiteX327"/>
                <a:gd fmla="*/ 2600700 h 2722945" name="connsiteY327"/>
                <a:gd fmla="*/ 1435813 w 4713748" name="connsiteX328"/>
                <a:gd fmla="*/ 2598476 h 2722945" name="connsiteY328"/>
                <a:gd fmla="*/ 1435813 w 4713748" name="connsiteX329"/>
                <a:gd fmla="*/ 2591804 h 2722945" name="connsiteY329"/>
                <a:gd fmla="*/ 1435813 w 4713748" name="connsiteX330"/>
                <a:gd fmla="*/ 2589580 h 2722945" name="connsiteY330"/>
                <a:gd fmla="*/ 1435813 w 4713748" name="connsiteX331"/>
                <a:gd fmla="*/ 2588681 h 2722945" name="connsiteY331"/>
                <a:gd fmla="*/ 1435440 w 4713748" name="connsiteX332"/>
                <a:gd fmla="*/ 2589430 h 2722945" name="connsiteY332"/>
                <a:gd fmla="*/ 1433215 w 4713748" name="connsiteX333"/>
                <a:gd fmla="*/ 2589430 h 2722945" name="connsiteY333"/>
                <a:gd fmla="*/ 1430990 w 4713748" name="connsiteX334"/>
                <a:gd fmla="*/ 2591668 h 2722945" name="connsiteY334"/>
                <a:gd fmla="*/ 1430990 w 4713748" name="connsiteX335"/>
                <a:gd fmla="*/ 2596142 h 2722945" name="connsiteY335"/>
                <a:gd fmla="*/ 1426540 w 4713748" name="connsiteX336"/>
                <a:gd fmla="*/ 2605091 h 2722945" name="connsiteY336"/>
                <a:gd fmla="*/ 1426540 w 4713748" name="connsiteX337"/>
                <a:gd fmla="*/ 2618515 h 2722945" name="connsiteY337"/>
                <a:gd fmla="*/ 1426540 w 4713748" name="connsiteX338"/>
                <a:gd fmla="*/ 2629701 h 2722945" name="connsiteY338"/>
                <a:gd fmla="*/ 1430990 w 4713748" name="connsiteX339"/>
                <a:gd fmla="*/ 2636413 h 2722945" name="connsiteY339"/>
                <a:gd fmla="*/ 1435440 w 4713748" name="connsiteX340"/>
                <a:gd fmla="*/ 2643125 h 2722945" name="connsiteY340"/>
                <a:gd fmla="*/ 1439890 w 4713748" name="connsiteX341"/>
                <a:gd fmla="*/ 2645362 h 2722945" name="connsiteY341"/>
                <a:gd fmla="*/ 1442115 w 4713748" name="connsiteX342"/>
                <a:gd fmla="*/ 2647600 h 2722945" name="connsiteY342"/>
                <a:gd fmla="*/ 1444340 w 4713748" name="connsiteX343"/>
                <a:gd fmla="*/ 2647600 h 2722945" name="connsiteY343"/>
                <a:gd fmla="*/ 1448790 w 4713748" name="connsiteX344"/>
                <a:gd fmla="*/ 2652074 h 2722945" name="connsiteY344"/>
                <a:gd fmla="*/ 1455464 w 4713748" name="connsiteX345"/>
                <a:gd fmla="*/ 2652074 h 2722945" name="connsiteY345"/>
                <a:gd fmla="*/ 1457689 w 4713748" name="connsiteX346"/>
                <a:gd fmla="*/ 2652074 h 2722945" name="connsiteY346"/>
                <a:gd fmla="*/ 1466589 w 4713748" name="connsiteX347"/>
                <a:gd fmla="*/ 2647600 h 2722945" name="connsiteY347"/>
                <a:gd fmla="*/ 1479938 w 4713748" name="connsiteX348"/>
                <a:gd fmla="*/ 2622989 h 2722945" name="connsiteY348"/>
                <a:gd fmla="*/ 1479938 w 4713748" name="connsiteX349"/>
                <a:gd fmla="*/ 2625227 h 2722945" name="connsiteY349"/>
                <a:gd fmla="*/ 1477713 w 4713748" name="connsiteX350"/>
                <a:gd fmla="*/ 2629701 h 2722945" name="connsiteY350"/>
                <a:gd fmla="*/ 1475490 w 4713748" name="connsiteX351"/>
                <a:gd fmla="*/ 2636410 h 2722945" name="connsiteY351"/>
                <a:gd fmla="*/ 1475489 w 4713748" name="connsiteX352"/>
                <a:gd fmla="*/ 2636413 h 2722945" name="connsiteY352"/>
                <a:gd fmla="*/ 1475489 w 4713748" name="connsiteX353"/>
                <a:gd fmla="*/ 2636414 h 2722945" name="connsiteY353"/>
                <a:gd fmla="*/ 1472134 w 4713748" name="connsiteX354"/>
                <a:gd fmla="*/ 2644846 h 2722945" name="connsiteY354"/>
                <a:gd fmla="*/ 1459914 w 4713748" name="connsiteX355"/>
                <a:gd fmla="*/ 2652074 h 2722945" name="connsiteY355"/>
                <a:gd fmla="*/ 1465343 w 4713748" name="connsiteX356"/>
                <a:gd fmla="*/ 2651528 h 2722945" name="connsiteY356"/>
                <a:gd fmla="*/ 1459914 w 4713748" name="connsiteX357"/>
                <a:gd fmla="*/ 2656549 h 2722945" name="connsiteY357"/>
                <a:gd fmla="*/ 1422091 w 4713748" name="connsiteX358"/>
                <a:gd fmla="*/ 2631939 h 2722945" name="connsiteY358"/>
                <a:gd fmla="*/ 1422091 w 4713748" name="connsiteX359"/>
                <a:gd fmla="*/ 2629701 h 2722945" name="connsiteY359"/>
                <a:gd fmla="*/ 1419866 w 4713748" name="connsiteX360"/>
                <a:gd fmla="*/ 2622989 h 2722945" name="connsiteY360"/>
                <a:gd fmla="*/ 1419866 w 4713748" name="connsiteX361"/>
                <a:gd fmla="*/ 2609566 h 2722945" name="connsiteY361"/>
                <a:gd fmla="*/ 1419866 w 4713748" name="connsiteX362"/>
                <a:gd fmla="*/ 2605091 h 2722945" name="connsiteY362"/>
                <a:gd fmla="*/ 1422091 w 4713748" name="connsiteX363"/>
                <a:gd fmla="*/ 2593905 h 2722945" name="connsiteY363"/>
                <a:gd fmla="*/ 1422091 w 4713748" name="connsiteX364"/>
                <a:gd fmla="*/ 2591668 h 2722945" name="connsiteY364"/>
                <a:gd fmla="*/ 1422091 w 4713748" name="connsiteX365"/>
                <a:gd fmla="*/ 2589544 h 2722945" name="connsiteY365"/>
                <a:gd fmla="*/ 1409939 w 4713748" name="connsiteX366"/>
                <a:gd fmla="*/ 2588410 h 2722945" name="connsiteY366"/>
                <a:gd fmla="*/ 1408374 w 4713748" name="connsiteX367"/>
                <a:gd fmla="*/ 2587782 h 2722945" name="connsiteY367"/>
                <a:gd fmla="*/ 1422091 w 4713748" name="connsiteX368"/>
                <a:gd fmla="*/ 2587965 h 2722945" name="connsiteY368"/>
                <a:gd fmla="*/ 1422091 w 4713748" name="connsiteX369"/>
                <a:gd fmla="*/ 2587193 h 2722945" name="connsiteY369"/>
                <a:gd fmla="*/ 1428765 w 4713748" name="connsiteX370"/>
                <a:gd fmla="*/ 2576007 h 2722945" name="connsiteY370"/>
                <a:gd fmla="*/ 1430990 w 4713748" name="connsiteX371"/>
                <a:gd fmla="*/ 2576007 h 2722945" name="connsiteY371"/>
                <a:gd fmla="*/ 1433215 w 4713748" name="connsiteX372"/>
                <a:gd fmla="*/ 2576007 h 2722945" name="connsiteY372"/>
                <a:gd fmla="*/ 1435440 w 4713748" name="connsiteX373"/>
                <a:gd fmla="*/ 2573769 h 2722945" name="connsiteY373"/>
                <a:gd fmla="*/ 2034919 w 4713748" name="connsiteX374"/>
                <a:gd fmla="*/ 2572268 h 2722945" name="connsiteY374"/>
                <a:gd fmla="*/ 2037164 w 4713748" name="connsiteX375"/>
                <a:gd fmla="*/ 2574489 h 2722945" name="connsiteY375"/>
                <a:gd fmla="*/ 2037673 w 4713748" name="connsiteX376"/>
                <a:gd fmla="*/ 2575494 h 2722945" name="connsiteY376"/>
                <a:gd fmla="*/ 2036784 w 4713748" name="connsiteX377"/>
                <a:gd fmla="*/ 2574728 h 2722945" name="connsiteY377"/>
                <a:gd fmla="*/ 1988423 w 4713748" name="connsiteX378"/>
                <a:gd fmla="*/ 2571658 h 2722945" name="connsiteY378"/>
                <a:gd fmla="*/ 1990647 w 4713748" name="connsiteX379"/>
                <a:gd fmla="*/ 2582883 h 2722945" name="connsiteY379"/>
                <a:gd fmla="*/ 1992308 w 4713748" name="connsiteX380"/>
                <a:gd fmla="*/ 2585039 h 2722945" name="connsiteY380"/>
                <a:gd fmla="*/ 1993033 w 4713748" name="connsiteX381"/>
                <a:gd fmla="*/ 2587537 h 2722945" name="connsiteY381"/>
                <a:gd fmla="*/ 1992871 w 4713748" name="connsiteX382"/>
                <a:gd fmla="*/ 2587373 h 2722945" name="connsiteY382"/>
                <a:gd fmla="*/ 1993048 w 4713748" name="connsiteX383"/>
                <a:gd fmla="*/ 2587588 h 2722945" name="connsiteY383"/>
                <a:gd fmla="*/ 1993149 w 4713748" name="connsiteX384"/>
                <a:gd fmla="*/ 2587934 h 2722945" name="connsiteY384"/>
                <a:gd fmla="*/ 1994155 w 4713748" name="connsiteX385"/>
                <a:gd fmla="*/ 2588929 h 2722945" name="connsiteY385"/>
                <a:gd fmla="*/ 2003990 w 4713748" name="connsiteX386"/>
                <a:gd fmla="*/ 2600843 h 2722945" name="connsiteY386"/>
                <a:gd fmla="*/ 2004714 w 4713748" name="connsiteX387"/>
                <a:gd fmla="*/ 2601574 h 2722945" name="connsiteY387"/>
                <a:gd fmla="*/ 2004839 w 4713748" name="connsiteX388"/>
                <a:gd fmla="*/ 2601303 h 2722945" name="connsiteY388"/>
                <a:gd fmla="*/ 2004485 w 4713748" name="connsiteX389"/>
                <a:gd fmla="*/ 2600843 h 2722945" name="connsiteY389"/>
                <a:gd fmla="*/ 2005051 w 4713748" name="connsiteX390"/>
                <a:gd fmla="*/ 2600843 h 2722945" name="connsiteY390"/>
                <a:gd fmla="*/ 2005414 w 4713748" name="connsiteX391"/>
                <a:gd fmla="*/ 2600053 h 2722945" name="connsiteY391"/>
                <a:gd fmla="*/ 2001859 w 4713748" name="connsiteX392"/>
                <a:gd fmla="*/ 2596540 h 2722945" name="connsiteY392"/>
                <a:gd fmla="*/ 2001766 w 4713748" name="connsiteX393"/>
                <a:gd fmla="*/ 2596353 h 2722945" name="connsiteY393"/>
                <a:gd fmla="*/ 1998431 w 4713748" name="connsiteX394"/>
                <a:gd fmla="*/ 2592987 h 2722945" name="connsiteY394"/>
                <a:gd fmla="*/ 1992308 w 4713748" name="connsiteX395"/>
                <a:gd fmla="*/ 2585039 h 2722945" name="connsiteY395"/>
                <a:gd fmla="*/ 1540002 w 4713748" name="connsiteX396"/>
                <a:gd fmla="*/ 2569652 h 2722945" name="connsiteY396"/>
                <a:gd fmla="*/ 1537776 w 4713748" name="connsiteX397"/>
                <a:gd fmla="*/ 2585098 h 2722945" name="connsiteY397"/>
                <a:gd fmla="*/ 1502168 w 4713748" name="connsiteX398"/>
                <a:gd fmla="*/ 2609370 h 2722945" name="connsiteY398"/>
                <a:gd fmla="*/ 1504393 w 4713748" name="connsiteX399"/>
                <a:gd fmla="*/ 2609370 h 2722945" name="connsiteY399"/>
                <a:gd fmla="*/ 1513852 w 4713748" name="connsiteX400"/>
                <a:gd fmla="*/ 2603935 h 2722945" name="connsiteY400"/>
                <a:gd fmla="*/ 1516861 w 4713748" name="connsiteX401"/>
                <a:gd fmla="*/ 2602908 h 2722945" name="connsiteY401"/>
                <a:gd fmla="*/ 1506619 w 4713748" name="connsiteX402"/>
                <a:gd fmla="*/ 2609370 h 2722945" name="connsiteY402"/>
                <a:gd fmla="*/ 1513295 w 4713748" name="connsiteX403"/>
                <a:gd fmla="*/ 2607163 h 2722945" name="connsiteY403"/>
                <a:gd fmla="*/ 1522197 w 4713748" name="connsiteX404"/>
                <a:gd fmla="*/ 2602750 h 2722945" name="connsiteY404"/>
                <a:gd fmla="*/ 1531100 w 4713748" name="connsiteX405"/>
                <a:gd fmla="*/ 2593924 h 2722945" name="connsiteY405"/>
                <a:gd fmla="*/ 1523755 w 4713748" name="connsiteX406"/>
                <a:gd fmla="*/ 2598558 h 2722945" name="connsiteY406"/>
                <a:gd fmla="*/ 1524277 w 4713748" name="connsiteX407"/>
                <a:gd fmla="*/ 2597945 h 2722945" name="connsiteY407"/>
                <a:gd fmla="*/ 1528874 w 4713748" name="connsiteX408"/>
                <a:gd fmla="*/ 2595303 h 2722945" name="connsiteY408"/>
                <a:gd fmla="*/ 1531322 w 4713748" name="connsiteX409"/>
                <a:gd fmla="*/ 2589660 h 2722945" name="connsiteY409"/>
                <a:gd fmla="*/ 1533325 w 4713748" name="connsiteX410"/>
                <a:gd fmla="*/ 2587304 h 2722945" name="connsiteY410"/>
                <a:gd fmla="*/ 1540002 w 4713748" name="connsiteX411"/>
                <a:gd fmla="*/ 2569652 h 2722945" name="connsiteY411"/>
                <a:gd fmla="*/ 2003990 w 4713748" name="connsiteX412"/>
                <a:gd fmla="*/ 2566952 h 2722945" name="connsiteY412"/>
                <a:gd fmla="*/ 2003990 w 4713748" name="connsiteX413"/>
                <a:gd fmla="*/ 2567168 h 2722945" name="connsiteY413"/>
                <a:gd fmla="*/ 2001766 w 4713748" name="connsiteX414"/>
                <a:gd fmla="*/ 2567168 h 2722945" name="connsiteY414"/>
                <a:gd fmla="*/ 1997318 w 4713748" name="connsiteX415"/>
                <a:gd fmla="*/ 2567168 h 2722945" name="connsiteY415"/>
                <a:gd fmla="*/ 1992871 w 4713748" name="connsiteX416"/>
                <a:gd fmla="*/ 2569413 h 2722945" name="connsiteY416"/>
                <a:gd fmla="*/ 1990647 w 4713748" name="connsiteX417"/>
                <a:gd fmla="*/ 2571658 h 2722945" name="connsiteY417"/>
                <a:gd fmla="*/ 1992871 w 4713748" name="connsiteX418"/>
                <a:gd fmla="*/ 2580638 h 2722945" name="connsiteY418"/>
                <a:gd fmla="*/ 1998987 w 4713748" name="connsiteX419"/>
                <a:gd fmla="*/ 2591863 h 2722945" name="connsiteY419"/>
                <a:gd fmla="*/ 2005580 w 4713748" name="connsiteX420"/>
                <a:gd fmla="*/ 2599693 h 2722945" name="connsiteY420"/>
                <a:gd fmla="*/ 2006125 w 4713748" name="connsiteX421"/>
                <a:gd fmla="*/ 2598508 h 2722945" name="connsiteY421"/>
                <a:gd fmla="*/ 2008358 w 4713748" name="connsiteX422"/>
                <a:gd fmla="*/ 2596286 h 2722945" name="connsiteY422"/>
                <a:gd fmla="*/ 2006143 w 4713748" name="connsiteX423"/>
                <a:gd fmla="*/ 2600363 h 2722945" name="connsiteY423"/>
                <a:gd fmla="*/ 2008438 w 4713748" name="connsiteX424"/>
                <a:gd fmla="*/ 2603088 h 2722945" name="connsiteY424"/>
                <a:gd fmla="*/ 2006214 w 4713748" name="connsiteX425"/>
                <a:gd fmla="*/ 2603088 h 2722945" name="connsiteY425"/>
                <a:gd fmla="*/ 2005304 w 4713748" name="connsiteX426"/>
                <a:gd fmla="*/ 2601907 h 2722945" name="connsiteY426"/>
                <a:gd fmla="*/ 2005212 w 4713748" name="connsiteX427"/>
                <a:gd fmla="*/ 2602076 h 2722945" name="connsiteY427"/>
                <a:gd fmla="*/ 2006214 w 4713748" name="connsiteX428"/>
                <a:gd fmla="*/ 2603088 h 2722945" name="connsiteY428"/>
                <a:gd fmla="*/ 2010662 w 4713748" name="connsiteX429"/>
                <a:gd fmla="*/ 2605333 h 2722945" name="connsiteY429"/>
                <a:gd fmla="*/ 2011626 w 4713748" name="connsiteX430"/>
                <a:gd fmla="*/ 2606306 h 2722945" name="connsiteY430"/>
                <a:gd fmla="*/ 2014097 w 4713748" name="connsiteX431"/>
                <a:gd fmla="*/ 2600432 h 2722945" name="connsiteY431"/>
                <a:gd fmla="*/ 2008438 w 4713748" name="connsiteX432"/>
                <a:gd fmla="*/ 2591863 h 2722945" name="connsiteY432"/>
                <a:gd fmla="*/ 2003990 w 4713748" name="connsiteX433"/>
                <a:gd fmla="*/ 2580638 h 2722945" name="connsiteY433"/>
                <a:gd fmla="*/ 2003990 w 4713748" name="connsiteX434"/>
                <a:gd fmla="*/ 2576148 h 2722945" name="connsiteY434"/>
                <a:gd fmla="*/ 2003990 w 4713748" name="connsiteX435"/>
                <a:gd fmla="*/ 2567168 h 2722945" name="connsiteY435"/>
                <a:gd fmla="*/ 2004063 w 4713748" name="connsiteX436"/>
                <a:gd fmla="*/ 2567095 h 2722945" name="connsiteY436"/>
                <a:gd fmla="*/ 2025939 w 4713748" name="connsiteX437"/>
                <a:gd fmla="*/ 2565607 h 2722945" name="connsiteY437"/>
                <a:gd fmla="*/ 2025939 w 4713748" name="connsiteX438"/>
                <a:gd fmla="*/ 2565607 h 2722945" name="connsiteY438"/>
                <a:gd fmla="*/ 2027186 w 4713748" name="connsiteX439"/>
                <a:gd fmla="*/ 2566840 h 2722945" name="connsiteY439"/>
                <a:gd fmla="*/ 2027185 w 4713748" name="connsiteX440"/>
                <a:gd fmla="*/ 2566840 h 2722945" name="connsiteY440"/>
                <a:gd fmla="*/ 1823391 w 4713748" name="connsiteX441"/>
                <a:gd fmla="*/ 2563311 h 2722945" name="connsiteY441"/>
                <a:gd fmla="*/ 1822011 w 4713748" name="connsiteX442"/>
                <a:gd fmla="*/ 2563771 h 2722945" name="connsiteY442"/>
                <a:gd fmla="*/ 1822011 w 4713748" name="connsiteX443"/>
                <a:gd fmla="*/ 2565282 h 2722945" name="connsiteY443"/>
                <a:gd fmla="*/ 1824043 w 4713748" name="connsiteX444"/>
                <a:gd fmla="*/ 2565282 h 2722945" name="connsiteY444"/>
                <a:gd fmla="*/ 2012468 w 4713748" name="connsiteX445"/>
                <a:gd fmla="*/ 2563136 h 2722945" name="connsiteY445"/>
                <a:gd fmla="*/ 2014657 w 4713748" name="connsiteX446"/>
                <a:gd fmla="*/ 2563136 h 2722945" name="connsiteY446"/>
                <a:gd fmla="*/ 2014657 w 4713748" name="connsiteX447"/>
                <a:gd fmla="*/ 2565325 h 2722945" name="connsiteY447"/>
                <a:gd fmla="*/ 2012468 w 4713748" name="connsiteX448"/>
                <a:gd fmla="*/ 2563136 h 2722945" name="connsiteY448"/>
                <a:gd fmla="*/ 2003337 w 4713748" name="connsiteX449"/>
                <a:gd fmla="*/ 2563136 h 2722945" name="connsiteY449"/>
                <a:gd fmla="*/ 2003411 w 4713748" name="connsiteX450"/>
                <a:gd fmla="*/ 2563519 h 2722945" name="connsiteY450"/>
                <a:gd fmla="*/ 2003990 w 4713748" name="connsiteX451"/>
                <a:gd fmla="*/ 2564923 h 2722945" name="connsiteY451"/>
                <a:gd fmla="*/ 2003990 w 4713748" name="connsiteX452"/>
                <a:gd fmla="*/ 2566544 h 2722945" name="connsiteY452"/>
                <a:gd fmla="*/ 2004090 w 4713748" name="connsiteX453"/>
                <a:gd fmla="*/ 2567067 h 2722945" name="connsiteY453"/>
                <a:gd fmla="*/ 2006214 w 4713748" name="connsiteX454"/>
                <a:gd fmla="*/ 2564923 h 2722945" name="connsiteY454"/>
                <a:gd fmla="*/ 2004297 w 4713748" name="connsiteX455"/>
                <a:gd fmla="*/ 2563136 h 2722945" name="connsiteY455"/>
                <a:gd fmla="*/ 1833070 w 4713748" name="connsiteX456"/>
                <a:gd fmla="*/ 2562315 h 2722945" name="connsiteY456"/>
                <a:gd fmla="*/ 1833240 w 4713748" name="connsiteX457"/>
                <a:gd fmla="*/ 2562786 h 2722945" name="connsiteY457"/>
                <a:gd fmla="*/ 1833240 w 4713748" name="connsiteX458"/>
                <a:gd fmla="*/ 2564994 h 2722945" name="connsiteY458"/>
                <a:gd fmla="*/ 1790340 w 4713748" name="connsiteX459"/>
                <a:gd fmla="*/ 2562288 h 2722945" name="connsiteY459"/>
                <a:gd fmla="*/ 1787194 w 4713748" name="connsiteX460"/>
                <a:gd fmla="*/ 2570394 h 2722945" name="connsiteY460"/>
                <a:gd fmla="*/ 1777446 w 4713748" name="connsiteX461"/>
                <a:gd fmla="*/ 2633831 h 2722945" name="connsiteY461"/>
                <a:gd fmla="*/ 1810870 w 4713748" name="connsiteX462"/>
                <a:gd fmla="*/ 2631615 h 2722945" name="connsiteY462"/>
                <a:gd fmla="*/ 1813098 w 4713748" name="connsiteX463"/>
                <a:gd fmla="*/ 2629399 h 2722945" name="connsiteY463"/>
                <a:gd fmla="*/ 1813098 w 4713748" name="connsiteX464"/>
                <a:gd fmla="*/ 2620534 h 2722945" name="connsiteY464"/>
                <a:gd fmla="*/ 1815326 w 4713748" name="connsiteX465"/>
                <a:gd fmla="*/ 2605021 h 2722945" name="connsiteY465"/>
                <a:gd fmla="*/ 1813098 w 4713748" name="connsiteX466"/>
                <a:gd fmla="*/ 2596157 h 2722945" name="connsiteY466"/>
                <a:gd fmla="*/ 1813098 w 4713748" name="connsiteX467"/>
                <a:gd fmla="*/ 2585076 h 2722945" name="connsiteY467"/>
                <a:gd fmla="*/ 1810870 w 4713748" name="connsiteX468"/>
                <a:gd fmla="*/ 2582860 h 2722945" name="connsiteY468"/>
                <a:gd fmla="*/ 1810870 w 4713748" name="connsiteX469"/>
                <a:gd fmla="*/ 2580644 h 2722945" name="connsiteY469"/>
                <a:gd fmla="*/ 1808641 w 4713748" name="connsiteX470"/>
                <a:gd fmla="*/ 2576212 h 2722945" name="connsiteY470"/>
                <a:gd fmla="*/ 1808641 w 4713748" name="connsiteX471"/>
                <a:gd fmla="*/ 2569796 h 2722945" name="connsiteY471"/>
                <a:gd fmla="*/ 1807314 w 4713748" name="connsiteX472"/>
                <a:gd fmla="*/ 2569545 h 2722945" name="connsiteY472"/>
                <a:gd fmla="*/ 1789440 w 4713748" name="connsiteX473"/>
                <a:gd fmla="*/ 2561903 h 2722945" name="connsiteY473"/>
                <a:gd fmla="*/ 1786359 w 4713748" name="connsiteX474"/>
                <a:gd fmla="*/ 2569563 h 2722945" name="connsiteY474"/>
                <a:gd fmla="*/ 1784131 w 4713748" name="connsiteX475"/>
                <a:gd fmla="*/ 2578428 h 2722945" name="connsiteY475"/>
                <a:gd fmla="*/ 1786359 w 4713748" name="connsiteX476"/>
                <a:gd fmla="*/ 2569563 h 2722945" name="connsiteY476"/>
                <a:gd fmla="*/ 1789507 w 4713748" name="connsiteX477"/>
                <a:gd fmla="*/ 2561932 h 2722945" name="connsiteY477"/>
                <a:gd fmla="*/ 2016959 w 4713748" name="connsiteX478"/>
                <a:gd fmla="*/ 2561166 h 2722945" name="connsiteY478"/>
                <a:gd fmla="*/ 2018597 w 4713748" name="connsiteX479"/>
                <a:gd fmla="*/ 2561166 h 2722945" name="connsiteY479"/>
                <a:gd fmla="*/ 2020141 w 4713748" name="connsiteX480"/>
                <a:gd fmla="*/ 2562932 h 2722945" name="connsiteY480"/>
                <a:gd fmla="*/ 2018330 w 4713748" name="connsiteX481"/>
                <a:gd fmla="*/ 2560860 h 2722945" name="connsiteY481"/>
                <a:gd fmla="*/ 2018979 w 4713748" name="connsiteX482"/>
                <a:gd fmla="*/ 2561166 h 2722945" name="connsiteY482"/>
                <a:gd fmla="*/ 2018597 w 4713748" name="connsiteX483"/>
                <a:gd fmla="*/ 2561166 h 2722945" name="connsiteY483"/>
                <a:gd fmla="*/ 2199953 w 4713748" name="connsiteX484"/>
                <a:gd fmla="*/ 2560279 h 2722945" name="connsiteY484"/>
                <a:gd fmla="*/ 2198967 w 4713748" name="connsiteX485"/>
                <a:gd fmla="*/ 2560537 h 2722945" name="connsiteY485"/>
                <a:gd fmla="*/ 2196747 w 4713748" name="connsiteX486"/>
                <a:gd fmla="*/ 2560537 h 2722945" name="connsiteY486"/>
                <a:gd fmla="*/ 2197682 w 4713748" name="connsiteX487"/>
                <a:gd fmla="*/ 2560338 h 2722945" name="connsiteY487"/>
                <a:gd fmla="*/ 1384875 w 4713748" name="connsiteX488"/>
                <a:gd fmla="*/ 2560218 h 2722945" name="connsiteY488"/>
                <a:gd fmla="*/ 1394495 w 4713748" name="connsiteX489"/>
                <a:gd fmla="*/ 2578142 h 2722945" name="connsiteY489"/>
                <a:gd fmla="*/ 1392876 w 4713748" name="connsiteX490"/>
                <a:gd fmla="*/ 2576893 h 2722945" name="connsiteY490"/>
                <a:gd fmla="*/ 1385591 w 4713748" name="connsiteX491"/>
                <a:gd fmla="*/ 2562275 h 2722945" name="connsiteY491"/>
                <a:gd fmla="*/ 2206935 w 4713748" name="connsiteX492"/>
                <a:gd fmla="*/ 2560096 h 2722945" name="connsiteY492"/>
                <a:gd fmla="*/ 2205626 w 4713748" name="connsiteX493"/>
                <a:gd fmla="*/ 2560259 h 2722945" name="connsiteY493"/>
                <a:gd fmla="*/ 2203406 w 4713748" name="connsiteX494"/>
                <a:gd fmla="*/ 2560537 h 2722945" name="connsiteY494"/>
                <a:gd fmla="*/ 2204665 w 4713748" name="connsiteX495"/>
                <a:gd fmla="*/ 2560155 h 2722945" name="connsiteY495"/>
                <a:gd fmla="*/ 2017063 w 4713748" name="connsiteX496"/>
                <a:gd fmla="*/ 2559412 h 2722945" name="connsiteY496"/>
                <a:gd fmla="*/ 2018330 w 4713748" name="connsiteX497"/>
                <a:gd fmla="*/ 2560860 h 2722945" name="connsiteY497"/>
                <a:gd fmla="*/ 2017801 w 4713748" name="connsiteX498"/>
                <a:gd fmla="*/ 2560611 h 2722945" name="connsiteY498"/>
                <a:gd fmla="*/ 2016959 w 4713748" name="connsiteX499"/>
                <a:gd fmla="*/ 2561166 h 2722945" name="connsiteY499"/>
                <a:gd fmla="*/ 2212549 w 4713748" name="connsiteX500"/>
                <a:gd fmla="*/ 2559393 h 2722945" name="connsiteY500"/>
                <a:gd fmla="*/ 2209961 w 4713748" name="connsiteX501"/>
                <a:gd fmla="*/ 2560016 h 2722945" name="connsiteY501"/>
                <a:gd fmla="*/ 2206935 w 4713748" name="connsiteX502"/>
                <a:gd fmla="*/ 2560096 h 2722945" name="connsiteY502"/>
                <a:gd fmla="*/ 2021449 w 4713748" name="connsiteX503"/>
                <a:gd fmla="*/ 2558946 h 2722945" name="connsiteY503"/>
                <a:gd fmla="*/ 2033235 w 4713748" name="connsiteX504"/>
                <a:gd fmla="*/ 2570048 h 2722945" name="connsiteY504"/>
                <a:gd fmla="*/ 2034919 w 4713748" name="connsiteX505"/>
                <a:gd fmla="*/ 2572268 h 2722945" name="connsiteY505"/>
                <a:gd fmla="*/ 2032674 w 4713748" name="connsiteX506"/>
                <a:gd fmla="*/ 2570048 h 2722945" name="connsiteY506"/>
                <a:gd fmla="*/ 2025939 w 4713748" name="connsiteX507"/>
                <a:gd fmla="*/ 2565607 h 2722945" name="connsiteY507"/>
                <a:gd fmla="*/ 2023694 w 4713748" name="connsiteX508"/>
                <a:gd fmla="*/ 2563387 h 2722945" name="connsiteY508"/>
                <a:gd fmla="*/ 2018979 w 4713748" name="connsiteX509"/>
                <a:gd fmla="*/ 2561166 h 2722945" name="connsiteY509"/>
                <a:gd fmla="*/ 2019204 w 4713748" name="connsiteX510"/>
                <a:gd fmla="*/ 2561166 h 2722945" name="connsiteY510"/>
                <a:gd fmla="*/ 2021449 w 4713748" name="connsiteX511"/>
                <a:gd fmla="*/ 2561166 h 2722945" name="connsiteY511"/>
                <a:gd fmla="*/ 2021449 w 4713748" name="connsiteX512"/>
                <a:gd fmla="*/ 2558946 h 2722945" name="connsiteY512"/>
                <a:gd fmla="*/ 2153759 w 4713748" name="connsiteX513"/>
                <a:gd fmla="*/ 2557305 h 2722945" name="connsiteY513"/>
                <a:gd fmla="*/ 2170111 w 4713748" name="connsiteX514"/>
                <a:gd fmla="*/ 2558315 h 2722945" name="connsiteY514"/>
                <a:gd fmla="*/ 2167891 w 4713748" name="connsiteX515"/>
                <a:gd fmla="*/ 2558315 h 2722945" name="connsiteY515"/>
                <a:gd fmla="*/ 1382756 w 4713748" name="connsiteX516"/>
                <a:gd fmla="*/ 2556587 h 2722945" name="connsiteY516"/>
                <a:gd fmla="*/ 1385591 w 4713748" name="connsiteX517"/>
                <a:gd fmla="*/ 2562275 h 2722945" name="connsiteY517"/>
                <a:gd fmla="*/ 1387191 w 4713748" name="connsiteX518"/>
                <a:gd fmla="*/ 2566877 h 2722945" name="connsiteY518"/>
                <a:gd fmla="*/ 1392735 w 4713748" name="connsiteX519"/>
                <a:gd fmla="*/ 2576785 h 2722945" name="connsiteY519"/>
                <a:gd fmla="*/ 1392876 w 4713748" name="connsiteX520"/>
                <a:gd fmla="*/ 2576893 h 2722945" name="connsiteY520"/>
                <a:gd fmla="*/ 1393844 w 4713748" name="connsiteX521"/>
                <a:gd fmla="*/ 2578836 h 2722945" name="connsiteY521"/>
                <a:gd fmla="*/ 1383961 w 4713748" name="connsiteX522"/>
                <a:gd fmla="*/ 2562633 h 2722945" name="connsiteY522"/>
                <a:gd fmla="*/ 2136816 w 4713748" name="connsiteX523"/>
                <a:gd fmla="*/ 2556094 h 2722945" name="connsiteY523"/>
                <a:gd fmla="*/ 2153759 w 4713748" name="connsiteX524"/>
                <a:gd fmla="*/ 2557305 h 2722945" name="connsiteY524"/>
                <a:gd fmla="*/ 2139753 w 4713748" name="connsiteX525"/>
                <a:gd fmla="*/ 2556440 h 2722945" name="connsiteY525"/>
                <a:gd fmla="*/ 2219072 w 4713748" name="connsiteX526"/>
                <a:gd fmla="*/ 2555786 h 2722945" name="connsiteY526"/>
                <a:gd fmla="*/ 2204665 w 4713748" name="connsiteX527"/>
                <a:gd fmla="*/ 2560155 h 2722945" name="connsiteY527"/>
                <a:gd fmla="*/ 2199953 w 4713748" name="connsiteX528"/>
                <a:gd fmla="*/ 2560279 h 2722945" name="connsiteY528"/>
                <a:gd fmla="*/ 2208550 w 4713748" name="connsiteX529"/>
                <a:gd fmla="*/ 2558025 h 2722945" name="connsiteY529"/>
                <a:gd fmla="*/ 1793112 w 4713748" name="connsiteX530"/>
                <a:gd fmla="*/ 2555146 h 2722945" name="connsiteY530"/>
                <a:gd fmla="*/ 1791093 w 4713748" name="connsiteX531"/>
                <a:gd fmla="*/ 2560348 h 2722945" name="connsiteY531"/>
                <a:gd fmla="*/ 1793399 w 4713748" name="connsiteX532"/>
                <a:gd fmla="*/ 2562078 h 2722945" name="connsiteY532"/>
                <a:gd fmla="*/ 1791020 w 4713748" name="connsiteX533"/>
                <a:gd fmla="*/ 2560846 h 2722945" name="connsiteY533"/>
                <a:gd fmla="*/ 1797648 w 4713748" name="connsiteX534"/>
                <a:gd fmla="*/ 2565264 h 2722945" name="connsiteY534"/>
                <a:gd fmla="*/ 1793399 w 4713748" name="connsiteX535"/>
                <a:gd fmla="*/ 2562078 h 2722945" name="connsiteY535"/>
                <a:gd fmla="*/ 1806485 w 4713748" name="connsiteX536"/>
                <a:gd fmla="*/ 2568855 h 2722945" name="connsiteY536"/>
                <a:gd fmla="*/ 1808641 w 4713748" name="connsiteX537"/>
                <a:gd fmla="*/ 2569278 h 2722945" name="connsiteY537"/>
                <a:gd fmla="*/ 1808641 w 4713748" name="connsiteX538"/>
                <a:gd fmla="*/ 2565264 h 2722945" name="connsiteY538"/>
                <a:gd fmla="*/ 1806485 w 4713748" name="connsiteX539"/>
                <a:gd fmla="*/ 2565264 h 2722945" name="connsiteY539"/>
                <a:gd fmla="*/ 1795438 w 4713748" name="connsiteX540"/>
                <a:gd fmla="*/ 2558636 h 2722945" name="connsiteY540"/>
                <a:gd fmla="*/ 1784736 w 4713748" name="connsiteX541"/>
                <a:gd fmla="*/ 2554218 h 2722945" name="connsiteY541"/>
                <a:gd fmla="*/ 1786601 w 4713748" name="connsiteX542"/>
                <a:gd fmla="*/ 2554218 h 2722945" name="connsiteY542"/>
                <a:gd fmla="*/ 1786601 w 4713748" name="connsiteX543"/>
                <a:gd fmla="*/ 2556427 h 2722945" name="connsiteY543"/>
                <a:gd fmla="*/ 2102688 w 4713748" name="connsiteX544"/>
                <a:gd fmla="*/ 2554150 h 2722945" name="connsiteY544"/>
                <a:gd fmla="*/ 2139753 w 4713748" name="connsiteX545"/>
                <a:gd fmla="*/ 2556440 h 2722945" name="connsiteY545"/>
                <a:gd fmla="*/ 2140189 w 4713748" name="connsiteX546"/>
                <a:gd fmla="*/ 2556491 h 2722945" name="connsiteY546"/>
                <a:gd fmla="*/ 2107960 w 4713748" name="connsiteX547"/>
                <a:gd fmla="*/ 2555538 h 2722945" name="connsiteY547"/>
                <a:gd fmla="*/ 2054688 w 4713748" name="connsiteX548"/>
                <a:gd fmla="*/ 2562759 h 2722945" name="connsiteY548"/>
                <a:gd fmla="*/ 2063566 w 4713748" name="connsiteX549"/>
                <a:gd fmla="*/ 2558315 h 2722945" name="connsiteY549"/>
                <a:gd fmla="*/ 2102688 w 4713748" name="connsiteX550"/>
                <a:gd fmla="*/ 2554150 h 2722945" name="connsiteY550"/>
                <a:gd fmla="*/ 2237922 w 4713748" name="connsiteX551"/>
                <a:gd fmla="*/ 2553283 h 2722945" name="connsiteY551"/>
                <a:gd fmla="*/ 2221163 w 4713748" name="connsiteX552"/>
                <a:gd fmla="*/ 2558315 h 2722945" name="connsiteY552"/>
                <a:gd fmla="*/ 2212549 w 4713748" name="connsiteX553"/>
                <a:gd fmla="*/ 2559393 h 2722945" name="connsiteY553"/>
                <a:gd fmla="*/ 2028273 w 4713748" name="connsiteX554"/>
                <a:gd fmla="*/ 2551512 h 2722945" name="connsiteY554"/>
                <a:gd fmla="*/ 2025080 w 4713748" name="connsiteX555"/>
                <a:gd fmla="*/ 2554675 h 2722945" name="connsiteY555"/>
                <a:gd fmla="*/ 2029869 w 4713748" name="connsiteX556"/>
                <a:gd fmla="*/ 2553727 h 2722945" name="connsiteY556"/>
                <a:gd fmla="*/ 2028273 w 4713748" name="connsiteX557"/>
                <a:gd fmla="*/ 2553727 h 2722945" name="connsiteY557"/>
                <a:gd fmla="*/ 2028273 w 4713748" name="connsiteX558"/>
                <a:gd fmla="*/ 2551512 h 2722945" name="connsiteY558"/>
                <a:gd fmla="*/ 1721563 w 4713748" name="connsiteX559"/>
                <a:gd fmla="*/ 2551484 h 2722945" name="connsiteY559"/>
                <a:gd fmla="*/ 1723593 w 4713748" name="connsiteX560"/>
                <a:gd fmla="*/ 2552004 h 2722945" name="connsiteY560"/>
                <a:gd fmla="*/ 1727492 w 4713748" name="connsiteX561"/>
                <a:gd fmla="*/ 2553425 h 2722945" name="connsiteY561"/>
                <a:gd fmla="*/ 1727291 w 4713748" name="connsiteX562"/>
                <a:gd fmla="*/ 2553398 h 2722945" name="connsiteY562"/>
                <a:gd fmla="*/ 1722193 w 4713748" name="connsiteX563"/>
                <a:gd fmla="*/ 2551695 h 2722945" name="connsiteY563"/>
                <a:gd fmla="*/ 1535829 w 4713748" name="connsiteX564"/>
                <a:gd fmla="*/ 2549621 h 2722945" name="connsiteY564"/>
                <a:gd fmla="*/ 1537776 w 4713748" name="connsiteX565"/>
                <a:gd fmla="*/ 2554206 h 2722945" name="connsiteY565"/>
                <a:gd fmla="*/ 1540002 w 4713748" name="connsiteX566"/>
                <a:gd fmla="*/ 2563032 h 2722945" name="connsiteY566"/>
                <a:gd fmla="*/ 1540002 w 4713748" name="connsiteX567"/>
                <a:gd fmla="*/ 2565239 h 2722945" name="connsiteY567"/>
                <a:gd fmla="*/ 1540002 w 4713748" name="connsiteX568"/>
                <a:gd fmla="*/ 2569652 h 2722945" name="connsiteY568"/>
                <a:gd fmla="*/ 1531322 w 4713748" name="connsiteX569"/>
                <a:gd fmla="*/ 2589660 h 2722945" name="connsiteY569"/>
                <a:gd fmla="*/ 1524277 w 4713748" name="connsiteX570"/>
                <a:gd fmla="*/ 2597945 h 2722945" name="connsiteY570"/>
                <a:gd fmla="*/ 1513852 w 4713748" name="connsiteX571"/>
                <a:gd fmla="*/ 2603935 h 2722945" name="connsiteY571"/>
                <a:gd fmla="*/ 1504393 w 4713748" name="connsiteX572"/>
                <a:gd fmla="*/ 2607163 h 2722945" name="connsiteY572"/>
                <a:gd fmla="*/ 1502168 w 4713748" name="connsiteX573"/>
                <a:gd fmla="*/ 2607163 h 2722945" name="connsiteY573"/>
                <a:gd fmla="*/ 1495491 w 4713748" name="connsiteX574"/>
                <a:gd fmla="*/ 2607163 h 2722945" name="connsiteY574"/>
                <a:gd fmla="*/ 1493822 w 4713748" name="connsiteX575"/>
                <a:gd fmla="*/ 2605095 h 2722945" name="connsiteY575"/>
                <a:gd fmla="*/ 1492523 w 4713748" name="connsiteX576"/>
                <a:gd fmla="*/ 2603484 h 2722945" name="connsiteY576"/>
                <a:gd fmla="*/ 1484363 w 4713748" name="connsiteX577"/>
                <a:gd fmla="*/ 2587304 h 2722945" name="connsiteY577"/>
                <a:gd fmla="*/ 1484881 w 4713748" name="connsiteX578"/>
                <a:gd fmla="*/ 2586021 h 2722945" name="connsiteY578"/>
                <a:gd fmla="*/ 1495491 w 4713748" name="connsiteX579"/>
                <a:gd fmla="*/ 2604957 h 2722945" name="connsiteY579"/>
                <a:gd fmla="*/ 1535551 w 4713748" name="connsiteX580"/>
                <a:gd fmla="*/ 2569652 h 2722945" name="connsiteY580"/>
                <a:gd fmla="*/ 1527554 w 4713748" name="connsiteX581"/>
                <a:gd fmla="*/ 2552209 h 2722945" name="connsiteY581"/>
                <a:gd fmla="*/ 1527761 w 4713748" name="connsiteX582"/>
                <a:gd fmla="*/ 2552276 h 2722945" name="connsiteY582"/>
                <a:gd fmla="*/ 1535551 w 4713748" name="connsiteX583"/>
                <a:gd fmla="*/ 2549793 h 2722945" name="connsiteY583"/>
                <a:gd fmla="*/ 1765599 w 4713748" name="connsiteX584"/>
                <a:gd fmla="*/ 2549193 h 2722945" name="connsiteY584"/>
                <a:gd fmla="*/ 1765963 w 4713748" name="connsiteX585"/>
                <a:gd fmla="*/ 2549423 h 2722945" name="connsiteY585"/>
                <a:gd fmla="*/ 1765774 w 4713748" name="connsiteX586"/>
                <a:gd fmla="*/ 2549331 h 2722945" name="connsiteY586"/>
                <a:gd fmla="*/ 1779847 w 4713748" name="connsiteX587"/>
                <a:gd fmla="*/ 2549104 h 2722945" name="connsiteY587"/>
                <a:gd fmla="*/ 1779562 w 4713748" name="connsiteX588"/>
                <a:gd fmla="*/ 2549389 h 2722945" name="connsiteY588"/>
                <a:gd fmla="*/ 1779973 w 4713748" name="connsiteX589"/>
                <a:gd fmla="*/ 2549799 h 2722945" name="connsiteY589"/>
                <a:gd fmla="*/ 1780053 w 4713748" name="connsiteX590"/>
                <a:gd fmla="*/ 2549959 h 2722945" name="connsiteY590"/>
                <a:gd fmla="*/ 1779518 w 4713748" name="connsiteX591"/>
                <a:gd fmla="*/ 2549434 h 2722945" name="connsiteY591"/>
                <a:gd fmla="*/ 1779465 w 4713748" name="connsiteX592"/>
                <a:gd fmla="*/ 2549487 h 2722945" name="connsiteY592"/>
                <a:gd fmla="*/ 1778400 w 4713748" name="connsiteX593"/>
                <a:gd fmla="*/ 2549805 h 2722945" name="connsiteY593"/>
                <a:gd fmla="*/ 1781865 w 4713748" name="connsiteX594"/>
                <a:gd fmla="*/ 2553848 h 2722945" name="connsiteY594"/>
                <a:gd fmla="*/ 1781922 w 4713748" name="connsiteX595"/>
                <a:gd fmla="*/ 2553698 h 2722945" name="connsiteY595"/>
                <a:gd fmla="*/ 1780053 w 4713748" name="connsiteX596"/>
                <a:gd fmla="*/ 2549959 h 2722945" name="connsiteY596"/>
                <a:gd fmla="*/ 1782451 w 4713748" name="connsiteX597"/>
                <a:gd fmla="*/ 2552313 h 2722945" name="connsiteY597"/>
                <a:gd fmla="*/ 1782525 w 4713748" name="connsiteX598"/>
                <a:gd fmla="*/ 2552118 h 2722945" name="connsiteY598"/>
                <a:gd fmla="*/ 1761129 w 4713748" name="connsiteX599"/>
                <a:gd fmla="*/ 2546369 h 2722945" name="connsiteY599"/>
                <a:gd fmla="*/ 1761715 w 4713748" name="connsiteX600"/>
                <a:gd fmla="*/ 2546739 h 2722945" name="connsiteY600"/>
                <a:gd fmla="*/ 1762144 w 4713748" name="connsiteX601"/>
                <a:gd fmla="*/ 2547381 h 2722945" name="connsiteY601"/>
                <a:gd fmla="*/ 1704517 w 4713748" name="connsiteX602"/>
                <a:gd fmla="*/ 2545497 h 2722945" name="connsiteY602"/>
                <a:gd fmla="*/ 1705168 w 4713748" name="connsiteX603"/>
                <a:gd fmla="*/ 2545891 h 2722945" name="connsiteY603"/>
                <a:gd fmla="*/ 1707356 w 4713748" name="connsiteX604"/>
                <a:gd fmla="*/ 2547846 h 2722945" name="connsiteY604"/>
                <a:gd fmla="*/ 1706223 w 4713748" name="connsiteX605"/>
                <a:gd fmla="*/ 2547555 h 2722945" name="connsiteY605"/>
                <a:gd fmla="*/ 1760837 w 4713748" name="connsiteX606"/>
                <a:gd fmla="*/ 2545426 h 2722945" name="connsiteY606"/>
                <a:gd fmla="*/ 1765599 w 4713748" name="connsiteX607"/>
                <a:gd fmla="*/ 2549193 h 2722945" name="connsiteY607"/>
                <a:gd fmla="*/ 1761715 w 4713748" name="connsiteX608"/>
                <a:gd fmla="*/ 2546739 h 2722945" name="connsiteY608"/>
                <a:gd fmla="*/ 2256871 w 4713748" name="connsiteX609"/>
                <a:gd fmla="*/ 2545358 h 2722945" name="connsiteY609"/>
                <a:gd fmla="*/ 2245025 w 4713748" name="connsiteX610"/>
                <a:gd fmla="*/ 2550262 h 2722945" name="connsiteY610"/>
                <a:gd fmla="*/ 2219072 w 4713748" name="connsiteX611"/>
                <a:gd fmla="*/ 2555786 h 2722945" name="connsiteY611"/>
                <a:gd fmla="*/ 2231676 w 4713748" name="connsiteX612"/>
                <a:gd fmla="*/ 2551962 h 2722945" name="connsiteY612"/>
                <a:gd fmla="*/ 1697804 w 4713748" name="connsiteX613"/>
                <a:gd fmla="*/ 2539314 h 2722945" name="connsiteY613"/>
                <a:gd fmla="*/ 1703919 w 4713748" name="connsiteX614"/>
                <a:gd fmla="*/ 2544776 h 2722945" name="connsiteY614"/>
                <a:gd fmla="*/ 1704517 w 4713748" name="connsiteX615"/>
                <a:gd fmla="*/ 2545497 h 2722945" name="connsiteY615"/>
                <a:gd fmla="*/ 1700166 w 4713748" name="connsiteX616"/>
                <a:gd fmla="*/ 2542864 h 2722945" name="connsiteY616"/>
                <a:gd fmla="*/ 2275017 w 4713748" name="connsiteX617"/>
                <a:gd fmla="*/ 2538817 h 2722945" name="connsiteY617"/>
                <a:gd fmla="*/ 2273976 w 4713748" name="connsiteX618"/>
                <a:gd fmla="*/ 2539392 h 2722945" name="connsiteY618"/>
                <a:gd fmla="*/ 2263261 w 4713748" name="connsiteX619"/>
                <a:gd fmla="*/ 2543683 h 2722945" name="connsiteY619"/>
                <a:gd fmla="*/ 2256871 w 4713748" name="connsiteX620"/>
                <a:gd fmla="*/ 2545358 h 2722945" name="connsiteY620"/>
                <a:gd fmla="*/ 2266243 w 4713748" name="connsiteX621"/>
                <a:gd fmla="*/ 2541478 h 2722945" name="connsiteY621"/>
                <a:gd fmla="*/ 1511070 w 4713748" name="connsiteX622"/>
                <a:gd fmla="*/ 2538760 h 2722945" name="connsiteY622"/>
                <a:gd fmla="*/ 1513206 w 4713748" name="connsiteX623"/>
                <a:gd fmla="*/ 2539819 h 2722945" name="connsiteY623"/>
                <a:gd fmla="*/ 1513347 w 4713748" name="connsiteX624"/>
                <a:gd fmla="*/ 2539117 h 2722945" name="connsiteY624"/>
                <a:gd fmla="*/ 1696112 w 4713748" name="connsiteX625"/>
                <a:gd fmla="*/ 2535357 h 2722945" name="connsiteY625"/>
                <a:gd fmla="*/ 1699333 w 4713748" name="connsiteX626"/>
                <a:gd fmla="*/ 2539243 h 2722945" name="connsiteY626"/>
                <a:gd fmla="*/ 1697963 w 4713748" name="connsiteX627"/>
                <a:gd fmla="*/ 2538449 h 2722945" name="connsiteY627"/>
                <a:gd fmla="*/ 1733162 w 4713748" name="connsiteX628"/>
                <a:gd fmla="*/ 2534461 h 2722945" name="connsiteY628"/>
                <a:gd fmla="*/ 1735514 w 4713748" name="connsiteX629"/>
                <a:gd fmla="*/ 2534461 h 2722945" name="connsiteY629"/>
                <a:gd fmla="*/ 1737754 w 4713748" name="connsiteX630"/>
                <a:gd fmla="*/ 2536693 h 2722945" name="connsiteY630"/>
                <a:gd fmla="*/ 1799493 w 4713748" name="connsiteX631"/>
                <a:gd fmla="*/ 2533552 h 2722945" name="connsiteY631"/>
                <a:gd fmla="*/ 1800619 w 4713748" name="connsiteX632"/>
                <a:gd fmla="*/ 2534271 h 2722945" name="connsiteY632"/>
                <a:gd fmla="*/ 1799493 w 4713748" name="connsiteX633"/>
                <a:gd fmla="*/ 2534271 h 2722945" name="connsiteY633"/>
                <a:gd fmla="*/ 1802394 w 4713748" name="connsiteX634"/>
                <a:gd fmla="*/ 2533347 h 2722945" name="connsiteY634"/>
                <a:gd fmla="*/ 1802332 w 4713748" name="connsiteX635"/>
                <a:gd fmla="*/ 2533473 h 2722945" name="connsiteY635"/>
                <a:gd fmla="*/ 1803997 w 4713748" name="connsiteX636"/>
                <a:gd fmla="*/ 2534271 h 2722945" name="connsiteY636"/>
                <a:gd fmla="*/ 1802220 w 4713748" name="connsiteX637"/>
                <a:gd fmla="*/ 2533703 h 2722945" name="connsiteY637"/>
                <a:gd fmla="*/ 1801944 w 4713748" name="connsiteX638"/>
                <a:gd fmla="*/ 2534271 h 2722945" name="connsiteY638"/>
                <a:gd fmla="*/ 1803997 w 4713748" name="connsiteX639"/>
                <a:gd fmla="*/ 2534271 h 2722945" name="connsiteY639"/>
                <a:gd fmla="*/ 1806248 w 4713748" name="connsiteX640"/>
                <a:gd fmla="*/ 2534271 h 2722945" name="connsiteY640"/>
                <a:gd fmla="*/ 1730690 w 4713748" name="connsiteX641"/>
                <a:gd fmla="*/ 2533259 h 2722945" name="connsiteY641"/>
                <a:gd fmla="*/ 1735514 w 4713748" name="connsiteX642"/>
                <a:gd fmla="*/ 2534461 h 2722945" name="connsiteY642"/>
                <a:gd fmla="*/ 1730952 w 4713748" name="connsiteX643"/>
                <a:gd fmla="*/ 2533386 h 2722945" name="connsiteY643"/>
                <a:gd fmla="*/ 1727018 w 4713748" name="connsiteX644"/>
                <a:gd fmla="*/ 2532459 h 2722945" name="connsiteY644"/>
                <a:gd fmla="*/ 1730952 w 4713748" name="connsiteX645"/>
                <a:gd fmla="*/ 2533386 h 2722945" name="connsiteY645"/>
                <a:gd fmla="*/ 1733162 w 4713748" name="connsiteX646"/>
                <a:gd fmla="*/ 2534461 h 2722945" name="connsiteY646"/>
                <a:gd fmla="*/ 1731035 w 4713748" name="connsiteX647"/>
                <a:gd fmla="*/ 2534461 h 2722945" name="connsiteY647"/>
                <a:gd fmla="*/ 1797242 w 4713748" name="connsiteX648"/>
                <a:gd fmla="*/ 2532113 h 2722945" name="connsiteY648"/>
                <a:gd fmla="*/ 1799493 w 4713748" name="connsiteX649"/>
                <a:gd fmla="*/ 2532832 h 2722945" name="connsiteY649"/>
                <a:gd fmla="*/ 1799493 w 4713748" name="connsiteX650"/>
                <a:gd fmla="*/ 2533552 h 2722945" name="connsiteY650"/>
                <a:gd fmla="*/ 1767150 w 4713748" name="connsiteX651"/>
                <a:gd fmla="*/ 2531949 h 2722945" name="connsiteY651"/>
                <a:gd fmla="*/ 1766869 w 4713748" name="connsiteX652"/>
                <a:gd fmla="*/ 2532229 h 2722945" name="connsiteY652"/>
                <a:gd fmla="*/ 1766362 w 4713748" name="connsiteX653"/>
                <a:gd fmla="*/ 2532558 h 2722945" name="connsiteY653"/>
                <a:gd fmla="*/ 1766717 w 4713748" name="connsiteX654"/>
                <a:gd fmla="*/ 2534334 h 2722945" name="connsiteY654"/>
                <a:gd fmla="*/ 1768484 w 4713748" name="connsiteX655"/>
                <a:gd fmla="*/ 2536322 h 2722945" name="connsiteY655"/>
                <a:gd fmla="*/ 1769357 w 4713748" name="connsiteX656"/>
                <a:gd fmla="*/ 2539183 h 2722945" name="connsiteY656"/>
                <a:gd fmla="*/ 1768926 w 4713748" name="connsiteX657"/>
                <a:gd fmla="*/ 2538752 h 2722945" name="connsiteY657"/>
                <a:gd fmla="*/ 1769391 w 4713748" name="connsiteX658"/>
                <a:gd fmla="*/ 2539295 h 2722945" name="connsiteY658"/>
                <a:gd fmla="*/ 1769479 w 4713748" name="connsiteX659"/>
                <a:gd fmla="*/ 2539581 h 2722945" name="connsiteY659"/>
                <a:gd fmla="*/ 1770474 w 4713748" name="connsiteX660"/>
                <a:gd fmla="*/ 2540557 h 2722945" name="connsiteY660"/>
                <a:gd fmla="*/ 1777312 w 4713748" name="connsiteX661"/>
                <a:gd fmla="*/ 2548536 h 2722945" name="connsiteY661"/>
                <a:gd fmla="*/ 1778310 w 4713748" name="connsiteX662"/>
                <a:gd fmla="*/ 2548248 h 2722945" name="connsiteY662"/>
                <a:gd fmla="*/ 1770474 w 4713748" name="connsiteX663"/>
                <a:gd fmla="*/ 2540557 h 2722945" name="connsiteY663"/>
                <a:gd fmla="*/ 1769391 w 4713748" name="connsiteX664"/>
                <a:gd fmla="*/ 2539295 h 2722945" name="connsiteY664"/>
                <a:gd fmla="*/ 1769357 w 4713748" name="connsiteX665"/>
                <a:gd fmla="*/ 2539183 h 2722945" name="connsiteY665"/>
                <a:gd fmla="*/ 1775554 w 4713748" name="connsiteX666"/>
                <a:gd fmla="*/ 2545380 h 2722945" name="connsiteY666"/>
                <a:gd fmla="*/ 1778397 w 4713748" name="connsiteX667"/>
                <a:gd fmla="*/ 2548223 h 2722945" name="connsiteY667"/>
                <a:gd fmla="*/ 1778927 w 4713748" name="connsiteX668"/>
                <a:gd fmla="*/ 2548070 h 2722945" name="connsiteY668"/>
                <a:gd fmla="*/ 1768484 w 4713748" name="connsiteX669"/>
                <a:gd fmla="*/ 2536322 h 2722945" name="connsiteY669"/>
                <a:gd fmla="*/ 1718591 w 4713748" name="connsiteX670"/>
                <a:gd fmla="*/ 2530244 h 2722945" name="connsiteY670"/>
                <a:gd fmla="*/ 1725436 w 4713748" name="connsiteX671"/>
                <a:gd fmla="*/ 2531950 h 2722945" name="connsiteY671"/>
                <a:gd fmla="*/ 1726555 w 4713748" name="connsiteX672"/>
                <a:gd fmla="*/ 2532229 h 2722945" name="connsiteY672"/>
                <a:gd fmla="*/ 1727018 w 4713748" name="connsiteX673"/>
                <a:gd fmla="*/ 2532459 h 2722945" name="connsiteY673"/>
                <a:gd fmla="*/ 1720116 w 4713748" name="connsiteX674"/>
                <a:gd fmla="*/ 2530833 h 2722945" name="connsiteY674"/>
                <a:gd fmla="*/ 1749486 w 4713748" name="connsiteX675"/>
                <a:gd fmla="*/ 2528070 h 2722945" name="connsiteY675"/>
                <a:gd fmla="*/ 1750975 w 4713748" name="connsiteX676"/>
                <a:gd fmla="*/ 2529555 h 2722945" name="connsiteY676"/>
                <a:gd fmla="*/ 1753209 w 4713748" name="connsiteX677"/>
                <a:gd fmla="*/ 2534012 h 2722945" name="connsiteY677"/>
                <a:gd fmla="*/ 1753209 w 4713748" name="connsiteX678"/>
                <a:gd fmla="*/ 2534569 h 2722945" name="connsiteY678"/>
                <a:gd fmla="*/ 1819517 w 4713748" name="connsiteX679"/>
                <a:gd fmla="*/ 2525389 h 2722945" name="connsiteY679"/>
                <a:gd fmla="*/ 1824281 w 4713748" name="connsiteX680"/>
                <a:gd fmla="*/ 2529673 h 2722945" name="connsiteY680"/>
                <a:gd fmla="*/ 1819743 w 4713748" name="connsiteX681"/>
                <a:gd fmla="*/ 2525696 h 2722945" name="connsiteY681"/>
                <a:gd fmla="*/ 1818498 w 4713748" name="connsiteX682"/>
                <a:gd fmla="*/ 2523973 h 2722945" name="connsiteY682"/>
                <a:gd fmla="*/ 1819802 w 4713748" name="connsiteX683"/>
                <a:gd fmla="*/ 2525258 h 2722945" name="connsiteY683"/>
                <a:gd fmla="*/ 1822042 w 4713748" name="connsiteX684"/>
                <a:gd fmla="*/ 2527465 h 2722945" name="connsiteY684"/>
                <a:gd fmla="*/ 1818423 w 4713748" name="connsiteX685"/>
                <a:gd fmla="*/ 2523899 h 2722945" name="connsiteY685"/>
                <a:gd fmla="*/ 1818498 w 4713748" name="connsiteX686"/>
                <a:gd fmla="*/ 2523973 h 2722945" name="connsiteY686"/>
                <a:gd fmla="*/ 1818424 w 4713748" name="connsiteX687"/>
                <a:gd fmla="*/ 2523899 h 2722945" name="connsiteY687"/>
                <a:gd fmla="*/ 1430453 w 4713748" name="connsiteX688"/>
                <a:gd fmla="*/ 2523735 h 2722945" name="connsiteY688"/>
                <a:gd fmla="*/ 1428872 w 4713748" name="connsiteX689"/>
                <a:gd fmla="*/ 2530361 h 2722945" name="connsiteY689"/>
                <a:gd fmla="*/ 1428856 w 4713748" name="connsiteX690"/>
                <a:gd fmla="*/ 2528483 h 2722945" name="connsiteY690"/>
                <a:gd fmla="*/ 1867804 w 4713748" name="connsiteX691"/>
                <a:gd fmla="*/ 2523489 h 2722945" name="connsiteY691"/>
                <a:gd fmla="*/ 1876498 w 4713748" name="connsiteX692"/>
                <a:gd fmla="*/ 2525075 h 2722945" name="connsiteY692"/>
                <a:gd fmla="*/ 1883969 w 4713748" name="connsiteX693"/>
                <a:gd fmla="*/ 2526741 h 2722945" name="connsiteY693"/>
                <a:gd fmla="*/ 1886459 w 4713748" name="connsiteX694"/>
                <a:gd fmla="*/ 2527296 h 2722945" name="connsiteY694"/>
                <a:gd fmla="*/ 1879376 w 4713748" name="connsiteX695"/>
                <a:gd fmla="*/ 2527296 h 2722945" name="connsiteY695"/>
                <a:gd fmla="*/ 1869701 w 4713748" name="connsiteX696"/>
                <a:gd fmla="*/ 2524441 h 2722945" name="connsiteY696"/>
                <a:gd fmla="*/ 1764507 w 4713748" name="connsiteX697"/>
                <a:gd fmla="*/ 2523287 h 2722945" name="connsiteY697"/>
                <a:gd fmla="*/ 1766102 w 4713748" name="connsiteX698"/>
                <a:gd fmla="*/ 2531261 h 2722945" name="connsiteY698"/>
                <a:gd fmla="*/ 1766845 w 4713748" name="connsiteX699"/>
                <a:gd fmla="*/ 2530949 h 2722945" name="connsiteY699"/>
                <a:gd fmla="*/ 1800983 w 4713748" name="connsiteX700"/>
                <a:gd fmla="*/ 2510129 h 2722945" name="connsiteY700"/>
                <a:gd fmla="*/ 1806141 w 4713748" name="connsiteX701"/>
                <a:gd fmla="*/ 2513779 h 2722945" name="connsiteY701"/>
                <a:gd fmla="*/ 1819743 w 4713748" name="connsiteX702"/>
                <a:gd fmla="*/ 2525696 h 2722945" name="connsiteY702"/>
                <a:gd fmla="*/ 1824281 w 4713748" name="connsiteX703"/>
                <a:gd fmla="*/ 2531880 h 2722945" name="connsiteY703"/>
                <a:gd fmla="*/ 1826521 w 4713748" name="connsiteX704"/>
                <a:gd fmla="*/ 2538503 h 2722945" name="connsiteY704"/>
                <a:gd fmla="*/ 1826591 w 4713748" name="connsiteX705"/>
                <a:gd fmla="*/ 2538661 h 2722945" name="connsiteY705"/>
                <a:gd fmla="*/ 1826695 w 4713748" name="connsiteX706"/>
                <a:gd fmla="*/ 2538761 h 2722945" name="connsiteY706"/>
                <a:gd fmla="*/ 1826521 w 4713748" name="connsiteX707"/>
                <a:gd fmla="*/ 2538503 h 2722945" name="connsiteY707"/>
                <a:gd fmla="*/ 1824281 w 4713748" name="connsiteX708"/>
                <a:gd fmla="*/ 2531880 h 2722945" name="connsiteY708"/>
                <a:gd fmla="*/ 1824281 w 4713748" name="connsiteX709"/>
                <a:gd fmla="*/ 2529673 h 2722945" name="connsiteY709"/>
                <a:gd fmla="*/ 1826521 w 4713748" name="connsiteX710"/>
                <a:gd fmla="*/ 2534088 h 2722945" name="connsiteY710"/>
                <a:gd fmla="*/ 1828765 w 4713748" name="connsiteX711"/>
                <a:gd fmla="*/ 2539618 h 2722945" name="connsiteY711"/>
                <a:gd fmla="*/ 1829222 w 4713748" name="connsiteX712"/>
                <a:gd fmla="*/ 2540745 h 2722945" name="connsiteY712"/>
                <a:gd fmla="*/ 1831017 w 4713748" name="connsiteX713"/>
                <a:gd fmla="*/ 2540745 h 2722945" name="connsiteY713"/>
                <a:gd fmla="*/ 1833269 w 4713748" name="connsiteX714"/>
                <a:gd fmla="*/ 2542903 h 2722945" name="connsiteY714"/>
                <a:gd fmla="*/ 1831017 w 4713748" name="connsiteX715"/>
                <a:gd fmla="*/ 2542903 h 2722945" name="connsiteY715"/>
                <a:gd fmla="*/ 1831017 w 4713748" name="connsiteX716"/>
                <a:gd fmla="*/ 2545060 h 2722945" name="connsiteY716"/>
                <a:gd fmla="*/ 1831017 w 4713748" name="connsiteX717"/>
                <a:gd fmla="*/ 2547218 h 2722945" name="connsiteY717"/>
                <a:gd fmla="*/ 1830499 w 4713748" name="connsiteX718"/>
                <a:gd fmla="*/ 2547466 h 2722945" name="connsiteY718"/>
                <a:gd fmla="*/ 1832400 w 4713748" name="connsiteX719"/>
                <a:gd fmla="*/ 2551748 h 2722945" name="connsiteY719"/>
                <a:gd fmla="*/ 1833070 w 4713748" name="connsiteX720"/>
                <a:gd fmla="*/ 2562315 h 2722945" name="connsiteY720"/>
                <a:gd fmla="*/ 1828124 w 4713748" name="connsiteX721"/>
                <a:gd fmla="*/ 2548605 h 2722945" name="connsiteY721"/>
                <a:gd fmla="*/ 1826514 w 4713748" name="connsiteX722"/>
                <a:gd fmla="*/ 2549376 h 2722945" name="connsiteY722"/>
                <a:gd fmla="*/ 1824262 w 4713748" name="connsiteX723"/>
                <a:gd fmla="*/ 2549376 h 2722945" name="connsiteY723"/>
                <a:gd fmla="*/ 1822010 w 4713748" name="connsiteX724"/>
                <a:gd fmla="*/ 2549376 h 2722945" name="connsiteY724"/>
                <a:gd fmla="*/ 1824262 w 4713748" name="connsiteX725"/>
                <a:gd fmla="*/ 2547218 h 2722945" name="connsiteY725"/>
                <a:gd fmla="*/ 1822010 w 4713748" name="connsiteX726"/>
                <a:gd fmla="*/ 2547218 h 2722945" name="connsiteY726"/>
                <a:gd fmla="*/ 1822010 w 4713748" name="connsiteX727"/>
                <a:gd fmla="*/ 2542903 h 2722945" name="connsiteY727"/>
                <a:gd fmla="*/ 1819759 w 4713748" name="connsiteX728"/>
                <a:gd fmla="*/ 2540745 h 2722945" name="connsiteY728"/>
                <a:gd fmla="*/ 1817507 w 4713748" name="connsiteX729"/>
                <a:gd fmla="*/ 2538587 h 2722945" name="connsiteY729"/>
                <a:gd fmla="*/ 1815255 w 4713748" name="connsiteX730"/>
                <a:gd fmla="*/ 2538587 h 2722945" name="connsiteY730"/>
                <a:gd fmla="*/ 1813003 w 4713748" name="connsiteX731"/>
                <a:gd fmla="*/ 2538587 h 2722945" name="connsiteY731"/>
                <a:gd fmla="*/ 1810752 w 4713748" name="connsiteX732"/>
                <a:gd fmla="*/ 2538587 h 2722945" name="connsiteY732"/>
                <a:gd fmla="*/ 1810752 w 4713748" name="connsiteX733"/>
                <a:gd fmla="*/ 2536429 h 2722945" name="connsiteY733"/>
                <a:gd fmla="*/ 1808500 w 4713748" name="connsiteX734"/>
                <a:gd fmla="*/ 2536429 h 2722945" name="connsiteY734"/>
                <a:gd fmla="*/ 1806248 w 4713748" name="connsiteX735"/>
                <a:gd fmla="*/ 2536429 h 2722945" name="connsiteY735"/>
                <a:gd fmla="*/ 1803997 w 4713748" name="connsiteX736"/>
                <a:gd fmla="*/ 2536429 h 2722945" name="connsiteY736"/>
                <a:gd fmla="*/ 1801629 w 4713748" name="connsiteX737"/>
                <a:gd fmla="*/ 2534916 h 2722945" name="connsiteY737"/>
                <a:gd fmla="*/ 1798107 w 4713748" name="connsiteX738"/>
                <a:gd fmla="*/ 2542141 h 2722945" name="connsiteY738"/>
                <a:gd fmla="*/ 1800977 w 4713748" name="connsiteX739"/>
                <a:gd fmla="*/ 2534499 h 2722945" name="connsiteY739"/>
                <a:gd fmla="*/ 1800619 w 4713748" name="connsiteX740"/>
                <a:gd fmla="*/ 2534271 h 2722945" name="connsiteY740"/>
                <a:gd fmla="*/ 1801062 w 4713748" name="connsiteX741"/>
                <a:gd fmla="*/ 2534271 h 2722945" name="connsiteY741"/>
                <a:gd fmla="*/ 1801377 w 4713748" name="connsiteX742"/>
                <a:gd fmla="*/ 2533434 h 2722945" name="connsiteY742"/>
                <a:gd fmla="*/ 1799493 w 4713748" name="connsiteX743"/>
                <a:gd fmla="*/ 2532832 h 2722945" name="connsiteY743"/>
                <a:gd fmla="*/ 1799493 w 4713748" name="connsiteX744"/>
                <a:gd fmla="*/ 2532653 h 2722945" name="connsiteY744"/>
                <a:gd fmla="*/ 1801491 w 4713748" name="connsiteX745"/>
                <a:gd fmla="*/ 2533131 h 2722945" name="connsiteY745"/>
                <a:gd fmla="*/ 1801510 w 4713748" name="connsiteX746"/>
                <a:gd fmla="*/ 2533079 h 2722945" name="connsiteY746"/>
                <a:gd fmla="*/ 1799493 w 4713748" name="connsiteX747"/>
                <a:gd fmla="*/ 2532113 h 2722945" name="connsiteY747"/>
                <a:gd fmla="*/ 1799493 w 4713748" name="connsiteX748"/>
                <a:gd fmla="*/ 2532653 h 2722945" name="connsiteY748"/>
                <a:gd fmla="*/ 1797242 w 4713748" name="connsiteX749"/>
                <a:gd fmla="*/ 2532113 h 2722945" name="connsiteY749"/>
                <a:gd fmla="*/ 1794990 w 4713748" name="connsiteX750"/>
                <a:gd fmla="*/ 2529955 h 2722945" name="connsiteY750"/>
                <a:gd fmla="*/ 1788235 w 4713748" name="connsiteX751"/>
                <a:gd fmla="*/ 2527797 h 2722945" name="connsiteY751"/>
                <a:gd fmla="*/ 1802925 w 4713748" name="connsiteX752"/>
                <a:gd fmla="*/ 2530926 h 2722945" name="connsiteY752"/>
                <a:gd fmla="*/ 1804185 w 4713748" name="connsiteX753"/>
                <a:gd fmla="*/ 2529673 h 2722945" name="connsiteY753"/>
                <a:gd fmla="*/ 1803513 w 4713748" name="connsiteX754"/>
                <a:gd fmla="*/ 2531051 h 2722945" name="connsiteY754"/>
                <a:gd fmla="*/ 1808500 w 4713748" name="connsiteX755"/>
                <a:gd fmla="*/ 2532113 h 2722945" name="connsiteY755"/>
                <a:gd fmla="*/ 1819759 w 4713748" name="connsiteX756"/>
                <a:gd fmla="*/ 2536429 h 2722945" name="connsiteY756"/>
                <a:gd fmla="*/ 1822010 w 4713748" name="connsiteX757"/>
                <a:gd fmla="*/ 2536429 h 2722945" name="connsiteY757"/>
                <a:gd fmla="*/ 1824262 w 4713748" name="connsiteX758"/>
                <a:gd fmla="*/ 2538587 h 2722945" name="connsiteY758"/>
                <a:gd fmla="*/ 1824511 w 4713748" name="connsiteX759"/>
                <a:gd fmla="*/ 2538587 h 2722945" name="connsiteY759"/>
                <a:gd fmla="*/ 1824281 w 4713748" name="connsiteX760"/>
                <a:gd fmla="*/ 2537951 h 2722945" name="connsiteY760"/>
                <a:gd fmla="*/ 1782182 w 4713748" name="connsiteX761"/>
                <a:gd fmla="*/ 2509790 h 2722945" name="connsiteY761"/>
                <a:gd fmla="*/ 1782182 w 4713748" name="connsiteX762"/>
                <a:gd fmla="*/ 2514450 h 2722945" name="connsiteY762"/>
                <a:gd fmla="*/ 1781494 w 4713748" name="connsiteX763"/>
                <a:gd fmla="*/ 2514794 h 2722945" name="connsiteY763"/>
                <a:gd fmla="*/ 1781785 w 4713748" name="connsiteX764"/>
                <a:gd fmla="*/ 2516538 h 2722945" name="connsiteY764"/>
                <a:gd fmla="*/ 1781029 w 4713748" name="connsiteX765"/>
                <a:gd fmla="*/ 2515027 h 2722945" name="connsiteY765"/>
                <a:gd fmla="*/ 1777764 w 4713748" name="connsiteX766"/>
                <a:gd fmla="*/ 2516659 h 2722945" name="connsiteY766"/>
                <a:gd fmla="*/ 1773345 w 4713748" name="connsiteX767"/>
                <a:gd fmla="*/ 2516659 h 2722945" name="connsiteY767"/>
                <a:gd fmla="*/ 1768926 w 4713748" name="connsiteX768"/>
                <a:gd fmla="*/ 2518869 h 2722945" name="connsiteY768"/>
                <a:gd fmla="*/ 1768926 w 4713748" name="connsiteX769"/>
                <a:gd fmla="*/ 2521078 h 2722945" name="connsiteY769"/>
                <a:gd fmla="*/ 1766717 w 4713748" name="connsiteX770"/>
                <a:gd fmla="*/ 2523287 h 2722945" name="connsiteY770"/>
                <a:gd fmla="*/ 1768926 w 4713748" name="connsiteX771"/>
                <a:gd fmla="*/ 2529915 h 2722945" name="connsiteY771"/>
                <a:gd fmla="*/ 1768992 w 4713748" name="connsiteX772"/>
                <a:gd fmla="*/ 2530045 h 2722945" name="connsiteY772"/>
                <a:gd fmla="*/ 1769108 w 4713748" name="connsiteX773"/>
                <a:gd fmla="*/ 2529996 h 2722945" name="connsiteY773"/>
                <a:gd fmla="*/ 1769015 w 4713748" name="connsiteX774"/>
                <a:gd fmla="*/ 2530089 h 2722945" name="connsiteY774"/>
                <a:gd fmla="*/ 1776107 w 4713748" name="connsiteX775"/>
                <a:gd fmla="*/ 2544000 h 2722945" name="connsiteY775"/>
                <a:gd fmla="*/ 1779423 w 4713748" name="connsiteX776"/>
                <a:gd fmla="*/ 2547927 h 2722945" name="connsiteY776"/>
                <a:gd fmla="*/ 1781668 w 4713748" name="connsiteX777"/>
                <a:gd fmla="*/ 2547279 h 2722945" name="connsiteY777"/>
                <a:gd fmla="*/ 1780156 w 4713748" name="connsiteX778"/>
                <a:gd fmla="*/ 2548794 h 2722945" name="connsiteY778"/>
                <a:gd fmla="*/ 1782661 w 4713748" name="connsiteX779"/>
                <a:gd fmla="*/ 2551761 h 2722945" name="connsiteY779"/>
                <a:gd fmla="*/ 1784286 w 4713748" name="connsiteX780"/>
                <a:gd fmla="*/ 2547499 h 2722945" name="connsiteY780"/>
                <a:gd fmla="*/ 1784286 w 4713748" name="connsiteX781"/>
                <a:gd fmla="*/ 2551945 h 2722945" name="connsiteY781"/>
                <a:gd fmla="*/ 1783787 w 4713748" name="connsiteX782"/>
                <a:gd fmla="*/ 2553094 h 2722945" name="connsiteY782"/>
                <a:gd fmla="*/ 1784736 w 4713748" name="connsiteX783"/>
                <a:gd fmla="*/ 2554218 h 2722945" name="connsiteY783"/>
                <a:gd fmla="*/ 1784392 w 4713748" name="connsiteX784"/>
                <a:gd fmla="*/ 2554218 h 2722945" name="connsiteY784"/>
                <a:gd fmla="*/ 1783657 w 4713748" name="connsiteX785"/>
                <a:gd fmla="*/ 2553392 h 2722945" name="connsiteY785"/>
                <a:gd fmla="*/ 1783625 w 4713748" name="connsiteX786"/>
                <a:gd fmla="*/ 2553465 h 2722945" name="connsiteY786"/>
                <a:gd fmla="*/ 1784392 w 4713748" name="connsiteX787"/>
                <a:gd fmla="*/ 2554218 h 2722945" name="connsiteY787"/>
                <a:gd fmla="*/ 1788810 w 4713748" name="connsiteX788"/>
                <a:gd fmla="*/ 2558636 h 2722945" name="connsiteY788"/>
                <a:gd fmla="*/ 1790210 w 4713748" name="connsiteX789"/>
                <a:gd fmla="*/ 2559686 h 2722945" name="connsiteY789"/>
                <a:gd fmla="*/ 1790815 w 4713748" name="connsiteX790"/>
                <a:gd fmla="*/ 2558483 h 2722945" name="connsiteY790"/>
                <a:gd fmla="*/ 1790303 w 4713748" name="connsiteX791"/>
                <a:gd fmla="*/ 2559756 h 2722945" name="connsiteY791"/>
                <a:gd fmla="*/ 1790380 w 4713748" name="connsiteX792"/>
                <a:gd fmla="*/ 2559814 h 2722945" name="connsiteY792"/>
                <a:gd fmla="*/ 1792614 w 4713748" name="connsiteX793"/>
                <a:gd fmla="*/ 2554400 h 2722945" name="connsiteY793"/>
                <a:gd fmla="*/ 1786601 w 4713748" name="connsiteX794"/>
                <a:gd fmla="*/ 2545380 h 2722945" name="connsiteY794"/>
                <a:gd fmla="*/ 1782182 w 4713748" name="connsiteX795"/>
                <a:gd fmla="*/ 2532124 h 2722945" name="connsiteY795"/>
                <a:gd fmla="*/ 1782182 w 4713748" name="connsiteX796"/>
                <a:gd fmla="*/ 2525496 h 2722945" name="connsiteY796"/>
                <a:gd fmla="*/ 1782182 w 4713748" name="connsiteX797"/>
                <a:gd fmla="*/ 2514450 h 2722945" name="connsiteY797"/>
                <a:gd fmla="*/ 1784392 w 4713748" name="connsiteX798"/>
                <a:gd fmla="*/ 2514450 h 2722945" name="connsiteY798"/>
                <a:gd fmla="*/ 1782182 w 4713748" name="connsiteX799"/>
                <a:gd fmla="*/ 2509790 h 2722945" name="connsiteY799"/>
                <a:gd fmla="*/ 1798863 w 4713748" name="connsiteX800"/>
                <a:gd fmla="*/ 2507597 h 2722945" name="connsiteY800"/>
                <a:gd fmla="*/ 1799646 w 4713748" name="connsiteX801"/>
                <a:gd fmla="*/ 2507597 h 2722945" name="connsiteY801"/>
                <a:gd fmla="*/ 1801885 w 4713748" name="connsiteX802"/>
                <a:gd fmla="*/ 2507597 h 2722945" name="connsiteY802"/>
                <a:gd fmla="*/ 1814763 w 4713748" name="connsiteX803"/>
                <a:gd fmla="*/ 2518911 h 2722945" name="connsiteY803"/>
                <a:gd fmla="*/ 1818423 w 4713748" name="connsiteX804"/>
                <a:gd fmla="*/ 2523899 h 2722945" name="connsiteY804"/>
                <a:gd fmla="*/ 1808604 w 4713748" name="connsiteX805"/>
                <a:gd fmla="*/ 2514220 h 2722945" name="connsiteY805"/>
                <a:gd fmla="*/ 1815323 w 4713748" name="connsiteX806"/>
                <a:gd fmla="*/ 2520843 h 2722945" name="connsiteY806"/>
                <a:gd fmla="*/ 1818424 w 4713748" name="connsiteX807"/>
                <a:gd fmla="*/ 2523899 h 2722945" name="connsiteY807"/>
                <a:gd fmla="*/ 1819517 w 4713748" name="connsiteX808"/>
                <a:gd fmla="*/ 2525389 h 2722945" name="connsiteY808"/>
                <a:gd fmla="*/ 1808324 w 4713748" name="connsiteX809"/>
                <a:gd fmla="*/ 2515324 h 2722945" name="connsiteY809"/>
                <a:gd fmla="*/ 1806141 w 4713748" name="connsiteX810"/>
                <a:gd fmla="*/ 2513779 h 2722945" name="connsiteY810"/>
                <a:gd fmla="*/ 1804125 w 4713748" name="connsiteX811"/>
                <a:gd fmla="*/ 2512012 h 2722945" name="connsiteY811"/>
                <a:gd fmla="*/ 1800646 w 4713748" name="connsiteX812"/>
                <a:gd fmla="*/ 2509727 h 2722945" name="connsiteY812"/>
                <a:gd fmla="*/ 1797406 w 4713748" name="connsiteX813"/>
                <a:gd fmla="*/ 2507597 h 2722945" name="connsiteY813"/>
                <a:gd fmla="*/ 1798246 w 4713748" name="connsiteX814"/>
                <a:gd fmla="*/ 2508149 h 2722945" name="connsiteY814"/>
                <a:gd fmla="*/ 1800646 w 4713748" name="connsiteX815"/>
                <a:gd fmla="*/ 2509727 h 2722945" name="connsiteY815"/>
                <a:gd fmla="*/ 1800983 w 4713748" name="connsiteX816"/>
                <a:gd fmla="*/ 2510129 h 2722945" name="connsiteY816"/>
                <a:gd fmla="*/ 1782294 w 4713748" name="connsiteX817"/>
                <a:gd fmla="*/ 2507469 h 2722945" name="connsiteY817"/>
                <a:gd fmla="*/ 1781160 w 4713748" name="connsiteX818"/>
                <a:gd fmla="*/ 2508036 h 2722945" name="connsiteY818"/>
                <a:gd fmla="*/ 1781877 w 4713748" name="connsiteX819"/>
                <a:gd fmla="*/ 2507886 h 2722945" name="connsiteY819"/>
                <a:gd fmla="*/ 1788861 w 4713748" name="connsiteX820"/>
                <a:gd fmla="*/ 2505280 h 2722945" name="connsiteY820"/>
                <a:gd fmla="*/ 1788861 w 4713748" name="connsiteX821"/>
                <a:gd fmla="*/ 2507469 h 2722945" name="connsiteY821"/>
                <a:gd fmla="*/ 1786672 w 4713748" name="connsiteX822"/>
                <a:gd fmla="*/ 2507469 h 2722945" name="connsiteY822"/>
                <a:gd fmla="*/ 1786672 w 4713748" name="connsiteX823"/>
                <a:gd fmla="*/ 2509658 h 2722945" name="connsiteY823"/>
                <a:gd fmla="*/ 1784483 w 4713748" name="connsiteX824"/>
                <a:gd fmla="*/ 2507469 h 2722945" name="connsiteY824"/>
                <a:gd fmla="*/ 1784483 w 4713748" name="connsiteX825"/>
                <a:gd fmla="*/ 2509658 h 2722945" name="connsiteY825"/>
                <a:gd fmla="*/ 1782908 w 4713748" name="connsiteX826"/>
                <a:gd fmla="*/ 2509658 h 2722945" name="connsiteY826"/>
                <a:gd fmla="*/ 1786877 w 4713748" name="connsiteX827"/>
                <a:gd fmla="*/ 2519697 h 2722945" name="connsiteY827"/>
                <a:gd fmla="*/ 1786601 w 4713748" name="connsiteX828"/>
                <a:gd fmla="*/ 2529915 h 2722945" name="connsiteY828"/>
                <a:gd fmla="*/ 1788810 w 4713748" name="connsiteX829"/>
                <a:gd fmla="*/ 2534334 h 2722945" name="connsiteY829"/>
                <a:gd fmla="*/ 1791020 w 4713748" name="connsiteX830"/>
                <a:gd fmla="*/ 2538752 h 2722945" name="connsiteY830"/>
                <a:gd fmla="*/ 1794982 w 4713748" name="connsiteX831"/>
                <a:gd fmla="*/ 2548659 h 2722945" name="connsiteY831"/>
                <a:gd fmla="*/ 1795272 w 4713748" name="connsiteX832"/>
                <a:gd fmla="*/ 2547956 h 2722945" name="connsiteY832"/>
                <a:gd fmla="*/ 1798107 w 4713748" name="connsiteX833"/>
                <a:gd fmla="*/ 2542141 h 2722945" name="connsiteY833"/>
                <a:gd fmla="*/ 1796560 w 4713748" name="connsiteX834"/>
                <a:gd fmla="*/ 2546259 h 2722945" name="connsiteY834"/>
                <a:gd fmla="*/ 1795310 w 4713748" name="connsiteX835"/>
                <a:gd fmla="*/ 2549480 h 2722945" name="connsiteY835"/>
                <a:gd fmla="*/ 1795438 w 4713748" name="connsiteX836"/>
                <a:gd fmla="*/ 2549799 h 2722945" name="connsiteY836"/>
                <a:gd fmla="*/ 1799857 w 4713748" name="connsiteX837"/>
                <a:gd fmla="*/ 2552008 h 2722945" name="connsiteY837"/>
                <a:gd fmla="*/ 1806485 w 4713748" name="connsiteX838"/>
                <a:gd fmla="*/ 2556427 h 2722945" name="connsiteY838"/>
                <a:gd fmla="*/ 1806485 w 4713748" name="connsiteX839"/>
                <a:gd fmla="*/ 2554218 h 2722945" name="connsiteY839"/>
                <a:gd fmla="*/ 1808695 w 4713748" name="connsiteX840"/>
                <a:gd fmla="*/ 2554218 h 2722945" name="connsiteY840"/>
                <a:gd fmla="*/ 1810870 w 4713748" name="connsiteX841"/>
                <a:gd fmla="*/ 2554218 h 2722945" name="connsiteY841"/>
                <a:gd fmla="*/ 1810870 w 4713748" name="connsiteX842"/>
                <a:gd fmla="*/ 2551834 h 2722945" name="connsiteY842"/>
                <a:gd fmla="*/ 1817554 w 4713748" name="connsiteX843"/>
                <a:gd fmla="*/ 2551834 h 2722945" name="connsiteY843"/>
                <a:gd fmla="*/ 1817554 w 4713748" name="connsiteX844"/>
                <a:gd fmla="*/ 2552888 h 2722945" name="connsiteY844"/>
                <a:gd fmla="*/ 1821951 w 4713748" name="connsiteX845"/>
                <a:gd fmla="*/ 2552008 h 2722945" name="connsiteY845"/>
                <a:gd fmla="*/ 1824160 w 4713748" name="connsiteX846"/>
                <a:gd fmla="*/ 2552008 h 2722945" name="connsiteY846"/>
                <a:gd fmla="*/ 1824160 w 4713748" name="connsiteX847"/>
                <a:gd fmla="*/ 2554218 h 2722945" name="connsiteY847"/>
                <a:gd fmla="*/ 1828579 w 4713748" name="connsiteX848"/>
                <a:gd fmla="*/ 2552008 h 2722945" name="connsiteY848"/>
                <a:gd fmla="*/ 1828579 w 4713748" name="connsiteX849"/>
                <a:gd fmla="*/ 2556427 h 2722945" name="connsiteY849"/>
                <a:gd fmla="*/ 1828579 w 4713748" name="connsiteX850"/>
                <a:gd fmla="*/ 2558636 h 2722945" name="connsiteY850"/>
                <a:gd fmla="*/ 1828579 w 4713748" name="connsiteX851"/>
                <a:gd fmla="*/ 2558732 h 2722945" name="connsiteY851"/>
                <a:gd fmla="*/ 1830669 w 4713748" name="connsiteX852"/>
                <a:gd fmla="*/ 2560836 h 2722945" name="connsiteY852"/>
                <a:gd fmla="*/ 1831222 w 4713748" name="connsiteX853"/>
                <a:gd fmla="*/ 2561948 h 2722945" name="connsiteY853"/>
                <a:gd fmla="*/ 1834966 w 4713748" name="connsiteX854"/>
                <a:gd fmla="*/ 2569484 h 2722945" name="connsiteY854"/>
                <a:gd fmla="*/ 1835555 w 4713748" name="connsiteX855"/>
                <a:gd fmla="*/ 2569484 h 2722945" name="connsiteY855"/>
                <a:gd fmla="*/ 1837768 w 4713748" name="connsiteX856"/>
                <a:gd fmla="*/ 2569484 h 2722945" name="connsiteY856"/>
                <a:gd fmla="*/ 1842194 w 4713748" name="connsiteX857"/>
                <a:gd fmla="*/ 2569484 h 2722945" name="connsiteY857"/>
                <a:gd fmla="*/ 1844408 w 4713748" name="connsiteX858"/>
                <a:gd fmla="*/ 2571705 h 2722945" name="connsiteY858"/>
                <a:gd fmla="*/ 1846621 w 4713748" name="connsiteX859"/>
                <a:gd fmla="*/ 2571705 h 2722945" name="connsiteY859"/>
                <a:gd fmla="*/ 1846621 w 4713748" name="connsiteX860"/>
                <a:gd fmla="*/ 2573925 h 2722945" name="connsiteY860"/>
                <a:gd fmla="*/ 1848834 w 4713748" name="connsiteX861"/>
                <a:gd fmla="*/ 2573925 h 2722945" name="connsiteY861"/>
                <a:gd fmla="*/ 1851047 w 4713748" name="connsiteX862"/>
                <a:gd fmla="*/ 2573925 h 2722945" name="connsiteY862"/>
                <a:gd fmla="*/ 1862113 w 4713748" name="connsiteX863"/>
                <a:gd fmla="*/ 2576146 h 2722945" name="connsiteY863"/>
                <a:gd fmla="*/ 1875393 w 4713748" name="connsiteX864"/>
                <a:gd fmla="*/ 2571705 h 2722945" name="connsiteY864"/>
                <a:gd fmla="*/ 1884246 w 4713748" name="connsiteX865"/>
                <a:gd fmla="*/ 2567264 h 2722945" name="connsiteY865"/>
                <a:gd fmla="*/ 1888672 w 4713748" name="connsiteX866"/>
                <a:gd fmla="*/ 2562823 h 2722945" name="connsiteY866"/>
                <a:gd fmla="*/ 1893099 w 4713748" name="connsiteX867"/>
                <a:gd fmla="*/ 2556162 h 2722945" name="connsiteY867"/>
                <a:gd fmla="*/ 1895312 w 4713748" name="connsiteX868"/>
                <a:gd fmla="*/ 2549500 h 2722945" name="connsiteY868"/>
                <a:gd fmla="*/ 1897525 w 4713748" name="connsiteX869"/>
                <a:gd fmla="*/ 2547280 h 2722945" name="connsiteY869"/>
                <a:gd fmla="*/ 1897525 w 4713748" name="connsiteX870"/>
                <a:gd fmla="*/ 2545059 h 2722945" name="connsiteY870"/>
                <a:gd fmla="*/ 1901952 w 4713748" name="connsiteX871"/>
                <a:gd fmla="*/ 2540619 h 2722945" name="connsiteY871"/>
                <a:gd fmla="*/ 1901952 w 4713748" name="connsiteX872"/>
                <a:gd fmla="*/ 2533957 h 2722945" name="connsiteY872"/>
                <a:gd fmla="*/ 1888672 w 4713748" name="connsiteX873"/>
                <a:gd fmla="*/ 2527296 h 2722945" name="connsiteY873"/>
                <a:gd fmla="*/ 1876498 w 4713748" name="connsiteX874"/>
                <a:gd fmla="*/ 2525075 h 2722945" name="connsiteY874"/>
                <a:gd fmla="*/ 1866540 w 4713748" name="connsiteX875"/>
                <a:gd fmla="*/ 2522855 h 2722945" name="connsiteY875"/>
                <a:gd fmla="*/ 1867804 w 4713748" name="connsiteX876"/>
                <a:gd fmla="*/ 2523489 h 2722945" name="connsiteY876"/>
                <a:gd fmla="*/ 1864327 w 4713748" name="connsiteX877"/>
                <a:gd fmla="*/ 2522855 h 2722945" name="connsiteY877"/>
                <a:gd fmla="*/ 1869701 w 4713748" name="connsiteX878"/>
                <a:gd fmla="*/ 2524441 h 2722945" name="connsiteY878"/>
                <a:gd fmla="*/ 1870966 w 4713748" name="connsiteX879"/>
                <a:gd fmla="*/ 2525076 h 2722945" name="connsiteY879"/>
                <a:gd fmla="*/ 1877606 w 4713748" name="connsiteX880"/>
                <a:gd fmla="*/ 2527296 h 2722945" name="connsiteY880"/>
                <a:gd fmla="*/ 1878713 w 4713748" name="connsiteX881"/>
                <a:gd fmla="*/ 2527296 h 2722945" name="connsiteY881"/>
                <a:gd fmla="*/ 1879376 w 4713748" name="connsiteX882"/>
                <a:gd fmla="*/ 2527296 h 2722945" name="connsiteY882"/>
                <a:gd fmla="*/ 1901952 w 4713748" name="connsiteX883"/>
                <a:gd fmla="*/ 2533957 h 2722945" name="connsiteY883"/>
                <a:gd fmla="*/ 1893099 w 4713748" name="connsiteX884"/>
                <a:gd fmla="*/ 2531737 h 2722945" name="connsiteY884"/>
                <a:gd fmla="*/ 1862113 w 4713748" name="connsiteX885"/>
                <a:gd fmla="*/ 2522855 h 2722945" name="connsiteY885"/>
                <a:gd fmla="*/ 1859900 w 4713748" name="connsiteX886"/>
                <a:gd fmla="*/ 2522855 h 2722945" name="connsiteY886"/>
                <a:gd fmla="*/ 1848834 w 4713748" name="connsiteX887"/>
                <a:gd fmla="*/ 2520635 h 2722945" name="connsiteY887"/>
                <a:gd fmla="*/ 1857687 w 4713748" name="connsiteX888"/>
                <a:gd fmla="*/ 2520635 h 2722945" name="connsiteY888"/>
                <a:gd fmla="*/ 1845352 w 4713748" name="connsiteX889"/>
                <a:gd fmla="*/ 2519836 h 2722945" name="connsiteY889"/>
                <a:gd fmla="*/ 1851157 w 4713748" name="connsiteX890"/>
                <a:gd fmla="*/ 2527465 h 2722945" name="connsiteY890"/>
                <a:gd fmla="*/ 1855636 w 4713748" name="connsiteX891"/>
                <a:gd fmla="*/ 2534088 h 2722945" name="connsiteY891"/>
                <a:gd fmla="*/ 1857876 w 4713748" name="connsiteX892"/>
                <a:gd fmla="*/ 2542918 h 2722945" name="connsiteY892"/>
                <a:gd fmla="*/ 1860115 w 4713748" name="connsiteX893"/>
                <a:gd fmla="*/ 2542918 h 2722945" name="connsiteY893"/>
                <a:gd fmla="*/ 1860115 w 4713748" name="connsiteX894"/>
                <a:gd fmla="*/ 2545126 h 2722945" name="connsiteY894"/>
                <a:gd fmla="*/ 1860115 w 4713748" name="connsiteX895"/>
                <a:gd fmla="*/ 2549541 h 2722945" name="connsiteY895"/>
                <a:gd fmla="*/ 1855636 w 4713748" name="connsiteX896"/>
                <a:gd fmla="*/ 2562786 h 2722945" name="connsiteY896"/>
                <a:gd fmla="*/ 1853396 w 4713748" name="connsiteX897"/>
                <a:gd fmla="*/ 2562786 h 2722945" name="connsiteY897"/>
                <a:gd fmla="*/ 1853396 w 4713748" name="connsiteX898"/>
                <a:gd fmla="*/ 2564994 h 2722945" name="connsiteY898"/>
                <a:gd fmla="*/ 1851157 w 4713748" name="connsiteX899"/>
                <a:gd fmla="*/ 2562786 h 2722945" name="connsiteY899"/>
                <a:gd fmla="*/ 1848917 w 4713748" name="connsiteX900"/>
                <a:gd fmla="*/ 2567201 h 2722945" name="connsiteY900"/>
                <a:gd fmla="*/ 1846677 w 4713748" name="connsiteX901"/>
                <a:gd fmla="*/ 2562786 h 2722945" name="connsiteY901"/>
                <a:gd fmla="*/ 1844438 w 4713748" name="connsiteX902"/>
                <a:gd fmla="*/ 2562786 h 2722945" name="connsiteY902"/>
                <a:gd fmla="*/ 1844438 w 4713748" name="connsiteX903"/>
                <a:gd fmla="*/ 2560579 h 2722945" name="connsiteY903"/>
                <a:gd fmla="*/ 1846677 w 4713748" name="connsiteX904"/>
                <a:gd fmla="*/ 2556163 h 2722945" name="connsiteY904"/>
                <a:gd fmla="*/ 1848917 w 4713748" name="connsiteX905"/>
                <a:gd fmla="*/ 2551748 h 2722945" name="connsiteY905"/>
                <a:gd fmla="*/ 1848917 w 4713748" name="connsiteX906"/>
                <a:gd fmla="*/ 2547333 h 2722945" name="connsiteY906"/>
                <a:gd fmla="*/ 1848917 w 4713748" name="connsiteX907"/>
                <a:gd fmla="*/ 2545126 h 2722945" name="connsiteY907"/>
                <a:gd fmla="*/ 1848917 w 4713748" name="connsiteX908"/>
                <a:gd fmla="*/ 2536295 h 2722945" name="connsiteY908"/>
                <a:gd fmla="*/ 1842198 w 4713748" name="connsiteX909"/>
                <a:gd fmla="*/ 2525258 h 2722945" name="connsiteY909"/>
                <a:gd fmla="*/ 1837660 w 4713748" name="connsiteX910"/>
                <a:gd fmla="*/ 2519294 h 2722945" name="connsiteY910"/>
                <a:gd fmla="*/ 1826702 w 4713748" name="connsiteX911"/>
                <a:gd fmla="*/ 2518414 h 2722945" name="connsiteY911"/>
                <a:gd fmla="*/ 1828915 w 4713748" name="connsiteX912"/>
                <a:gd fmla="*/ 2518414 h 2722945" name="connsiteY912"/>
                <a:gd fmla="*/ 1837097 w 4713748" name="connsiteX913"/>
                <a:gd fmla="*/ 2518553 h 2722945" name="connsiteY913"/>
                <a:gd fmla="*/ 1835479 w 4713748" name="connsiteX914"/>
                <a:gd fmla="*/ 2516427 h 2722945" name="connsiteY914"/>
                <a:gd fmla="*/ 1831000 w 4713748" name="connsiteX915"/>
                <a:gd fmla="*/ 2512012 h 2722945" name="connsiteY915"/>
                <a:gd fmla="*/ 1822042 w 4713748" name="connsiteX916"/>
                <a:gd fmla="*/ 2507597 h 2722945" name="connsiteY916"/>
                <a:gd fmla="*/ 1817562 w 4713748" name="connsiteX917"/>
                <a:gd fmla="*/ 2507597 h 2722945" name="connsiteY917"/>
                <a:gd fmla="*/ 1815323 w 4713748" name="connsiteX918"/>
                <a:gd fmla="*/ 2507597 h 2722945" name="connsiteY918"/>
                <a:gd fmla="*/ 1813083 w 4713748" name="connsiteX919"/>
                <a:gd fmla="*/ 2507597 h 2722945" name="connsiteY919"/>
                <a:gd fmla="*/ 1806364 w 4713748" name="connsiteX920"/>
                <a:gd fmla="*/ 2505390 h 2722945" name="connsiteY920"/>
                <a:gd fmla="*/ 1801885 w 4713748" name="connsiteX921"/>
                <a:gd fmla="*/ 2507597 h 2722945" name="connsiteY921"/>
                <a:gd fmla="*/ 1797532 w 4713748" name="connsiteX922"/>
                <a:gd fmla="*/ 2505452 h 2722945" name="connsiteY922"/>
                <a:gd fmla="*/ 1797358 w 4713748" name="connsiteX923"/>
                <a:gd fmla="*/ 2505800 h 2722945" name="connsiteY923"/>
                <a:gd fmla="*/ 1798863 w 4713748" name="connsiteX924"/>
                <a:gd fmla="*/ 2507597 h 2722945" name="connsiteY924"/>
                <a:gd fmla="*/ 1797406 w 4713748" name="connsiteX925"/>
                <a:gd fmla="*/ 2507597 h 2722945" name="connsiteY925"/>
                <a:gd fmla="*/ 1795539 w 4713748" name="connsiteX926"/>
                <a:gd fmla="*/ 2509437 h 2722945" name="connsiteY926"/>
                <a:gd fmla="*/ 1795429 w 4713748" name="connsiteX927"/>
                <a:gd fmla="*/ 2509658 h 2722945" name="connsiteY927"/>
                <a:gd fmla="*/ 1795429 w 4713748" name="connsiteX928"/>
                <a:gd fmla="*/ 2511847 h 2722945" name="connsiteY928"/>
                <a:gd fmla="*/ 1793239 w 4713748" name="connsiteX929"/>
                <a:gd fmla="*/ 2511847 h 2722945" name="connsiteY929"/>
                <a:gd fmla="*/ 1793239 w 4713748" name="connsiteX930"/>
                <a:gd fmla="*/ 2509658 h 2722945" name="connsiteY930"/>
                <a:gd fmla="*/ 1791050 w 4713748" name="connsiteX931"/>
                <a:gd fmla="*/ 2507469 h 2722945" name="connsiteY931"/>
                <a:gd fmla="*/ 1788861 w 4713748" name="connsiteX932"/>
                <a:gd fmla="*/ 2505280 h 2722945" name="connsiteY932"/>
                <a:gd fmla="*/ 1433591 w 4713748" name="connsiteX933"/>
                <a:gd fmla="*/ 2503476 h 2722945" name="connsiteY933"/>
                <a:gd fmla="*/ 1425090 w 4713748" name="connsiteX934"/>
                <a:gd fmla="*/ 2537398 h 2722945" name="connsiteY934"/>
                <a:gd fmla="*/ 1425010 w 4713748" name="connsiteX935"/>
                <a:gd fmla="*/ 2536721 h 2722945" name="connsiteY935"/>
                <a:gd fmla="*/ 1425241 w 4713748" name="connsiteX936"/>
                <a:gd fmla="*/ 2535108 h 2722945" name="connsiteY936"/>
                <a:gd fmla="*/ 1432511 w 4713748" name="connsiteX937"/>
                <a:gd fmla="*/ 2505629 h 2722945" name="connsiteY937"/>
                <a:gd fmla="*/ 1433034 w 4713748" name="connsiteX938"/>
                <a:gd fmla="*/ 2504587 h 2722945" name="connsiteY938"/>
                <a:gd fmla="*/ 1433591 w 4713748" name="connsiteX939"/>
                <a:gd fmla="*/ 2503476 h 2722945" name="connsiteY939"/>
                <a:gd fmla="*/ 2019324 w 4713748" name="connsiteX940"/>
                <a:gd fmla="*/ 2502700 h 2722945" name="connsiteY940"/>
                <a:gd fmla="*/ 2019324 w 4713748" name="connsiteX941"/>
                <a:gd fmla="*/ 2504150 h 2722945" name="connsiteY941"/>
                <a:gd fmla="*/ 2019324 w 4713748" name="connsiteX942"/>
                <a:gd fmla="*/ 2504981 h 2722945" name="connsiteY942"/>
                <a:gd fmla="*/ 2018190 w 4713748" name="connsiteX943"/>
                <a:gd fmla="*/ 2506104 h 2722945" name="connsiteY943"/>
                <a:gd fmla="*/ 1563066 w 4713748" name="connsiteX944"/>
                <a:gd fmla="*/ 2500646 h 2722945" name="connsiteY944"/>
                <a:gd fmla="*/ 1562613 w 4713748" name="connsiteX945"/>
                <a:gd fmla="*/ 2500823 h 2722945" name="connsiteY945"/>
                <a:gd fmla="*/ 1563081 w 4713748" name="connsiteX946"/>
                <a:gd fmla="*/ 2500676 h 2722945" name="connsiteY946"/>
                <a:gd fmla="*/ 1808682 w 4713748" name="connsiteX947"/>
                <a:gd fmla="*/ 2498965 h 2722945" name="connsiteY947"/>
                <a:gd fmla="*/ 1806371 w 4713748" name="connsiteX948"/>
                <a:gd fmla="*/ 2501297 h 2722945" name="connsiteY948"/>
                <a:gd fmla="*/ 1808682 w 4713748" name="connsiteX949"/>
                <a:gd fmla="*/ 2500908 h 2722945" name="connsiteY949"/>
                <a:gd fmla="*/ 1615760 w 4713748" name="connsiteX950"/>
                <a:gd fmla="*/ 2498451 h 2722945" name="connsiteY950"/>
                <a:gd fmla="*/ 1616810 w 4713748" name="connsiteX951"/>
                <a:gd fmla="*/ 2498451 h 2722945" name="connsiteY951"/>
                <a:gd fmla="*/ 1617422 w 4713748" name="connsiteX952"/>
                <a:gd fmla="*/ 2498871 h 2722945" name="connsiteY952"/>
                <a:gd fmla="*/ 2020536 w 4713748" name="connsiteX953"/>
                <a:gd fmla="*/ 2498381 h 2722945" name="connsiteY953"/>
                <a:gd fmla="*/ 2019324 w 4713748" name="connsiteX954"/>
                <a:gd fmla="*/ 2504981 h 2722945" name="connsiteY954"/>
                <a:gd fmla="*/ 2019731 w 4713748" name="connsiteX955"/>
                <a:gd fmla="*/ 2501309 h 2722945" name="connsiteY955"/>
                <a:gd fmla="*/ 1613545 w 4713748" name="connsiteX956"/>
                <a:gd fmla="*/ 2496210 h 2722945" name="connsiteY956"/>
                <a:gd fmla="*/ 1615760 w 4713748" name="connsiteX957"/>
                <a:gd fmla="*/ 2496210 h 2722945" name="connsiteY957"/>
                <a:gd fmla="*/ 1626836 w 4713748" name="connsiteX958"/>
                <a:gd fmla="*/ 2500692 h 2722945" name="connsiteY958"/>
                <a:gd fmla="*/ 1633482 w 4713748" name="connsiteX959"/>
                <a:gd fmla="*/ 2502934 h 2722945" name="connsiteY959"/>
                <a:gd fmla="*/ 1629051 w 4713748" name="connsiteX960"/>
                <a:gd fmla="*/ 2505175 h 2722945" name="connsiteY960"/>
                <a:gd fmla="*/ 1621298 w 4713748" name="connsiteX961"/>
                <a:gd fmla="*/ 2501533 h 2722945" name="connsiteY961"/>
                <a:gd fmla="*/ 1617422 w 4713748" name="connsiteX962"/>
                <a:gd fmla="*/ 2498871 h 2722945" name="connsiteY962"/>
                <a:gd fmla="*/ 1618714 w 4713748" name="connsiteX963"/>
                <a:gd fmla="*/ 2499198 h 2722945" name="connsiteY963"/>
                <a:gd fmla="*/ 1620191 w 4713748" name="connsiteX964"/>
                <a:gd fmla="*/ 2500692 h 2722945" name="connsiteY964"/>
                <a:gd fmla="*/ 1624621 w 4713748" name="connsiteX965"/>
                <a:gd fmla="*/ 2500692 h 2722945" name="connsiteY965"/>
                <a:gd fmla="*/ 1618714 w 4713748" name="connsiteX966"/>
                <a:gd fmla="*/ 2499198 h 2722945" name="connsiteY966"/>
                <a:gd fmla="*/ 1617975 w 4713748" name="connsiteX967"/>
                <a:gd fmla="*/ 2498451 h 2722945" name="connsiteY967"/>
                <a:gd fmla="*/ 1616810 w 4713748" name="connsiteX968"/>
                <a:gd fmla="*/ 2498451 h 2722945" name="connsiteY968"/>
                <a:gd fmla="*/ 1615760 w 4713748" name="connsiteX969"/>
                <a:gd fmla="*/ 2497731 h 2722945" name="connsiteY969"/>
                <a:gd fmla="*/ 2020423 w 4713748" name="connsiteX970"/>
                <a:gd fmla="*/ 2495071 h 2722945" name="connsiteY970"/>
                <a:gd fmla="*/ 2019731 w 4713748" name="connsiteX971"/>
                <a:gd fmla="*/ 2501309 h 2722945" name="connsiteY971"/>
                <a:gd fmla="*/ 2019464 w 4713748" name="connsiteX972"/>
                <a:gd fmla="*/ 2502280 h 2722945" name="connsiteY972"/>
                <a:gd fmla="*/ 2019324 w 4713748" name="connsiteX973"/>
                <a:gd fmla="*/ 2502700 h 2722945" name="connsiteY973"/>
                <a:gd fmla="*/ 2019324 w 4713748" name="connsiteX974"/>
                <a:gd fmla="*/ 2498333 h 2722945" name="connsiteY974"/>
                <a:gd fmla="*/ 2019604 w 4713748" name="connsiteX975"/>
                <a:gd fmla="*/ 2497502 h 2722945" name="connsiteY975"/>
                <a:gd fmla="*/ 1749380 w 4713748" name="connsiteX976"/>
                <a:gd fmla="*/ 2491038 h 2722945" name="connsiteY976"/>
                <a:gd fmla="*/ 1748741 w 4713748" name="connsiteX977"/>
                <a:gd fmla="*/ 2491675 h 2722945" name="connsiteY977"/>
                <a:gd fmla="*/ 1746507 w 4713748" name="connsiteX978"/>
                <a:gd fmla="*/ 2498360 h 2722945" name="connsiteY978"/>
                <a:gd fmla="*/ 1746507 w 4713748" name="connsiteX979"/>
                <a:gd fmla="*/ 2500588 h 2722945" name="connsiteY979"/>
                <a:gd fmla="*/ 1746507 w 4713748" name="connsiteX980"/>
                <a:gd fmla="*/ 2502816 h 2722945" name="connsiteY980"/>
                <a:gd fmla="*/ 1746507 w 4713748" name="connsiteX981"/>
                <a:gd fmla="*/ 2505045 h 2722945" name="connsiteY981"/>
                <a:gd fmla="*/ 1744273 w 4713748" name="connsiteX982"/>
                <a:gd fmla="*/ 2507273 h 2722945" name="connsiteY982"/>
                <a:gd fmla="*/ 1744273 w 4713748" name="connsiteX983"/>
                <a:gd fmla="*/ 2511729 h 2722945" name="connsiteY983"/>
                <a:gd fmla="*/ 1744273 w 4713748" name="connsiteX984"/>
                <a:gd fmla="*/ 2513958 h 2722945" name="connsiteY984"/>
                <a:gd fmla="*/ 1748741 w 4713748" name="connsiteX985"/>
                <a:gd fmla="*/ 2520642 h 2722945" name="connsiteY985"/>
                <a:gd fmla="*/ 1752092 w 4713748" name="connsiteX986"/>
                <a:gd fmla="*/ 2529555 h 2722945" name="connsiteY986"/>
                <a:gd fmla="*/ 1752866 w 4713748" name="connsiteX987"/>
                <a:gd fmla="*/ 2531613 h 2722945" name="connsiteY987"/>
                <a:gd fmla="*/ 1744273 w 4713748" name="connsiteX988"/>
                <a:gd fmla="*/ 2516186 h 2722945" name="connsiteY988"/>
                <a:gd fmla="*/ 1746507 w 4713748" name="connsiteX989"/>
                <a:gd fmla="*/ 2522871 h 2722945" name="connsiteY989"/>
                <a:gd fmla="*/ 1749486 w 4713748" name="connsiteX990"/>
                <a:gd fmla="*/ 2528070 h 2722945" name="connsiteY990"/>
                <a:gd fmla="*/ 1746507 w 4713748" name="connsiteX991"/>
                <a:gd fmla="*/ 2525099 h 2722945" name="connsiteY991"/>
                <a:gd fmla="*/ 1753155 w 4713748" name="connsiteX992"/>
                <a:gd fmla="*/ 2536150 h 2722945" name="connsiteY992"/>
                <a:gd fmla="*/ 1753209 w 4713748" name="connsiteX993"/>
                <a:gd fmla="*/ 2536137 h 2722945" name="connsiteY993"/>
                <a:gd fmla="*/ 1753209 w 4713748" name="connsiteX994"/>
                <a:gd fmla="*/ 2534569 h 2722945" name="connsiteY994"/>
                <a:gd fmla="*/ 1753993 w 4713748" name="connsiteX995"/>
                <a:gd fmla="*/ 2535938 h 2722945" name="connsiteY995"/>
                <a:gd fmla="*/ 1754448 w 4713748" name="connsiteX996"/>
                <a:gd fmla="*/ 2535822 h 2722945" name="connsiteY996"/>
                <a:gd fmla="*/ 1752866 w 4713748" name="connsiteX997"/>
                <a:gd fmla="*/ 2531613 h 2722945" name="connsiteY997"/>
                <a:gd fmla="*/ 1755115 w 4713748" name="connsiteX998"/>
                <a:gd fmla="*/ 2535652 h 2722945" name="connsiteY998"/>
                <a:gd fmla="*/ 1756510 w 4713748" name="connsiteX999"/>
                <a:gd fmla="*/ 2535298 h 2722945" name="connsiteY999"/>
                <a:gd fmla="*/ 1764463 w 4713748" name="connsiteX1000"/>
                <a:gd fmla="*/ 2531951 h 2722945" name="connsiteY1000"/>
                <a:gd fmla="*/ 1760089 w 4713748" name="connsiteX1001"/>
                <a:gd fmla="*/ 2521078 h 2722945" name="connsiteY1001"/>
                <a:gd fmla="*/ 1770307 w 4713748" name="connsiteX1002"/>
                <a:gd fmla="*/ 2510307 h 2722945" name="connsiteY1002"/>
                <a:gd fmla="*/ 1774324 w 4713748" name="connsiteX1003"/>
                <a:gd fmla="*/ 2509467 h 2722945" name="connsiteY1003"/>
                <a:gd fmla="*/ 1778684 w 4713748" name="connsiteX1004"/>
                <a:gd fmla="*/ 2505978 h 2722945" name="connsiteY1004"/>
                <a:gd fmla="*/ 1778500 w 4713748" name="connsiteX1005"/>
                <a:gd fmla="*/ 2504686 h 2722945" name="connsiteY1005"/>
                <a:gd fmla="*/ 1777781 w 4713748" name="connsiteX1006"/>
                <a:gd fmla="*/ 2505045 h 2722945" name="connsiteY1006"/>
                <a:gd fmla="*/ 1775547 w 4713748" name="connsiteX1007"/>
                <a:gd fmla="*/ 2505045 h 2722945" name="connsiteY1007"/>
                <a:gd fmla="*/ 1773313 w 4713748" name="connsiteX1008"/>
                <a:gd fmla="*/ 2502816 h 2722945" name="connsiteY1008"/>
                <a:gd fmla="*/ 1771080 w 4713748" name="connsiteX1009"/>
                <a:gd fmla="*/ 2500588 h 2722945" name="connsiteY1009"/>
                <a:gd fmla="*/ 1773313 w 4713748" name="connsiteX1010"/>
                <a:gd fmla="*/ 2498360 h 2722945" name="connsiteY1010"/>
                <a:gd fmla="*/ 1771080 w 4713748" name="connsiteX1011"/>
                <a:gd fmla="*/ 2496132 h 2722945" name="connsiteY1011"/>
                <a:gd fmla="*/ 1769299 w 4713748" name="connsiteX1012"/>
                <a:gd fmla="*/ 2496132 h 2722945" name="connsiteY1012"/>
                <a:gd fmla="*/ 1769108 w 4713748" name="connsiteX1013"/>
                <a:gd fmla="*/ 2496512 h 2722945" name="connsiteY1013"/>
                <a:gd fmla="*/ 1766869 w 4713748" name="connsiteX1014"/>
                <a:gd fmla="*/ 2496512 h 2722945" name="connsiteY1014"/>
                <a:gd fmla="*/ 1766869 w 4713748" name="connsiteX1015"/>
                <a:gd fmla="*/ 2498744 h 2722945" name="connsiteY1015"/>
                <a:gd fmla="*/ 1762389 w 4713748" name="connsiteX1016"/>
                <a:gd fmla="*/ 2496512 h 2722945" name="connsiteY1016"/>
                <a:gd fmla="*/ 1760150 w 4713748" name="connsiteX1017"/>
                <a:gd fmla="*/ 2494280 h 2722945" name="connsiteY1017"/>
                <a:gd fmla="*/ 1757910 w 4713748" name="connsiteX1018"/>
                <a:gd fmla="*/ 2494280 h 2722945" name="connsiteY1018"/>
                <a:gd fmla="*/ 1757910 w 4713748" name="connsiteX1019"/>
                <a:gd fmla="*/ 2492048 h 2722945" name="connsiteY1019"/>
                <a:gd fmla="*/ 1755670 w 4713748" name="connsiteX1020"/>
                <a:gd fmla="*/ 2492048 h 2722945" name="connsiteY1020"/>
                <a:gd fmla="*/ 1753431 w 4713748" name="connsiteX1021"/>
                <a:gd fmla="*/ 2492048 h 2722945" name="connsiteY1021"/>
                <a:gd fmla="*/ 1594525 w 4713748" name="connsiteX1022"/>
                <a:gd fmla="*/ 2490392 h 2722945" name="connsiteY1022"/>
                <a:gd fmla="*/ 1594489 w 4713748" name="connsiteX1023"/>
                <a:gd fmla="*/ 2490424 h 2722945" name="connsiteY1023"/>
                <a:gd fmla="*/ 1592264 w 4713748" name="connsiteX1024"/>
                <a:gd fmla="*/ 2491538 h 2722945" name="connsiteY1024"/>
                <a:gd fmla="*/ 1592068 w 4713748" name="connsiteX1025"/>
                <a:gd fmla="*/ 2491600 h 2722945" name="connsiteY1025"/>
                <a:gd fmla="*/ 1744472 w 4713748" name="connsiteX1026"/>
                <a:gd fmla="*/ 2489815 h 2722945" name="connsiteY1026"/>
                <a:gd fmla="*/ 1733274 w 4713748" name="connsiteX1027"/>
                <a:gd fmla="*/ 2492048 h 2722945" name="connsiteY1027"/>
                <a:gd fmla="*/ 1724316 w 4713748" name="connsiteX1028"/>
                <a:gd fmla="*/ 2494280 h 2722945" name="connsiteY1028"/>
                <a:gd fmla="*/ 1719837 w 4713748" name="connsiteX1029"/>
                <a:gd fmla="*/ 2498744 h 2722945" name="connsiteY1029"/>
                <a:gd fmla="*/ 1715357 w 4713748" name="connsiteX1030"/>
                <a:gd fmla="*/ 2503209 h 2722945" name="connsiteY1030"/>
                <a:gd fmla="*/ 1713118 w 4713748" name="connsiteX1031"/>
                <a:gd fmla="*/ 2507674 h 2722945" name="connsiteY1031"/>
                <a:gd fmla="*/ 1713118 w 4713748" name="connsiteX1032"/>
                <a:gd fmla="*/ 2509906 h 2722945" name="connsiteY1032"/>
                <a:gd fmla="*/ 1713118 w 4713748" name="connsiteX1033"/>
                <a:gd fmla="*/ 2512138 h 2722945" name="connsiteY1033"/>
                <a:gd fmla="*/ 1708639 w 4713748" name="connsiteX1034"/>
                <a:gd fmla="*/ 2516603 h 2722945" name="connsiteY1034"/>
                <a:gd fmla="*/ 1708639 w 4713748" name="connsiteX1035"/>
                <a:gd fmla="*/ 2521067 h 2722945" name="connsiteY1035"/>
                <a:gd fmla="*/ 1708639 w 4713748" name="connsiteX1036"/>
                <a:gd fmla="*/ 2525532 h 2722945" name="connsiteY1036"/>
                <a:gd fmla="*/ 1713118 w 4713748" name="connsiteX1037"/>
                <a:gd fmla="*/ 2525532 h 2722945" name="connsiteY1037"/>
                <a:gd fmla="*/ 1726276 w 4713748" name="connsiteX1038"/>
                <a:gd fmla="*/ 2531112 h 2722945" name="connsiteY1038"/>
                <a:gd fmla="*/ 1730690 w 4713748" name="connsiteX1039"/>
                <a:gd fmla="*/ 2533259 h 2722945" name="connsiteY1039"/>
                <a:gd fmla="*/ 1718591 w 4713748" name="connsiteX1040"/>
                <a:gd fmla="*/ 2530244 h 2722945" name="connsiteY1040"/>
                <a:gd fmla="*/ 1717374 w 4713748" name="connsiteX1041"/>
                <a:gd fmla="*/ 2529773 h 2722945" name="connsiteY1041"/>
                <a:gd fmla="*/ 1712477 w 4713748" name="connsiteX1042"/>
                <a:gd fmla="*/ 2527881 h 2722945" name="connsiteY1042"/>
                <a:gd fmla="*/ 1710038 w 4713748" name="connsiteX1043"/>
                <a:gd fmla="*/ 2526090 h 2722945" name="connsiteY1043"/>
                <a:gd fmla="*/ 1706399 w 4713748" name="connsiteX1044"/>
                <a:gd fmla="*/ 2525532 h 2722945" name="connsiteY1044"/>
                <a:gd fmla="*/ 1712477 w 4713748" name="connsiteX1045"/>
                <a:gd fmla="*/ 2527881 h 2722945" name="connsiteY1045"/>
                <a:gd fmla="*/ 1715357 w 4713748" name="connsiteX1046"/>
                <a:gd fmla="*/ 2529996 h 2722945" name="connsiteY1046"/>
                <a:gd fmla="*/ 1735514 w 4713748" name="connsiteX1047"/>
                <a:gd fmla="*/ 2536693 h 2722945" name="connsiteY1047"/>
                <a:gd fmla="*/ 1737754 w 4713748" name="connsiteX1048"/>
                <a:gd fmla="*/ 2536693 h 2722945" name="connsiteY1048"/>
                <a:gd fmla="*/ 1739993 w 4713748" name="connsiteX1049"/>
                <a:gd fmla="*/ 2536693 h 2722945" name="connsiteY1049"/>
                <a:gd fmla="*/ 1745560 w 4713748" name="connsiteX1050"/>
                <a:gd fmla="*/ 2538080 h 2722945" name="connsiteY1050"/>
                <a:gd fmla="*/ 1742233 w 4713748" name="connsiteX1051"/>
                <a:gd fmla="*/ 2538925 h 2722945" name="connsiteY1051"/>
                <a:gd fmla="*/ 1748952 w 4713748" name="connsiteX1052"/>
                <a:gd fmla="*/ 2538925 h 2722945" name="connsiteY1052"/>
                <a:gd fmla="*/ 1745560 w 4713748" name="connsiteX1053"/>
                <a:gd fmla="*/ 2538080 h 2722945" name="connsiteY1053"/>
                <a:gd fmla="*/ 1752208 w 4713748" name="connsiteX1054"/>
                <a:gd fmla="*/ 2536391 h 2722945" name="connsiteY1054"/>
                <a:gd fmla="*/ 1739806 w 4713748" name="connsiteX1055"/>
                <a:gd fmla="*/ 2516186 h 2722945" name="connsiteY1055"/>
                <a:gd fmla="*/ 1747693 w 4713748" name="connsiteX1056"/>
                <a:gd fmla="*/ 2490618 h 2722945" name="connsiteY1056"/>
                <a:gd fmla="*/ 2021170 w 4713748" name="connsiteX1057"/>
                <a:gd fmla="*/ 2488326 h 2722945" name="connsiteY1057"/>
                <a:gd fmla="*/ 2020994 w 4713748" name="connsiteX1058"/>
                <a:gd fmla="*/ 2489919 h 2722945" name="connsiteY1058"/>
                <a:gd fmla="*/ 2020403 w 4713748" name="connsiteX1059"/>
                <a:gd fmla="*/ 2491873 h 2722945" name="connsiteY1059"/>
                <a:gd fmla="*/ 1520948 w 4713748" name="connsiteX1060"/>
                <a:gd fmla="*/ 2484871 h 2722945" name="connsiteY1060"/>
                <a:gd fmla="*/ 1523138 w 4713748" name="connsiteX1061"/>
                <a:gd fmla="*/ 2487453 h 2722945" name="connsiteY1061"/>
                <a:gd fmla="*/ 1549269 w 4713748" name="connsiteX1062"/>
                <a:gd fmla="*/ 2498594 h 2722945" name="connsiteY1062"/>
                <a:gd fmla="*/ 1547045 w 4713748" name="connsiteX1063"/>
                <a:gd fmla="*/ 2498594 h 2722945" name="connsiteY1063"/>
                <a:gd fmla="*/ 1535926 w 4713748" name="connsiteX1064"/>
                <a:gd fmla="*/ 2496366 h 2722945" name="connsiteY1064"/>
                <a:gd fmla="*/ 1538275 w 4713748" name="connsiteX1065"/>
                <a:gd fmla="*/ 2497039 h 2722945" name="connsiteY1065"/>
                <a:gd fmla="*/ 1535856 w 4713748" name="connsiteX1066"/>
                <a:gd fmla="*/ 2496610 h 2722945" name="connsiteY1066"/>
                <a:gd fmla="*/ 1524250 w 4713748" name="connsiteX1067"/>
                <a:gd fmla="*/ 2489403 h 2722945" name="connsiteY1067"/>
                <a:gd fmla="*/ 2023777 w 4713748" name="connsiteX1068"/>
                <a:gd fmla="*/ 2480717 h 2722945" name="connsiteY1068"/>
                <a:gd fmla="*/ 2021841 w 4713748" name="connsiteX1069"/>
                <a:gd fmla="*/ 2490301 h 2722945" name="connsiteY1069"/>
                <a:gd fmla="*/ 2021562 w 4713748" name="connsiteX1070"/>
                <a:gd fmla="*/ 2491686 h 2722945" name="connsiteY1070"/>
                <a:gd fmla="*/ 2020423 w 4713748" name="connsiteX1071"/>
                <a:gd fmla="*/ 2495071 h 2722945" name="connsiteY1071"/>
                <a:gd fmla="*/ 2020994 w 4713748" name="connsiteX1072"/>
                <a:gd fmla="*/ 2489919 h 2722945" name="connsiteY1072"/>
                <a:gd fmla="*/ 2023799 w 4713748" name="connsiteX1073"/>
                <a:gd fmla="*/ 2480607 h 2722945" name="connsiteY1073"/>
                <a:gd fmla="*/ 2023782 w 4713748" name="connsiteX1074"/>
                <a:gd fmla="*/ 2480700 h 2722945" name="connsiteY1074"/>
                <a:gd fmla="*/ 2023777 w 4713748" name="connsiteX1075"/>
                <a:gd fmla="*/ 2480717 h 2722945" name="connsiteY1075"/>
                <a:gd fmla="*/ 2022880 w 4713748" name="connsiteX1076"/>
                <a:gd fmla="*/ 2480423 h 2722945" name="connsiteY1076"/>
                <a:gd fmla="*/ 2021170 w 4713748" name="connsiteX1077"/>
                <a:gd fmla="*/ 2488326 h 2722945" name="connsiteY1077"/>
                <a:gd fmla="*/ 2021841 w 4713748" name="connsiteX1078"/>
                <a:gd fmla="*/ 2482269 h 2722945" name="connsiteY1078"/>
                <a:gd fmla="*/ 1447489 w 4713748" name="connsiteX1079"/>
                <a:gd fmla="*/ 2477546 h 2722945" name="connsiteY1079"/>
                <a:gd fmla="*/ 1442504 w 4713748" name="connsiteX1080"/>
                <a:gd fmla="*/ 2487916 h 2722945" name="connsiteY1080"/>
                <a:gd fmla="*/ 1438047 w 4713748" name="connsiteX1081"/>
                <a:gd fmla="*/ 2499030 h 2722945" name="connsiteY1081"/>
                <a:gd fmla="*/ 1442504 w 4713748" name="connsiteX1082"/>
                <a:gd fmla="*/ 2487916 h 2722945" name="connsiteY1082"/>
                <a:gd fmla="*/ 1430453 w 4713748" name="connsiteX1083"/>
                <a:gd fmla="*/ 2523735 h 2722945" name="connsiteY1083"/>
                <a:gd fmla="*/ 1435819 w 4713748" name="connsiteX1084"/>
                <a:gd fmla="*/ 2501253 h 2722945" name="connsiteY1084"/>
                <a:gd fmla="*/ 1440276 w 4713748" name="connsiteX1085"/>
                <a:gd fmla="*/ 2490139 h 2722945" name="connsiteY1085"/>
                <a:gd fmla="*/ 2026252 w 4713748" name="connsiteX1086"/>
                <a:gd fmla="*/ 2472531 h 2722945" name="connsiteY1086"/>
                <a:gd fmla="*/ 2025012 w 4713748" name="connsiteX1087"/>
                <a:gd fmla="*/ 2476633 h 2722945" name="connsiteY1087"/>
                <a:gd fmla="*/ 2023799 w 4713748" name="connsiteX1088"/>
                <a:gd fmla="*/ 2478789 h 2722945" name="connsiteY1088"/>
                <a:gd fmla="*/ 2022880 w 4713748" name="connsiteX1089"/>
                <a:gd fmla="*/ 2480423 h 2722945" name="connsiteY1089"/>
                <a:gd fmla="*/ 2023799 w 4713748" name="connsiteX1090"/>
                <a:gd fmla="*/ 2476176 h 2722945" name="connsiteY1090"/>
                <a:gd fmla="*/ 1618210 w 4713748" name="connsiteX1091"/>
                <a:gd fmla="*/ 2469627 h 2722945" name="connsiteY1091"/>
                <a:gd fmla="*/ 1614751 w 4713748" name="connsiteX1092"/>
                <a:gd fmla="*/ 2473464 h 2722945" name="connsiteY1092"/>
                <a:gd fmla="*/ 1615669 w 4713748" name="connsiteX1093"/>
                <a:gd fmla="*/ 2471855 h 2722945" name="connsiteY1093"/>
                <a:gd fmla="*/ 2010352 w 4713748" name="connsiteX1094"/>
                <a:gd fmla="*/ 2464814 h 2722945" name="connsiteY1094"/>
                <a:gd fmla="*/ 2004185 w 4713748" name="connsiteX1095"/>
                <a:gd fmla="*/ 2487810 h 2722945" name="connsiteY1095"/>
                <a:gd fmla="*/ 2004982 w 4713748" name="connsiteX1096"/>
                <a:gd fmla="*/ 2484069 h 2722945" name="connsiteY1096"/>
                <a:gd fmla="*/ 2006342 w 4713748" name="connsiteX1097"/>
                <a:gd fmla="*/ 2478658 h 2722945" name="connsiteY1097"/>
                <a:gd fmla="*/ 2010298 w 4713748" name="connsiteX1098"/>
                <a:gd fmla="*/ 2464891 h 2722945" name="connsiteY1098"/>
                <a:gd fmla="*/ 2010485 w 4713748" name="connsiteX1099"/>
                <a:gd fmla="*/ 2464239 h 2722945" name="connsiteY1099"/>
                <a:gd fmla="*/ 2010298 w 4713748" name="connsiteX1100"/>
                <a:gd fmla="*/ 2464891 h 2722945" name="connsiteY1100"/>
                <a:gd fmla="*/ 2008532 w 4713748" name="connsiteX1101"/>
                <a:gd fmla="*/ 2467407 h 2722945" name="connsiteY1101"/>
                <a:gd fmla="*/ 2008847 w 4713748" name="connsiteX1102"/>
                <a:gd fmla="*/ 2465930 h 2722945" name="connsiteY1102"/>
                <a:gd fmla="*/ 2011164 w 4713748" name="connsiteX1103"/>
                <a:gd fmla="*/ 2463538 h 2722945" name="connsiteY1103"/>
                <a:gd fmla="*/ 2011113 w 4713748" name="connsiteX1104"/>
                <a:gd fmla="*/ 2463729 h 2722945" name="connsiteY1104"/>
                <a:gd fmla="*/ 2010352 w 4713748" name="connsiteX1105"/>
                <a:gd fmla="*/ 2464814 h 2722945" name="connsiteY1105"/>
                <a:gd fmla="*/ 2010514 w 4713748" name="connsiteX1106"/>
                <a:gd fmla="*/ 2464209 h 2722945" name="connsiteY1106"/>
                <a:gd fmla="*/ 2010794 w 4713748" name="connsiteX1107"/>
                <a:gd fmla="*/ 2463163 h 2722945" name="connsiteY1107"/>
                <a:gd fmla="*/ 2010514 w 4713748" name="connsiteX1108"/>
                <a:gd fmla="*/ 2464209 h 2722945" name="connsiteY1108"/>
                <a:gd fmla="*/ 2010485 w 4713748" name="connsiteX1109"/>
                <a:gd fmla="*/ 2464239 h 2722945" name="connsiteY1109"/>
                <a:gd fmla="*/ 1775100 w 4713748" name="connsiteX1110"/>
                <a:gd fmla="*/ 2456375 h 2722945" name="connsiteY1110"/>
                <a:gd fmla="*/ 1775216 w 4713748" name="connsiteX1111"/>
                <a:gd fmla="*/ 2457188 h 2722945" name="connsiteY1111"/>
                <a:gd fmla="*/ 1775264 w 4713748" name="connsiteX1112"/>
                <a:gd fmla="*/ 2458460 h 2722945" name="connsiteY1112"/>
                <a:gd fmla="*/ 2018599 w 4713748" name="connsiteX1113"/>
                <a:gd fmla="*/ 2455864 h 2722945" name="connsiteY1113"/>
                <a:gd fmla="*/ 2014099 w 4713748" name="connsiteX1114"/>
                <a:gd fmla="*/ 2462229 h 2722945" name="connsiteY1114"/>
                <a:gd fmla="*/ 2001890 w 4713748" name="connsiteX1115"/>
                <a:gd fmla="*/ 2503008 h 2722945" name="connsiteY1115"/>
                <a:gd fmla="*/ 2001890 w 4713748" name="connsiteX1116"/>
                <a:gd fmla="*/ 2500794 h 2722945" name="connsiteY1116"/>
                <a:gd fmla="*/ 2001890 w 4713748" name="connsiteX1117"/>
                <a:gd fmla="*/ 2498581 h 2722945" name="connsiteY1117"/>
                <a:gd fmla="*/ 2011113 w 4713748" name="connsiteX1118"/>
                <a:gd fmla="*/ 2463729 h 2722945" name="connsiteY1118"/>
                <a:gd fmla="*/ 2011466 w 4713748" name="connsiteX1119"/>
                <a:gd fmla="*/ 2463226 h 2722945" name="connsiteY1119"/>
                <a:gd fmla="*/ 1775159 w 4713748" name="connsiteX1120"/>
                <a:gd fmla="*/ 2455706 h 2722945" name="connsiteY1120"/>
                <a:gd fmla="*/ 1775169 w 4713748" name="connsiteX1121"/>
                <a:gd fmla="*/ 2455960 h 2722945" name="connsiteY1121"/>
                <a:gd fmla="*/ 1775100 w 4713748" name="connsiteX1122"/>
                <a:gd fmla="*/ 2456375 h 2722945" name="connsiteY1122"/>
                <a:gd fmla="*/ 1637652 w 4713748" name="connsiteX1123"/>
                <a:gd fmla="*/ 2454120 h 2722945" name="connsiteY1123"/>
                <a:gd fmla="*/ 1646565 w 4713748" name="connsiteX1124"/>
                <a:gd fmla="*/ 2460743 h 2722945" name="connsiteY1124"/>
                <a:gd fmla="*/ 1642108 w 4713748" name="connsiteX1125"/>
                <a:gd fmla="*/ 2458535 h 2722945" name="connsiteY1125"/>
                <a:gd fmla="*/ 1639880 w 4713748" name="connsiteX1126"/>
                <a:gd fmla="*/ 2456328 h 2722945" name="connsiteY1126"/>
                <a:gd fmla="*/ 1637652 w 4713748" name="connsiteX1127"/>
                <a:gd fmla="*/ 2456328 h 2722945" name="connsiteY1127"/>
                <a:gd fmla="*/ 1637652 w 4713748" name="connsiteX1128"/>
                <a:gd fmla="*/ 2454120 h 2722945" name="connsiteY1128"/>
                <a:gd fmla="*/ 1515364 w 4713748" name="connsiteX1129"/>
                <a:gd fmla="*/ 2452795 h 2722945" name="connsiteY1129"/>
                <a:gd fmla="*/ 1515779 w 4713748" name="connsiteX1130"/>
                <a:gd fmla="*/ 2453954 h 2722945" name="connsiteY1130"/>
                <a:gd fmla="*/ 1515779 w 4713748" name="connsiteX1131"/>
                <a:gd fmla="*/ 2456162 h 2722945" name="connsiteY1131"/>
                <a:gd fmla="*/ 2021764 w 4713748" name="connsiteX1132"/>
                <a:gd fmla="*/ 2452597 h 2722945" name="connsiteY1132"/>
                <a:gd fmla="*/ 2018599 w 4713748" name="connsiteX1133"/>
                <a:gd fmla="*/ 2455864 h 2722945" name="connsiteY1133"/>
                <a:gd fmla="*/ 2019698 w 4713748" name="connsiteX1134"/>
                <a:gd fmla="*/ 2454309 h 2722945" name="connsiteY1134"/>
                <a:gd fmla="*/ 1473759 w 4713748" name="connsiteX1135"/>
                <a:gd fmla="*/ 2451282 h 2722945" name="connsiteY1135"/>
                <a:gd fmla="*/ 1470064 w 4713748" name="connsiteX1136"/>
                <a:gd fmla="*/ 2459856 h 2722945" name="connsiteY1136"/>
                <a:gd fmla="*/ 1458297 w 4713748" name="connsiteX1137"/>
                <a:gd fmla="*/ 2522851 h 2722945" name="connsiteY1137"/>
                <a:gd fmla="*/ 1491135 w 4713748" name="connsiteX1138"/>
                <a:gd fmla="*/ 2522851 h 2722945" name="connsiteY1138"/>
                <a:gd fmla="*/ 1493324 w 4713748" name="connsiteX1139"/>
                <a:gd fmla="*/ 2520641 h 2722945" name="connsiteY1139"/>
                <a:gd fmla="*/ 1493324 w 4713748" name="connsiteX1140"/>
                <a:gd fmla="*/ 2511799 h 2722945" name="connsiteY1140"/>
                <a:gd fmla="*/ 1495513 w 4713748" name="connsiteX1141"/>
                <a:gd fmla="*/ 2494116 h 2722945" name="connsiteY1141"/>
                <a:gd fmla="*/ 1493324 w 4713748" name="connsiteX1142"/>
                <a:gd fmla="*/ 2487485 h 2722945" name="connsiteY1142"/>
                <a:gd fmla="*/ 1493324 w 4713748" name="connsiteX1143"/>
                <a:gd fmla="*/ 2474223 h 2722945" name="connsiteY1143"/>
                <a:gd fmla="*/ 1491135 w 4713748" name="connsiteX1144"/>
                <a:gd fmla="*/ 2474223 h 2722945" name="connsiteY1144"/>
                <a:gd fmla="*/ 1491135 w 4713748" name="connsiteX1145"/>
                <a:gd fmla="*/ 2472013 h 2722945" name="connsiteY1145"/>
                <a:gd fmla="*/ 1491135 w 4713748" name="connsiteX1146"/>
                <a:gd fmla="*/ 2467592 h 2722945" name="connsiteY1146"/>
                <a:gd fmla="*/ 1491135 w 4713748" name="connsiteX1147"/>
                <a:gd fmla="*/ 2460120 h 2722945" name="connsiteY1147"/>
                <a:gd fmla="*/ 1480454 w 4713748" name="connsiteX1148"/>
                <a:gd fmla="*/ 2456715 h 2722945" name="connsiteY1148"/>
                <a:gd fmla="*/ 2022507 w 4713748" name="connsiteX1149"/>
                <a:gd fmla="*/ 2447497 h 2722945" name="connsiteY1149"/>
                <a:gd fmla="*/ 2011466 w 4713748" name="connsiteX1150"/>
                <a:gd fmla="*/ 2463226 h 2722945" name="connsiteY1150"/>
                <a:gd fmla="*/ 2011164 w 4713748" name="connsiteX1151"/>
                <a:gd fmla="*/ 2463538 h 2722945" name="connsiteY1151"/>
                <a:gd fmla="*/ 2011784 w 4713748" name="connsiteX1152"/>
                <a:gd fmla="*/ 2461195 h 2722945" name="connsiteY1152"/>
                <a:gd fmla="*/ 2013020 w 4713748" name="connsiteX1153"/>
                <a:gd fmla="*/ 2456523 h 2722945" name="connsiteY1153"/>
                <a:gd fmla="*/ 2021089 w 4713748" name="connsiteX1154"/>
                <a:gd fmla="*/ 2448222 h 2722945" name="connsiteY1154"/>
                <a:gd fmla="*/ 1775934 w 4713748" name="connsiteX1155"/>
                <a:gd fmla="*/ 2446994 h 2722945" name="connsiteY1155"/>
                <a:gd fmla="*/ 1775159 w 4713748" name="connsiteX1156"/>
                <a:gd fmla="*/ 2455706 h 2722945" name="connsiteY1156"/>
                <a:gd fmla="*/ 1775100 w 4713748" name="connsiteX1157"/>
                <a:gd fmla="*/ 2454147 h 2722945" name="connsiteY1157"/>
                <a:gd fmla="*/ 1476487 w 4713748" name="connsiteX1158"/>
                <a:gd fmla="*/ 2444951 h 2722945" name="connsiteY1158"/>
                <a:gd fmla="*/ 1474447 w 4713748" name="connsiteX1159"/>
                <a:gd fmla="*/ 2449685 h 2722945" name="connsiteY1159"/>
                <a:gd fmla="*/ 1480376 w 4713748" name="connsiteX1160"/>
                <a:gd fmla="*/ 2454147 h 2722945" name="connsiteY1160"/>
                <a:gd fmla="*/ 1473920 w 4713748" name="connsiteX1161"/>
                <a:gd fmla="*/ 2450908 h 2722945" name="connsiteY1161"/>
                <a:gd fmla="*/ 1488147 w 4713748" name="connsiteX1162"/>
                <a:gd fmla="*/ 2458047 h 2722945" name="connsiteY1162"/>
                <a:gd fmla="*/ 1491135 w 4713748" name="connsiteX1163"/>
                <a:gd fmla="*/ 2458946 h 2722945" name="connsiteY1163"/>
                <a:gd fmla="*/ 1491135 w 4713748" name="connsiteX1164"/>
                <a:gd fmla="*/ 2454147 h 2722945" name="connsiteY1164"/>
                <a:gd fmla="*/ 1489257 w 4713748" name="connsiteX1165"/>
                <a:gd fmla="*/ 2454147 h 2722945" name="connsiteY1165"/>
                <a:gd fmla="*/ 1478155 w 4713748" name="connsiteX1166"/>
                <a:gd fmla="*/ 2447462 h 2722945" name="connsiteY1166"/>
                <a:gd fmla="*/ 1776309 w 4713748" name="connsiteX1167"/>
                <a:gd fmla="*/ 2443770 h 2722945" name="connsiteY1167"/>
                <a:gd fmla="*/ 1775934 w 4713748" name="connsiteX1168"/>
                <a:gd fmla="*/ 2446994 h 2722945" name="connsiteY1168"/>
                <a:gd fmla="*/ 1776214 w 4713748" name="connsiteX1169"/>
                <a:gd fmla="*/ 2443842 h 2722945" name="connsiteY1169"/>
                <a:gd fmla="*/ 1777328 w 4713748" name="connsiteX1170"/>
                <a:gd fmla="*/ 2443006 h 2722945" name="connsiteY1170"/>
                <a:gd fmla="*/ 1777328 w 4713748" name="connsiteX1171"/>
                <a:gd fmla="*/ 2451919 h 2722945" name="connsiteY1171"/>
                <a:gd fmla="*/ 1777328 w 4713748" name="connsiteX1172"/>
                <a:gd fmla="*/ 2471973 h 2722945" name="connsiteY1172"/>
                <a:gd fmla="*/ 1775216 w 4713748" name="connsiteX1173"/>
                <a:gd fmla="*/ 2457188 h 2722945" name="connsiteY1173"/>
                <a:gd fmla="*/ 1775169 w 4713748" name="connsiteX1174"/>
                <a:gd fmla="*/ 2455960 h 2722945" name="connsiteY1174"/>
                <a:gd fmla="*/ 1799333 w 4713748" name="connsiteX1175"/>
                <a:gd fmla="*/ 2439046 h 2722945" name="connsiteY1175"/>
                <a:gd fmla="*/ 1798625 w 4713748" name="connsiteX1176"/>
                <a:gd fmla="*/ 2442851 h 2722945" name="connsiteY1176"/>
                <a:gd fmla="*/ 1797958 w 4713748" name="connsiteX1177"/>
                <a:gd fmla="*/ 2444871 h 2722945" name="connsiteY1177"/>
                <a:gd fmla="*/ 1797683 w 4713748" name="connsiteX1178"/>
                <a:gd fmla="*/ 2445703 h 2722945" name="connsiteY1178"/>
                <a:gd fmla="*/ 1462642 w 4713748" name="connsiteX1179"/>
                <a:gd fmla="*/ 2438610 h 2722945" name="connsiteY1179"/>
                <a:gd fmla="*/ 1462329 w 4713748" name="connsiteX1180"/>
                <a:gd fmla="*/ 2438924 h 2722945" name="connsiteY1180"/>
                <a:gd fmla="*/ 1461528 w 4713748" name="connsiteX1181"/>
                <a:gd fmla="*/ 2439137 h 2722945" name="connsiteY1181"/>
                <a:gd fmla="*/ 1464307 w 4713748" name="connsiteX1182"/>
                <a:gd fmla="*/ 2442390 h 2722945" name="connsiteY1182"/>
                <a:gd fmla="*/ 1464415 w 4713748" name="connsiteX1183"/>
                <a:gd fmla="*/ 2442167 h 2722945" name="connsiteY1183"/>
                <a:gd fmla="*/ 1462916 w 4713748" name="connsiteX1184"/>
                <a:gd fmla="*/ 2438335 h 2722945" name="connsiteY1184"/>
                <a:gd fmla="*/ 1462699 w 4713748" name="connsiteX1185"/>
                <a:gd fmla="*/ 2438553 h 2722945" name="connsiteY1185"/>
                <a:gd fmla="*/ 1465016 w 4713748" name="connsiteX1186"/>
                <a:gd fmla="*/ 2440923 h 2722945" name="connsiteY1186"/>
                <a:gd fmla="*/ 1465084 w 4713748" name="connsiteX1187"/>
                <a:gd fmla="*/ 2440783 h 2722945" name="connsiteY1187"/>
                <a:gd fmla="*/ 1445931 w 4713748" name="connsiteX1188"/>
                <a:gd fmla="*/ 2436908 h 2722945" name="connsiteY1188"/>
                <a:gd fmla="*/ 1449606 w 4713748" name="connsiteX1189"/>
                <a:gd fmla="*/ 2439390 h 2722945" name="connsiteY1189"/>
                <a:gd fmla="*/ 1448094 w 4713748" name="connsiteX1190"/>
                <a:gd fmla="*/ 2438646 h 2722945" name="connsiteY1190"/>
                <a:gd fmla="*/ 1780263 w 4713748" name="connsiteX1191"/>
                <a:gd fmla="*/ 2435284 h 2722945" name="connsiteY1191"/>
                <a:gd fmla="*/ 1779556 w 4713748" name="connsiteX1192"/>
                <a:gd fmla="*/ 2443006 h 2722945" name="connsiteY1192"/>
                <a:gd fmla="*/ 1779556 w 4713748" name="connsiteX1193"/>
                <a:gd fmla="*/ 2442171 h 2722945" name="connsiteY1193"/>
                <a:gd fmla="*/ 1779556 w 4713748" name="connsiteX1194"/>
                <a:gd fmla="*/ 2438549 h 2722945" name="connsiteY1194"/>
                <a:gd fmla="*/ 2049296 w 4713748" name="connsiteX1195"/>
                <a:gd fmla="*/ 2434041 h 2722945" name="connsiteY1195"/>
                <a:gd fmla="*/ 2090929 w 4713748" name="connsiteX1196"/>
                <a:gd fmla="*/ 2472018 h 2722945" name="connsiteY1196"/>
                <a:gd fmla="*/ 2090929 w 4713748" name="connsiteX1197"/>
                <a:gd fmla="*/ 2476445 h 2722945" name="connsiteY1197"/>
                <a:gd fmla="*/ 2093155 w 4713748" name="connsiteX1198"/>
                <a:gd fmla="*/ 2487513 h 2722945" name="connsiteY1198"/>
                <a:gd fmla="*/ 2088703 w 4713748" name="connsiteX1199"/>
                <a:gd fmla="*/ 2507435 h 2722945" name="connsiteY1199"/>
                <a:gd fmla="*/ 2086477 w 4713748" name="connsiteX1200"/>
                <a:gd fmla="*/ 2518503 h 2722945" name="connsiteY1200"/>
                <a:gd fmla="*/ 2079799 w 4713748" name="connsiteX1201"/>
                <a:gd fmla="*/ 2533998 h 2722945" name="connsiteY1201"/>
                <a:gd fmla="*/ 2082025 w 4713748" name="connsiteX1202"/>
                <a:gd fmla="*/ 2536212 h 2722945" name="connsiteY1202"/>
                <a:gd fmla="*/ 2079799 w 4713748" name="connsiteX1203"/>
                <a:gd fmla="*/ 2538426 h 2722945" name="connsiteY1203"/>
                <a:gd fmla="*/ 2075347 w 4713748" name="connsiteX1204"/>
                <a:gd fmla="*/ 2542853 h 2722945" name="connsiteY1204"/>
                <a:gd fmla="*/ 2057539 w 4713748" name="connsiteX1205"/>
                <a:gd fmla="*/ 2558348 h 2722945" name="connsiteY1205"/>
                <a:gd fmla="*/ 2055313 w 4713748" name="connsiteX1206"/>
                <a:gd fmla="*/ 2558348 h 2722945" name="connsiteY1206"/>
                <a:gd fmla="*/ 2053087 w 4713748" name="connsiteX1207"/>
                <a:gd fmla="*/ 2558348 h 2722945" name="connsiteY1207"/>
                <a:gd fmla="*/ 2053087 w 4713748" name="connsiteX1208"/>
                <a:gd fmla="*/ 2556134 h 2722945" name="connsiteY1208"/>
                <a:gd fmla="*/ 2046410 w 4713748" name="connsiteX1209"/>
                <a:gd fmla="*/ 2558348 h 2722945" name="connsiteY1209"/>
                <a:gd fmla="*/ 2048636 w 4713748" name="connsiteX1210"/>
                <a:gd fmla="*/ 2553921 h 2722945" name="connsiteY1210"/>
                <a:gd fmla="*/ 2048636 w 4713748" name="connsiteX1211"/>
                <a:gd fmla="*/ 2551707 h 2722945" name="connsiteY1211"/>
                <a:gd fmla="*/ 2050861 w 4713748" name="connsiteX1212"/>
                <a:gd fmla="*/ 2549493 h 2722945" name="connsiteY1212"/>
                <a:gd fmla="*/ 2055313 w 4713748" name="connsiteX1213"/>
                <a:gd fmla="*/ 2545066 h 2722945" name="connsiteY1213"/>
                <a:gd fmla="*/ 2061991 w 4713748" name="connsiteX1214"/>
                <a:gd fmla="*/ 2540639 h 2722945" name="connsiteY1214"/>
                <a:gd fmla="*/ 2064217 w 4713748" name="connsiteX1215"/>
                <a:gd fmla="*/ 2540639 h 2722945" name="connsiteY1215"/>
                <a:gd fmla="*/ 2066443 w 4713748" name="connsiteX1216"/>
                <a:gd fmla="*/ 2540639 h 2722945" name="connsiteY1216"/>
                <a:gd fmla="*/ 2068669 w 4713748" name="connsiteX1217"/>
                <a:gd fmla="*/ 2536212 h 2722945" name="connsiteY1217"/>
                <a:gd fmla="*/ 2070895 w 4713748" name="connsiteX1218"/>
                <a:gd fmla="*/ 2531785 h 2722945" name="connsiteY1218"/>
                <a:gd fmla="*/ 2079799 w 4713748" name="connsiteX1219"/>
                <a:gd fmla="*/ 2516290 h 2722945" name="connsiteY1219"/>
                <a:gd fmla="*/ 2086477 w 4713748" name="connsiteX1220"/>
                <a:gd fmla="*/ 2494154 h 2722945" name="connsiteY1220"/>
                <a:gd fmla="*/ 2086477 w 4713748" name="connsiteX1221"/>
                <a:gd fmla="*/ 2474231 h 2722945" name="connsiteY1221"/>
                <a:gd fmla="*/ 2084251 w 4713748" name="connsiteX1222"/>
                <a:gd fmla="*/ 2463163 h 2722945" name="connsiteY1222"/>
                <a:gd fmla="*/ 2075347 w 4713748" name="connsiteX1223"/>
                <a:gd fmla="*/ 2449882 h 2722945" name="connsiteY1223"/>
                <a:gd fmla="*/ 2066443 w 4713748" name="connsiteX1224"/>
                <a:gd fmla="*/ 2445455 h 2722945" name="connsiteY1224"/>
                <a:gd fmla="*/ 2064217 w 4713748" name="connsiteX1225"/>
                <a:gd fmla="*/ 2443241 h 2722945" name="connsiteY1225"/>
                <a:gd fmla="*/ 2059765 w 4713748" name="connsiteX1226"/>
                <a:gd fmla="*/ 2443241 h 2722945" name="connsiteY1226"/>
                <a:gd fmla="*/ 2050861 w 4713748" name="connsiteX1227"/>
                <a:gd fmla="*/ 2438814 h 2722945" name="connsiteY1227"/>
                <a:gd fmla="*/ 2039732 w 4713748" name="connsiteX1228"/>
                <a:gd fmla="*/ 2441027 h 2722945" name="connsiteY1228"/>
                <a:gd fmla="*/ 2037506 w 4713748" name="connsiteX1229"/>
                <a:gd fmla="*/ 2441027 h 2722945" name="connsiteY1229"/>
                <a:gd fmla="*/ 2033054 w 4713748" name="connsiteX1230"/>
                <a:gd fmla="*/ 2443241 h 2722945" name="connsiteY1230"/>
                <a:gd fmla="*/ 2021764 w 4713748" name="connsiteX1231"/>
                <a:gd fmla="*/ 2452597 h 2722945" name="connsiteY1231"/>
                <a:gd fmla="*/ 2030828 w 4713748" name="connsiteX1232"/>
                <a:gd fmla="*/ 2443241 h 2722945" name="connsiteY1232"/>
                <a:gd fmla="*/ 2022507 w 4713748" name="connsiteX1233"/>
                <a:gd fmla="*/ 2447497 h 2722945" name="connsiteY1233"/>
                <a:gd fmla="*/ 2028602 w 4713748" name="connsiteX1234"/>
                <a:gd fmla="*/ 2438814 h 2722945" name="connsiteY1234"/>
                <a:gd fmla="*/ 2049296 w 4713748" name="connsiteX1235"/>
                <a:gd fmla="*/ 2434041 h 2722945" name="connsiteY1235"/>
                <a:gd fmla="*/ 1387188 w 4713748" name="connsiteX1236"/>
                <a:gd fmla="*/ 2432408 h 2722945" name="connsiteY1236"/>
                <a:gd fmla="*/ 1411196 w 4713748" name="connsiteX1237"/>
                <a:gd fmla="*/ 2441150 h 2722945" name="connsiteY1237"/>
                <a:gd fmla="*/ 1404526 w 4713748" name="connsiteX1238"/>
                <a:gd fmla="*/ 2438924 h 2722945" name="connsiteY1238"/>
                <a:gd fmla="*/ 1397857 w 4713748" name="connsiteX1239"/>
                <a:gd fmla="*/ 2436698 h 2722945" name="connsiteY1239"/>
                <a:gd fmla="*/ 1387206 w 4713748" name="connsiteX1240"/>
                <a:gd fmla="*/ 2432432 h 2722945" name="connsiteY1240"/>
                <a:gd fmla="*/ 1586677 w 4713748" name="connsiteX1241"/>
                <a:gd fmla="*/ 2427589 h 2722945" name="connsiteY1241"/>
                <a:gd fmla="*/ 1586953 w 4713748" name="connsiteX1242"/>
                <a:gd fmla="*/ 2427589 h 2722945" name="connsiteY1242"/>
                <a:gd fmla="*/ 1586614 w 4713748" name="connsiteX1243"/>
                <a:gd fmla="*/ 2428593 h 2722945" name="connsiteY1243"/>
                <a:gd fmla="*/ 1509117 w 4713748" name="connsiteX1244"/>
                <a:gd fmla="*/ 2427463 h 2722945" name="connsiteY1244"/>
                <a:gd fmla="*/ 1509953 w 4713748" name="connsiteX1245"/>
                <a:gd fmla="*/ 2430002 h 2722945" name="connsiteY1245"/>
                <a:gd fmla="*/ 1510827 w 4713748" name="connsiteX1246"/>
                <a:gd fmla="*/ 2430863 h 2722945" name="connsiteY1246"/>
                <a:gd fmla="*/ 1451510 w 4713748" name="connsiteX1247"/>
                <a:gd fmla="*/ 2427408 h 2722945" name="connsiteY1247"/>
                <a:gd fmla="*/ 1460411 w 4713748" name="connsiteX1248"/>
                <a:gd fmla="*/ 2437829 h 2722945" name="connsiteY1248"/>
                <a:gd fmla="*/ 1461577 w 4713748" name="connsiteX1249"/>
                <a:gd fmla="*/ 2437510 h 2722945" name="connsiteY1249"/>
                <a:gd fmla="*/ 1458171 w 4713748" name="connsiteX1250"/>
                <a:gd fmla="*/ 2434093 h 2722945" name="connsiteY1250"/>
                <a:gd fmla="*/ 1451510 w 4713748" name="connsiteX1251"/>
                <a:gd fmla="*/ 2427408 h 2722945" name="connsiteY1251"/>
                <a:gd fmla="*/ 1782189 w 4713748" name="connsiteX1252"/>
                <a:gd fmla="*/ 2426385 h 2722945" name="connsiteY1252"/>
                <a:gd fmla="*/ 1780263 w 4713748" name="connsiteX1253"/>
                <a:gd fmla="*/ 2435284 h 2722945" name="connsiteY1253"/>
                <a:gd fmla="*/ 1780496 w 4713748" name="connsiteX1254"/>
                <a:gd fmla="*/ 2432735 h 2722945" name="connsiteY1254"/>
                <a:gd fmla="*/ 1782104 w 4713748" name="connsiteX1255"/>
                <a:gd fmla="*/ 2425496 h 2722945" name="connsiteY1255"/>
                <a:gd fmla="*/ 1781785 w 4713748" name="connsiteX1256"/>
                <a:gd fmla="*/ 2427408 h 2722945" name="connsiteY1256"/>
                <a:gd fmla="*/ 1779556 w 4713748" name="connsiteX1257"/>
                <a:gd fmla="*/ 2436321 h 2722945" name="connsiteY1257"/>
                <a:gd fmla="*/ 1378247 w 4713748" name="connsiteX1258"/>
                <a:gd fmla="*/ 2425415 h 2722945" name="connsiteY1258"/>
                <a:gd fmla="*/ 1383653 w 4713748" name="connsiteX1259"/>
                <a:gd fmla="*/ 2430505 h 2722945" name="connsiteY1259"/>
                <a:gd fmla="*/ 1382294 w 4713748" name="connsiteX1260"/>
                <a:gd fmla="*/ 2430020 h 2722945" name="connsiteY1260"/>
                <a:gd fmla="*/ 1486246 w 4713748" name="connsiteX1261"/>
                <a:gd fmla="*/ 2424395 h 2722945" name="connsiteY1261"/>
                <a:gd fmla="*/ 1486120 w 4713748" name="connsiteX1262"/>
                <a:gd fmla="*/ 2424645 h 2722945" name="connsiteY1262"/>
                <a:gd fmla="*/ 1486881 w 4713748" name="connsiteX1263"/>
                <a:gd fmla="*/ 2425020 h 2722945" name="connsiteY1263"/>
                <a:gd fmla="*/ 1449290 w 4713748" name="connsiteX1264"/>
                <a:gd fmla="*/ 2422524 h 2722945" name="connsiteY1264"/>
                <a:gd fmla="*/ 1449529 w 4713748" name="connsiteX1265"/>
                <a:gd fmla="*/ 2423222 h 2722945" name="connsiteY1265"/>
                <a:gd fmla="*/ 1449290 w 4713748" name="connsiteX1266"/>
                <a:gd fmla="*/ 2422952 h 2722945" name="connsiteY1266"/>
                <a:gd fmla="*/ 1548919 w 4713748" name="connsiteX1267"/>
                <a:gd fmla="*/ 2416543 h 2722945" name="connsiteY1267"/>
                <a:gd fmla="*/ 1553393 w 4713748" name="connsiteX1268"/>
                <a:gd fmla="*/ 2416543 h 2722945" name="connsiteY1268"/>
                <a:gd fmla="*/ 1560105 w 4713748" name="connsiteX1269"/>
                <a:gd fmla="*/ 2418752 h 2722945" name="connsiteY1269"/>
                <a:gd fmla="*/ 1569054 w 4713748" name="connsiteX1270"/>
                <a:gd fmla="*/ 2420961 h 2722945" name="connsiteY1270"/>
                <a:gd fmla="*/ 1548919 w 4713748" name="connsiteX1271"/>
                <a:gd fmla="*/ 2416543 h 2722945" name="connsiteY1271"/>
                <a:gd fmla="*/ 1544444 w 4713748" name="connsiteX1272"/>
                <a:gd fmla="*/ 2416543 h 2722945" name="connsiteY1272"/>
                <a:gd fmla="*/ 1546682 w 4713748" name="connsiteX1273"/>
                <a:gd fmla="*/ 2416543 h 2722945" name="connsiteY1273"/>
                <a:gd fmla="*/ 1548919 w 4713748" name="connsiteX1274"/>
                <a:gd fmla="*/ 2416543 h 2722945" name="connsiteY1274"/>
                <a:gd fmla="*/ 1584715 w 4713748" name="connsiteX1275"/>
                <a:gd fmla="*/ 2427589 h 2722945" name="connsiteY1275"/>
                <a:gd fmla="*/ 1584715 w 4713748" name="connsiteX1276"/>
                <a:gd fmla="*/ 2429798 h 2722945" name="connsiteY1276"/>
                <a:gd fmla="*/ 1575766 w 4713748" name="connsiteX1277"/>
                <a:gd fmla="*/ 2425380 h 2722945" name="connsiteY1277"/>
                <a:gd fmla="*/ 1544444 w 4713748" name="connsiteX1278"/>
                <a:gd fmla="*/ 2416543 h 2722945" name="connsiteY1278"/>
                <a:gd fmla="*/ 1471592 w 4713748" name="connsiteX1279"/>
                <a:gd fmla="*/ 2416382 h 2722945" name="connsiteY1279"/>
                <a:gd fmla="*/ 1471494 w 4713748" name="connsiteX1280"/>
                <a:gd fmla="*/ 2420723 h 2722945" name="connsiteY1280"/>
                <a:gd fmla="*/ 1471494 w 4713748" name="connsiteX1281"/>
                <a:gd fmla="*/ 2422952 h 2722945" name="connsiteY1281"/>
                <a:gd fmla="*/ 1473714 w 4713748" name="connsiteX1282"/>
                <a:gd fmla="*/ 2427408 h 2722945" name="connsiteY1282"/>
                <a:gd fmla="*/ 1477807 w 4713748" name="connsiteX1283"/>
                <a:gd fmla="*/ 2437675 h 2722945" name="connsiteY1283"/>
                <a:gd fmla="*/ 1478000 w 4713748" name="connsiteX1284"/>
                <a:gd fmla="*/ 2437200 h 2722945" name="connsiteY1284"/>
                <a:gd fmla="*/ 1483766 w 4713748" name="connsiteX1285"/>
                <a:gd fmla="*/ 2425192 h 2722945" name="connsiteY1285"/>
                <a:gd fmla="*/ 1480126 w 4713748" name="connsiteX1286"/>
                <a:gd fmla="*/ 2422802 h 2722945" name="connsiteY1286"/>
                <a:gd fmla="*/ 1482377 w 4713748" name="connsiteX1287"/>
                <a:gd fmla="*/ 2422802 h 2722945" name="connsiteY1287"/>
                <a:gd fmla="*/ 1484429 w 4713748" name="connsiteX1288"/>
                <a:gd fmla="*/ 2423812 h 2722945" name="connsiteY1288"/>
                <a:gd fmla="*/ 1484646 w 4713748" name="connsiteX1289"/>
                <a:gd fmla="*/ 2423361 h 2722945" name="connsiteY1289"/>
                <a:gd fmla="*/ 1482377 w 4713748" name="connsiteX1290"/>
                <a:gd fmla="*/ 2422802 h 2722945" name="connsiteY1290"/>
                <a:gd fmla="*/ 1484629 w 4713748" name="connsiteX1291"/>
                <a:gd fmla="*/ 2422802 h 2722945" name="connsiteY1291"/>
                <a:gd fmla="*/ 1484822 w 4713748" name="connsiteX1292"/>
                <a:gd fmla="*/ 2422993 h 2722945" name="connsiteY1292"/>
                <a:gd fmla="*/ 1485182 w 4713748" name="connsiteX1293"/>
                <a:gd fmla="*/ 2422244 h 2722945" name="connsiteY1293"/>
                <a:gd fmla="*/ 1480126 w 4713748" name="connsiteX1294"/>
                <a:gd fmla="*/ 2420585 h 2722945" name="connsiteY1294"/>
                <a:gd fmla="*/ 1431402 w 4713748" name="connsiteX1295"/>
                <a:gd fmla="*/ 2414529 h 2722945" name="connsiteY1295"/>
                <a:gd fmla="*/ 1436327 w 4713748" name="connsiteX1296"/>
                <a:gd fmla="*/ 2422845 h 2722945" name="connsiteY1296"/>
                <a:gd fmla="*/ 1436510 w 4713748" name="connsiteX1297"/>
                <a:gd fmla="*/ 2423399 h 2722945" name="connsiteY1297"/>
                <a:gd fmla="*/ 1433590 w 4713748" name="connsiteX1298"/>
                <a:gd fmla="*/ 2418962 h 2722945" name="connsiteY1298"/>
                <a:gd fmla="*/ 1373402 w 4713748" name="connsiteX1299"/>
                <a:gd fmla="*/ 2414438 h 2722945" name="connsiteY1299"/>
                <a:gd fmla="*/ 1382294 w 4713748" name="connsiteX1300"/>
                <a:gd fmla="*/ 2423342 h 2722945" name="connsiteY1300"/>
                <a:gd fmla="*/ 1415642 w 4713748" name="connsiteX1301"/>
                <a:gd fmla="*/ 2441150 h 2722945" name="connsiteY1301"/>
                <a:gd fmla="*/ 1413419 w 4713748" name="connsiteX1302"/>
                <a:gd fmla="*/ 2441150 h 2722945" name="connsiteY1302"/>
                <a:gd fmla="*/ 1386512 w 4713748" name="connsiteX1303"/>
                <a:gd fmla="*/ 2431528 h 2722945" name="connsiteY1303"/>
                <a:gd fmla="*/ 1391159 w 4713748" name="connsiteX1304"/>
                <a:gd fmla="*/ 2412196 h 2722945" name="connsiteY1304"/>
                <a:gd fmla="*/ 1393635 w 4713748" name="connsiteX1305"/>
                <a:gd fmla="*/ 2413360 h 2722945" name="connsiteY1305"/>
                <a:gd fmla="*/ 1397878 w 4713748" name="connsiteX1306"/>
                <a:gd fmla="*/ 2416619 h 2722945" name="connsiteY1306"/>
                <a:gd fmla="*/ 1418034 w 4713748" name="connsiteX1307"/>
                <a:gd fmla="*/ 2423253 h 2722945" name="connsiteY1307"/>
                <a:gd fmla="*/ 1413555 w 4713748" name="connsiteX1308"/>
                <a:gd fmla="*/ 2421042 h 2722945" name="connsiteY1308"/>
                <a:gd fmla="*/ 1409076 w 4713748" name="connsiteX1309"/>
                <a:gd fmla="*/ 2418830 h 2722945" name="connsiteY1309"/>
                <a:gd fmla="*/ 1402357 w 4713748" name="connsiteX1310"/>
                <a:gd fmla="*/ 2416619 h 2722945" name="connsiteY1310"/>
                <a:gd fmla="*/ 1418034 w 4713748" name="connsiteX1311"/>
                <a:gd fmla="*/ 2423253 h 2722945" name="connsiteY1311"/>
                <a:gd fmla="*/ 1402917 w 4713748" name="connsiteX1312"/>
                <a:gd fmla="*/ 2417724 h 2722945" name="connsiteY1312"/>
                <a:gd fmla="*/ 1393635 w 4713748" name="connsiteX1313"/>
                <a:gd fmla="*/ 2413360 h 2722945" name="connsiteY1313"/>
                <a:gd fmla="*/ 1392839 w 4713748" name="connsiteX1314"/>
                <a:gd fmla="*/ 2412749 h 2722945" name="connsiteY1314"/>
                <a:gd fmla="*/ 1391159 w 4713748" name="connsiteX1315"/>
                <a:gd fmla="*/ 2412196 h 2722945" name="connsiteY1315"/>
                <a:gd fmla="*/ 1498668 w 4713748" name="connsiteX1316"/>
                <a:gd fmla="*/ 2411664 h 2722945" name="connsiteY1316"/>
                <a:gd fmla="*/ 1503029 w 4713748" name="connsiteX1317"/>
                <a:gd fmla="*/ 2415357 h 2722945" name="connsiteY1317"/>
                <a:gd fmla="*/ 1504676 w 4713748" name="connsiteX1318"/>
                <a:gd fmla="*/ 2418633 h 2722945" name="connsiteY1318"/>
                <a:gd fmla="*/ 1805336 w 4713748" name="connsiteX1319"/>
                <a:gd fmla="*/ 2411139 h 2722945" name="connsiteY1319"/>
                <a:gd fmla="*/ 1803985 w 4713748" name="connsiteX1320"/>
                <a:gd fmla="*/ 2414013 h 2722945" name="connsiteY1320"/>
                <a:gd fmla="*/ 1804282 w 4713748" name="connsiteX1321"/>
                <a:gd fmla="*/ 2412415 h 2722945" name="connsiteY1321"/>
                <a:gd fmla="*/ 1219800 w 4713748" name="connsiteX1322"/>
                <a:gd fmla="*/ 2407430 h 2722945" name="connsiteY1322"/>
                <a:gd fmla="*/ 1218451 w 4713748" name="connsiteX1323"/>
                <a:gd fmla="*/ 2410165 h 2722945" name="connsiteY1323"/>
                <a:gd fmla="*/ 1214049 w 4713748" name="connsiteX1324"/>
                <a:gd fmla="*/ 2412396 h 2722945" name="connsiteY1324"/>
                <a:gd fmla="*/ 1787097 w 4713748" name="connsiteX1325"/>
                <a:gd fmla="*/ 2403704 h 2722945" name="connsiteY1325"/>
                <a:gd fmla="*/ 1785567 w 4713748" name="connsiteX1326"/>
                <a:gd fmla="*/ 2410774 h 2722945" name="connsiteY1326"/>
                <a:gd fmla="*/ 1782104 w 4713748" name="connsiteX1327"/>
                <a:gd fmla="*/ 2425496 h 2722945" name="connsiteY1327"/>
                <a:gd fmla="*/ 1784013 w 4713748" name="connsiteX1328"/>
                <a:gd fmla="*/ 2414039 h 2722945" name="connsiteY1328"/>
                <a:gd fmla="*/ 1786779 w 4713748" name="connsiteX1329"/>
                <a:gd fmla="*/ 2404357 h 2722945" name="connsiteY1329"/>
                <a:gd fmla="*/ 1220942 w 4713748" name="connsiteX1330"/>
                <a:gd fmla="*/ 2402907 h 2722945" name="connsiteY1330"/>
                <a:gd fmla="*/ 1221031 w 4713748" name="connsiteX1331"/>
                <a:gd fmla="*/ 2403415 h 2722945" name="connsiteY1331"/>
                <a:gd fmla="*/ 1222417 w 4713748" name="connsiteX1332"/>
                <a:gd fmla="*/ 2404006 h 2722945" name="connsiteY1332"/>
                <a:gd fmla="*/ 1236043 w 4713748" name="connsiteX1333"/>
                <a:gd fmla="*/ 2409817 h 2722945" name="connsiteY1333"/>
                <a:gd fmla="*/ 1228097 w 4713748" name="connsiteX1334"/>
                <a:gd fmla="*/ 2406654 h 2722945" name="connsiteY1334"/>
                <a:gd fmla="*/ 1221047 w 4713748" name="connsiteX1335"/>
                <a:gd fmla="*/ 2403509 h 2722945" name="connsiteY1335"/>
                <a:gd fmla="*/ 1221111 w 4713748" name="connsiteX1336"/>
                <a:gd fmla="*/ 2403873 h 2722945" name="connsiteY1336"/>
                <a:gd fmla="*/ 1228097 w 4713748" name="connsiteX1337"/>
                <a:gd fmla="*/ 2406654 h 2722945" name="connsiteY1337"/>
                <a:gd fmla="*/ 1264963 w 4713748" name="connsiteX1338"/>
                <a:gd fmla="*/ 2423098 h 2722945" name="connsiteY1338"/>
                <a:gd fmla="*/ 1242717 w 4713748" name="connsiteX1339"/>
                <a:gd fmla="*/ 2412030 h 2722945" name="connsiteY1339"/>
                <a:gd fmla="*/ 1787883 w 4713748" name="connsiteX1340"/>
                <a:gd fmla="*/ 2400932 h 2722945" name="connsiteY1340"/>
                <a:gd fmla="*/ 1787355 w 4713748" name="connsiteX1341"/>
                <a:gd fmla="*/ 2403176 h 2722945" name="connsiteY1341"/>
                <a:gd fmla="*/ 1787097 w 4713748" name="connsiteX1342"/>
                <a:gd fmla="*/ 2403704 h 2722945" name="connsiteY1342"/>
                <a:gd fmla="*/ 1787510 w 4713748" name="connsiteX1343"/>
                <a:gd fmla="*/ 2401800 h 2722945" name="connsiteY1343"/>
                <a:gd fmla="*/ 1787694 w 4713748" name="connsiteX1344"/>
                <a:gd fmla="*/ 2401155 h 2722945" name="connsiteY1344"/>
                <a:gd fmla="*/ 1214180 w 4713748" name="connsiteX1345"/>
                <a:gd fmla="*/ 2400446 h 2722945" name="connsiteY1345"/>
                <a:gd fmla="*/ 1214076 w 4713748" name="connsiteX1346"/>
                <a:gd fmla="*/ 2401073 h 2722945" name="connsiteY1346"/>
                <a:gd fmla="*/ 1220652 w 4713748" name="connsiteX1347"/>
                <a:gd fmla="*/ 2403691 h 2722945" name="connsiteY1347"/>
                <a:gd fmla="*/ 1220652 w 4713748" name="connsiteX1348"/>
                <a:gd fmla="*/ 2403333 h 2722945" name="connsiteY1348"/>
                <a:gd fmla="*/ 1214240 w 4713748" name="connsiteX1349"/>
                <a:gd fmla="*/ 2400076 h 2722945" name="connsiteY1349"/>
                <a:gd fmla="*/ 1214237 w 4713748" name="connsiteX1350"/>
                <a:gd fmla="*/ 2400098 h 2722945" name="connsiteY1350"/>
                <a:gd fmla="*/ 1214539 w 4713748" name="connsiteX1351"/>
                <a:gd fmla="*/ 2400225 h 2722945" name="connsiteY1351"/>
                <a:gd fmla="*/ 1220471 w 4713748" name="connsiteX1352"/>
                <a:gd fmla="*/ 2403176 h 2722945" name="connsiteY1352"/>
                <a:gd fmla="*/ 1220652 w 4713748" name="connsiteX1353"/>
                <a:gd fmla="*/ 2403253 h 2722945" name="connsiteY1353"/>
                <a:gd fmla="*/ 1220652 w 4713748" name="connsiteX1354"/>
                <a:gd fmla="*/ 2402786 h 2722945" name="connsiteY1354"/>
                <a:gd fmla="*/ 1214539 w 4713748" name="connsiteX1355"/>
                <a:gd fmla="*/ 2400225 h 2722945" name="connsiteY1355"/>
                <a:gd fmla="*/ 1465095 w 4713748" name="connsiteX1356"/>
                <a:gd fmla="*/ 2398949 h 2722945" name="connsiteY1356"/>
                <a:gd fmla="*/ 1464833 w 4713748" name="connsiteX1357"/>
                <a:gd fmla="*/ 2402897 h 2722945" name="connsiteY1357"/>
                <a:gd fmla="*/ 1464317 w 4713748" name="connsiteX1358"/>
                <a:gd fmla="*/ 2403415 h 2722945" name="connsiteY1358"/>
                <a:gd fmla="*/ 1464317 w 4713748" name="connsiteX1359"/>
                <a:gd fmla="*/ 2404891 h 2722945" name="connsiteY1359"/>
                <a:gd fmla="*/ 1464239 w 4713748" name="connsiteX1360"/>
                <a:gd fmla="*/ 2403493 h 2722945" name="connsiteY1360"/>
                <a:gd fmla="*/ 1462612 w 4713748" name="connsiteX1361"/>
                <a:gd fmla="*/ 2405126 h 2722945" name="connsiteY1361"/>
                <a:gd fmla="*/ 1455951 w 4713748" name="connsiteX1362"/>
                <a:gd fmla="*/ 2405126 h 2722945" name="connsiteY1362"/>
                <a:gd fmla="*/ 1451510 w 4713748" name="connsiteX1363"/>
                <a:gd fmla="*/ 2407354 h 2722945" name="connsiteY1363"/>
                <a:gd fmla="*/ 1449290 w 4713748" name="connsiteX1364"/>
                <a:gd fmla="*/ 2409582 h 2722945" name="connsiteY1364"/>
                <a:gd fmla="*/ 1449290 w 4713748" name="connsiteX1365"/>
                <a:gd fmla="*/ 2419754 h 2722945" name="connsiteY1365"/>
                <a:gd fmla="*/ 1450875 w 4713748" name="connsiteX1366"/>
                <a:gd fmla="*/ 2419128 h 2722945" name="connsiteY1366"/>
                <a:gd fmla="*/ 1449290 w 4713748" name="connsiteX1367"/>
                <a:gd fmla="*/ 2409582 h 2722945" name="connsiteY1367"/>
                <a:gd fmla="*/ 1451510 w 4713748" name="connsiteX1368"/>
                <a:gd fmla="*/ 2418495 h 2722945" name="connsiteY1368"/>
                <a:gd fmla="*/ 1458727 w 4713748" name="connsiteX1369"/>
                <a:gd fmla="*/ 2432700 h 2722945" name="connsiteY1369"/>
                <a:gd fmla="*/ 1462551 w 4713748" name="connsiteX1370"/>
                <a:gd fmla="*/ 2437244 h 2722945" name="connsiteY1370"/>
                <a:gd fmla="*/ 1464552 w 4713748" name="connsiteX1371"/>
                <a:gd fmla="*/ 2436698 h 2722945" name="connsiteY1371"/>
                <a:gd fmla="*/ 1463216 w 4713748" name="connsiteX1372"/>
                <a:gd fmla="*/ 2438035 h 2722945" name="connsiteY1372"/>
                <a:gd fmla="*/ 1465246 w 4713748" name="connsiteX1373"/>
                <a:gd fmla="*/ 2440448 h 2722945" name="connsiteY1373"/>
                <a:gd fmla="*/ 1467015 w 4713748" name="connsiteX1374"/>
                <a:gd fmla="*/ 2436790 h 2722945" name="connsiteY1374"/>
                <a:gd fmla="*/ 1467015 w 4713748" name="connsiteX1375"/>
                <a:gd fmla="*/ 2441236 h 2722945" name="connsiteY1375"/>
                <a:gd fmla="*/ 1466598 w 4713748" name="connsiteX1376"/>
                <a:gd fmla="*/ 2442054 h 2722945" name="connsiteY1376"/>
                <a:gd fmla="*/ 1469274 w 4713748" name="connsiteX1377"/>
                <a:gd fmla="*/ 2445234 h 2722945" name="connsiteY1377"/>
                <a:gd fmla="*/ 1467053 w 4713748" name="connsiteX1378"/>
                <a:gd fmla="*/ 2443006 h 2722945" name="connsiteY1378"/>
                <a:gd fmla="*/ 1466456 w 4713748" name="connsiteX1379"/>
                <a:gd fmla="*/ 2442332 h 2722945" name="connsiteY1379"/>
                <a:gd fmla="*/ 1466435 w 4713748" name="connsiteX1380"/>
                <a:gd fmla="*/ 2442374 h 2722945" name="connsiteY1380"/>
                <a:gd fmla="*/ 1467053 w 4713748" name="connsiteX1381"/>
                <a:gd fmla="*/ 2443006 h 2722945" name="connsiteY1381"/>
                <a:gd fmla="*/ 1466113 w 4713748" name="connsiteX1382"/>
                <a:gd fmla="*/ 2443006 h 2722945" name="connsiteY1382"/>
                <a:gd fmla="*/ 1465680 w 4713748" name="connsiteX1383"/>
                <a:gd fmla="*/ 2443857 h 2722945" name="connsiteY1383"/>
                <a:gd fmla="*/ 1467053 w 4713748" name="connsiteX1384"/>
                <a:gd fmla="*/ 2445234 h 2722945" name="connsiteY1384"/>
                <a:gd fmla="*/ 1469274 w 4713748" name="connsiteX1385"/>
                <a:gd fmla="*/ 2445234 h 2722945" name="connsiteY1385"/>
                <a:gd fmla="*/ 1471494 w 4713748" name="connsiteX1386"/>
                <a:gd fmla="*/ 2447462 h 2722945" name="connsiteY1386"/>
                <a:gd fmla="*/ 1473129 w 4713748" name="connsiteX1387"/>
                <a:gd fmla="*/ 2448693 h 2722945" name="connsiteY1387"/>
                <a:gd fmla="*/ 1473622 w 4713748" name="connsiteX1388"/>
                <a:gd fmla="*/ 2447699 h 2722945" name="connsiteY1388"/>
                <a:gd fmla="*/ 1473205 w 4713748" name="connsiteX1389"/>
                <a:gd fmla="*/ 2448750 h 2722945" name="connsiteY1389"/>
                <a:gd fmla="*/ 1473283 w 4713748" name="connsiteX1390"/>
                <a:gd fmla="*/ 2448809 h 2722945" name="connsiteY1390"/>
                <a:gd fmla="*/ 1475472 w 4713748" name="connsiteX1391"/>
                <a:gd fmla="*/ 2443423 h 2722945" name="connsiteY1391"/>
                <a:gd fmla="*/ 1469274 w 4713748" name="connsiteX1392"/>
                <a:gd fmla="*/ 2434093 h 2722945" name="connsiteY1392"/>
                <a:gd fmla="*/ 1467053 w 4713748" name="connsiteX1393"/>
                <a:gd fmla="*/ 2420723 h 2722945" name="connsiteY1393"/>
                <a:gd fmla="*/ 1464833 w 4713748" name="connsiteX1394"/>
                <a:gd fmla="*/ 2414039 h 2722945" name="connsiteY1394"/>
                <a:gd fmla="*/ 1464833 w 4713748" name="connsiteX1395"/>
                <a:gd fmla="*/ 2402897 h 2722945" name="connsiteY1395"/>
                <a:gd fmla="*/ 1467053 w 4713748" name="connsiteX1396"/>
                <a:gd fmla="*/ 2402897 h 2722945" name="connsiteY1396"/>
                <a:gd fmla="*/ 1465450 w 4713748" name="connsiteX1397"/>
                <a:gd fmla="*/ 2398949 h 2722945" name="connsiteY1397"/>
                <a:gd fmla="*/ 1480348 w 4713748" name="connsiteX1398"/>
                <a:gd fmla="*/ 2397141 h 2722945" name="connsiteY1398"/>
                <a:gd fmla="*/ 1481697 w 4713748" name="connsiteX1399"/>
                <a:gd fmla="*/ 2398765 h 2722945" name="connsiteY1399"/>
                <a:gd fmla="*/ 1480252 w 4713748" name="connsiteX1400"/>
                <a:gd fmla="*/ 2398765 h 2722945" name="connsiteY1400"/>
                <a:gd fmla="*/ 1204027 w 4713748" name="connsiteX1401"/>
                <a:gd fmla="*/ 2397074 h 2722945" name="connsiteY1401"/>
                <a:gd fmla="*/ 1205281 w 4713748" name="connsiteX1402"/>
                <a:gd fmla="*/ 2397504 h 2722945" name="connsiteY1402"/>
                <a:gd fmla="*/ 1206845 w 4713748" name="connsiteX1403"/>
                <a:gd fmla="*/ 2398195 h 2722945" name="connsiteY1403"/>
                <a:gd fmla="*/ 1480379 w 4713748" name="connsiteX1404"/>
                <a:gd fmla="*/ 2396621 h 2722945" name="connsiteY1404"/>
                <a:gd fmla="*/ 1481917 w 4713748" name="connsiteX1405"/>
                <a:gd fmla="*/ 2397385 h 2722945" name="connsiteY1405"/>
                <a:gd fmla="*/ 1482814 w 4713748" name="connsiteX1406"/>
                <a:gd fmla="*/ 2398426 h 2722945" name="connsiteY1406"/>
                <a:gd fmla="*/ 1482706 w 4713748" name="connsiteX1407"/>
                <a:gd fmla="*/ 2398533 h 2722945" name="connsiteY1407"/>
                <a:gd fmla="*/ 1480376 w 4713748" name="connsiteX1408"/>
                <a:gd fmla="*/ 2396658 h 2722945" name="connsiteY1408"/>
                <a:gd fmla="*/ 1486025 w 4713748" name="connsiteX1409"/>
                <a:gd fmla="*/ 2396116 h 2722945" name="connsiteY1409"/>
                <a:gd fmla="*/ 1486913 w 4713748" name="connsiteX1410"/>
                <a:gd fmla="*/ 2396558 h 2722945" name="connsiteY1410"/>
                <a:gd fmla="*/ 1509117 w 4713748" name="connsiteX1411"/>
                <a:gd fmla="*/ 2420841 h 2722945" name="connsiteY1411"/>
                <a:gd fmla="*/ 1506897 w 4713748" name="connsiteX1412"/>
                <a:gd fmla="*/ 2420841 h 2722945" name="connsiteY1412"/>
                <a:gd fmla="*/ 1504676 w 4713748" name="connsiteX1413"/>
                <a:gd fmla="*/ 2418633 h 2722945" name="connsiteY1413"/>
                <a:gd fmla="*/ 1506897 w 4713748" name="connsiteX1414"/>
                <a:gd fmla="*/ 2418633 h 2722945" name="connsiteY1414"/>
                <a:gd fmla="*/ 1503029 w 4713748" name="connsiteX1415"/>
                <a:gd fmla="*/ 2415357 h 2722945" name="connsiteY1415"/>
                <a:gd fmla="*/ 1502456 w 4713748" name="connsiteX1416"/>
                <a:gd fmla="*/ 2414218 h 2722945" name="connsiteY1416"/>
                <a:gd fmla="*/ 1498015 w 4713748" name="connsiteX1417"/>
                <a:gd fmla="*/ 2409803 h 2722945" name="connsiteY1417"/>
                <a:gd fmla="*/ 1491354 w 4713748" name="connsiteX1418"/>
                <a:gd fmla="*/ 2403180 h 2722945" name="connsiteY1418"/>
                <a:gd fmla="*/ 1498668 w 4713748" name="connsiteX1419"/>
                <a:gd fmla="*/ 2411664 h 2722945" name="connsiteY1419"/>
                <a:gd fmla="*/ 1491909 w 4713748" name="connsiteX1420"/>
                <a:gd fmla="*/ 2405940 h 2722945" name="connsiteY1420"/>
                <a:gd fmla="*/ 1483360 w 4713748" name="connsiteX1421"/>
                <a:gd fmla="*/ 2399060 h 2722945" name="connsiteY1421"/>
                <a:gd fmla="*/ 1482814 w 4713748" name="connsiteX1422"/>
                <a:gd fmla="*/ 2398426 h 2722945" name="connsiteY1422"/>
                <a:gd fmla="*/ 1484692 w 4713748" name="connsiteX1423"/>
                <a:gd fmla="*/ 2396558 h 2722945" name="connsiteY1423"/>
                <a:gd fmla="*/ 1200449 w 4713748" name="connsiteX1424"/>
                <a:gd fmla="*/ 2394322 h 2722945" name="connsiteY1424"/>
                <a:gd fmla="*/ 1208864 w 4713748" name="connsiteX1425"/>
                <a:gd fmla="*/ 2398075 h 2722945" name="connsiteY1425"/>
                <a:gd fmla="*/ 1203786 w 4713748" name="connsiteX1426"/>
                <a:gd fmla="*/ 2396812 h 2722945" name="connsiteY1426"/>
                <a:gd fmla="*/ 1202674 w 4713748" name="connsiteX1427"/>
                <a:gd fmla="*/ 2396535 h 2722945" name="connsiteY1427"/>
                <a:gd fmla="*/ 1200449 w 4713748" name="connsiteX1428"/>
                <a:gd fmla="*/ 2394322 h 2722945" name="connsiteY1428"/>
                <a:gd fmla="*/ 1196000 w 4713748" name="connsiteX1429"/>
                <a:gd fmla="*/ 2394322 h 2722945" name="connsiteY1429"/>
                <a:gd fmla="*/ 1198225 w 4713748" name="connsiteX1430"/>
                <a:gd fmla="*/ 2394322 h 2722945" name="connsiteY1430"/>
                <a:gd fmla="*/ 1202674 w 4713748" name="connsiteX1431"/>
                <a:gd fmla="*/ 2396535 h 2722945" name="connsiteY1431"/>
                <a:gd fmla="*/ 1204027 w 4713748" name="connsiteX1432"/>
                <a:gd fmla="*/ 2397074 h 2722945" name="connsiteY1432"/>
                <a:gd fmla="*/ 1792926 w 4713748" name="connsiteX1433"/>
                <a:gd fmla="*/ 2391756 h 2722945" name="connsiteY1433"/>
                <a:gd fmla="*/ 1789220 w 4713748" name="connsiteX1434"/>
                <a:gd fmla="*/ 2399353 h 2722945" name="connsiteY1434"/>
                <a:gd fmla="*/ 1787883 w 4713748" name="connsiteX1435"/>
                <a:gd fmla="*/ 2400932 h 2722945" name="connsiteY1435"/>
                <a:gd fmla="*/ 1788469 w 4713748" name="connsiteX1436"/>
                <a:gd fmla="*/ 2398441 h 2722945" name="connsiteY1436"/>
                <a:gd fmla="*/ 1792926 w 4713748" name="connsiteX1437"/>
                <a:gd fmla="*/ 2391756 h 2722945" name="connsiteY1437"/>
                <a:gd fmla="*/ 1184877 w 4713748" name="connsiteX1438"/>
                <a:gd fmla="*/ 2387681 h 2722945" name="connsiteY1438"/>
                <a:gd fmla="*/ 1198225 w 4713748" name="connsiteX1439"/>
                <a:gd fmla="*/ 2392108 h 2722945" name="connsiteY1439"/>
                <a:gd fmla="*/ 1184877 w 4713748" name="connsiteX1440"/>
                <a:gd fmla="*/ 2387681 h 2722945" name="connsiteY1440"/>
                <a:gd fmla="*/ 1336869 w 4713748" name="connsiteX1441"/>
                <a:gd fmla="*/ 2387040 h 2722945" name="connsiteY1441"/>
                <a:gd fmla="*/ 1336694 w 4713748" name="connsiteX1442"/>
                <a:gd fmla="*/ 2387735 h 2722945" name="connsiteY1442"/>
                <a:gd fmla="*/ 1338205 w 4713748" name="connsiteX1443"/>
                <a:gd fmla="*/ 2387735 h 2722945" name="connsiteY1443"/>
                <a:gd fmla="*/ 1172365 w 4713748" name="connsiteX1444"/>
                <a:gd fmla="*/ 2385606 h 2722945" name="connsiteY1444"/>
                <a:gd fmla="*/ 1184877 w 4713748" name="connsiteX1445"/>
                <a:gd fmla="*/ 2387681 h 2722945" name="connsiteY1445"/>
                <a:gd fmla="*/ 1178412 w 4713748" name="connsiteX1446"/>
                <a:gd fmla="*/ 2386798 h 2722945" name="connsiteY1446"/>
                <a:gd fmla="*/ 1215197 w 4713748" name="connsiteX1447"/>
                <a:gd fmla="*/ 2382228 h 2722945" name="connsiteY1447"/>
                <a:gd fmla="*/ 1214049 w 4713748" name="connsiteX1448"/>
                <a:gd fmla="*/ 2390085 h 2722945" name="connsiteY1448"/>
                <a:gd fmla="*/ 1215149 w 4713748" name="connsiteX1449"/>
                <a:gd fmla="*/ 2382276 h 2722945" name="connsiteY1449"/>
                <a:gd fmla="*/ 1285170 w 4713748" name="connsiteX1450"/>
                <a:gd fmla="*/ 2380451 h 2722945" name="connsiteY1450"/>
                <a:gd fmla="*/ 1284051 w 4713748" name="connsiteX1451"/>
                <a:gd fmla="*/ 2384558 h 2722945" name="connsiteY1451"/>
                <a:gd fmla="*/ 1282975 w 4713748" name="connsiteX1452"/>
                <a:gd fmla="*/ 2389689 h 2722945" name="connsiteY1452"/>
                <a:gd fmla="*/ 1282975 w 4713748" name="connsiteX1453"/>
                <a:gd fmla="*/ 2387470 h 2722945" name="connsiteY1453"/>
                <a:gd fmla="*/ 1435119 w 4713748" name="connsiteX1454"/>
                <a:gd fmla="*/ 2379718 h 2722945" name="connsiteY1454"/>
                <a:gd fmla="*/ 1433591 w 4713748" name="connsiteX1455"/>
                <a:gd fmla="*/ 2381265 h 2722945" name="connsiteY1455"/>
                <a:gd fmla="*/ 1431402 w 4713748" name="connsiteX1456"/>
                <a:gd fmla="*/ 2385700 h 2722945" name="connsiteY1456"/>
                <a:gd fmla="*/ 1429213 w 4713748" name="connsiteX1457"/>
                <a:gd fmla="*/ 2390136 h 2722945" name="connsiteY1457"/>
                <a:gd fmla="*/ 1431402 w 4713748" name="connsiteX1458"/>
                <a:gd fmla="*/ 2390136 h 2722945" name="connsiteY1458"/>
                <a:gd fmla="*/ 1431402 w 4713748" name="connsiteX1459"/>
                <a:gd fmla="*/ 2392353 h 2722945" name="connsiteY1459"/>
                <a:gd fmla="*/ 1427023 w 4713748" name="connsiteX1460"/>
                <a:gd fmla="*/ 2396789 h 2722945" name="connsiteY1460"/>
                <a:gd fmla="*/ 1427023 w 4713748" name="connsiteX1461"/>
                <a:gd fmla="*/ 2401224 h 2722945" name="connsiteY1461"/>
                <a:gd fmla="*/ 1429213 w 4713748" name="connsiteX1462"/>
                <a:gd fmla="*/ 2401224 h 2722945" name="connsiteY1462"/>
                <a:gd fmla="*/ 1429213 w 4713748" name="connsiteX1463"/>
                <a:gd fmla="*/ 2403441 h 2722945" name="connsiteY1463"/>
                <a:gd fmla="*/ 1431402 w 4713748" name="connsiteX1464"/>
                <a:gd fmla="*/ 2407877 h 2722945" name="connsiteY1464"/>
                <a:gd fmla="*/ 1434686 w 4713748" name="connsiteX1465"/>
                <a:gd fmla="*/ 2417856 h 2722945" name="connsiteY1465"/>
                <a:gd fmla="*/ 1435780 w 4713748" name="connsiteX1466"/>
                <a:gd fmla="*/ 2421182 h 2722945" name="connsiteY1466"/>
                <a:gd fmla="*/ 1427023 w 4713748" name="connsiteX1467"/>
                <a:gd fmla="*/ 2403441 h 2722945" name="connsiteY1467"/>
                <a:gd fmla="*/ 1429213 w 4713748" name="connsiteX1468"/>
                <a:gd fmla="*/ 2412312 h 2722945" name="connsiteY1468"/>
                <a:gd fmla="*/ 1433590 w 4713748" name="connsiteX1469"/>
                <a:gd fmla="*/ 2418962 h 2722945" name="connsiteY1469"/>
                <a:gd fmla="*/ 1433591 w 4713748" name="connsiteX1470"/>
                <a:gd fmla="*/ 2418965 h 2722945" name="connsiteY1470"/>
                <a:gd fmla="*/ 1435780 w 4713748" name="connsiteX1471"/>
                <a:gd fmla="*/ 2423400 h 2722945" name="connsiteY1471"/>
                <a:gd fmla="*/ 1436475 w 4713748" name="connsiteX1472"/>
                <a:gd fmla="*/ 2424103 h 2722945" name="connsiteY1472"/>
                <a:gd fmla="*/ 1436732 w 4713748" name="connsiteX1473"/>
                <a:gd fmla="*/ 2424073 h 2722945" name="connsiteY1473"/>
                <a:gd fmla="*/ 1436510 w 4713748" name="connsiteX1474"/>
                <a:gd fmla="*/ 2423399 h 2722945" name="connsiteY1474"/>
                <a:gd fmla="*/ 1436938 w 4713748" name="connsiteX1475"/>
                <a:gd fmla="*/ 2424049 h 2722945" name="connsiteY1475"/>
                <a:gd fmla="*/ 1437034 w 4713748" name="connsiteX1476"/>
                <a:gd fmla="*/ 2424038 h 2722945" name="connsiteY1476"/>
                <a:gd fmla="*/ 1436327 w 4713748" name="connsiteX1477"/>
                <a:gd fmla="*/ 2422845 h 2722945" name="connsiteY1477"/>
                <a:gd fmla="*/ 1435780 w 4713748" name="connsiteX1478"/>
                <a:gd fmla="*/ 2421182 h 2722945" name="connsiteY1478"/>
                <a:gd fmla="*/ 1437182 w 4713748" name="connsiteX1479"/>
                <a:gd fmla="*/ 2424021 h 2722945" name="connsiteY1479"/>
                <a:gd fmla="*/ 1439031 w 4713748" name="connsiteX1480"/>
                <a:gd fmla="*/ 2423806 h 2722945" name="connsiteY1480"/>
                <a:gd fmla="*/ 1448453 w 4713748" name="connsiteX1481"/>
                <a:gd fmla="*/ 2420085 h 2722945" name="connsiteY1481"/>
                <a:gd fmla="*/ 1444849 w 4713748" name="connsiteX1482"/>
                <a:gd fmla="*/ 2409582 h 2722945" name="connsiteY1482"/>
                <a:gd fmla="*/ 1454286 w 4713748" name="connsiteX1483"/>
                <a:gd fmla="*/ 2398720 h 2722945" name="connsiteY1483"/>
                <a:gd fmla="*/ 1457085 w 4713748" name="connsiteX1484"/>
                <a:gd fmla="*/ 2398170 h 2722945" name="connsiteY1484"/>
                <a:gd fmla="*/ 1461683 w 4713748" name="connsiteX1485"/>
                <a:gd fmla="*/ 2394571 h 2722945" name="connsiteY1485"/>
                <a:gd fmla="*/ 1459861 w 4713748" name="connsiteX1486"/>
                <a:gd fmla="*/ 2394571 h 2722945" name="connsiteY1486"/>
                <a:gd fmla="*/ 1457672 w 4713748" name="connsiteX1487"/>
                <a:gd fmla="*/ 2394571 h 2722945" name="connsiteY1487"/>
                <a:gd fmla="*/ 1455483 w 4713748" name="connsiteX1488"/>
                <a:gd fmla="*/ 2392353 h 2722945" name="connsiteY1488"/>
                <a:gd fmla="*/ 1455483 w 4713748" name="connsiteX1489"/>
                <a:gd fmla="*/ 2390136 h 2722945" name="connsiteY1489"/>
                <a:gd fmla="*/ 1455483 w 4713748" name="connsiteX1490"/>
                <a:gd fmla="*/ 2387918 h 2722945" name="connsiteY1490"/>
                <a:gd fmla="*/ 1453294 w 4713748" name="connsiteX1491"/>
                <a:gd fmla="*/ 2385700 h 2722945" name="connsiteY1491"/>
                <a:gd fmla="*/ 1453266 w 4713748" name="connsiteX1492"/>
                <a:gd fmla="*/ 2385658 h 2722945" name="connsiteY1492"/>
                <a:gd fmla="*/ 1451629 w 4713748" name="connsiteX1493"/>
                <a:gd fmla="*/ 2385658 h 2722945" name="connsiteY1493"/>
                <a:gd fmla="*/ 1449389 w 4713748" name="connsiteX1494"/>
                <a:gd fmla="*/ 2385658 h 2722945" name="connsiteY1494"/>
                <a:gd fmla="*/ 1447149 w 4713748" name="connsiteX1495"/>
                <a:gd fmla="*/ 2385658 h 2722945" name="connsiteY1495"/>
                <a:gd fmla="*/ 1442670 w 4713748" name="connsiteX1496"/>
                <a:gd fmla="*/ 2383446 h 2722945" name="connsiteY1496"/>
                <a:gd fmla="*/ 1442670 w 4713748" name="connsiteX1497"/>
                <a:gd fmla="*/ 2381235 h 2722945" name="connsiteY1497"/>
                <a:gd fmla="*/ 1440430 w 4713748" name="connsiteX1498"/>
                <a:gd fmla="*/ 2381235 h 2722945" name="connsiteY1498"/>
                <a:gd fmla="*/ 1438191 w 4713748" name="connsiteX1499"/>
                <a:gd fmla="*/ 2381235 h 2722945" name="connsiteY1499"/>
                <a:gd fmla="*/ 1217527 w 4713748" name="connsiteX1500"/>
                <a:gd fmla="*/ 2378573 h 2722945" name="connsiteY1500"/>
                <a:gd fmla="*/ 1216250 w 4713748" name="connsiteX1501"/>
                <a:gd fmla="*/ 2383392 h 2722945" name="connsiteY1501"/>
                <a:gd fmla="*/ 1216250 w 4713748" name="connsiteX1502"/>
                <a:gd fmla="*/ 2387854 h 2722945" name="connsiteY1502"/>
                <a:gd fmla="*/ 1214407 w 4713748" name="connsiteX1503"/>
                <a:gd fmla="*/ 2399064 h 2722945" name="connsiteY1503"/>
                <a:gd fmla="*/ 1214049 w 4713748" name="connsiteX1504"/>
                <a:gd fmla="*/ 2399010 h 2722945" name="connsiteY1504"/>
                <a:gd fmla="*/ 1214049 w 4713748" name="connsiteX1505"/>
                <a:gd fmla="*/ 2390085 h 2722945" name="connsiteY1505"/>
                <a:gd fmla="*/ 1216250 w 4713748" name="connsiteX1506"/>
                <a:gd fmla="*/ 2381161 h 2722945" name="connsiteY1506"/>
                <a:gd fmla="*/ 1424839 w 4713748" name="connsiteX1507"/>
                <a:gd fmla="*/ 2377679 h 2722945" name="connsiteY1507"/>
                <a:gd fmla="*/ 1418034 w 4713748" name="connsiteX1508"/>
                <a:gd fmla="*/ 2379023 h 2722945" name="connsiteY1508"/>
                <a:gd fmla="*/ 1409076 w 4713748" name="connsiteX1509"/>
                <a:gd fmla="*/ 2381235 h 2722945" name="connsiteY1509"/>
                <a:gd fmla="*/ 1404597 w 4713748" name="connsiteX1510"/>
                <a:gd fmla="*/ 2385658 h 2722945" name="connsiteY1510"/>
                <a:gd fmla="*/ 1400117 w 4713748" name="connsiteX1511"/>
                <a:gd fmla="*/ 2390081 h 2722945" name="connsiteY1511"/>
                <a:gd fmla="*/ 1397878 w 4713748" name="connsiteX1512"/>
                <a:gd fmla="*/ 2394504 h 2722945" name="connsiteY1512"/>
                <a:gd fmla="*/ 1397878 w 4713748" name="connsiteX1513"/>
                <a:gd fmla="*/ 2396715 h 2722945" name="connsiteY1513"/>
                <a:gd fmla="*/ 1395638 w 4713748" name="connsiteX1514"/>
                <a:gd fmla="*/ 2398927 h 2722945" name="connsiteY1514"/>
                <a:gd fmla="*/ 1393399 w 4713748" name="connsiteX1515"/>
                <a:gd fmla="*/ 2401138 h 2722945" name="connsiteY1515"/>
                <a:gd fmla="*/ 1391159 w 4713748" name="connsiteX1516"/>
                <a:gd fmla="*/ 2407773 h 2722945" name="connsiteY1516"/>
                <a:gd fmla="*/ 1393399 w 4713748" name="connsiteX1517"/>
                <a:gd fmla="*/ 2407773 h 2722945" name="connsiteY1517"/>
                <a:gd fmla="*/ 1391159 w 4713748" name="connsiteX1518"/>
                <a:gd fmla="*/ 2409984 h 2722945" name="connsiteY1518"/>
                <a:gd fmla="*/ 1395638 w 4713748" name="connsiteX1519"/>
                <a:gd fmla="*/ 2412196 h 2722945" name="connsiteY1519"/>
                <a:gd fmla="*/ 1420274 w 4713748" name="connsiteX1520"/>
                <a:gd fmla="*/ 2423253 h 2722945" name="connsiteY1520"/>
                <a:gd fmla="*/ 1422514 w 4713748" name="connsiteX1521"/>
                <a:gd fmla="*/ 2423253 h 2722945" name="connsiteY1521"/>
                <a:gd fmla="*/ 1429322 w 4713748" name="connsiteX1522"/>
                <a:gd fmla="*/ 2424934 h 2722945" name="connsiteY1522"/>
                <a:gd fmla="*/ 1424753 w 4713748" name="connsiteX1523"/>
                <a:gd fmla="*/ 2425465 h 2722945" name="connsiteY1523"/>
                <a:gd fmla="*/ 1431472 w 4713748" name="connsiteX1524"/>
                <a:gd fmla="*/ 2425465 h 2722945" name="connsiteY1524"/>
                <a:gd fmla="*/ 1429322 w 4713748" name="connsiteX1525"/>
                <a:gd fmla="*/ 2424934 h 2722945" name="connsiteY1525"/>
                <a:gd fmla="*/ 1434190 w 4713748" name="connsiteX1526"/>
                <a:gd fmla="*/ 2424369 h 2722945" name="connsiteY1526"/>
                <a:gd fmla="*/ 1422645 w 4713748" name="connsiteX1527"/>
                <a:gd fmla="*/ 2403441 h 2722945" name="connsiteY1527"/>
                <a:gd fmla="*/ 1423192 w 4713748" name="connsiteX1528"/>
                <a:gd fmla="*/ 2388195 h 2722945" name="connsiteY1528"/>
                <a:gd fmla="*/ 1429068 w 4713748" name="connsiteX1529"/>
                <a:gd fmla="*/ 2380520 h 2722945" name="connsiteY1529"/>
                <a:gd fmla="*/ 1429232 w 4713748" name="connsiteX1530"/>
                <a:gd fmla="*/ 2376812 h 2722945" name="connsiteY1530"/>
                <a:gd fmla="*/ 1428707 w 4713748" name="connsiteX1531"/>
                <a:gd fmla="*/ 2376916 h 2722945" name="connsiteY1531"/>
                <a:gd fmla="*/ 1430693 w 4713748" name="connsiteX1532"/>
                <a:gd fmla="*/ 2378398 h 2722945" name="connsiteY1532"/>
                <a:gd fmla="*/ 1431173 w 4713748" name="connsiteX1533"/>
                <a:gd fmla="*/ 2377770 h 2722945" name="connsiteY1533"/>
                <a:gd fmla="*/ 1218451 w 4713748" name="connsiteX1534"/>
                <a:gd fmla="*/ 2376698 h 2722945" name="connsiteY1534"/>
                <a:gd fmla="*/ 1217527 w 4713748" name="connsiteX1535"/>
                <a:gd fmla="*/ 2378573 h 2722945" name="connsiteY1535"/>
                <a:gd fmla="*/ 1217866 w 4713748" name="connsiteX1536"/>
                <a:gd fmla="*/ 2377291 h 2722945" name="connsiteY1536"/>
                <a:gd fmla="*/ 1285196 w 4713748" name="connsiteX1537"/>
                <a:gd fmla="*/ 2376376 h 2722945" name="connsiteY1537"/>
                <a:gd fmla="*/ 1284456 w 4713748" name="connsiteX1538"/>
                <a:gd fmla="*/ 2379335 h 2722945" name="connsiteY1538"/>
                <a:gd fmla="*/ 1284879 w 4713748" name="connsiteX1539"/>
                <a:gd fmla="*/ 2377010 h 2722945" name="connsiteY1539"/>
                <a:gd fmla="*/ 1218773 w 4713748" name="connsiteX1540"/>
                <a:gd fmla="*/ 2373107 h 2722945" name="connsiteY1540"/>
                <a:gd fmla="*/ 1218451 w 4713748" name="connsiteX1541"/>
                <a:gd fmla="*/ 2376698 h 2722945" name="connsiteY1541"/>
                <a:gd fmla="*/ 1218451 w 4713748" name="connsiteX1542"/>
                <a:gd fmla="*/ 2374786 h 2722945" name="connsiteY1542"/>
                <a:gd fmla="*/ 1218451 w 4713748" name="connsiteX1543"/>
                <a:gd fmla="*/ 2367215 h 2722945" name="connsiteY1543"/>
                <a:gd fmla="*/ 1218451 w 4713748" name="connsiteX1544"/>
                <a:gd fmla="*/ 2371121 h 2722945" name="connsiteY1544"/>
                <a:gd fmla="*/ 1218451 w 4713748" name="connsiteX1545"/>
                <a:gd fmla="*/ 2372236 h 2722945" name="connsiteY1545"/>
                <a:gd fmla="*/ 1218451 w 4713748" name="connsiteX1546"/>
                <a:gd fmla="*/ 2374786 h 2722945" name="connsiteY1546"/>
                <a:gd fmla="*/ 1218245 w 4713748" name="connsiteX1547"/>
                <a:gd fmla="*/ 2375862 h 2722945" name="connsiteY1547"/>
                <a:gd fmla="*/ 1217866 w 4713748" name="connsiteX1548"/>
                <a:gd fmla="*/ 2377291 h 2722945" name="connsiteY1548"/>
                <a:gd fmla="*/ 1216250 w 4713748" name="connsiteX1549"/>
                <a:gd fmla="*/ 2378930 h 2722945" name="connsiteY1549"/>
                <a:gd fmla="*/ 1833139 w 4713748" name="connsiteX1550"/>
                <a:gd fmla="*/ 2365679 h 2722945" name="connsiteY1550"/>
                <a:gd fmla="*/ 1879828 w 4713748" name="connsiteX1551"/>
                <a:gd fmla="*/ 2407354 h 2722945" name="connsiteY1551"/>
                <a:gd fmla="*/ 1879828 w 4713748" name="connsiteX1552"/>
                <a:gd fmla="*/ 2411810 h 2722945" name="connsiteY1552"/>
                <a:gd fmla="*/ 1879828 w 4713748" name="connsiteX1553"/>
                <a:gd fmla="*/ 2425180 h 2722945" name="connsiteY1553"/>
                <a:gd fmla="*/ 1877599 w 4713748" name="connsiteX1554"/>
                <a:gd fmla="*/ 2449691 h 2722945" name="connsiteY1554"/>
                <a:gd fmla="*/ 1875371 w 4713748" name="connsiteX1555"/>
                <a:gd fmla="*/ 2460832 h 2722945" name="connsiteY1555"/>
                <a:gd fmla="*/ 1866458 w 4713748" name="connsiteX1556"/>
                <a:gd fmla="*/ 2478658 h 2722945" name="connsiteY1556"/>
                <a:gd fmla="*/ 1868686 w 4713748" name="connsiteX1557"/>
                <a:gd fmla="*/ 2480886 h 2722945" name="connsiteY1557"/>
                <a:gd fmla="*/ 1866458 w 4713748" name="connsiteX1558"/>
                <a:gd fmla="*/ 2483114 h 2722945" name="connsiteY1558"/>
                <a:gd fmla="*/ 1862002 w 4713748" name="connsiteX1559"/>
                <a:gd fmla="*/ 2489799 h 2722945" name="connsiteY1559"/>
                <a:gd fmla="*/ 1859378 w 4713748" name="connsiteX1560"/>
                <a:gd fmla="*/ 2491898 h 2722945" name="connsiteY1560"/>
                <a:gd fmla="*/ 1859713 w 4713748" name="connsiteX1561"/>
                <a:gd fmla="*/ 2491898 h 2722945" name="connsiteY1561"/>
                <a:gd fmla="*/ 1864161 w 4713748" name="connsiteX1562"/>
                <a:gd fmla="*/ 2489676 h 2722945" name="connsiteY1562"/>
                <a:gd fmla="*/ 1868609 w 4713748" name="connsiteX1563"/>
                <a:gd fmla="*/ 2489676 h 2722945" name="connsiteY1563"/>
                <a:gd fmla="*/ 1886400 w 4713748" name="connsiteX1564"/>
                <a:gd fmla="*/ 2487454 h 2722945" name="connsiteY1564"/>
                <a:gd fmla="*/ 1910863 w 4713748" name="connsiteX1565"/>
                <a:gd fmla="*/ 2491898 h 2722945" name="connsiteY1565"/>
                <a:gd fmla="*/ 1928655 w 4713748" name="connsiteX1566"/>
                <a:gd fmla="*/ 2503009 h 2722945" name="connsiteY1566"/>
                <a:gd fmla="*/ 1937550 w 4713748" name="connsiteX1567"/>
                <a:gd fmla="*/ 2509675 h 2722945" name="connsiteY1567"/>
                <a:gd fmla="*/ 1944222 w 4713748" name="connsiteX1568"/>
                <a:gd fmla="*/ 2525230 h 2722945" name="connsiteY1568"/>
                <a:gd fmla="*/ 1946446 w 4713748" name="connsiteX1569"/>
                <a:gd fmla="*/ 2536340 h 2722945" name="connsiteY1569"/>
                <a:gd fmla="*/ 1946446 w 4713748" name="connsiteX1570"/>
                <a:gd fmla="*/ 2538514 h 2722945" name="connsiteY1570"/>
                <a:gd fmla="*/ 1955342 w 4713748" name="connsiteX1571"/>
                <a:gd fmla="*/ 2538743 h 2722945" name="connsiteY1571"/>
                <a:gd fmla="*/ 1964307 w 4713748" name="connsiteX1572"/>
                <a:gd fmla="*/ 2538743 h 2722945" name="connsiteY1572"/>
                <a:gd fmla="*/ 1966548 w 4713748" name="connsiteX1573"/>
                <a:gd fmla="*/ 2538743 h 2722945" name="connsiteY1573"/>
                <a:gd fmla="*/ 1968790 w 4713748" name="connsiteX1574"/>
                <a:gd fmla="*/ 2536553 h 2722945" name="connsiteY1574"/>
                <a:gd fmla="*/ 1971031 w 4713748" name="connsiteX1575"/>
                <a:gd fmla="*/ 2536553 h 2722945" name="connsiteY1575"/>
                <a:gd fmla="*/ 1973272 w 4713748" name="connsiteX1576"/>
                <a:gd fmla="*/ 2536553 h 2722945" name="connsiteY1576"/>
                <a:gd fmla="*/ 1973272 w 4713748" name="connsiteX1577"/>
                <a:gd fmla="*/ 2534364 h 2722945" name="connsiteY1577"/>
                <a:gd fmla="*/ 1977755 w 4713748" name="connsiteX1578"/>
                <a:gd fmla="*/ 2536553 h 2722945" name="connsiteY1578"/>
                <a:gd fmla="*/ 1977755 w 4713748" name="connsiteX1579"/>
                <a:gd fmla="*/ 2538743 h 2722945" name="connsiteY1579"/>
                <a:gd fmla="*/ 1977755 w 4713748" name="connsiteX1580"/>
                <a:gd fmla="*/ 2539202 h 2722945" name="connsiteY1580"/>
                <a:gd fmla="*/ 1979236 w 4713748" name="connsiteX1581"/>
                <a:gd fmla="*/ 2538462 h 2722945" name="connsiteY1581"/>
                <a:gd fmla="*/ 1988125 w 4713748" name="connsiteX1582"/>
                <a:gd fmla="*/ 2538462 h 2722945" name="connsiteY1582"/>
                <a:gd fmla="*/ 1992569 w 4713748" name="connsiteX1583"/>
                <a:gd fmla="*/ 2538462 h 2722945" name="connsiteY1583"/>
                <a:gd fmla="*/ 1997013 w 4713748" name="connsiteX1584"/>
                <a:gd fmla="*/ 2542903 h 2722945" name="connsiteY1584"/>
                <a:gd fmla="*/ 1999235 w 4713748" name="connsiteX1585"/>
                <a:gd fmla="*/ 2540682 h 2722945" name="connsiteY1585"/>
                <a:gd fmla="*/ 1999235 w 4713748" name="connsiteX1586"/>
                <a:gd fmla="*/ 2542903 h 2722945" name="connsiteY1586"/>
                <a:gd fmla="*/ 1999944 w 4713748" name="connsiteX1587"/>
                <a:gd fmla="*/ 2542903 h 2722945" name="connsiteY1587"/>
                <a:gd fmla="*/ 1997717 w 4713748" name="connsiteX1588"/>
                <a:gd fmla="*/ 2512416 h 2722945" name="connsiteY1588"/>
                <a:gd fmla="*/ 2004082 w 4713748" name="connsiteX1589"/>
                <a:gd fmla="*/ 2473747 h 2722945" name="connsiteY1589"/>
                <a:gd fmla="*/ 2008532 w 4713748" name="connsiteX1590"/>
                <a:gd fmla="*/ 2467407 h 2722945" name="connsiteY1590"/>
                <a:gd fmla="*/ 2004982 w 4713748" name="connsiteX1591"/>
                <a:gd fmla="*/ 2484069 h 2722945" name="connsiteY1591"/>
                <a:gd fmla="*/ 2004116 w 4713748" name="connsiteX1592"/>
                <a:gd fmla="*/ 2487513 h 2722945" name="connsiteY1592"/>
                <a:gd fmla="*/ 2001890 w 4713748" name="connsiteX1593"/>
                <a:gd fmla="*/ 2496367 h 2722945" name="connsiteY1593"/>
                <a:gd fmla="*/ 2004185 w 4713748" name="connsiteX1594"/>
                <a:gd fmla="*/ 2487810 h 2722945" name="connsiteY1594"/>
                <a:gd fmla="*/ 2001890 w 4713748" name="connsiteX1595"/>
                <a:gd fmla="*/ 2498581 h 2722945" name="connsiteY1595"/>
                <a:gd fmla="*/ 1999664 w 4713748" name="connsiteX1596"/>
                <a:gd fmla="*/ 2509649 h 2722945" name="connsiteY1596"/>
                <a:gd fmla="*/ 1999664 w 4713748" name="connsiteX1597"/>
                <a:gd fmla="*/ 2514076 h 2722945" name="connsiteY1597"/>
                <a:gd fmla="*/ 1999508 w 4713748" name="connsiteX1598"/>
                <a:gd fmla="*/ 2534388 h 2722945" name="connsiteY1598"/>
                <a:gd fmla="*/ 2000508 w 4713748" name="connsiteX1599"/>
                <a:gd fmla="*/ 2542903 h 2722945" name="connsiteY1599"/>
                <a:gd fmla="*/ 2001458 w 4713748" name="connsiteX1600"/>
                <a:gd fmla="*/ 2542903 h 2722945" name="connsiteY1600"/>
                <a:gd fmla="*/ 2005902 w 4713748" name="connsiteX1601"/>
                <a:gd fmla="*/ 2551784 h 2722945" name="connsiteY1601"/>
                <a:gd fmla="*/ 2003680 w 4713748" name="connsiteX1602"/>
                <a:gd fmla="*/ 2551784 h 2722945" name="connsiteY1602"/>
                <a:gd fmla="*/ 2003680 w 4713748" name="connsiteX1603"/>
                <a:gd fmla="*/ 2554005 h 2722945" name="connsiteY1603"/>
                <a:gd fmla="*/ 2003680 w 4713748" name="connsiteX1604"/>
                <a:gd fmla="*/ 2556225 h 2722945" name="connsiteY1604"/>
                <a:gd fmla="*/ 2002163 w 4713748" name="connsiteX1605"/>
                <a:gd fmla="*/ 2556983 h 2722945" name="connsiteY1605"/>
                <a:gd fmla="*/ 2002169 w 4713748" name="connsiteX1606"/>
                <a:gd fmla="*/ 2557034 h 2722945" name="connsiteY1606"/>
                <a:gd fmla="*/ 2002248 w 4713748" name="connsiteX1607"/>
                <a:gd fmla="*/ 2557447 h 2722945" name="connsiteY1607"/>
                <a:gd fmla="*/ 2003712 w 4713748" name="connsiteX1608"/>
                <a:gd fmla="*/ 2556569 h 2722945" name="connsiteY1608"/>
                <a:gd fmla="*/ 2010279 w 4713748" name="connsiteX1609"/>
                <a:gd fmla="*/ 2554379 h 2722945" name="connsiteY1609"/>
                <a:gd fmla="*/ 2012468 w 4713748" name="connsiteX1610"/>
                <a:gd fmla="*/ 2554379 h 2722945" name="connsiteY1610"/>
                <a:gd fmla="*/ 2014657 w 4713748" name="connsiteX1611"/>
                <a:gd fmla="*/ 2554379 h 2722945" name="connsiteY1611"/>
                <a:gd fmla="*/ 2014657 w 4713748" name="connsiteX1612"/>
                <a:gd fmla="*/ 2553537 h 2722945" name="connsiteY1612"/>
                <a:gd fmla="*/ 2012613 w 4713748" name="connsiteX1613"/>
                <a:gd fmla="*/ 2551512 h 2722945" name="connsiteY1613"/>
                <a:gd fmla="*/ 2013172 w 4713748" name="connsiteX1614"/>
                <a:gd fmla="*/ 2515783 h 2722945" name="connsiteY1614"/>
                <a:gd fmla="*/ 2020403 w 4713748" name="connsiteX1615"/>
                <a:gd fmla="*/ 2491873 h 2722945" name="connsiteY1615"/>
                <a:gd fmla="*/ 2017087 w 4713748" name="connsiteX1616"/>
                <a:gd fmla="*/ 2507196 h 2722945" name="connsiteY1616"/>
                <a:gd fmla="*/ 2018190 w 4713748" name="connsiteX1617"/>
                <a:gd fmla="*/ 2506104 h 2722945" name="connsiteY1617"/>
                <a:gd fmla="*/ 2017087 w 4713748" name="connsiteX1618"/>
                <a:gd fmla="*/ 2509412 h 2722945" name="connsiteY1618"/>
                <a:gd fmla="*/ 2017087 w 4713748" name="connsiteX1619"/>
                <a:gd fmla="*/ 2513844 h 2722945" name="connsiteY1619"/>
                <a:gd fmla="*/ 2014850 w 4713748" name="connsiteX1620"/>
                <a:gd fmla="*/ 2527138 h 2722945" name="connsiteY1620"/>
                <a:gd fmla="*/ 2014850 w 4713748" name="connsiteX1621"/>
                <a:gd fmla="*/ 2535724 h 2722945" name="connsiteY1621"/>
                <a:gd fmla="*/ 2014850 w 4713748" name="connsiteX1622"/>
                <a:gd fmla="*/ 2552190 h 2722945" name="connsiteY1622"/>
                <a:gd fmla="*/ 2016847 w 4713748" name="connsiteX1623"/>
                <a:gd fmla="*/ 2552190 h 2722945" name="connsiteY1623"/>
                <a:gd fmla="*/ 2019036 w 4713748" name="connsiteX1624"/>
                <a:gd fmla="*/ 2554379 h 2722945" name="connsiteY1624"/>
                <a:gd fmla="*/ 2016847 w 4713748" name="connsiteX1625"/>
                <a:gd fmla="*/ 2554379 h 2722945" name="connsiteY1625"/>
                <a:gd fmla="*/ 2016847 w 4713748" name="connsiteX1626"/>
                <a:gd fmla="*/ 2556303 h 2722945" name="connsiteY1626"/>
                <a:gd fmla="*/ 2023478 w 4713748" name="connsiteX1627"/>
                <a:gd fmla="*/ 2554991 h 2722945" name="connsiteY1627"/>
                <a:gd fmla="*/ 2021562 w 4713748" name="connsiteX1628"/>
                <a:gd fmla="*/ 2549296 h 2722945" name="connsiteY1628"/>
                <a:gd fmla="*/ 2021562 w 4713748" name="connsiteX1629"/>
                <a:gd fmla="*/ 2547080 h 2722945" name="connsiteY1629"/>
                <a:gd fmla="*/ 2026036 w 4713748" name="connsiteX1630"/>
                <a:gd fmla="*/ 2542649 h 2722945" name="connsiteY1630"/>
                <a:gd fmla="*/ 2028273 w 4713748" name="connsiteX1631"/>
                <a:gd fmla="*/ 2538217 h 2722945" name="connsiteY1631"/>
                <a:gd fmla="*/ 2030511 w 4713748" name="connsiteX1632"/>
                <a:gd fmla="*/ 2538217 h 2722945" name="connsiteY1632"/>
                <a:gd fmla="*/ 2032748 w 4713748" name="connsiteX1633"/>
                <a:gd fmla="*/ 2538217 h 2722945" name="connsiteY1633"/>
                <a:gd fmla="*/ 2034985 w 4713748" name="connsiteX1634"/>
                <a:gd fmla="*/ 2533786 h 2722945" name="connsiteY1634"/>
                <a:gd fmla="*/ 2034985 w 4713748" name="connsiteX1635"/>
                <a:gd fmla="*/ 2531570 h 2722945" name="connsiteY1635"/>
                <a:gd fmla="*/ 2043934 w 4713748" name="connsiteX1636"/>
                <a:gd fmla="*/ 2520491 h 2722945" name="connsiteY1636"/>
                <a:gd fmla="*/ 2050646 w 4713748" name="connsiteX1637"/>
                <a:gd fmla="*/ 2504981 h 2722945" name="connsiteY1637"/>
                <a:gd fmla="*/ 2055121 w 4713748" name="connsiteX1638"/>
                <a:gd fmla="*/ 2491686 h 2722945" name="connsiteY1638"/>
                <a:gd fmla="*/ 2055121 w 4713748" name="connsiteX1639"/>
                <a:gd fmla="*/ 2485039 h 2722945" name="connsiteY1639"/>
                <a:gd fmla="*/ 2055121 w 4713748" name="connsiteX1640"/>
                <a:gd fmla="*/ 2473960 h 2722945" name="connsiteY1640"/>
                <a:gd fmla="*/ 2052883 w 4713748" name="connsiteX1641"/>
                <a:gd fmla="*/ 2467313 h 2722945" name="connsiteY1641"/>
                <a:gd fmla="*/ 2048409 w 4713748" name="connsiteX1642"/>
                <a:gd fmla="*/ 2465097 h 2722945" name="connsiteY1642"/>
                <a:gd fmla="*/ 2046172 w 4713748" name="connsiteX1643"/>
                <a:gd fmla="*/ 2460665 h 2722945" name="connsiteY1643"/>
                <a:gd fmla="*/ 2037223 w 4713748" name="connsiteX1644"/>
                <a:gd fmla="*/ 2460665 h 2722945" name="connsiteY1644"/>
                <a:gd fmla="*/ 2034985 w 4713748" name="connsiteX1645"/>
                <a:gd fmla="*/ 2462881 h 2722945" name="connsiteY1645"/>
                <a:gd fmla="*/ 2028273 w 4713748" name="connsiteX1646"/>
                <a:gd fmla="*/ 2471744 h 2722945" name="connsiteY1646"/>
                <a:gd fmla="*/ 2022680 w 4713748" name="connsiteX1647"/>
                <a:gd fmla="*/ 2490578 h 2722945" name="connsiteY1647"/>
                <a:gd fmla="*/ 2020536 w 4713748" name="connsiteX1648"/>
                <a:gd fmla="*/ 2498381 h 2722945" name="connsiteY1648"/>
                <a:gd fmla="*/ 2023782 w 4713748" name="connsiteX1649"/>
                <a:gd fmla="*/ 2480700 h 2722945" name="connsiteY1649"/>
                <a:gd fmla="*/ 2025012 w 4713748" name="connsiteX1650"/>
                <a:gd fmla="*/ 2476633 h 2722945" name="connsiteY1650"/>
                <a:gd fmla="*/ 2032748 w 4713748" name="connsiteX1651"/>
                <a:gd fmla="*/ 2462881 h 2722945" name="connsiteY1651"/>
                <a:gd fmla="*/ 2026252 w 4713748" name="connsiteX1652"/>
                <a:gd fmla="*/ 2472531 h 2722945" name="connsiteY1652"/>
                <a:gd fmla="*/ 2030511 w 4713748" name="connsiteX1653"/>
                <a:gd fmla="*/ 2458450 h 2722945" name="connsiteY1653"/>
                <a:gd fmla="*/ 2045892 w 4713748" name="connsiteX1654"/>
                <a:gd fmla="*/ 2455680 h 2722945" name="connsiteY1654"/>
                <a:gd fmla="*/ 2059595 w 4713748" name="connsiteX1655"/>
                <a:gd fmla="*/ 2462881 h 2722945" name="connsiteY1655"/>
                <a:gd fmla="*/ 2059595 w 4713748" name="connsiteX1656"/>
                <a:gd fmla="*/ 2491686 h 2722945" name="connsiteY1656"/>
                <a:gd fmla="*/ 2059595 w 4713748" name="connsiteX1657"/>
                <a:gd fmla="*/ 2496118 h 2722945" name="connsiteY1657"/>
                <a:gd fmla="*/ 2057358 w 4713748" name="connsiteX1658"/>
                <a:gd fmla="*/ 2502765 h 2722945" name="connsiteY1658"/>
                <a:gd fmla="*/ 2052883 w 4713748" name="connsiteX1659"/>
                <a:gd fmla="*/ 2516059 h 2722945" name="connsiteY1659"/>
                <a:gd fmla="*/ 2050646 w 4713748" name="connsiteX1660"/>
                <a:gd fmla="*/ 2522707 h 2722945" name="connsiteY1660"/>
                <a:gd fmla="*/ 2043934 w 4713748" name="connsiteX1661"/>
                <a:gd fmla="*/ 2533786 h 2722945" name="connsiteY1661"/>
                <a:gd fmla="*/ 2046172 w 4713748" name="connsiteX1662"/>
                <a:gd fmla="*/ 2536001 h 2722945" name="connsiteY1662"/>
                <a:gd fmla="*/ 2043934 w 4713748" name="connsiteX1663"/>
                <a:gd fmla="*/ 2538217 h 2722945" name="connsiteY1663"/>
                <a:gd fmla="*/ 2041697 w 4713748" name="connsiteX1664"/>
                <a:gd fmla="*/ 2540433 h 2722945" name="connsiteY1664"/>
                <a:gd fmla="*/ 2030639 w 4713748" name="connsiteX1665"/>
                <a:gd fmla="*/ 2553575 h 2722945" name="connsiteY1665"/>
                <a:gd fmla="*/ 2035761 w 4713748" name="connsiteX1666"/>
                <a:gd fmla="*/ 2552562 h 2722945" name="connsiteY1666"/>
                <a:gd fmla="*/ 2055124 w 4713748" name="connsiteX1667"/>
                <a:gd fmla="*/ 2563387 h 2722945" name="connsiteY1667"/>
                <a:gd fmla="*/ 2055124 w 4713748" name="connsiteX1668"/>
                <a:gd fmla="*/ 2565607 h 2722945" name="connsiteY1668"/>
                <a:gd fmla="*/ 2059615 w 4713748" name="connsiteX1669"/>
                <a:gd fmla="*/ 2570048 h 2722945" name="connsiteY1669"/>
                <a:gd fmla="*/ 2066350 w 4713748" name="connsiteX1670"/>
                <a:gd fmla="*/ 2578930 h 2722945" name="connsiteY1670"/>
                <a:gd fmla="*/ 2068595 w 4713748" name="connsiteX1671"/>
                <a:gd fmla="*/ 2583371 h 2722945" name="connsiteY1671"/>
                <a:gd fmla="*/ 2070840 w 4713748" name="connsiteX1672"/>
                <a:gd fmla="*/ 2592252 h 2722945" name="connsiteY1672"/>
                <a:gd fmla="*/ 2073085 w 4713748" name="connsiteX1673"/>
                <a:gd fmla="*/ 2592252 h 2722945" name="connsiteY1673"/>
                <a:gd fmla="*/ 2073085 w 4713748" name="connsiteX1674"/>
                <a:gd fmla="*/ 2594473 h 2722945" name="connsiteY1674"/>
                <a:gd fmla="*/ 2073085 w 4713748" name="connsiteX1675"/>
                <a:gd fmla="*/ 2596693 h 2722945" name="connsiteY1675"/>
                <a:gd fmla="*/ 2068595 w 4713748" name="connsiteX1676"/>
                <a:gd fmla="*/ 2610016 h 2722945" name="connsiteY1676"/>
                <a:gd fmla="*/ 2066350 w 4713748" name="connsiteX1677"/>
                <a:gd fmla="*/ 2610016 h 2722945" name="connsiteY1677"/>
                <a:gd fmla="*/ 2064105 w 4713748" name="connsiteX1678"/>
                <a:gd fmla="*/ 2612236 h 2722945" name="connsiteY1678"/>
                <a:gd fmla="*/ 2061860 w 4713748" name="connsiteX1679"/>
                <a:gd fmla="*/ 2610016 h 2722945" name="connsiteY1679"/>
                <a:gd fmla="*/ 2059615 w 4713748" name="connsiteX1680"/>
                <a:gd fmla="*/ 2607795 h 2722945" name="connsiteY1680"/>
                <a:gd fmla="*/ 2059615 w 4713748" name="connsiteX1681"/>
                <a:gd fmla="*/ 2605575 h 2722945" name="connsiteY1681"/>
                <a:gd fmla="*/ 2059615 w 4713748" name="connsiteX1682"/>
                <a:gd fmla="*/ 2603355 h 2722945" name="connsiteY1682"/>
                <a:gd fmla="*/ 2061860 w 4713748" name="connsiteX1683"/>
                <a:gd fmla="*/ 2601134 h 2722945" name="connsiteY1683"/>
                <a:gd fmla="*/ 2064105 w 4713748" name="connsiteX1684"/>
                <a:gd fmla="*/ 2601134 h 2722945" name="connsiteY1684"/>
                <a:gd fmla="*/ 2064105 w 4713748" name="connsiteX1685"/>
                <a:gd fmla="*/ 2598914 h 2722945" name="connsiteY1685"/>
                <a:gd fmla="*/ 2064105 w 4713748" name="connsiteX1686"/>
                <a:gd fmla="*/ 2596693 h 2722945" name="connsiteY1686"/>
                <a:gd fmla="*/ 2064105 w 4713748" name="connsiteX1687"/>
                <a:gd fmla="*/ 2594473 h 2722945" name="connsiteY1687"/>
                <a:gd fmla="*/ 2064105 w 4713748" name="connsiteX1688"/>
                <a:gd fmla="*/ 2585591 h 2722945" name="connsiteY1688"/>
                <a:gd fmla="*/ 2057369 w 4713748" name="connsiteX1689"/>
                <a:gd fmla="*/ 2574489 h 2722945" name="connsiteY1689"/>
                <a:gd fmla="*/ 2052879 w 4713748" name="connsiteX1690"/>
                <a:gd fmla="*/ 2567828 h 2722945" name="connsiteY1690"/>
                <a:gd fmla="*/ 2046144 w 4713748" name="connsiteX1691"/>
                <a:gd fmla="*/ 2563387 h 2722945" name="connsiteY1691"/>
                <a:gd fmla="*/ 2039409 w 4713748" name="connsiteX1692"/>
                <a:gd fmla="*/ 2561166 h 2722945" name="connsiteY1692"/>
                <a:gd fmla="*/ 2034919 w 4713748" name="connsiteX1693"/>
                <a:gd fmla="*/ 2558946 h 2722945" name="connsiteY1693"/>
                <a:gd fmla="*/ 2032674 w 4713748" name="connsiteX1694"/>
                <a:gd fmla="*/ 2561166 h 2722945" name="connsiteY1694"/>
                <a:gd fmla="*/ 2030429 w 4713748" name="connsiteX1695"/>
                <a:gd fmla="*/ 2561166 h 2722945" name="connsiteY1695"/>
                <a:gd fmla="*/ 2025939 w 4713748" name="connsiteX1696"/>
                <a:gd fmla="*/ 2558946 h 2722945" name="connsiteY1696"/>
                <a:gd fmla="*/ 2021449 w 4713748" name="connsiteX1697"/>
                <a:gd fmla="*/ 2558946 h 2722945" name="connsiteY1697"/>
                <a:gd fmla="*/ 2019204 w 4713748" name="connsiteX1698"/>
                <a:gd fmla="*/ 2556725 h 2722945" name="connsiteY1698"/>
                <a:gd fmla="*/ 2017239 w 4713748" name="connsiteX1699"/>
                <a:gd fmla="*/ 2556448 h 2722945" name="connsiteY1699"/>
                <a:gd fmla="*/ 2017063 w 4713748" name="connsiteX1700"/>
                <a:gd fmla="*/ 2559412 h 2722945" name="connsiteY1700"/>
                <a:gd fmla="*/ 2016657 w 4713748" name="connsiteX1701"/>
                <a:gd fmla="*/ 2558947 h 2722945" name="connsiteY1701"/>
                <a:gd fmla="*/ 2014657 w 4713748" name="connsiteX1702"/>
                <a:gd fmla="*/ 2560947 h 2722945" name="connsiteY1702"/>
                <a:gd fmla="*/ 2012468 w 4713748" name="connsiteX1703"/>
                <a:gd fmla="*/ 2560947 h 2722945" name="connsiteY1703"/>
                <a:gd fmla="*/ 2010279 w 4713748" name="connsiteX1704"/>
                <a:gd fmla="*/ 2558758 h 2722945" name="connsiteY1704"/>
                <a:gd fmla="*/ 2008090 w 4713748" name="connsiteX1705"/>
                <a:gd fmla="*/ 2558758 h 2722945" name="connsiteY1705"/>
                <a:gd fmla="*/ 2008090 w 4713748" name="connsiteX1706"/>
                <a:gd fmla="*/ 2560947 h 2722945" name="connsiteY1706"/>
                <a:gd fmla="*/ 2005901 w 4713748" name="connsiteX1707"/>
                <a:gd fmla="*/ 2560947 h 2722945" name="connsiteY1707"/>
                <a:gd fmla="*/ 2005901 w 4713748" name="connsiteX1708"/>
                <a:gd fmla="*/ 2562045 h 2722945" name="connsiteY1708"/>
                <a:gd fmla="*/ 2009550 w 4713748" name="connsiteX1709"/>
                <a:gd fmla="*/ 2569413 h 2722945" name="connsiteY1709"/>
                <a:gd fmla="*/ 2008438 w 4713748" name="connsiteX1710"/>
                <a:gd fmla="*/ 2580638 h 2722945" name="connsiteY1710"/>
                <a:gd fmla="*/ 2010662 w 4713748" name="connsiteX1711"/>
                <a:gd fmla="*/ 2582883 h 2722945" name="connsiteY1711"/>
                <a:gd fmla="*/ 2010662 w 4713748" name="connsiteX1712"/>
                <a:gd fmla="*/ 2587373 h 2722945" name="connsiteY1712"/>
                <a:gd fmla="*/ 2016371 w 4713748" name="connsiteX1713"/>
                <a:gd fmla="*/ 2595058 h 2722945" name="connsiteY1713"/>
                <a:gd fmla="*/ 2020828 w 4713748" name="connsiteX1714"/>
                <a:gd fmla="*/ 2585412 h 2722945" name="connsiteY1714"/>
                <a:gd fmla="*/ 2017215 w 4713748" name="connsiteX1715"/>
                <a:gd fmla="*/ 2583058 h 2722945" name="connsiteY1715"/>
                <a:gd fmla="*/ 2019422 w 4713748" name="connsiteX1716"/>
                <a:gd fmla="*/ 2583058 h 2722945" name="connsiteY1716"/>
                <a:gd fmla="*/ 2021589 w 4713748" name="connsiteX1717"/>
                <a:gd fmla="*/ 2583764 h 2722945" name="connsiteY1717"/>
                <a:gd fmla="*/ 2022270 w 4713748" name="connsiteX1718"/>
                <a:gd fmla="*/ 2582292 h 2722945" name="connsiteY1718"/>
                <a:gd fmla="*/ 2019422 w 4713748" name="connsiteX1719"/>
                <a:gd fmla="*/ 2580900 h 2722945" name="connsiteY1719"/>
                <a:gd fmla="*/ 2017215 w 4713748" name="connsiteX1720"/>
                <a:gd fmla="*/ 2580900 h 2722945" name="connsiteY1720"/>
                <a:gd fmla="*/ 2010592 w 4713748" name="connsiteX1721"/>
                <a:gd fmla="*/ 2576584 h 2722945" name="connsiteY1721"/>
                <a:gd fmla="*/ 2023454 w 4713748" name="connsiteX1722"/>
                <a:gd fmla="*/ 2579728 h 2722945" name="connsiteY1722"/>
                <a:gd fmla="*/ 2024040 w 4713748" name="connsiteX1723"/>
                <a:gd fmla="*/ 2578460 h 2722945" name="connsiteY1723"/>
                <a:gd fmla="*/ 2024040 w 4713748" name="connsiteX1724"/>
                <a:gd fmla="*/ 2579871 h 2722945" name="connsiteY1724"/>
                <a:gd fmla="*/ 2028252 w 4713748" name="connsiteX1725"/>
                <a:gd fmla="*/ 2580900 h 2722945" name="connsiteY1725"/>
                <a:gd fmla="*/ 2037083 w 4713748" name="connsiteX1726"/>
                <a:gd fmla="*/ 2585216 h 2722945" name="connsiteY1726"/>
                <a:gd fmla="*/ 2039290 w 4713748" name="connsiteX1727"/>
                <a:gd fmla="*/ 2585216 h 2722945" name="connsiteY1727"/>
                <a:gd fmla="*/ 2041498 w 4713748" name="connsiteX1728"/>
                <a:gd fmla="*/ 2587374 h 2722945" name="connsiteY1728"/>
                <a:gd fmla="*/ 2041514 w 4713748" name="connsiteX1729"/>
                <a:gd fmla="*/ 2587374 h 2722945" name="connsiteY1729"/>
                <a:gd fmla="*/ 2020141 w 4713748" name="connsiteX1730"/>
                <a:gd fmla="*/ 2562932 h 2722945" name="connsiteY1730"/>
                <a:gd fmla="*/ 2027185 w 4713748" name="connsiteX1731"/>
                <a:gd fmla="*/ 2566840 h 2722945" name="connsiteY1731"/>
                <a:gd fmla="*/ 2032674 w 4713748" name="connsiteX1732"/>
                <a:gd fmla="*/ 2572268 h 2722945" name="connsiteY1732"/>
                <a:gd fmla="*/ 2027186 w 4713748" name="connsiteX1733"/>
                <a:gd fmla="*/ 2566840 h 2722945" name="connsiteY1733"/>
                <a:gd fmla="*/ 2028465 w 4713748" name="connsiteX1734"/>
                <a:gd fmla="*/ 2567550 h 2722945" name="connsiteY1734"/>
                <a:gd fmla="*/ 2036784 w 4713748" name="connsiteX1735"/>
                <a:gd fmla="*/ 2574728 h 2722945" name="connsiteY1735"/>
                <a:gd fmla="*/ 2038287 w 4713748" name="connsiteX1736"/>
                <a:gd fmla="*/ 2576710 h 2722945" name="connsiteY1736"/>
                <a:gd fmla="*/ 2039409 w 4713748" name="connsiteX1737"/>
                <a:gd fmla="*/ 2578930 h 2722945" name="connsiteY1737"/>
                <a:gd fmla="*/ 2039970 w 4713748" name="connsiteX1738"/>
                <a:gd fmla="*/ 2578930 h 2722945" name="connsiteY1738"/>
                <a:gd fmla="*/ 2041654 w 4713748" name="connsiteX1739"/>
                <a:gd fmla="*/ 2581150 h 2722945" name="connsiteY1739"/>
                <a:gd fmla="*/ 2043899 w 4713748" name="connsiteX1740"/>
                <a:gd fmla="*/ 2583371 h 2722945" name="connsiteY1740"/>
                <a:gd fmla="*/ 2044911 w 4713748" name="connsiteX1741"/>
                <a:gd fmla="*/ 2587374 h 2722945" name="connsiteY1741"/>
                <a:gd fmla="*/ 2045913 w 4713748" name="connsiteX1742"/>
                <a:gd fmla="*/ 2587374 h 2722945" name="connsiteY1742"/>
                <a:gd fmla="*/ 2048121 w 4713748" name="connsiteX1743"/>
                <a:gd fmla="*/ 2587374 h 2722945" name="connsiteY1743"/>
                <a:gd fmla="*/ 2048121 w 4713748" name="connsiteX1744"/>
                <a:gd fmla="*/ 2591690 h 2722945" name="connsiteY1744"/>
                <a:gd fmla="*/ 2046257 w 4713748" name="connsiteX1745"/>
                <a:gd fmla="*/ 2593511 h 2722945" name="connsiteY1745"/>
                <a:gd fmla="*/ 2048951 w 4713748" name="connsiteX1746"/>
                <a:gd fmla="*/ 2600024 h 2722945" name="connsiteY1746"/>
                <a:gd fmla="*/ 2050330 w 4713748" name="connsiteX1747"/>
                <a:gd fmla="*/ 2610026 h 2722945" name="connsiteY1747"/>
                <a:gd fmla="*/ 2053035 w 4713748" name="connsiteX1748"/>
                <a:gd fmla="*/ 2614063 h 2722945" name="connsiteY1748"/>
                <a:gd fmla="*/ 2053035 w 4713748" name="connsiteX1749"/>
                <a:gd fmla="*/ 2622951 h 2722945" name="connsiteY1749"/>
                <a:gd fmla="*/ 2053035 w 4713748" name="connsiteX1750"/>
                <a:gd fmla="*/ 2625173 h 2722945" name="connsiteY1750"/>
                <a:gd fmla="*/ 2053035 w 4713748" name="connsiteX1751"/>
                <a:gd fmla="*/ 2627395 h 2722945" name="connsiteY1751"/>
                <a:gd fmla="*/ 2055269 w 4713748" name="connsiteX1752"/>
                <a:gd fmla="*/ 2631840 h 2722945" name="connsiteY1752"/>
                <a:gd fmla="*/ 2055269 w 4713748" name="connsiteX1753"/>
                <a:gd fmla="*/ 2636284 h 2722945" name="connsiteY1753"/>
                <a:gd fmla="*/ 2057503 w 4713748" name="connsiteX1754"/>
                <a:gd fmla="*/ 2654061 h 2722945" name="connsiteY1754"/>
                <a:gd fmla="*/ 2057503 w 4713748" name="connsiteX1755"/>
                <a:gd fmla="*/ 2678503 h 2722945" name="connsiteY1755"/>
                <a:gd fmla="*/ 2050801 w 4713748" name="connsiteX1756"/>
                <a:gd fmla="*/ 2696280 h 2722945" name="connsiteY1756"/>
                <a:gd fmla="*/ 2046334 w 4713748" name="connsiteX1757"/>
                <a:gd fmla="*/ 2707391 h 2722945" name="connsiteY1757"/>
                <a:gd fmla="*/ 2032931 w 4713748" name="connsiteX1758"/>
                <a:gd fmla="*/ 2716279 h 2722945" name="connsiteY1758"/>
                <a:gd fmla="*/ 2021761 w 4713748" name="connsiteX1759"/>
                <a:gd fmla="*/ 2720723 h 2722945" name="connsiteY1759"/>
                <a:gd fmla="*/ 2017294 w 4713748" name="connsiteX1760"/>
                <a:gd fmla="*/ 2720723 h 2722945" name="connsiteY1760"/>
                <a:gd fmla="*/ 2012826 w 4713748" name="connsiteX1761"/>
                <a:gd fmla="*/ 2722945 h 2722945" name="connsiteY1761"/>
                <a:gd fmla="*/ 2003891 w 4713748" name="connsiteX1762"/>
                <a:gd fmla="*/ 2720723 h 2722945" name="connsiteY1762"/>
                <a:gd fmla="*/ 1990488 w 4713748" name="connsiteX1763"/>
                <a:gd fmla="*/ 2718501 h 2722945" name="connsiteY1763"/>
                <a:gd fmla="*/ 1983786 w 4713748" name="connsiteX1764"/>
                <a:gd fmla="*/ 2714057 h 2722945" name="connsiteY1764"/>
                <a:gd fmla="*/ 1976046 w 4713748" name="connsiteX1765"/>
                <a:gd fmla="*/ 2695682 h 2722945" name="connsiteY1765"/>
                <a:gd fmla="*/ 1986020 w 4713748" name="connsiteX1766"/>
                <a:gd fmla="*/ 2709613 h 2722945" name="connsiteY1766"/>
                <a:gd fmla="*/ 2046334 w 4713748" name="connsiteX1767"/>
                <a:gd fmla="*/ 2696280 h 2722945" name="connsiteY1767"/>
                <a:gd fmla="*/ 2048567 w 4713748" name="connsiteX1768"/>
                <a:gd fmla="*/ 2691836 h 2722945" name="connsiteY1768"/>
                <a:gd fmla="*/ 2050801 w 4713748" name="connsiteX1769"/>
                <a:gd fmla="*/ 2682948 h 2722945" name="connsiteY1769"/>
                <a:gd fmla="*/ 2053035 w 4713748" name="connsiteX1770"/>
                <a:gd fmla="*/ 2665171 h 2722945" name="connsiteY1770"/>
                <a:gd fmla="*/ 2050801 w 4713748" name="connsiteX1771"/>
                <a:gd fmla="*/ 2656283 h 2722945" name="connsiteY1771"/>
                <a:gd fmla="*/ 2048567 w 4713748" name="connsiteX1772"/>
                <a:gd fmla="*/ 2640728 h 2722945" name="connsiteY1772"/>
                <a:gd fmla="*/ 2046334 w 4713748" name="connsiteX1773"/>
                <a:gd fmla="*/ 2640728 h 2722945" name="connsiteY1773"/>
                <a:gd fmla="*/ 2046334 w 4713748" name="connsiteX1774"/>
                <a:gd fmla="*/ 2638506 h 2722945" name="connsiteY1774"/>
                <a:gd fmla="*/ 2044100 w 4713748" name="connsiteX1775"/>
                <a:gd fmla="*/ 2634062 h 2722945" name="connsiteY1775"/>
                <a:gd fmla="*/ 2039632 w 4713748" name="connsiteX1776"/>
                <a:gd fmla="*/ 2614063 h 2722945" name="connsiteY1776"/>
                <a:gd fmla="*/ 2039632 w 4713748" name="connsiteX1777"/>
                <a:gd fmla="*/ 2613968 h 2722945" name="connsiteY1777"/>
                <a:gd fmla="*/ 2037443 w 4713748" name="connsiteX1778"/>
                <a:gd fmla="*/ 2613968 h 2722945" name="connsiteY1778"/>
                <a:gd fmla="*/ 2039677 w 4713748" name="connsiteX1779"/>
                <a:gd fmla="*/ 2616187 h 2722945" name="connsiteY1779"/>
                <a:gd fmla="*/ 2037662 w 4713748" name="connsiteX1780"/>
                <a:gd fmla="*/ 2616187 h 2722945" name="connsiteY1780"/>
                <a:gd fmla="*/ 2039573 w 4713748" name="connsiteX1781"/>
                <a:gd fmla="*/ 2616558 h 2722945" name="connsiteY1781"/>
                <a:gd fmla="*/ 2038284 w 4713748" name="connsiteX1782"/>
                <a:gd fmla="*/ 2617859 h 2722945" name="connsiteY1782"/>
                <a:gd fmla="*/ 2039677 w 4713748" name="connsiteX1783"/>
                <a:gd fmla="*/ 2620626 h 2722945" name="connsiteY1783"/>
                <a:gd fmla="*/ 2039677 w 4713748" name="connsiteX1784"/>
                <a:gd fmla="*/ 2625064 h 2722945" name="connsiteY1784"/>
                <a:gd fmla="*/ 2037443 w 4713748" name="connsiteX1785"/>
                <a:gd fmla="*/ 2638379 h 2722945" name="connsiteY1785"/>
                <a:gd fmla="*/ 2037443 w 4713748" name="connsiteX1786"/>
                <a:gd fmla="*/ 2656133 h 2722945" name="connsiteY1786"/>
                <a:gd fmla="*/ 2035209 w 4713748" name="connsiteX1787"/>
                <a:gd fmla="*/ 2671668 h 2722945" name="connsiteY1787"/>
                <a:gd fmla="*/ 2032975 w 4713748" name="connsiteX1788"/>
                <a:gd fmla="*/ 2680545 h 2722945" name="connsiteY1788"/>
                <a:gd fmla="*/ 2026274 w 4713748" name="connsiteX1789"/>
                <a:gd fmla="*/ 2689422 h 2722945" name="connsiteY1789"/>
                <a:gd fmla="*/ 2017338 w 4713748" name="connsiteX1790"/>
                <a:gd fmla="*/ 2693860 h 2722945" name="connsiteY1790"/>
                <a:gd fmla="*/ 2012870 w 4713748" name="connsiteX1791"/>
                <a:gd fmla="*/ 2693860 h 2722945" name="connsiteY1791"/>
                <a:gd fmla="*/ 2006169 w 4713748" name="connsiteX1792"/>
                <a:gd fmla="*/ 2693860 h 2722945" name="connsiteY1792"/>
                <a:gd fmla="*/ 2001701 w 4713748" name="connsiteX1793"/>
                <a:gd fmla="*/ 2687203 h 2722945" name="connsiteY1793"/>
                <a:gd fmla="*/ 1997233 w 4713748" name="connsiteX1794"/>
                <a:gd fmla="*/ 2678326 h 2722945" name="connsiteY1794"/>
                <a:gd fmla="*/ 1995000 w 4713748" name="connsiteX1795"/>
                <a:gd fmla="*/ 2678326 h 2722945" name="connsiteY1795"/>
                <a:gd fmla="*/ 1995000 w 4713748" name="connsiteX1796"/>
                <a:gd fmla="*/ 2673887 h 2722945" name="connsiteY1796"/>
                <a:gd fmla="*/ 1992766 w 4713748" name="connsiteX1797"/>
                <a:gd fmla="*/ 2660572 h 2722945" name="connsiteY1797"/>
                <a:gd fmla="*/ 2003935 w 4713748" name="connsiteX1798"/>
                <a:gd fmla="*/ 2620626 h 2722945" name="connsiteY1798"/>
                <a:gd fmla="*/ 2003935 w 4713748" name="connsiteX1799"/>
                <a:gd fmla="*/ 2622845 h 2722945" name="connsiteY1799"/>
                <a:gd fmla="*/ 2002818 w 4713748" name="connsiteX1800"/>
                <a:gd fmla="*/ 2628393 h 2722945" name="connsiteY1800"/>
                <a:gd fmla="*/ 2001701 w 4713748" name="connsiteX1801"/>
                <a:gd fmla="*/ 2631722 h 2722945" name="connsiteY1801"/>
                <a:gd fmla="*/ 1999467 w 4713748" name="connsiteX1802"/>
                <a:gd fmla="*/ 2638379 h 2722945" name="connsiteY1802"/>
                <a:gd fmla="*/ 1997233 w 4713748" name="connsiteX1803"/>
                <a:gd fmla="*/ 2649476 h 2722945" name="connsiteY1803"/>
                <a:gd fmla="*/ 2002260 w 4713748" name="connsiteX1804"/>
                <a:gd fmla="*/ 2631168 h 2722945" name="connsiteY1804"/>
                <a:gd fmla="*/ 1997233 w 4713748" name="connsiteX1805"/>
                <a:gd fmla="*/ 2656133 h 2722945" name="connsiteY1805"/>
                <a:gd fmla="*/ 1995000 w 4713748" name="connsiteX1806"/>
                <a:gd fmla="*/ 2671668 h 2722945" name="connsiteY1806"/>
                <a:gd fmla="*/ 2003935 w 4713748" name="connsiteX1807"/>
                <a:gd fmla="*/ 2625064 h 2722945" name="connsiteY1807"/>
                <a:gd fmla="*/ 2003935 w 4713748" name="connsiteX1808"/>
                <a:gd fmla="*/ 2622845 h 2722945" name="connsiteY1808"/>
                <a:gd fmla="*/ 2006169 w 4713748" name="connsiteX1809"/>
                <a:gd fmla="*/ 2616187 h 2722945" name="connsiteY1809"/>
                <a:gd fmla="*/ 2010454 w 4713748" name="connsiteX1810"/>
                <a:gd fmla="*/ 2609093 h 2722945" name="connsiteY1810"/>
                <a:gd fmla="*/ 2008403 w 4713748" name="connsiteX1811"/>
                <a:gd fmla="*/ 2613968 h 2722945" name="connsiteY1811"/>
                <a:gd fmla="*/ 2010874 w 4713748" name="connsiteX1812"/>
                <a:gd fmla="*/ 2609058 h 2722945" name="connsiteY1812"/>
                <a:gd fmla="*/ 2010562 w 4713748" name="connsiteX1813"/>
                <a:gd fmla="*/ 2608913 h 2722945" name="connsiteY1813"/>
                <a:gd fmla="*/ 2010454 w 4713748" name="connsiteX1814"/>
                <a:gd fmla="*/ 2609093 h 2722945" name="connsiteY1814"/>
                <a:gd fmla="*/ 2010535 w 4713748" name="connsiteX1815"/>
                <a:gd fmla="*/ 2608900 h 2722945" name="connsiteY1815"/>
                <a:gd fmla="*/ 2010106 w 4713748" name="connsiteX1816"/>
                <a:gd fmla="*/ 2608701 h 2722945" name="connsiteY1816"/>
                <a:gd fmla="*/ 2004428 w 4713748" name="connsiteX1817"/>
                <a:gd fmla="*/ 2603519 h 2722945" name="connsiteY1817"/>
                <a:gd fmla="*/ 2000460 w 4713748" name="connsiteX1818"/>
                <a:gd fmla="*/ 2610821 h 2722945" name="connsiteY1818"/>
                <a:gd fmla="*/ 2003999 w 4713748" name="connsiteX1819"/>
                <a:gd fmla="*/ 2603128 h 2722945" name="connsiteY1819"/>
                <a:gd fmla="*/ 1994191 w 4713748" name="connsiteX1820"/>
                <a:gd fmla="*/ 2594178 h 2722945" name="connsiteY1820"/>
                <a:gd fmla="*/ 1986199 w 4713748" name="connsiteX1821"/>
                <a:gd fmla="*/ 2571658 h 2722945" name="connsiteY1821"/>
                <a:gd fmla="*/ 1992850 w 4713748" name="connsiteX1822"/>
                <a:gd fmla="*/ 2563136 h 2722945" name="connsiteY1822"/>
                <a:gd fmla="*/ 1992766 w 4713748" name="connsiteX1823"/>
                <a:gd fmla="*/ 2563136 h 2722945" name="connsiteY1823"/>
                <a:gd fmla="*/ 1992924 w 4713748" name="connsiteX1824"/>
                <a:gd fmla="*/ 2563041 h 2722945" name="connsiteY1824"/>
                <a:gd fmla="*/ 1993427 w 4713748" name="connsiteX1825"/>
                <a:gd fmla="*/ 2562398 h 2722945" name="connsiteY1825"/>
                <a:gd fmla="*/ 1995125 w 4713748" name="connsiteX1826"/>
                <a:gd fmla="*/ 2561721 h 2722945" name="connsiteY1826"/>
                <a:gd fmla="*/ 2001402 w 4713748" name="connsiteX1827"/>
                <a:gd fmla="*/ 2557955 h 2722945" name="connsiteY1827"/>
                <a:gd fmla="*/ 2001345 w 4713748" name="connsiteX1828"/>
                <a:gd fmla="*/ 2557392 h 2722945" name="connsiteY1828"/>
                <a:gd fmla="*/ 1999235 w 4713748" name="connsiteX1829"/>
                <a:gd fmla="*/ 2558446 h 2722945" name="connsiteY1829"/>
                <a:gd fmla="*/ 1997013 w 4713748" name="connsiteX1830"/>
                <a:gd fmla="*/ 2558446 h 2722945" name="connsiteY1830"/>
                <a:gd fmla="*/ 1994791 w 4713748" name="connsiteX1831"/>
                <a:gd fmla="*/ 2556225 h 2722945" name="connsiteY1831"/>
                <a:gd fmla="*/ 1994791 w 4713748" name="connsiteX1832"/>
                <a:gd fmla="*/ 2554005 h 2722945" name="connsiteY1832"/>
                <a:gd fmla="*/ 1994791 w 4713748" name="connsiteX1833"/>
                <a:gd fmla="*/ 2551784 h 2722945" name="connsiteY1833"/>
                <a:gd fmla="*/ 1992569 w 4713748" name="connsiteX1834"/>
                <a:gd fmla="*/ 2551784 h 2722945" name="connsiteY1834"/>
                <a:gd fmla="*/ 1992569 w 4713748" name="connsiteX1835"/>
                <a:gd fmla="*/ 2549564 h 2722945" name="connsiteY1835"/>
                <a:gd fmla="*/ 1988125 w 4713748" name="connsiteX1836"/>
                <a:gd fmla="*/ 2545123 h 2722945" name="connsiteY1836"/>
                <a:gd fmla="*/ 1981459 w 4713748" name="connsiteX1837"/>
                <a:gd fmla="*/ 2542903 h 2722945" name="connsiteY1837"/>
                <a:gd fmla="*/ 1977755 w 4713748" name="connsiteX1838"/>
                <a:gd fmla="*/ 2544753 h 2722945" name="connsiteY1838"/>
                <a:gd fmla="*/ 1977755 w 4713748" name="connsiteX1839"/>
                <a:gd fmla="*/ 2545310 h 2722945" name="connsiteY1839"/>
                <a:gd fmla="*/ 1975513 w 4713748" name="connsiteX1840"/>
                <a:gd fmla="*/ 2547499 h 2722945" name="connsiteY1840"/>
                <a:gd fmla="*/ 1975513 w 4713748" name="connsiteX1841"/>
                <a:gd fmla="*/ 2546623 h 2722945" name="connsiteY1841"/>
                <a:gd fmla="*/ 1974792 w 4713748" name="connsiteX1842"/>
                <a:gd fmla="*/ 2547343 h 2722945" name="connsiteY1842"/>
                <a:gd fmla="*/ 1972570 w 4713748" name="connsiteX1843"/>
                <a:gd fmla="*/ 2551784 h 2722945" name="connsiteY1843"/>
                <a:gd fmla="*/ 1972570 w 4713748" name="connsiteX1844"/>
                <a:gd fmla="*/ 2554005 h 2722945" name="connsiteY1844"/>
                <a:gd fmla="*/ 1972570 w 4713748" name="connsiteX1845"/>
                <a:gd fmla="*/ 2556225 h 2722945" name="connsiteY1845"/>
                <a:gd fmla="*/ 1972570 w 4713748" name="connsiteX1846"/>
                <a:gd fmla="*/ 2558446 h 2722945" name="connsiteY1846"/>
                <a:gd fmla="*/ 1970348 w 4713748" name="connsiteX1847"/>
                <a:gd fmla="*/ 2560666 h 2722945" name="connsiteY1847"/>
                <a:gd fmla="*/ 1970348 w 4713748" name="connsiteX1848"/>
                <a:gd fmla="*/ 2562886 h 2722945" name="connsiteY1848"/>
                <a:gd fmla="*/ 1970348 w 4713748" name="connsiteX1849"/>
                <a:gd fmla="*/ 2565107 h 2722945" name="connsiteY1849"/>
                <a:gd fmla="*/ 1974792 w 4713748" name="connsiteX1850"/>
                <a:gd fmla="*/ 2571768 h 2722945" name="connsiteY1850"/>
                <a:gd fmla="*/ 1981459 w 4713748" name="connsiteX1851"/>
                <a:gd fmla="*/ 2587311 h 2722945" name="connsiteY1851"/>
                <a:gd fmla="*/ 1979236 w 4713748" name="connsiteX1852"/>
                <a:gd fmla="*/ 2585091 h 2722945" name="connsiteY1852"/>
                <a:gd fmla="*/ 1977014 w 4713748" name="connsiteX1853"/>
                <a:gd fmla="*/ 2580650 h 2722945" name="connsiteY1853"/>
                <a:gd fmla="*/ 1970348 w 4713748" name="connsiteX1854"/>
                <a:gd fmla="*/ 2567327 h 2722945" name="connsiteY1854"/>
                <a:gd fmla="*/ 1972570 w 4713748" name="connsiteX1855"/>
                <a:gd fmla="*/ 2573989 h 2722945" name="connsiteY1855"/>
                <a:gd fmla="*/ 1974792 w 4713748" name="connsiteX1856"/>
                <a:gd fmla="*/ 2578429 h 2722945" name="connsiteY1856"/>
                <a:gd fmla="*/ 1972570 w 4713748" name="connsiteX1857"/>
                <a:gd fmla="*/ 2576209 h 2722945" name="connsiteY1857"/>
                <a:gd fmla="*/ 1975903 w 4713748" name="connsiteX1858"/>
                <a:gd fmla="*/ 2580650 h 2722945" name="connsiteY1858"/>
                <a:gd fmla="*/ 1977014 w 4713748" name="connsiteX1859"/>
                <a:gd fmla="*/ 2582870 h 2722945" name="connsiteY1859"/>
                <a:gd fmla="*/ 1979236 w 4713748" name="connsiteX1860"/>
                <a:gd fmla="*/ 2587311 h 2722945" name="connsiteY1860"/>
                <a:gd fmla="*/ 1981459 w 4713748" name="connsiteX1861"/>
                <a:gd fmla="*/ 2589532 h 2722945" name="connsiteY1861"/>
                <a:gd fmla="*/ 1985903 w 4713748" name="connsiteX1862"/>
                <a:gd fmla="*/ 2593973 h 2722945" name="connsiteY1862"/>
                <a:gd fmla="*/ 1981459 w 4713748" name="connsiteX1863"/>
                <a:gd fmla="*/ 2591752 h 2722945" name="connsiteY1863"/>
                <a:gd fmla="*/ 1997013 w 4713748" name="connsiteX1864"/>
                <a:gd fmla="*/ 2602854 h 2722945" name="connsiteY1864"/>
                <a:gd fmla="*/ 1994791 w 4713748" name="connsiteX1865"/>
                <a:gd fmla="*/ 2602854 h 2722945" name="connsiteY1865"/>
                <a:gd fmla="*/ 1965904 w 4713748" name="connsiteX1866"/>
                <a:gd fmla="*/ 2567327 h 2722945" name="connsiteY1866"/>
                <a:gd fmla="*/ 1973254 w 4713748" name="connsiteX1867"/>
                <a:gd fmla="*/ 2545293 h 2722945" name="connsiteY1867"/>
                <a:gd fmla="*/ 1971031 w 4713748" name="connsiteX1868"/>
                <a:gd fmla="*/ 2543121 h 2722945" name="connsiteY1868"/>
                <a:gd fmla="*/ 1966548 w 4713748" name="connsiteX1869"/>
                <a:gd fmla="*/ 2543121 h 2722945" name="connsiteY1869"/>
                <a:gd fmla="*/ 1964307 w 4713748" name="connsiteX1870"/>
                <a:gd fmla="*/ 2543121 h 2722945" name="connsiteY1870"/>
                <a:gd fmla="*/ 1962066 w 4713748" name="connsiteX1871"/>
                <a:gd fmla="*/ 2543121 h 2722945" name="connsiteY1871"/>
                <a:gd fmla="*/ 1959825 w 4713748" name="connsiteX1872"/>
                <a:gd fmla="*/ 2543121 h 2722945" name="connsiteY1872"/>
                <a:gd fmla="*/ 1959825 w 4713748" name="connsiteX1873"/>
                <a:gd fmla="*/ 2545310 h 2722945" name="connsiteY1873"/>
                <a:gd fmla="*/ 1957583 w 4713748" name="connsiteX1874"/>
                <a:gd fmla="*/ 2545310 h 2722945" name="connsiteY1874"/>
                <a:gd fmla="*/ 1957583 w 4713748" name="connsiteX1875"/>
                <a:gd fmla="*/ 2543121 h 2722945" name="connsiteY1875"/>
                <a:gd fmla="*/ 1955342 w 4713748" name="connsiteX1876"/>
                <a:gd fmla="*/ 2543121 h 2722945" name="connsiteY1876"/>
                <a:gd fmla="*/ 1950859 w 4713748" name="connsiteX1877"/>
                <a:gd fmla="*/ 2540932 h 2722945" name="connsiteY1877"/>
                <a:gd fmla="*/ 1946446 w 4713748" name="connsiteX1878"/>
                <a:gd fmla="*/ 2540932 h 2722945" name="connsiteY1878"/>
                <a:gd fmla="*/ 1946446 w 4713748" name="connsiteX1879"/>
                <a:gd fmla="*/ 2540949 h 2722945" name="connsiteY1879"/>
                <a:gd fmla="*/ 1947497 w 4713748" name="connsiteX1880"/>
                <a:gd fmla="*/ 2541205 h 2722945" name="connsiteY1880"/>
                <a:gd fmla="*/ 1955342 w 4713748" name="connsiteX1881"/>
                <a:gd fmla="*/ 2543121 h 2722945" name="connsiteY1881"/>
                <a:gd fmla="*/ 1953101 w 4713748" name="connsiteX1882"/>
                <a:gd fmla="*/ 2545310 h 2722945" name="connsiteY1882"/>
                <a:gd fmla="*/ 1949738 w 4713748" name="connsiteX1883"/>
                <a:gd fmla="*/ 2543121 h 2722945" name="connsiteY1883"/>
                <a:gd fmla="*/ 1950859 w 4713748" name="connsiteX1884"/>
                <a:gd fmla="*/ 2543121 h 2722945" name="connsiteY1884"/>
                <a:gd fmla="*/ 1946446 w 4713748" name="connsiteX1885"/>
                <a:gd fmla="*/ 2540965 h 2722945" name="connsiteY1885"/>
                <a:gd fmla="*/ 1946446 w 4713748" name="connsiteX1886"/>
                <a:gd fmla="*/ 2540977 h 2722945" name="connsiteY1886"/>
                <a:gd fmla="*/ 1949738 w 4713748" name="connsiteX1887"/>
                <a:gd fmla="*/ 2543121 h 2722945" name="connsiteY1887"/>
                <a:gd fmla="*/ 1948618 w 4713748" name="connsiteX1888"/>
                <a:gd fmla="*/ 2543121 h 2722945" name="connsiteY1888"/>
                <a:gd fmla="*/ 1946446 w 4713748" name="connsiteX1889"/>
                <a:gd fmla="*/ 2543121 h 2722945" name="connsiteY1889"/>
                <a:gd fmla="*/ 1946446 w 4713748" name="connsiteX1890"/>
                <a:gd fmla="*/ 2545229 h 2722945" name="connsiteY1890"/>
                <a:gd fmla="*/ 1944222 w 4713748" name="connsiteX1891"/>
                <a:gd fmla="*/ 2554117 h 2722945" name="connsiteY1891"/>
                <a:gd fmla="*/ 1939774 w 4713748" name="connsiteX1892"/>
                <a:gd fmla="*/ 2567449 h 2722945" name="connsiteY1892"/>
                <a:gd fmla="*/ 1939774 w 4713748" name="connsiteX1893"/>
                <a:gd fmla="*/ 2569671 h 2722945" name="connsiteY1893"/>
                <a:gd fmla="*/ 1937550 w 4713748" name="connsiteX1894"/>
                <a:gd fmla="*/ 2574116 h 2722945" name="connsiteY1894"/>
                <a:gd fmla="*/ 1933005 w 4713748" name="connsiteX1895"/>
                <a:gd fmla="*/ 2580928 h 2722945" name="connsiteY1895"/>
                <a:gd fmla="*/ 1934972 w 4713748" name="connsiteX1896"/>
                <a:gd fmla="*/ 2582917 h 2722945" name="connsiteY1896"/>
                <a:gd fmla="*/ 1939382 w 4713748" name="connsiteX1897"/>
                <a:gd fmla="*/ 2585145 h 2722945" name="connsiteY1897"/>
                <a:gd fmla="*/ 1941586 w 4713748" name="connsiteX1898"/>
                <a:gd fmla="*/ 2585145 h 2722945" name="connsiteY1898"/>
                <a:gd fmla="*/ 1943791 w 4713748" name="connsiteX1899"/>
                <a:gd fmla="*/ 2585145 h 2722945" name="connsiteY1899"/>
                <a:gd fmla="*/ 1945996 w 4713748" name="connsiteX1900"/>
                <a:gd fmla="*/ 2585145 h 2722945" name="connsiteY1900"/>
                <a:gd fmla="*/ 1945996 w 4713748" name="connsiteX1901"/>
                <a:gd fmla="*/ 2582917 h 2722945" name="connsiteY1901"/>
                <a:gd fmla="*/ 1948201 w 4713748" name="connsiteX1902"/>
                <a:gd fmla="*/ 2582917 h 2722945" name="connsiteY1902"/>
                <a:gd fmla="*/ 1950406 w 4713748" name="connsiteX1903"/>
                <a:gd fmla="*/ 2585145 h 2722945" name="connsiteY1903"/>
                <a:gd fmla="*/ 1952610 w 4713748" name="connsiteX1904"/>
                <a:gd fmla="*/ 2585145 h 2722945" name="connsiteY1904"/>
                <a:gd fmla="*/ 1954815 w 4713748" name="connsiteX1905"/>
                <a:gd fmla="*/ 2585145 h 2722945" name="connsiteY1905"/>
                <a:gd fmla="*/ 1963634 w 4713748" name="connsiteX1906"/>
                <a:gd fmla="*/ 2587373 h 2722945" name="connsiteY1906"/>
                <a:gd fmla="*/ 1961430 w 4713748" name="connsiteX1907"/>
                <a:gd fmla="*/ 2587373 h 2722945" name="connsiteY1907"/>
                <a:gd fmla="*/ 1960327 w 4713748" name="connsiteX1908"/>
                <a:gd fmla="*/ 2587373 h 2722945" name="connsiteY1908"/>
                <a:gd fmla="*/ 1959225 w 4713748" name="connsiteX1909"/>
                <a:gd fmla="*/ 2587373 h 2722945" name="connsiteY1909"/>
                <a:gd fmla="*/ 1957020 w 4713748" name="connsiteX1910"/>
                <a:gd fmla="*/ 2587373 h 2722945" name="connsiteY1910"/>
                <a:gd fmla="*/ 1954815 w 4713748" name="connsiteX1911"/>
                <a:gd fmla="*/ 2587373 h 2722945" name="connsiteY1911"/>
                <a:gd fmla="*/ 1961430 w 4713748" name="connsiteX1912"/>
                <a:gd fmla="*/ 2589601 h 2722945" name="connsiteY1912"/>
                <a:gd fmla="*/ 1963634 w 4713748" name="connsiteX1913"/>
                <a:gd fmla="*/ 2589601 h 2722945" name="connsiteY1913"/>
                <a:gd fmla="*/ 1965839 w 4713748" name="connsiteX1914"/>
                <a:gd fmla="*/ 2591830 h 2722945" name="connsiteY1914"/>
                <a:gd fmla="*/ 1963634 w 4713748" name="connsiteX1915"/>
                <a:gd fmla="*/ 2591830 h 2722945" name="connsiteY1915"/>
                <a:gd fmla="*/ 1970249 w 4713748" name="connsiteX1916"/>
                <a:gd fmla="*/ 2594058 h 2722945" name="connsiteY1916"/>
                <a:gd fmla="*/ 1970249 w 4713748" name="connsiteX1917"/>
                <a:gd fmla="*/ 2596286 h 2722945" name="connsiteY1917"/>
                <a:gd fmla="*/ 1952610 w 4713748" name="connsiteX1918"/>
                <a:gd fmla="*/ 2591830 h 2722945" name="connsiteY1918"/>
                <a:gd fmla="*/ 1941586 w 4713748" name="connsiteX1919"/>
                <a:gd fmla="*/ 2589601 h 2722945" name="connsiteY1919"/>
                <a:gd fmla="*/ 1939382 w 4713748" name="connsiteX1920"/>
                <a:gd fmla="*/ 2589601 h 2722945" name="connsiteY1920"/>
                <a:gd fmla="*/ 1934972 w 4713748" name="connsiteX1921"/>
                <a:gd fmla="*/ 2589601 h 2722945" name="connsiteY1921"/>
                <a:gd fmla="*/ 1932767 w 4713748" name="connsiteX1922"/>
                <a:gd fmla="*/ 2589601 h 2722945" name="connsiteY1922"/>
                <a:gd fmla="*/ 1930562 w 4713748" name="connsiteX1923"/>
                <a:gd fmla="*/ 2591830 h 2722945" name="connsiteY1923"/>
                <a:gd fmla="*/ 1926153 w 4713748" name="connsiteX1924"/>
                <a:gd fmla="*/ 2589601 h 2722945" name="connsiteY1924"/>
                <a:gd fmla="*/ 1926153 w 4713748" name="connsiteX1925"/>
                <a:gd fmla="*/ 2589572 h 2722945" name="connsiteY1925"/>
                <a:gd fmla="*/ 1919412 w 4713748" name="connsiteX1926"/>
                <a:gd fmla="*/ 2595295 h 2722945" name="connsiteY1926"/>
                <a:gd fmla="*/ 1903080 w 4713748" name="connsiteX1927"/>
                <a:gd fmla="*/ 2603558 h 2722945" name="connsiteY1927"/>
                <a:gd fmla="*/ 1895504 w 4713748" name="connsiteX1928"/>
                <a:gd fmla="*/ 2606232 h 2722945" name="connsiteY1928"/>
                <a:gd fmla="*/ 1901968 w 4713748" name="connsiteX1929"/>
                <a:gd fmla="*/ 2603003 h 2722945" name="connsiteY1929"/>
                <a:gd fmla="*/ 1915311 w 4713748" name="connsiteX1930"/>
                <a:gd fmla="*/ 2596337 h 2722945" name="connsiteY1930"/>
                <a:gd fmla="*/ 1884176 w 4713748" name="connsiteX1931"/>
                <a:gd fmla="*/ 2607447 h 2722945" name="connsiteY1931"/>
                <a:gd fmla="*/ 1881953 w 4713748" name="connsiteX1932"/>
                <a:gd fmla="*/ 2607447 h 2722945" name="connsiteY1932"/>
                <a:gd fmla="*/ 1901690 w 4713748" name="connsiteX1933"/>
                <a:gd fmla="*/ 2601892 h 2722945" name="connsiteY1933"/>
                <a:gd fmla="*/ 1904076 w 4713748" name="connsiteX1934"/>
                <a:gd fmla="*/ 2600278 h 2722945" name="connsiteY1934"/>
                <a:gd fmla="*/ 1912809 w 4713748" name="connsiteX1935"/>
                <a:gd fmla="*/ 2597447 h 2722945" name="connsiteY1935"/>
                <a:gd fmla="*/ 1921670 w 4713748" name="connsiteX1936"/>
                <a:gd fmla="*/ 2588266 h 2722945" name="connsiteY1936"/>
                <a:gd fmla="*/ 1926287 w 4713748" name="connsiteX1937"/>
                <a:gd fmla="*/ 2584874 h 2722945" name="connsiteY1937"/>
                <a:gd fmla="*/ 1927700 w 4713748" name="connsiteX1938"/>
                <a:gd fmla="*/ 2582018 h 2722945" name="connsiteY1938"/>
                <a:gd fmla="*/ 1921670 w 4713748" name="connsiteX1939"/>
                <a:gd fmla="*/ 2588266 h 2722945" name="connsiteY1939"/>
                <a:gd fmla="*/ 1919759 w 4713748" name="connsiteX1940"/>
                <a:gd fmla="*/ 2589670 h 2722945" name="connsiteY1940"/>
                <a:gd fmla="*/ 1904076 w 4713748" name="connsiteX1941"/>
                <a:gd fmla="*/ 2600278 h 2722945" name="connsiteY1941"/>
                <a:gd fmla="*/ 1881953 w 4713748" name="connsiteX1942"/>
                <a:gd fmla="*/ 2607447 h 2722945" name="connsiteY1942"/>
                <a:gd fmla="*/ 1877505 w 4713748" name="connsiteX1943"/>
                <a:gd fmla="*/ 2607447 h 2722945" name="connsiteY1943"/>
                <a:gd fmla="*/ 1876949 w 4713748" name="connsiteX1944"/>
                <a:gd fmla="*/ 2606614 h 2722945" name="connsiteY1944"/>
                <a:gd fmla="*/ 1869250 w 4713748" name="connsiteX1945"/>
                <a:gd fmla="*/ 2607221 h 2722945" name="connsiteY1945"/>
                <a:gd fmla="*/ 1855266 w 4713748" name="connsiteX1946"/>
                <a:gd fmla="*/ 2605225 h 2722945" name="connsiteY1946"/>
                <a:gd fmla="*/ 1866385 w 4713748" name="connsiteX1947"/>
                <a:gd fmla="*/ 2607447 h 2722945" name="connsiteY1947"/>
                <a:gd fmla="*/ 1843312 w 4713748" name="connsiteX1948"/>
                <a:gd fmla="*/ 2598559 h 2722945" name="connsiteY1948"/>
                <a:gd fmla="*/ 1839549 w 4713748" name="connsiteX1949"/>
                <a:gd fmla="*/ 2594586 h 2722945" name="connsiteY1949"/>
                <a:gd fmla="*/ 1841713 w 4713748" name="connsiteX1950"/>
                <a:gd fmla="*/ 2614185 h 2722945" name="connsiteY1950"/>
                <a:gd fmla="*/ 1841713 w 4713748" name="connsiteX1951"/>
                <a:gd fmla="*/ 2640859 h 2722945" name="connsiteY1951"/>
                <a:gd fmla="*/ 1835087 w 4713748" name="connsiteX1952"/>
                <a:gd fmla="*/ 2663087 h 2722945" name="connsiteY1952"/>
                <a:gd fmla="*/ 1828461 w 4713748" name="connsiteX1953"/>
                <a:gd fmla="*/ 2674201 h 2722945" name="connsiteY1953"/>
                <a:gd fmla="*/ 1815208 w 4713748" name="connsiteX1954"/>
                <a:gd fmla="*/ 2685316 h 2722945" name="connsiteY1954"/>
                <a:gd fmla="*/ 1801956 w 4713748" name="connsiteX1955"/>
                <a:gd fmla="*/ 2689761 h 2722945" name="connsiteY1955"/>
                <a:gd fmla="*/ 1797539 w 4713748" name="connsiteX1956"/>
                <a:gd fmla="*/ 2689761 h 2722945" name="connsiteY1956"/>
                <a:gd fmla="*/ 1790912 w 4713748" name="connsiteX1957"/>
                <a:gd fmla="*/ 2691984 h 2722945" name="connsiteY1957"/>
                <a:gd fmla="*/ 1782078 w 4713748" name="connsiteX1958"/>
                <a:gd fmla="*/ 2687539 h 2722945" name="connsiteY1958"/>
                <a:gd fmla="*/ 1768825 w 4713748" name="connsiteX1959"/>
                <a:gd fmla="*/ 2685316 h 2722945" name="connsiteY1959"/>
                <a:gd fmla="*/ 1766617 w 4713748" name="connsiteX1960"/>
                <a:gd fmla="*/ 2685316 h 2722945" name="connsiteY1960"/>
                <a:gd fmla="*/ 1759991 w 4713748" name="connsiteX1961"/>
                <a:gd fmla="*/ 2683093 h 2722945" name="connsiteY1961"/>
                <a:gd fmla="*/ 1746738 w 4713748" name="connsiteX1962"/>
                <a:gd fmla="*/ 2667533 h 2722945" name="connsiteY1962"/>
                <a:gd fmla="*/ 1745358 w 4713748" name="connsiteX1963"/>
                <a:gd fmla="*/ 2635857 h 2722945" name="connsiteY1963"/>
                <a:gd fmla="*/ 1748562 w 4713748" name="connsiteX1964"/>
                <a:gd fmla="*/ 2625014 h 2722945" name="connsiteY1964"/>
                <a:gd fmla="*/ 1746738 w 4713748" name="connsiteX1965"/>
                <a:gd fmla="*/ 2634190 h 2722945" name="connsiteY1965"/>
                <a:gd fmla="*/ 1744530 w 4713748" name="connsiteX1966"/>
                <a:gd fmla="*/ 2651973 h 2722945" name="connsiteY1966"/>
                <a:gd fmla="*/ 1753364 w 4713748" name="connsiteX1967"/>
                <a:gd fmla="*/ 2614185 h 2722945" name="connsiteY1967"/>
                <a:gd fmla="*/ 1745910 w 4713748" name="connsiteX1968"/>
                <a:gd fmla="*/ 2648361 h 2722945" name="connsiteY1968"/>
                <a:gd fmla="*/ 1747184 w 4713748" name="connsiteX1969"/>
                <a:gd fmla="*/ 2656289 h 2722945" name="connsiteY1969"/>
                <a:gd fmla="*/ 1746738 w 4713748" name="connsiteX1970"/>
                <a:gd fmla="*/ 2658642 h 2722945" name="connsiteY1970"/>
                <a:gd fmla="*/ 1748371 w 4713748" name="connsiteX1971"/>
                <a:gd fmla="*/ 2663682 h 2722945" name="connsiteY1971"/>
                <a:gd fmla="*/ 1748705 w 4713748" name="connsiteX1972"/>
                <a:gd fmla="*/ 2665762 h 2722945" name="connsiteY1972"/>
                <a:gd fmla="*/ 1749306 w 4713748" name="connsiteX1973"/>
                <a:gd fmla="*/ 2666565 h 2722945" name="connsiteY1973"/>
                <a:gd fmla="*/ 1750880 w 4713748" name="connsiteX1974"/>
                <a:gd fmla="*/ 2671423 h 2722945" name="connsiteY1974"/>
                <a:gd fmla="*/ 1759991 w 4713748" name="connsiteX1975"/>
                <a:gd fmla="*/ 2680870 h 2722945" name="connsiteY1975"/>
                <a:gd fmla="*/ 1749306 w 4713748" name="connsiteX1976"/>
                <a:gd fmla="*/ 2666565 h 2722945" name="connsiteY1976"/>
                <a:gd fmla="*/ 1748371 w 4713748" name="connsiteX1977"/>
                <a:gd fmla="*/ 2663682 h 2722945" name="connsiteY1977"/>
                <a:gd fmla="*/ 1747184 w 4713748" name="connsiteX1978"/>
                <a:gd fmla="*/ 2656289 h 2722945" name="connsiteY1978"/>
                <a:gd fmla="*/ 1749169 w 4713748" name="connsiteX1979"/>
                <a:gd fmla="*/ 2645802 h 2722945" name="connsiteY1979"/>
                <a:gd fmla="*/ 1749775 w 4713748" name="connsiteX1980"/>
                <a:gd fmla="*/ 2660864 h 2722945" name="connsiteY1980"/>
                <a:gd fmla="*/ 1762199 w 4713748" name="connsiteX1981"/>
                <a:gd fmla="*/ 2676424 h 2722945" name="connsiteY1981"/>
                <a:gd fmla="*/ 1830669 w 4713748" name="connsiteX1982"/>
                <a:gd fmla="*/ 2660864 h 2722945" name="connsiteY1982"/>
                <a:gd fmla="*/ 1830669 w 4713748" name="connsiteX1983"/>
                <a:gd fmla="*/ 2658642 h 2722945" name="connsiteY1983"/>
                <a:gd fmla="*/ 1835087 w 4713748" name="connsiteX1984"/>
                <a:gd fmla="*/ 2647527 h 2722945" name="connsiteY1984"/>
                <a:gd fmla="*/ 1837295 w 4713748" name="connsiteX1985"/>
                <a:gd fmla="*/ 2625299 h 2722945" name="connsiteY1985"/>
                <a:gd fmla="*/ 1835087 w 4713748" name="connsiteX1986"/>
                <a:gd fmla="*/ 2616407 h 2722945" name="connsiteY1986"/>
                <a:gd fmla="*/ 1832878 w 4713748" name="connsiteX1987"/>
                <a:gd fmla="*/ 2600848 h 2722945" name="connsiteY1987"/>
                <a:gd fmla="*/ 1830669 w 4713748" name="connsiteX1988"/>
                <a:gd fmla="*/ 2598625 h 2722945" name="connsiteY1988"/>
                <a:gd fmla="*/ 1830669 w 4713748" name="connsiteX1989"/>
                <a:gd fmla="*/ 2596402 h 2722945" name="connsiteY1989"/>
                <a:gd fmla="*/ 1828461 w 4713748" name="connsiteX1990"/>
                <a:gd fmla="*/ 2589733 h 2722945" name="connsiteY1990"/>
                <a:gd fmla="*/ 1822011 w 4713748" name="connsiteX1991"/>
                <a:gd fmla="*/ 2568097 h 2722945" name="connsiteY1991"/>
                <a:gd fmla="*/ 1822011 w 4713748" name="connsiteX1992"/>
                <a:gd fmla="*/ 2569563 h 2722945" name="connsiteY1992"/>
                <a:gd fmla="*/ 1819783 w 4713748" name="connsiteX1993"/>
                <a:gd fmla="*/ 2569563 h 2722945" name="connsiteY1993"/>
                <a:gd fmla="*/ 1819783 w 4713748" name="connsiteX1994"/>
                <a:gd fmla="*/ 2571466 h 2722945" name="connsiteY1994"/>
                <a:gd fmla="*/ 1821951 w 4713748" name="connsiteX1995"/>
                <a:gd fmla="*/ 2571892 h 2722945" name="connsiteY1995"/>
                <a:gd fmla="*/ 1819783 w 4713748" name="connsiteX1996"/>
                <a:gd fmla="*/ 2571892 h 2722945" name="connsiteY1996"/>
                <a:gd fmla="*/ 1819783 w 4713748" name="connsiteX1997"/>
                <a:gd fmla="*/ 2576212 h 2722945" name="connsiteY1997"/>
                <a:gd fmla="*/ 1819783 w 4713748" name="connsiteX1998"/>
                <a:gd fmla="*/ 2580644 h 2722945" name="connsiteY1998"/>
                <a:gd fmla="*/ 1819783 w 4713748" name="connsiteX1999"/>
                <a:gd fmla="*/ 2596157 h 2722945" name="connsiteY1999"/>
                <a:gd fmla="*/ 1819783 w 4713748" name="connsiteX2000"/>
                <a:gd fmla="*/ 2616102 h 2722945" name="connsiteY2000"/>
                <a:gd fmla="*/ 1817554 w 4713748" name="connsiteX2001"/>
                <a:gd fmla="*/ 2633831 h 2722945" name="connsiteY2001"/>
                <a:gd fmla="*/ 1815326 w 4713748" name="connsiteX2002"/>
                <a:gd fmla="*/ 2642695 h 2722945" name="connsiteY2002"/>
                <a:gd fmla="*/ 1806413 w 4713748" name="connsiteX2003"/>
                <a:gd fmla="*/ 2653776 h 2722945" name="connsiteY2003"/>
                <a:gd fmla="*/ 1795272 w 4713748" name="connsiteX2004"/>
                <a:gd fmla="*/ 2658208 h 2722945" name="connsiteY2004"/>
                <a:gd fmla="*/ 1790815 w 4713748" name="connsiteX2005"/>
                <a:gd fmla="*/ 2658208 h 2722945" name="connsiteY2005"/>
                <a:gd fmla="*/ 1786359 w 4713748" name="connsiteX2006"/>
                <a:gd fmla="*/ 2658208 h 2722945" name="connsiteY2006"/>
                <a:gd fmla="*/ 1777446 w 4713748" name="connsiteX2007"/>
                <a:gd fmla="*/ 2651560 h 2722945" name="connsiteY2007"/>
                <a:gd fmla="*/ 1772989 w 4713748" name="connsiteX2008"/>
                <a:gd fmla="*/ 2642695 h 2722945" name="connsiteY2008"/>
                <a:gd fmla="*/ 1772989 w 4713748" name="connsiteX2009"/>
                <a:gd fmla="*/ 2640479 h 2722945" name="connsiteY2009"/>
                <a:gd fmla="*/ 1772989 w 4713748" name="connsiteX2010"/>
                <a:gd fmla="*/ 2636047 h 2722945" name="connsiteY2010"/>
                <a:gd fmla="*/ 1770761 w 4713748" name="connsiteX2011"/>
                <a:gd fmla="*/ 2620534 h 2722945" name="connsiteY2011"/>
                <a:gd fmla="*/ 1781902 w 4713748" name="connsiteX2012"/>
                <a:gd fmla="*/ 2576212 h 2722945" name="connsiteY2012"/>
                <a:gd fmla="*/ 1781902 w 4713748" name="connsiteX2013"/>
                <a:gd fmla="*/ 2578428 h 2722945" name="connsiteY2013"/>
                <a:gd fmla="*/ 1781067 w 4713748" name="connsiteX2014"/>
                <a:gd fmla="*/ 2583137 h 2722945" name="connsiteY2014"/>
                <a:gd fmla="*/ 1779674 w 4713748" name="connsiteX2015"/>
                <a:gd fmla="*/ 2587292 h 2722945" name="connsiteY2015"/>
                <a:gd fmla="*/ 1775218 w 4713748" name="connsiteX2016"/>
                <a:gd fmla="*/ 2596157 h 2722945" name="connsiteY2016"/>
                <a:gd fmla="*/ 1772989 w 4713748" name="connsiteX2017"/>
                <a:gd fmla="*/ 2609454 h 2722945" name="connsiteY2017"/>
                <a:gd fmla="*/ 1780980 w 4713748" name="connsiteX2018"/>
                <a:gd fmla="*/ 2583625 h 2722945" name="connsiteY2018"/>
                <a:gd fmla="*/ 1780682 w 4713748" name="connsiteX2019"/>
                <a:gd fmla="*/ 2585303 h 2722945" name="connsiteY2019"/>
                <a:gd fmla="*/ 1774939 w 4713748" name="connsiteX2020"/>
                <a:gd fmla="*/ 2607237 h 2722945" name="connsiteY2020"/>
                <a:gd fmla="*/ 1772989 w 4713748" name="connsiteX2021"/>
                <a:gd fmla="*/ 2633831 h 2722945" name="connsiteY2021"/>
                <a:gd fmla="*/ 1775218 w 4713748" name="connsiteX2022"/>
                <a:gd fmla="*/ 2616102 h 2722945" name="connsiteY2022"/>
                <a:gd fmla="*/ 1780682 w 4713748" name="connsiteX2023"/>
                <a:gd fmla="*/ 2585303 h 2722945" name="connsiteY2023"/>
                <a:gd fmla="*/ 1781902 w 4713748" name="connsiteX2024"/>
                <a:gd fmla="*/ 2580644 h 2722945" name="connsiteY2024"/>
                <a:gd fmla="*/ 1781902 w 4713748" name="connsiteX2025"/>
                <a:gd fmla="*/ 2578428 h 2722945" name="connsiteY2025"/>
                <a:gd fmla="*/ 1784131 w 4713748" name="connsiteX2026"/>
                <a:gd fmla="*/ 2571780 h 2722945" name="connsiteY2026"/>
                <a:gd fmla="*/ 1789157 w 4713748" name="connsiteX2027"/>
                <a:gd fmla="*/ 2561782 h 2722945" name="connsiteY2027"/>
                <a:gd fmla="*/ 1788258 w 4713748" name="connsiteX2028"/>
                <a:gd fmla="*/ 2561398 h 2722945" name="connsiteY2028"/>
                <a:gd fmla="*/ 1782369 w 4713748" name="connsiteX2029"/>
                <a:gd fmla="*/ 2556356 h 2722945" name="connsiteY2029"/>
                <a:gd fmla="*/ 1776556 w 4713748" name="connsiteX2030"/>
                <a:gd fmla="*/ 2569728 h 2722945" name="connsiteY2030"/>
                <a:gd fmla="*/ 1762199 w 4713748" name="connsiteX2031"/>
                <a:gd fmla="*/ 2600848 h 2722945" name="connsiteY2031"/>
                <a:gd fmla="*/ 1754745 w 4713748" name="connsiteX2032"/>
                <a:gd fmla="*/ 2618908 h 2722945" name="connsiteY2032"/>
                <a:gd fmla="*/ 1753132 w 4713748" name="connsiteX2033"/>
                <a:gd fmla="*/ 2624858 h 2722945" name="connsiteY2033"/>
                <a:gd fmla="*/ 1755573 w 4713748" name="connsiteX2034"/>
                <a:gd fmla="*/ 2611962 h 2722945" name="connsiteY2034"/>
                <a:gd fmla="*/ 1757782 w 4713748" name="connsiteX2035"/>
                <a:gd fmla="*/ 2600848 h 2722945" name="connsiteY2035"/>
                <a:gd fmla="*/ 1766617 w 4713748" name="connsiteX2036"/>
                <a:gd fmla="*/ 2585288 h 2722945" name="connsiteY2036"/>
                <a:gd fmla="*/ 1762199 w 4713748" name="connsiteX2037"/>
                <a:gd fmla="*/ 2598625 h 2722945" name="connsiteY2037"/>
                <a:gd fmla="*/ 1757782 w 4713748" name="connsiteX2038"/>
                <a:gd fmla="*/ 2609739 h 2722945" name="connsiteY2038"/>
                <a:gd fmla="*/ 1762199 w 4713748" name="connsiteX2039"/>
                <a:gd fmla="*/ 2598625 h 2722945" name="connsiteY2039"/>
                <a:gd fmla="*/ 1780525 w 4713748" name="connsiteX2040"/>
                <a:gd fmla="*/ 2557363 h 2722945" name="connsiteY2040"/>
                <a:gd fmla="*/ 1781268 w 4713748" name="connsiteX2041"/>
                <a:gd fmla="*/ 2555414 h 2722945" name="connsiteY2041"/>
                <a:gd fmla="*/ 1775667 w 4713748" name="connsiteX2042"/>
                <a:gd fmla="*/ 2550620 h 2722945" name="connsiteY2042"/>
                <a:gd fmla="*/ 1771191 w 4713748" name="connsiteX2043"/>
                <a:gd fmla="*/ 2551956 h 2722945" name="connsiteY2043"/>
                <a:gd fmla="*/ 1775547 w 4713748" name="connsiteX2044"/>
                <a:gd fmla="*/ 2554066 h 2722945" name="connsiteY2044"/>
                <a:gd fmla="*/ 1773313 w 4713748" name="connsiteX2045"/>
                <a:gd fmla="*/ 2554066 h 2722945" name="connsiteY2045"/>
                <a:gd fmla="*/ 1770363 w 4713748" name="connsiteX2046"/>
                <a:gd fmla="*/ 2552202 h 2722945" name="connsiteY2046"/>
                <a:gd fmla="*/ 1765939 w 4713748" name="connsiteX2047"/>
                <a:gd fmla="*/ 2553523 h 2722945" name="connsiteY2047"/>
                <a:gd fmla="*/ 1740641 w 4713748" name="connsiteX2048"/>
                <a:gd fmla="*/ 2556938 h 2722945" name="connsiteY2048"/>
                <a:gd fmla="*/ 1736090 w 4713748" name="connsiteX2049"/>
                <a:gd fmla="*/ 2556110 h 2722945" name="connsiteY2049"/>
                <a:gd fmla="*/ 1711627 w 4713748" name="connsiteX2050"/>
                <a:gd fmla="*/ 2551660 h 2722945" name="connsiteY2050"/>
                <a:gd fmla="*/ 1707356 w 4713748" name="connsiteX2051"/>
                <a:gd fmla="*/ 2547846 h 2722945" name="connsiteY2051"/>
                <a:gd fmla="*/ 1709162 w 4713748" name="connsiteX2052"/>
                <a:gd fmla="*/ 2548308 h 2722945" name="connsiteY2052"/>
                <a:gd fmla="*/ 1714759 w 4713748" name="connsiteX2053"/>
                <a:gd fmla="*/ 2551695 h 2722945" name="connsiteY2053"/>
                <a:gd fmla="*/ 1727291 w 4713748" name="connsiteX2054"/>
                <a:gd fmla="*/ 2553398 h 2722945" name="connsiteY2054"/>
                <a:gd fmla="*/ 1728801 w 4713748" name="connsiteX2055"/>
                <a:gd fmla="*/ 2553902 h 2722945" name="connsiteY2055"/>
                <a:gd fmla="*/ 1727492 w 4713748" name="connsiteX2056"/>
                <a:gd fmla="*/ 2553425 h 2722945" name="connsiteY2056"/>
                <a:gd fmla="*/ 1731004 w 4713748" name="connsiteX2057"/>
                <a:gd fmla="*/ 2553902 h 2722945" name="connsiteY2057"/>
                <a:gd fmla="*/ 1723593 w 4713748" name="connsiteX2058"/>
                <a:gd fmla="*/ 2552004 h 2722945" name="connsiteY2058"/>
                <a:gd fmla="*/ 1704571 w 4713748" name="connsiteX2059"/>
                <a:gd fmla="*/ 2545072 h 2722945" name="connsiteY2059"/>
                <a:gd fmla="*/ 1715585 w 4713748" name="connsiteX2060"/>
                <a:gd fmla="*/ 2549487 h 2722945" name="connsiteY2060"/>
                <a:gd fmla="*/ 1721563 w 4713748" name="connsiteX2061"/>
                <a:gd fmla="*/ 2551484 h 2722945" name="connsiteY2061"/>
                <a:gd fmla="*/ 1709162 w 4713748" name="connsiteX2062"/>
                <a:gd fmla="*/ 2548308 h 2722945" name="connsiteY2062"/>
                <a:gd fmla="*/ 1705168 w 4713748" name="connsiteX2063"/>
                <a:gd fmla="*/ 2545891 h 2722945" name="connsiteY2063"/>
                <a:gd fmla="*/ 1703919 w 4713748" name="connsiteX2064"/>
                <a:gd fmla="*/ 2544776 h 2722945" name="connsiteY2064"/>
                <a:gd fmla="*/ 1699333 w 4713748" name="connsiteX2065"/>
                <a:gd fmla="*/ 2539243 h 2722945" name="connsiteY2065"/>
                <a:gd fmla="*/ 1715585 w 4713748" name="connsiteX2066"/>
                <a:gd fmla="*/ 2548659 h 2722945" name="connsiteY2066"/>
                <a:gd fmla="*/ 1733207 w 4713748" name="connsiteX2067"/>
                <a:gd fmla="*/ 2553902 h 2722945" name="connsiteY2067"/>
                <a:gd fmla="*/ 1739815 w 4713748" name="connsiteX2068"/>
                <a:gd fmla="*/ 2553902 h 2722945" name="connsiteY2068"/>
                <a:gd fmla="*/ 1753032 w 4713748" name="connsiteX2069"/>
                <a:gd fmla="*/ 2553902 h 2722945" name="connsiteY2069"/>
                <a:gd fmla="*/ 1742018 w 4713748" name="connsiteX2070"/>
                <a:gd fmla="*/ 2556110 h 2722945" name="connsiteY2070"/>
                <a:gd fmla="*/ 1763495 w 4713748" name="connsiteX2071"/>
                <a:gd fmla="*/ 2552522 h 2722945" name="connsiteY2071"/>
                <a:gd fmla="*/ 1768558 w 4713748" name="connsiteX2072"/>
                <a:gd fmla="*/ 2551062 h 2722945" name="connsiteY2072"/>
                <a:gd fmla="*/ 1765963 w 4713748" name="connsiteX2073"/>
                <a:gd fmla="*/ 2549423 h 2722945" name="connsiteY2073"/>
                <a:gd fmla="*/ 1769052 w 4713748" name="connsiteX2074"/>
                <a:gd fmla="*/ 2550919 h 2722945" name="connsiteY2074"/>
                <a:gd fmla="*/ 1774261 w 4713748" name="connsiteX2075"/>
                <a:gd fmla="*/ 2549416 h 2722945" name="connsiteY2075"/>
                <a:gd fmla="*/ 1770031 w 4713748" name="connsiteX2076"/>
                <a:gd fmla="*/ 2545795 h 2722945" name="connsiteY2076"/>
                <a:gd fmla="*/ 1765049 w 4713748" name="connsiteX2077"/>
                <a:gd fmla="*/ 2533410 h 2722945" name="connsiteY2077"/>
                <a:gd fmla="*/ 1758330 w 4713748" name="connsiteX2078"/>
                <a:gd fmla="*/ 2537774 h 2722945" name="connsiteY2078"/>
                <a:gd fmla="*/ 1755322 w 4713748" name="connsiteX2079"/>
                <a:gd fmla="*/ 2538146 h 2722945" name="connsiteY2079"/>
                <a:gd fmla="*/ 1755443 w 4713748" name="connsiteX2080"/>
                <a:gd fmla="*/ 2538468 h 2722945" name="connsiteY2080"/>
                <a:gd fmla="*/ 1755262 w 4713748" name="connsiteX2081"/>
                <a:gd fmla="*/ 2538153 h 2722945" name="connsiteY2081"/>
                <a:gd fmla="*/ 1755142 w 4713748" name="connsiteX2082"/>
                <a:gd fmla="*/ 2538168 h 2722945" name="connsiteY2082"/>
                <a:gd fmla="*/ 1755443 w 4713748" name="connsiteX2083"/>
                <a:gd fmla="*/ 2538468 h 2722945" name="connsiteY2083"/>
                <a:gd fmla="*/ 1757676 w 4713748" name="connsiteX2084"/>
                <a:gd fmla="*/ 2540697 h 2722945" name="connsiteY2084"/>
                <a:gd fmla="*/ 1760837 w 4713748" name="connsiteX2085"/>
                <a:gd fmla="*/ 2545426 h 2722945" name="connsiteY2085"/>
                <a:gd fmla="*/ 1757676 w 4713748" name="connsiteX2086"/>
                <a:gd fmla="*/ 2542925 h 2722945" name="connsiteY2086"/>
                <a:gd fmla="*/ 1761129 w 4713748" name="connsiteX2087"/>
                <a:gd fmla="*/ 2546369 h 2722945" name="connsiteY2087"/>
                <a:gd fmla="*/ 1756560 w 4713748" name="connsiteX2088"/>
                <a:gd fmla="*/ 2543482 h 2722945" name="connsiteY2088"/>
                <a:gd fmla="*/ 1753914 w 4713748" name="connsiteX2089"/>
                <a:gd fmla="*/ 2539172 h 2722945" name="connsiteY2089"/>
                <a:gd fmla="*/ 1753428 w 4713748" name="connsiteX2090"/>
                <a:gd fmla="*/ 2538380 h 2722945" name="connsiteY2090"/>
                <a:gd fmla="*/ 1742233 w 4713748" name="connsiteX2091"/>
                <a:gd fmla="*/ 2539763 h 2722945" name="connsiteY2091"/>
                <a:gd fmla="*/ 1704159 w 4713748" name="connsiteX2092"/>
                <a:gd fmla="*/ 2525532 h 2722945" name="connsiteY2092"/>
                <a:gd fmla="*/ 1722076 w 4713748" name="connsiteX2093"/>
                <a:gd fmla="*/ 2492048 h 2722945" name="connsiteY2093"/>
                <a:gd fmla="*/ 1724316 w 4713748" name="connsiteX2094"/>
                <a:gd fmla="*/ 2489815 h 2722945" name="connsiteY2094"/>
                <a:gd fmla="*/ 1728795 w 4713748" name="connsiteX2095"/>
                <a:gd fmla="*/ 2487583 h 2722945" name="connsiteY2095"/>
                <a:gd fmla="*/ 1739993 w 4713748" name="connsiteX2096"/>
                <a:gd fmla="*/ 2485351 h 2722945" name="connsiteY2096"/>
                <a:gd fmla="*/ 1744472 w 4713748" name="connsiteX2097"/>
                <a:gd fmla="*/ 2483119 h 2722945" name="connsiteY2097"/>
                <a:gd fmla="*/ 1750688 w 4713748" name="connsiteX2098"/>
                <a:gd fmla="*/ 2483119 h 2722945" name="connsiteY2098"/>
                <a:gd fmla="*/ 1748626 w 4713748" name="connsiteX2099"/>
                <a:gd fmla="*/ 2481052 h 2722945" name="connsiteY2099"/>
                <a:gd fmla="*/ 1748626 w 4713748" name="connsiteX2100"/>
                <a:gd fmla="*/ 2478845 h 2722945" name="connsiteY2100"/>
                <a:gd fmla="*/ 1744221 w 4713748" name="connsiteX2101"/>
                <a:gd fmla="*/ 2476637 h 2722945" name="connsiteY2101"/>
                <a:gd fmla="*/ 1742018 w 4713748" name="connsiteX2102"/>
                <a:gd fmla="*/ 2474430 h 2722945" name="connsiteY2102"/>
                <a:gd fmla="*/ 1728801 w 4713748" name="connsiteX2103"/>
                <a:gd fmla="*/ 2470015 h 2722945" name="connsiteY2103"/>
                <a:gd fmla="*/ 1711179 w 4713748" name="connsiteX2104"/>
                <a:gd fmla="*/ 2470015 h 2722945" name="connsiteY2104"/>
                <a:gd fmla="*/ 1705397 w 4713748" name="connsiteX2105"/>
                <a:gd fmla="*/ 2470566 h 2722945" name="connsiteY2105"/>
                <a:gd fmla="*/ 1700043 w 4713748" name="connsiteX2106"/>
                <a:gd fmla="*/ 2473349 h 2722945" name="connsiteY2106"/>
                <a:gd fmla="*/ 1700043 w 4713748" name="connsiteX2107"/>
                <a:gd fmla="*/ 2473989 h 2722945" name="connsiteY2107"/>
                <a:gd fmla="*/ 1698811 w 4713748" name="connsiteX2108"/>
                <a:gd fmla="*/ 2473989 h 2722945" name="connsiteY2108"/>
                <a:gd fmla="*/ 1697963 w 4713748" name="connsiteX2109"/>
                <a:gd fmla="*/ 2474430 h 2722945" name="connsiteY2109"/>
                <a:gd fmla="*/ 1697815 w 4713748" name="connsiteX2110"/>
                <a:gd fmla="*/ 2474786 h 2722945" name="connsiteY2110"/>
                <a:gd fmla="*/ 1697815 w 4713748" name="connsiteX2111"/>
                <a:gd fmla="*/ 2476196 h 2722945" name="connsiteY2111"/>
                <a:gd fmla="*/ 1697228 w 4713748" name="connsiteX2112"/>
                <a:gd fmla="*/ 2476196 h 2722945" name="connsiteY2112"/>
                <a:gd fmla="*/ 1696586 w 4713748" name="connsiteX2113"/>
                <a:gd fmla="*/ 2477741 h 2722945" name="connsiteY2113"/>
                <a:gd fmla="*/ 1693557 w 4713748" name="connsiteX2114"/>
                <a:gd fmla="*/ 2481052 h 2722945" name="connsiteY2114"/>
                <a:gd fmla="*/ 1691355 w 4713748" name="connsiteX2115"/>
                <a:gd fmla="*/ 2492090 h 2722945" name="connsiteY2115"/>
                <a:gd fmla="*/ 1689152 w 4713748" name="connsiteX2116"/>
                <a:gd fmla="*/ 2500920 h 2722945" name="connsiteY2116"/>
                <a:gd fmla="*/ 1689152 w 4713748" name="connsiteX2117"/>
                <a:gd fmla="*/ 2503128 h 2722945" name="connsiteY2117"/>
                <a:gd fmla="*/ 1689152 w 4713748" name="connsiteX2118"/>
                <a:gd fmla="*/ 2507543 h 2722945" name="connsiteY2118"/>
                <a:gd fmla="*/ 1689152 w 4713748" name="connsiteX2119"/>
                <a:gd fmla="*/ 2514166 h 2722945" name="connsiteY2119"/>
                <a:gd fmla="*/ 1689152 w 4713748" name="connsiteX2120"/>
                <a:gd fmla="*/ 2522996 h 2722945" name="connsiteY2120"/>
                <a:gd fmla="*/ 1689152 w 4713748" name="connsiteX2121"/>
                <a:gd fmla="*/ 2525204 h 2722945" name="connsiteY2121"/>
                <a:gd fmla="*/ 1691355 w 4713748" name="connsiteX2122"/>
                <a:gd fmla="*/ 2527411 h 2722945" name="connsiteY2122"/>
                <a:gd fmla="*/ 1696112 w 4713748" name="connsiteX2123"/>
                <a:gd fmla="*/ 2535357 h 2722945" name="connsiteY2123"/>
                <a:gd fmla="*/ 1691355 w 4713748" name="connsiteX2124"/>
                <a:gd fmla="*/ 2529619 h 2722945" name="connsiteY2124"/>
                <a:gd fmla="*/ 1697804 w 4713748" name="connsiteX2125"/>
                <a:gd fmla="*/ 2539314 h 2722945" name="connsiteY2125"/>
                <a:gd fmla="*/ 1686949 w 4713748" name="connsiteX2126"/>
                <a:gd fmla="*/ 2529619 h 2722945" name="connsiteY2126"/>
                <a:gd fmla="*/ 1682819 w 4713748" name="connsiteX2127"/>
                <a:gd fmla="*/ 2500093 h 2722945" name="connsiteY2127"/>
                <a:gd fmla="*/ 1692877 w 4713748" name="connsiteX2128"/>
                <a:gd fmla="*/ 2473989 h 2722945" name="connsiteY2128"/>
                <a:gd fmla="*/ 1691130 w 4713748" name="connsiteX2129"/>
                <a:gd fmla="*/ 2473989 h 2722945" name="connsiteY2129"/>
                <a:gd fmla="*/ 1686673 w 4713748" name="connsiteX2130"/>
                <a:gd fmla="*/ 2471781 h 2722945" name="connsiteY2130"/>
                <a:gd fmla="*/ 1679989 w 4713748" name="connsiteX2131"/>
                <a:gd fmla="*/ 2469573 h 2722945" name="connsiteY2131"/>
                <a:gd fmla="*/ 1673304 w 4713748" name="connsiteX2132"/>
                <a:gd fmla="*/ 2469573 h 2722945" name="connsiteY2132"/>
                <a:gd fmla="*/ 1671076 w 4713748" name="connsiteX2133"/>
                <a:gd fmla="*/ 2469573 h 2722945" name="connsiteY2133"/>
                <a:gd fmla="*/ 1666619 w 4713748" name="connsiteX2134"/>
                <a:gd fmla="*/ 2469573 h 2722945" name="connsiteY2134"/>
                <a:gd fmla="*/ 1664391 w 4713748" name="connsiteX2135"/>
                <a:gd fmla="*/ 2469573 h 2722945" name="connsiteY2135"/>
                <a:gd fmla="*/ 1662163 w 4713748" name="connsiteX2136"/>
                <a:gd fmla="*/ 2469573 h 2722945" name="connsiteY2136"/>
                <a:gd fmla="*/ 1659934 w 4713748" name="connsiteX2137"/>
                <a:gd fmla="*/ 2469573 h 2722945" name="connsiteY2137"/>
                <a:gd fmla="*/ 1657706 w 4713748" name="connsiteX2138"/>
                <a:gd fmla="*/ 2465158 h 2722945" name="connsiteY2138"/>
                <a:gd fmla="*/ 1655478 w 4713748" name="connsiteX2139"/>
                <a:gd fmla="*/ 2465158 h 2722945" name="connsiteY2139"/>
                <a:gd fmla="*/ 1653250 w 4713748" name="connsiteX2140"/>
                <a:gd fmla="*/ 2465158 h 2722945" name="connsiteY2140"/>
                <a:gd fmla="*/ 1648793 w 4713748" name="connsiteX2141"/>
                <a:gd fmla="*/ 2465158 h 2722945" name="connsiteY2141"/>
                <a:gd fmla="*/ 1635424 w 4713748" name="connsiteX2142"/>
                <a:gd fmla="*/ 2454120 h 2722945" name="connsiteY2142"/>
                <a:gd fmla="*/ 1637652 w 4713748" name="connsiteX2143"/>
                <a:gd fmla="*/ 2456328 h 2722945" name="connsiteY2143"/>
                <a:gd fmla="*/ 1642108 w 4713748" name="connsiteX2144"/>
                <a:gd fmla="*/ 2458535 h 2722945" name="connsiteY2144"/>
                <a:gd fmla="*/ 1642108 w 4713748" name="connsiteX2145"/>
                <a:gd fmla="*/ 2458536 h 2722945" name="connsiteY2145"/>
                <a:gd fmla="*/ 1646565 w 4713748" name="connsiteX2146"/>
                <a:gd fmla="*/ 2460743 h 2722945" name="connsiteY2146"/>
                <a:gd fmla="*/ 1653250 w 4713748" name="connsiteX2147"/>
                <a:gd fmla="*/ 2462951 h 2722945" name="connsiteY2147"/>
                <a:gd fmla="*/ 1637652 w 4713748" name="connsiteX2148"/>
                <a:gd fmla="*/ 2454120 h 2722945" name="connsiteY2148"/>
                <a:gd fmla="*/ 1635424 w 4713748" name="connsiteX2149"/>
                <a:gd fmla="*/ 2451913 h 2722945" name="connsiteY2149"/>
                <a:gd fmla="*/ 1633195 w 4713748" name="connsiteX2150"/>
                <a:gd fmla="*/ 2447498 h 2722945" name="connsiteY2150"/>
                <a:gd fmla="*/ 1635424 w 4713748" name="connsiteX2151"/>
                <a:gd fmla="*/ 2449705 h 2722945" name="connsiteY2151"/>
                <a:gd fmla="*/ 1633514 w 4713748" name="connsiteX2152"/>
                <a:gd fmla="*/ 2446552 h 2722945" name="connsiteY2152"/>
                <a:gd fmla="*/ 1637095 w 4713748" name="connsiteX2153"/>
                <a:gd fmla="*/ 2450809 h 2722945" name="connsiteY2153"/>
                <a:gd fmla="*/ 1655478 w 4713748" name="connsiteX2154"/>
                <a:gd fmla="*/ 2460743 h 2722945" name="connsiteY2154"/>
                <a:gd fmla="*/ 1673304 w 4713748" name="connsiteX2155"/>
                <a:gd fmla="*/ 2465158 h 2722945" name="connsiteY2155"/>
                <a:gd fmla="*/ 1675532 w 4713748" name="connsiteX2156"/>
                <a:gd fmla="*/ 2465158 h 2722945" name="connsiteY2156"/>
                <a:gd fmla="*/ 1677760 w 4713748" name="connsiteX2157"/>
                <a:gd fmla="*/ 2465158 h 2722945" name="connsiteY2157"/>
                <a:gd fmla="*/ 1684445 w 4713748" name="connsiteX2158"/>
                <a:gd fmla="*/ 2465158 h 2722945" name="connsiteY2158"/>
                <a:gd fmla="*/ 1686673 w 4713748" name="connsiteX2159"/>
                <a:gd fmla="*/ 2465158 h 2722945" name="connsiteY2159"/>
                <a:gd fmla="*/ 1691130 w 4713748" name="connsiteX2160"/>
                <a:gd fmla="*/ 2465158 h 2722945" name="connsiteY2160"/>
                <a:gd fmla="*/ 1691130 w 4713748" name="connsiteX2161"/>
                <a:gd fmla="*/ 2462951 h 2722945" name="connsiteY2161"/>
                <a:gd fmla="*/ 1693358 w 4713748" name="connsiteX2162"/>
                <a:gd fmla="*/ 2462951 h 2722945" name="connsiteY2162"/>
                <a:gd fmla="*/ 1700043 w 4713748" name="connsiteX2163"/>
                <a:gd fmla="*/ 2465158 h 2722945" name="connsiteY2163"/>
                <a:gd fmla="*/ 1700043 w 4713748" name="connsiteX2164"/>
                <a:gd fmla="*/ 2467366 h 2722945" name="connsiteY2164"/>
                <a:gd fmla="*/ 1700043 w 4713748" name="connsiteX2165"/>
                <a:gd fmla="*/ 2468625 h 2722945" name="connsiteY2165"/>
                <a:gd fmla="*/ 1704571 w 4713748" name="connsiteX2166"/>
                <a:gd fmla="*/ 2465599 h 2722945" name="connsiteY2166"/>
                <a:gd fmla="*/ 1722193 w 4713748" name="connsiteX2167"/>
                <a:gd fmla="*/ 2463392 h 2722945" name="connsiteY2167"/>
                <a:gd fmla="*/ 1728801 w 4713748" name="connsiteX2168"/>
                <a:gd fmla="*/ 2463392 h 2722945" name="connsiteY2168"/>
                <a:gd fmla="*/ 1742018 w 4713748" name="connsiteX2169"/>
                <a:gd fmla="*/ 2465599 h 2722945" name="connsiteY2169"/>
                <a:gd fmla="*/ 1744221 w 4713748" name="connsiteX2170"/>
                <a:gd fmla="*/ 2465599 h 2722945" name="connsiteY2170"/>
                <a:gd fmla="*/ 1746424 w 4713748" name="connsiteX2171"/>
                <a:gd fmla="*/ 2465599 h 2722945" name="connsiteY2171"/>
                <a:gd fmla="*/ 1750829 w 4713748" name="connsiteX2172"/>
                <a:gd fmla="*/ 2467807 h 2722945" name="connsiteY2172"/>
                <a:gd fmla="*/ 1764046 w 4713748" name="connsiteX2173"/>
                <a:gd fmla="*/ 2478845 h 2722945" name="connsiteY2173"/>
                <a:gd fmla="*/ 1764046 w 4713748" name="connsiteX2174"/>
                <a:gd fmla="*/ 2481052 h 2722945" name="connsiteY2174"/>
                <a:gd fmla="*/ 1764046 w 4713748" name="connsiteX2175"/>
                <a:gd fmla="*/ 2482762 h 2722945" name="connsiteY2175"/>
                <a:gd fmla="*/ 1764378 w 4713748" name="connsiteX2176"/>
                <a:gd fmla="*/ 2482762 h 2722945" name="connsiteY2176"/>
                <a:gd fmla="*/ 1768846 w 4713748" name="connsiteX2177"/>
                <a:gd fmla="*/ 2484990 h 2722945" name="connsiteY2177"/>
                <a:gd fmla="*/ 1773313 w 4713748" name="connsiteX2178"/>
                <a:gd fmla="*/ 2489447 h 2722945" name="connsiteY2178"/>
                <a:gd fmla="*/ 1775547 w 4713748" name="connsiteX2179"/>
                <a:gd fmla="*/ 2487219 h 2722945" name="connsiteY2179"/>
                <a:gd fmla="*/ 1775547 w 4713748" name="connsiteX2180"/>
                <a:gd fmla="*/ 2489447 h 2722945" name="connsiteY2180"/>
                <a:gd fmla="*/ 1776447 w 4713748" name="connsiteX2181"/>
                <a:gd fmla="*/ 2489447 h 2722945" name="connsiteY2181"/>
                <a:gd fmla="*/ 1775264 w 4713748" name="connsiteX2182"/>
                <a:gd fmla="*/ 2458460 h 2722945" name="connsiteY2182"/>
                <a:gd fmla="*/ 1777607 w 4713748" name="connsiteX2183"/>
                <a:gd fmla="*/ 2488128 h 2722945" name="connsiteY2183"/>
                <a:gd fmla="*/ 1777782 w 4713748" name="connsiteX2184"/>
                <a:gd fmla="*/ 2489449 h 2722945" name="connsiteY2184"/>
                <a:gd fmla="*/ 1784483 w 4713748" name="connsiteX2185"/>
                <a:gd fmla="*/ 2498360 h 2722945" name="connsiteY2185"/>
                <a:gd fmla="*/ 1782249 w 4713748" name="connsiteX2186"/>
                <a:gd fmla="*/ 2498360 h 2722945" name="connsiteY2186"/>
                <a:gd fmla="*/ 1782249 w 4713748" name="connsiteX2187"/>
                <a:gd fmla="*/ 2500588 h 2722945" name="connsiteY2187"/>
                <a:gd fmla="*/ 1782249 w 4713748" name="connsiteX2188"/>
                <a:gd fmla="*/ 2502816 h 2722945" name="connsiteY2188"/>
                <a:gd fmla="*/ 1779726 w 4713748" name="connsiteX2189"/>
                <a:gd fmla="*/ 2504075 h 2722945" name="connsiteY2189"/>
                <a:gd fmla="*/ 1779800 w 4713748" name="connsiteX2190"/>
                <a:gd fmla="*/ 2504631 h 2722945" name="connsiteY2190"/>
                <a:gd fmla="*/ 1779867 w 4713748" name="connsiteX2191"/>
                <a:gd fmla="*/ 2505032 h 2722945" name="connsiteY2191"/>
                <a:gd fmla="*/ 1782294 w 4713748" name="connsiteX2192"/>
                <a:gd fmla="*/ 2503091 h 2722945" name="connsiteY2192"/>
                <a:gd fmla="*/ 1788861 w 4713748" name="connsiteX2193"/>
                <a:gd fmla="*/ 2500901 h 2722945" name="connsiteY2193"/>
                <a:gd fmla="*/ 1791050 w 4713748" name="connsiteX2194"/>
                <a:gd fmla="*/ 2500901 h 2722945" name="connsiteY2194"/>
                <a:gd fmla="*/ 1793239 w 4713748" name="connsiteX2195"/>
                <a:gd fmla="*/ 2500901 h 2722945" name="connsiteY2195"/>
                <a:gd fmla="*/ 1793283 w 4713748" name="connsiteX2196"/>
                <a:gd fmla="*/ 2500901 h 2722945" name="connsiteY2196"/>
                <a:gd fmla="*/ 1793283 w 4713748" name="connsiteX2197"/>
                <a:gd fmla="*/ 2498965 h 2722945" name="connsiteY2197"/>
                <a:gd fmla="*/ 1798233 w 4713748" name="connsiteX2198"/>
                <a:gd fmla="*/ 2426250 h 2722945" name="connsiteY2198"/>
                <a:gd fmla="*/ 1803985 w 4713748" name="connsiteX2199"/>
                <a:gd fmla="*/ 2414013 h 2722945" name="connsiteY2199"/>
                <a:gd fmla="*/ 1802906 w 4713748" name="connsiteX2200"/>
                <a:gd fmla="*/ 2419818 h 2722945" name="connsiteY2200"/>
                <a:gd fmla="*/ 1802358 w 4713748" name="connsiteX2201"/>
                <a:gd fmla="*/ 2420737 h 2722945" name="connsiteY2201"/>
                <a:gd fmla="*/ 1797683 w 4713748" name="connsiteX2202"/>
                <a:gd fmla="*/ 2445703 h 2722945" name="connsiteY2202"/>
                <a:gd fmla="*/ 1797683 w 4713748" name="connsiteX2203"/>
                <a:gd fmla="*/ 2447922 h 2722945" name="connsiteY2203"/>
                <a:gd fmla="*/ 1798625 w 4713748" name="connsiteX2204"/>
                <a:gd fmla="*/ 2442851 h 2722945" name="connsiteY2204"/>
                <a:gd fmla="*/ 1799883 w 4713748" name="connsiteX2205"/>
                <a:gd fmla="*/ 2439046 h 2722945" name="connsiteY2205"/>
                <a:gd fmla="*/ 1802082 w 4713748" name="connsiteX2206"/>
                <a:gd fmla="*/ 2430169 h 2722945" name="connsiteY2206"/>
                <a:gd fmla="*/ 1804282 w 4713748" name="connsiteX2207"/>
                <a:gd fmla="*/ 2419072 h 2722945" name="connsiteY2207"/>
                <a:gd fmla="*/ 1799333 w 4713748" name="connsiteX2208"/>
                <a:gd fmla="*/ 2439046 h 2722945" name="connsiteY2208"/>
                <a:gd fmla="*/ 1802906 w 4713748" name="connsiteX2209"/>
                <a:gd fmla="*/ 2419818 h 2722945" name="connsiteY2209"/>
                <a:gd fmla="*/ 1804282 w 4713748" name="connsiteX2210"/>
                <a:gd fmla="*/ 2417515 h 2722945" name="connsiteY2210"/>
                <a:gd fmla="*/ 1815282 w 4713748" name="connsiteX2211"/>
                <a:gd fmla="*/ 2399099 h 2722945" name="connsiteY2211"/>
                <a:gd fmla="*/ 1808682 w 4713748" name="connsiteX2212"/>
                <a:gd fmla="*/ 2410196 h 2722945" name="connsiteY2212"/>
                <a:gd fmla="*/ 1797683 w 4713748" name="connsiteX2213"/>
                <a:gd fmla="*/ 2450142 h 2722945" name="connsiteY2213"/>
                <a:gd fmla="*/ 1797683 w 4713748" name="connsiteX2214"/>
                <a:gd fmla="*/ 2456799 h 2722945" name="connsiteY2214"/>
                <a:gd fmla="*/ 1795483 w 4713748" name="connsiteX2215"/>
                <a:gd fmla="*/ 2470115 h 2722945" name="connsiteY2215"/>
                <a:gd fmla="*/ 1795483 w 4713748" name="connsiteX2216"/>
                <a:gd fmla="*/ 2459019 h 2722945" name="connsiteY2216"/>
                <a:gd fmla="*/ 1794383 w 4713748" name="connsiteX2217"/>
                <a:gd fmla="*/ 2481766 h 2722945" name="connsiteY2217"/>
                <a:gd fmla="*/ 1793299 w 4713748" name="connsiteX2218"/>
                <a:gd fmla="*/ 2500901 h 2722945" name="connsiteY2218"/>
                <a:gd fmla="*/ 1795429 w 4713748" name="connsiteX2219"/>
                <a:gd fmla="*/ 2500901 h 2722945" name="connsiteY2219"/>
                <a:gd fmla="*/ 1795429 w 4713748" name="connsiteX2220"/>
                <a:gd fmla="*/ 2498712 h 2722945" name="connsiteY2220"/>
                <a:gd fmla="*/ 1797618 w 4713748" name="connsiteX2221"/>
                <a:gd fmla="*/ 2500901 h 2722945" name="connsiteY2221"/>
                <a:gd fmla="*/ 1797618 w 4713748" name="connsiteX2222"/>
                <a:gd fmla="*/ 2502770 h 2722945" name="connsiteY2222"/>
                <a:gd fmla="*/ 1803479 w 4713748" name="connsiteX2223"/>
                <a:gd fmla="*/ 2501783 h 2722945" name="connsiteY2223"/>
                <a:gd fmla="*/ 1802082 w 4713748" name="connsiteX2224"/>
                <a:gd fmla="*/ 2498965 h 2722945" name="connsiteY2224"/>
                <a:gd fmla="*/ 1802082 w 4713748" name="connsiteX2225"/>
                <a:gd fmla="*/ 2496746 h 2722945" name="connsiteY2225"/>
                <a:gd fmla="*/ 1804282 w 4713748" name="connsiteX2226"/>
                <a:gd fmla="*/ 2494526 h 2722945" name="connsiteY2226"/>
                <a:gd fmla="*/ 1802082 w 4713748" name="connsiteX2227"/>
                <a:gd fmla="*/ 2494526 h 2722945" name="connsiteY2227"/>
                <a:gd fmla="*/ 1806482 w 4713748" name="connsiteX2228"/>
                <a:gd fmla="*/ 2490088 h 2722945" name="connsiteY2228"/>
                <a:gd fmla="*/ 1810882 w 4713748" name="connsiteX2229"/>
                <a:gd fmla="*/ 2485649 h 2722945" name="connsiteY2229"/>
                <a:gd fmla="*/ 1813082 w 4713748" name="connsiteX2230"/>
                <a:gd fmla="*/ 2485649 h 2722945" name="connsiteY2230"/>
                <a:gd fmla="*/ 1813082 w 4713748" name="connsiteX2231"/>
                <a:gd fmla="*/ 2483430 h 2722945" name="connsiteY2231"/>
                <a:gd fmla="*/ 1815282 w 4713748" name="connsiteX2232"/>
                <a:gd fmla="*/ 2478992 h 2722945" name="connsiteY2232"/>
                <a:gd fmla="*/ 1817482 w 4713748" name="connsiteX2233"/>
                <a:gd fmla="*/ 2476772 h 2722945" name="connsiteY2233"/>
                <a:gd fmla="*/ 1826282 w 4713748" name="connsiteX2234"/>
                <a:gd fmla="*/ 2465676 h 2722945" name="connsiteY2234"/>
                <a:gd fmla="*/ 1835082 w 4713748" name="connsiteX2235"/>
                <a:gd fmla="*/ 2447922 h 2722945" name="connsiteY2235"/>
                <a:gd fmla="*/ 1839482 w 4713748" name="connsiteX2236"/>
                <a:gd fmla="*/ 2432388 h 2722945" name="connsiteY2236"/>
                <a:gd fmla="*/ 1841682 w 4713748" name="connsiteX2237"/>
                <a:gd fmla="*/ 2423511 h 2722945" name="connsiteY2237"/>
                <a:gd fmla="*/ 1841682 w 4713748" name="connsiteX2238"/>
                <a:gd fmla="*/ 2410196 h 2722945" name="connsiteY2238"/>
                <a:gd fmla="*/ 1837282 w 4713748" name="connsiteX2239"/>
                <a:gd fmla="*/ 2403538 h 2722945" name="connsiteY2239"/>
                <a:gd fmla="*/ 1837282 w 4713748" name="connsiteX2240"/>
                <a:gd fmla="*/ 2401319 h 2722945" name="connsiteY2240"/>
                <a:gd fmla="*/ 1832882 w 4713748" name="connsiteX2241"/>
                <a:gd fmla="*/ 2399099 h 2722945" name="connsiteY2241"/>
                <a:gd fmla="*/ 1828482 w 4713748" name="connsiteX2242"/>
                <a:gd fmla="*/ 2396880 h 2722945" name="connsiteY2242"/>
                <a:gd fmla="*/ 1819682 w 4713748" name="connsiteX2243"/>
                <a:gd fmla="*/ 2396880 h 2722945" name="connsiteY2243"/>
                <a:gd fmla="*/ 1815282 w 4713748" name="connsiteX2244"/>
                <a:gd fmla="*/ 2399099 h 2722945" name="connsiteY2244"/>
                <a:gd fmla="*/ 1805336 w 4713748" name="connsiteX2245"/>
                <a:gd fmla="*/ 2411139 h 2722945" name="connsiteY2245"/>
                <a:gd fmla="*/ 1813082 w 4713748" name="connsiteX2246"/>
                <a:gd fmla="*/ 2394661 h 2722945" name="connsiteY2246"/>
                <a:gd fmla="*/ 1829307 w 4713748" name="connsiteX2247"/>
                <a:gd fmla="*/ 2391055 h 2722945" name="connsiteY2247"/>
                <a:gd fmla="*/ 1843882 w 4713748" name="connsiteX2248"/>
                <a:gd fmla="*/ 2399099 h 2722945" name="connsiteY2248"/>
                <a:gd fmla="*/ 1843882 w 4713748" name="connsiteX2249"/>
                <a:gd fmla="*/ 2432388 h 2722945" name="connsiteY2249"/>
                <a:gd fmla="*/ 1843882 w 4713748" name="connsiteX2250"/>
                <a:gd fmla="*/ 2434607 h 2722945" name="connsiteY2250"/>
                <a:gd fmla="*/ 1841682 w 4713748" name="connsiteX2251"/>
                <a:gd fmla="*/ 2443484 h 2722945" name="connsiteY2251"/>
                <a:gd fmla="*/ 1835082 w 4713748" name="connsiteX2252"/>
                <a:gd fmla="*/ 2459019 h 2722945" name="connsiteY2252"/>
                <a:gd fmla="*/ 1832882 w 4713748" name="connsiteX2253"/>
                <a:gd fmla="*/ 2467896 h 2722945" name="connsiteY2253"/>
                <a:gd fmla="*/ 1826282 w 4713748" name="connsiteX2254"/>
                <a:gd fmla="*/ 2478992 h 2722945" name="connsiteY2254"/>
                <a:gd fmla="*/ 1828482 w 4713748" name="connsiteX2255"/>
                <a:gd fmla="*/ 2481211 h 2722945" name="connsiteY2255"/>
                <a:gd fmla="*/ 1826282 w 4713748" name="connsiteX2256"/>
                <a:gd fmla="*/ 2483430 h 2722945" name="connsiteY2256"/>
                <a:gd fmla="*/ 1824082 w 4713748" name="connsiteX2257"/>
                <a:gd fmla="*/ 2487869 h 2722945" name="connsiteY2257"/>
                <a:gd fmla="*/ 1811652 w 4713748" name="connsiteX2258"/>
                <a:gd fmla="*/ 2500408 h 2722945" name="connsiteY2258"/>
                <a:gd fmla="*/ 1818122 w 4713748" name="connsiteX2259"/>
                <a:gd fmla="*/ 2499319 h 2722945" name="connsiteY2259"/>
                <a:gd fmla="*/ 1837719 w 4713748" name="connsiteX2260"/>
                <a:gd fmla="*/ 2512012 h 2722945" name="connsiteY2260"/>
                <a:gd fmla="*/ 1839959 w 4713748" name="connsiteX2261"/>
                <a:gd fmla="*/ 2514220 h 2722945" name="connsiteY2261"/>
                <a:gd fmla="*/ 1844438 w 4713748" name="connsiteX2262"/>
                <a:gd fmla="*/ 2518635 h 2722945" name="connsiteY2262"/>
                <a:gd fmla="*/ 1844683 w 4713748" name="connsiteX2263"/>
                <a:gd fmla="*/ 2518957 h 2722945" name="connsiteY2263"/>
                <a:gd fmla="*/ 1857410 w 4713748" name="connsiteX2264"/>
                <a:gd fmla="*/ 2519802 h 2722945" name="connsiteY2264"/>
                <a:gd fmla="*/ 1861418 w 4713748" name="connsiteX2265"/>
                <a:gd fmla="*/ 2520635 h 2722945" name="connsiteY2265"/>
                <a:gd fmla="*/ 1904165 w 4713748" name="connsiteX2266"/>
                <a:gd fmla="*/ 2529516 h 2722945" name="connsiteY2266"/>
                <a:gd fmla="*/ 1888672 w 4713748" name="connsiteX2267"/>
                <a:gd fmla="*/ 2569484 h 2722945" name="connsiteY2267"/>
                <a:gd fmla="*/ 1886459 w 4713748" name="connsiteX2268"/>
                <a:gd fmla="*/ 2571705 h 2722945" name="connsiteY2268"/>
                <a:gd fmla="*/ 1879819 w 4713748" name="connsiteX2269"/>
                <a:gd fmla="*/ 2576146 h 2722945" name="connsiteY2269"/>
                <a:gd fmla="*/ 1868753 w 4713748" name="connsiteX2270"/>
                <a:gd fmla="*/ 2580586 h 2722945" name="connsiteY2270"/>
                <a:gd fmla="*/ 1864327 w 4713748" name="connsiteX2271"/>
                <a:gd fmla="*/ 2580586 h 2722945" name="connsiteY2271"/>
                <a:gd fmla="*/ 1853261 w 4713748" name="connsiteX2272"/>
                <a:gd fmla="*/ 2582807 h 2722945" name="connsiteY2272"/>
                <a:gd fmla="*/ 1851047 w 4713748" name="connsiteX2273"/>
                <a:gd fmla="*/ 2582807 h 2722945" name="connsiteY2273"/>
                <a:gd fmla="*/ 1846621 w 4713748" name="connsiteX2274"/>
                <a:gd fmla="*/ 2582807 h 2722945" name="connsiteY2274"/>
                <a:gd fmla="*/ 1839981 w 4713748" name="connsiteX2275"/>
                <a:gd fmla="*/ 2582252 h 2722945" name="connsiteY2275"/>
                <a:gd fmla="*/ 1837295 w 4713748" name="connsiteX2276"/>
                <a:gd fmla="*/ 2580680 h 2722945" name="connsiteY2276"/>
                <a:gd fmla="*/ 1837295 w 4713748" name="connsiteX2277"/>
                <a:gd fmla="*/ 2580842 h 2722945" name="connsiteY2277"/>
                <a:gd fmla="*/ 1837295 w 4713748" name="connsiteX2278"/>
                <a:gd fmla="*/ 2583065 h 2722945" name="connsiteY2278"/>
                <a:gd fmla="*/ 1837295 w 4713748" name="connsiteX2279"/>
                <a:gd fmla="*/ 2589733 h 2722945" name="connsiteY2279"/>
                <a:gd fmla="*/ 1839457 w 4713748" name="connsiteX2280"/>
                <a:gd fmla="*/ 2594084 h 2722945" name="connsiteY2280"/>
                <a:gd fmla="*/ 1842200 w 4713748" name="connsiteX2281"/>
                <a:gd fmla="*/ 2596892 h 2722945" name="connsiteY2281"/>
                <a:gd fmla="*/ 1868609 w 4713748" name="connsiteX2282"/>
                <a:gd fmla="*/ 2605225 h 2722945" name="connsiteY2282"/>
                <a:gd fmla="*/ 1930878 w 4713748" name="connsiteX2283"/>
                <a:gd fmla="*/ 2571894 h 2722945" name="connsiteY2283"/>
                <a:gd fmla="*/ 1939496 w 4713748" name="connsiteX2284"/>
                <a:gd fmla="*/ 2538007 h 2722945" name="connsiteY2284"/>
                <a:gd fmla="*/ 1939111 w 4713748" name="connsiteX2285"/>
                <a:gd fmla="*/ 2537107 h 2722945" name="connsiteY2285"/>
                <a:gd fmla="*/ 1937412 w 4713748" name="connsiteX2286"/>
                <a:gd fmla="*/ 2536553 h 2722945" name="connsiteY2286"/>
                <a:gd fmla="*/ 1939060 w 4713748" name="connsiteX2287"/>
                <a:gd fmla="*/ 2536987 h 2722945" name="connsiteY2287"/>
                <a:gd fmla="*/ 1926431 w 4713748" name="connsiteX2288"/>
                <a:gd fmla="*/ 2507453 h 2722945" name="connsiteY2288"/>
                <a:gd fmla="*/ 1924207 w 4713748" name="connsiteX2289"/>
                <a:gd fmla="*/ 2505231 h 2722945" name="connsiteY2289"/>
                <a:gd fmla="*/ 1915311 w 4713748" name="connsiteX2290"/>
                <a:gd fmla="*/ 2498565 h 2722945" name="connsiteY2290"/>
                <a:gd fmla="*/ 1897520 w 4713748" name="connsiteX2291"/>
                <a:gd fmla="*/ 2494121 h 2722945" name="connsiteY2291"/>
                <a:gd fmla="*/ 1888624 w 4713748" name="connsiteX2292"/>
                <a:gd fmla="*/ 2494121 h 2722945" name="connsiteY2292"/>
                <a:gd fmla="*/ 1873057 w 4713748" name="connsiteX2293"/>
                <a:gd fmla="*/ 2496343 h 2722945" name="connsiteY2293"/>
                <a:gd fmla="*/ 1873057 w 4713748" name="connsiteX2294"/>
                <a:gd fmla="*/ 2498565 h 2722945" name="connsiteY2294"/>
                <a:gd fmla="*/ 1870833 w 4713748" name="connsiteX2295"/>
                <a:gd fmla="*/ 2498565 h 2722945" name="connsiteY2295"/>
                <a:gd fmla="*/ 1866385 w 4713748" name="connsiteX2296"/>
                <a:gd fmla="*/ 2500787 h 2722945" name="connsiteY2296"/>
                <a:gd fmla="*/ 1846370 w 4713748" name="connsiteX2297"/>
                <a:gd fmla="*/ 2505231 h 2722945" name="connsiteY2297"/>
                <a:gd fmla="*/ 1844146 w 4713748" name="connsiteX2298"/>
                <a:gd fmla="*/ 2505231 h 2722945" name="connsiteY2298"/>
                <a:gd fmla="*/ 1842712 w 4713748" name="connsiteX2299"/>
                <a:gd fmla="*/ 2505231 h 2722945" name="connsiteY2299"/>
                <a:gd fmla="*/ 1839719 w 4713748" name="connsiteX2300"/>
                <a:gd fmla="*/ 2507625 h 2722945" name="connsiteY2300"/>
                <a:gd fmla="*/ 1839719 w 4713748" name="connsiteX2301"/>
                <a:gd fmla="*/ 2505397 h 2722945" name="connsiteY2301"/>
                <a:gd fmla="*/ 1837491 w 4713748" name="connsiteX2302"/>
                <a:gd fmla="*/ 2505397 h 2722945" name="connsiteY2302"/>
                <a:gd fmla="*/ 1828578 w 4713748" name="connsiteX2303"/>
                <a:gd fmla="*/ 2505397 h 2722945" name="connsiteY2303"/>
                <a:gd fmla="*/ 1830806 w 4713748" name="connsiteX2304"/>
                <a:gd fmla="*/ 2500940 h 2722945" name="connsiteY2304"/>
                <a:gd fmla="*/ 1830806 w 4713748" name="connsiteX2305"/>
                <a:gd fmla="*/ 2498712 h 2722945" name="connsiteY2305"/>
                <a:gd fmla="*/ 1833034 w 4713748" name="connsiteX2306"/>
                <a:gd fmla="*/ 2498712 h 2722945" name="connsiteY2306"/>
                <a:gd fmla="*/ 1833034 w 4713748" name="connsiteX2307"/>
                <a:gd fmla="*/ 2496484 h 2722945" name="connsiteY2307"/>
                <a:gd fmla="*/ 1839719 w 4713748" name="connsiteX2308"/>
                <a:gd fmla="*/ 2492027 h 2722945" name="connsiteY2308"/>
                <a:gd fmla="*/ 1846404 w 4713748" name="connsiteX2309"/>
                <a:gd fmla="*/ 2487571 h 2722945" name="connsiteY2309"/>
                <a:gd fmla="*/ 1848632 w 4713748" name="connsiteX2310"/>
                <a:gd fmla="*/ 2487571 h 2722945" name="connsiteY2310"/>
                <a:gd fmla="*/ 1850860 w 4713748" name="connsiteX2311"/>
                <a:gd fmla="*/ 2485343 h 2722945" name="connsiteY2311"/>
                <a:gd fmla="*/ 1850860 w 4713748" name="connsiteX2312"/>
                <a:gd fmla="*/ 2487571 h 2722945" name="connsiteY2312"/>
                <a:gd fmla="*/ 1855317 w 4713748" name="connsiteX2313"/>
                <a:gd fmla="*/ 2480886 h 2722945" name="connsiteY2313"/>
                <a:gd fmla="*/ 1857545 w 4713748" name="connsiteX2314"/>
                <a:gd fmla="*/ 2476430 h 2722945" name="connsiteY2314"/>
                <a:gd fmla="*/ 1868686 w 4713748" name="connsiteX2315"/>
                <a:gd fmla="*/ 2460832 h 2722945" name="connsiteY2315"/>
                <a:gd fmla="*/ 1875371 w 4713748" name="connsiteX2316"/>
                <a:gd fmla="*/ 2431865 h 2722945" name="connsiteY2316"/>
                <a:gd fmla="*/ 1875371 w 4713748" name="connsiteX2317"/>
                <a:gd fmla="*/ 2409582 h 2722945" name="connsiteY2317"/>
                <a:gd fmla="*/ 1870915 w 4713748" name="connsiteX2318"/>
                <a:gd fmla="*/ 2398441 h 2722945" name="connsiteY2318"/>
                <a:gd fmla="*/ 1862002 w 4713748" name="connsiteX2319"/>
                <a:gd fmla="*/ 2382843 h 2722945" name="connsiteY2319"/>
                <a:gd fmla="*/ 1853089 w 4713748" name="connsiteX2320"/>
                <a:gd fmla="*/ 2376158 h 2722945" name="connsiteY2320"/>
                <a:gd fmla="*/ 1848632 w 4713748" name="connsiteX2321"/>
                <a:gd fmla="*/ 2376158 h 2722945" name="connsiteY2321"/>
                <a:gd fmla="*/ 1844176 w 4713748" name="connsiteX2322"/>
                <a:gd fmla="*/ 2373930 h 2722945" name="connsiteY2322"/>
                <a:gd fmla="*/ 1833034 w 4713748" name="connsiteX2323"/>
                <a:gd fmla="*/ 2371702 h 2722945" name="connsiteY2323"/>
                <a:gd fmla="*/ 1819665 w 4713748" name="connsiteX2324"/>
                <a:gd fmla="*/ 2371702 h 2722945" name="connsiteY2324"/>
                <a:gd fmla="*/ 1819665 w 4713748" name="connsiteX2325"/>
                <a:gd fmla="*/ 2373930 h 2722945" name="connsiteY2325"/>
                <a:gd fmla="*/ 1812980 w 4713748" name="connsiteX2326"/>
                <a:gd fmla="*/ 2376158 h 2722945" name="connsiteY2326"/>
                <a:gd fmla="*/ 1799611 w 4713748" name="connsiteX2327"/>
                <a:gd fmla="*/ 2387300 h 2722945" name="connsiteY2327"/>
                <a:gd fmla="*/ 1785405 w 4713748" name="connsiteX2328"/>
                <a:gd fmla="*/ 2414317 h 2722945" name="connsiteY2328"/>
                <a:gd fmla="*/ 1782189 w 4713748" name="connsiteX2329"/>
                <a:gd fmla="*/ 2426385 h 2722945" name="connsiteY2329"/>
                <a:gd fmla="*/ 1785567 w 4713748" name="connsiteX2330"/>
                <a:gd fmla="*/ 2410774 h 2722945" name="connsiteY2330"/>
                <a:gd fmla="*/ 1787355 w 4713748" name="connsiteX2331"/>
                <a:gd fmla="*/ 2403176 h 2722945" name="connsiteY2331"/>
                <a:gd fmla="*/ 1789220 w 4713748" name="connsiteX2332"/>
                <a:gd fmla="*/ 2399353 h 2722945" name="connsiteY2332"/>
                <a:gd fmla="*/ 1810752 w 4713748" name="connsiteX2333"/>
                <a:gd fmla="*/ 2373930 h 2722945" name="connsiteY2333"/>
                <a:gd fmla="*/ 1792926 w 4713748" name="connsiteX2334"/>
                <a:gd fmla="*/ 2391756 h 2722945" name="connsiteY2334"/>
                <a:gd fmla="*/ 1788469 w 4713748" name="connsiteX2335"/>
                <a:gd fmla="*/ 2398441 h 2722945" name="connsiteY2335"/>
                <a:gd fmla="*/ 1787694 w 4713748" name="connsiteX2336"/>
                <a:gd fmla="*/ 2401155 h 2722945" name="connsiteY2336"/>
                <a:gd fmla="*/ 1787634 w 4713748" name="connsiteX2337"/>
                <a:gd fmla="*/ 2401226 h 2722945" name="connsiteY2337"/>
                <a:gd fmla="*/ 1787510 w 4713748" name="connsiteX2338"/>
                <a:gd fmla="*/ 2401800 h 2722945" name="connsiteY2338"/>
                <a:gd fmla="*/ 1786779 w 4713748" name="connsiteX2339"/>
                <a:gd fmla="*/ 2404357 h 2722945" name="connsiteY2339"/>
                <a:gd fmla="*/ 1781785 w 4713748" name="connsiteX2340"/>
                <a:gd fmla="*/ 2414596 h 2722945" name="connsiteY2340"/>
                <a:gd fmla="*/ 1777328 w 4713748" name="connsiteX2341"/>
                <a:gd fmla="*/ 2440778 h 2722945" name="connsiteY2341"/>
                <a:gd fmla="*/ 1777328 w 4713748" name="connsiteX2342"/>
                <a:gd fmla="*/ 2442170 h 2722945" name="connsiteY2342"/>
                <a:gd fmla="*/ 1777328 w 4713748" name="connsiteX2343"/>
                <a:gd fmla="*/ 2443006 h 2722945" name="connsiteY2343"/>
                <a:gd fmla="*/ 1776309 w 4713748" name="connsiteX2344"/>
                <a:gd fmla="*/ 2443770 h 2722945" name="connsiteY2344"/>
                <a:gd fmla="*/ 1780392 w 4713748" name="connsiteX2345"/>
                <a:gd fmla="*/ 2408747 h 2722945" name="connsiteY2345"/>
                <a:gd fmla="*/ 1810752 w 4713748" name="connsiteX2346"/>
                <a:gd fmla="*/ 2371702 h 2722945" name="connsiteY2346"/>
                <a:gd fmla="*/ 1833139 w 4713748" name="connsiteX2347"/>
                <a:gd fmla="*/ 2365679 h 2722945" name="connsiteY2347"/>
                <a:gd fmla="*/ 1290065 w 4713748" name="connsiteX2348"/>
                <a:gd fmla="*/ 2364801 h 2722945" name="connsiteY2348"/>
                <a:gd fmla="*/ 1285170 w 4713748" name="connsiteX2349"/>
                <a:gd fmla="*/ 2380451 h 2722945" name="connsiteY2349"/>
                <a:gd fmla="*/ 1286584 w 4713748" name="connsiteX2350"/>
                <a:gd fmla="*/ 2375267 h 2722945" name="connsiteY2350"/>
                <a:gd fmla="*/ 1289533 w 4713748" name="connsiteX2351"/>
                <a:gd fmla="*/ 2365976 h 2722945" name="connsiteY2351"/>
                <a:gd fmla="*/ 1344327 w 4713748" name="connsiteX2352"/>
                <a:gd fmla="*/ 2356609 h 2722945" name="connsiteY2352"/>
                <a:gd fmla="*/ 1342826 w 4713748" name="connsiteX2353"/>
                <a:gd fmla="*/ 2363331 h 2722945" name="connsiteY2353"/>
                <a:gd fmla="*/ 1337976 w 4713748" name="connsiteX2354"/>
                <a:gd fmla="*/ 2382633 h 2722945" name="connsiteY2354"/>
                <a:gd fmla="*/ 1342583 w 4713748" name="connsiteX2355"/>
                <a:gd fmla="*/ 2383178 h 2722945" name="connsiteY2355"/>
                <a:gd fmla="*/ 1353529 w 4713748" name="connsiteX2356"/>
                <a:gd fmla="*/ 2383178 h 2722945" name="connsiteY2356"/>
                <a:gd fmla="*/ 1355719 w 4713748" name="connsiteX2357"/>
                <a:gd fmla="*/ 2383178 h 2722945" name="connsiteY2357"/>
                <a:gd fmla="*/ 1357908 w 4713748" name="connsiteX2358"/>
                <a:gd fmla="*/ 2385457 h 2722945" name="connsiteY2358"/>
                <a:gd fmla="*/ 1360097 w 4713748" name="connsiteX2359"/>
                <a:gd fmla="*/ 2383178 h 2722945" name="connsiteY2359"/>
                <a:gd fmla="*/ 1362286 w 4713748" name="connsiteX2360"/>
                <a:gd fmla="*/ 2383178 h 2722945" name="connsiteY2360"/>
                <a:gd fmla="*/ 1362286 w 4713748" name="connsiteX2361"/>
                <a:gd fmla="*/ 2380900 h 2722945" name="connsiteY2361"/>
                <a:gd fmla="*/ 1364475 w 4713748" name="connsiteX2362"/>
                <a:gd fmla="*/ 2383178 h 2722945" name="connsiteY2362"/>
                <a:gd fmla="*/ 1364475 w 4713748" name="connsiteX2363"/>
                <a:gd fmla="*/ 2380900 h 2722945" name="connsiteY2363"/>
                <a:gd fmla="*/ 1366569 w 4713748" name="connsiteX2364"/>
                <a:gd fmla="*/ 2383078 h 2722945" name="connsiteY2364"/>
                <a:gd fmla="*/ 1370461 w 4713748" name="connsiteX2365"/>
                <a:gd fmla="*/ 2373929 h 2722945" name="connsiteY2365"/>
                <a:gd fmla="*/ 1368853 w 4713748" name="connsiteX2366"/>
                <a:gd fmla="*/ 2373929 h 2722945" name="connsiteY2366"/>
                <a:gd fmla="*/ 1366664 w 4713748" name="connsiteX2367"/>
                <a:gd fmla="*/ 2373929 h 2722945" name="connsiteY2367"/>
                <a:gd fmla="*/ 1366664 w 4713748" name="connsiteX2368"/>
                <a:gd fmla="*/ 2371764 h 2722945" name="connsiteY2368"/>
                <a:gd fmla="*/ 1366664 w 4713748" name="connsiteX2369"/>
                <a:gd fmla="*/ 2369599 h 2722945" name="connsiteY2369"/>
                <a:gd fmla="*/ 1364475 w 4713748" name="connsiteX2370"/>
                <a:gd fmla="*/ 2365269 h 2722945" name="connsiteY2370"/>
                <a:gd fmla="*/ 1362286 w 4713748" name="connsiteX2371"/>
                <a:gd fmla="*/ 2363104 h 2722945" name="connsiteY2371"/>
                <a:gd fmla="*/ 1360097 w 4713748" name="connsiteX2372"/>
                <a:gd fmla="*/ 2360939 h 2722945" name="connsiteY2372"/>
                <a:gd fmla="*/ 1357907 w 4713748" name="connsiteX2373"/>
                <a:gd fmla="*/ 2360939 h 2722945" name="connsiteY2373"/>
                <a:gd fmla="*/ 1353529 w 4713748" name="connsiteX2374"/>
                <a:gd fmla="*/ 2358774 h 2722945" name="connsiteY2374"/>
                <a:gd fmla="*/ 1351340 w 4713748" name="connsiteX2375"/>
                <a:gd fmla="*/ 2358774 h 2722945" name="connsiteY2375"/>
                <a:gd fmla="*/ 1349151 w 4713748" name="connsiteX2376"/>
                <a:gd fmla="*/ 2356609 h 2722945" name="connsiteY2376"/>
                <a:gd fmla="*/ 1346962 w 4713748" name="connsiteX2377"/>
                <a:gd fmla="*/ 2356609 h 2722945" name="connsiteY2377"/>
                <a:gd fmla="*/ 1412325 w 4713748" name="connsiteX2378"/>
                <a:gd fmla="*/ 2356426 h 2722945" name="connsiteY2378"/>
                <a:gd fmla="*/ 1417492 w 4713748" name="connsiteX2379"/>
                <a:gd fmla="*/ 2368548 h 2722945" name="connsiteY2379"/>
                <a:gd fmla="*/ 1423082 w 4713748" name="connsiteX2380"/>
                <a:gd fmla="*/ 2372719 h 2722945" name="connsiteY2380"/>
                <a:gd fmla="*/ 1424753 w 4713748" name="connsiteX2381"/>
                <a:gd fmla="*/ 2372389 h 2722945" name="connsiteY2381"/>
                <a:gd fmla="*/ 1429232 w 4713748" name="connsiteX2382"/>
                <a:gd fmla="*/ 2372389 h 2722945" name="connsiteY2382"/>
                <a:gd fmla="*/ 1435895 w 4713748" name="connsiteX2383"/>
                <a:gd fmla="*/ 2372389 h 2722945" name="connsiteY2383"/>
                <a:gd fmla="*/ 1433427 w 4713748" name="connsiteX2384"/>
                <a:gd fmla="*/ 2369919 h 2722945" name="connsiteY2384"/>
                <a:gd fmla="*/ 1433427 w 4713748" name="connsiteX2385"/>
                <a:gd fmla="*/ 2367693 h 2722945" name="connsiteY2385"/>
                <a:gd fmla="*/ 1431204 w 4713748" name="connsiteX2386"/>
                <a:gd fmla="*/ 2367693 h 2722945" name="connsiteY2386"/>
                <a:gd fmla="*/ 1433427 w 4713748" name="connsiteX2387"/>
                <a:gd fmla="*/ 2365467 h 2722945" name="connsiteY2387"/>
                <a:gd fmla="*/ 1428981 w 4713748" name="connsiteX2388"/>
                <a:gd fmla="*/ 2363241 h 2722945" name="connsiteY2388"/>
                <a:gd fmla="*/ 1426758 w 4713748" name="connsiteX2389"/>
                <a:gd fmla="*/ 2363241 h 2722945" name="connsiteY2389"/>
                <a:gd fmla="*/ 1413419 w 4713748" name="connsiteX2390"/>
                <a:gd fmla="*/ 2356563 h 2722945" name="connsiteY2390"/>
                <a:gd fmla="*/ 1345024 w 4713748" name="connsiteX2391"/>
                <a:gd fmla="*/ 2353486 h 2722945" name="connsiteY2391"/>
                <a:gd fmla="*/ 1344902 w 4713748" name="connsiteX2392"/>
                <a:gd fmla="*/ 2354036 h 2722945" name="connsiteY2392"/>
                <a:gd fmla="*/ 1346962 w 4713748" name="connsiteX2393"/>
                <a:gd fmla="*/ 2354444 h 2722945" name="connsiteY2393"/>
                <a:gd fmla="*/ 1220652 w 4713748" name="connsiteX2394"/>
                <a:gd fmla="*/ 2352156 h 2722945" name="connsiteY2394"/>
                <a:gd fmla="*/ 1220078 w 4713748" name="connsiteX2395"/>
                <a:gd fmla="*/ 2358558 h 2722945" name="connsiteY2395"/>
                <a:gd fmla="*/ 1218451 w 4713748" name="connsiteX2396"/>
                <a:gd fmla="*/ 2367215 h 2722945" name="connsiteY2396"/>
                <a:gd fmla="*/ 1218451 w 4713748" name="connsiteX2397"/>
                <a:gd fmla="*/ 2363312 h 2722945" name="connsiteY2397"/>
                <a:gd fmla="*/ 1220652 w 4713748" name="connsiteX2398"/>
                <a:gd fmla="*/ 2352156 h 2722945" name="connsiteY2398"/>
                <a:gd fmla="*/ 1294078 w 4713748" name="connsiteX2399"/>
                <a:gd fmla="*/ 2351970 h 2722945" name="connsiteY2399"/>
                <a:gd fmla="*/ 1291857 w 4713748" name="connsiteX2400"/>
                <a:gd fmla="*/ 2360845 h 2722945" name="connsiteY2400"/>
                <a:gd fmla="*/ 1290065 w 4713748" name="connsiteX2401"/>
                <a:gd fmla="*/ 2364801 h 2722945" name="connsiteY2401"/>
                <a:gd fmla="*/ 1603091 w 4713748" name="connsiteX2402"/>
                <a:gd fmla="*/ 2349932 h 2722945" name="connsiteY2402"/>
                <a:gd fmla="*/ 1604589 w 4713748" name="connsiteX2403"/>
                <a:gd fmla="*/ 2354124 h 2722945" name="connsiteY2403"/>
                <a:gd fmla="*/ 1604589 w 4713748" name="connsiteX2404"/>
                <a:gd fmla="*/ 2353294 h 2722945" name="connsiteY2404"/>
                <a:gd fmla="*/ 1604589 w 4713748" name="connsiteX2405"/>
                <a:gd fmla="*/ 2351129 h 2722945" name="connsiteY2405"/>
                <a:gd fmla="*/ 1604867 w 4713748" name="connsiteX2406"/>
                <a:gd fmla="*/ 2351910 h 2722945" name="connsiteY2406"/>
                <a:gd fmla="*/ 1604589 w 4713748" name="connsiteX2407"/>
                <a:gd fmla="*/ 2358551 h 2722945" name="connsiteY2407"/>
                <a:gd fmla="*/ 1604589 w 4713748" name="connsiteX2408"/>
                <a:gd fmla="*/ 2356338 h 2722945" name="connsiteY2408"/>
                <a:gd fmla="*/ 1409453 w 4713748" name="connsiteX2409"/>
                <a:gd fmla="*/ 2349688 h 2722945" name="connsiteY2409"/>
                <a:gd fmla="*/ 1409493 w 4713748" name="connsiteX2410"/>
                <a:gd fmla="*/ 2349885 h 2722945" name="connsiteY2410"/>
                <a:gd fmla="*/ 1409537 w 4713748" name="connsiteX2411"/>
                <a:gd fmla="*/ 2349885 h 2722945" name="connsiteY2411"/>
                <a:gd fmla="*/ 1601821 w 4713748" name="connsiteX2412"/>
                <a:gd fmla="*/ 2343351 h 2722945" name="connsiteY2412"/>
                <a:gd fmla="*/ 1604589 w 4713748" name="connsiteX2413"/>
                <a:gd fmla="*/ 2347483 h 2722945" name="connsiteY2413"/>
                <a:gd fmla="*/ 1604589 w 4713748" name="connsiteX2414"/>
                <a:gd fmla="*/ 2351129 h 2722945" name="connsiteY2414"/>
                <a:gd fmla="*/ 1600650 w 4713748" name="connsiteX2415"/>
                <a:gd fmla="*/ 2343097 h 2722945" name="connsiteY2415"/>
                <a:gd fmla="*/ 1601670 w 4713748" name="connsiteX2416"/>
                <a:gd fmla="*/ 2343852 h 2722945" name="connsiteY2416"/>
                <a:gd fmla="*/ 1603091 w 4713748" name="connsiteX2417"/>
                <a:gd fmla="*/ 2349932 h 2722945" name="connsiteY2417"/>
                <a:gd fmla="*/ 134697 w 4713748" name="connsiteX2418"/>
                <a:gd fmla="*/ 2342291 h 2722945" name="connsiteY2418"/>
                <a:gd fmla="*/ 122967 w 4713748" name="connsiteX2419"/>
                <a:gd fmla="*/ 2344419 h 2722945" name="connsiteY2419"/>
                <a:gd fmla="*/ 40343 w 4713748" name="connsiteX2420"/>
                <a:gd fmla="*/ 2378792 h 2722945" name="connsiteY2420"/>
                <a:gd fmla="*/ 51433 w 4713748" name="connsiteX2421"/>
                <a:gd fmla="*/ 2369922 h 2722945" name="connsiteY2421"/>
                <a:gd fmla="*/ 115585 w 4713748" name="connsiteX2422"/>
                <a:gd fmla="*/ 2344904 h 2722945" name="connsiteY2422"/>
                <a:gd fmla="*/ 1407235 w 4713748" name="connsiteX2423"/>
                <a:gd fmla="*/ 2340813 h 2722945" name="connsiteY2423"/>
                <a:gd fmla="*/ 1407513 w 4713748" name="connsiteX2424"/>
                <a:gd fmla="*/ 2341923 h 2722945" name="connsiteY2424"/>
                <a:gd fmla="*/ 1408127 w 4713748" name="connsiteX2425"/>
                <a:gd fmla="*/ 2344380 h 2722945" name="connsiteY2425"/>
                <a:gd fmla="*/ 1311466 w 4713748" name="connsiteX2426"/>
                <a:gd fmla="*/ 2340117 h 2722945" name="connsiteY2426"/>
                <a:gd fmla="*/ 1309621 w 4713748" name="connsiteX2427"/>
                <a:gd fmla="*/ 2343095 h 2722945" name="connsiteY2427"/>
                <a:gd fmla="*/ 1307400 w 4713748" name="connsiteX2428"/>
                <a:gd fmla="*/ 2345314 h 2722945" name="connsiteY2428"/>
                <a:gd fmla="*/ 1302959 w 4713748" name="connsiteX2429"/>
                <a:gd fmla="*/ 2343095 h 2722945" name="connsiteY2429"/>
                <a:gd fmla="*/ 1296298 w 4713748" name="connsiteX2430"/>
                <a:gd fmla="*/ 2347532 h 2722945" name="connsiteY2430"/>
                <a:gd fmla="*/ 1296298 w 4713748" name="connsiteX2431"/>
                <a:gd fmla="*/ 2349751 h 2722945" name="connsiteY2431"/>
                <a:gd fmla="*/ 1294078 w 4713748" name="connsiteX2432"/>
                <a:gd fmla="*/ 2351970 h 2722945" name="connsiteY2432"/>
                <a:gd fmla="*/ 1287416 w 4713748" name="connsiteX2433"/>
                <a:gd fmla="*/ 2363064 h 2722945" name="connsiteY2433"/>
                <a:gd fmla="*/ 1284879 w 4713748" name="connsiteX2434"/>
                <a:gd fmla="*/ 2377010 h 2722945" name="connsiteY2434"/>
                <a:gd fmla="*/ 1282975 w 4713748" name="connsiteX2435"/>
                <a:gd fmla="*/ 2380814 h 2722945" name="connsiteY2435"/>
                <a:gd fmla="*/ 1282975 w 4713748" name="connsiteX2436"/>
                <a:gd fmla="*/ 2385251 h 2722945" name="connsiteY2436"/>
                <a:gd fmla="*/ 1284456 w 4713748" name="connsiteX2437"/>
                <a:gd fmla="*/ 2379335 h 2722945" name="connsiteY2437"/>
                <a:gd fmla="*/ 1282975 w 4713748" name="connsiteX2438"/>
                <a:gd fmla="*/ 2387470 h 2722945" name="connsiteY2438"/>
                <a:gd fmla="*/ 1280755 w 4713748" name="connsiteX2439"/>
                <a:gd fmla="*/ 2394126 h 2722945" name="connsiteY2439"/>
                <a:gd fmla="*/ 1278535 w 4713748" name="connsiteX2440"/>
                <a:gd fmla="*/ 2405220 h 2722945" name="connsiteY2440"/>
                <a:gd fmla="*/ 1280755 w 4713748" name="connsiteX2441"/>
                <a:gd fmla="*/ 2396345 h 2722945" name="connsiteY2441"/>
                <a:gd fmla="*/ 1278812 w 4713748" name="connsiteX2442"/>
                <a:gd fmla="*/ 2412708 h 2722945" name="connsiteY2442"/>
                <a:gd fmla="*/ 1278542 w 4713748" name="connsiteX2443"/>
                <a:gd fmla="*/ 2427032 h 2722945" name="connsiteY2443"/>
                <a:gd fmla="*/ 1286098 w 4713748" name="connsiteX2444"/>
                <a:gd fmla="*/ 2431122 h 2722945" name="connsiteY2444"/>
                <a:gd fmla="*/ 1298333 w 4713748" name="connsiteX2445"/>
                <a:gd fmla="*/ 2436380 h 2722945" name="connsiteY2445"/>
                <a:gd fmla="*/ 1322804 w 4713748" name="connsiteX2446"/>
                <a:gd fmla="*/ 2407603 h 2722945" name="connsiteY2446"/>
                <a:gd fmla="*/ 1325028 w 4713748" name="connsiteX2447"/>
                <a:gd fmla="*/ 2403176 h 2722945" name="connsiteY2447"/>
                <a:gd fmla="*/ 1329478 w 4713748" name="connsiteX2448"/>
                <a:gd fmla="*/ 2392108 h 2722945" name="connsiteY2448"/>
                <a:gd fmla="*/ 1331696 w 4713748" name="connsiteX2449"/>
                <a:gd fmla="*/ 2385487 h 2722945" name="connsiteY2449"/>
                <a:gd fmla="*/ 1331638 w 4713748" name="connsiteX2450"/>
                <a:gd fmla="*/ 2385457 h 2722945" name="connsiteY2450"/>
                <a:gd fmla="*/ 1331702 w 4713748" name="connsiteX2451"/>
                <a:gd fmla="*/ 2385470 h 2722945" name="connsiteY2451"/>
                <a:gd fmla="*/ 1331706 w 4713748" name="connsiteX2452"/>
                <a:gd fmla="*/ 2385457 h 2722945" name="connsiteY2452"/>
                <a:gd fmla="*/ 1331638 w 4713748" name="connsiteX2453"/>
                <a:gd fmla="*/ 2385457 h 2722945" name="connsiteY2453"/>
                <a:gd fmla="*/ 1331638 w 4713748" name="connsiteX2454"/>
                <a:gd fmla="*/ 2383178 h 2722945" name="connsiteY2454"/>
                <a:gd fmla="*/ 1322881 w 4713748" name="connsiteX2455"/>
                <a:gd fmla="*/ 2378621 h 2722945" name="connsiteY2455"/>
                <a:gd fmla="*/ 1325070 w 4713748" name="connsiteX2456"/>
                <a:gd fmla="*/ 2378621 h 2722945" name="connsiteY2456"/>
                <a:gd fmla="*/ 1329935 w 4713748" name="connsiteX2457"/>
                <a:gd fmla="*/ 2381406 h 2722945" name="connsiteY2457"/>
                <a:gd fmla="*/ 1330543 w 4713748" name="connsiteX2458"/>
                <a:gd fmla="*/ 2381754 h 2722945" name="connsiteY2458"/>
                <a:gd fmla="*/ 1332855 w 4713748" name="connsiteX2459"/>
                <a:gd fmla="*/ 2382028 h 2722945" name="connsiteY2459"/>
                <a:gd fmla="*/ 1336152 w 4713748" name="connsiteX2460"/>
                <a:gd fmla="*/ 2372186 h 2722945" name="connsiteY2460"/>
                <a:gd fmla="*/ 1336152 w 4713748" name="connsiteX2461"/>
                <a:gd fmla="*/ 2363331 h 2722945" name="connsiteY2461"/>
                <a:gd fmla="*/ 1336430 w 4713748" name="connsiteX2462"/>
                <a:gd fmla="*/ 2357244 h 2722945" name="connsiteY2462"/>
                <a:gd fmla="*/ 1336544 w 4713748" name="connsiteX2463"/>
                <a:gd fmla="*/ 2356694 h 2722945" name="connsiteY2463"/>
                <a:gd fmla="*/ 1331180 w 4713748" name="connsiteX2464"/>
                <a:gd fmla="*/ 2356694 h 2722945" name="connsiteY2464"/>
                <a:gd fmla="*/ 1328967 w 4713748" name="connsiteX2465"/>
                <a:gd fmla="*/ 2352246 h 2722945" name="connsiteY2465"/>
                <a:gd fmla="*/ 1326754 w 4713748" name="connsiteX2466"/>
                <a:gd fmla="*/ 2350023 h 2722945" name="connsiteY2466"/>
                <a:gd fmla="*/ 1324541 w 4713748" name="connsiteX2467"/>
                <a:gd fmla="*/ 2350023 h 2722945" name="connsiteY2467"/>
                <a:gd fmla="*/ 1322328 w 4713748" name="connsiteX2468"/>
                <a:gd fmla="*/ 2347799 h 2722945" name="connsiteY2468"/>
                <a:gd fmla="*/ 1313475 w 4713748" name="connsiteX2469"/>
                <a:gd fmla="*/ 2341127 h 2722945" name="connsiteY2469"/>
                <a:gd fmla="*/ 1480048 w 4713748" name="connsiteX2470"/>
                <a:gd fmla="*/ 2339159 h 2722945" name="connsiteY2470"/>
                <a:gd fmla="*/ 1480048 w 4713748" name="connsiteX2471"/>
                <a:gd fmla="*/ 2347371 h 2722945" name="connsiteY2471"/>
                <a:gd fmla="*/ 1477816 w 4713748" name="connsiteX2472"/>
                <a:gd fmla="*/ 2389536 h 2722945" name="connsiteY2472"/>
                <a:gd fmla="*/ 1475583 w 4713748" name="connsiteX2473"/>
                <a:gd fmla="*/ 2387317 h 2722945" name="connsiteY2473"/>
                <a:gd fmla="*/ 1478653 w 4713748" name="connsiteX2474"/>
                <a:gd fmla="*/ 2346261 h 2722945" name="connsiteY2474"/>
                <a:gd fmla="*/ 1480048 w 4713748" name="connsiteX2475"/>
                <a:gd fmla="*/ 2338494 h 2722945" name="connsiteY2475"/>
                <a:gd fmla="*/ 1480151 w 4713748" name="connsiteX2476"/>
                <a:gd fmla="*/ 2338631 h 2722945" name="connsiteY2476"/>
                <a:gd fmla="*/ 1480048 w 4713748" name="connsiteX2477"/>
                <a:gd fmla="*/ 2339159 h 2722945" name="connsiteY2477"/>
                <a:gd fmla="*/ 1484513 w 4713748" name="connsiteX2478"/>
                <a:gd fmla="*/ 2333444 h 2722945" name="connsiteY2478"/>
                <a:gd fmla="*/ 1484513 w 4713748" name="connsiteX2479"/>
                <a:gd fmla="*/ 2334055 h 2722945" name="connsiteY2479"/>
                <a:gd fmla="*/ 1484031 w 4713748" name="connsiteX2480"/>
                <a:gd fmla="*/ 2335014 h 2722945" name="connsiteY2480"/>
                <a:gd fmla="*/ 211119 w 4713748" name="connsiteX2481"/>
                <a:gd fmla="*/ 2331841 h 2722945" name="connsiteY2481"/>
                <a:gd fmla="*/ 134697 w 4713748" name="connsiteX2482"/>
                <a:gd fmla="*/ 2342291 h 2722945" name="connsiteY2482"/>
                <a:gd fmla="*/ 177588 w 4713748" name="connsiteX2483"/>
                <a:gd fmla="*/ 2334509 h 2722945" name="connsiteY2483"/>
                <a:gd fmla="*/ 188722 w 4713748" name="connsiteX2484"/>
                <a:gd fmla="*/ 2333386 h 2722945" name="connsiteY2484"/>
                <a:gd fmla="*/ 1575806 w 4713748" name="connsiteX2485"/>
                <a:gd fmla="*/ 2331208 h 2722945" name="connsiteY2485"/>
                <a:gd fmla="*/ 1576072 w 4713748" name="connsiteX2486"/>
                <a:gd fmla="*/ 2334202 h 2722945" name="connsiteY2486"/>
                <a:gd fmla="*/ 1576221 w 4713748" name="connsiteX2487"/>
                <a:gd fmla="*/ 2335874 h 2722945" name="connsiteY2487"/>
                <a:gd fmla="*/ 1575678 w 4713748" name="connsiteX2488"/>
                <a:gd fmla="*/ 2336415 h 2722945" name="connsiteY2488"/>
                <a:gd fmla="*/ 1573454 w 4713748" name="connsiteX2489"/>
                <a:gd fmla="*/ 2331988 h 2722945" name="connsiteY2489"/>
                <a:gd fmla="*/ 1582350 w 4713748" name="connsiteX2490"/>
                <a:gd fmla="*/ 2330291 h 2722945" name="connsiteY2490"/>
                <a:gd fmla="*/ 1588466 w 4713748" name="connsiteX2491"/>
                <a:gd fmla="*/ 2331712 h 2722945" name="connsiteY2491"/>
                <a:gd fmla="*/ 1600141 w 4713748" name="connsiteX2492"/>
                <a:gd fmla="*/ 2338629 h 2722945" name="connsiteY2492"/>
                <a:gd fmla="*/ 1601821 w 4713748" name="connsiteX2493"/>
                <a:gd fmla="*/ 2343351 h 2722945" name="connsiteY2493"/>
                <a:gd fmla="*/ 1600141 w 4713748" name="connsiteX2494"/>
                <a:gd fmla="*/ 2340843 h 2722945" name="connsiteY2494"/>
                <a:gd fmla="*/ 1589021 w 4713748" name="connsiteX2495"/>
                <a:gd fmla="*/ 2334202 h 2722945" name="connsiteY2495"/>
                <a:gd fmla="*/ 1600141 w 4713748" name="connsiteX2496"/>
                <a:gd fmla="*/ 2341673 h 2722945" name="connsiteY2496"/>
                <a:gd fmla="*/ 1600650 w 4713748" name="connsiteX2497"/>
                <a:gd fmla="*/ 2343097 h 2722945" name="connsiteY2497"/>
                <a:gd fmla="*/ 1591245 w 4713748" name="connsiteX2498"/>
                <a:gd fmla="*/ 2336139 h 2722945" name="connsiteY2498"/>
                <a:gd fmla="*/ 1577902 w 4713748" name="connsiteX2499"/>
                <a:gd fmla="*/ 2334202 h 2722945" name="connsiteY2499"/>
                <a:gd fmla="*/ 1582350 w 4713748" name="connsiteX2500"/>
                <a:gd fmla="*/ 2331988 h 2722945" name="connsiteY2500"/>
                <a:gd fmla="*/ 222228 w 4713748" name="connsiteX2501"/>
                <a:gd fmla="*/ 2330005 h 2722945" name="connsiteY2501"/>
                <a:gd fmla="*/ 188722 w 4713748" name="connsiteX2502"/>
                <a:gd fmla="*/ 2333386 h 2722945" name="connsiteY2502"/>
                <a:gd fmla="*/ 173429 w 4713748" name="connsiteX2503"/>
                <a:gd fmla="*/ 2334440 h 2722945" name="connsiteY2503"/>
                <a:gd fmla="*/ 222228 w 4713748" name="connsiteX2504"/>
                <a:gd fmla="*/ 2330005 h 2722945" name="connsiteY2504"/>
                <a:gd fmla="*/ 225937 w 4713748" name="connsiteX2505"/>
                <a:gd fmla="*/ 2329815 h 2722945" name="connsiteY2505"/>
                <a:gd fmla="*/ 225890 w 4713748" name="connsiteX2506"/>
                <a:gd fmla="*/ 2329822 h 2722945" name="connsiteY2506"/>
                <a:gd fmla="*/ 222228 w 4713748" name="connsiteX2507"/>
                <a:gd fmla="*/ 2330005 h 2722945" name="connsiteY2507"/>
                <a:gd fmla="*/ 271885 w 4713748" name="connsiteX2508"/>
                <a:gd fmla="*/ 2329417 h 2722945" name="connsiteY2508"/>
                <a:gd fmla="*/ 269086 w 4713748" name="connsiteX2509"/>
                <a:gd fmla="*/ 2329728 h 2722945" name="connsiteY2509"/>
                <a:gd fmla="*/ 266590 w 4713748" name="connsiteX2510"/>
                <a:gd fmla="*/ 2330005 h 2722945" name="connsiteY2510"/>
                <a:gd fmla="*/ 262154 w 4713748" name="connsiteX2511"/>
                <a:gd fmla="*/ 2330005 h 2722945" name="connsiteY2511"/>
                <a:gd fmla="*/ 358919 w 4713748" name="connsiteX2512"/>
                <a:gd fmla="*/ 2328342 h 2722945" name="connsiteY2512"/>
                <a:gd fmla="*/ 423417 w 4713748" name="connsiteX2513"/>
                <a:gd fmla="*/ 2328757 h 2722945" name="connsiteY2513"/>
                <a:gd fmla="*/ 439472 w 4713748" name="connsiteX2514"/>
                <a:gd fmla="*/ 2329251 h 2722945" name="connsiteY2514"/>
                <a:gd fmla="*/ 348158 w 4713748" name="connsiteX2515"/>
                <a:gd fmla="*/ 2328413 h 2722945" name="connsiteY2515"/>
                <a:gd fmla="*/ 1485999 w 4713748" name="connsiteX2516"/>
                <a:gd fmla="*/ 2327845 h 2722945" name="connsiteY2516"/>
                <a:gd fmla="*/ 1484513 w 4713748" name="connsiteX2517"/>
                <a:gd fmla="*/ 2336274 h 2722945" name="connsiteY2517"/>
                <a:gd fmla="*/ 1484513 w 4713748" name="connsiteX2518"/>
                <a:gd fmla="*/ 2334055 h 2722945" name="connsiteY2518"/>
                <a:gd fmla="*/ 1484753 w 4713748" name="connsiteX2519"/>
                <a:gd fmla="*/ 2332625 h 2722945" name="connsiteY2519"/>
                <a:gd fmla="*/ 286046 w 4713748" name="connsiteX2520"/>
                <a:gd fmla="*/ 2327844 h 2722945" name="connsiteY2520"/>
                <a:gd fmla="*/ 348158 w 4713748" name="connsiteX2521"/>
                <a:gd fmla="*/ 2328413 h 2722945" name="connsiteY2521"/>
                <a:gd fmla="*/ 296500 w 4713748" name="connsiteX2522"/>
                <a:gd fmla="*/ 2328757 h 2722945" name="connsiteY2522"/>
                <a:gd fmla="*/ 274193 w 4713748" name="connsiteX2523"/>
                <a:gd fmla="*/ 2329277 h 2722945" name="connsiteY2523"/>
                <a:gd fmla="*/ 271885 w 4713748" name="connsiteX2524"/>
                <a:gd fmla="*/ 2329417 h 2722945" name="connsiteY2524"/>
                <a:gd fmla="*/ 1411424 w 4713748" name="connsiteX2525"/>
                <a:gd fmla="*/ 2323803 h 2722945" name="connsiteY2525"/>
                <a:gd fmla="*/ 1410932 w 4713748" name="connsiteX2526"/>
                <a:gd fmla="*/ 2327500 h 2722945" name="connsiteY2526"/>
                <a:gd fmla="*/ 1409929 w 4713748" name="connsiteX2527"/>
                <a:gd fmla="*/ 2333523 h 2722945" name="connsiteY2527"/>
                <a:gd fmla="*/ 1410610 w 4713748" name="connsiteX2528"/>
                <a:gd fmla="*/ 2326247 h 2722945" name="connsiteY2528"/>
                <a:gd fmla="*/ 1487241 w 4713748" name="connsiteX2529"/>
                <a:gd fmla="*/ 2317782 h 2722945" name="connsiteY2529"/>
                <a:gd fmla="*/ 1484753 w 4713748" name="connsiteX2530"/>
                <a:gd fmla="*/ 2332625 h 2722945" name="connsiteY2530"/>
                <a:gd fmla="*/ 1484687 w 4713748" name="connsiteX2531"/>
                <a:gd fmla="*/ 2332876 h 2722945" name="connsiteY2531"/>
                <a:gd fmla="*/ 1484513 w 4713748" name="connsiteX2532"/>
                <a:gd fmla="*/ 2333444 h 2722945" name="connsiteY2532"/>
                <a:gd fmla="*/ 1484513 w 4713748" name="connsiteX2533"/>
                <a:gd fmla="*/ 2333223 h 2722945" name="connsiteY2533"/>
                <a:gd fmla="*/ 1484513 w 4713748" name="connsiteX2534"/>
                <a:gd fmla="*/ 2327952 h 2722945" name="connsiteY2534"/>
                <a:gd fmla="*/ 1485257 w 4713748" name="connsiteX2535"/>
                <a:gd fmla="*/ 2325179 h 2722945" name="connsiteY2535"/>
                <a:gd fmla="*/ 1486745 w 4713748" name="connsiteX2536"/>
                <a:gd fmla="*/ 2320740 h 2722945" name="connsiteY2536"/>
                <a:gd fmla="*/ 1487240 w 4713748" name="connsiteX2537"/>
                <a:gd fmla="*/ 2317783 h 2722945" name="connsiteY2537"/>
                <a:gd fmla="*/ 1211667 w 4713748" name="connsiteX2538"/>
                <a:gd fmla="*/ 2307768 h 2722945" name="connsiteY2538"/>
                <a:gd fmla="*/ 1216093 w 4713748" name="connsiteX2539"/>
                <a:gd fmla="*/ 2307768 h 2722945" name="connsiteY2539"/>
                <a:gd fmla="*/ 1222733 w 4713748" name="connsiteX2540"/>
                <a:gd fmla="*/ 2309992 h 2722945" name="connsiteY2540"/>
                <a:gd fmla="*/ 1231586 w 4713748" name="connsiteX2541"/>
                <a:gd fmla="*/ 2312216 h 2722945" name="connsiteY2541"/>
                <a:gd fmla="*/ 1211667 w 4713748" name="connsiteX2542"/>
                <a:gd fmla="*/ 2307768 h 2722945" name="connsiteY2542"/>
                <a:gd fmla="*/ 1413582 w 4713748" name="connsiteX2543"/>
                <a:gd fmla="*/ 2307609 h 2722945" name="connsiteY2543"/>
                <a:gd fmla="*/ 1412996 w 4713748" name="connsiteX2544"/>
                <a:gd fmla="*/ 2312010 h 2722945" name="connsiteY2544"/>
                <a:gd fmla="*/ 1411774 w 4713748" name="connsiteX2545"/>
                <a:gd fmla="*/ 2313825 h 2722945" name="connsiteY2545"/>
                <a:gd fmla="*/ 1411948 w 4713748" name="connsiteX2546"/>
                <a:gd fmla="*/ 2311970 h 2722945" name="connsiteY2546"/>
                <a:gd fmla="*/ 1420073 w 4713748" name="connsiteX2547"/>
                <a:gd fmla="*/ 2299650 h 2722945" name="connsiteY2547"/>
                <a:gd fmla="*/ 1421140 w 4713748" name="connsiteX2548"/>
                <a:gd fmla="*/ 2299917 h 2722945" name="connsiteY2548"/>
                <a:gd fmla="*/ 1416604 w 4713748" name="connsiteX2549"/>
                <a:gd fmla="*/ 2306652 h 2722945" name="connsiteY2549"/>
                <a:gd fmla="*/ 1418323 w 4713748" name="connsiteX2550"/>
                <a:gd fmla="*/ 2300876 h 2722945" name="connsiteY2550"/>
                <a:gd fmla="*/ 1419243 w 4713748" name="connsiteX2551"/>
                <a:gd fmla="*/ 2299956 h 2722945" name="connsiteY2551"/>
                <a:gd fmla="*/ 1495473 w 4713748" name="connsiteX2552"/>
                <a:gd fmla="*/ 2298978 h 2722945" name="connsiteY2552"/>
                <a:gd fmla="*/ 1492012 w 4713748" name="connsiteX2553"/>
                <a:gd fmla="*/ 2306384 h 2722945" name="connsiteY2553"/>
                <a:gd fmla="*/ 1488140 w 4713748" name="connsiteX2554"/>
                <a:gd fmla="*/ 2319630 h 2722945" name="connsiteY2554"/>
                <a:gd fmla="*/ 1485999 w 4713748" name="connsiteX2555"/>
                <a:gd fmla="*/ 2327845 h 2722945" name="connsiteY2555"/>
                <a:gd fmla="*/ 1488792 w 4713748" name="connsiteX2556"/>
                <a:gd fmla="*/ 2311998 h 2722945" name="connsiteY2556"/>
                <a:gd fmla="*/ 1489695 w 4713748" name="connsiteX2557"/>
                <a:gd fmla="*/ 2308633 h 2722945" name="connsiteY2557"/>
                <a:gd fmla="*/ 1416331 w 4713748" name="connsiteX2558"/>
                <a:gd fmla="*/ 2298714 h 2722945" name="connsiteY2558"/>
                <a:gd fmla="*/ 1419654 w 4713748" name="connsiteX2559"/>
                <a:gd fmla="*/ 2299545 h 2722945" name="connsiteY2559"/>
                <a:gd fmla="*/ 1419243 w 4713748" name="connsiteX2560"/>
                <a:gd fmla="*/ 2299956 h 2722945" name="connsiteY2560"/>
                <a:gd fmla="*/ 1416002 w 4713748" name="connsiteX2561"/>
                <a:gd fmla="*/ 2301153 h 2722945" name="connsiteY2561"/>
                <a:gd fmla="*/ 1413582 w 4713748" name="connsiteX2562"/>
                <a:gd fmla="*/ 2307609 h 2722945" name="connsiteY2562"/>
                <a:gd fmla="*/ 1413888 w 4713748" name="connsiteX2563"/>
                <a:gd fmla="*/ 2305313 h 2722945" name="connsiteY2563"/>
                <a:gd fmla="*/ 1416389 w 4713748" name="connsiteX2564"/>
                <a:gd fmla="*/ 2298557 h 2722945" name="connsiteY2564"/>
                <a:gd fmla="*/ 1416331 w 4713748" name="connsiteX2565"/>
                <a:gd fmla="*/ 2298714 h 2722945" name="connsiteY2565"/>
                <a:gd fmla="*/ 1416106 w 4713748" name="connsiteX2566"/>
                <a:gd fmla="*/ 2298657 h 2722945" name="connsiteY2566"/>
                <a:gd fmla="*/ 1420591 w 4713748" name="connsiteX2567"/>
                <a:gd fmla="*/ 2298361 h 2722945" name="connsiteY2567"/>
                <a:gd fmla="*/ 1422053 w 4713748" name="connsiteX2568"/>
                <a:gd fmla="*/ 2298561 h 2722945" name="connsiteY2568"/>
                <a:gd fmla="*/ 1421733 w 4713748" name="connsiteX2569"/>
                <a:gd fmla="*/ 2299036 h 2722945" name="connsiteY2569"/>
                <a:gd fmla="*/ 1420073 w 4713748" name="connsiteX2570"/>
                <a:gd fmla="*/ 2299650 h 2722945" name="connsiteY2570"/>
                <a:gd fmla="*/ 1419654 w 4713748" name="connsiteX2571"/>
                <a:gd fmla="*/ 2299545 h 2722945" name="connsiteY2571"/>
                <a:gd fmla="*/ 1420541 w 4713748" name="connsiteX2572"/>
                <a:gd fmla="*/ 2298657 h 2722945" name="connsiteY2572"/>
                <a:gd fmla="*/ 1495947 w 4713748" name="connsiteX2573"/>
                <a:gd fmla="*/ 2298186 h 2722945" name="connsiteY2573"/>
                <a:gd fmla="*/ 1495473 w 4713748" name="connsiteX2574"/>
                <a:gd fmla="*/ 2298978 h 2722945" name="connsiteY2574"/>
                <a:gd fmla="*/ 1495674 w 4713748" name="connsiteX2575"/>
                <a:gd fmla="*/ 2298548 h 2722945" name="connsiteY2575"/>
                <a:gd fmla="*/ 1416660 w 4713748" name="connsiteX2576"/>
                <a:gd fmla="*/ 2297825 h 2722945" name="connsiteY2576"/>
                <a:gd fmla="*/ 1417960 w 4713748" name="connsiteX2577"/>
                <a:gd fmla="*/ 2298003 h 2722945" name="connsiteY2577"/>
                <a:gd fmla="*/ 1416389 w 4713748" name="connsiteX2578"/>
                <a:gd fmla="*/ 2298557 h 2722945" name="connsiteY2578"/>
                <a:gd fmla="*/ 1471800 w 4713748" name="connsiteX2579"/>
                <a:gd fmla="*/ 2297145 h 2722945" name="connsiteY2579"/>
                <a:gd fmla="*/ 1467852 w 4713748" name="connsiteX2580"/>
                <a:gd fmla="*/ 2312996 h 2722945" name="connsiteY2580"/>
                <a:gd fmla="*/ 1466118 w 4713748" name="connsiteX2581"/>
                <a:gd fmla="*/ 2318872 h 2722945" name="connsiteY2581"/>
                <a:gd fmla="*/ 1466863 w 4713748" name="connsiteX2582"/>
                <a:gd fmla="*/ 2314511 h 2722945" name="connsiteY2582"/>
                <a:gd fmla="*/ 1468774 w 4713748" name="connsiteX2583"/>
                <a:gd fmla="*/ 2304991 h 2722945" name="connsiteY2583"/>
                <a:gd fmla="*/ 1471484 w 4713748" name="connsiteX2584"/>
                <a:gd fmla="*/ 2297790 h 2722945" name="connsiteY2584"/>
                <a:gd fmla="*/ 1420818 w 4713748" name="connsiteX2585"/>
                <a:gd fmla="*/ 2296993 h 2722945" name="connsiteY2585"/>
                <a:gd fmla="*/ 1420591 w 4713748" name="connsiteX2586"/>
                <a:gd fmla="*/ 2298361 h 2722945" name="connsiteY2586"/>
                <a:gd fmla="*/ 1417960 w 4713748" name="connsiteX2587"/>
                <a:gd fmla="*/ 2298003 h 2722945" name="connsiteY2587"/>
                <a:gd fmla="*/ 123199 w 4713748" name="connsiteX2588"/>
                <a:gd fmla="*/ 2291026 h 2722945" name="connsiteY2588"/>
                <a:gd fmla="*/ 103758 w 4713748" name="connsiteX2589"/>
                <a:gd fmla="*/ 2294200 h 2722945" name="connsiteY2589"/>
                <a:gd fmla="*/ 19703 w 4713748" name="connsiteX2590"/>
                <a:gd fmla="*/ 2327488 h 2722945" name="connsiteY2590"/>
                <a:gd fmla="*/ 30799 w 4713748" name="connsiteX2591"/>
                <a:gd fmla="*/ 2318611 h 2722945" name="connsiteY2591"/>
                <a:gd fmla="*/ 95713 w 4713748" name="connsiteX2592"/>
                <a:gd fmla="*/ 2294304 h 2722945" name="connsiteY2592"/>
                <a:gd fmla="*/ 1475024 w 4713748" name="connsiteX2593"/>
                <a:gd fmla="*/ 2288705 h 2722945" name="connsiteY2593"/>
                <a:gd fmla="*/ 1473644 w 4713748" name="connsiteX2594"/>
                <a:gd fmla="*/ 2293380 h 2722945" name="connsiteY2594"/>
                <a:gd fmla="*/ 1471800 w 4713748" name="connsiteX2595"/>
                <a:gd fmla="*/ 2297145 h 2722945" name="connsiteY2595"/>
                <a:gd fmla="*/ 1471943 w 4713748" name="connsiteX2596"/>
                <a:gd fmla="*/ 2296571 h 2722945" name="connsiteY2596"/>
                <a:gd fmla="*/ 1474827 w 4713748" name="connsiteX2597"/>
                <a:gd fmla="*/ 2288911 h 2722945" name="connsiteY2597"/>
                <a:gd fmla="*/ 184516 w 4713748" name="connsiteX2598"/>
                <a:gd fmla="*/ 2283713 h 2722945" name="connsiteY2598"/>
                <a:gd fmla="*/ 123199 w 4713748" name="connsiteX2599"/>
                <a:gd fmla="*/ 2291026 h 2722945" name="connsiteY2599"/>
                <a:gd fmla="*/ 159668 w 4713748" name="connsiteX2600"/>
                <a:gd fmla="*/ 2285072 h 2722945" name="connsiteY2600"/>
                <a:gd fmla="*/ 310756 w 4713748" name="connsiteX2601"/>
                <a:gd fmla="*/ 2281778 h 2722945" name="connsiteY2601"/>
                <a:gd fmla="*/ 341775 w 4713748" name="connsiteX2602"/>
                <a:gd fmla="*/ 2282271 h 2722945" name="connsiteY2602"/>
                <a:gd fmla="*/ 361404 w 4713748" name="connsiteX2603"/>
                <a:gd fmla="*/ 2282699 h 2722945" name="connsiteY2603"/>
                <a:gd fmla="*/ 396979 w 4713748" name="connsiteX2604"/>
                <a:gd fmla="*/ 2280884 h 2722945" name="connsiteY2604"/>
                <a:gd fmla="*/ 419172 w 4713748" name="connsiteX2605"/>
                <a:gd fmla="*/ 2283104 h 2722945" name="connsiteY2605"/>
                <a:gd fmla="*/ 396979 w 4713748" name="connsiteX2606"/>
                <a:gd fmla="*/ 2280884 h 2722945" name="connsiteY2606"/>
                <a:gd fmla="*/ 206122 w 4713748" name="connsiteX2607"/>
                <a:gd fmla="*/ 2280884 h 2722945" name="connsiteY2607"/>
                <a:gd fmla="*/ 159829 w 4713748" name="connsiteX2608"/>
                <a:gd fmla="*/ 2285045 h 2722945" name="connsiteY2608"/>
                <a:gd fmla="*/ 159668 w 4713748" name="connsiteX2609"/>
                <a:gd fmla="*/ 2285072 h 2722945" name="connsiteY2609"/>
                <a:gd fmla="*/ 155078 w 4713748" name="connsiteX2610"/>
                <a:gd fmla="*/ 2285323 h 2722945" name="connsiteY2610"/>
                <a:gd fmla="*/ 206122 w 4713748" name="connsiteX2611"/>
                <a:gd fmla="*/ 2280884 h 2722945" name="connsiteY2611"/>
                <a:gd fmla="*/ 209905 w 4713748" name="connsiteX2612"/>
                <a:gd fmla="*/ 2280685 h 2722945" name="connsiteY2612"/>
                <a:gd fmla="*/ 208970 w 4713748" name="connsiteX2613"/>
                <a:gd fmla="*/ 2280797 h 2722945" name="connsiteY2613"/>
                <a:gd fmla="*/ 206122 w 4713748" name="connsiteX2614"/>
                <a:gd fmla="*/ 2280884 h 2722945" name="connsiteY2614"/>
                <a:gd fmla="*/ 212370 w 4713748" name="connsiteX2615"/>
                <a:gd fmla="*/ 2280555 h 2722945" name="connsiteY2615"/>
                <a:gd fmla="*/ 209905 w 4713748" name="connsiteX2616"/>
                <a:gd fmla="*/ 2280685 h 2722945" name="connsiteY2616"/>
                <a:gd fmla="*/ 210560 w 4713748" name="connsiteX2617"/>
                <a:gd fmla="*/ 2280607 h 2722945" name="connsiteY2617"/>
                <a:gd fmla="*/ 248288 w 4713748" name="connsiteX2618"/>
                <a:gd fmla="*/ 2278665 h 2722945" name="connsiteY2618"/>
                <a:gd fmla="*/ 242634 w 4713748" name="connsiteX2619"/>
                <a:gd fmla="*/ 2279693 h 2722945" name="connsiteY2619"/>
                <a:gd fmla="*/ 212370 w 4713748" name="connsiteX2620"/>
                <a:gd fmla="*/ 2280555 h 2722945" name="connsiteY2620"/>
                <a:gd fmla="*/ 1485043 w 4713748" name="connsiteX2621"/>
                <a:gd fmla="*/ 2278264 h 2722945" name="connsiteY2621"/>
                <a:gd fmla="*/ 1479358 w 4713748" name="connsiteX2622"/>
                <a:gd fmla="*/ 2286052 h 2722945" name="connsiteY2622"/>
                <a:gd fmla="*/ 1464317 w 4713748" name="connsiteX2623"/>
                <a:gd fmla="*/ 2331631 h 2722945" name="connsiteY2623"/>
                <a:gd fmla="*/ 1464317 w 4713748" name="connsiteX2624"/>
                <a:gd fmla="*/ 2330799 h 2722945" name="connsiteY2624"/>
                <a:gd fmla="*/ 1464317 w 4713748" name="connsiteX2625"/>
                <a:gd fmla="*/ 2329411 h 2722945" name="connsiteY2625"/>
                <a:gd fmla="*/ 1465525 w 4713748" name="connsiteX2626"/>
                <a:gd fmla="*/ 2322341 h 2722945" name="connsiteY2626"/>
                <a:gd fmla="*/ 1467852 w 4713748" name="connsiteX2627"/>
                <a:gd fmla="*/ 2312996 h 2722945" name="connsiteY2627"/>
                <a:gd fmla="*/ 1473644 w 4713748" name="connsiteX2628"/>
                <a:gd fmla="*/ 2293380 h 2722945" name="connsiteY2628"/>
                <a:gd fmla="*/ 1476879 w 4713748" name="connsiteX2629"/>
                <a:gd fmla="*/ 2286772 h 2722945" name="connsiteY2629"/>
                <a:gd fmla="*/ 1489008 w 4713748" name="connsiteX2630"/>
                <a:gd fmla="*/ 2274132 h 2722945" name="connsiteY2630"/>
                <a:gd fmla="*/ 1485043 w 4713748" name="connsiteX2631"/>
                <a:gd fmla="*/ 2278264 h 2722945" name="connsiteY2631"/>
                <a:gd fmla="*/ 1486600 w 4713748" name="connsiteX2632"/>
                <a:gd fmla="*/ 2276131 h 2722945" name="connsiteY2632"/>
                <a:gd fmla="*/ 1338973 w 4713748" name="connsiteX2633"/>
                <a:gd fmla="*/ 2273342 h 2722945" name="connsiteY2633"/>
                <a:gd fmla="*/ 1338486 w 4713748" name="connsiteX2634"/>
                <a:gd fmla="*/ 2274314 h 2722945" name="connsiteY2634"/>
                <a:gd fmla="*/ 1336266 w 4713748" name="connsiteX2635"/>
                <a:gd fmla="*/ 2274314 h 2722945" name="connsiteY2635"/>
                <a:gd fmla="*/ 1336266 w 4713748" name="connsiteX2636"/>
                <a:gd fmla="*/ 2276533 h 2722945" name="connsiteY2636"/>
                <a:gd fmla="*/ 1331825 w 4713748" name="connsiteX2637"/>
                <a:gd fmla="*/ 2276533 h 2722945" name="connsiteY2637"/>
                <a:gd fmla="*/ 1329605 w 4713748" name="connsiteX2638"/>
                <a:gd fmla="*/ 2278751 h 2722945" name="connsiteY2638"/>
                <a:gd fmla="*/ 1327384 w 4713748" name="connsiteX2639"/>
                <a:gd fmla="*/ 2276533 h 2722945" name="connsiteY2639"/>
                <a:gd fmla="*/ 1325164 w 4713748" name="connsiteX2640"/>
                <a:gd fmla="*/ 2278751 h 2722945" name="connsiteY2640"/>
                <a:gd fmla="*/ 1322943 w 4713748" name="connsiteX2641"/>
                <a:gd fmla="*/ 2280970 h 2722945" name="connsiteY2641"/>
                <a:gd fmla="*/ 1316282 w 4713748" name="connsiteX2642"/>
                <a:gd fmla="*/ 2287626 h 2722945" name="connsiteY2642"/>
                <a:gd fmla="*/ 1314062 w 4713748" name="connsiteX2643"/>
                <a:gd fmla="*/ 2303158 h 2722945" name="connsiteY2643"/>
                <a:gd fmla="*/ 1311841 w 4713748" name="connsiteX2644"/>
                <a:gd fmla="*/ 2314251 h 2722945" name="connsiteY2644"/>
                <a:gd fmla="*/ 1311841 w 4713748" name="connsiteX2645"/>
                <a:gd fmla="*/ 2320908 h 2722945" name="connsiteY2645"/>
                <a:gd fmla="*/ 1311841 w 4713748" name="connsiteX2646"/>
                <a:gd fmla="*/ 2329783 h 2722945" name="connsiteY2646"/>
                <a:gd fmla="*/ 1311841 w 4713748" name="connsiteX2647"/>
                <a:gd fmla="*/ 2334455 h 2722945" name="connsiteY2647"/>
                <a:gd fmla="*/ 1315688 w 4713748" name="connsiteX2648"/>
                <a:gd fmla="*/ 2334455 h 2722945" name="connsiteY2648"/>
                <a:gd fmla="*/ 1324541 w 4713748" name="connsiteX2649"/>
                <a:gd fmla="*/ 2338903 h 2722945" name="connsiteY2649"/>
                <a:gd fmla="*/ 1326754 w 4713748" name="connsiteX2650"/>
                <a:gd fmla="*/ 2338903 h 2722945" name="connsiteY2650"/>
                <a:gd fmla="*/ 1331180 w 4713748" name="connsiteX2651"/>
                <a:gd fmla="*/ 2341127 h 2722945" name="connsiteY2651"/>
                <a:gd fmla="*/ 1336152 w 4713748" name="connsiteX2652"/>
                <a:gd fmla="*/ 2344124 h 2722945" name="connsiteY2652"/>
                <a:gd fmla="*/ 1336152 w 4713748" name="connsiteX2653"/>
                <a:gd fmla="*/ 2343409 h 2722945" name="connsiteY2653"/>
                <a:gd fmla="*/ 1336152 w 4713748" name="connsiteX2654"/>
                <a:gd fmla="*/ 2336768 h 2722945" name="connsiteY2654"/>
                <a:gd fmla="*/ 1336152 w 4713748" name="connsiteX2655"/>
                <a:gd fmla="*/ 2323802 h 2722945" name="connsiteY2655"/>
                <a:gd fmla="*/ 1335867 w 4713748" name="connsiteX2656"/>
                <a:gd fmla="*/ 2323516 h 2722945" name="connsiteY2656"/>
                <a:gd fmla="*/ 1333652 w 4713748" name="connsiteX2657"/>
                <a:gd fmla="*/ 2323516 h 2722945" name="connsiteY2657"/>
                <a:gd fmla="*/ 1335867 w 4713748" name="connsiteX2658"/>
                <a:gd fmla="*/ 2321295 h 2722945" name="connsiteY2658"/>
                <a:gd fmla="*/ 1333652 w 4713748" name="connsiteX2659"/>
                <a:gd fmla="*/ 2321295 h 2722945" name="connsiteY2659"/>
                <a:gd fmla="*/ 1335867 w 4713748" name="connsiteX2660"/>
                <a:gd fmla="*/ 2314632 h 2722945" name="connsiteY2660"/>
                <a:gd fmla="*/ 1335867 w 4713748" name="connsiteX2661"/>
                <a:gd fmla="*/ 2307969 h 2722945" name="connsiteY2661"/>
                <a:gd fmla="*/ 1338081 w 4713748" name="connsiteX2662"/>
                <a:gd fmla="*/ 2307969 h 2722945" name="connsiteY2662"/>
                <a:gd fmla="*/ 1338081 w 4713748" name="connsiteX2663"/>
                <a:gd fmla="*/ 2305747 h 2722945" name="connsiteY2663"/>
                <a:gd fmla="*/ 1338376 w 4713748" name="connsiteX2664"/>
                <a:gd fmla="*/ 2306044 h 2722945" name="connsiteY2664"/>
                <a:gd fmla="*/ 1338376 w 4713748" name="connsiteX2665"/>
                <a:gd fmla="*/ 2305778 h 2722945" name="connsiteY2665"/>
                <a:gd fmla="*/ 1339767 w 4713748" name="connsiteX2666"/>
                <a:gd fmla="*/ 2305778 h 2722945" name="connsiteY2666"/>
                <a:gd fmla="*/ 1340295 w 4713748" name="connsiteX2667"/>
                <a:gd fmla="*/ 2305778 h 2722945" name="connsiteY2667"/>
                <a:gd fmla="*/ 1340295 w 4713748" name="connsiteX2668"/>
                <a:gd fmla="*/ 2303526 h 2722945" name="connsiteY2668"/>
                <a:gd fmla="*/ 1340295 w 4713748" name="connsiteX2669"/>
                <a:gd fmla="*/ 2299084 h 2722945" name="connsiteY2669"/>
                <a:gd fmla="*/ 1342509 w 4713748" name="connsiteX2670"/>
                <a:gd fmla="*/ 2285758 h 2722945" name="connsiteY2670"/>
                <a:gd fmla="*/ 139640 w 4713748" name="connsiteX2671"/>
                <a:gd fmla="*/ 2263414 h 2722945" name="connsiteY2671"/>
                <a:gd fmla="*/ 129196 w 4713748" name="connsiteX2672"/>
                <a:gd fmla="*/ 2266387 h 2722945" name="connsiteY2672"/>
                <a:gd fmla="*/ 50664 w 4713748" name="connsiteX2673"/>
                <a:gd fmla="*/ 2305508 h 2722945" name="connsiteY2673"/>
                <a:gd fmla="*/ 61764 w 4713748" name="connsiteX2674"/>
                <a:gd fmla="*/ 2296629 h 2722945" name="connsiteY2674"/>
                <a:gd fmla="*/ 121149 w 4713748" name="connsiteX2675"/>
                <a:gd fmla="*/ 2267496 h 2722945" name="connsiteY2675"/>
                <a:gd fmla="*/ 1526419 w 4713748" name="connsiteX2676"/>
                <a:gd fmla="*/ 2256341 h 2722945" name="connsiteY2676"/>
                <a:gd fmla="*/ 1525610 w 4713748" name="connsiteX2677"/>
                <a:gd fmla="*/ 2257945 h 2722945" name="connsiteY2677"/>
                <a:gd fmla="*/ 1526419 w 4713748" name="connsiteX2678"/>
                <a:gd fmla="*/ 2258274 h 2722945" name="connsiteY2678"/>
                <a:gd fmla="*/ 211917 w 4713748" name="connsiteX2679"/>
                <a:gd fmla="*/ 2247457 h 2722945" name="connsiteY2679"/>
                <a:gd fmla="*/ 194259 w 4713748" name="connsiteX2680"/>
                <a:gd fmla="*/ 2251355 h 2722945" name="connsiteY2680"/>
                <a:gd fmla="*/ 177204 w 4713748" name="connsiteX2681"/>
                <a:gd fmla="*/ 2254456 h 2722945" name="connsiteY2681"/>
                <a:gd fmla="*/ 185735 w 4713748" name="connsiteX2682"/>
                <a:gd fmla="*/ 2253237 h 2722945" name="connsiteY2682"/>
                <a:gd fmla="*/ 139640 w 4713748" name="connsiteX2683"/>
                <a:gd fmla="*/ 2263414 h 2722945" name="connsiteY2683"/>
                <a:gd fmla="*/ 181470 w 4713748" name="connsiteX2684"/>
                <a:gd fmla="*/ 2251508 h 2722945" name="connsiteY2684"/>
                <a:gd fmla="*/ 1544520 w 4713748" name="connsiteX2685"/>
                <a:gd fmla="*/ 2245421 h 2722945" name="connsiteY2685"/>
                <a:gd fmla="*/ 1542312 w 4713748" name="connsiteX2686"/>
                <a:gd fmla="*/ 2252066 h 2722945" name="connsiteY2686"/>
                <a:gd fmla="*/ 1543048 w 4713748" name="connsiteX2687"/>
                <a:gd fmla="*/ 2249113 h 2722945" name="connsiteY2687"/>
                <a:gd fmla="*/ 280528 w 4713748" name="connsiteX2688"/>
                <a:gd fmla="*/ 2241820 h 2722945" name="connsiteY2688"/>
                <a:gd fmla="*/ 270444 w 4713748" name="connsiteX2689"/>
                <a:gd fmla="*/ 2243080 h 2722945" name="connsiteY2689"/>
                <a:gd fmla="*/ 268224 w 4713748" name="connsiteX2690"/>
                <a:gd fmla="*/ 2243358 h 2722945" name="connsiteY2690"/>
                <a:gd fmla="*/ 263784 w 4713748" name="connsiteX2691"/>
                <a:gd fmla="*/ 2243358 h 2722945" name="connsiteY2691"/>
                <a:gd fmla="*/ 275643 w 4713748" name="connsiteX2692"/>
                <a:gd fmla="*/ 2241996 h 2722945" name="connsiteY2692"/>
                <a:gd fmla="*/ 264944 w 4713748" name="connsiteX2693"/>
                <a:gd fmla="*/ 2241436 h 2722945" name="connsiteY2693"/>
                <a:gd fmla="*/ 262119 w 4713748" name="connsiteX2694"/>
                <a:gd fmla="*/ 2241693 h 2722945" name="connsiteY2694"/>
                <a:gd fmla="*/ 226044 w 4713748" name="connsiteX2695"/>
                <a:gd fmla="*/ 2245577 h 2722945" name="connsiteY2695"/>
                <a:gd fmla="*/ 211917 w 4713748" name="connsiteX2696"/>
                <a:gd fmla="*/ 2247457 h 2722945" name="connsiteY2696"/>
                <a:gd fmla="*/ 230484 w 4713748" name="connsiteX2697"/>
                <a:gd fmla="*/ 2243358 h 2722945" name="connsiteY2697"/>
                <a:gd fmla="*/ 285984 w 4713748" name="connsiteX2698"/>
                <a:gd fmla="*/ 2241138 h 2722945" name="connsiteY2698"/>
                <a:gd fmla="*/ 311259 w 4713748" name="connsiteX2699"/>
                <a:gd fmla="*/ 2241138 h 2722945" name="connsiteY2699"/>
                <a:gd fmla="*/ 297465 w 4713748" name="connsiteX2700"/>
                <a:gd fmla="*/ 2241207 h 2722945" name="connsiteY2700"/>
                <a:gd fmla="*/ 280528 w 4713748" name="connsiteX2701"/>
                <a:gd fmla="*/ 2241820 h 2722945" name="connsiteY2701"/>
                <a:gd fmla="*/ 268224 w 4713748" name="connsiteX2702"/>
                <a:gd fmla="*/ 2241138 h 2722945" name="connsiteY2702"/>
                <a:gd fmla="*/ 265896 w 4713748" name="connsiteX2703"/>
                <a:gd fmla="*/ 2241383 h 2722945" name="connsiteY2703"/>
                <a:gd fmla="*/ 264944 w 4713748" name="connsiteX2704"/>
                <a:gd fmla="*/ 2241436 h 2722945" name="connsiteY2704"/>
                <a:gd fmla="*/ 317608 w 4713748" name="connsiteX2705"/>
                <a:gd fmla="*/ 2241106 h 2722945" name="connsiteY2705"/>
                <a:gd fmla="*/ 317064 w 4713748" name="connsiteX2706"/>
                <a:gd fmla="*/ 2241138 h 2722945" name="connsiteY2706"/>
                <a:gd fmla="*/ 311259 w 4713748" name="connsiteX2707"/>
                <a:gd fmla="*/ 2241138 h 2722945" name="connsiteY2707"/>
                <a:gd fmla="*/ 2654697 w 4713748" name="connsiteX2708"/>
                <a:gd fmla="*/ 2239409 h 2722945" name="connsiteY2708"/>
                <a:gd fmla="*/ 2650716 w 4713748" name="connsiteX2709"/>
                <a:gd fmla="*/ 2242706 h 2722945" name="connsiteY2709"/>
                <a:gd fmla="*/ 2648642 w 4713748" name="connsiteX2710"/>
                <a:gd fmla="*/ 2243897 h 2722945" name="connsiteY2710"/>
                <a:gd fmla="*/ 2658826 w 4713748" name="connsiteX2711"/>
                <a:gd fmla="*/ 2236348 h 2722945" name="connsiteY2711"/>
                <a:gd fmla="*/ 2657086 w 4713748" name="connsiteX2712"/>
                <a:gd fmla="*/ 2239788 h 2722945" name="connsiteY2712"/>
                <a:gd fmla="*/ 2655097 w 4713748" name="connsiteX2713"/>
                <a:gd fmla="*/ 2241508 h 2722945" name="connsiteY2713"/>
                <a:gd fmla="*/ 2652114 w 4713748" name="connsiteX2714"/>
                <a:gd fmla="*/ 2242982 h 2722945" name="connsiteY2714"/>
                <a:gd fmla="*/ 2645402 w 4713748" name="connsiteX2715"/>
                <a:gd fmla="*/ 2249617 h 2722945" name="connsiteY2715"/>
                <a:gd fmla="*/ 2658826 w 4713748" name="connsiteX2716"/>
                <a:gd fmla="*/ 2236348 h 2722945" name="connsiteY2716"/>
                <a:gd fmla="*/ 369789 w 4713748" name="connsiteX2717"/>
                <a:gd fmla="*/ 2235589 h 2722945" name="connsiteY2717"/>
                <a:gd fmla="*/ 519083 w 4713748" name="connsiteX2718"/>
                <a:gd fmla="*/ 2241138 h 2722945" name="connsiteY2718"/>
                <a:gd fmla="*/ 792143 w 4713748" name="connsiteX2719"/>
                <a:gd fmla="*/ 2274433 h 2722945" name="connsiteY2719"/>
                <a:gd fmla="*/ 805463 w 4713748" name="connsiteX2720"/>
                <a:gd fmla="*/ 2276652 h 2722945" name="connsiteY2720"/>
                <a:gd fmla="*/ 847643 w 4713748" name="connsiteX2721"/>
                <a:gd fmla="*/ 2281092 h 2722945" name="connsiteY2721"/>
                <a:gd fmla="*/ 918683 w 4713748" name="connsiteX2722"/>
                <a:gd fmla="*/ 2292190 h 2722945" name="connsiteY2722"/>
                <a:gd fmla="*/ 949763 w 4713748" name="connsiteX2723"/>
                <a:gd fmla="*/ 2294410 h 2722945" name="connsiteY2723"/>
                <a:gd fmla="*/ 1007483 w 4713748" name="connsiteX2724"/>
                <a:gd fmla="*/ 2301069 h 2722945" name="connsiteY2724"/>
                <a:gd fmla="*/ 1011923 w 4713748" name="connsiteX2725"/>
                <a:gd fmla="*/ 2301069 h 2722945" name="connsiteY2725"/>
                <a:gd fmla="*/ 1023023 w 4713748" name="connsiteX2726"/>
                <a:gd fmla="*/ 2303288 h 2722945" name="connsiteY2726"/>
                <a:gd fmla="*/ 1043003 w 4713748" name="connsiteX2727"/>
                <a:gd fmla="*/ 2305508 h 2722945" name="connsiteY2727"/>
                <a:gd fmla="*/ 1120703 w 4713748" name="connsiteX2728"/>
                <a:gd fmla="*/ 2312167 h 2722945" name="connsiteY2728"/>
                <a:gd fmla="*/ 1118483 w 4713748" name="connsiteX2729"/>
                <a:gd fmla="*/ 2314387 h 2722945" name="connsiteY2729"/>
                <a:gd fmla="*/ 1122090 w 4713748" name="connsiteX2730"/>
                <a:gd fmla="*/ 2314387 h 2722945" name="connsiteY2730"/>
                <a:gd fmla="*/ 1122923 w 4713748" name="connsiteX2731"/>
                <a:gd fmla="*/ 2314387 h 2722945" name="connsiteY2731"/>
                <a:gd fmla="*/ 1129583 w 4713748" name="connsiteX2732"/>
                <a:gd fmla="*/ 2314387 h 2722945" name="connsiteY2732"/>
                <a:gd fmla="*/ 1125143 w 4713748" name="connsiteX2733"/>
                <a:gd fmla="*/ 2316606 h 2722945" name="connsiteY2733"/>
                <a:gd fmla="*/ 1141793 w 4713748" name="connsiteX2734"/>
                <a:gd fmla="*/ 2317716 h 2722945" name="connsiteY2734"/>
                <a:gd fmla="*/ 1150610 w 4713748" name="connsiteX2735"/>
                <a:gd fmla="*/ 2318695 h 2722945" name="connsiteY2735"/>
                <a:gd fmla="*/ 1152127 w 4713748" name="connsiteX2736"/>
                <a:gd fmla="*/ 2314138 h 2722945" name="connsiteY2736"/>
                <a:gd fmla="*/ 1154355 w 4713748" name="connsiteX2737"/>
                <a:gd fmla="*/ 2311906 h 2722945" name="connsiteY2737"/>
                <a:gd fmla="*/ 1156583 w 4713748" name="connsiteX2738"/>
                <a:gd fmla="*/ 2307444 h 2722945" name="connsiteY2738"/>
                <a:gd fmla="*/ 1156583 w 4713748" name="connsiteX2739"/>
                <a:gd fmla="*/ 2305212 h 2722945" name="connsiteY2739"/>
                <a:gd fmla="*/ 1161040 w 4713748" name="connsiteX2740"/>
                <a:gd fmla="*/ 2300749 h 2722945" name="connsiteY2740"/>
                <a:gd fmla="*/ 1163268 w 4713748" name="connsiteX2741"/>
                <a:gd fmla="*/ 2300749 h 2722945" name="connsiteY2741"/>
                <a:gd fmla="*/ 1165496 w 4713748" name="connsiteX2742"/>
                <a:gd fmla="*/ 2302981 h 2722945" name="connsiteY2742"/>
                <a:gd fmla="*/ 1167725 w 4713748" name="connsiteX2743"/>
                <a:gd fmla="*/ 2300749 h 2722945" name="connsiteY2743"/>
                <a:gd fmla="*/ 1169953 w 4713748" name="connsiteX2744"/>
                <a:gd fmla="*/ 2305212 h 2722945" name="connsiteY2744"/>
                <a:gd fmla="*/ 1169953 w 4713748" name="connsiteX2745"/>
                <a:gd fmla="*/ 2307444 h 2722945" name="connsiteY2745"/>
                <a:gd fmla="*/ 1169953 w 4713748" name="connsiteX2746"/>
                <a:gd fmla="*/ 2309675 h 2722945" name="connsiteY2746"/>
                <a:gd fmla="*/ 1167725 w 4713748" name="connsiteX2747"/>
                <a:gd fmla="*/ 2311906 h 2722945" name="connsiteY2747"/>
                <a:gd fmla="*/ 1167725 w 4713748" name="connsiteX2748"/>
                <a:gd fmla="*/ 2309675 h 2722945" name="connsiteY2748"/>
                <a:gd fmla="*/ 1165496 w 4713748" name="connsiteX2749"/>
                <a:gd fmla="*/ 2309675 h 2722945" name="connsiteY2749"/>
                <a:gd fmla="*/ 1165496 w 4713748" name="connsiteX2750"/>
                <a:gd fmla="*/ 2311906 h 2722945" name="connsiteY2750"/>
                <a:gd fmla="*/ 1163268 w 4713748" name="connsiteX2751"/>
                <a:gd fmla="*/ 2311906 h 2722945" name="connsiteY2751"/>
                <a:gd fmla="*/ 1158812 w 4713748" name="connsiteX2752"/>
                <a:gd fmla="*/ 2316369 h 2722945" name="connsiteY2752"/>
                <a:gd fmla="*/ 1154355 w 4713748" name="connsiteX2753"/>
                <a:gd fmla="*/ 2320832 h 2722945" name="connsiteY2753"/>
                <a:gd fmla="*/ 1152127 w 4713748" name="connsiteX2754"/>
                <a:gd fmla="*/ 2325295 h 2722945" name="connsiteY2754"/>
                <a:gd fmla="*/ 1149899 w 4713748" name="connsiteX2755"/>
                <a:gd fmla="*/ 2329758 h 2722945" name="connsiteY2755"/>
                <a:gd fmla="*/ 1149899 w 4713748" name="connsiteX2756"/>
                <a:gd fmla="*/ 2331989 h 2722945" name="connsiteY2756"/>
                <a:gd fmla="*/ 1147670 w 4713748" name="connsiteX2757"/>
                <a:gd fmla="*/ 2336452 h 2722945" name="connsiteY2757"/>
                <a:gd fmla="*/ 1147670 w 4713748" name="connsiteX2758"/>
                <a:gd fmla="*/ 2338684 h 2722945" name="connsiteY2758"/>
                <a:gd fmla="*/ 1145442 w 4713748" name="connsiteX2759"/>
                <a:gd fmla="*/ 2340915 h 2722945" name="connsiteY2759"/>
                <a:gd fmla="*/ 1143214 w 4713748" name="connsiteX2760"/>
                <a:gd fmla="*/ 2343146 h 2722945" name="connsiteY2760"/>
                <a:gd fmla="*/ 1143214 w 4713748" name="connsiteX2761"/>
                <a:gd fmla="*/ 2345378 h 2722945" name="connsiteY2761"/>
                <a:gd fmla="*/ 1140986 w 4713748" name="connsiteX2762"/>
                <a:gd fmla="*/ 2352072 h 2722945" name="connsiteY2762"/>
                <a:gd fmla="*/ 1140986 w 4713748" name="connsiteX2763"/>
                <a:gd fmla="*/ 2354304 h 2722945" name="connsiteY2763"/>
                <a:gd fmla="*/ 1140986 w 4713748" name="connsiteX2764"/>
                <a:gd fmla="*/ 2356535 h 2722945" name="connsiteY2764"/>
                <a:gd fmla="*/ 1140986 w 4713748" name="connsiteX2765"/>
                <a:gd fmla="*/ 2360998 h 2722945" name="connsiteY2765"/>
                <a:gd fmla="*/ 1140986 w 4713748" name="connsiteX2766"/>
                <a:gd fmla="*/ 2363229 h 2722945" name="connsiteY2766"/>
                <a:gd fmla="*/ 1143214 w 4713748" name="connsiteX2767"/>
                <a:gd fmla="*/ 2345378 h 2722945" name="connsiteY2767"/>
                <a:gd fmla="*/ 1143214 w 4713748" name="connsiteX2768"/>
                <a:gd fmla="*/ 2349841 h 2722945" name="connsiteY2768"/>
                <a:gd fmla="*/ 1140986 w 4713748" name="connsiteX2769"/>
                <a:gd fmla="*/ 2365461 h 2722945" name="connsiteY2769"/>
                <a:gd fmla="*/ 1140986 w 4713748" name="connsiteX2770"/>
                <a:gd fmla="*/ 2372155 h 2722945" name="connsiteY2770"/>
                <a:gd fmla="*/ 1138757 w 4713748" name="connsiteX2771"/>
                <a:gd fmla="*/ 2367692 h 2722945" name="connsiteY2771"/>
                <a:gd fmla="*/ 1142684 w 4713748" name="connsiteX2772"/>
                <a:gd fmla="*/ 2381454 h 2722945" name="connsiteY2772"/>
                <a:gd fmla="*/ 1153941 w 4713748" name="connsiteX2773"/>
                <a:gd fmla="*/ 2381974 h 2722945" name="connsiteY2773"/>
                <a:gd fmla="*/ 1172365 w 4713748" name="connsiteX2774"/>
                <a:gd fmla="*/ 2385606 h 2722945" name="connsiteY2774"/>
                <a:gd fmla="*/ 1171529 w 4713748" name="connsiteX2775"/>
                <a:gd fmla="*/ 2385467 h 2722945" name="connsiteY2775"/>
                <a:gd fmla="*/ 1173180 w 4713748" name="connsiteX2776"/>
                <a:gd fmla="*/ 2386083 h 2722945" name="connsiteY2776"/>
                <a:gd fmla="*/ 1156513 w 4713748" name="connsiteX2777"/>
                <a:gd fmla="*/ 2383807 h 2722945" name="connsiteY2777"/>
                <a:gd fmla="*/ 1140338 w 4713748" name="connsiteX2778"/>
                <a:gd fmla="*/ 2383450 h 2722945" name="connsiteY2778"/>
                <a:gd fmla="*/ 1140249 w 4713748" name="connsiteX2779"/>
                <a:gd fmla="*/ 2384613 h 2722945" name="connsiteY2779"/>
                <a:gd fmla="*/ 1138308 w 4713748" name="connsiteX2780"/>
                <a:gd fmla="*/ 2389880 h 2722945" name="connsiteY2780"/>
                <a:gd fmla="*/ 1138308 w 4713748" name="connsiteX2781"/>
                <a:gd fmla="*/ 2394315 h 2722945" name="connsiteY2781"/>
                <a:gd fmla="*/ 1133871 w 4713748" name="connsiteX2782"/>
                <a:gd fmla="*/ 2403186 h 2722945" name="connsiteY2782"/>
                <a:gd fmla="*/ 1133871 w 4713748" name="connsiteX2783"/>
                <a:gd fmla="*/ 2405403 h 2722945" name="connsiteY2783"/>
                <a:gd fmla="*/ 1107254 w 4713748" name="connsiteX2784"/>
                <a:gd fmla="*/ 2425362 h 2722945" name="connsiteY2784"/>
                <a:gd fmla="*/ 1076200 w 4713748" name="connsiteX2785"/>
                <a:gd fmla="*/ 2436450 h 2722945" name="connsiteY2785"/>
                <a:gd fmla="*/ 1073982 w 4713748" name="connsiteX2786"/>
                <a:gd fmla="*/ 2436450 h 2722945" name="connsiteY2786"/>
                <a:gd fmla="*/ 1065110 w 4713748" name="connsiteX2787"/>
                <a:gd fmla="*/ 2436450 h 2722945" name="connsiteY2787"/>
                <a:gd fmla="*/ 1042929 w 4713748" name="connsiteX2788"/>
                <a:gd fmla="*/ 2438667 h 2722945" name="connsiteY2788"/>
                <a:gd fmla="*/ 1025184 w 4713748" name="connsiteX2789"/>
                <a:gd fmla="*/ 2436450 h 2722945" name="connsiteY2789"/>
                <a:gd fmla="*/ 960859 w 4713748" name="connsiteX2790"/>
                <a:gd fmla="*/ 2423144 h 2722945" name="connsiteY2790"/>
                <a:gd fmla="*/ 872134 w 4713748" name="connsiteX2791"/>
                <a:gd fmla="*/ 2396533 h 2722945" name="connsiteY2791"/>
                <a:gd fmla="*/ 805591 w 4713748" name="connsiteX2792"/>
                <a:gd fmla="*/ 2367704 h 2722945" name="connsiteY2792"/>
                <a:gd fmla="*/ 765665 w 4713748" name="connsiteX2793"/>
                <a:gd fmla="*/ 2358834 h 2722945" name="connsiteY2793"/>
                <a:gd fmla="*/ 707994 w 4713748" name="connsiteX2794"/>
                <a:gd fmla="*/ 2349963 h 2722945" name="connsiteY2794"/>
                <a:gd fmla="*/ 668068 w 4713748" name="connsiteX2795"/>
                <a:gd fmla="*/ 2345528 h 2722945" name="connsiteY2795"/>
                <a:gd fmla="*/ 652541 w 4713748" name="connsiteX2796"/>
                <a:gd fmla="*/ 2343310 h 2722945" name="connsiteY2796"/>
                <a:gd fmla="*/ 630360 w 4713748" name="connsiteX2797"/>
                <a:gd fmla="*/ 2341093 h 2722945" name="connsiteY2797"/>
                <a:gd fmla="*/ 597089 w 4713748" name="connsiteX2798"/>
                <a:gd fmla="*/ 2336658 h 2722945" name="connsiteY2798"/>
                <a:gd fmla="*/ 554944 w 4713748" name="connsiteX2799"/>
                <a:gd fmla="*/ 2332222 h 2722945" name="connsiteY2799"/>
                <a:gd fmla="*/ 548290 w 4713748" name="connsiteX2800"/>
                <a:gd fmla="*/ 2332222 h 2722945" name="connsiteY2800"/>
                <a:gd fmla="*/ 528327 w 4713748" name="connsiteX2801"/>
                <a:gd fmla="*/ 2332222 h 2722945" name="connsiteY2801"/>
                <a:gd fmla="*/ 464002 w 4713748" name="connsiteX2802"/>
                <a:gd fmla="*/ 2330005 h 2722945" name="connsiteY2802"/>
                <a:gd fmla="*/ 439472 w 4713748" name="connsiteX2803"/>
                <a:gd fmla="*/ 2329251 h 2722945" name="connsiteY2803"/>
                <a:gd fmla="*/ 521673 w 4713748" name="connsiteX2804"/>
                <a:gd fmla="*/ 2330005 h 2722945" name="connsiteY2804"/>
                <a:gd fmla="*/ 439603 w 4713748" name="connsiteX2805"/>
                <a:gd fmla="*/ 2327787 h 2722945" name="connsiteY2805"/>
                <a:gd fmla="*/ 435166 w 4713748" name="connsiteX2806"/>
                <a:gd fmla="*/ 2327787 h 2722945" name="connsiteY2806"/>
                <a:gd fmla="*/ 432394 w 4713748" name="connsiteX2807"/>
                <a:gd fmla="*/ 2327787 h 2722945" name="connsiteY2807"/>
                <a:gd fmla="*/ 415758 w 4713748" name="connsiteX2808"/>
                <a:gd fmla="*/ 2327787 h 2722945" name="connsiteY2808"/>
                <a:gd fmla="*/ 412985 w 4713748" name="connsiteX2809"/>
                <a:gd fmla="*/ 2327787 h 2722945" name="connsiteY2809"/>
                <a:gd fmla="*/ 355314 w 4713748" name="connsiteX2810"/>
                <a:gd fmla="*/ 2327787 h 2722945" name="connsiteY2810"/>
                <a:gd fmla="*/ 315388 w 4713748" name="connsiteX2811"/>
                <a:gd fmla="*/ 2327787 h 2722945" name="connsiteY2811"/>
                <a:gd fmla="*/ 286553 w 4713748" name="connsiteX2812"/>
                <a:gd fmla="*/ 2327787 h 2722945" name="connsiteY2812"/>
                <a:gd fmla="*/ 286046 w 4713748" name="connsiteX2813"/>
                <a:gd fmla="*/ 2327844 h 2722945" name="connsiteY2813"/>
                <a:gd fmla="*/ 279899 w 4713748" name="connsiteX2814"/>
                <a:gd fmla="*/ 2327787 h 2722945" name="connsiteY2814"/>
                <a:gd fmla="*/ 275462 w 4713748" name="connsiteX2815"/>
                <a:gd fmla="*/ 2327787 h 2722945" name="connsiteY2815"/>
                <a:gd fmla="*/ 237755 w 4713748" name="connsiteX2816"/>
                <a:gd fmla="*/ 2330005 h 2722945" name="connsiteY2816"/>
                <a:gd fmla="*/ 211119 w 4713748" name="connsiteX2817"/>
                <a:gd fmla="*/ 2331841 h 2722945" name="connsiteY2817"/>
                <a:gd fmla="*/ 225890 w 4713748" name="connsiteX2818"/>
                <a:gd fmla="*/ 2329822 h 2722945" name="connsiteY2818"/>
                <a:gd fmla="*/ 266590 w 4713748" name="connsiteX2819"/>
                <a:gd fmla="*/ 2327787 h 2722945" name="connsiteY2819"/>
                <a:gd fmla="*/ 260213 w 4713748" name="connsiteX2820"/>
                <a:gd fmla="*/ 2328064 h 2722945" name="connsiteY2820"/>
                <a:gd fmla="*/ 225937 w 4713748" name="connsiteX2821"/>
                <a:gd fmla="*/ 2329815 h 2722945" name="connsiteY2821"/>
                <a:gd fmla="*/ 228605 w 4713748" name="connsiteX2822"/>
                <a:gd fmla="*/ 2329450 h 2722945" name="connsiteY2822"/>
                <a:gd fmla="*/ 523891 w 4713748" name="connsiteX2823"/>
                <a:gd fmla="*/ 2325570 h 2722945" name="connsiteY2823"/>
                <a:gd fmla="*/ 801155 w 4713748" name="connsiteX2824"/>
                <a:gd fmla="*/ 2363269 h 2722945" name="connsiteY2824"/>
                <a:gd fmla="*/ 816682 w 4713748" name="connsiteX2825"/>
                <a:gd fmla="*/ 2367704 h 2722945" name="connsiteY2825"/>
                <a:gd fmla="*/ 854389 w 4713748" name="connsiteX2826"/>
                <a:gd fmla="*/ 2383227 h 2722945" name="connsiteY2826"/>
                <a:gd fmla="*/ 923151 w 4713748" name="connsiteX2827"/>
                <a:gd fmla="*/ 2407621 h 2722945" name="connsiteY2827"/>
                <a:gd fmla="*/ 956422 w 4713748" name="connsiteX2828"/>
                <a:gd fmla="*/ 2416491 h 2722945" name="connsiteY2828"/>
                <a:gd fmla="*/ 1011875 w 4713748" name="connsiteX2829"/>
                <a:gd fmla="*/ 2427579 h 2722945" name="connsiteY2829"/>
                <a:gd fmla="*/ 1018530 w 4713748" name="connsiteX2830"/>
                <a:gd fmla="*/ 2425362 h 2722945" name="connsiteY2830"/>
                <a:gd fmla="*/ 1029620 w 4713748" name="connsiteX2831"/>
                <a:gd fmla="*/ 2427579 h 2722945" name="connsiteY2831"/>
                <a:gd fmla="*/ 1049583 w 4713748" name="connsiteX2832"/>
                <a:gd fmla="*/ 2427579 h 2722945" name="connsiteY2832"/>
                <a:gd fmla="*/ 1120563 w 4713748" name="connsiteX2833"/>
                <a:gd fmla="*/ 2403186 h 2722945" name="connsiteY2833"/>
                <a:gd fmla="*/ 1118345 w 4713748" name="connsiteX2834"/>
                <a:gd fmla="*/ 2405403 h 2722945" name="connsiteY2834"/>
                <a:gd fmla="*/ 1122781 w 4713748" name="connsiteX2835"/>
                <a:gd fmla="*/ 2400968 h 2722945" name="connsiteY2835"/>
                <a:gd fmla="*/ 1120840 w 4713748" name="connsiteX2836"/>
                <a:gd fmla="*/ 2404017 h 2722945" name="connsiteY2836"/>
                <a:gd fmla="*/ 1125943 w 4713748" name="connsiteX2837"/>
                <a:gd fmla="*/ 2399803 h 2722945" name="connsiteY2837"/>
                <a:gd fmla="*/ 1124999 w 4713748" name="connsiteX2838"/>
                <a:gd fmla="*/ 2400968 h 2722945" name="connsiteY2838"/>
                <a:gd fmla="*/ 1127217 w 4713748" name="connsiteX2839"/>
                <a:gd fmla="*/ 2398750 h 2722945" name="connsiteY2839"/>
                <a:gd fmla="*/ 1125943 w 4713748" name="connsiteX2840"/>
                <a:gd fmla="*/ 2399803 h 2722945" name="connsiteY2840"/>
                <a:gd fmla="*/ 1134426 w 4713748" name="connsiteX2841"/>
                <a:gd fmla="*/ 2389326 h 2722945" name="connsiteY2841"/>
                <a:gd fmla="*/ 1138762 w 4713748" name="connsiteX2842"/>
                <a:gd fmla="*/ 2383415 h 2722945" name="connsiteY2842"/>
                <a:gd fmla="*/ 1131486 w 4713748" name="connsiteX2843"/>
                <a:gd fmla="*/ 2383254 h 2722945" name="connsiteY2843"/>
                <a:gd fmla="*/ 1133710 w 4713748" name="connsiteX2844"/>
                <a:gd fmla="*/ 2381040 h 2722945" name="connsiteY2844"/>
                <a:gd fmla="*/ 1140281 w 4713748" name="connsiteX2845"/>
                <a:gd fmla="*/ 2381343 h 2722945" name="connsiteY2845"/>
                <a:gd fmla="*/ 1140526 w 4713748" name="connsiteX2846"/>
                <a:gd fmla="*/ 2381010 h 2722945" name="connsiteY2846"/>
                <a:gd fmla="*/ 1140499 w 4713748" name="connsiteX2847"/>
                <a:gd fmla="*/ 2381353 h 2722945" name="connsiteY2847"/>
                <a:gd fmla="*/ 1142629 w 4713748" name="connsiteX2848"/>
                <a:gd fmla="*/ 2381452 h 2722945" name="connsiteY2848"/>
                <a:gd fmla="*/ 1138479 w 4713748" name="connsiteX2849"/>
                <a:gd fmla="*/ 2368250 h 2722945" name="connsiteY2849"/>
                <a:gd fmla="*/ 1138757 w 4713748" name="connsiteX2850"/>
                <a:gd fmla="*/ 2343146 h 2722945" name="connsiteY2850"/>
                <a:gd fmla="*/ 1139288 w 4713748" name="connsiteX2851"/>
                <a:gd fmla="*/ 2341950 h 2722945" name="connsiteY2851"/>
                <a:gd fmla="*/ 1138215 w 4713748" name="connsiteX2852"/>
                <a:gd fmla="*/ 2343023 h 2722945" name="connsiteY2852"/>
                <a:gd fmla="*/ 1135996 w 4713748" name="connsiteX2853"/>
                <a:gd fmla="*/ 2345242 h 2722945" name="connsiteY2853"/>
                <a:gd fmla="*/ 1127119 w 4713748" name="connsiteX2854"/>
                <a:gd fmla="*/ 2347461 h 2722945" name="connsiteY2854"/>
                <a:gd fmla="*/ 1124900 w 4713748" name="connsiteX2855"/>
                <a:gd fmla="*/ 2349681 h 2722945" name="connsiteY2855"/>
                <a:gd fmla="*/ 1098269 w 4713748" name="connsiteX2856"/>
                <a:gd fmla="*/ 2362996 h 2722945" name="connsiteY2856"/>
                <a:gd fmla="*/ 1069418 w 4713748" name="connsiteX2857"/>
                <a:gd fmla="*/ 2374092 h 2722945" name="connsiteY2857"/>
                <a:gd fmla="*/ 1067199 w 4713748" name="connsiteX2858"/>
                <a:gd fmla="*/ 2374092 h 2722945" name="connsiteY2858"/>
                <a:gd fmla="*/ 1064979 w 4713748" name="connsiteX2859"/>
                <a:gd fmla="*/ 2374092 h 2722945" name="connsiteY2859"/>
                <a:gd fmla="*/ 1056102 w 4713748" name="connsiteX2860"/>
                <a:gd fmla="*/ 2376311 h 2722945" name="connsiteY2860"/>
                <a:gd fmla="*/ 1058322 w 4713748" name="connsiteX2861"/>
                <a:gd fmla="*/ 2376311 h 2722945" name="connsiteY2861"/>
                <a:gd fmla="*/ 1036129 w 4713748" name="connsiteX2862"/>
                <a:gd fmla="*/ 2382969 h 2722945" name="connsiteY2862"/>
                <a:gd fmla="*/ 1018375 w 4713748" name="connsiteX2863"/>
                <a:gd fmla="*/ 2385188 h 2722945" name="connsiteY2863"/>
                <a:gd fmla="*/ 951797 w 4713748" name="connsiteX2864"/>
                <a:gd fmla="*/ 2374092 h 2722945" name="connsiteY2864"/>
                <a:gd fmla="*/ 863026 w 4713748" name="connsiteX2865"/>
                <a:gd fmla="*/ 2340804 h 2722945" name="connsiteY2865"/>
                <a:gd fmla="*/ 794228 w 4713748" name="connsiteX2866"/>
                <a:gd fmla="*/ 2318611 h 2722945" name="connsiteY2866"/>
                <a:gd fmla="*/ 754282 w 4713748" name="connsiteX2867"/>
                <a:gd fmla="*/ 2309734 h 2722945" name="connsiteY2867"/>
                <a:gd fmla="*/ 694361 w 4713748" name="connsiteX2868"/>
                <a:gd fmla="*/ 2303077 h 2722945" name="connsiteY2868"/>
                <a:gd fmla="*/ 654414 w 4713748" name="connsiteX2869"/>
                <a:gd fmla="*/ 2298638 h 2722945" name="connsiteY2869"/>
                <a:gd fmla="*/ 638879 w 4713748" name="connsiteX2870"/>
                <a:gd fmla="*/ 2298638 h 2722945" name="connsiteY2870"/>
                <a:gd fmla="*/ 616687 w 4713748" name="connsiteX2871"/>
                <a:gd fmla="*/ 2296419 h 2722945" name="connsiteY2871"/>
                <a:gd fmla="*/ 583398 w 4713748" name="connsiteX2872"/>
                <a:gd fmla="*/ 2291981 h 2722945" name="connsiteY2872"/>
                <a:gd fmla="*/ 541231 w 4713748" name="connsiteX2873"/>
                <a:gd fmla="*/ 2287542 h 2722945" name="connsiteY2873"/>
                <a:gd fmla="*/ 532354 w 4713748" name="connsiteX2874"/>
                <a:gd fmla="*/ 2287542 h 2722945" name="connsiteY2874"/>
                <a:gd fmla="*/ 512381 w 4713748" name="connsiteX2875"/>
                <a:gd fmla="*/ 2287542 h 2722945" name="connsiteY2875"/>
                <a:gd fmla="*/ 448022 w 4713748" name="connsiteX2876"/>
                <a:gd fmla="*/ 2285323 h 2722945" name="connsiteY2876"/>
                <a:gd fmla="*/ 407070 w 4713748" name="connsiteX2877"/>
                <a:gd fmla="*/ 2283693 h 2722945" name="connsiteY2877"/>
                <a:gd fmla="*/ 361404 w 4713748" name="connsiteX2878"/>
                <a:gd fmla="*/ 2282699 h 2722945" name="connsiteY2878"/>
                <a:gd fmla="*/ 505723 w 4713748" name="connsiteX2879"/>
                <a:gd fmla="*/ 2285323 h 2722945" name="connsiteY2879"/>
                <a:gd fmla="*/ 423610 w 4713748" name="connsiteX2880"/>
                <a:gd fmla="*/ 2280884 h 2722945" name="connsiteY2880"/>
                <a:gd fmla="*/ 396979 w 4713748" name="connsiteX2881"/>
                <a:gd fmla="*/ 2280884 h 2722945" name="connsiteY2881"/>
                <a:gd fmla="*/ 339278 w 4713748" name="connsiteX2882"/>
                <a:gd fmla="*/ 2280884 h 2722945" name="connsiteY2882"/>
                <a:gd fmla="*/ 299331 w 4713748" name="connsiteX2883"/>
                <a:gd fmla="*/ 2280884 h 2722945" name="connsiteY2883"/>
                <a:gd fmla="*/ 268261 w 4713748" name="connsiteX2884"/>
                <a:gd fmla="*/ 2280884 h 2722945" name="connsiteY2884"/>
                <a:gd fmla="*/ 261603 w 4713748" name="connsiteX2885"/>
                <a:gd fmla="*/ 2280884 h 2722945" name="connsiteY2885"/>
                <a:gd fmla="*/ 310756 w 4713748" name="connsiteX2886"/>
                <a:gd fmla="*/ 2281778 h 2722945" name="connsiteY2886"/>
                <a:gd fmla="*/ 278560 w 4713748" name="connsiteX2887"/>
                <a:gd fmla="*/ 2281266 h 2722945" name="connsiteY2887"/>
                <a:gd fmla="*/ 255990 w 4713748" name="connsiteX2888"/>
                <a:gd fmla="*/ 2280984 h 2722945" name="connsiteY2888"/>
                <a:gd fmla="*/ 255534 w 4713748" name="connsiteX2889"/>
                <a:gd fmla="*/ 2280980 h 2722945" name="connsiteY2889"/>
                <a:gd fmla="*/ 257165 w 4713748" name="connsiteX2890"/>
                <a:gd fmla="*/ 2280884 h 2722945" name="connsiteY2890"/>
                <a:gd fmla="*/ 252726 w 4713748" name="connsiteX2891"/>
                <a:gd fmla="*/ 2280884 h 2722945" name="connsiteY2891"/>
                <a:gd fmla="*/ 250507 w 4713748" name="connsiteX2892"/>
                <a:gd fmla="*/ 2280884 h 2722945" name="connsiteY2892"/>
                <a:gd fmla="*/ 243849 w 4713748" name="connsiteX2893"/>
                <a:gd fmla="*/ 2280884 h 2722945" name="connsiteY2893"/>
                <a:gd fmla="*/ 255534 w 4713748" name="connsiteX2894"/>
                <a:gd fmla="*/ 2280980 h 2722945" name="connsiteY2894"/>
                <a:gd fmla="*/ 252449 w 4713748" name="connsiteX2895"/>
                <a:gd fmla="*/ 2281162 h 2722945" name="connsiteY2895"/>
                <a:gd fmla="*/ 219437 w 4713748" name="connsiteX2896"/>
                <a:gd fmla="*/ 2283104 h 2722945" name="connsiteY2896"/>
                <a:gd fmla="*/ 190587 w 4713748" name="connsiteX2897"/>
                <a:gd fmla="*/ 2283381 h 2722945" name="connsiteY2897"/>
                <a:gd fmla="*/ 184516 w 4713748" name="connsiteX2898"/>
                <a:gd fmla="*/ 2283713 h 2722945" name="connsiteY2898"/>
                <a:gd fmla="*/ 208970 w 4713748" name="connsiteX2899"/>
                <a:gd fmla="*/ 2280797 h 2722945" name="connsiteY2899"/>
                <a:gd fmla="*/ 242185 w 4713748" name="connsiteX2900"/>
                <a:gd fmla="*/ 2279775 h 2722945" name="connsiteY2900"/>
                <a:gd fmla="*/ 242634 w 4713748" name="connsiteX2901"/>
                <a:gd fmla="*/ 2279693 h 2722945" name="connsiteY2901"/>
                <a:gd fmla="*/ 355368 w 4713748" name="connsiteX2902"/>
                <a:gd fmla="*/ 2276481 h 2722945" name="connsiteY2902"/>
                <a:gd fmla="*/ 510162 w 4713748" name="connsiteX2903"/>
                <a:gd fmla="*/ 2280884 h 2722945" name="connsiteY2903"/>
                <a:gd fmla="*/ 792009 w 4713748" name="connsiteX2904"/>
                <a:gd fmla="*/ 2311954 h 2722945" name="connsiteY2904"/>
                <a:gd fmla="*/ 805325 w 4713748" name="connsiteX2905"/>
                <a:gd fmla="*/ 2316392 h 2722945" name="connsiteY2905"/>
                <a:gd fmla="*/ 845272 w 4713748" name="connsiteX2906"/>
                <a:gd fmla="*/ 2329707 h 2722945" name="connsiteY2906"/>
                <a:gd fmla="*/ 914069 w 4713748" name="connsiteX2907"/>
                <a:gd fmla="*/ 2356338 h 2722945" name="connsiteY2907"/>
                <a:gd fmla="*/ 947358 w 4713748" name="connsiteX2908"/>
                <a:gd fmla="*/ 2365215 h 2722945" name="connsiteY2908"/>
                <a:gd fmla="*/ 1002840 w 4713748" name="connsiteX2909"/>
                <a:gd fmla="*/ 2376311 h 2722945" name="connsiteY2909"/>
                <a:gd fmla="*/ 1009498 w 4713748" name="connsiteX2910"/>
                <a:gd fmla="*/ 2374092 h 2722945" name="connsiteY2910"/>
                <a:gd fmla="*/ 1020594 w 4713748" name="connsiteX2911"/>
                <a:gd fmla="*/ 2374092 h 2722945" name="connsiteY2911"/>
                <a:gd fmla="*/ 1040567 w 4713748" name="connsiteX2912"/>
                <a:gd fmla="*/ 2369654 h 2722945" name="connsiteY2912"/>
                <a:gd fmla="*/ 1113803 w 4713748" name="connsiteX2913"/>
                <a:gd fmla="*/ 2343023 h 2722945" name="connsiteY2913"/>
                <a:gd fmla="*/ 1118242 w 4713748" name="connsiteX2914"/>
                <a:gd fmla="*/ 2340804 h 2722945" name="connsiteY2914"/>
                <a:gd fmla="*/ 1124900 w 4713748" name="connsiteX2915"/>
                <a:gd fmla="*/ 2340804 h 2722945" name="connsiteY2915"/>
                <a:gd fmla="*/ 1120461 w 4713748" name="connsiteX2916"/>
                <a:gd fmla="*/ 2343023 h 2722945" name="connsiteY2916"/>
                <a:gd fmla="*/ 1135441 w 4713748" name="connsiteX2917"/>
                <a:gd fmla="*/ 2337752 h 2722945" name="connsiteY2917"/>
                <a:gd fmla="*/ 1142061 w 4713748" name="connsiteX2918"/>
                <a:gd fmla="*/ 2335703 h 2722945" name="connsiteY2918"/>
                <a:gd fmla="*/ 1147670 w 4713748" name="connsiteX2919"/>
                <a:gd fmla="*/ 2323064 h 2722945" name="connsiteY2919"/>
                <a:gd fmla="*/ 1149899 w 4713748" name="connsiteX2920"/>
                <a:gd fmla="*/ 2320832 h 2722945" name="connsiteY2920"/>
                <a:gd fmla="*/ 1150177 w 4713748" name="connsiteX2921"/>
                <a:gd fmla="*/ 2319995 h 2722945" name="connsiteY2921"/>
                <a:gd fmla="*/ 1150428 w 4713748" name="connsiteX2922"/>
                <a:gd fmla="*/ 2319243 h 2722945" name="connsiteY2922"/>
                <a:gd fmla="*/ 1148175 w 4713748" name="connsiteX2923"/>
                <a:gd fmla="*/ 2319936 h 2722945" name="connsiteY2923"/>
                <a:gd fmla="*/ 1142903 w 4713748" name="connsiteX2924"/>
                <a:gd fmla="*/ 2321046 h 2722945" name="connsiteY2924"/>
                <a:gd fmla="*/ 1140683 w 4713748" name="connsiteX2925"/>
                <a:gd fmla="*/ 2323265 h 2722945" name="connsiteY2925"/>
                <a:gd fmla="*/ 1131803 w 4713748" name="connsiteX2926"/>
                <a:gd fmla="*/ 2323265 h 2722945" name="connsiteY2926"/>
                <a:gd fmla="*/ 1127363 w 4713748" name="connsiteX2927"/>
                <a:gd fmla="*/ 2323265 h 2722945" name="connsiteY2927"/>
                <a:gd fmla="*/ 1098503 w 4713748" name="connsiteX2928"/>
                <a:gd fmla="*/ 2323265 h 2722945" name="connsiteY2928"/>
                <a:gd fmla="*/ 1067423 w 4713748" name="connsiteX2929"/>
                <a:gd fmla="*/ 2318826 h 2722945" name="connsiteY2929"/>
                <a:gd fmla="*/ 1065203 w 4713748" name="connsiteX2930"/>
                <a:gd fmla="*/ 2318826 h 2722945" name="connsiteY2930"/>
                <a:gd fmla="*/ 1056323 w 4713748" name="connsiteX2931"/>
                <a:gd fmla="*/ 2316606 h 2722945" name="connsiteY2931"/>
                <a:gd fmla="*/ 1036343 w 4713748" name="connsiteX2932"/>
                <a:gd fmla="*/ 2314387 h 2722945" name="connsiteY2932"/>
                <a:gd fmla="*/ 1020803 w 4713748" name="connsiteX2933"/>
                <a:gd fmla="*/ 2312167 h 2722945" name="connsiteY2933"/>
                <a:gd fmla="*/ 956423 w 4713748" name="connsiteX2934"/>
                <a:gd fmla="*/ 2301069 h 2722945" name="connsiteY2934"/>
                <a:gd fmla="*/ 865403 w 4713748" name="connsiteX2935"/>
                <a:gd fmla="*/ 2289970 h 2722945" name="connsiteY2935"/>
                <a:gd fmla="*/ 796583 w 4713748" name="connsiteX2936"/>
                <a:gd fmla="*/ 2278872 h 2722945" name="connsiteY2936"/>
                <a:gd fmla="*/ 756623 w 4713748" name="connsiteX2937"/>
                <a:gd fmla="*/ 2274433 h 2722945" name="connsiteY2937"/>
                <a:gd fmla="*/ 698903 w 4713748" name="connsiteX2938"/>
                <a:gd fmla="*/ 2267774 h 2722945" name="connsiteY2938"/>
                <a:gd fmla="*/ 658943 w 4713748" name="connsiteX2939"/>
                <a:gd fmla="*/ 2263334 h 2722945" name="connsiteY2939"/>
                <a:gd fmla="*/ 645623 w 4713748" name="connsiteX2940"/>
                <a:gd fmla="*/ 2261115 h 2722945" name="connsiteY2940"/>
                <a:gd fmla="*/ 623423 w 4713748" name="connsiteX2941"/>
                <a:gd fmla="*/ 2258895 h 2722945" name="connsiteY2941"/>
                <a:gd fmla="*/ 592343 w 4713748" name="connsiteX2942"/>
                <a:gd fmla="*/ 2254456 h 2722945" name="connsiteY2942"/>
                <a:gd fmla="*/ 550163 w 4713748" name="connsiteX2943"/>
                <a:gd fmla="*/ 2250017 h 2722945" name="connsiteY2943"/>
                <a:gd fmla="*/ 543503 w 4713748" name="connsiteX2944"/>
                <a:gd fmla="*/ 2250017 h 2722945" name="connsiteY2944"/>
                <a:gd fmla="*/ 523523 w 4713748" name="connsiteX2945"/>
                <a:gd fmla="*/ 2247797 h 2722945" name="connsiteY2945"/>
                <a:gd fmla="*/ 461363 w 4713748" name="connsiteX2946"/>
                <a:gd fmla="*/ 2245577 h 2722945" name="connsiteY2946"/>
                <a:gd fmla="*/ 341996 w 4713748" name="connsiteX2947"/>
                <a:gd fmla="*/ 2240983 h 2722945" name="connsiteY2947"/>
                <a:gd fmla="*/ 317608 w 4713748" name="connsiteX2948"/>
                <a:gd fmla="*/ 2241106 h 2722945" name="connsiteY2948"/>
                <a:gd fmla="*/ 330922 w 4713748" name="connsiteX2949"/>
                <a:gd fmla="*/ 2240323 h 2722945" name="connsiteY2949"/>
                <a:gd fmla="*/ 372686 w 4713748" name="connsiteX2950"/>
                <a:gd fmla="*/ 2239633 h 2722945" name="connsiteY2950"/>
                <a:gd fmla="*/ 410303 w 4713748" name="connsiteX2951"/>
                <a:gd fmla="*/ 2241138 h 2722945" name="connsiteY2951"/>
                <a:gd fmla="*/ 413078 w 4713748" name="connsiteX2952"/>
                <a:gd fmla="*/ 2241138 h 2722945" name="connsiteY2952"/>
                <a:gd fmla="*/ 429728 w 4713748" name="connsiteX2953"/>
                <a:gd fmla="*/ 2241138 h 2722945" name="connsiteY2953"/>
                <a:gd fmla="*/ 432503 w 4713748" name="connsiteX2954"/>
                <a:gd fmla="*/ 2241138 h 2722945" name="connsiteY2954"/>
                <a:gd fmla="*/ 435009 w 4713748" name="connsiteX2955"/>
                <a:gd fmla="*/ 2241138 h 2722945" name="connsiteY2955"/>
                <a:gd fmla="*/ 516863 w 4713748" name="connsiteX2956"/>
                <a:gd fmla="*/ 2245577 h 2722945" name="connsiteY2956"/>
                <a:gd fmla="*/ 436943 w 4713748" name="connsiteX2957"/>
                <a:gd fmla="*/ 2241138 h 2722945" name="connsiteY2957"/>
                <a:gd fmla="*/ 435009 w 4713748" name="connsiteX2958"/>
                <a:gd fmla="*/ 2241138 h 2722945" name="connsiteY2958"/>
                <a:gd fmla="*/ 399203 w 4713748" name="connsiteX2959"/>
                <a:gd fmla="*/ 2239196 h 2722945" name="connsiteY2959"/>
                <a:gd fmla="*/ 372686 w 4713748" name="connsiteX2960"/>
                <a:gd fmla="*/ 2239633 h 2722945" name="connsiteY2960"/>
                <a:gd fmla="*/ 354803 w 4713748" name="connsiteX2961"/>
                <a:gd fmla="*/ 2238918 h 2722945" name="connsiteY2961"/>
                <a:gd fmla="*/ 330922 w 4713748" name="connsiteX2962"/>
                <a:gd fmla="*/ 2240323 h 2722945" name="connsiteY2962"/>
                <a:gd fmla="*/ 281544 w 4713748" name="connsiteX2963"/>
                <a:gd fmla="*/ 2241138 h 2722945" name="connsiteY2963"/>
                <a:gd fmla="*/ 274884 w 4713748" name="connsiteX2964"/>
                <a:gd fmla="*/ 2241138 h 2722945" name="connsiteY2964"/>
                <a:gd fmla="*/ 239364 w 4713748" name="connsiteX2965"/>
                <a:gd fmla="*/ 2245577 h 2722945" name="connsiteY2965"/>
                <a:gd fmla="*/ 185735 w 4713748" name="connsiteX2966"/>
                <a:gd fmla="*/ 2253237 h 2722945" name="connsiteY2966"/>
                <a:gd fmla="*/ 194259 w 4713748" name="connsiteX2967"/>
                <a:gd fmla="*/ 2251355 h 2722945" name="connsiteY2967"/>
                <a:gd fmla="*/ 226044 w 4713748" name="connsiteX2968"/>
                <a:gd fmla="*/ 2245577 h 2722945" name="connsiteY2968"/>
                <a:gd fmla="*/ 265896 w 4713748" name="connsiteX2969"/>
                <a:gd fmla="*/ 2241383 h 2722945" name="connsiteY2969"/>
                <a:gd fmla="*/ 2661063 w 4713748" name="connsiteX2970"/>
                <a:gd fmla="*/ 2234136 h 2722945" name="connsiteY2970"/>
                <a:gd fmla="*/ 2658826 w 4713748" name="connsiteX2971"/>
                <a:gd fmla="*/ 2236348 h 2722945" name="connsiteY2971"/>
                <a:gd fmla="*/ 2654697 w 4713748" name="connsiteX2972"/>
                <a:gd fmla="*/ 2239409 h 2722945" name="connsiteY2972"/>
                <a:gd fmla="*/ 1268264 w 4713748" name="connsiteX2973"/>
                <a:gd fmla="*/ 2232255 h 2722945" name="connsiteY2973"/>
                <a:gd fmla="*/ 1269079 w 4713748" name="connsiteX2974"/>
                <a:gd fmla="*/ 2233907 h 2722945" name="connsiteY2974"/>
                <a:gd fmla="*/ 1271280 w 4713748" name="connsiteX2975"/>
                <a:gd fmla="*/ 2236139 h 2722945" name="connsiteY2975"/>
                <a:gd fmla="*/ 1269079 w 4713748" name="connsiteX2976"/>
                <a:gd fmla="*/ 2236139 h 2722945" name="connsiteY2976"/>
                <a:gd fmla="*/ 1269079 w 4713748" name="connsiteX2977"/>
                <a:gd fmla="*/ 2238370 h 2722945" name="connsiteY2977"/>
                <a:gd fmla="*/ 1266877 w 4713748" name="connsiteX2978"/>
                <a:gd fmla="*/ 2242832 h 2722945" name="connsiteY2978"/>
                <a:gd fmla="*/ 1264676 w 4713748" name="connsiteX2979"/>
                <a:gd fmla="*/ 2247294 h 2722945" name="connsiteY2979"/>
                <a:gd fmla="*/ 1262475 w 4713748" name="connsiteX2980"/>
                <a:gd fmla="*/ 2247294 h 2722945" name="connsiteY2980"/>
                <a:gd fmla="*/ 1260274 w 4713748" name="connsiteX2981"/>
                <a:gd fmla="*/ 2247294 h 2722945" name="connsiteY2981"/>
                <a:gd fmla="*/ 1260274 w 4713748" name="connsiteX2982"/>
                <a:gd fmla="*/ 2251756 h 2722945" name="connsiteY2982"/>
                <a:gd fmla="*/ 1258073 w 4713748" name="connsiteX2983"/>
                <a:gd fmla="*/ 2253987 h 2722945" name="connsiteY2983"/>
                <a:gd fmla="*/ 1253670 w 4713748" name="connsiteX2984"/>
                <a:gd fmla="*/ 2265143 h 2722945" name="connsiteY2984"/>
                <a:gd fmla="*/ 1251469 w 4713748" name="connsiteX2985"/>
                <a:gd fmla="*/ 2282992 h 2722945" name="connsiteY2985"/>
                <a:gd fmla="*/ 1251469 w 4713748" name="connsiteX2986"/>
                <a:gd fmla="*/ 2296379 h 2722945" name="connsiteY2986"/>
                <a:gd fmla="*/ 1255871 w 4713748" name="connsiteX2987"/>
                <a:gd fmla="*/ 2305303 h 2722945" name="connsiteY2987"/>
                <a:gd fmla="*/ 1258073 w 4713748" name="connsiteX2988"/>
                <a:gd fmla="*/ 2309765 h 2722945" name="connsiteY2988"/>
                <a:gd fmla="*/ 1258348 w 4713748" name="connsiteX2989"/>
                <a:gd fmla="*/ 2310602 h 2722945" name="connsiteY2989"/>
                <a:gd fmla="*/ 1255488 w 4713748" name="connsiteX2990"/>
                <a:gd fmla="*/ 2314182 h 2722945" name="connsiteY2990"/>
                <a:gd fmla="*/ 1291343 w 4713748" name="connsiteX2991"/>
                <a:gd fmla="*/ 2325559 h 2722945" name="connsiteY2991"/>
                <a:gd fmla="*/ 1293556 w 4713748" name="connsiteX2992"/>
                <a:gd fmla="*/ 2327783 h 2722945" name="connsiteY2992"/>
                <a:gd fmla="*/ 1300195 w 4713748" name="connsiteX2993"/>
                <a:gd fmla="*/ 2330007 h 2722945" name="connsiteY2993"/>
                <a:gd fmla="*/ 1305606 w 4713748" name="connsiteX2994"/>
                <a:gd fmla="*/ 2332182 h 2722945" name="connsiteY2994"/>
                <a:gd fmla="*/ 1307400 w 4713748" name="connsiteX2995"/>
                <a:gd fmla="*/ 2314251 h 2722945" name="connsiteY2995"/>
                <a:gd fmla="*/ 1307400 w 4713748" name="connsiteX2996"/>
                <a:gd fmla="*/ 2312033 h 2722945" name="connsiteY2996"/>
                <a:gd fmla="*/ 1307400 w 4713748" name="connsiteX2997"/>
                <a:gd fmla="*/ 2305376 h 2722945" name="connsiteY2997"/>
                <a:gd fmla="*/ 1309621 w 4713748" name="connsiteX2998"/>
                <a:gd fmla="*/ 2292064 h 2722945" name="connsiteY2998"/>
                <a:gd fmla="*/ 1311841 w 4713748" name="connsiteX2999"/>
                <a:gd fmla="*/ 2287626 h 2722945" name="connsiteY2999"/>
                <a:gd fmla="*/ 1316282 w 4713748" name="connsiteX3000"/>
                <a:gd fmla="*/ 2276533 h 2722945" name="connsiteY3000"/>
                <a:gd fmla="*/ 1314062 w 4713748" name="connsiteX3001"/>
                <a:gd fmla="*/ 2276533 h 2722945" name="connsiteY3001"/>
                <a:gd fmla="*/ 1316282 w 4713748" name="connsiteX3002"/>
                <a:gd fmla="*/ 2274314 h 2722945" name="connsiteY3002"/>
                <a:gd fmla="*/ 1318502 w 4713748" name="connsiteX3003"/>
                <a:gd fmla="*/ 2269876 h 2722945" name="connsiteY3003"/>
                <a:gd fmla="*/ 1334045 w 4713748" name="connsiteX3004"/>
                <a:gd fmla="*/ 2265439 h 2722945" name="connsiteY3004"/>
                <a:gd fmla="*/ 1336266 w 4713748" name="connsiteX3005"/>
                <a:gd fmla="*/ 2267658 h 2722945" name="connsiteY3005"/>
                <a:gd fmla="*/ 1334045 w 4713748" name="connsiteX3006"/>
                <a:gd fmla="*/ 2267658 h 2722945" name="connsiteY3006"/>
                <a:gd fmla="*/ 1337358 w 4713748" name="connsiteX3007"/>
                <a:gd fmla="*/ 2268761 h 2722945" name="connsiteY3007"/>
                <a:gd fmla="*/ 1331438 w 4713748" name="connsiteX3008"/>
                <a:gd fmla="*/ 2256884 h 2722945" name="connsiteY3008"/>
                <a:gd fmla="*/ 1324796 w 4713748" name="connsiteX3009"/>
                <a:gd fmla="*/ 2252441 h 2722945" name="connsiteY3009"/>
                <a:gd fmla="*/ 1315939 w 4713748" name="connsiteX3010"/>
                <a:gd fmla="*/ 2245778 h 2722945" name="connsiteY3010"/>
                <a:gd fmla="*/ 1309296 w 4713748" name="connsiteX3011"/>
                <a:gd fmla="*/ 2241336 h 2722945" name="connsiteY3011"/>
                <a:gd fmla="*/ 1307082 w 4713748" name="connsiteX3012"/>
                <a:gd fmla="*/ 2241336 h 2722945" name="connsiteY3012"/>
                <a:gd fmla="*/ 1302654 w 4713748" name="connsiteX3013"/>
                <a:gd fmla="*/ 2239115 h 2722945" name="connsiteY3013"/>
                <a:gd fmla="*/ 1296011 w 4713748" name="connsiteX3014"/>
                <a:gd fmla="*/ 2234673 h 2722945" name="connsiteY3014"/>
                <a:gd fmla="*/ 1289369 w 4713748" name="connsiteX3015"/>
                <a:gd fmla="*/ 2232452 h 2722945" name="connsiteY3015"/>
                <a:gd fmla="*/ 1287155 w 4713748" name="connsiteX3016"/>
                <a:gd fmla="*/ 2232452 h 2722945" name="connsiteY3016"/>
                <a:gd fmla="*/ 1282726 w 4713748" name="connsiteX3017"/>
                <a:gd fmla="*/ 2232452 h 2722945" name="connsiteY3017"/>
                <a:gd fmla="*/ 1269441 w 4713748" name="connsiteX3018"/>
                <a:gd fmla="*/ 2232452 h 2722945" name="connsiteY3018"/>
                <a:gd fmla="*/ 2783710 w 4713748" name="connsiteX3019"/>
                <a:gd fmla="*/ 2232029 h 2722945" name="connsiteY3019"/>
                <a:gd fmla="*/ 2791680 w 4713748" name="connsiteX3020"/>
                <a:gd fmla="*/ 2232152 h 2722945" name="connsiteY3020"/>
                <a:gd fmla="*/ 2786322 w 4713748" name="connsiteX3021"/>
                <a:gd fmla="*/ 2232614 h 2722945" name="connsiteY3021"/>
                <a:gd fmla="*/ 2769173 w 4713748" name="connsiteX3022"/>
                <a:gd fmla="*/ 2231871 h 2722945" name="connsiteY3022"/>
                <a:gd fmla="*/ 2774049 w 4713748" name="connsiteX3023"/>
                <a:gd fmla="*/ 2232687 h 2722945" name="connsiteY3023"/>
                <a:gd fmla="*/ 2769642 w 4713748" name="connsiteX3024"/>
                <a:gd fmla="*/ 2232058 h 2722945" name="connsiteY3024"/>
                <a:gd fmla="*/ 2800304 w 4713748" name="connsiteX3025"/>
                <a:gd fmla="*/ 2231409 h 2722945" name="connsiteY3025"/>
                <a:gd fmla="*/ 2805023 w 4713748" name="connsiteX3026"/>
                <a:gd fmla="*/ 2231838 h 2722945" name="connsiteY3026"/>
                <a:gd fmla="*/ 2803557 w 4713748" name="connsiteX3027"/>
                <a:gd fmla="*/ 2232336 h 2722945" name="connsiteY3027"/>
                <a:gd fmla="*/ 2791680 w 4713748" name="connsiteX3028"/>
                <a:gd fmla="*/ 2232152 h 2722945" name="connsiteY3028"/>
                <a:gd fmla="*/ 1548571 w 4713748" name="connsiteX3029"/>
                <a:gd fmla="*/ 2230646 h 2722945" name="connsiteY3029"/>
                <a:gd fmla="*/ 1548280 w 4713748" name="connsiteX3030"/>
                <a:gd fmla="*/ 2233618 h 2722945" name="connsiteY3030"/>
                <a:gd fmla="*/ 1546728 w 4713748" name="connsiteX3031"/>
                <a:gd fmla="*/ 2238775 h 2722945" name="connsiteY3031"/>
                <a:gd fmla="*/ 1546728 w 4713748" name="connsiteX3032"/>
                <a:gd fmla="*/ 2236560 h 2722945" name="connsiteY3032"/>
                <a:gd fmla="*/ 1546830 w 4713748" name="connsiteX3033"/>
                <a:gd fmla="*/ 2234140 h 2722945" name="connsiteY3033"/>
                <a:gd fmla="*/ 2758523 w 4713748" name="connsiteX3034"/>
                <a:gd fmla="*/ 2227612 h 2722945" name="connsiteY3034"/>
                <a:gd fmla="*/ 2767730 w 4713748" name="connsiteX3035"/>
                <a:gd fmla="*/ 2228449 h 2722945" name="connsiteY3035"/>
                <a:gd fmla="*/ 2783710 w 4713748" name="connsiteX3036"/>
                <a:gd fmla="*/ 2232029 h 2722945" name="connsiteY3036"/>
                <a:gd fmla="*/ 2778885 w 4713748" name="connsiteX3037"/>
                <a:gd fmla="*/ 2231954 h 2722945" name="connsiteY3037"/>
                <a:gd fmla="*/ 2760582 w 4713748" name="connsiteX3038"/>
                <a:gd fmla="*/ 2228436 h 2722945" name="connsiteY3038"/>
                <a:gd fmla="*/ 2759913 w 4713748" name="connsiteX3039"/>
                <a:gd fmla="*/ 2228168 h 2722945" name="connsiteY3039"/>
                <a:gd fmla="*/ 2758523 w 4713748" name="connsiteX3040"/>
                <a:gd fmla="*/ 2227612 h 2722945" name="connsiteY3040"/>
                <a:gd fmla="*/ 1548935 w 4713748" name="connsiteX3041"/>
                <a:gd fmla="*/ 2226920 h 2722945" name="connsiteY3041"/>
                <a:gd fmla="*/ 1548935 w 4713748" name="connsiteX3042"/>
                <a:gd fmla="*/ 2229914 h 2722945" name="connsiteY3042"/>
                <a:gd fmla="*/ 1548571 w 4713748" name="connsiteX3043"/>
                <a:gd fmla="*/ 2230646 h 2722945" name="connsiteY3043"/>
                <a:gd fmla="*/ 1243978 w 4713748" name="connsiteX3044"/>
                <a:gd fmla="*/ 2226621 h 2722945" name="connsiteY3044"/>
                <a:gd fmla="*/ 1260584 w 4713748" name="connsiteX3045"/>
                <a:gd fmla="*/ 2228010 h 2722945" name="connsiteY3045"/>
                <a:gd fmla="*/ 1258373 w 4713748" name="connsiteX3046"/>
                <a:gd fmla="*/ 2228010 h 2722945" name="connsiteY3046"/>
                <a:gd fmla="*/ 1244452 w 4713748" name="connsiteX3047"/>
                <a:gd fmla="*/ 2226740 h 2722945" name="connsiteY3047"/>
                <a:gd fmla="*/ 1242872 w 4713748" name="connsiteX3048"/>
                <a:gd fmla="*/ 2226529 h 2722945" name="connsiteY3048"/>
                <a:gd fmla="*/ 1243877 w 4713748" name="connsiteX3049"/>
                <a:gd fmla="*/ 2226596 h 2722945" name="connsiteY3049"/>
                <a:gd fmla="*/ 1243978 w 4713748" name="connsiteX3050"/>
                <a:gd fmla="*/ 2226621 h 2722945" name="connsiteY3050"/>
                <a:gd fmla="*/ 1234014 w 4713748" name="connsiteX3051"/>
                <a:gd fmla="*/ 2225788 h 2722945" name="connsiteY3051"/>
                <a:gd fmla="*/ 1242872 w 4713748" name="connsiteX3052"/>
                <a:gd fmla="*/ 2226529 h 2722945" name="connsiteY3052"/>
                <a:gd fmla="*/ 1240106 w 4713748" name="connsiteX3053"/>
                <a:gd fmla="*/ 2226344 h 2722945" name="connsiteY3053"/>
                <a:gd fmla="*/ 1231800 w 4713748" name="connsiteX3054"/>
                <a:gd fmla="*/ 2225788 h 2722945" name="connsiteY3054"/>
                <a:gd fmla="*/ 1240106 w 4713748" name="connsiteX3055"/>
                <a:gd fmla="*/ 2226344 h 2722945" name="connsiteY3055"/>
                <a:gd fmla="*/ 1244452 w 4713748" name="connsiteX3056"/>
                <a:gd fmla="*/ 2226740 h 2722945" name="connsiteY3056"/>
                <a:gd fmla="*/ 1249513 w 4713748" name="connsiteX3057"/>
                <a:gd fmla="*/ 2228010 h 2722945" name="connsiteY3057"/>
                <a:gd fmla="*/ 1250897 w 4713748" name="connsiteX3058"/>
                <a:gd fmla="*/ 2228010 h 2722945" name="connsiteY3058"/>
                <a:gd fmla="*/ 1258373 w 4713748" name="connsiteX3059"/>
                <a:gd fmla="*/ 2228010 h 2722945" name="connsiteY3059"/>
                <a:gd fmla="*/ 1282726 w 4713748" name="connsiteX3060"/>
                <a:gd fmla="*/ 2230231 h 2722945" name="connsiteY3060"/>
                <a:gd fmla="*/ 1265013 w 4713748" name="connsiteX3061"/>
                <a:gd fmla="*/ 2228010 h 2722945" name="connsiteY3061"/>
                <a:gd fmla="*/ 1243877 w 4713748" name="connsiteX3062"/>
                <a:gd fmla="*/ 2226596 h 2722945" name="connsiteY3062"/>
                <a:gd fmla="*/ 1241764 w 4713748" name="connsiteX3063"/>
                <a:gd fmla="*/ 2226066 h 2722945" name="connsiteY3063"/>
                <a:gd fmla="*/ 1240657 w 4713748" name="connsiteX3064"/>
                <a:gd fmla="*/ 2225788 h 2722945" name="connsiteY3064"/>
                <a:gd fmla="*/ 1234014 w 4713748" name="connsiteX3065"/>
                <a:gd fmla="*/ 2225788 h 2722945" name="connsiteY3065"/>
                <a:gd fmla="*/ 1231800 w 4713748" name="connsiteX3066"/>
                <a:gd fmla="*/ 2225788 h 2722945" name="connsiteY3066"/>
                <a:gd fmla="*/ 2749627 w 4713748" name="connsiteX3067"/>
                <a:gd fmla="*/ 2225390 h 2722945" name="connsiteY3067"/>
                <a:gd fmla="*/ 2751851 w 4713748" name="connsiteX3068"/>
                <a:gd fmla="*/ 2225390 h 2722945" name="connsiteY3068"/>
                <a:gd fmla="*/ 2758523 w 4713748" name="connsiteX3069"/>
                <a:gd fmla="*/ 2227612 h 2722945" name="connsiteY3069"/>
                <a:gd fmla="*/ 2756299 w 4713748" name="connsiteX3070"/>
                <a:gd fmla="*/ 2227612 h 2722945" name="connsiteY3070"/>
                <a:gd fmla="*/ 2760582 w 4713748" name="connsiteX3071"/>
                <a:gd fmla="*/ 2228436 h 2722945" name="connsiteY3071"/>
                <a:gd fmla="*/ 2769173 w 4713748" name="connsiteX3072"/>
                <a:gd fmla="*/ 2231871 h 2722945" name="connsiteY3072"/>
                <a:gd fmla="*/ 2762415 w 4713748" name="connsiteX3073"/>
                <a:gd fmla="*/ 2230738 h 2722945" name="connsiteY3073"/>
                <a:gd fmla="*/ 2749627 w 4713748" name="connsiteX3074"/>
                <a:gd fmla="*/ 2225390 h 2722945" name="connsiteY3074"/>
                <a:gd fmla="*/ 1183206 w 4713748" name="connsiteX3075"/>
                <a:gd fmla="*/ 2221348 h 2722945" name="connsiteY3075"/>
                <a:gd fmla="*/ 1184576 w 4713748" name="connsiteX3076"/>
                <a:gd fmla="*/ 2222692 h 2722945" name="connsiteY3076"/>
                <a:gd fmla="*/ 1184342 w 4713748" name="connsiteX3077"/>
                <a:gd fmla="*/ 2221365 h 2722945" name="connsiteY3077"/>
                <a:gd fmla="*/ 2653412 w 4713748" name="connsiteX3078"/>
                <a:gd fmla="*/ 2217871 h 2722945" name="connsiteY3078"/>
                <a:gd fmla="*/ 2649792 w 4713748" name="connsiteX3079"/>
                <a:gd fmla="*/ 2220605 h 2722945" name="connsiteY3079"/>
                <a:gd fmla="*/ 2646432 w 4713748" name="connsiteX3080"/>
                <a:gd fmla="*/ 2221278 h 2722945" name="connsiteY3080"/>
                <a:gd fmla="*/ 2657196 w 4713748" name="connsiteX3081"/>
                <a:gd fmla="*/ 2216715 h 2722945" name="connsiteY3081"/>
                <a:gd fmla="*/ 2656966 w 4713748" name="connsiteX3082"/>
                <a:gd fmla="*/ 2217014 h 2722945" name="connsiteY3082"/>
                <a:gd fmla="*/ 2654207 w 4713748" name="connsiteX3083"/>
                <a:gd fmla="*/ 2220605 h 2722945" name="connsiteY3083"/>
                <a:gd fmla="*/ 2647308 w 4713748" name="connsiteX3084"/>
                <a:gd fmla="*/ 2224473 h 2722945" name="connsiteY3084"/>
                <a:gd fmla="*/ 2644297 w 4713748" name="connsiteX3085"/>
                <a:gd fmla="*/ 2224667 h 2722945" name="connsiteY3085"/>
                <a:gd fmla="*/ 2655607 w 4713748" name="connsiteX3086"/>
                <a:gd fmla="*/ 2217694 h 2722945" name="connsiteY3086"/>
                <a:gd fmla="*/ 2523326 w 4713748" name="connsiteX3087"/>
                <a:gd fmla="*/ 2216224 h 2722945" name="connsiteY3087"/>
                <a:gd fmla="*/ 2532229 w 4713748" name="connsiteX3088"/>
                <a:gd fmla="*/ 2216224 h 2722945" name="connsiteY3088"/>
                <a:gd fmla="*/ 2534455 w 4713748" name="connsiteX3089"/>
                <a:gd fmla="*/ 2216224 h 2722945" name="connsiteY3089"/>
                <a:gd fmla="*/ 2523740 w 4713748" name="connsiteX3090"/>
                <a:gd fmla="*/ 2216637 h 2722945" name="connsiteY3090"/>
                <a:gd fmla="*/ 2512714 w 4713748" name="connsiteX3091"/>
                <a:gd fmla="*/ 2216224 h 2722945" name="connsiteY3091"/>
                <a:gd fmla="*/ 2515594 w 4713748" name="connsiteX3092"/>
                <a:gd fmla="*/ 2216224 h 2722945" name="connsiteY3092"/>
                <a:gd fmla="*/ 2519153 w 4713748" name="connsiteX3093"/>
                <a:gd fmla="*/ 2216813 h 2722945" name="connsiteY3093"/>
                <a:gd fmla="*/ 2523740 w 4713748" name="connsiteX3094"/>
                <a:gd fmla="*/ 2216637 h 2722945" name="connsiteY3094"/>
                <a:gd fmla="*/ 2525353 w 4713748" name="connsiteX3095"/>
                <a:gd fmla="*/ 2218244 h 2722945" name="connsiteY3095"/>
                <a:gd fmla="*/ 2523557 w 4713748" name="connsiteX3096"/>
                <a:gd fmla="*/ 2218098 h 2722945" name="connsiteY3096"/>
                <a:gd fmla="*/ 2563300 w 4713748" name="connsiteX3097"/>
                <a:gd fmla="*/ 2215870 h 2722945" name="connsiteY3097"/>
                <a:gd fmla="*/ 2550035 w 4713748" name="connsiteX3098"/>
                <a:gd fmla="*/ 2218442 h 2722945" name="connsiteY3098"/>
                <a:gd fmla="*/ 2556710 w 4713748" name="connsiteX3099"/>
                <a:gd fmla="*/ 2216964 h 2722945" name="connsiteY3099"/>
                <a:gd fmla="*/ 2512972 w 4713748" name="connsiteX3100"/>
                <a:gd fmla="*/ 2215790 h 2722945" name="connsiteY3100"/>
                <a:gd fmla="*/ 2523326 w 4713748" name="connsiteX3101"/>
                <a:gd fmla="*/ 2216224 h 2722945" name="connsiteY3101"/>
                <a:gd fmla="*/ 2521656 w 4713748" name="connsiteX3102"/>
                <a:gd fmla="*/ 2216224 h 2722945" name="connsiteY3102"/>
                <a:gd fmla="*/ 2515594 w 4713748" name="connsiteX3103"/>
                <a:gd fmla="*/ 2216224 h 2722945" name="connsiteY3103"/>
                <a:gd fmla="*/ 2504392 w 4713748" name="connsiteX3104"/>
                <a:gd fmla="*/ 2215430 h 2722945" name="connsiteY3104"/>
                <a:gd fmla="*/ 2509312 w 4713748" name="connsiteX3105"/>
                <a:gd fmla="*/ 2215636 h 2722945" name="connsiteY3105"/>
                <a:gd fmla="*/ 2512714 w 4713748" name="connsiteX3106"/>
                <a:gd fmla="*/ 2216224 h 2722945" name="connsiteY3106"/>
                <a:gd fmla="*/ 2509971 w 4713748" name="connsiteX3107"/>
                <a:gd fmla="*/ 2216224 h 2722945" name="connsiteY3107"/>
                <a:gd fmla="*/ 2508024 w 4713748" name="connsiteX3108"/>
                <a:gd fmla="*/ 2215947 h 2722945" name="connsiteY3108"/>
                <a:gd fmla="*/ 2485346 w 4713748" name="connsiteX3109"/>
                <a:gd fmla="*/ 2211496 h 2722945" name="connsiteY3109"/>
                <a:gd fmla="*/ 2486871 w 4713748" name="connsiteX3110"/>
                <a:gd fmla="*/ 2211759 h 2722945" name="connsiteY3110"/>
                <a:gd fmla="*/ 2494391 w 4713748" name="connsiteX3111"/>
                <a:gd fmla="*/ 2214007 h 2722945" name="connsiteY3111"/>
                <a:gd fmla="*/ 2504392 w 4713748" name="connsiteX3112"/>
                <a:gd fmla="*/ 2215430 h 2722945" name="connsiteY3112"/>
                <a:gd fmla="*/ 2496895 w 4713748" name="connsiteX3113"/>
                <a:gd fmla="*/ 2215116 h 2722945" name="connsiteY3113"/>
                <a:gd fmla="*/ 122045 w 4713748" name="connsiteX3114"/>
                <a:gd fmla="*/ 2211372 h 2722945" name="connsiteY3114"/>
                <a:gd fmla="*/ 91491 w 4713748" name="connsiteX3115"/>
                <a:gd fmla="*/ 2218979 h 2722945" name="connsiteY3115"/>
                <a:gd fmla="*/ 6568 w 4713748" name="connsiteX3116"/>
                <a:gd fmla="*/ 2254387 h 2722945" name="connsiteY3116"/>
                <a:gd fmla="*/ 17669 w 4713748" name="connsiteX3117"/>
                <a:gd fmla="*/ 2245465 h 2722945" name="connsiteY3117"/>
                <a:gd fmla="*/ 83026 w 4713748" name="connsiteX3118"/>
                <a:gd fmla="*/ 2218525 h 2722945" name="connsiteY3118"/>
                <a:gd fmla="*/ 2479168 w 4713748" name="connsiteX3119"/>
                <a:gd fmla="*/ 2209559 h 2722945" name="connsiteY3119"/>
                <a:gd fmla="*/ 2485346 w 4713748" name="connsiteX3120"/>
                <a:gd fmla="*/ 2211496 h 2722945" name="connsiteY3120"/>
                <a:gd fmla="*/ 2482732 w 4713748" name="connsiteX3121"/>
                <a:gd fmla="*/ 2211044 h 2722945" name="connsiteY3121"/>
                <a:gd fmla="*/ 2665045 w 4713748" name="connsiteX3122"/>
                <a:gd fmla="*/ 2208148 h 2722945" name="connsiteY3122"/>
                <a:gd fmla="*/ 2665043 w 4713748" name="connsiteX3123"/>
                <a:gd fmla="*/ 2208151 h 2722945" name="connsiteY3123"/>
                <a:gd fmla="*/ 2659744 w 4713748" name="connsiteX3124"/>
                <a:gd fmla="*/ 2214781 h 2722945" name="connsiteY3124"/>
                <a:gd fmla="*/ 2473223 w 4713748" name="connsiteX3125"/>
                <a:gd fmla="*/ 2207680 h 2722945" name="connsiteY3125"/>
                <a:gd fmla="*/ 2478298 w 4713748" name="connsiteX3126"/>
                <a:gd fmla="*/ 2209197 h 2722945" name="connsiteY3126"/>
                <a:gd fmla="*/ 2479168 w 4713748" name="connsiteX3127"/>
                <a:gd fmla="*/ 2209559 h 2722945" name="connsiteY3127"/>
                <a:gd fmla="*/ 2473282 w 4713748" name="connsiteX3128"/>
                <a:gd fmla="*/ 2207714 h 2722945" name="connsiteY3128"/>
                <a:gd fmla="*/ 2617141 w 4713748" name="connsiteX3129"/>
                <a:gd fmla="*/ 2204116 h 2722945" name="connsiteY3129"/>
                <a:gd fmla="*/ 2616524 w 4713748" name="connsiteX3130"/>
                <a:gd fmla="*/ 2204295 h 2722945" name="connsiteY3130"/>
                <a:gd fmla="*/ 2618210 w 4713748" name="connsiteX3131"/>
                <a:gd fmla="*/ 2206869 h 2722945" name="connsiteY3131"/>
                <a:gd fmla="*/ 2617884 w 4713748" name="connsiteX3132"/>
                <a:gd fmla="*/ 2206029 h 2722945" name="connsiteY3132"/>
                <a:gd fmla="*/ 1172328 w 4713748" name="connsiteX3133"/>
                <a:gd fmla="*/ 2203587 h 2722945" name="connsiteY3133"/>
                <a:gd fmla="*/ 1172851 w 4713748" name="connsiteX3134"/>
                <a:gd fmla="*/ 2203849 h 2722945" name="connsiteY3134"/>
                <a:gd fmla="*/ 1173960 w 4713748" name="connsiteX3135"/>
                <a:gd fmla="*/ 2207748 h 2722945" name="connsiteY3135"/>
                <a:gd fmla="*/ 170914 w 4713748" name="connsiteX3136"/>
                <a:gd fmla="*/ 2202412 h 2722945" name="connsiteY3136"/>
                <a:gd fmla="*/ 122045 w 4713748" name="connsiteX3137"/>
                <a:gd fmla="*/ 2211372 h 2722945" name="connsiteY3137"/>
                <a:gd fmla="*/ 147065 w 4713748" name="connsiteX3138"/>
                <a:gd fmla="*/ 2205142 h 2722945" name="connsiteY3138"/>
                <a:gd fmla="*/ 155183 w 4713748" name="connsiteX3139"/>
                <a:gd fmla="*/ 2203992 h 2722945" name="connsiteY3139"/>
                <a:gd fmla="*/ 187816 w 4713748" name="connsiteX3140"/>
                <a:gd fmla="*/ 2199313 h 2722945" name="connsiteY3140"/>
                <a:gd fmla="*/ 186476 w 4713748" name="connsiteX3141"/>
                <a:gd fmla="*/ 2199559 h 2722945" name="connsiteY3141"/>
                <a:gd fmla="*/ 155183 w 4713748" name="connsiteX3142"/>
                <a:gd fmla="*/ 2203992 h 2722945" name="connsiteY3142"/>
                <a:gd fmla="*/ 142000 w 4713748" name="connsiteX3143"/>
                <a:gd fmla="*/ 2205317 h 2722945" name="connsiteY3143"/>
                <a:gd fmla="*/ 1207319 w 4713748" name="connsiteX3144"/>
                <a:gd fmla="*/ 2199253 h 2722945" name="connsiteY3144"/>
                <a:gd fmla="*/ 1207430 w 4713748" name="connsiteX3145"/>
                <a:gd fmla="*/ 2199364 h 2722945" name="connsiteY3145"/>
                <a:gd fmla="*/ 1204657 w 4713748" name="connsiteX3146"/>
                <a:gd fmla="*/ 2203247 h 2722945" name="connsiteY3146"/>
                <a:gd fmla="*/ 1540105 w 4713748" name="connsiteX3147"/>
                <a:gd fmla="*/ 2198901 h 2722945" name="connsiteY3147"/>
                <a:gd fmla="*/ 1546728 w 4713748" name="connsiteX3148"/>
                <a:gd fmla="*/ 2207762 h 2722945" name="connsiteY3148"/>
                <a:gd fmla="*/ 1549211 w 4713748" name="connsiteX3149"/>
                <a:gd fmla="*/ 2224099 h 2722945" name="connsiteY3149"/>
                <a:gd fmla="*/ 1548935 w 4713748" name="connsiteX3150"/>
                <a:gd fmla="*/ 2226920 h 2722945" name="connsiteY3150"/>
                <a:gd fmla="*/ 1548935 w 4713748" name="connsiteX3151"/>
                <a:gd fmla="*/ 2225484 h 2722945" name="connsiteY3151"/>
                <a:gd fmla="*/ 1548659 w 4713748" name="connsiteX3152"/>
                <a:gd fmla="*/ 2224099 h 2722945" name="connsiteY3152"/>
                <a:gd fmla="*/ 1547498 w 4713748" name="connsiteX3153"/>
                <a:gd fmla="*/ 2218271 h 2722945" name="connsiteY3153"/>
                <a:gd fmla="*/ 1547556 w 4713748" name="connsiteX3154"/>
                <a:gd fmla="*/ 2216900 h 2722945" name="connsiteY3154"/>
                <a:gd fmla="*/ 1546917 w 4713748" name="connsiteX3155"/>
                <a:gd fmla="*/ 2215358 h 2722945" name="connsiteY3155"/>
                <a:gd fmla="*/ 1546728 w 4713748" name="connsiteX3156"/>
                <a:gd fmla="*/ 2214408 h 2722945" name="connsiteY3156"/>
                <a:gd fmla="*/ 1546728 w 4713748" name="connsiteX3157"/>
                <a:gd fmla="*/ 2212192 h 2722945" name="connsiteY3157"/>
                <a:gd fmla="*/ 1540105 w 4713748" name="connsiteX3158"/>
                <a:gd fmla="*/ 2198901 h 2722945" name="connsiteY3158"/>
                <a:gd fmla="*/ 0 w 4713748" name="connsiteX3159"/>
                <a:gd fmla="*/ 2198621 h 2722945" name="connsiteY3159"/>
                <a:gd fmla="*/ 27240 w 4713748" name="connsiteX3160"/>
                <a:gd fmla="*/ 2200027 h 2722945" name="connsiteY3160"/>
                <a:gd fmla="*/ 13315 w 4713748" name="connsiteX3161"/>
                <a:gd fmla="*/ 2200829 h 2722945" name="connsiteY3161"/>
                <a:gd fmla="*/ 0 w 4713748" name="connsiteX3162"/>
                <a:gd fmla="*/ 2198621 h 2722945" name="connsiteY3162"/>
                <a:gd fmla="*/ 818669 w 4713748" name="connsiteX3163"/>
                <a:gd fmla="*/ 2197768 h 2722945" name="connsiteY3163"/>
                <a:gd fmla="*/ 793061 w 4713748" name="connsiteX3164"/>
                <a:gd fmla="*/ 2203985 h 2722945" name="connsiteY3164"/>
                <a:gd fmla="*/ 775958 w 4713748" name="connsiteX3165"/>
                <a:gd fmla="*/ 2210764 h 2722945" name="connsiteY3165"/>
                <a:gd fmla="*/ 790911 w 4713748" name="connsiteX3166"/>
                <a:gd fmla="*/ 2204089 h 2722945" name="connsiteY3166"/>
                <a:gd fmla="*/ 815793 w 4713748" name="connsiteX3167"/>
                <a:gd fmla="*/ 2198291 h 2722945" name="connsiteY3167"/>
                <a:gd fmla="*/ 2622749 w 4713748" name="connsiteX3168"/>
                <a:gd fmla="*/ 2197400 h 2722945" name="connsiteY3168"/>
                <a:gd fmla="*/ 2618886 w 4713748" name="connsiteX3169"/>
                <a:gd fmla="*/ 2200715 h 2722945" name="connsiteY3169"/>
                <a:gd fmla="*/ 2623301 w 4713748" name="connsiteX3170"/>
                <a:gd fmla="*/ 2200715 h 2722945" name="connsiteY3170"/>
                <a:gd fmla="*/ 2624264 w 4713748" name="connsiteX3171"/>
                <a:gd fmla="*/ 2201679 h 2722945" name="connsiteY3171"/>
                <a:gd fmla="*/ 2627319 w 4713748" name="connsiteX3172"/>
                <a:gd fmla="*/ 2200866 h 2722945" name="connsiteY3172"/>
                <a:gd fmla="*/ 2625508 w 4713748" name="connsiteX3173"/>
                <a:gd fmla="*/ 2200715 h 2722945" name="connsiteY3173"/>
                <a:gd fmla="*/ 2623301 w 4713748" name="connsiteX3174"/>
                <a:gd fmla="*/ 2200715 h 2722945" name="connsiteY3174"/>
                <a:gd fmla="*/ 2622749 w 4713748" name="connsiteX3175"/>
                <a:gd fmla="*/ 2197400 h 2722945" name="connsiteY3175"/>
                <a:gd fmla="*/ 213167 w 4713748" name="connsiteX3176"/>
                <a:gd fmla="*/ 2196119 h 2722945" name="connsiteY3176"/>
                <a:gd fmla="*/ 193065 w 4713748" name="connsiteX3177"/>
                <a:gd fmla="*/ 2198625 h 2722945" name="connsiteY3177"/>
                <a:gd fmla="*/ 187816 w 4713748" name="connsiteX3178"/>
                <a:gd fmla="*/ 2199313 h 2722945" name="connsiteY3178"/>
                <a:gd fmla="*/ 199170 w 4713748" name="connsiteX3179"/>
                <a:gd fmla="*/ 2197231 h 2722945" name="connsiteY3179"/>
                <a:gd fmla="*/ 830160 w 4713748" name="connsiteX3180"/>
                <a:gd fmla="*/ 2194943 h 2722945" name="connsiteY3180"/>
                <a:gd fmla="*/ 815793 w 4713748" name="connsiteX3181"/>
                <a:gd fmla="*/ 2198291 h 2722945" name="connsiteY3181"/>
                <a:gd fmla="*/ 811918 w 4713748" name="connsiteX3182"/>
                <a:gd fmla="*/ 2198995 h 2722945" name="connsiteY3182"/>
                <a:gd fmla="*/ 847602 w 4713748" name="connsiteX3183"/>
                <a:gd fmla="*/ 2194498 h 2722945" name="connsiteY3183"/>
                <a:gd fmla="*/ 847415 w 4713748" name="connsiteX3184"/>
                <a:gd fmla="*/ 2194560 h 2722945" name="connsiteY3184"/>
                <a:gd fmla="*/ 845196 w 4713748" name="connsiteX3185"/>
                <a:gd fmla="*/ 2194560 h 2722945" name="connsiteY3185"/>
                <a:gd fmla="*/ 859780 w 4713748" name="connsiteX3186"/>
                <a:gd fmla="*/ 2194174 h 2722945" name="connsiteY3186"/>
                <a:gd fmla="*/ 851852 w 4713748" name="connsiteX3187"/>
                <a:gd fmla="*/ 2194560 h 2722945" name="connsiteY3187"/>
                <a:gd fmla="*/ 852029 w 4713748" name="connsiteX3188"/>
                <a:gd fmla="*/ 2194383 h 2722945" name="connsiteY3188"/>
                <a:gd fmla="*/ 858542 w 4713748" name="connsiteX3189"/>
                <a:gd fmla="*/ 2194214 h 2722945" name="connsiteY3189"/>
                <a:gd fmla="*/ 834434 w 4713748" name="connsiteX3190"/>
                <a:gd fmla="*/ 2194173 h 2722945" name="connsiteY3190"/>
                <a:gd fmla="*/ 831885 w 4713748" name="connsiteX3191"/>
                <a:gd fmla="*/ 2194560 h 2722945" name="connsiteY3191"/>
                <a:gd fmla="*/ 830160 w 4713748" name="connsiteX3192"/>
                <a:gd fmla="*/ 2194943 h 2722945" name="connsiteY3192"/>
                <a:gd fmla="*/ 832994 w 4713748" name="connsiteX3193"/>
                <a:gd fmla="*/ 2194283 h 2722945" name="connsiteY3193"/>
                <a:gd fmla="*/ 2676282 w 4713748" name="connsiteX3194"/>
                <a:gd fmla="*/ 2194085 h 2722945" name="connsiteY3194"/>
                <a:gd fmla="*/ 2674996 w 4713748" name="connsiteX3195"/>
                <a:gd fmla="*/ 2195372 h 2722945" name="connsiteY3195"/>
                <a:gd fmla="*/ 2675198 w 4713748" name="connsiteX3196"/>
                <a:gd fmla="*/ 2195442 h 2722945" name="connsiteY3196"/>
                <a:gd fmla="*/ 231086 w 4713748" name="connsiteX3197"/>
                <a:gd fmla="*/ 2193886 h 2722945" name="connsiteY3197"/>
                <a:gd fmla="*/ 237469 w 4713748" name="connsiteX3198"/>
                <a:gd fmla="*/ 2194164 h 2722945" name="connsiteY3198"/>
                <a:gd fmla="*/ 236311 w 4713748" name="connsiteX3199"/>
                <a:gd fmla="*/ 2194281 h 2722945" name="connsiteY3199"/>
                <a:gd fmla="*/ 213167 w 4713748" name="connsiteX3200"/>
                <a:gd fmla="*/ 2196119 h 2722945" name="connsiteY3200"/>
                <a:gd fmla="*/ 842246 w 4713748" name="connsiteX3201"/>
                <a:gd fmla="*/ 2193573 h 2722945" name="connsiteY3201"/>
                <a:gd fmla="*/ 836322 w 4713748" name="connsiteX3202"/>
                <a:gd fmla="*/ 2194560 h 2722945" name="connsiteY3202"/>
                <a:gd fmla="*/ 818669 w 4713748" name="connsiteX3203"/>
                <a:gd fmla="*/ 2197768 h 2722945" name="connsiteY3203"/>
                <a:gd fmla="*/ 831885 w 4713748" name="connsiteX3204"/>
                <a:gd fmla="*/ 2194560 h 2722945" name="connsiteY3204"/>
                <a:gd fmla="*/ 834793 w 4713748" name="connsiteX3205"/>
                <a:gd fmla="*/ 2194145 h 2722945" name="connsiteY3205"/>
                <a:gd fmla="*/ 267859 w 4713748" name="connsiteX3206"/>
                <a:gd fmla="*/ 2193532 h 2722945" name="connsiteY3206"/>
                <a:gd fmla="*/ 267623 w 4713748" name="connsiteX3207"/>
                <a:gd fmla="*/ 2193550 h 2722945" name="connsiteY3207"/>
                <a:gd fmla="*/ 256949 w 4713748" name="connsiteX3208"/>
                <a:gd fmla="*/ 2194164 h 2722945" name="connsiteY3208"/>
                <a:gd fmla="*/ 245365 w 4713748" name="connsiteX3209"/>
                <a:gd fmla="*/ 2194831 h 2722945" name="connsiteY3209"/>
                <a:gd fmla="*/ 233028 w 4713748" name="connsiteX3210"/>
                <a:gd fmla="*/ 2196395 h 2722945" name="connsiteY3210"/>
                <a:gd fmla="*/ 236056 w 4713748" name="connsiteX3211"/>
                <a:gd fmla="*/ 2195381 h 2722945" name="connsiteY3211"/>
                <a:gd fmla="*/ 241631 w 4713748" name="connsiteX3212"/>
                <a:gd fmla="*/ 2194722 h 2722945" name="connsiteY3212"/>
                <a:gd fmla="*/ 246349 w 4713748" name="connsiteX3213"/>
                <a:gd fmla="*/ 2194164 h 2722945" name="connsiteY3213"/>
                <a:gd fmla="*/ 253010 w 4713748" name="connsiteX3214"/>
                <a:gd fmla="*/ 2194164 h 2722945" name="connsiteY3214"/>
                <a:gd fmla="*/ 853720 w 4713748" name="connsiteX3215"/>
                <a:gd fmla="*/ 2192693 h 2722945" name="connsiteY3215"/>
                <a:gd fmla="*/ 852029 w 4713748" name="connsiteX3216"/>
                <a:gd fmla="*/ 2194383 h 2722945" name="connsiteY3216"/>
                <a:gd fmla="*/ 847602 w 4713748" name="connsiteX3217"/>
                <a:gd fmla="*/ 2194498 h 2722945" name="connsiteY3217"/>
                <a:gd fmla="*/ 852808 w 4713748" name="connsiteX3218"/>
                <a:gd fmla="*/ 2192763 h 2722945" name="connsiteY3218"/>
                <a:gd fmla="*/ 2713846 w 4713748" name="connsiteX3219"/>
                <a:gd fmla="*/ 2192680 h 2722945" name="connsiteY3219"/>
                <a:gd fmla="*/ 2716361 w 4713748" name="connsiteX3220"/>
                <a:gd fmla="*/ 2192907 h 2722945" name="connsiteY3220"/>
                <a:gd fmla="*/ 2721691 w 4713748" name="connsiteX3221"/>
                <a:gd fmla="*/ 2193901 h 2722945" name="connsiteY3221"/>
                <a:gd fmla="*/ 2714042 w 4713748" name="connsiteX3222"/>
                <a:gd fmla="*/ 2192745 h 2722945" name="connsiteY3222"/>
                <a:gd fmla="*/ 854070 w 4713748" name="connsiteX3223"/>
                <a:gd fmla="*/ 2192343 h 2722945" name="connsiteY3223"/>
                <a:gd fmla="*/ 855457 w 4713748" name="connsiteX3224"/>
                <a:gd fmla="*/ 2192343 h 2722945" name="connsiteY3224"/>
                <a:gd fmla="*/ 858290 w 4713748" name="connsiteX3225"/>
                <a:gd fmla="*/ 2192343 h 2722945" name="connsiteY3225"/>
                <a:gd fmla="*/ 853720 w 4713748" name="connsiteX3226"/>
                <a:gd fmla="*/ 2192693 h 2722945" name="connsiteY3226"/>
                <a:gd fmla="*/ 847415 w 4713748" name="connsiteX3227"/>
                <a:gd fmla="*/ 2192343 h 2722945" name="connsiteY3227"/>
                <a:gd fmla="*/ 834793 w 4713748" name="connsiteX3228"/>
                <a:gd fmla="*/ 2194145 h 2722945" name="connsiteY3228"/>
                <a:gd fmla="*/ 834434 w 4713748" name="connsiteX3229"/>
                <a:gd fmla="*/ 2194173 h 2722945" name="connsiteY3229"/>
                <a:gd fmla="*/ 844642 w 4713748" name="connsiteX3230"/>
                <a:gd fmla="*/ 2192620 h 2722945" name="connsiteY3230"/>
                <a:gd fmla="*/ 847415 w 4713748" name="connsiteX3231"/>
                <a:gd fmla="*/ 2192343 h 2722945" name="connsiteY3231"/>
                <a:gd fmla="*/ 865827 w 4713748" name="connsiteX3232"/>
                <a:gd fmla="*/ 2191765 h 2722945" name="connsiteY3232"/>
                <a:gd fmla="*/ 864422 w 4713748" name="connsiteX3233"/>
                <a:gd fmla="*/ 2191872 h 2722945" name="connsiteY3233"/>
                <a:gd fmla="*/ 854070 w 4713748" name="connsiteX3234"/>
                <a:gd fmla="*/ 2192343 h 2722945" name="connsiteY3234"/>
                <a:gd fmla="*/ 852808 w 4713748" name="connsiteX3235"/>
                <a:gd fmla="*/ 2192763 h 2722945" name="connsiteY3235"/>
                <a:gd fmla="*/ 842246 w 4713748" name="connsiteX3236"/>
                <a:gd fmla="*/ 2193573 h 2722945" name="connsiteY3236"/>
                <a:gd fmla="*/ 847969 w 4713748" name="connsiteX3237"/>
                <a:gd fmla="*/ 2192620 h 2722945" name="connsiteY3237"/>
                <a:gd fmla="*/ 849633 w 4713748" name="connsiteX3238"/>
                <a:gd fmla="*/ 2192343 h 2722945" name="connsiteY3238"/>
                <a:gd fmla="*/ 333395 w 4713748" name="connsiteX3239"/>
                <a:gd fmla="*/ 2191654 h 2722945" name="connsiteY3239"/>
                <a:gd fmla="*/ 259671 w 4713748" name="connsiteX3240"/>
                <a:gd fmla="*/ 2194164 h 2722945" name="connsiteY3240"/>
                <a:gd fmla="*/ 267623 w 4713748" name="connsiteX3241"/>
                <a:gd fmla="*/ 2193550 h 2722945" name="connsiteY3241"/>
                <a:gd fmla="*/ 268170 w 4713748" name="connsiteX3242"/>
                <a:gd fmla="*/ 2193518 h 2722945" name="connsiteY3242"/>
                <a:gd fmla="*/ 268742 w 4713748" name="connsiteX3243"/>
                <a:gd fmla="*/ 2193494 h 2722945" name="connsiteY3243"/>
                <a:gd fmla="*/ 333215 w 4713748" name="connsiteX3244"/>
                <a:gd fmla="*/ 2191655 h 2722945" name="connsiteY3244"/>
                <a:gd fmla="*/ 328243 w 4713748" name="connsiteX3245"/>
                <a:gd fmla="*/ 2190959 h 2722945" name="connsiteY3245"/>
                <a:gd fmla="*/ 268742 w 4713748" name="connsiteX3246"/>
                <a:gd fmla="*/ 2193494 h 2722945" name="connsiteY3246"/>
                <a:gd fmla="*/ 268448 w 4713748" name="connsiteX3247"/>
                <a:gd fmla="*/ 2193502 h 2722945" name="connsiteY3247"/>
                <a:gd fmla="*/ 268170 w 4713748" name="connsiteX3248"/>
                <a:gd fmla="*/ 2193518 h 2722945" name="connsiteY3248"/>
                <a:gd fmla="*/ 267859 w 4713748" name="connsiteX3249"/>
                <a:gd fmla="*/ 2193532 h 2722945" name="connsiteY3249"/>
                <a:gd fmla="*/ 273347 w 4713748" name="connsiteX3250"/>
                <a:gd fmla="*/ 2193108 h 2722945" name="connsiteY3250"/>
                <a:gd fmla="*/ 1167016 w 4713748" name="connsiteX3251"/>
                <a:gd fmla="*/ 2190881 h 2722945" name="connsiteY3251"/>
                <a:gd fmla="*/ 1171742 w 4713748" name="connsiteX3252"/>
                <a:gd fmla="*/ 2196607 h 2722945" name="connsiteY3252"/>
                <a:gd fmla="*/ 1169524 w 4713748" name="connsiteX3253"/>
                <a:gd fmla="*/ 2196607 h 2722945" name="connsiteY3253"/>
                <a:gd fmla="*/ 1171742 w 4713748" name="connsiteX3254"/>
                <a:gd fmla="*/ 2201064 h 2722945" name="connsiteY3254"/>
                <a:gd fmla="*/ 1170356 w 4713748" name="connsiteX3255"/>
                <a:gd fmla="*/ 2198557 h 2722945" name="connsiteY3255"/>
                <a:gd fmla="*/ 1172328 w 4713748" name="connsiteX3256"/>
                <a:gd fmla="*/ 2203587 h 2722945" name="connsiteY3256"/>
                <a:gd fmla="*/ 1171742 w 4713748" name="connsiteX3257"/>
                <a:gd fmla="*/ 2203292 h 2722945" name="connsiteY3257"/>
                <a:gd fmla="*/ 1176733 w 4713748" name="connsiteX3258"/>
                <a:gd fmla="*/ 2218333 h 2722945" name="connsiteY3258"/>
                <a:gd fmla="*/ 1177745 w 4713748" name="connsiteX3259"/>
                <a:gd fmla="*/ 2225451 h 2722945" name="connsiteY3259"/>
                <a:gd fmla="*/ 1178318 w 4713748" name="connsiteX3260"/>
                <a:gd fmla="*/ 2225451 h 2722945" name="connsiteY3260"/>
                <a:gd fmla="*/ 1182853 w 4713748" name="connsiteX3261"/>
                <a:gd fmla="*/ 2221001 h 2722945" name="connsiteY3261"/>
                <a:gd fmla="*/ 1183165 w 4713748" name="connsiteX3262"/>
                <a:gd fmla="*/ 2221308 h 2722945" name="connsiteY3262"/>
                <a:gd fmla="*/ 1184237 w 4713748" name="connsiteX3263"/>
                <a:gd fmla="*/ 2220770 h 2722945" name="connsiteY3263"/>
                <a:gd fmla="*/ 1184211 w 4713748" name="connsiteX3264"/>
                <a:gd fmla="*/ 2220622 h 2722945" name="connsiteY3264"/>
                <a:gd fmla="*/ 1185043 w 4713748" name="connsiteX3265"/>
                <a:gd fmla="*/ 2214232 h 2722945" name="connsiteY3265"/>
                <a:gd fmla="*/ 1182825 w 4713748" name="connsiteX3266"/>
                <a:gd fmla="*/ 2212009 h 2722945" name="connsiteY3266"/>
                <a:gd fmla="*/ 1185043 w 4713748" name="connsiteX3267"/>
                <a:gd fmla="*/ 2203118 h 2722945" name="connsiteY3267"/>
                <a:gd fmla="*/ 1185043 w 4713748" name="connsiteX3268"/>
                <a:gd fmla="*/ 2200895 h 2722945" name="connsiteY3268"/>
                <a:gd fmla="*/ 1184956 w 4713748" name="connsiteX3269"/>
                <a:gd fmla="*/ 2199764 h 2722945" name="connsiteY3269"/>
                <a:gd fmla="*/ 1178217 w 4713748" name="connsiteX3270"/>
                <a:gd fmla="*/ 2198724 h 2722945" name="connsiteY3270"/>
                <a:gd fmla="*/ 1175998 w 4713748" name="connsiteX3271"/>
                <a:gd fmla="*/ 2196499 h 2722945" name="connsiteY3271"/>
                <a:gd fmla="*/ 1169342 w 4713748" name="connsiteX3272"/>
                <a:gd fmla="*/ 2192048 h 2722945" name="connsiteY3272"/>
                <a:gd fmla="*/ 897948 w 4713748" name="connsiteX3273"/>
                <a:gd fmla="*/ 2190618 h 2722945" name="connsiteY3273"/>
                <a:gd fmla="*/ 880693 w 4713748" name="connsiteX3274"/>
                <a:gd fmla="*/ 2192343 h 2722945" name="connsiteY3274"/>
                <a:gd fmla="*/ 865163 w 4713748" name="connsiteX3275"/>
                <a:gd fmla="*/ 2192343 h 2722945" name="connsiteY3275"/>
                <a:gd fmla="*/ 858290 w 4713748" name="connsiteX3276"/>
                <a:gd fmla="*/ 2192343 h 2722945" name="connsiteY3276"/>
                <a:gd fmla="*/ 864422 w 4713748" name="connsiteX3277"/>
                <a:gd fmla="*/ 2191872 h 2722945" name="connsiteY3277"/>
                <a:gd fmla="*/ 870340 w 4713748" name="connsiteX3278"/>
                <a:gd fmla="*/ 2191604 h 2722945" name="connsiteY3278"/>
                <a:gd fmla="*/ 357707 w 4713748" name="connsiteX3279"/>
                <a:gd fmla="*/ 2189704 h 2722945" name="connsiteY3279"/>
                <a:gd fmla="*/ 360316 w 4713748" name="connsiteX3280"/>
                <a:gd fmla="*/ 2189704 h 2722945" name="connsiteY3280"/>
                <a:gd fmla="*/ 328243 w 4713748" name="connsiteX3281"/>
                <a:gd fmla="*/ 2190959 h 2722945" name="connsiteY3281"/>
                <a:gd fmla="*/ 380008 w 4713748" name="connsiteX3282"/>
                <a:gd fmla="*/ 2188933 h 2722945" name="connsiteY3282"/>
                <a:gd fmla="*/ 411251 w 4713748" name="connsiteX3283"/>
                <a:gd fmla="*/ 2189704 h 2722945" name="connsiteY3283"/>
                <a:gd fmla="*/ 501672 w 4713748" name="connsiteX3284"/>
                <a:gd fmla="*/ 2191934 h 2722945" name="connsiteY3284"/>
                <a:gd fmla="*/ 441727 w 4713748" name="connsiteX3285"/>
                <a:gd fmla="*/ 2191934 h 2722945" name="connsiteY3285"/>
                <a:gd fmla="*/ 400064 w 4713748" name="connsiteX3286"/>
                <a:gd fmla="*/ 2191063 h 2722945" name="connsiteY3286"/>
                <a:gd fmla="*/ 333395 w 4713748" name="connsiteX3287"/>
                <a:gd fmla="*/ 2191654 h 2722945" name="connsiteY3287"/>
                <a:gd fmla="*/ 390662 w 4713748" name="connsiteX3288"/>
                <a:gd fmla="*/ 2189704 h 2722945" name="connsiteY3288"/>
                <a:gd fmla="*/ 360316 w 4713748" name="connsiteX3289"/>
                <a:gd fmla="*/ 2189704 h 2722945" name="connsiteY3289"/>
                <a:gd fmla="*/ 2678490 w 4713748" name="connsiteX3290"/>
                <a:gd fmla="*/ 2187455 h 2722945" name="connsiteY3290"/>
                <a:gd fmla="*/ 2676282 w 4713748" name="connsiteX3291"/>
                <a:gd fmla="*/ 2190698 h 2722945" name="connsiteY3291"/>
                <a:gd fmla="*/ 2676282 w 4713748" name="connsiteX3292"/>
                <a:gd fmla="*/ 2189665 h 2722945" name="connsiteY3292"/>
                <a:gd fmla="*/ 2509684 w 4713748" name="connsiteX3293"/>
                <a:gd fmla="*/ 2187295 h 2722945" name="connsiteY3293"/>
                <a:gd fmla="*/ 2517694 w 4713748" name="connsiteX3294"/>
                <a:gd fmla="*/ 2188054 h 2722945" name="connsiteY3294"/>
                <a:gd fmla="*/ 2529608 w 4713748" name="connsiteX3295"/>
                <a:gd fmla="*/ 2189534 h 2722945" name="connsiteY3295"/>
                <a:gd fmla="*/ 2517801 w 4713748" name="connsiteX3296"/>
                <a:gd fmla="*/ 2188783 h 2722945" name="connsiteY3296"/>
                <a:gd fmla="*/ 2511906 w 4713748" name="connsiteX3297"/>
                <a:gd fmla="*/ 2187611 h 2722945" name="connsiteY3297"/>
                <a:gd fmla="*/ 2497393 w 4713748" name="connsiteX3298"/>
                <a:gd fmla="*/ 2186576 h 2722945" name="connsiteY3298"/>
                <a:gd fmla="*/ 2500031 w 4713748" name="connsiteX3299"/>
                <a:gd fmla="*/ 2187652 h 2722945" name="connsiteY3299"/>
                <a:gd fmla="*/ 2499382 w 4713748" name="connsiteX3300"/>
                <a:gd fmla="*/ 2187611 h 2722945" name="connsiteY3300"/>
                <a:gd fmla="*/ 2495974 w 4713748" name="connsiteX3301"/>
                <a:gd fmla="*/ 2185997 h 2722945" name="connsiteY3301"/>
                <a:gd fmla="*/ 2496349 w 4713748" name="connsiteX3302"/>
                <a:gd fmla="*/ 2186033 h 2722945" name="connsiteY3302"/>
                <a:gd fmla="*/ 2497393 w 4713748" name="connsiteX3303"/>
                <a:gd fmla="*/ 2186576 h 2722945" name="connsiteY3303"/>
                <a:gd fmla="*/ 945030 w 4713748" name="connsiteX3304"/>
                <a:gd fmla="*/ 2185690 h 2722945" name="connsiteY3304"/>
                <a:gd fmla="*/ 1049301 w 4713748" name="connsiteX3305"/>
                <a:gd fmla="*/ 2201213 h 2722945" name="connsiteY3305"/>
                <a:gd fmla="*/ 1055957 w 4713748" name="connsiteX3306"/>
                <a:gd fmla="*/ 2203431 h 2722945" name="connsiteY3306"/>
                <a:gd fmla="*/ 1069268 w 4713748" name="connsiteX3307"/>
                <a:gd fmla="*/ 2207866 h 2722945" name="connsiteY3307"/>
                <a:gd fmla="*/ 1095891 w 4713748" name="connsiteX3308"/>
                <a:gd fmla="*/ 2218954 h 2722945" name="connsiteY3308"/>
                <a:gd fmla="*/ 1109202 w 4713748" name="connsiteX3309"/>
                <a:gd fmla="*/ 2223389 h 2722945" name="connsiteY3309"/>
                <a:gd fmla="*/ 1126950 w 4713748" name="connsiteX3310"/>
                <a:gd fmla="*/ 2234477 h 2722945" name="connsiteY3310"/>
                <a:gd fmla="*/ 1129169 w 4713748" name="connsiteX3311"/>
                <a:gd fmla="*/ 2234477 h 2722945" name="connsiteY3311"/>
                <a:gd fmla="*/ 1133606 w 4713748" name="connsiteX3312"/>
                <a:gd fmla="*/ 2236694 h 2722945" name="connsiteY3312"/>
                <a:gd fmla="*/ 1140261 w 4713748" name="connsiteX3313"/>
                <a:gd fmla="*/ 2241130 h 2722945" name="connsiteY3313"/>
                <a:gd fmla="*/ 1160228 w 4713748" name="connsiteX3314"/>
                <a:gd fmla="*/ 2267741 h 2722945" name="connsiteY3314"/>
                <a:gd fmla="*/ 1160228 w 4713748" name="connsiteX3315"/>
                <a:gd fmla="*/ 2272176 h 2722945" name="connsiteY3315"/>
                <a:gd fmla="*/ 1158010 w 4713748" name="connsiteX3316"/>
                <a:gd fmla="*/ 2269958 h 2722945" name="connsiteY3316"/>
                <a:gd fmla="*/ 1162447 w 4713748" name="connsiteX3317"/>
                <a:gd fmla="*/ 2278829 h 2722945" name="connsiteY3317"/>
                <a:gd fmla="*/ 1158010 w 4713748" name="connsiteX3318"/>
                <a:gd fmla="*/ 2278829 h 2722945" name="connsiteY3318"/>
                <a:gd fmla="*/ 1155791 w 4713748" name="connsiteX3319"/>
                <a:gd fmla="*/ 2278829 h 2722945" name="connsiteY3319"/>
                <a:gd fmla="*/ 1153573 w 4713748" name="connsiteX3320"/>
                <a:gd fmla="*/ 2276611 h 2722945" name="connsiteY3320"/>
                <a:gd fmla="*/ 1151354 w 4713748" name="connsiteX3321"/>
                <a:gd fmla="*/ 2274393 h 2722945" name="connsiteY3321"/>
                <a:gd fmla="*/ 1146917 w 4713748" name="connsiteX3322"/>
                <a:gd fmla="*/ 2265523 h 2722945" name="connsiteY3322"/>
                <a:gd fmla="*/ 1138043 w 4713748" name="connsiteX3323"/>
                <a:gd fmla="*/ 2258870 h 2722945" name="connsiteY3323"/>
                <a:gd fmla="*/ 1140261 w 4713748" name="connsiteX3324"/>
                <a:gd fmla="*/ 2256653 h 2722945" name="connsiteY3324"/>
                <a:gd fmla="*/ 1135824 w 4713748" name="connsiteX3325"/>
                <a:gd fmla="*/ 2254435 h 2722945" name="connsiteY3325"/>
                <a:gd fmla="*/ 1138043 w 4713748" name="connsiteX3326"/>
                <a:gd fmla="*/ 2254435 h 2722945" name="connsiteY3326"/>
                <a:gd fmla="*/ 1131387 w 4713748" name="connsiteX3327"/>
                <a:gd fmla="*/ 2247782 h 2722945" name="connsiteY3327"/>
                <a:gd fmla="*/ 1126950 w 4713748" name="connsiteX3328"/>
                <a:gd fmla="*/ 2243347 h 2722945" name="connsiteY3328"/>
                <a:gd fmla="*/ 1106983 w 4713748" name="connsiteX3329"/>
                <a:gd fmla="*/ 2230042 h 2722945" name="connsiteY3329"/>
                <a:gd fmla="*/ 1075924 w 4713748" name="connsiteX3330"/>
                <a:gd fmla="*/ 2214519 h 2722945" name="connsiteY3330"/>
                <a:gd fmla="*/ 1049301 w 4713748" name="connsiteX3331"/>
                <a:gd fmla="*/ 2205648 h 2722945" name="connsiteY3331"/>
                <a:gd fmla="*/ 1035990 w 4713748" name="connsiteX3332"/>
                <a:gd fmla="*/ 2203431 h 2722945" name="connsiteY3332"/>
                <a:gd fmla="*/ 1013805 w 4713748" name="connsiteX3333"/>
                <a:gd fmla="*/ 2198995 h 2722945" name="connsiteY3333"/>
                <a:gd fmla="*/ 998275 w 4713748" name="connsiteX3334"/>
                <a:gd fmla="*/ 2196778 h 2722945" name="connsiteY3334"/>
                <a:gd fmla="*/ 993838 w 4713748" name="connsiteX3335"/>
                <a:gd fmla="*/ 2196778 h 2722945" name="connsiteY3335"/>
                <a:gd fmla="*/ 984964 w 4713748" name="connsiteX3336"/>
                <a:gd fmla="*/ 2196778 h 2722945" name="connsiteY3336"/>
                <a:gd fmla="*/ 971653 w 4713748" name="connsiteX3337"/>
                <a:gd fmla="*/ 2192343 h 2722945" name="connsiteY3337"/>
                <a:gd fmla="*/ 956123 w 4713748" name="connsiteX3338"/>
                <a:gd fmla="*/ 2192343 h 2722945" name="connsiteY3338"/>
                <a:gd fmla="*/ 953904 w 4713748" name="connsiteX3339"/>
                <a:gd fmla="*/ 2192343 h 2722945" name="connsiteY3339"/>
                <a:gd fmla="*/ 945030 w 4713748" name="connsiteX3340"/>
                <a:gd fmla="*/ 2192343 h 2722945" name="connsiteY3340"/>
                <a:gd fmla="*/ 920626 w 4713748" name="connsiteX3341"/>
                <a:gd fmla="*/ 2192343 h 2722945" name="connsiteY3341"/>
                <a:gd fmla="*/ 882079 w 4713748" name="connsiteX3342"/>
                <a:gd fmla="*/ 2193451 h 2722945" name="connsiteY3342"/>
                <a:gd fmla="*/ 859780 w 4713748" name="connsiteX3343"/>
                <a:gd fmla="*/ 2194174 h 2722945" name="connsiteY3343"/>
                <a:gd fmla="*/ 942812 w 4713748" name="connsiteX3344"/>
                <a:gd fmla="*/ 2190125 h 2722945" name="connsiteY3344"/>
                <a:gd fmla="*/ 911752 w 4713748" name="connsiteX3345"/>
                <a:gd fmla="*/ 2190125 h 2722945" name="connsiteY3345"/>
                <a:gd fmla="*/ 897948 w 4713748" name="connsiteX3346"/>
                <a:gd fmla="*/ 2190618 h 2722945" name="connsiteY3346"/>
                <a:gd fmla="*/ 902878 w 4713748" name="connsiteX3347"/>
                <a:gd fmla="*/ 2190125 h 2722945" name="connsiteY3347"/>
                <a:gd fmla="*/ 870340 w 4713748" name="connsiteX3348"/>
                <a:gd fmla="*/ 2191604 h 2722945" name="connsiteY3348"/>
                <a:gd fmla="*/ 865827 w 4713748" name="connsiteX3349"/>
                <a:gd fmla="*/ 2191765 h 2722945" name="connsiteY3349"/>
                <a:gd fmla="*/ 346120 w 4713748" name="connsiteX3350"/>
                <a:gd fmla="*/ 2185556 h 2722945" name="connsiteY3350"/>
                <a:gd fmla="*/ 503893 w 4713748" name="connsiteX3351"/>
                <a:gd fmla="*/ 2187473 h 2722945" name="connsiteY3351"/>
                <a:gd fmla="*/ 647373 w 4713748" name="connsiteX3352"/>
                <a:gd fmla="*/ 2196674 h 2722945" name="connsiteY3352"/>
                <a:gd fmla="*/ 773116 w 4713748" name="connsiteX3353"/>
                <a:gd fmla="*/ 2211891 h 2722945" name="connsiteY3353"/>
                <a:gd fmla="*/ 775958 w 4713748" name="connsiteX3354"/>
                <a:gd fmla="*/ 2210764 h 2722945" name="connsiteY3354"/>
                <a:gd fmla="*/ 773367 w 4713748" name="connsiteX3355"/>
                <a:gd fmla="*/ 2211921 h 2722945" name="connsiteY3355"/>
                <a:gd fmla="*/ 792519 w 4713748" name="connsiteX3356"/>
                <a:gd fmla="*/ 2214239 h 2722945" name="connsiteY3356"/>
                <a:gd fmla="*/ 808060 w 4713748" name="connsiteX3357"/>
                <a:gd fmla="*/ 2216469 h 2722945" name="connsiteY3357"/>
                <a:gd fmla="*/ 850244 w 4713748" name="connsiteX3358"/>
                <a:gd fmla="*/ 2220930 h 2722945" name="connsiteY3358"/>
                <a:gd fmla="*/ 925731 w 4713748" name="connsiteX3359"/>
                <a:gd fmla="*/ 2234313 h 2722945" name="connsiteY3359"/>
                <a:gd fmla="*/ 959034 w 4713748" name="connsiteX3360"/>
                <a:gd fmla="*/ 2238774 h 2722945" name="connsiteY3360"/>
                <a:gd fmla="*/ 1018979 w 4713748" name="connsiteX3361"/>
                <a:gd fmla="*/ 2249926 h 2722945" name="connsiteY3361"/>
                <a:gd fmla="*/ 1023420 w 4713748" name="connsiteX3362"/>
                <a:gd fmla="*/ 2249926 h 2722945" name="connsiteY3362"/>
                <a:gd fmla="*/ 1036741 w 4713748" name="connsiteX3363"/>
                <a:gd fmla="*/ 2252157 h 2722945" name="connsiteY3363"/>
                <a:gd fmla="*/ 1056723 w 4713748" name="connsiteX3364"/>
                <a:gd fmla="*/ 2256618 h 2722945" name="connsiteY3364"/>
                <a:gd fmla="*/ 1138870 w 4713748" name="connsiteX3365"/>
                <a:gd fmla="*/ 2276692 h 2722945" name="connsiteY3365"/>
                <a:gd fmla="*/ 1134430 w 4713748" name="connsiteX3366"/>
                <a:gd fmla="*/ 2276692 h 2722945" name="connsiteY3366"/>
                <a:gd fmla="*/ 1141090 w 4713748" name="connsiteX3367"/>
                <a:gd fmla="*/ 2278922 h 2722945" name="connsiteY3367"/>
                <a:gd fmla="*/ 1145531 w 4713748" name="connsiteX3368"/>
                <a:gd fmla="*/ 2281153 h 2722945" name="connsiteY3368"/>
                <a:gd fmla="*/ 1141090 w 4713748" name="connsiteX3369"/>
                <a:gd fmla="*/ 2281153 h 2722945" name="connsiteY3369"/>
                <a:gd fmla="*/ 1167733 w 4713748" name="connsiteX3370"/>
                <a:gd fmla="*/ 2290075 h 2722945" name="connsiteY3370"/>
                <a:gd fmla="*/ 1156632 w 4713748" name="connsiteX3371"/>
                <a:gd fmla="*/ 2292305 h 2722945" name="connsiteY3371"/>
                <a:gd fmla="*/ 1154411 w 4713748" name="connsiteX3372"/>
                <a:gd fmla="*/ 2292305 h 2722945" name="connsiteY3372"/>
                <a:gd fmla="*/ 1145531 w 4713748" name="connsiteX3373"/>
                <a:gd fmla="*/ 2290075 h 2722945" name="connsiteY3373"/>
                <a:gd fmla="*/ 1143310 w 4713748" name="connsiteX3374"/>
                <a:gd fmla="*/ 2290075 h 2722945" name="connsiteY3374"/>
                <a:gd fmla="*/ 1112228 w 4713748" name="connsiteX3375"/>
                <a:gd fmla="*/ 2283383 h 2722945" name="connsiteY3375"/>
                <a:gd fmla="*/ 1081145 w 4713748" name="connsiteX3376"/>
                <a:gd fmla="*/ 2274461 h 2722945" name="connsiteY3376"/>
                <a:gd fmla="*/ 1078925 w 4713748" name="connsiteX3377"/>
                <a:gd fmla="*/ 2272231 h 2722945" name="connsiteY3377"/>
                <a:gd fmla="*/ 1067824 w 4713748" name="connsiteX3378"/>
                <a:gd fmla="*/ 2270001 h 2722945" name="connsiteY3378"/>
                <a:gd fmla="*/ 1070044 w 4713748" name="connsiteX3379"/>
                <a:gd fmla="*/ 2270001 h 2722945" name="connsiteY3379"/>
                <a:gd fmla="*/ 1047842 w 4713748" name="connsiteX3380"/>
                <a:gd fmla="*/ 2265540 h 2722945" name="connsiteY3380"/>
                <a:gd fmla="*/ 1032300 w 4713748" name="connsiteX3381"/>
                <a:gd fmla="*/ 2261079 h 2722945" name="connsiteY3381"/>
                <a:gd fmla="*/ 965694 w 4713748" name="connsiteX3382"/>
                <a:gd fmla="*/ 2245465 h 2722945" name="connsiteY3382"/>
                <a:gd fmla="*/ 870226 w 4713748" name="connsiteX3383"/>
                <a:gd fmla="*/ 2229852 h 2722945" name="connsiteY3383"/>
                <a:gd fmla="*/ 796959 w 4713748" name="connsiteX3384"/>
                <a:gd fmla="*/ 2218700 h 2722945" name="connsiteY3384"/>
                <a:gd fmla="*/ 776700 w 4713748" name="connsiteX3385"/>
                <a:gd fmla="*/ 2216469 h 2722945" name="connsiteY3385"/>
                <a:gd fmla="*/ 765329 w 4713748" name="connsiteX3386"/>
                <a:gd fmla="*/ 2215258 h 2722945" name="connsiteY3386"/>
                <a:gd fmla="*/ 760892 w 4713748" name="connsiteX3387"/>
                <a:gd fmla="*/ 2216736 h 2722945" name="connsiteY3387"/>
                <a:gd fmla="*/ 764771 w 4713748" name="connsiteX3388"/>
                <a:gd fmla="*/ 2215199 h 2722945" name="connsiteY3388"/>
                <a:gd fmla="*/ 762303 w 4713748" name="connsiteX3389"/>
                <a:gd fmla="*/ 2214936 h 2722945" name="connsiteY3389"/>
                <a:gd fmla="*/ 754775 w 4713748" name="connsiteX3390"/>
                <a:gd fmla="*/ 2214239 h 2722945" name="connsiteY3390"/>
                <a:gd fmla="*/ 694830 w 4713748" name="connsiteX3391"/>
                <a:gd fmla="*/ 2207547 h 2722945" name="connsiteY3391"/>
                <a:gd fmla="*/ 652646 w 4713748" name="connsiteX3392"/>
                <a:gd fmla="*/ 2203086 h 2722945" name="connsiteY3392"/>
                <a:gd fmla="*/ 637105 w 4713748" name="connsiteX3393"/>
                <a:gd fmla="*/ 2203086 h 2722945" name="connsiteY3393"/>
                <a:gd fmla="*/ 614903 w 4713748" name="connsiteX3394"/>
                <a:gd fmla="*/ 2200856 h 2722945" name="connsiteY3394"/>
                <a:gd fmla="*/ 581600 w 4713748" name="connsiteX3395"/>
                <a:gd fmla="*/ 2196395 h 2722945" name="connsiteY3395"/>
                <a:gd fmla="*/ 534975 w 4713748" name="connsiteX3396"/>
                <a:gd fmla="*/ 2194164 h 2722945" name="connsiteY3396"/>
                <a:gd fmla="*/ 528315 w 4713748" name="connsiteX3397"/>
                <a:gd fmla="*/ 2194164 h 2722945" name="connsiteY3397"/>
                <a:gd fmla="*/ 508333 w 4713748" name="connsiteX3398"/>
                <a:gd fmla="*/ 2191934 h 2722945" name="connsiteY3398"/>
                <a:gd fmla="*/ 501672 w 4713748" name="connsiteX3399"/>
                <a:gd fmla="*/ 2191934 h 2722945" name="connsiteY3399"/>
                <a:gd fmla="*/ 417305 w 4713748" name="connsiteX3400"/>
                <a:gd fmla="*/ 2187473 h 2722945" name="connsiteY3400"/>
                <a:gd fmla="*/ 380008 w 4713748" name="connsiteX3401"/>
                <a:gd fmla="*/ 2188933 h 2722945" name="connsiteY3401"/>
                <a:gd fmla="*/ 377341 w 4713748" name="connsiteX3402"/>
                <a:gd fmla="*/ 2188867 h 2722945" name="connsiteY3402"/>
                <a:gd fmla="*/ 357707 w 4713748" name="connsiteX3403"/>
                <a:gd fmla="*/ 2189704 h 2722945" name="connsiteY3403"/>
                <a:gd fmla="*/ 330717 w 4713748" name="connsiteX3404"/>
                <a:gd fmla="*/ 2189704 h 2722945" name="connsiteY3404"/>
                <a:gd fmla="*/ 288533 w 4713748" name="connsiteX3405"/>
                <a:gd fmla="*/ 2191934 h 2722945" name="connsiteY3405"/>
                <a:gd fmla="*/ 273347 w 4713748" name="connsiteX3406"/>
                <a:gd fmla="*/ 2193108 h 2722945" name="connsiteY3406"/>
                <a:gd fmla="*/ 246349 w 4713748" name="connsiteX3407"/>
                <a:gd fmla="*/ 2194164 h 2722945" name="connsiteY3407"/>
                <a:gd fmla="*/ 242187 w 4713748" name="connsiteX3408"/>
                <a:gd fmla="*/ 2194164 h 2722945" name="connsiteY3408"/>
                <a:gd fmla="*/ 239689 w 4713748" name="connsiteX3409"/>
                <a:gd fmla="*/ 2194164 h 2722945" name="connsiteY3409"/>
                <a:gd fmla="*/ 236056 w 4713748" name="connsiteX3410"/>
                <a:gd fmla="*/ 2195381 h 2722945" name="connsiteY3410"/>
                <a:gd fmla="*/ 230426 w 4713748" name="connsiteX3411"/>
                <a:gd fmla="*/ 2196046 h 2722945" name="connsiteY3411"/>
                <a:gd fmla="*/ 208606 w 4713748" name="connsiteX3412"/>
                <a:gd fmla="*/ 2198625 h 2722945" name="connsiteY3412"/>
                <a:gd fmla="*/ 170914 w 4713748" name="connsiteX3413"/>
                <a:gd fmla="*/ 2202412 h 2722945" name="connsiteY3413"/>
                <a:gd fmla="*/ 186476 w 4713748" name="connsiteX3414"/>
                <a:gd fmla="*/ 2199559 h 2722945" name="connsiteY3414"/>
                <a:gd fmla="*/ 193065 w 4713748" name="connsiteX3415"/>
                <a:gd fmla="*/ 2198625 h 2722945" name="connsiteY3415"/>
                <a:gd fmla="*/ 236311 w 4713748" name="connsiteX3416"/>
                <a:gd fmla="*/ 2194281 h 2722945" name="connsiteY3416"/>
                <a:gd fmla="*/ 2690941 w 4713748" name="connsiteX3417"/>
                <a:gd fmla="*/ 2184656 h 2722945" name="connsiteY3417"/>
                <a:gd fmla="*/ 2694402 w 4713748" name="connsiteX3418"/>
                <a:gd fmla="*/ 2185500 h 2722945" name="connsiteY3418"/>
                <a:gd fmla="*/ 2693355 w 4713748" name="connsiteX3419"/>
                <a:gd fmla="*/ 2185351 h 2722945" name="connsiteY3419"/>
                <a:gd fmla="*/ 2681230 w 4713748" name="connsiteX3420"/>
                <a:gd fmla="*/ 2184179 h 2722945" name="connsiteY3420"/>
                <a:gd fmla="*/ 2678490 w 4713748" name="connsiteX3421"/>
                <a:gd fmla="*/ 2189665 h 2722945" name="connsiteY3421"/>
                <a:gd fmla="*/ 2679870 w 4713748" name="connsiteX3422"/>
                <a:gd fmla="*/ 2188560 h 2722945" name="connsiteY3422"/>
                <a:gd fmla="*/ 2681543 w 4713748" name="connsiteX3423"/>
                <a:gd fmla="*/ 2184295 h 2722945" name="connsiteY3423"/>
                <a:gd fmla="*/ 2682071 w 4713748" name="connsiteX3424"/>
                <a:gd fmla="*/ 2182495 h 2722945" name="connsiteY3424"/>
                <a:gd fmla="*/ 2681487 w 4713748" name="connsiteX3425"/>
                <a:gd fmla="*/ 2183665 h 2722945" name="connsiteY3425"/>
                <a:gd fmla="*/ 2681774 w 4713748" name="connsiteX3426"/>
                <a:gd fmla="*/ 2183706 h 2722945" name="connsiteY3426"/>
                <a:gd fmla="*/ 2682234 w 4713748" name="connsiteX3427"/>
                <a:gd fmla="*/ 2182534 h 2722945" name="connsiteY3427"/>
                <a:gd fmla="*/ 2481855 w 4713748" name="connsiteX3428"/>
                <a:gd fmla="*/ 2180238 h 2722945" name="connsiteY3428"/>
                <a:gd fmla="*/ 2495974 w 4713748" name="connsiteX3429"/>
                <a:gd fmla="*/ 2185997 h 2722945" name="connsiteY3429"/>
                <a:gd fmla="*/ 2489641 w 4713748" name="connsiteX3430"/>
                <a:gd fmla="*/ 2185398 h 2722945" name="connsiteY3430"/>
                <a:gd fmla="*/ 2615631 w 4713748" name="connsiteX3431"/>
                <a:gd fmla="*/ 2178652 h 2722945" name="connsiteY3431"/>
                <a:gd fmla="*/ 2614634 w 4713748" name="connsiteX3432"/>
                <a:gd fmla="*/ 2180870 h 2722945" name="connsiteY3432"/>
                <a:gd fmla="*/ 2614326 w 4713748" name="connsiteX3433"/>
                <a:gd fmla="*/ 2181395 h 2722945" name="connsiteY3433"/>
                <a:gd fmla="*/ 2614080 w 4713748" name="connsiteX3434"/>
                <a:gd fmla="*/ 2181148 h 2722945" name="connsiteY3434"/>
                <a:gd fmla="*/ 2615512 w 4713748" name="connsiteX3435"/>
                <a:gd fmla="*/ 2178746 h 2722945" name="connsiteY3435"/>
                <a:gd fmla="*/ 1077027 w 4713748" name="connsiteX3436"/>
                <a:gd fmla="*/ 2175607 h 2722945" name="connsiteY3436"/>
                <a:gd fmla="*/ 1092274 w 4713748" name="connsiteX3437"/>
                <a:gd fmla="*/ 2185143 h 2722945" name="connsiteY3437"/>
                <a:gd fmla="*/ 1152198 w 4713748" name="connsiteX3438"/>
                <a:gd fmla="*/ 2236224 h 2722945" name="connsiteY3438"/>
                <a:gd fmla="*/ 1149978 w 4713748" name="connsiteX3439"/>
                <a:gd fmla="*/ 2234003 h 2722945" name="connsiteY3439"/>
                <a:gd fmla="*/ 1154417 w 4713748" name="connsiteX3440"/>
                <a:gd fmla="*/ 2238445 h 2722945" name="connsiteY3440"/>
                <a:gd fmla="*/ 1156636 w 4713748" name="connsiteX3441"/>
                <a:gd fmla="*/ 2242887 h 2722945" name="connsiteY3441"/>
                <a:gd fmla="*/ 1154417 w 4713748" name="connsiteX3442"/>
                <a:gd fmla="*/ 2240666 h 2722945" name="connsiteY3442"/>
                <a:gd fmla="*/ 1163017 w 4713748" name="connsiteX3443"/>
                <a:gd fmla="*/ 2253436 h 2722945" name="connsiteY3443"/>
                <a:gd fmla="*/ 1166018 w 4713748" name="connsiteX3444"/>
                <a:gd fmla="*/ 2257520 h 2722945" name="connsiteY3444"/>
                <a:gd fmla="*/ 1168975 w 4713748" name="connsiteX3445"/>
                <a:gd fmla="*/ 2244462 h 2722945" name="connsiteY3445"/>
                <a:gd fmla="*/ 1167300 w 4713748" name="connsiteX3446"/>
                <a:gd fmla="*/ 2242795 h 2722945" name="connsiteY3446"/>
                <a:gd fmla="*/ 1160642 w 4713748" name="connsiteX3447"/>
                <a:gd fmla="*/ 2236169 h 2722945" name="connsiteY3447"/>
                <a:gd fmla="*/ 1158423 w 4713748" name="connsiteX3448"/>
                <a:gd fmla="*/ 2233960 h 2722945" name="connsiteY3448"/>
                <a:gd fmla="*/ 1136231 w 4713748" name="connsiteX3449"/>
                <a:gd fmla="*/ 2211873 h 2722945" name="connsiteY3449"/>
                <a:gd fmla="*/ 1109601 w 4713748" name="connsiteX3450"/>
                <a:gd fmla="*/ 2194203 h 2722945" name="connsiteY3450"/>
                <a:gd fmla="*/ 1109601 w 4713748" name="connsiteX3451"/>
                <a:gd fmla="*/ 2191994 h 2722945" name="connsiteY3451"/>
                <a:gd fmla="*/ 1107381 w 4713748" name="connsiteX3452"/>
                <a:gd fmla="*/ 2191994 h 2722945" name="connsiteY3452"/>
                <a:gd fmla="*/ 1098505 w 4713748" name="connsiteX3453"/>
                <a:gd fmla="*/ 2185368 h 2722945" name="connsiteY3453"/>
                <a:gd fmla="*/ 1100724 w 4713748" name="connsiteX3454"/>
                <a:gd fmla="*/ 2187577 h 2722945" name="connsiteY3454"/>
                <a:gd fmla="*/ 1080751 w 4713748" name="connsiteX3455"/>
                <a:gd fmla="*/ 2176533 h 2722945" name="connsiteY3455"/>
                <a:gd fmla="*/ 2645388 w 4713748" name="connsiteX3456"/>
                <a:gd fmla="*/ 2172180 h 2722945" name="connsiteY3456"/>
                <a:gd fmla="*/ 2645388 w 4713748" name="connsiteX3457"/>
                <a:gd fmla="*/ 2172347 h 2722945" name="connsiteY3457"/>
                <a:gd fmla="*/ 2645454 w 4713748" name="connsiteX3458"/>
                <a:gd fmla="*/ 2172213 h 2722945" name="connsiteY3458"/>
                <a:gd fmla="*/ 503563 w 4713748" name="connsiteX3459"/>
                <a:gd fmla="*/ 2171540 h 2722945" name="connsiteY3459"/>
                <a:gd fmla="*/ 509662 w 4713748" name="connsiteX3460"/>
                <a:gd fmla="*/ 2171736 h 2722945" name="connsiteY3460"/>
                <a:gd fmla="*/ 514855 w 4713748" name="connsiteX3461"/>
                <a:gd fmla="*/ 2172116 h 2722945" name="connsiteY3461"/>
                <a:gd fmla="*/ 2687320 w 4713748" name="connsiteX3462"/>
                <a:gd fmla="*/ 2169775 h 2722945" name="connsiteY3462"/>
                <a:gd fmla="*/ 2687103 w 4713748" name="connsiteX3463"/>
                <a:gd fmla="*/ 2170318 h 2722945" name="connsiteY3463"/>
                <a:gd fmla="*/ 2687157 w 4713748" name="connsiteX3464"/>
                <a:gd fmla="*/ 2170101 h 2722945" name="connsiteY3464"/>
                <a:gd fmla="*/ 399456 w 4713748" name="connsiteX3465"/>
                <a:gd fmla="*/ 2165490 h 2722945" name="connsiteY3465"/>
                <a:gd fmla="*/ 402230 w 4713748" name="connsiteX3466"/>
                <a:gd fmla="*/ 2165766 h 2722945" name="connsiteY3466"/>
                <a:gd fmla="*/ 414642 w 4713748" name="connsiteX3467"/>
                <a:gd fmla="*/ 2167001 h 2722945" name="connsiteY3467"/>
                <a:gd fmla="*/ 414642 w 4713748" name="connsiteX3468"/>
                <a:gd fmla="*/ 2167001 h 2722945" name="connsiteY3468"/>
                <a:gd fmla="*/ 351934 w 4713748" name="connsiteX3469"/>
                <a:gd fmla="*/ 2163801 h 2722945" name="connsiteY3469"/>
                <a:gd fmla="*/ 399456 w 4713748" name="connsiteX3470"/>
                <a:gd fmla="*/ 2165490 h 2722945" name="connsiteY3470"/>
                <a:gd fmla="*/ 360558 w 4713748" name="connsiteX3471"/>
                <a:gd fmla="*/ 2164241 h 2722945" name="connsiteY3471"/>
                <a:gd fmla="*/ 244852 w 4713748" name="connsiteX3472"/>
                <a:gd fmla="*/ 2159191 h 2722945" name="connsiteY3472"/>
                <a:gd fmla="*/ 261866 w 4713748" name="connsiteX3473"/>
                <a:gd fmla="*/ 2161072 h 2722945" name="connsiteY3473"/>
                <a:gd fmla="*/ 360558 w 4713748" name="connsiteX3474"/>
                <a:gd fmla="*/ 2164241 h 2722945" name="connsiteY3474"/>
                <a:gd fmla="*/ 414642 w 4713748" name="connsiteX3475"/>
                <a:gd fmla="*/ 2167001 h 2722945" name="connsiteY3475"/>
                <a:gd fmla="*/ 418874 w 4713748" name="connsiteX3476"/>
                <a:gd fmla="*/ 2167423 h 2722945" name="connsiteY3476"/>
                <a:gd fmla="*/ 421648 w 4713748" name="connsiteX3477"/>
                <a:gd fmla="*/ 2167699 h 2722945" name="connsiteY3477"/>
                <a:gd fmla="*/ 414642 w 4713748" name="connsiteX3478"/>
                <a:gd fmla="*/ 2167001 h 2722945" name="connsiteY3478"/>
                <a:gd fmla="*/ 503563 w 4713748" name="connsiteX3479"/>
                <a:gd fmla="*/ 2171540 h 2722945" name="connsiteY3479"/>
                <a:gd fmla="*/ 452717 w 4713748" name="connsiteX3480"/>
                <a:gd fmla="*/ 2169907 h 2722945" name="connsiteY3480"/>
                <a:gd fmla="*/ 237454 w 4713748" name="connsiteX3481"/>
                <a:gd fmla="*/ 2161072 h 2722945" name="connsiteY3481"/>
                <a:gd fmla="*/ 235235 w 4713748" name="connsiteX3482"/>
                <a:gd fmla="*/ 2161072 h 2722945" name="connsiteY3482"/>
                <a:gd fmla="*/ 240118 w 4713748" name="connsiteX3483"/>
                <a:gd fmla="*/ 2159453 h 2722945" name="connsiteY3483"/>
                <a:gd fmla="*/ 255779 w 4713748" name="connsiteX3484"/>
                <a:gd fmla="*/ 2159053 h 2722945" name="connsiteY3484"/>
                <a:gd fmla="*/ 267871 w 4713748" name="connsiteX3485"/>
                <a:gd fmla="*/ 2159510 h 2722945" name="connsiteY3485"/>
                <a:gd fmla="*/ 351934 w 4713748" name="connsiteX3486"/>
                <a:gd fmla="*/ 2163801 h 2722945" name="connsiteY3486"/>
                <a:gd fmla="*/ 337318 w 4713748" name="connsiteX3487"/>
                <a:gd fmla="*/ 2163281 h 2722945" name="connsiteY3487"/>
                <a:gd fmla="*/ 295154 w 4713748" name="connsiteX3488"/>
                <a:gd fmla="*/ 2161072 h 2722945" name="connsiteY3488"/>
                <a:gd fmla="*/ 261866 w 4713748" name="connsiteX3489"/>
                <a:gd fmla="*/ 2161072 h 2722945" name="connsiteY3489"/>
                <a:gd fmla="*/ 253318 w 4713748" name="connsiteX3490"/>
                <a:gd fmla="*/ 2158960 h 2722945" name="connsiteY3490"/>
                <a:gd fmla="*/ 255510 w 4713748" name="connsiteX3491"/>
                <a:gd fmla="*/ 2158964 h 2722945" name="connsiteY3491"/>
                <a:gd fmla="*/ 255779 w 4713748" name="connsiteX3492"/>
                <a:gd fmla="*/ 2159053 h 2722945" name="connsiteY3492"/>
                <a:gd fmla="*/ 242589 w 4713748" name="connsiteX3493"/>
                <a:gd fmla="*/ 2158941 h 2722945" name="connsiteY3493"/>
                <a:gd fmla="*/ 249163 w 4713748" name="connsiteX3494"/>
                <a:gd fmla="*/ 2158953 h 2722945" name="connsiteY3494"/>
                <a:gd fmla="*/ 244852 w 4713748" name="connsiteX3495"/>
                <a:gd fmla="*/ 2159191 h 2722945" name="connsiteY3495"/>
                <a:gd fmla="*/ 244389 w 4713748" name="connsiteX3496"/>
                <a:gd fmla="*/ 2159140 h 2722945" name="connsiteY3496"/>
                <a:gd fmla="*/ 225914 w 4713748" name="connsiteX3497"/>
                <a:gd fmla="*/ 2158911 h 2722945" name="connsiteY3497"/>
                <a:gd fmla="*/ 241666 w 4713748" name="connsiteX3498"/>
                <a:gd fmla="*/ 2158939 h 2722945" name="connsiteY3498"/>
                <a:gd fmla="*/ 240118 w 4713748" name="connsiteX3499"/>
                <a:gd fmla="*/ 2159453 h 2722945" name="connsiteY3499"/>
                <a:gd fmla="*/ 210824 w 4713748" name="connsiteX3500"/>
                <a:gd fmla="*/ 2161072 h 2722945" name="connsiteY3500"/>
                <a:gd fmla="*/ 144248 w 4713748" name="connsiteX3501"/>
                <a:gd fmla="*/ 2174325 h 2722945" name="connsiteY3501"/>
                <a:gd fmla="*/ 195289 w 4713748" name="connsiteX3502"/>
                <a:gd fmla="*/ 2161072 h 2722945" name="connsiteY3502"/>
                <a:gd fmla="*/ 255208 w 4713748" name="connsiteX3503"/>
                <a:gd fmla="*/ 2158864 h 2722945" name="connsiteY3503"/>
                <a:gd fmla="*/ 257233 w 4713748" name="connsiteX3504"/>
                <a:gd fmla="*/ 2158967 h 2722945" name="connsiteY3504"/>
                <a:gd fmla="*/ 255510 w 4713748" name="connsiteX3505"/>
                <a:gd fmla="*/ 2158964 h 2722945" name="connsiteY3505"/>
                <a:gd fmla="*/ 250770 w 4713748" name="connsiteX3506"/>
                <a:gd fmla="*/ 2158864 h 2722945" name="connsiteY3506"/>
                <a:gd fmla="*/ 253318 w 4713748" name="connsiteX3507"/>
                <a:gd fmla="*/ 2158960 h 2722945" name="connsiteY3507"/>
                <a:gd fmla="*/ 249163 w 4713748" name="connsiteX3508"/>
                <a:gd fmla="*/ 2158953 h 2722945" name="connsiteY3508"/>
                <a:gd fmla="*/ 241893 w 4713748" name="connsiteX3509"/>
                <a:gd fmla="*/ 2158864 h 2722945" name="connsiteY3509"/>
                <a:gd fmla="*/ 242589 w 4713748" name="connsiteX3510"/>
                <a:gd fmla="*/ 2158941 h 2722945" name="connsiteY3510"/>
                <a:gd fmla="*/ 241666 w 4713748" name="connsiteX3511"/>
                <a:gd fmla="*/ 2158939 h 2722945" name="connsiteY3511"/>
                <a:gd fmla="*/ 199728 w 4713748" name="connsiteX3512"/>
                <a:gd fmla="*/ 2158864 h 2722945" name="connsiteY3512"/>
                <a:gd fmla="*/ 216307 w 4713748" name="connsiteX3513"/>
                <a:gd fmla="*/ 2158894 h 2722945" name="connsiteY3513"/>
                <a:gd fmla="*/ 195289 w 4713748" name="connsiteX3514"/>
                <a:gd fmla="*/ 2161072 h 2722945" name="connsiteY3514"/>
                <a:gd fmla="*/ 36755 w 4713748" name="connsiteX3515"/>
                <a:gd fmla="*/ 2200519 h 2722945" name="connsiteY3515"/>
                <a:gd fmla="*/ 27240 w 4713748" name="connsiteX3516"/>
                <a:gd fmla="*/ 2200027 h 2722945" name="connsiteY3516"/>
                <a:gd fmla="*/ 40882 w 4713748" name="connsiteX3517"/>
                <a:gd fmla="*/ 2199242 h 2722945" name="connsiteY3517"/>
                <a:gd fmla="*/ 199728 w 4713748" name="connsiteX3518"/>
                <a:gd fmla="*/ 2158864 h 2722945" name="connsiteY3518"/>
                <a:gd fmla="*/ 234403 w 4713748" name="connsiteX3519"/>
                <a:gd fmla="*/ 2158312 h 2722945" name="connsiteY3519"/>
                <a:gd fmla="*/ 241893 w 4713748" name="connsiteX3520"/>
                <a:gd fmla="*/ 2158864 h 2722945" name="connsiteY3520"/>
                <a:gd fmla="*/ 230890 w 4713748" name="connsiteX3521"/>
                <a:gd fmla="*/ 2158560 h 2722945" name="connsiteY3521"/>
                <a:gd fmla="*/ 221920 w 4713748" name="connsiteX3522"/>
                <a:gd fmla="*/ 2158312 h 2722945" name="connsiteY3522"/>
                <a:gd fmla="*/ 230890 w 4713748" name="connsiteX3523"/>
                <a:gd fmla="*/ 2158560 h 2722945" name="connsiteY3523"/>
                <a:gd fmla="*/ 225914 w 4713748" name="connsiteX3524"/>
                <a:gd fmla="*/ 2158911 h 2722945" name="connsiteY3524"/>
                <a:gd fmla="*/ 216307 w 4713748" name="connsiteX3525"/>
                <a:gd fmla="*/ 2158894 h 2722945" name="connsiteY3525"/>
                <a:gd fmla="*/ 530585 w 4713748" name="connsiteX3526"/>
                <a:gd fmla="*/ 2157150 h 2722945" name="connsiteY3526"/>
                <a:gd fmla="*/ 533872 w 4713748" name="connsiteX3527"/>
                <a:gd fmla="*/ 2157377 h 2722945" name="connsiteY3527"/>
                <a:gd fmla="*/ 545825 w 4713748" name="connsiteX3528"/>
                <a:gd fmla="*/ 2158665 h 2722945" name="connsiteY3528"/>
                <a:gd fmla="*/ 437098 w 4713748" name="connsiteX3529"/>
                <a:gd fmla="*/ 2147537 h 2722945" name="connsiteY3529"/>
                <a:gd fmla="*/ 459287 w 4713748" name="connsiteX3530"/>
                <a:gd fmla="*/ 2149762 h 2722945" name="connsiteY3530"/>
                <a:gd fmla="*/ 437098 w 4713748" name="connsiteX3531"/>
                <a:gd fmla="*/ 2147537 h 2722945" name="connsiteY3531"/>
                <a:gd fmla="*/ 2634155 w 4713748" name="connsiteX3532"/>
                <a:gd fmla="*/ 2143354 h 2722945" name="connsiteY3532"/>
                <a:gd fmla="*/ 2636213 w 4713748" name="connsiteX3533"/>
                <a:gd fmla="*/ 2143354 h 2722945" name="connsiteY3533"/>
                <a:gd fmla="*/ 2625903 w 4713748" name="connsiteX3534"/>
                <a:gd fmla="*/ 2159611 h 2722945" name="connsiteY3534"/>
                <a:gd fmla="*/ 2623538 w 4713748" name="connsiteX3535"/>
                <a:gd fmla="*/ 2164043 h 2722945" name="connsiteY3535"/>
                <a:gd fmla="*/ 2618507 w 4713748" name="connsiteX3536"/>
                <a:gd fmla="*/ 2172255 h 2722945" name="connsiteY3536"/>
                <a:gd fmla="*/ 2615824 w 4713748" name="connsiteX3537"/>
                <a:gd fmla="*/ 2178222 h 2722945" name="connsiteY3537"/>
                <a:gd fmla="*/ 2615512 w 4713748" name="connsiteX3538"/>
                <a:gd fmla="*/ 2178746 h 2722945" name="connsiteY3538"/>
                <a:gd fmla="*/ 2613626 w 4713748" name="connsiteX3539"/>
                <a:gd fmla="*/ 2180235 h 2722945" name="connsiteY3539"/>
                <a:gd fmla="*/ 2612974 w 4713748" name="connsiteX3540"/>
                <a:gd fmla="*/ 2178924 h 2722945" name="connsiteY3540"/>
                <a:gd fmla="*/ 2614080 w 4713748" name="connsiteX3541"/>
                <a:gd fmla="*/ 2176701 h 2722945" name="connsiteY3541"/>
                <a:gd fmla="*/ 2632754 w 4713748" name="connsiteX3542"/>
                <a:gd fmla="*/ 2144813 h 2722945" name="connsiteY3542"/>
                <a:gd fmla="*/ 2633796 w 4713748" name="connsiteX3543"/>
                <a:gd fmla="*/ 2143728 h 2722945" name="connsiteY3543"/>
                <a:gd fmla="*/ 2631049 w 4713748" name="connsiteX3544"/>
                <a:gd fmla="*/ 2148788 h 2722945" name="connsiteY3544"/>
                <a:gd fmla="*/ 2630956 w 4713748" name="connsiteX3545"/>
                <a:gd fmla="*/ 2148912 h 2722945" name="connsiteY3545"/>
                <a:gd fmla="*/ 2625146 w 4713748" name="connsiteX3546"/>
                <a:gd fmla="*/ 2156693 h 2722945" name="connsiteY3546"/>
                <a:gd fmla="*/ 2620720 w 4713748" name="connsiteX3547"/>
                <a:gd fmla="*/ 2167809 h 2722945" name="connsiteY3547"/>
                <a:gd fmla="*/ 2631049 w 4713748" name="connsiteX3548"/>
                <a:gd fmla="*/ 2148788 h 2722945" name="connsiteY3548"/>
                <a:gd fmla="*/ 2631786 w 4713748" name="connsiteX3549"/>
                <a:gd fmla="*/ 2147800 h 2722945" name="connsiteY3549"/>
                <a:gd fmla="*/ 2633831 w 4713748" name="connsiteX3550"/>
                <a:gd fmla="*/ 2143691 h 2722945" name="connsiteY3550"/>
                <a:gd fmla="*/ 2633999 w 4713748" name="connsiteX3551"/>
                <a:gd fmla="*/ 2143354 h 2722945" name="connsiteY3551"/>
                <a:gd fmla="*/ 2633831 w 4713748" name="connsiteX3552"/>
                <a:gd fmla="*/ 2143691 h 2722945" name="connsiteY3552"/>
                <a:gd fmla="*/ 2633796 w 4713748" name="connsiteX3553"/>
                <a:gd fmla="*/ 2143728 h 2722945" name="connsiteY3553"/>
                <a:gd fmla="*/ 2634301 w 4713748" name="connsiteX3554"/>
                <a:gd fmla="*/ 2143203 h 2722945" name="connsiteY3554"/>
                <a:gd fmla="*/ 2634155 w 4713748" name="connsiteX3555"/>
                <a:gd fmla="*/ 2143354 h 2722945" name="connsiteY3555"/>
                <a:gd fmla="*/ 2633999 w 4713748" name="connsiteX3556"/>
                <a:gd fmla="*/ 2143354 h 2722945" name="connsiteY3556"/>
                <a:gd fmla="*/ 371338 w 4713748" name="connsiteX3557"/>
                <a:gd fmla="*/ 2141322 h 2722945" name="connsiteY3557"/>
                <a:gd fmla="*/ 430023 w 4713748" name="connsiteX3558"/>
                <a:gd fmla="*/ 2146815 h 2722945" name="connsiteY3558"/>
                <a:gd fmla="*/ 435052 w 4713748" name="connsiteX3559"/>
                <a:gd fmla="*/ 2147328 h 2722945" name="connsiteY3559"/>
                <a:gd fmla="*/ 437098 w 4713748" name="connsiteX3560"/>
                <a:gd fmla="*/ 2147537 h 2722945" name="connsiteY3560"/>
                <a:gd fmla="*/ 424306 w 4713748" name="connsiteX3561"/>
                <a:gd fmla="*/ 2146586 h 2722945" name="connsiteY3561"/>
                <a:gd fmla="*/ 2756620 w 4713748" name="connsiteX3562"/>
                <a:gd fmla="*/ 2139104 h 2722945" name="connsiteY3562"/>
                <a:gd fmla="*/ 2736622 w 4713748" name="connsiteX3563"/>
                <a:gd fmla="*/ 2141313 h 2722945" name="connsiteY3563"/>
                <a:gd fmla="*/ 2725511 w 4713748" name="connsiteX3564"/>
                <a:gd fmla="*/ 2143523 h 2722945" name="connsiteY3564"/>
                <a:gd fmla="*/ 2709957 w 4713748" name="connsiteX3565"/>
                <a:gd fmla="*/ 2145732 h 2722945" name="connsiteY3565"/>
                <a:gd fmla="*/ 2707735 w 4713748" name="connsiteX3566"/>
                <a:gd fmla="*/ 2147941 h 2722945" name="connsiteY3566"/>
                <a:gd fmla="*/ 2705513 w 4713748" name="connsiteX3567"/>
                <a:gd fmla="*/ 2147941 h 2722945" name="connsiteY3567"/>
                <a:gd fmla="*/ 2698846 w 4713748" name="connsiteX3568"/>
                <a:gd fmla="*/ 2150151 h 2722945" name="connsiteY3568"/>
                <a:gd fmla="*/ 2690920 w 4713748" name="connsiteX3569"/>
                <a:gd fmla="*/ 2151727 h 2722945" name="connsiteY3569"/>
                <a:gd fmla="*/ 2690563 w 4713748" name="connsiteX3570"/>
                <a:gd fmla="*/ 2156411 h 2722945" name="connsiteY3570"/>
                <a:gd fmla="*/ 2687157 w 4713748" name="connsiteX3571"/>
                <a:gd fmla="*/ 2170101 h 2722945" name="connsiteY3571"/>
                <a:gd fmla="*/ 2684419 w 4713748" name="connsiteX3572"/>
                <a:gd fmla="*/ 2175583 h 2722945" name="connsiteY3572"/>
                <a:gd fmla="*/ 2689528 w 4713748" name="connsiteX3573"/>
                <a:gd fmla="*/ 2157896 h 2722945" name="connsiteY3573"/>
                <a:gd fmla="*/ 2689528 w 4713748" name="connsiteX3574"/>
                <a:gd fmla="*/ 2152004 h 2722945" name="connsiteY3574"/>
                <a:gd fmla="*/ 2682905 w 4713748" name="connsiteX3575"/>
                <a:gd fmla="*/ 2153321 h 2722945" name="connsiteY3575"/>
                <a:gd fmla="*/ 2682905 w 4713748" name="connsiteX3576"/>
                <a:gd fmla="*/ 2156515 h 2722945" name="connsiteY3576"/>
                <a:gd fmla="*/ 2678490 w 4713748" name="connsiteX3577"/>
                <a:gd fmla="*/ 2171985 h 2722945" name="connsiteY3577"/>
                <a:gd fmla="*/ 2672143 w 4713748" name="connsiteX3578"/>
                <a:gd fmla="*/ 2179246 h 2722945" name="connsiteY3578"/>
                <a:gd fmla="*/ 2681277 w 4713748" name="connsiteX3579"/>
                <a:gd fmla="*/ 2181875 h 2722945" name="connsiteY3579"/>
                <a:gd fmla="*/ 2684419 w 4713748" name="connsiteX3580"/>
                <a:gd fmla="*/ 2175583 h 2722945" name="connsiteY3580"/>
                <a:gd fmla="*/ 2682905 w 4713748" name="connsiteX3581"/>
                <a:gd fmla="*/ 2180825 h 2722945" name="connsiteY3581"/>
                <a:gd fmla="*/ 2682242 w 4713748" name="connsiteX3582"/>
                <a:gd fmla="*/ 2182153 h 2722945" name="connsiteY3582"/>
                <a:gd fmla="*/ 2682370 w 4713748" name="connsiteX3583"/>
                <a:gd fmla="*/ 2182190 h 2722945" name="connsiteY3583"/>
                <a:gd fmla="*/ 2682905 w 4713748" name="connsiteX3584"/>
                <a:gd fmla="*/ 2180825 h 2722945" name="connsiteY3584"/>
                <a:gd fmla="*/ 2687103 w 4713748" name="connsiteX3585"/>
                <a:gd fmla="*/ 2170318 h 2722945" name="connsiteY3585"/>
                <a:gd fmla="*/ 2684031 w 4713748" name="connsiteX3586"/>
                <a:gd fmla="*/ 2182668 h 2722945" name="connsiteY3586"/>
                <a:gd fmla="*/ 2690941 w 4713748" name="connsiteX3587"/>
                <a:gd fmla="*/ 2184656 h 2722945" name="connsiteY3587"/>
                <a:gd fmla="*/ 2683900 w 4713748" name="connsiteX3588"/>
                <a:gd fmla="*/ 2182940 h 2722945" name="connsiteY3588"/>
                <a:gd fmla="*/ 2683312 w 4713748" name="connsiteX3589"/>
                <a:gd fmla="*/ 2183924 h 2722945" name="connsiteY3589"/>
                <a:gd fmla="*/ 2693355 w 4713748" name="connsiteX3590"/>
                <a:gd fmla="*/ 2185351 h 2722945" name="connsiteY3590"/>
                <a:gd fmla="*/ 2695791 w 4713748" name="connsiteX3591"/>
                <a:gd fmla="*/ 2186052 h 2722945" name="connsiteY3591"/>
                <a:gd fmla="*/ 2695791 w 4713748" name="connsiteX3592"/>
                <a:gd fmla="*/ 2186052 h 2722945" name="connsiteY3592"/>
                <a:gd fmla="*/ 2781063 w 4713748" name="connsiteX3593"/>
                <a:gd fmla="*/ 2189918 h 2722945" name="connsiteY3593"/>
                <a:gd fmla="*/ 2772175 w 4713748" name="connsiteX3594"/>
                <a:gd fmla="*/ 2141313 h 2722945" name="connsiteY3594"/>
                <a:gd fmla="*/ 2767731 w 4713748" name="connsiteX3595"/>
                <a:gd fmla="*/ 2139104 h 2722945" name="connsiteY3595"/>
                <a:gd fmla="*/ 2756620 w 4713748" name="connsiteX3596"/>
                <a:gd fmla="*/ 2139104 h 2722945" name="connsiteY3596"/>
                <a:gd fmla="*/ 2638426 w 4713748" name="connsiteX3597"/>
                <a:gd fmla="*/ 2138908 h 2722945" name="connsiteY3597"/>
                <a:gd fmla="*/ 2638426 w 4713748" name="connsiteX3598"/>
                <a:gd fmla="*/ 2141131 h 2722945" name="connsiteY3598"/>
                <a:gd fmla="*/ 2634301 w 4713748" name="connsiteX3599"/>
                <a:gd fmla="*/ 2143203 h 2722945" name="connsiteY3599"/>
                <a:gd fmla="*/ 321259 w 4713748" name="connsiteX3600"/>
                <a:gd fmla="*/ 2136344 h 2722945" name="connsiteY3600"/>
                <a:gd fmla="*/ 371338 w 4713748" name="connsiteX3601"/>
                <a:gd fmla="*/ 2141322 h 2722945" name="connsiteY3601"/>
                <a:gd fmla="*/ 327091 w 4713748" name="connsiteX3602"/>
                <a:gd fmla="*/ 2137180 h 2722945" name="connsiteY3602"/>
                <a:gd fmla="*/ 2645066 w 4713748" name="connsiteX3603"/>
                <a:gd fmla="*/ 2134461 h 2722945" name="connsiteY3603"/>
                <a:gd fmla="*/ 2643503 w 4713748" name="connsiteX3604"/>
                <a:gd fmla="*/ 2136292 h 2722945" name="connsiteY3604"/>
                <a:gd fmla="*/ 2642852 w 4713748" name="connsiteX3605"/>
                <a:gd fmla="*/ 2136685 h 2722945" name="connsiteY3605"/>
                <a:gd fmla="*/ 2638427 w 4713748" name="connsiteX3606"/>
                <a:gd fmla="*/ 2141130 h 2722945" name="connsiteY3606"/>
                <a:gd fmla="*/ 2638426 w 4713748" name="connsiteX3607"/>
                <a:gd fmla="*/ 2141131 h 2722945" name="connsiteY3607"/>
                <a:gd fmla="*/ 2645066 w 4713748" name="connsiteX3608"/>
                <a:gd fmla="*/ 2134461 h 2722945" name="connsiteY3608"/>
                <a:gd fmla="*/ 293870 w 4713748" name="connsiteX3609"/>
                <a:gd fmla="*/ 2134184 h 2722945" name="connsiteY3609"/>
                <a:gd fmla="*/ 295087 w 4713748" name="connsiteX3610"/>
                <a:gd fmla="*/ 2134184 h 2722945" name="connsiteY3610"/>
                <a:gd fmla="*/ 327091 w 4713748" name="connsiteX3611"/>
                <a:gd fmla="*/ 2137180 h 2722945" name="connsiteY3611"/>
                <a:gd fmla="*/ 337246 w 4713748" name="connsiteX3612"/>
                <a:gd fmla="*/ 2138635 h 2722945" name="connsiteY3612"/>
                <a:gd fmla="*/ 377187 w 4713748" name="connsiteX3613"/>
                <a:gd fmla="*/ 2143086 h 2722945" name="connsiteY3613"/>
                <a:gd fmla="*/ 424306 w 4713748" name="connsiteX3614"/>
                <a:gd fmla="*/ 2146586 h 2722945" name="connsiteY3614"/>
                <a:gd fmla="*/ 530585 w 4713748" name="connsiteX3615"/>
                <a:gd fmla="*/ 2157150 h 2722945" name="connsiteY3615"/>
                <a:gd fmla="*/ 488133 w 4713748" name="connsiteX3616"/>
                <a:gd fmla="*/ 2154213 h 2722945" name="connsiteY3616"/>
                <a:gd fmla="*/ 293917 w 4713748" name="connsiteX3617"/>
                <a:gd fmla="*/ 2134192 h 2722945" name="connsiteY3617"/>
                <a:gd fmla="*/ 284799 w 4713748" name="connsiteX3618"/>
                <a:gd fmla="*/ 2132970 h 2722945" name="connsiteY3618"/>
                <a:gd fmla="*/ 290372 w 4713748" name="connsiteX3619"/>
                <a:gd fmla="*/ 2133627 h 2722945" name="connsiteY3619"/>
                <a:gd fmla="*/ 291693 w 4713748" name="connsiteX3620"/>
                <a:gd fmla="*/ 2133783 h 2722945" name="connsiteY3620"/>
                <a:gd fmla="*/ 293870 w 4713748" name="connsiteX3621"/>
                <a:gd fmla="*/ 2134184 h 2722945" name="connsiteY3621"/>
                <a:gd fmla="*/ 290649 w 4713748" name="connsiteX3622"/>
                <a:gd fmla="*/ 2134184 h 2722945" name="connsiteY3622"/>
                <a:gd fmla="*/ 288430 w 4713748" name="connsiteX3623"/>
                <a:gd fmla="*/ 2134184 h 2722945" name="connsiteY3623"/>
                <a:gd fmla="*/ 2488528 w 4713748" name="connsiteX3624"/>
                <a:gd fmla="*/ 2124811 h 2722945" name="connsiteY3624"/>
                <a:gd fmla="*/ 2509680 w 4713748" name="connsiteX3625"/>
                <a:gd fmla="*/ 2125640 h 2722945" name="connsiteY3625"/>
                <a:gd fmla="*/ 2514133 w 4713748" name="connsiteX3626"/>
                <a:gd fmla="*/ 2127854 h 2722945" name="connsiteY3626"/>
                <a:gd fmla="*/ 2527492 w 4713748" name="connsiteX3627"/>
                <a:gd fmla="*/ 2130067 h 2722945" name="connsiteY3627"/>
                <a:gd fmla="*/ 2547531 w 4713748" name="connsiteX3628"/>
                <a:gd fmla="*/ 2136707 h 2722945" name="connsiteY3628"/>
                <a:gd fmla="*/ 2556437 w 4713748" name="connsiteX3629"/>
                <a:gd fmla="*/ 2138920 h 2722945" name="connsiteY3629"/>
                <a:gd fmla="*/ 2572022 w 4713748" name="connsiteX3630"/>
                <a:gd fmla="*/ 2145560 h 2722945" name="connsiteY3630"/>
                <a:gd fmla="*/ 2574249 w 4713748" name="connsiteX3631"/>
                <a:gd fmla="*/ 2145560 h 2722945" name="connsiteY3631"/>
                <a:gd fmla="*/ 2576476 w 4713748" name="connsiteX3632"/>
                <a:gd fmla="*/ 2147773 h 2722945" name="connsiteY3632"/>
                <a:gd fmla="*/ 2583155 w 4713748" name="connsiteX3633"/>
                <a:gd fmla="*/ 2149986 h 2722945" name="connsiteY3633"/>
                <a:gd fmla="*/ 2603194 w 4713748" name="connsiteX3634"/>
                <a:gd fmla="*/ 2163265 h 2722945" name="connsiteY3634"/>
                <a:gd fmla="*/ 2600967 w 4713748" name="connsiteX3635"/>
                <a:gd fmla="*/ 2163265 h 2722945" name="connsiteY3635"/>
                <a:gd fmla="*/ 2603194 w 4713748" name="connsiteX3636"/>
                <a:gd fmla="*/ 2165479 h 2722945" name="connsiteY3636"/>
                <a:gd fmla="*/ 2603194 w 4713748" name="connsiteX3637"/>
                <a:gd fmla="*/ 2167692 h 2722945" name="connsiteY3637"/>
                <a:gd fmla="*/ 2600967 w 4713748" name="connsiteX3638"/>
                <a:gd fmla="*/ 2167692 h 2722945" name="connsiteY3638"/>
                <a:gd fmla="*/ 2605420 w 4713748" name="connsiteX3639"/>
                <a:gd fmla="*/ 2174332 h 2722945" name="connsiteY3639"/>
                <a:gd fmla="*/ 2600967 w 4713748" name="connsiteX3640"/>
                <a:gd fmla="*/ 2174332 h 2722945" name="connsiteY3640"/>
                <a:gd fmla="*/ 2598741 w 4713748" name="connsiteX3641"/>
                <a:gd fmla="*/ 2174332 h 2722945" name="connsiteY3641"/>
                <a:gd fmla="*/ 2598741 w 4713748" name="connsiteX3642"/>
                <a:gd fmla="*/ 2172118 h 2722945" name="connsiteY3642"/>
                <a:gd fmla="*/ 2596514 w 4713748" name="connsiteX3643"/>
                <a:gd fmla="*/ 2172118 h 2722945" name="connsiteY3643"/>
                <a:gd fmla="*/ 2589835 w 4713748" name="connsiteX3644"/>
                <a:gd fmla="*/ 2167692 h 2722945" name="connsiteY3644"/>
                <a:gd fmla="*/ 2583155 w 4713748" name="connsiteX3645"/>
                <a:gd fmla="*/ 2163265 h 2722945" name="connsiteY3645"/>
                <a:gd fmla="*/ 2583155 w 4713748" name="connsiteX3646"/>
                <a:gd fmla="*/ 2161052 h 2722945" name="connsiteY3646"/>
                <a:gd fmla="*/ 2580929 w 4713748" name="connsiteX3647"/>
                <a:gd fmla="*/ 2161052 h 2722945" name="connsiteY3647"/>
                <a:gd fmla="*/ 2576476 w 4713748" name="connsiteX3648"/>
                <a:gd fmla="*/ 2156626 h 2722945" name="connsiteY3648"/>
                <a:gd fmla="*/ 2572022 w 4713748" name="connsiteX3649"/>
                <a:gd fmla="*/ 2154412 h 2722945" name="connsiteY3649"/>
                <a:gd fmla="*/ 2556437 w 4713748" name="connsiteX3650"/>
                <a:gd fmla="*/ 2145560 h 2722945" name="connsiteY3650"/>
                <a:gd fmla="*/ 2531945 w 4713748" name="connsiteX3651"/>
                <a:gd fmla="*/ 2136707 h 2722945" name="connsiteY3651"/>
                <a:gd fmla="*/ 2509680 w 4713748" name="connsiteX3652"/>
                <a:gd fmla="*/ 2130067 h 2722945" name="connsiteY3652"/>
                <a:gd fmla="*/ 2498547 w 4713748" name="connsiteX3653"/>
                <a:gd fmla="*/ 2130067 h 2722945" name="connsiteY3653"/>
                <a:gd fmla="*/ 2482962 w 4713748" name="connsiteX3654"/>
                <a:gd fmla="*/ 2132280 h 2722945" name="connsiteY3654"/>
                <a:gd fmla="*/ 2474056 w 4713748" name="connsiteX3655"/>
                <a:gd fmla="*/ 2136707 h 2722945" name="connsiteY3655"/>
                <a:gd fmla="*/ 2471829 w 4713748" name="connsiteX3656"/>
                <a:gd fmla="*/ 2138920 h 2722945" name="connsiteY3656"/>
                <a:gd fmla="*/ 2469603 w 4713748" name="connsiteX3657"/>
                <a:gd fmla="*/ 2143346 h 2722945" name="connsiteY3657"/>
                <a:gd fmla="*/ 2465150 w 4713748" name="connsiteX3658"/>
                <a:gd fmla="*/ 2152199 h 2722945" name="connsiteY3658"/>
                <a:gd fmla="*/ 2467376 w 4713748" name="connsiteX3659"/>
                <a:gd fmla="*/ 2163265 h 2722945" name="connsiteY3659"/>
                <a:gd fmla="*/ 2467376 w 4713748" name="connsiteX3660"/>
                <a:gd fmla="*/ 2165479 h 2722945" name="connsiteY3660"/>
                <a:gd fmla="*/ 2469603 w 4713748" name="connsiteX3661"/>
                <a:gd fmla="*/ 2169905 h 2722945" name="connsiteY3661"/>
                <a:gd fmla="*/ 2482962 w 4713748" name="connsiteX3662"/>
                <a:gd fmla="*/ 2178758 h 2722945" name="connsiteY3662"/>
                <a:gd fmla="*/ 2538625 w 4713748" name="connsiteX3663"/>
                <a:gd fmla="*/ 2189824 h 2722945" name="connsiteY3663"/>
                <a:gd fmla="*/ 2547531 w 4713748" name="connsiteX3664"/>
                <a:gd fmla="*/ 2189824 h 2722945" name="connsiteY3664"/>
                <a:gd fmla="*/ 2565343 w 4713748" name="connsiteX3665"/>
                <a:gd fmla="*/ 2189824 h 2722945" name="connsiteY3665"/>
                <a:gd fmla="*/ 2551984 w 4713748" name="connsiteX3666"/>
                <a:gd fmla="*/ 2192037 h 2722945" name="connsiteY3666"/>
                <a:gd fmla="*/ 2605420 w 4713748" name="connsiteX3667"/>
                <a:gd fmla="*/ 2185398 h 2722945" name="connsiteY3667"/>
                <a:gd fmla="*/ 2603194 w 4713748" name="connsiteX3668"/>
                <a:gd fmla="*/ 2187611 h 2722945" name="connsiteY3668"/>
                <a:gd fmla="*/ 2508323 w 4713748" name="connsiteX3669"/>
                <a:gd fmla="*/ 2191035 h 2722945" name="connsiteY3669"/>
                <a:gd fmla="*/ 2500031 w 4713748" name="connsiteX3670"/>
                <a:gd fmla="*/ 2187652 h 2722945" name="connsiteY3670"/>
                <a:gd fmla="*/ 2517801 w 4713748" name="connsiteX3671"/>
                <a:gd fmla="*/ 2188783 h 2722945" name="connsiteY3671"/>
                <a:gd fmla="*/ 2521647 w 4713748" name="connsiteX3672"/>
                <a:gd fmla="*/ 2189548 h 2722945" name="connsiteY3672"/>
                <a:gd fmla="*/ 2523039 w 4713748" name="connsiteX3673"/>
                <a:gd fmla="*/ 2189824 h 2722945" name="connsiteY3673"/>
                <a:gd fmla="*/ 2531945 w 4713748" name="connsiteX3674"/>
                <a:gd fmla="*/ 2189824 h 2722945" name="connsiteY3674"/>
                <a:gd fmla="*/ 2529608 w 4713748" name="connsiteX3675"/>
                <a:gd fmla="*/ 2189534 h 2722945" name="connsiteY3675"/>
                <a:gd fmla="*/ 2534172 w 4713748" name="connsiteX3676"/>
                <a:gd fmla="*/ 2189824 h 2722945" name="connsiteY3676"/>
                <a:gd fmla="*/ 2536398 w 4713748" name="connsiteX3677"/>
                <a:gd fmla="*/ 2189824 h 2722945" name="connsiteY3677"/>
                <a:gd fmla="*/ 2517694 w 4713748" name="connsiteX3678"/>
                <a:gd fmla="*/ 2188054 h 2722945" name="connsiteY3678"/>
                <a:gd fmla="*/ 2496321 w 4713748" name="connsiteX3679"/>
                <a:gd fmla="*/ 2185398 h 2722945" name="connsiteY3679"/>
                <a:gd fmla="*/ 2509684 w 4713748" name="connsiteX3680"/>
                <a:gd fmla="*/ 2187295 h 2722945" name="connsiteY3680"/>
                <a:gd fmla="*/ 2496349 w 4713748" name="connsiteX3681"/>
                <a:gd fmla="*/ 2186033 h 2722945" name="connsiteY3681"/>
                <a:gd fmla="*/ 2493035 w 4713748" name="connsiteX3682"/>
                <a:gd fmla="*/ 2184309 h 2722945" name="connsiteY3682"/>
                <a:gd fmla="*/ 2469603 w 4713748" name="connsiteX3683"/>
                <a:gd fmla="*/ 2172118 h 2722945" name="connsiteY3683"/>
                <a:gd fmla="*/ 2481855 w 4713748" name="connsiteX3684"/>
                <a:gd fmla="*/ 2180238 h 2722945" name="connsiteY3684"/>
                <a:gd fmla="*/ 2467376 w 4713748" name="connsiteX3685"/>
                <a:gd fmla="*/ 2174332 h 2722945" name="connsiteY3685"/>
                <a:gd fmla="*/ 2467376 w 4713748" name="connsiteX3686"/>
                <a:gd fmla="*/ 2132280 h 2722945" name="connsiteY3686"/>
                <a:gd fmla="*/ 2488528 w 4713748" name="connsiteX3687"/>
                <a:gd fmla="*/ 2124811 h 2722945" name="connsiteY3687"/>
                <a:gd fmla="*/ 937230 w 4713748" name="connsiteX3688"/>
                <a:gd fmla="*/ 2123192 h 2722945" name="connsiteY3688"/>
                <a:gd fmla="*/ 974647 w 4713748" name="connsiteX3689"/>
                <a:gd fmla="*/ 2134062 h 2722945" name="connsiteY3689"/>
                <a:gd fmla="*/ 1005718 w 4713748" name="connsiteX3690"/>
                <a:gd fmla="*/ 2145166 h 2722945" name="connsiteY3690"/>
                <a:gd fmla="*/ 1025692 w 4713748" name="connsiteX3691"/>
                <a:gd fmla="*/ 2151274 h 2722945" name="connsiteY3691"/>
                <a:gd fmla="*/ 1035285 w 4713748" name="connsiteX3692"/>
                <a:gd fmla="*/ 2155914 h 2722945" name="connsiteY3692"/>
                <a:gd fmla="*/ 1049682 w 4713748" name="connsiteX3693"/>
                <a:gd fmla="*/ 2158864 h 2722945" name="connsiteY3693"/>
                <a:gd fmla="*/ 1056340 w 4713748" name="connsiteX3694"/>
                <a:gd fmla="*/ 2158864 h 2722945" name="connsiteY3694"/>
                <a:gd fmla="*/ 1069655 w 4713748" name="connsiteX3695"/>
                <a:gd fmla="*/ 2163281 h 2722945" name="connsiteY3695"/>
                <a:gd fmla="*/ 1089628 w 4713748" name="connsiteX3696"/>
                <a:gd fmla="*/ 2169907 h 2722945" name="connsiteY3696"/>
                <a:gd fmla="*/ 1160642 w 4713748" name="connsiteX3697"/>
                <a:gd fmla="*/ 2220708 h 2722945" name="connsiteY3697"/>
                <a:gd fmla="*/ 1158423 w 4713748" name="connsiteX3698"/>
                <a:gd fmla="*/ 2220708 h 2722945" name="connsiteY3698"/>
                <a:gd fmla="*/ 1162861 w 4713748" name="connsiteX3699"/>
                <a:gd fmla="*/ 2225125 h 2722945" name="connsiteY3699"/>
                <a:gd fmla="*/ 1167300 w 4713748" name="connsiteX3700"/>
                <a:gd fmla="*/ 2229542 h 2722945" name="connsiteY3700"/>
                <a:gd fmla="*/ 1162861 w 4713748" name="connsiteX3701"/>
                <a:gd fmla="*/ 2227334 h 2722945" name="connsiteY3701"/>
                <a:gd fmla="*/ 1171166 w 4713748" name="connsiteX3702"/>
                <a:gd fmla="*/ 2239488 h 2722945" name="connsiteY3702"/>
                <a:gd fmla="*/ 1171516 w 4713748" name="connsiteX3703"/>
                <a:gd fmla="*/ 2238800 h 2722945" name="connsiteY3703"/>
                <a:gd fmla="*/ 1173783 w 4713748" name="connsiteX3704"/>
                <a:gd fmla="*/ 2234351 h 2722945" name="connsiteY3704"/>
                <a:gd fmla="*/ 1173783 w 4713748" name="connsiteX3705"/>
                <a:gd fmla="*/ 2232126 h 2722945" name="connsiteY3705"/>
                <a:gd fmla="*/ 1176051 w 4713748" name="connsiteX3706"/>
                <a:gd fmla="*/ 2227676 h 2722945" name="connsiteY3706"/>
                <a:gd fmla="*/ 1176051 w 4713748" name="connsiteX3707"/>
                <a:gd fmla="*/ 2226627 h 2722945" name="connsiteY3707"/>
                <a:gd fmla="*/ 1175901 w 4713748" name="connsiteX3708"/>
                <a:gd fmla="*/ 2226410 h 2722945" name="connsiteY3708"/>
                <a:gd fmla="*/ 1171742 w 4713748" name="connsiteX3709"/>
                <a:gd fmla="*/ 2221118 h 2722945" name="connsiteY3709"/>
                <a:gd fmla="*/ 1169524 w 4713748" name="connsiteX3710"/>
                <a:gd fmla="*/ 2218890 h 2722945" name="connsiteY3710"/>
                <a:gd fmla="*/ 1167305 w 4713748" name="connsiteX3711"/>
                <a:gd fmla="*/ 2212205 h 2722945" name="connsiteY3711"/>
                <a:gd fmla="*/ 1165087 w 4713748" name="connsiteX3712"/>
                <a:gd fmla="*/ 2209977 h 2722945" name="connsiteY3712"/>
                <a:gd fmla="*/ 1149559 w 4713748" name="connsiteX3713"/>
                <a:gd fmla="*/ 2185466 h 2722945" name="connsiteY3713"/>
                <a:gd fmla="*/ 1127628 w 4713748" name="connsiteX3714"/>
                <a:gd fmla="*/ 2165639 h 2722945" name="connsiteY3714"/>
                <a:gd fmla="*/ 1127288 w 4713748" name="connsiteX3715"/>
                <a:gd fmla="*/ 2165412 h 2722945" name="connsiteY3715"/>
                <a:gd fmla="*/ 1125158 w 4713748" name="connsiteX3716"/>
                <a:gd fmla="*/ 2165412 h 2722945" name="connsiteY3716"/>
                <a:gd fmla="*/ 1125158 w 4713748" name="connsiteX3717"/>
                <a:gd fmla="*/ 2163988 h 2722945" name="connsiteY3717"/>
                <a:gd fmla="*/ 1120325 w 4713748" name="connsiteX3718"/>
                <a:gd fmla="*/ 2160756 h 2722945" name="connsiteY3718"/>
                <a:gd fmla="*/ 1116285 w 4713748" name="connsiteX3719"/>
                <a:gd fmla="*/ 2158727 h 2722945" name="connsiteY3719"/>
                <a:gd fmla="*/ 1117291 w 4713748" name="connsiteX3720"/>
                <a:gd fmla="*/ 2158727 h 2722945" name="connsiteY3720"/>
                <a:gd fmla="*/ 1114855 w 4713748" name="connsiteX3721"/>
                <a:gd fmla="*/ 2157099 h 2722945" name="connsiteY3721"/>
                <a:gd fmla="*/ 1113378 w 4713748" name="connsiteX3722"/>
                <a:gd fmla="*/ 2156439 h 2722945" name="connsiteY3722"/>
                <a:gd fmla="*/ 1111650 w 4713748" name="connsiteX3723"/>
                <a:gd fmla="*/ 2156439 h 2722945" name="connsiteY3723"/>
                <a:gd fmla="*/ 1111650 w 4713748" name="connsiteX3724"/>
                <a:gd fmla="*/ 2155668 h 2722945" name="connsiteY3724"/>
                <a:gd fmla="*/ 1104218 w 4713748" name="connsiteX3725"/>
                <a:gd fmla="*/ 2152350 h 2722945" name="connsiteY3725"/>
                <a:gd fmla="*/ 1102774 w 4713748" name="connsiteX3726"/>
                <a:gd fmla="*/ 2151988 h 2722945" name="connsiteY3726"/>
                <a:gd fmla="*/ 1103407 w 4713748" name="connsiteX3727"/>
                <a:gd fmla="*/ 2151988 h 2722945" name="connsiteY3727"/>
                <a:gd fmla="*/ 1098538 w 4713748" name="connsiteX3728"/>
                <a:gd fmla="*/ 2149814 h 2722945" name="connsiteY3728"/>
                <a:gd fmla="*/ 1083010 w 4713748" name="connsiteX3729"/>
                <a:gd fmla="*/ 2143129 h 2722945" name="connsiteY3729"/>
                <a:gd fmla="*/ 1069405 w 4713748" name="connsiteX3730"/>
                <a:gd fmla="*/ 2139170 h 2722945" name="connsiteY3730"/>
                <a:gd fmla="*/ 1067271 w 4713748" name="connsiteX3731"/>
                <a:gd fmla="*/ 2138635 h 2722945" name="connsiteY3731"/>
                <a:gd fmla="*/ 1062746 w 4713748" name="connsiteX3732"/>
                <a:gd fmla="*/ 2137232 h 2722945" name="connsiteY3732"/>
                <a:gd fmla="*/ 1053341 w 4713748" name="connsiteX3733"/>
                <a:gd fmla="*/ 2134495 h 2722945" name="connsiteY3733"/>
                <a:gd fmla="*/ 1018680 w 4713748" name="connsiteX3734"/>
                <a:gd fmla="*/ 2127531 h 2722945" name="connsiteY3734"/>
                <a:gd fmla="*/ 973205 w 4713748" name="connsiteX3735"/>
                <a:gd fmla="*/ 2123632 h 2722945" name="connsiteY3735"/>
                <a:gd fmla="*/ 2680477 w 4713748" name="connsiteX3736"/>
                <a:gd fmla="*/ 2118899 h 2722945" name="connsiteY3736"/>
                <a:gd fmla="*/ 2678264 w 4713748" name="connsiteX3737"/>
                <a:gd fmla="*/ 2121123 h 2722945" name="connsiteY3737"/>
                <a:gd fmla="*/ 2664985 w 4713748" name="connsiteX3738"/>
                <a:gd fmla="*/ 2123902 h 2722945" name="connsiteY3738"/>
                <a:gd fmla="*/ 2656178 w 4713748" name="connsiteX3739"/>
                <a:gd fmla="*/ 2129554 h 2722945" name="connsiteY3739"/>
                <a:gd fmla="*/ 2656178 w 4713748" name="connsiteX3740"/>
                <a:gd fmla="*/ 2130329 h 2722945" name="connsiteY3740"/>
                <a:gd fmla="*/ 2658335 w 4713748" name="connsiteX3741"/>
                <a:gd fmla="*/ 2130329 h 2722945" name="connsiteY3741"/>
                <a:gd fmla="*/ 2660493 w 4713748" name="connsiteX3742"/>
                <a:gd fmla="*/ 2132540 h 2722945" name="connsiteY3742"/>
                <a:gd fmla="*/ 2662651 w 4713748" name="connsiteX3743"/>
                <a:gd fmla="*/ 2134752 h 2722945" name="connsiteY3743"/>
                <a:gd fmla="*/ 2662651 w 4713748" name="connsiteX3744"/>
                <a:gd fmla="*/ 2136963 h 2722945" name="connsiteY3744"/>
                <a:gd fmla="*/ 2660493 w 4713748" name="connsiteX3745"/>
                <a:gd fmla="*/ 2136963 h 2722945" name="connsiteY3745"/>
                <a:gd fmla="*/ 2658335 w 4713748" name="connsiteX3746"/>
                <a:gd fmla="*/ 2136963 h 2722945" name="connsiteY3746"/>
                <a:gd fmla="*/ 2658335 w 4713748" name="connsiteX3747"/>
                <a:gd fmla="*/ 2139175 h 2722945" name="connsiteY3747"/>
                <a:gd fmla="*/ 2654020 w 4713748" name="connsiteX3748"/>
                <a:gd fmla="*/ 2141386 h 2722945" name="connsiteY3748"/>
                <a:gd fmla="*/ 2651862 w 4713748" name="connsiteX3749"/>
                <a:gd fmla="*/ 2145809 h 2722945" name="connsiteY3749"/>
                <a:gd fmla="*/ 2649704 w 4713748" name="connsiteX3750"/>
                <a:gd fmla="*/ 2148021 h 2722945" name="connsiteY3750"/>
                <a:gd fmla="*/ 2649704 w 4713748" name="connsiteX3751"/>
                <a:gd fmla="*/ 2150232 h 2722945" name="connsiteY3751"/>
                <a:gd fmla="*/ 2649704 w 4713748" name="connsiteX3752"/>
                <a:gd fmla="*/ 2154655 h 2722945" name="connsiteY3752"/>
                <a:gd fmla="*/ 2649704 w 4713748" name="connsiteX3753"/>
                <a:gd fmla="*/ 2156867 h 2722945" name="connsiteY3753"/>
                <a:gd fmla="*/ 2647546 w 4713748" name="connsiteX3754"/>
                <a:gd fmla="*/ 2159078 h 2722945" name="connsiteY3754"/>
                <a:gd fmla="*/ 2647546 w 4713748" name="connsiteX3755"/>
                <a:gd fmla="*/ 2161290 h 2722945" name="connsiteY3755"/>
                <a:gd fmla="*/ 2647546 w 4713748" name="connsiteX3756"/>
                <a:gd fmla="*/ 2163501 h 2722945" name="connsiteY3756"/>
                <a:gd fmla="*/ 2645388 w 4713748" name="connsiteX3757"/>
                <a:gd fmla="*/ 2167924 h 2722945" name="connsiteY3757"/>
                <a:gd fmla="*/ 2645388 w 4713748" name="connsiteX3758"/>
                <a:gd fmla="*/ 2171512 h 2722945" name="connsiteY3758"/>
                <a:gd fmla="*/ 2645737 w 4713748" name="connsiteX3759"/>
                <a:gd fmla="*/ 2171632 h 2722945" name="connsiteY3759"/>
                <a:gd fmla="*/ 2646467 w 4713748" name="connsiteX3760"/>
                <a:gd fmla="*/ 2170136 h 2722945" name="connsiteY3760"/>
                <a:gd fmla="*/ 2646198 w 4713748" name="connsiteX3761"/>
                <a:gd fmla="*/ 2171790 h 2722945" name="connsiteY3761"/>
                <a:gd fmla="*/ 2646572 w 4713748" name="connsiteX3762"/>
                <a:gd fmla="*/ 2171918 h 2722945" name="connsiteY3762"/>
                <a:gd fmla="*/ 2647546 w 4713748" name="connsiteX3763"/>
                <a:gd fmla="*/ 2167924 h 2722945" name="connsiteY3763"/>
                <a:gd fmla="*/ 2646467 w 4713748" name="connsiteX3764"/>
                <a:gd fmla="*/ 2170136 h 2722945" name="connsiteY3764"/>
                <a:gd fmla="*/ 2647546 w 4713748" name="connsiteX3765"/>
                <a:gd fmla="*/ 2163501 h 2722945" name="connsiteY3765"/>
                <a:gd fmla="*/ 2649704 w 4713748" name="connsiteX3766"/>
                <a:gd fmla="*/ 2165713 h 2722945" name="connsiteY3766"/>
                <a:gd fmla="*/ 2648355 w 4713748" name="connsiteX3767"/>
                <a:gd fmla="*/ 2172071 h 2722945" name="connsiteY3767"/>
                <a:gd fmla="*/ 2648118 w 4713748" name="connsiteX3768"/>
                <a:gd fmla="*/ 2172447 h 2722945" name="connsiteY3768"/>
                <a:gd fmla="*/ 2653103 w 4713748" name="connsiteX3769"/>
                <a:gd fmla="*/ 2174155 h 2722945" name="connsiteY3769"/>
                <a:gd fmla="*/ 2647871 w 4713748" name="connsiteX3770"/>
                <a:gd fmla="*/ 2172837 h 2722945" name="connsiteY3770"/>
                <a:gd fmla="*/ 2645388 w 4713748" name="connsiteX3771"/>
                <a:gd fmla="*/ 2176770 h 2722945" name="connsiteY3771"/>
                <a:gd fmla="*/ 2646436 w 4713748" name="connsiteX3772"/>
                <a:gd fmla="*/ 2172475 h 2722945" name="connsiteY3772"/>
                <a:gd fmla="*/ 2646101 w 4713748" name="connsiteX3773"/>
                <a:gd fmla="*/ 2172391 h 2722945" name="connsiteY3773"/>
                <a:gd fmla="*/ 2645388 w 4713748" name="connsiteX3774"/>
                <a:gd fmla="*/ 2176770 h 2722945" name="connsiteY3774"/>
                <a:gd fmla="*/ 2645388 w 4713748" name="connsiteX3775"/>
                <a:gd fmla="*/ 2178982 h 2722945" name="connsiteY3775"/>
                <a:gd fmla="*/ 2643230 w 4713748" name="connsiteX3776"/>
                <a:gd fmla="*/ 2181193 h 2722945" name="connsiteY3776"/>
                <a:gd fmla="*/ 2643230 w 4713748" name="connsiteX3777"/>
                <a:gd fmla="*/ 2190039 h 2722945" name="connsiteY3777"/>
                <a:gd fmla="*/ 2641072 w 4713748" name="connsiteX3778"/>
                <a:gd fmla="*/ 2190039 h 2722945" name="connsiteY3778"/>
                <a:gd fmla="*/ 2642151 w 4713748" name="connsiteX3779"/>
                <a:gd fmla="*/ 2178982 h 2722945" name="connsiteY3779"/>
                <a:gd fmla="*/ 2642649 w 4713748" name="connsiteX3780"/>
                <a:gd fmla="*/ 2170818 h 2722945" name="connsiteY3780"/>
                <a:gd fmla="*/ 2641072 w 4713748" name="connsiteX3781"/>
                <a:gd fmla="*/ 2170034 h 2722945" name="connsiteY3781"/>
                <a:gd fmla="*/ 2642664 w 4713748" name="connsiteX3782"/>
                <a:gd fmla="*/ 2170579 h 2722945" name="connsiteY3782"/>
                <a:gd fmla="*/ 2643230 w 4713748" name="connsiteX3783"/>
                <a:gd fmla="*/ 2161290 h 2722945" name="connsiteY3783"/>
                <a:gd fmla="*/ 2647546 w 4713748" name="connsiteX3784"/>
                <a:gd fmla="*/ 2145809 h 2722945" name="connsiteY3784"/>
                <a:gd fmla="*/ 2647546 w 4713748" name="connsiteX3785"/>
                <a:gd fmla="*/ 2143598 h 2722945" name="connsiteY3785"/>
                <a:gd fmla="*/ 2649704 w 4713748" name="connsiteX3786"/>
                <a:gd fmla="*/ 2139175 h 2722945" name="connsiteY3786"/>
                <a:gd fmla="*/ 2649704 w 4713748" name="connsiteX3787"/>
                <a:gd fmla="*/ 2136963 h 2722945" name="connsiteY3787"/>
                <a:gd fmla="*/ 2651862 w 4713748" name="connsiteX3788"/>
                <a:gd fmla="*/ 2134752 h 2722945" name="connsiteY3788"/>
                <a:gd fmla="*/ 2650405 w 4713748" name="connsiteX3789"/>
                <a:gd fmla="*/ 2133258 h 2722945" name="connsiteY3789"/>
                <a:gd fmla="*/ 2645066 w 4713748" name="connsiteX3790"/>
                <a:gd fmla="*/ 2136685 h 2722945" name="connsiteY3790"/>
                <a:gd fmla="*/ 2620478 w 4713748" name="connsiteX3791"/>
                <a:gd fmla="*/ 2174825 h 2722945" name="connsiteY3791"/>
                <a:gd fmla="*/ 2615631 w 4713748" name="connsiteX3792"/>
                <a:gd fmla="*/ 2178652 h 2722945" name="connsiteY3792"/>
                <a:gd fmla="*/ 2615824 w 4713748" name="connsiteX3793"/>
                <a:gd fmla="*/ 2178222 h 2722945" name="connsiteY3793"/>
                <a:gd fmla="*/ 2617227 w 4713748" name="connsiteX3794"/>
                <a:gd fmla="*/ 2175868 h 2722945" name="connsiteY3794"/>
                <a:gd fmla="*/ 2623538 w 4713748" name="connsiteX3795"/>
                <a:gd fmla="*/ 2164043 h 2722945" name="connsiteY3795"/>
                <a:gd fmla="*/ 2636213 w 4713748" name="connsiteX3796"/>
                <a:gd fmla="*/ 2143354 h 2722945" name="connsiteY3796"/>
                <a:gd fmla="*/ 2637043 w 4713748" name="connsiteX3797"/>
                <a:gd fmla="*/ 2142521 h 2722945" name="connsiteY3797"/>
                <a:gd fmla="*/ 2638427 w 4713748" name="connsiteX3798"/>
                <a:gd fmla="*/ 2141130 h 2722945" name="connsiteY3798"/>
                <a:gd fmla="*/ 2640086 w 4713748" name="connsiteX3799"/>
                <a:gd fmla="*/ 2140297 h 2722945" name="connsiteY3799"/>
                <a:gd fmla="*/ 2643503 w 4713748" name="connsiteX3800"/>
                <a:gd fmla="*/ 2136292 h 2722945" name="connsiteY3800"/>
                <a:gd fmla="*/ 2649713 w 4713748" name="connsiteX3801"/>
                <a:gd fmla="*/ 2132550 h 2722945" name="connsiteY3801"/>
                <a:gd fmla="*/ 2649704 w 4713748" name="connsiteX3802"/>
                <a:gd fmla="*/ 2132540 h 2722945" name="connsiteY3802"/>
                <a:gd fmla="*/ 2650485 w 4713748" name="connsiteX3803"/>
                <a:gd fmla="*/ 2131739 h 2722945" name="connsiteY3803"/>
                <a:gd fmla="*/ 2645066 w 4713748" name="connsiteX3804"/>
                <a:gd fmla="*/ 2134461 h 2722945" name="connsiteY3804"/>
                <a:gd fmla="*/ 2651443 w 4713748" name="connsiteX3805"/>
                <a:gd fmla="*/ 2130758 h 2722945" name="connsiteY3805"/>
                <a:gd fmla="*/ 2651862 w 4713748" name="connsiteX3806"/>
                <a:gd fmla="*/ 2130329 h 2722945" name="connsiteY3806"/>
                <a:gd fmla="*/ 2654020 w 4713748" name="connsiteX3807"/>
                <a:gd fmla="*/ 2128117 h 2722945" name="connsiteY3807"/>
                <a:gd fmla="*/ 2655990 w 4713748" name="connsiteX3808"/>
                <a:gd fmla="*/ 2128117 h 2722945" name="connsiteY3808"/>
                <a:gd fmla="*/ 2662772 w 4713748" name="connsiteX3809"/>
                <a:gd fmla="*/ 2124179 h 2722945" name="connsiteY3809"/>
                <a:gd fmla="*/ 2680477 w 4713748" name="connsiteX3810"/>
                <a:gd fmla="*/ 2118899 h 2722945" name="connsiteY3810"/>
                <a:gd fmla="*/ 2758523 w 4713748" name="connsiteX3811"/>
                <a:gd fmla="*/ 2105356 h 2722945" name="connsiteY3811"/>
                <a:gd fmla="*/ 2747403 w 4713748" name="connsiteX3812"/>
                <a:gd fmla="*/ 2109802 h 2722945" name="connsiteY3812"/>
                <a:gd fmla="*/ 2725164 w 4713748" name="connsiteX3813"/>
                <a:gd fmla="*/ 2116470 h 2722945" name="connsiteY3813"/>
                <a:gd fmla="*/ 2725164 w 4713748" name="connsiteX3814"/>
                <a:gd fmla="*/ 2118693 h 2722945" name="connsiteY3814"/>
                <a:gd fmla="*/ 2720716 w 4713748" name="connsiteX3815"/>
                <a:gd fmla="*/ 2118693 h 2722945" name="connsiteY3815"/>
                <a:gd fmla="*/ 2714044 w 4713748" name="connsiteX3816"/>
                <a:gd fmla="*/ 2123139 h 2722945" name="connsiteY3816"/>
                <a:gd fmla="*/ 2685134 w 4713748" name="connsiteX3817"/>
                <a:gd fmla="*/ 2134253 h 2722945" name="connsiteY3817"/>
                <a:gd fmla="*/ 2682910 w 4713748" name="connsiteX3818"/>
                <a:gd fmla="*/ 2136476 h 2722945" name="connsiteY3818"/>
                <a:gd fmla="*/ 2682910 w 4713748" name="connsiteX3819"/>
                <a:gd fmla="*/ 2134253 h 2722945" name="connsiteY3819"/>
                <a:gd fmla="*/ 2678382 w 4713748" name="connsiteX3820"/>
                <a:gd fmla="*/ 2136516 h 2722945" name="connsiteY3820"/>
                <a:gd fmla="*/ 2678490 w 4713748" name="connsiteX3821"/>
                <a:gd fmla="*/ 2136624 h 2722945" name="connsiteY3821"/>
                <a:gd fmla="*/ 2680879 w 4713748" name="connsiteX3822"/>
                <a:gd fmla="*/ 2141408 h 2722945" name="connsiteY3822"/>
                <a:gd fmla="*/ 2681070 w 4713748" name="connsiteX3823"/>
                <a:gd fmla="*/ 2141313 h 2722945" name="connsiteY3823"/>
                <a:gd fmla="*/ 2689528 w 4713748" name="connsiteX3824"/>
                <a:gd fmla="*/ 2141313 h 2722945" name="connsiteY3824"/>
                <a:gd fmla="*/ 2689528 w 4713748" name="connsiteX3825"/>
                <a:gd fmla="*/ 2136624 h 2722945" name="connsiteY3825"/>
                <a:gd fmla="*/ 2691735 w 4713748" name="connsiteX3826"/>
                <a:gd fmla="*/ 2141044 h 2722945" name="connsiteY3826"/>
                <a:gd fmla="*/ 2691715 w 4713748" name="connsiteX3827"/>
                <a:gd fmla="*/ 2141313 h 2722945" name="connsiteY3827"/>
                <a:gd fmla="*/ 2692180 w 4713748" name="connsiteX3828"/>
                <a:gd fmla="*/ 2141313 h 2722945" name="connsiteY3828"/>
                <a:gd fmla="*/ 2698846 w 4713748" name="connsiteX3829"/>
                <a:gd fmla="*/ 2139104 h 2722945" name="connsiteY3829"/>
                <a:gd fmla="*/ 2703290 w 4713748" name="connsiteX3830"/>
                <a:gd fmla="*/ 2139104 h 2722945" name="connsiteY3830"/>
                <a:gd fmla="*/ 2723289 w 4713748" name="connsiteX3831"/>
                <a:gd fmla="*/ 2136895 h 2722945" name="connsiteY3831"/>
                <a:gd fmla="*/ 2749954 w 4713748" name="connsiteX3832"/>
                <a:gd fmla="*/ 2134685 h 2722945" name="connsiteY3832"/>
                <a:gd fmla="*/ 2772175 w 4713748" name="connsiteX3833"/>
                <a:gd fmla="*/ 2136895 h 2722945" name="connsiteY3833"/>
                <a:gd fmla="*/ 2785507 w 4713748" name="connsiteX3834"/>
                <a:gd fmla="*/ 2139104 h 2722945" name="connsiteY3834"/>
                <a:gd fmla="*/ 2798840 w 4713748" name="connsiteX3835"/>
                <a:gd fmla="*/ 2150151 h 2722945" name="connsiteY3835"/>
                <a:gd fmla="*/ 2805506 w 4713748" name="connsiteX3836"/>
                <a:gd fmla="*/ 2161197 h 2722945" name="connsiteY3836"/>
                <a:gd fmla="*/ 2805506 w 4713748" name="connsiteX3837"/>
                <a:gd fmla="*/ 2165616 h 2722945" name="connsiteY3837"/>
                <a:gd fmla="*/ 2805506 w 4713748" name="connsiteX3838"/>
                <a:gd fmla="*/ 2174453 h 2722945" name="connsiteY3838"/>
                <a:gd fmla="*/ 2801062 w 4713748" name="connsiteX3839"/>
                <a:gd fmla="*/ 2183290 h 2722945" name="connsiteY3839"/>
                <a:gd fmla="*/ 2789952 w 4713748" name="connsiteX3840"/>
                <a:gd fmla="*/ 2192128 h 2722945" name="connsiteY3840"/>
                <a:gd fmla="*/ 2787729 w 4713748" name="connsiteX3841"/>
                <a:gd fmla="*/ 2194337 h 2722945" name="connsiteY3841"/>
                <a:gd fmla="*/ 2783285 w 4713748" name="connsiteX3842"/>
                <a:gd fmla="*/ 2196546 h 2722945" name="connsiteY3842"/>
                <a:gd fmla="*/ 2763287 w 4713748" name="connsiteX3843"/>
                <a:gd fmla="*/ 2200965 h 2722945" name="connsiteY3843"/>
                <a:gd fmla="*/ 2703290 w 4713748" name="connsiteX3844"/>
                <a:gd fmla="*/ 2192128 h 2722945" name="connsiteY3844"/>
                <a:gd fmla="*/ 2705513 w 4713748" name="connsiteX3845"/>
                <a:gd fmla="*/ 2192128 h 2722945" name="connsiteY3845"/>
                <a:gd fmla="*/ 2707735 w 4713748" name="connsiteX3846"/>
                <a:gd fmla="*/ 2192128 h 2722945" name="connsiteY3846"/>
                <a:gd fmla="*/ 2713263 w 4713748" name="connsiteX3847"/>
                <a:gd fmla="*/ 2192627 h 2722945" name="connsiteY3847"/>
                <a:gd fmla="*/ 2714042 w 4713748" name="connsiteX3848"/>
                <a:gd fmla="*/ 2192745 h 2722945" name="connsiteY3848"/>
                <a:gd fmla="*/ 2718845 w 4713748" name="connsiteX3849"/>
                <a:gd fmla="*/ 2194337 h 2722945" name="connsiteY3849"/>
                <a:gd fmla="*/ 2732177 w 4713748" name="connsiteX3850"/>
                <a:gd fmla="*/ 2196546 h 2722945" name="connsiteY3850"/>
                <a:gd fmla="*/ 2747732 w 4713748" name="connsiteX3851"/>
                <a:gd fmla="*/ 2198756 h 2722945" name="connsiteY3851"/>
                <a:gd fmla="*/ 2721691 w 4713748" name="connsiteX3852"/>
                <a:gd fmla="*/ 2193901 h 2722945" name="connsiteY3852"/>
                <a:gd fmla="*/ 2744677 w 4713748" name="connsiteX3853"/>
                <a:gd fmla="*/ 2197375 h 2722945" name="connsiteY3853"/>
                <a:gd fmla="*/ 2755650 w 4713748" name="connsiteX3854"/>
                <a:gd fmla="*/ 2196459 h 2722945" name="connsiteY3854"/>
                <a:gd fmla="*/ 2756620 w 4713748" name="connsiteX3855"/>
                <a:gd fmla="*/ 2196546 h 2722945" name="connsiteY3855"/>
                <a:gd fmla="*/ 2781063 w 4713748" name="connsiteX3856"/>
                <a:gd fmla="*/ 2194337 h 2722945" name="connsiteY3856"/>
                <a:gd fmla="*/ 2755650 w 4713748" name="connsiteX3857"/>
                <a:gd fmla="*/ 2196459 h 2722945" name="connsiteY3857"/>
                <a:gd fmla="*/ 2716361 w 4713748" name="connsiteX3858"/>
                <a:gd fmla="*/ 2192907 h 2722945" name="connsiteY3858"/>
                <a:gd fmla="*/ 2712179 w 4713748" name="connsiteX3859"/>
                <a:gd fmla="*/ 2192128 h 2722945" name="connsiteY3859"/>
                <a:gd fmla="*/ 2713846 w 4713748" name="connsiteX3860"/>
                <a:gd fmla="*/ 2192680 h 2722945" name="connsiteY3860"/>
                <a:gd fmla="*/ 2713263 w 4713748" name="connsiteX3861"/>
                <a:gd fmla="*/ 2192627 h 2722945" name="connsiteY3861"/>
                <a:gd fmla="*/ 2709957 w 4713748" name="connsiteX3862"/>
                <a:gd fmla="*/ 2192128 h 2722945" name="connsiteY3862"/>
                <a:gd fmla="*/ 2707735 w 4713748" name="connsiteX3863"/>
                <a:gd fmla="*/ 2192128 h 2722945" name="connsiteY3863"/>
                <a:gd fmla="*/ 2696624 w 4713748" name="connsiteX3864"/>
                <a:gd fmla="*/ 2189918 h 2722945" name="connsiteY3864"/>
                <a:gd fmla="*/ 2682809 w 4713748" name="connsiteX3865"/>
                <a:gd fmla="*/ 2184767 h 2722945" name="connsiteY3865"/>
                <a:gd fmla="*/ 2676220 w 4713748" name="connsiteX3866"/>
                <a:gd fmla="*/ 2195793 h 2722945" name="connsiteY3866"/>
                <a:gd fmla="*/ 2697643 w 4713748" name="connsiteX3867"/>
                <a:gd fmla="*/ 2203161 h 2722945" name="connsiteY3867"/>
                <a:gd fmla="*/ 2738507 w 4713748" name="connsiteX3868"/>
                <a:gd fmla="*/ 2218721 h 2722945" name="connsiteY3868"/>
                <a:gd fmla="*/ 2836360 w 4713748" name="connsiteX3869"/>
                <a:gd fmla="*/ 2203161 h 2722945" name="connsiteY3869"/>
                <a:gd fmla="*/ 2807449 w 4713748" name="connsiteX3870"/>
                <a:gd fmla="*/ 2112024 h 2722945" name="connsiteY3870"/>
                <a:gd fmla="*/ 2803001 w 4713748" name="connsiteX3871"/>
                <a:gd fmla="*/ 2109802 h 2722945" name="connsiteY3871"/>
                <a:gd fmla="*/ 2787434 w 4713748" name="connsiteX3872"/>
                <a:gd fmla="*/ 2105356 h 2722945" name="connsiteY3872"/>
                <a:gd fmla="*/ 2758523 w 4713748" name="connsiteX3873"/>
                <a:gd fmla="*/ 2105356 h 2722945" name="connsiteY3873"/>
                <a:gd fmla="*/ 566065 w 4713748" name="connsiteX3874"/>
                <a:gd fmla="*/ 2100559 h 2722945" name="connsiteY3874"/>
                <a:gd fmla="*/ 566207 w 4713748" name="connsiteX3875"/>
                <a:gd fmla="*/ 2100564 h 2722945" name="connsiteY3875"/>
                <a:gd fmla="*/ 568368 w 4713748" name="connsiteX3876"/>
                <a:gd fmla="*/ 2100792 h 2722945" name="connsiteY3876"/>
                <a:gd fmla="*/ 459672 w 4713748" name="connsiteX3877"/>
                <a:gd fmla="*/ 2089651 h 2722945" name="connsiteY3877"/>
                <a:gd fmla="*/ 481855 w 4713748" name="connsiteX3878"/>
                <a:gd fmla="*/ 2091879 h 2722945" name="connsiteY3878"/>
                <a:gd fmla="*/ 459672 w 4713748" name="connsiteX3879"/>
                <a:gd fmla="*/ 2089651 h 2722945" name="connsiteY3879"/>
                <a:gd fmla="*/ 333229 w 4713748" name="connsiteX3880"/>
                <a:gd fmla="*/ 2076282 h 2722945" name="connsiteY3880"/>
                <a:gd fmla="*/ 459672 w 4713748" name="connsiteX3881"/>
                <a:gd fmla="*/ 2089651 h 2722945" name="connsiteY3881"/>
                <a:gd fmla="*/ 454587 w 4713748" name="connsiteX3882"/>
                <a:gd fmla="*/ 2089258 h 2722945" name="connsiteY3882"/>
                <a:gd fmla="*/ 345917 w 4713748" name="connsiteX3883"/>
                <a:gd fmla="*/ 2078243 h 2722945" name="connsiteY3883"/>
                <a:gd fmla="*/ 308828 w 4713748" name="connsiteX3884"/>
                <a:gd fmla="*/ 2074053 h 2722945" name="connsiteY3884"/>
                <a:gd fmla="*/ 313265 w 4713748" name="connsiteX3885"/>
                <a:gd fmla="*/ 2074053 h 2722945" name="connsiteY3885"/>
                <a:gd fmla="*/ 333229 w 4713748" name="connsiteX3886"/>
                <a:gd fmla="*/ 2076282 h 2722945" name="connsiteY3886"/>
                <a:gd fmla="*/ 326574 w 4713748" name="connsiteX3887"/>
                <a:gd fmla="*/ 2076282 h 2722945" name="connsiteY3887"/>
                <a:gd fmla="*/ 345917 w 4713748" name="connsiteX3888"/>
                <a:gd fmla="*/ 2078243 h 2722945" name="connsiteY3888"/>
                <a:gd fmla="*/ 362067 w 4713748" name="connsiteX3889"/>
                <a:gd fmla="*/ 2080738 h 2722945" name="connsiteY3889"/>
                <a:gd fmla="*/ 401996 w 4713748" name="connsiteX3890"/>
                <a:gd fmla="*/ 2085195 h 2722945" name="connsiteY3890"/>
                <a:gd fmla="*/ 454587 w 4713748" name="connsiteX3891"/>
                <a:gd fmla="*/ 2089258 h 2722945" name="connsiteY3891"/>
                <a:gd fmla="*/ 566065 w 4713748" name="connsiteX3892"/>
                <a:gd fmla="*/ 2100559 h 2722945" name="connsiteY3892"/>
                <a:gd fmla="*/ 508474 w 4713748" name="connsiteX3893"/>
                <a:gd fmla="*/ 2098564 h 2722945" name="connsiteY3893"/>
                <a:gd fmla="*/ 308828 w 4713748" name="connsiteX3894"/>
                <a:gd fmla="*/ 2074053 h 2722945" name="connsiteY3894"/>
                <a:gd fmla="*/ 473065 w 4713748" name="connsiteX3895"/>
                <a:gd fmla="*/ 2062992 h 2722945" name="connsiteY3895"/>
                <a:gd fmla="*/ 478943 w 4713748" name="connsiteX3896"/>
                <a:gd fmla="*/ 2064299 h 2722945" name="connsiteY3896"/>
                <a:gd fmla="*/ 478943 w 4713748" name="connsiteX3897"/>
                <a:gd fmla="*/ 2064299 h 2722945" name="connsiteY3897"/>
                <a:gd fmla="*/ 475562 w 4713748" name="connsiteX3898"/>
                <a:gd fmla="*/ 2063548 h 2722945" name="connsiteY3898"/>
                <a:gd fmla="*/ 473065 w 4713748" name="connsiteX3899"/>
                <a:gd fmla="*/ 2062992 h 2722945" name="connsiteY3899"/>
                <a:gd fmla="*/ 432668 w 4713748" name="connsiteX3900"/>
                <a:gd fmla="*/ 2056473 h 2722945" name="connsiteY3900"/>
                <a:gd fmla="*/ 441152 w 4713748" name="connsiteX3901"/>
                <a:gd fmla="*/ 2057767 h 2722945" name="connsiteY3901"/>
                <a:gd fmla="*/ 473065 w 4713748" name="connsiteX3902"/>
                <a:gd fmla="*/ 2062992 h 2722945" name="connsiteY3902"/>
                <a:gd fmla="*/ 466683 w 4713748" name="connsiteX3903"/>
                <a:gd fmla="*/ 2062226 h 2722945" name="connsiteY3903"/>
                <a:gd fmla="*/ 350998 w 4713748" name="connsiteX3904"/>
                <a:gd fmla="*/ 2043004 h 2722945" name="connsiteY3904"/>
                <a:gd fmla="*/ 414921 w 4713748" name="connsiteX3905"/>
                <a:gd fmla="*/ 2053471 h 2722945" name="connsiteY3905"/>
                <a:gd fmla="*/ 432668 w 4713748" name="connsiteX3906"/>
                <a:gd fmla="*/ 2056473 h 2722945" name="connsiteY3906"/>
                <a:gd fmla="*/ 363942 w 4713748" name="connsiteX3907"/>
                <a:gd fmla="*/ 2045993 h 2722945" name="connsiteY3907"/>
                <a:gd fmla="*/ 2655902 w 4713748" name="connsiteX3908"/>
                <a:gd fmla="*/ 2031995 h 2722945" name="connsiteY3908"/>
                <a:gd fmla="*/ 2658494 w 4713748" name="connsiteX3909"/>
                <a:gd fmla="*/ 2048819 h 2722945" name="connsiteY3909"/>
                <a:gd fmla="*/ 2658687 w 4713748" name="connsiteX3910"/>
                <a:gd fmla="*/ 2052295 h 2722945" name="connsiteY3910"/>
                <a:gd fmla="*/ 2656463 w 4713748" name="connsiteX3911"/>
                <a:gd fmla="*/ 2061180 h 2722945" name="connsiteY3911"/>
                <a:gd fmla="*/ 2652014 w 4713748" name="connsiteX3912"/>
                <a:gd fmla="*/ 2074506 h 2722945" name="connsiteY3912"/>
                <a:gd fmla="*/ 2654238 w 4713748" name="connsiteX3913"/>
                <a:gd fmla="*/ 2063401 h 2722945" name="connsiteY3913"/>
                <a:gd fmla="*/ 2656463 w 4713748" name="connsiteX3914"/>
                <a:gd fmla="*/ 2054516 h 2722945" name="connsiteY3914"/>
                <a:gd fmla="*/ 2654238 w 4713748" name="connsiteX3915"/>
                <a:gd fmla="*/ 2063401 h 2722945" name="connsiteY3915"/>
                <a:gd fmla="*/ 2646175 w 4713748" name="connsiteX3916"/>
                <a:gd fmla="*/ 2086167 h 2722945" name="connsiteY3916"/>
                <a:gd fmla="*/ 2642378 w 4713748" name="connsiteX3917"/>
                <a:gd fmla="*/ 2093750 h 2722945" name="connsiteY3917"/>
                <a:gd fmla="*/ 2647279 w 4713748" name="connsiteX3918"/>
                <a:gd fmla="*/ 2092222 h 2722945" name="connsiteY3918"/>
                <a:gd fmla="*/ 2649492 w 4713748" name="connsiteX3919"/>
                <a:gd fmla="*/ 2089998 h 2722945" name="connsiteY3919"/>
                <a:gd fmla="*/ 2651705 w 4713748" name="connsiteX3920"/>
                <a:gd fmla="*/ 2089998 h 2722945" name="connsiteY3920"/>
                <a:gd fmla="*/ 2656132 w 4713748" name="connsiteX3921"/>
                <a:gd fmla="*/ 2087775 h 2722945" name="connsiteY3921"/>
                <a:gd fmla="*/ 2676051 w 4713748" name="connsiteX3922"/>
                <a:gd fmla="*/ 2092222 h 2722945" name="connsiteY3922"/>
                <a:gd fmla="*/ 2673838 w 4713748" name="connsiteX3923"/>
                <a:gd fmla="*/ 2092222 h 2722945" name="connsiteY3923"/>
                <a:gd fmla="*/ 2676051 w 4713748" name="connsiteX3924"/>
                <a:gd fmla="*/ 2094445 h 2722945" name="connsiteY3924"/>
                <a:gd fmla="*/ 2676051 w 4713748" name="connsiteX3925"/>
                <a:gd fmla="*/ 2096668 h 2722945" name="connsiteY3925"/>
                <a:gd fmla="*/ 2680477 w 4713748" name="connsiteX3926"/>
                <a:gd fmla="*/ 2098891 h 2722945" name="connsiteY3926"/>
                <a:gd fmla="*/ 2676051 w 4713748" name="connsiteX3927"/>
                <a:gd fmla="*/ 2101114 h 2722945" name="connsiteY3927"/>
                <a:gd fmla="*/ 2676051 w 4713748" name="connsiteX3928"/>
                <a:gd fmla="*/ 2103337 h 2722945" name="connsiteY3928"/>
                <a:gd fmla="*/ 2673838 w 4713748" name="connsiteX3929"/>
                <a:gd fmla="*/ 2103337 h 2722945" name="connsiteY3929"/>
                <a:gd fmla="*/ 2667198 w 4713748" name="connsiteX3930"/>
                <a:gd fmla="*/ 2103337 h 2722945" name="connsiteY3930"/>
                <a:gd fmla="*/ 2662771 w 4713748" name="connsiteX3931"/>
                <a:gd fmla="*/ 2101114 h 2722945" name="connsiteY3931"/>
                <a:gd fmla="*/ 2662771 w 4713748" name="connsiteX3932"/>
                <a:gd fmla="*/ 2098891 h 2722945" name="connsiteY3932"/>
                <a:gd fmla="*/ 2660558 w 4713748" name="connsiteX3933"/>
                <a:gd fmla="*/ 2098891 h 2722945" name="connsiteY3933"/>
                <a:gd fmla="*/ 2656132 w 4713748" name="connsiteX3934"/>
                <a:gd fmla="*/ 2098891 h 2722945" name="connsiteY3934"/>
                <a:gd fmla="*/ 2653918 w 4713748" name="connsiteX3935"/>
                <a:gd fmla="*/ 2098891 h 2722945" name="connsiteY3935"/>
                <a:gd fmla="*/ 2640639 w 4713748" name="connsiteX3936"/>
                <a:gd fmla="*/ 2103337 h 2722945" name="connsiteY3936"/>
                <a:gd fmla="*/ 2625146 w 4713748" name="connsiteX3937"/>
                <a:gd fmla="*/ 2114453 h 2722945" name="connsiteY3937"/>
                <a:gd fmla="*/ 2616294 w 4713748" name="connsiteX3938"/>
                <a:gd fmla="*/ 2125569 h 2722945" name="connsiteY3938"/>
                <a:gd fmla="*/ 2611867 w 4713748" name="connsiteX3939"/>
                <a:gd fmla="*/ 2134461 h 2722945" name="connsiteY3939"/>
                <a:gd fmla="*/ 2609654 w 4713748" name="connsiteX3940"/>
                <a:gd fmla="*/ 2145577 h 2722945" name="connsiteY3940"/>
                <a:gd fmla="*/ 2607441 w 4713748" name="connsiteX3941"/>
                <a:gd fmla="*/ 2154470 h 2722945" name="connsiteY3941"/>
                <a:gd fmla="*/ 2607441 w 4713748" name="connsiteX3942"/>
                <a:gd fmla="*/ 2156693 h 2722945" name="connsiteY3942"/>
                <a:gd fmla="*/ 2609654 w 4713748" name="connsiteX3943"/>
                <a:gd fmla="*/ 2161139 h 2722945" name="connsiteY3943"/>
                <a:gd fmla="*/ 2607441 w 4713748" name="connsiteX3944"/>
                <a:gd fmla="*/ 2167809 h 2722945" name="connsiteY3944"/>
                <a:gd fmla="*/ 2609654 w 4713748" name="connsiteX3945"/>
                <a:gd fmla="*/ 2176701 h 2722945" name="connsiteY3945"/>
                <a:gd fmla="*/ 2611867 w 4713748" name="connsiteX3946"/>
                <a:gd fmla="*/ 2176701 h 2722945" name="connsiteY3946"/>
                <a:gd fmla="*/ 2612974 w 4713748" name="connsiteX3947"/>
                <a:gd fmla="*/ 2178924 h 2722945" name="connsiteY3947"/>
                <a:gd fmla="*/ 2612070 w 4713748" name="connsiteX3948"/>
                <a:gd fmla="*/ 2180741 h 2722945" name="connsiteY3948"/>
                <a:gd fmla="*/ 2612470 w 4713748" name="connsiteX3949"/>
                <a:gd fmla="*/ 2181148 h 2722945" name="connsiteY3949"/>
                <a:gd fmla="*/ 2613626 w 4713748" name="connsiteX3950"/>
                <a:gd fmla="*/ 2180235 h 2722945" name="connsiteY3950"/>
                <a:gd fmla="*/ 2614080 w 4713748" name="connsiteX3951"/>
                <a:gd fmla="*/ 2181148 h 2722945" name="connsiteY3951"/>
                <a:gd fmla="*/ 2613583 w 4713748" name="connsiteX3952"/>
                <a:gd fmla="*/ 2182280 h 2722945" name="connsiteY3952"/>
                <a:gd fmla="*/ 2613724 w 4713748" name="connsiteX3953"/>
                <a:gd fmla="*/ 2182424 h 2722945" name="connsiteY3953"/>
                <a:gd fmla="*/ 2614326 w 4713748" name="connsiteX3954"/>
                <a:gd fmla="*/ 2181395 h 2722945" name="connsiteY3954"/>
                <a:gd fmla="*/ 2615810 w 4713748" name="connsiteX3955"/>
                <a:gd fmla="*/ 2182885 h 2722945" name="connsiteY3955"/>
                <a:gd fmla="*/ 2616366 w 4713748" name="connsiteX3956"/>
                <a:gd fmla="*/ 2182885 h 2722945" name="connsiteY3956"/>
                <a:gd fmla="*/ 2618556 w 4713748" name="connsiteX3957"/>
                <a:gd fmla="*/ 2185114 h 2722945" name="connsiteY3957"/>
                <a:gd fmla="*/ 2616366 w 4713748" name="connsiteX3958"/>
                <a:gd fmla="*/ 2185114 h 2722945" name="connsiteY3958"/>
                <a:gd fmla="*/ 2616366 w 4713748" name="connsiteX3959"/>
                <a:gd fmla="*/ 2187342 h 2722945" name="connsiteY3959"/>
                <a:gd fmla="*/ 2614177 w 4713748" name="connsiteX3960"/>
                <a:gd fmla="*/ 2187342 h 2722945" name="connsiteY3960"/>
                <a:gd fmla="*/ 2614177 w 4713748" name="connsiteX3961"/>
                <a:gd fmla="*/ 2191798 h 2722945" name="connsiteY3961"/>
                <a:gd fmla="*/ 2611988 w 4713748" name="connsiteX3962"/>
                <a:gd fmla="*/ 2194027 h 2722945" name="connsiteY3962"/>
                <a:gd fmla="*/ 2614177 w 4713748" name="connsiteX3963"/>
                <a:gd fmla="*/ 2194027 h 2722945" name="connsiteY3963"/>
                <a:gd fmla="*/ 2614177 w 4713748" name="connsiteX3964"/>
                <a:gd fmla="*/ 2196255 h 2722945" name="connsiteY3964"/>
                <a:gd fmla="*/ 2616366 w 4713748" name="connsiteX3965"/>
                <a:gd fmla="*/ 2196255 h 2722945" name="connsiteY3965"/>
                <a:gd fmla="*/ 2616366 w 4713748" name="connsiteX3966"/>
                <a:gd fmla="*/ 2198483 h 2722945" name="connsiteY3966"/>
                <a:gd fmla="*/ 2614177 w 4713748" name="connsiteX3967"/>
                <a:gd fmla="*/ 2198483 h 2722945" name="connsiteY3967"/>
                <a:gd fmla="*/ 2614177 w 4713748" name="connsiteX3968"/>
                <a:gd fmla="*/ 2200711 h 2722945" name="connsiteY3968"/>
                <a:gd fmla="*/ 2616215 w 4713748" name="connsiteX3969"/>
                <a:gd fmla="*/ 2203822 h 2722945" name="connsiteY3969"/>
                <a:gd fmla="*/ 2616951 w 4713748" name="connsiteX3970"/>
                <a:gd fmla="*/ 2203626 h 2722945" name="connsiteY3970"/>
                <a:gd fmla="*/ 2616892 w 4713748" name="connsiteX3971"/>
                <a:gd fmla="*/ 2203475 h 2722945" name="connsiteY3971"/>
                <a:gd fmla="*/ 2616366 w 4713748" name="connsiteX3972"/>
                <a:gd fmla="*/ 2202940 h 2722945" name="connsiteY3972"/>
                <a:gd fmla="*/ 2614177 w 4713748" name="connsiteX3973"/>
                <a:gd fmla="*/ 2200711 h 2722945" name="connsiteY3973"/>
                <a:gd fmla="*/ 2616366 w 4713748" name="connsiteX3974"/>
                <a:gd fmla="*/ 2200711 h 2722945" name="connsiteY3974"/>
                <a:gd fmla="*/ 2618361 w 4713748" name="connsiteX3975"/>
                <a:gd fmla="*/ 2200711 h 2722945" name="connsiteY3975"/>
                <a:gd fmla="*/ 2622715 w 4713748" name="connsiteX3976"/>
                <a:gd fmla="*/ 2194983 h 2722945" name="connsiteY3976"/>
                <a:gd fmla="*/ 2645377 w 4713748" name="connsiteX3977"/>
                <a:gd fmla="*/ 2191875 h 2722945" name="connsiteY3977"/>
                <a:gd fmla="*/ 2647584 w 4713748" name="connsiteX3978"/>
                <a:gd fmla="*/ 2191875 h 2722945" name="connsiteY3978"/>
                <a:gd fmla="*/ 2656414 w 4713748" name="connsiteX3979"/>
                <a:gd fmla="*/ 2187455 h 2722945" name="connsiteY3979"/>
                <a:gd fmla="*/ 2667148 w 4713748" name="connsiteX3980"/>
                <a:gd fmla="*/ 2178858 h 2722945" name="connsiteY3980"/>
                <a:gd fmla="*/ 2666071 w 4713748" name="connsiteX3981"/>
                <a:gd fmla="*/ 2178596 h 2722945" name="connsiteY3981"/>
                <a:gd fmla="*/ 2653103 w 4713748" name="connsiteX3982"/>
                <a:gd fmla="*/ 2174155 h 2722945" name="connsiteY3982"/>
                <a:gd fmla="*/ 2663883 w 4713748" name="connsiteX3983"/>
                <a:gd fmla="*/ 2176869 h 2722945" name="connsiteY3983"/>
                <a:gd fmla="*/ 2667854 w 4713748" name="connsiteX3984"/>
                <a:gd fmla="*/ 2178012 h 2722945" name="connsiteY3984"/>
                <a:gd fmla="*/ 2671867 w 4713748" name="connsiteX3985"/>
                <a:gd fmla="*/ 2171985 h 2722945" name="connsiteY3985"/>
                <a:gd fmla="*/ 2674075 w 4713748" name="connsiteX3986"/>
                <a:gd fmla="*/ 2160935 h 2722945" name="connsiteY3986"/>
                <a:gd fmla="*/ 2674075 w 4713748" name="connsiteX3987"/>
                <a:gd fmla="*/ 2158725 h 2722945" name="connsiteY3987"/>
                <a:gd fmla="*/ 2674075 w 4713748" name="connsiteX3988"/>
                <a:gd fmla="*/ 2156515 h 2722945" name="connsiteY3988"/>
                <a:gd fmla="*/ 2671867 w 4713748" name="connsiteX3989"/>
                <a:gd fmla="*/ 2154304 h 2722945" name="connsiteY3989"/>
                <a:gd fmla="*/ 2671453 w 4713748" name="connsiteX3990"/>
                <a:gd fmla="*/ 2153338 h 2722945" name="connsiteY3990"/>
                <a:gd fmla="*/ 2667737 w 4713748" name="connsiteX3991"/>
                <a:gd fmla="*/ 2154569 h 2722945" name="connsiteY3991"/>
                <a:gd fmla="*/ 2667737 w 4713748" name="connsiteX3992"/>
                <a:gd fmla="*/ 2147941 h 2722945" name="connsiteY3992"/>
                <a:gd fmla="*/ 2668897 w 4713748" name="connsiteX3993"/>
                <a:gd fmla="*/ 2147365 h 2722945" name="connsiteY3993"/>
                <a:gd fmla="*/ 2665245 w 4713748" name="connsiteX3994"/>
                <a:gd fmla="*/ 2138834 h 2722945" name="connsiteY3994"/>
                <a:gd fmla="*/ 2667452 w 4713748" name="connsiteX3995"/>
                <a:gd fmla="*/ 2138834 h 2722945" name="connsiteY3995"/>
                <a:gd fmla="*/ 2667452 w 4713748" name="connsiteX3996"/>
                <a:gd fmla="*/ 2136624 h 2722945" name="connsiteY3996"/>
                <a:gd fmla="*/ 2665245 w 4713748" name="connsiteX3997"/>
                <a:gd fmla="*/ 2129994 h 2722945" name="connsiteY3997"/>
                <a:gd fmla="*/ 2669660 w 4713748" name="connsiteX3998"/>
                <a:gd fmla="*/ 2129994 h 2722945" name="connsiteY3998"/>
                <a:gd fmla="*/ 2671867 w 4713748" name="connsiteX3999"/>
                <a:gd fmla="*/ 2129994 h 2722945" name="connsiteY3999"/>
                <a:gd fmla="*/ 2674075 w 4713748" name="connsiteX4000"/>
                <a:gd fmla="*/ 2129994 h 2722945" name="connsiteY4000"/>
                <a:gd fmla="*/ 2674075 w 4713748" name="connsiteX4001"/>
                <a:gd fmla="*/ 2131969 h 2722945" name="connsiteY4001"/>
                <a:gd fmla="*/ 2676238 w 4713748" name="connsiteX4002"/>
                <a:gd fmla="*/ 2129807 h 2722945" name="connsiteY4002"/>
                <a:gd fmla="*/ 2678462 w 4713748" name="connsiteX4003"/>
                <a:gd fmla="*/ 2127584 h 2722945" name="connsiteY4003"/>
                <a:gd fmla="*/ 2687357 w 4713748" name="connsiteX4004"/>
                <a:gd fmla="*/ 2120916 h 2722945" name="connsiteY4004"/>
                <a:gd fmla="*/ 2698477 w 4713748" name="connsiteX4005"/>
                <a:gd fmla="*/ 2116470 h 2722945" name="connsiteY4005"/>
                <a:gd fmla="*/ 2700701 w 4713748" name="connsiteX4006"/>
                <a:gd fmla="*/ 2116470 h 2722945" name="connsiteY4006"/>
                <a:gd fmla="*/ 2705149 w 4713748" name="connsiteX4007"/>
                <a:gd fmla="*/ 2114247 h 2722945" name="connsiteY4007"/>
                <a:gd fmla="*/ 2702925 w 4713748" name="connsiteX4008"/>
                <a:gd fmla="*/ 2116470 h 2722945" name="connsiteY4008"/>
                <a:gd fmla="*/ 2711821 w 4713748" name="connsiteX4009"/>
                <a:gd fmla="*/ 2112024 h 2722945" name="connsiteY4009"/>
                <a:gd fmla="*/ 2718492 w 4713748" name="connsiteX4010"/>
                <a:gd fmla="*/ 2109802 h 2722945" name="connsiteY4010"/>
                <a:gd fmla="*/ 2742955 w 4713748" name="connsiteX4011"/>
                <a:gd fmla="*/ 2103133 h 2722945" name="connsiteY4011"/>
                <a:gd fmla="*/ 2778538 w 4713748" name="connsiteX4012"/>
                <a:gd fmla="*/ 2100910 h 2722945" name="connsiteY4012"/>
                <a:gd fmla="*/ 2807449 w 4713748" name="connsiteX4013"/>
                <a:gd fmla="*/ 2107579 h 2722945" name="connsiteY4013"/>
                <a:gd fmla="*/ 2820792 w 4713748" name="connsiteX4014"/>
                <a:gd fmla="*/ 2114247 h 2722945" name="connsiteY4014"/>
                <a:gd fmla="*/ 2836360 w 4713748" name="connsiteX4015"/>
                <a:gd fmla="*/ 2134253 h 2722945" name="connsiteY4015"/>
                <a:gd fmla="*/ 2843031 w 4713748" name="connsiteX4016"/>
                <a:gd fmla="*/ 2147590 h 2722945" name="connsiteY4016"/>
                <a:gd fmla="*/ 2845255 w 4713748" name="connsiteX4017"/>
                <a:gd fmla="*/ 2154259 h 2722945" name="connsiteY4017"/>
                <a:gd fmla="*/ 2847479 w 4713748" name="connsiteX4018"/>
                <a:gd fmla="*/ 2163150 h 2722945" name="connsiteY4018"/>
                <a:gd fmla="*/ 2845255 w 4713748" name="connsiteX4019"/>
                <a:gd fmla="*/ 2176487 h 2722945" name="connsiteY4019"/>
                <a:gd fmla="*/ 2845255 w 4713748" name="connsiteX4020"/>
                <a:gd fmla="*/ 2194270 h 2722945" name="connsiteY4020"/>
                <a:gd fmla="*/ 2845255 w 4713748" name="connsiteX4021"/>
                <a:gd fmla="*/ 2196493 h 2722945" name="connsiteY4021"/>
                <a:gd fmla="*/ 2843031 w 4713748" name="connsiteX4022"/>
                <a:gd fmla="*/ 2205384 h 2722945" name="connsiteY4022"/>
                <a:gd fmla="*/ 2827464 w 4713748" name="connsiteX4023"/>
                <a:gd fmla="*/ 2227612 h 2722945" name="connsiteY4023"/>
                <a:gd fmla="*/ 2786878 w 4713748" name="connsiteX4024"/>
                <a:gd fmla="*/ 2234837 h 2722945" name="connsiteY4024"/>
                <a:gd fmla="*/ 2774049 w 4713748" name="connsiteX4025"/>
                <a:gd fmla="*/ 2232687 h 2722945" name="connsiteY4025"/>
                <a:gd fmla="*/ 2785210 w 4713748" name="connsiteX4026"/>
                <a:gd fmla="*/ 2234281 h 2722945" name="connsiteY4026"/>
                <a:gd fmla="*/ 2807449 w 4713748" name="connsiteX4027"/>
                <a:gd fmla="*/ 2232058 h 2722945" name="connsiteY4027"/>
                <a:gd fmla="*/ 2805023 w 4713748" name="connsiteX4028"/>
                <a:gd fmla="*/ 2231838 h 2722945" name="connsiteY4028"/>
                <a:gd fmla="*/ 2808315 w 4713748" name="connsiteX4029"/>
                <a:gd fmla="*/ 2230719 h 2722945" name="connsiteY4029"/>
                <a:gd fmla="*/ 2815174 w 4713748" name="connsiteX4030"/>
                <a:gd fmla="*/ 2230128 h 2722945" name="connsiteY4030"/>
                <a:gd fmla="*/ 2818568 w 4713748" name="connsiteX4031"/>
                <a:gd fmla="*/ 2229835 h 2722945" name="connsiteY4031"/>
                <a:gd fmla="*/ 2824756 w 4713748" name="connsiteX4032"/>
                <a:gd fmla="*/ 2225129 h 2722945" name="connsiteY4032"/>
                <a:gd fmla="*/ 2825727 w 4713748" name="connsiteX4033"/>
                <a:gd fmla="*/ 2224799 h 2722945" name="connsiteY4033"/>
                <a:gd fmla="*/ 2826501 w 4713748" name="connsiteX4034"/>
                <a:gd fmla="*/ 2223802 h 2722945" name="connsiteY4034"/>
                <a:gd fmla="*/ 2831356 w 4713748" name="connsiteX4035"/>
                <a:gd fmla="*/ 2220110 h 2722945" name="connsiteY4035"/>
                <a:gd fmla="*/ 2840808 w 4713748" name="connsiteX4036"/>
                <a:gd fmla="*/ 2205384 h 2722945" name="connsiteY4036"/>
                <a:gd fmla="*/ 2826501 w 4713748" name="connsiteX4037"/>
                <a:gd fmla="*/ 2223802 h 2722945" name="connsiteY4037"/>
                <a:gd fmla="*/ 2824756 w 4713748" name="connsiteX4038"/>
                <a:gd fmla="*/ 2225129 h 2722945" name="connsiteY4038"/>
                <a:gd fmla="*/ 2808315 w 4713748" name="connsiteX4039"/>
                <a:gd fmla="*/ 2230719 h 2722945" name="connsiteY4039"/>
                <a:gd fmla="*/ 2800304 w 4713748" name="connsiteX4040"/>
                <a:gd fmla="*/ 2231409 h 2722945" name="connsiteY4040"/>
                <a:gd fmla="*/ 2767730 w 4713748" name="connsiteX4041"/>
                <a:gd fmla="*/ 2228449 h 2722945" name="connsiteY4041"/>
                <a:gd fmla="*/ 2754075 w 4713748" name="connsiteX4042"/>
                <a:gd fmla="*/ 2225390 h 2722945" name="connsiteY4042"/>
                <a:gd fmla="*/ 2740731 w 4713748" name="connsiteX4043"/>
                <a:gd fmla="*/ 2223167 h 2722945" name="connsiteY4043"/>
                <a:gd fmla="*/ 2721114 w 4713748" name="connsiteX4044"/>
                <a:gd fmla="*/ 2213363 h 2722945" name="connsiteY4044"/>
                <a:gd fmla="*/ 2736284 w 4713748" name="connsiteX4045"/>
                <a:gd fmla="*/ 2218721 h 2722945" name="connsiteY4045"/>
                <a:gd fmla="*/ 2718492 w 4713748" name="connsiteX4046"/>
                <a:gd fmla="*/ 2212053 h 2722945" name="connsiteY4046"/>
                <a:gd fmla="*/ 2721114 w 4713748" name="connsiteX4047"/>
                <a:gd fmla="*/ 2213363 h 2722945" name="connsiteY4047"/>
                <a:gd fmla="*/ 2699311 w 4713748" name="connsiteX4048"/>
                <a:gd fmla="*/ 2205662 h 2722945" name="connsiteY4048"/>
                <a:gd fmla="*/ 2675412 w 4713748" name="connsiteX4049"/>
                <a:gd fmla="*/ 2197145 h 2722945" name="connsiteY4049"/>
                <a:gd fmla="*/ 2667521 w 4713748" name="connsiteX4050"/>
                <a:gd fmla="*/ 2210349 h 2722945" name="connsiteY4050"/>
                <a:gd fmla="*/ 2659172 w 4713748" name="connsiteX4051"/>
                <a:gd fmla="*/ 2215496 h 2722945" name="connsiteY4051"/>
                <a:gd fmla="*/ 2657196 w 4713748" name="connsiteX4052"/>
                <a:gd fmla="*/ 2216715 h 2722945" name="connsiteY4052"/>
                <a:gd fmla="*/ 2658044 w 4713748" name="connsiteX4053"/>
                <a:gd fmla="*/ 2215611 h 2722945" name="connsiteY4053"/>
                <a:gd fmla="*/ 2659744 w 4713748" name="connsiteX4054"/>
                <a:gd fmla="*/ 2214781 h 2722945" name="connsiteY4054"/>
                <a:gd fmla="*/ 2660830 w 4713748" name="connsiteX4055"/>
                <a:gd fmla="*/ 2214251 h 2722945" name="connsiteY4055"/>
                <a:gd fmla="*/ 2665043 w 4713748" name="connsiteX4056"/>
                <a:gd fmla="*/ 2208151 h 2722945" name="connsiteY4056"/>
                <a:gd fmla="*/ 2667452 w 4713748" name="connsiteX4057"/>
                <a:gd fmla="*/ 2205135 h 2722945" name="connsiteY4057"/>
                <a:gd fmla="*/ 2667455 w 4713748" name="connsiteX4058"/>
                <a:gd fmla="*/ 2205132 h 2722945" name="connsiteY4058"/>
                <a:gd fmla="*/ 2674186 w 4713748" name="connsiteX4059"/>
                <a:gd fmla="*/ 2196708 h 2722945" name="connsiteY4059"/>
                <a:gd fmla="*/ 2673799 w 4713748" name="connsiteX4060"/>
                <a:gd fmla="*/ 2196571 h 2722945" name="connsiteY4060"/>
                <a:gd fmla="*/ 2671867 w 4713748" name="connsiteX4061"/>
                <a:gd fmla="*/ 2198505 h 2722945" name="connsiteY4061"/>
                <a:gd fmla="*/ 2671315 w 4713748" name="connsiteX4062"/>
                <a:gd fmla="*/ 2199334 h 2722945" name="connsiteY4062"/>
                <a:gd fmla="*/ 2667455 w 4713748" name="connsiteX4063"/>
                <a:gd fmla="*/ 2205132 h 2722945" name="connsiteY4063"/>
                <a:gd fmla="*/ 2665045 w 4713748" name="connsiteX4064"/>
                <a:gd fmla="*/ 2208148 h 2722945" name="connsiteY4064"/>
                <a:gd fmla="*/ 2673190 w 4713748" name="connsiteX4065"/>
                <a:gd fmla="*/ 2196353 h 2722945" name="connsiteY4065"/>
                <a:gd fmla="*/ 2672916 w 4713748" name="connsiteX4066"/>
                <a:gd fmla="*/ 2196256 h 2722945" name="connsiteY4066"/>
                <a:gd fmla="*/ 2658044 w 4713748" name="connsiteX4067"/>
                <a:gd fmla="*/ 2215611 h 2722945" name="connsiteY4067"/>
                <a:gd fmla="*/ 2653412 w 4713748" name="connsiteX4068"/>
                <a:gd fmla="*/ 2217871 h 2722945" name="connsiteY4068"/>
                <a:gd fmla="*/ 2655828 w 4713748" name="connsiteX4069"/>
                <a:gd fmla="*/ 2216047 h 2722945" name="connsiteY4069"/>
                <a:gd fmla="*/ 2672393 w 4713748" name="connsiteX4070"/>
                <a:gd fmla="*/ 2196070 h 2722945" name="connsiteY4070"/>
                <a:gd fmla="*/ 2667342 w 4713748" name="connsiteX4071"/>
                <a:gd fmla="*/ 2194270 h 2722945" name="connsiteY4071"/>
                <a:gd fmla="*/ 2671790 w 4713748" name="connsiteX4072"/>
                <a:gd fmla="*/ 2194270 h 2722945" name="connsiteY4072"/>
                <a:gd fmla="*/ 2673421 w 4713748" name="connsiteX4073"/>
                <a:gd fmla="*/ 2194830 h 2722945" name="connsiteY4073"/>
                <a:gd fmla="*/ 2673695 w 4713748" name="connsiteX4074"/>
                <a:gd fmla="*/ 2194499 h 2722945" name="connsiteY4074"/>
                <a:gd fmla="*/ 2676282 w 4713748" name="connsiteX4075"/>
                <a:gd fmla="*/ 2190698 h 2722945" name="connsiteY4075"/>
                <a:gd fmla="*/ 2676282 w 4713748" name="connsiteX4076"/>
                <a:gd fmla="*/ 2191875 h 2722945" name="connsiteY4076"/>
                <a:gd fmla="*/ 2673888 w 4713748" name="connsiteX4077"/>
                <a:gd fmla="*/ 2194991 h 2722945" name="connsiteY4077"/>
                <a:gd fmla="*/ 2674084 w 4713748" name="connsiteX4078"/>
                <a:gd fmla="*/ 2195059 h 2722945" name="connsiteY4078"/>
                <a:gd fmla="*/ 2676282 w 4713748" name="connsiteX4079"/>
                <a:gd fmla="*/ 2191875 h 2722945" name="connsiteY4079"/>
                <a:gd fmla="*/ 2676834 w 4713748" name="connsiteX4080"/>
                <a:gd fmla="*/ 2190770 h 2722945" name="connsiteY4080"/>
                <a:gd fmla="*/ 2678490 w 4713748" name="connsiteX4081"/>
                <a:gd fmla="*/ 2187455 h 2722945" name="connsiteY4081"/>
                <a:gd fmla="*/ 2680299 w 4713748" name="connsiteX4082"/>
                <a:gd fmla="*/ 2183831 h 2722945" name="connsiteY4082"/>
                <a:gd fmla="*/ 2678848 w 4713748" name="connsiteX4083"/>
                <a:gd fmla="*/ 2183290 h 2722945" name="connsiteY4083"/>
                <a:gd fmla="*/ 2680456 w 4713748" name="connsiteX4084"/>
                <a:gd fmla="*/ 2183519 h 2722945" name="connsiteY4084"/>
                <a:gd fmla="*/ 2680697 w 4713748" name="connsiteX4085"/>
                <a:gd fmla="*/ 2183035 h 2722945" name="connsiteY4085"/>
                <a:gd fmla="*/ 2681087 w 4713748" name="connsiteX4086"/>
                <a:gd fmla="*/ 2182255 h 2722945" name="connsiteY4086"/>
                <a:gd fmla="*/ 2671546 w 4713748" name="connsiteX4087"/>
                <a:gd fmla="*/ 2179930 h 2722945" name="connsiteY4087"/>
                <a:gd fmla="*/ 2663037 w 4713748" name="connsiteX4088"/>
                <a:gd fmla="*/ 2189665 h 2722945" name="connsiteY4088"/>
                <a:gd fmla="*/ 2647584 w 4713748" name="connsiteX4089"/>
                <a:gd fmla="*/ 2196295 h 2722945" name="connsiteY4089"/>
                <a:gd fmla="*/ 2638754 w 4713748" name="connsiteX4090"/>
                <a:gd fmla="*/ 2198505 h 2722945" name="connsiteY4090"/>
                <a:gd fmla="*/ 2632131 w 4713748" name="connsiteX4091"/>
                <a:gd fmla="*/ 2201267 h 2722945" name="connsiteY4091"/>
                <a:gd fmla="*/ 2627417 w 4713748" name="connsiteX4092"/>
                <a:gd fmla="*/ 2200874 h 2722945" name="connsiteY4092"/>
                <a:gd fmla="*/ 2624446 w 4713748" name="connsiteX4093"/>
                <a:gd fmla="*/ 2201861 h 2722945" name="connsiteY4093"/>
                <a:gd fmla="*/ 2625508 w 4713748" name="connsiteX4094"/>
                <a:gd fmla="*/ 2202925 h 2722945" name="connsiteY4094"/>
                <a:gd fmla="*/ 2627716 w 4713748" name="connsiteX4095"/>
                <a:gd fmla="*/ 2207345 h 2722945" name="connsiteY4095"/>
                <a:gd fmla="*/ 2627716 w 4713748" name="connsiteX4096"/>
                <a:gd fmla="*/ 2213975 h 2722945" name="connsiteY4096"/>
                <a:gd fmla="*/ 2632131 w 4713748" name="connsiteX4097"/>
                <a:gd fmla="*/ 2222815 h 2722945" name="connsiteY4097"/>
                <a:gd fmla="*/ 2634339 w 4713748" name="connsiteX4098"/>
                <a:gd fmla="*/ 2222815 h 2722945" name="connsiteY4098"/>
                <a:gd fmla="*/ 2638754 w 4713748" name="connsiteX4099"/>
                <a:gd fmla="*/ 2222815 h 2722945" name="connsiteY4099"/>
                <a:gd fmla="*/ 2646432 w 4713748" name="connsiteX4100"/>
                <a:gd fmla="*/ 2221278 h 2722945" name="connsiteY4100"/>
                <a:gd fmla="*/ 2638754 w 4713748" name="connsiteX4101"/>
                <a:gd fmla="*/ 2225025 h 2722945" name="connsiteY4101"/>
                <a:gd fmla="*/ 2644297 w 4713748" name="connsiteX4102"/>
                <a:gd fmla="*/ 2224667 h 2722945" name="connsiteY4102"/>
                <a:gd fmla="*/ 2636546 w 4713748" name="connsiteX4103"/>
                <a:gd fmla="*/ 2229445 h 2722945" name="connsiteY4103"/>
                <a:gd fmla="*/ 2622473 w 4713748" name="connsiteX4104"/>
                <a:gd fmla="*/ 2217843 h 2722945" name="connsiteY4104"/>
                <a:gd fmla="*/ 2620923 w 4713748" name="connsiteX4105"/>
                <a:gd fmla="*/ 2213853 h 2722945" name="connsiteY4105"/>
                <a:gd fmla="*/ 2613756 w 4713748" name="connsiteX4106"/>
                <a:gd fmla="*/ 2205099 h 2722945" name="connsiteY4106"/>
                <a:gd fmla="*/ 2612937 w 4713748" name="connsiteX4107"/>
                <a:gd fmla="*/ 2205337 h 2722945" name="connsiteY4107"/>
                <a:gd fmla="*/ 2614080 w 4713748" name="connsiteX4108"/>
                <a:gd fmla="*/ 2207598 h 2722945" name="connsiteY4108"/>
                <a:gd fmla="*/ 2614080 w 4713748" name="connsiteX4109"/>
                <a:gd fmla="*/ 2209810 h 2722945" name="connsiteY4109"/>
                <a:gd fmla="*/ 2611843 w 4713748" name="connsiteX4110"/>
                <a:gd fmla="*/ 2214233 h 2722945" name="connsiteY4110"/>
                <a:gd fmla="*/ 2607369 w 4713748" name="connsiteX4111"/>
                <a:gd fmla="*/ 2216444 h 2722945" name="connsiteY4111"/>
                <a:gd fmla="*/ 2605131 w 4713748" name="connsiteX4112"/>
                <a:gd fmla="*/ 2216444 h 2722945" name="connsiteY4112"/>
                <a:gd fmla="*/ 2605131 w 4713748" name="connsiteX4113"/>
                <a:gd fmla="*/ 2218656 h 2722945" name="connsiteY4113"/>
                <a:gd fmla="*/ 2602894 w 4713748" name="connsiteX4114"/>
                <a:gd fmla="*/ 2220867 h 2722945" name="connsiteY4114"/>
                <a:gd fmla="*/ 2596182 w 4713748" name="connsiteX4115"/>
                <a:gd fmla="*/ 2227502 h 2722945" name="connsiteY4115"/>
                <a:gd fmla="*/ 2593945 w 4713748" name="connsiteX4116"/>
                <a:gd fmla="*/ 2238559 h 2722945" name="connsiteY4116"/>
                <a:gd fmla="*/ 2598419 w 4713748" name="connsiteX4117"/>
                <a:gd fmla="*/ 2247405 h 2722945" name="connsiteY4117"/>
                <a:gd fmla="*/ 2600657 w 4713748" name="connsiteX4118"/>
                <a:gd fmla="*/ 2251828 h 2722945" name="connsiteY4118"/>
                <a:gd fmla="*/ 2609606 w 4713748" name="connsiteX4119"/>
                <a:gd fmla="*/ 2254040 h 2722945" name="connsiteY4119"/>
                <a:gd fmla="*/ 2614080 w 4713748" name="connsiteX4120"/>
                <a:gd fmla="*/ 2256251 h 2722945" name="connsiteY4120"/>
                <a:gd fmla="*/ 2616318 w 4713748" name="connsiteX4121"/>
                <a:gd fmla="*/ 2254040 h 2722945" name="connsiteY4121"/>
                <a:gd fmla="*/ 2618555 w 4713748" name="connsiteX4122"/>
                <a:gd fmla="*/ 2254040 h 2722945" name="connsiteY4122"/>
                <a:gd fmla="*/ 2623029 w 4713748" name="connsiteX4123"/>
                <a:gd fmla="*/ 2256251 h 2722945" name="connsiteY4123"/>
                <a:gd fmla="*/ 2626285 w 4713748" name="connsiteX4124"/>
                <a:gd fmla="*/ 2256251 h 2722945" name="connsiteY4124"/>
                <a:gd fmla="*/ 2629389 w 4713748" name="connsiteX4125"/>
                <a:gd fmla="*/ 2251809 h 2722945" name="connsiteY4125"/>
                <a:gd fmla="*/ 2627172 w 4713748" name="connsiteX4126"/>
                <a:gd fmla="*/ 2254030 h 2722945" name="connsiteY4126"/>
                <a:gd fmla="*/ 2636041 w 4713748" name="connsiteX4127"/>
                <a:gd fmla="*/ 2240703 h 2722945" name="connsiteY4127"/>
                <a:gd fmla="*/ 2638258 w 4713748" name="connsiteX4128"/>
                <a:gd fmla="*/ 2247367 h 2722945" name="connsiteY4128"/>
                <a:gd fmla="*/ 2638258 w 4713748" name="connsiteX4129"/>
                <a:gd fmla="*/ 2249588 h 2722945" name="connsiteY4129"/>
                <a:gd fmla="*/ 2638125 w 4713748" name="connsiteX4130"/>
                <a:gd fmla="*/ 2249989 h 2722945" name="connsiteY4130"/>
                <a:gd fmla="*/ 2638690 w 4713748" name="connsiteX4131"/>
                <a:gd fmla="*/ 2249617 h 2722945" name="connsiteY4131"/>
                <a:gd fmla="*/ 2648642 w 4713748" name="connsiteX4132"/>
                <a:gd fmla="*/ 2243897 h 2722945" name="connsiteY4132"/>
                <a:gd fmla="*/ 2637372 w 4713748" name="connsiteX4133"/>
                <a:gd fmla="*/ 2252253 h 2722945" name="connsiteY4133"/>
                <a:gd fmla="*/ 2636657 w 4713748" name="connsiteX4134"/>
                <a:gd fmla="*/ 2254402 h 2722945" name="connsiteY4134"/>
                <a:gd fmla="*/ 2643165 w 4713748" name="connsiteX4135"/>
                <a:gd fmla="*/ 2251828 h 2722945" name="connsiteY4135"/>
                <a:gd fmla="*/ 2655097 w 4713748" name="connsiteX4136"/>
                <a:gd fmla="*/ 2241508 h 2722945" name="connsiteY4136"/>
                <a:gd fmla="*/ 2656589 w 4713748" name="connsiteX4137"/>
                <a:gd fmla="*/ 2240771 h 2722945" name="connsiteY4137"/>
                <a:gd fmla="*/ 2657086 w 4713748" name="connsiteX4138"/>
                <a:gd fmla="*/ 2239788 h 2722945" name="connsiteY4138"/>
                <a:gd fmla="*/ 2661063 w 4713748" name="connsiteX4139"/>
                <a:gd fmla="*/ 2236348 h 2722945" name="connsiteY4139"/>
                <a:gd fmla="*/ 2663301 w 4713748" name="connsiteX4140"/>
                <a:gd fmla="*/ 2231925 h 2722945" name="connsiteY4140"/>
                <a:gd fmla="*/ 2667375 w 4713748" name="connsiteX4141"/>
                <a:gd fmla="*/ 2227897 h 2722945" name="connsiteY4141"/>
                <a:gd fmla="*/ 2665538 w 4713748" name="connsiteX4142"/>
                <a:gd fmla="*/ 2231925 h 2722945" name="connsiteY4142"/>
                <a:gd fmla="*/ 2670012 w 4713748" name="connsiteX4143"/>
                <a:gd fmla="*/ 2225290 h 2722945" name="connsiteY4143"/>
                <a:gd fmla="*/ 2667375 w 4713748" name="connsiteX4144"/>
                <a:gd fmla="*/ 2227897 h 2722945" name="connsiteY4144"/>
                <a:gd fmla="*/ 2671970 w 4713748" name="connsiteX4145"/>
                <a:gd fmla="*/ 2217826 h 2722945" name="connsiteY4145"/>
                <a:gd fmla="*/ 2676724 w 4713748" name="connsiteX4146"/>
                <a:gd fmla="*/ 2205387 h 2722945" name="connsiteY4146"/>
                <a:gd fmla="*/ 2676724 w 4713748" name="connsiteX4147"/>
                <a:gd fmla="*/ 2207598 h 2722945" name="connsiteY4147"/>
                <a:gd fmla="*/ 2666377 w 4713748" name="connsiteX4148"/>
                <a:gd fmla="*/ 2232478 h 2722945" name="connsiteY4148"/>
                <a:gd fmla="*/ 2663453 w 4713748" name="connsiteX4149"/>
                <a:gd fmla="*/ 2236046 h 2722945" name="connsiteY4149"/>
                <a:gd fmla="*/ 2653128 w 4713748" name="connsiteX4150"/>
                <a:gd fmla="*/ 2248649 h 2722945" name="connsiteY4150"/>
                <a:gd fmla="*/ 2634216 w 4713748" name="connsiteX4151"/>
                <a:gd fmla="*/ 2260674 h 2722945" name="connsiteY4151"/>
                <a:gd fmla="*/ 2633821 w 4713748" name="connsiteX4152"/>
                <a:gd fmla="*/ 2260700 h 2722945" name="connsiteY4152"/>
                <a:gd fmla="*/ 2627172 w 4713748" name="connsiteX4153"/>
                <a:gd fmla="*/ 2274021 h 2722945" name="connsiteY4153"/>
                <a:gd fmla="*/ 2618303 w 4713748" name="connsiteX4154"/>
                <a:gd fmla="*/ 2291791 h 2722945" name="connsiteY4154"/>
                <a:gd fmla="*/ 2616086 w 4713748" name="connsiteX4155"/>
                <a:gd fmla="*/ 2291791 h 2722945" name="connsiteY4155"/>
                <a:gd fmla="*/ 2611651 w 4713748" name="connsiteX4156"/>
                <a:gd fmla="*/ 2296233 h 2722945" name="connsiteY4156"/>
                <a:gd fmla="*/ 2604999 w 4713748" name="connsiteX4157"/>
                <a:gd fmla="*/ 2307339 h 2722945" name="connsiteY4157"/>
                <a:gd fmla="*/ 2598347 w 4713748" name="connsiteX4158"/>
                <a:gd fmla="*/ 2316224 h 2722945" name="connsiteY4158"/>
                <a:gd fmla="*/ 2573957 w 4713748" name="connsiteX4159"/>
                <a:gd fmla="*/ 2349542 h 2722945" name="connsiteY4159"/>
                <a:gd fmla="*/ 2536264 w 4713748" name="connsiteX4160"/>
                <a:gd fmla="*/ 2393966 h 2722945" name="connsiteY4160"/>
                <a:gd fmla="*/ 2505222 w 4713748" name="connsiteX4161"/>
                <a:gd fmla="*/ 2425062 h 2722945" name="connsiteY4161"/>
                <a:gd fmla="*/ 2485266 w 4713748" name="connsiteX4162"/>
                <a:gd fmla="*/ 2442832 h 2722945" name="connsiteY4162"/>
                <a:gd fmla="*/ 2456442 w 4713748" name="connsiteX4163"/>
                <a:gd fmla="*/ 2465044 h 2722945" name="connsiteY4163"/>
                <a:gd fmla="*/ 2436487 w 4713748" name="connsiteX4164"/>
                <a:gd fmla="*/ 2478371 h 2722945" name="connsiteY4164"/>
                <a:gd fmla="*/ 2427618 w 4713748" name="connsiteX4165"/>
                <a:gd fmla="*/ 2485034 h 2722945" name="connsiteY4165"/>
                <a:gd fmla="*/ 2416531 w 4713748" name="connsiteX4166"/>
                <a:gd fmla="*/ 2491698 h 2722945" name="connsiteY4166"/>
                <a:gd fmla="*/ 2398793 w 4713748" name="connsiteX4167"/>
                <a:gd fmla="*/ 2500583 h 2722945" name="connsiteY4167"/>
                <a:gd fmla="*/ 2374403 w 4713748" name="connsiteX4168"/>
                <a:gd fmla="*/ 2516131 h 2722945" name="connsiteY4168"/>
                <a:gd fmla="*/ 2372186 w 4713748" name="connsiteX4169"/>
                <a:gd fmla="*/ 2518352 h 2722945" name="connsiteY4169"/>
                <a:gd fmla="*/ 2361100 w 4713748" name="connsiteX4170"/>
                <a:gd fmla="*/ 2525016 h 2722945" name="connsiteY4170"/>
                <a:gd fmla="*/ 2325623 w 4713748" name="connsiteX4171"/>
                <a:gd fmla="*/ 2545007 h 2722945" name="connsiteY4171"/>
                <a:gd fmla="*/ 2210325 w 4713748" name="connsiteX4172"/>
                <a:gd fmla="*/ 2593873 h 2722945" name="connsiteY4172"/>
                <a:gd fmla="*/ 2212543 w 4713748" name="connsiteX4173"/>
                <a:gd fmla="*/ 2591652 h 2722945" name="connsiteY4173"/>
                <a:gd fmla="*/ 2223629 w 4713748" name="connsiteX4174"/>
                <a:gd fmla="*/ 2589430 h 2722945" name="connsiteY4174"/>
                <a:gd fmla="*/ 2241367 w 4713748" name="connsiteX4175"/>
                <a:gd fmla="*/ 2582767 h 2722945" name="connsiteY4175"/>
                <a:gd fmla="*/ 2265757 w 4713748" name="connsiteX4176"/>
                <a:gd fmla="*/ 2573882 h 2722945" name="connsiteY4176"/>
                <a:gd fmla="*/ 2296799 w 4713748" name="connsiteX4177"/>
                <a:gd fmla="*/ 2558334 h 2722945" name="connsiteY4177"/>
                <a:gd fmla="*/ 2310102 w 4713748" name="connsiteX4178"/>
                <a:gd fmla="*/ 2551670 h 2722945" name="connsiteY4178"/>
                <a:gd fmla="*/ 2296799 w 4713748" name="connsiteX4179"/>
                <a:gd fmla="*/ 2558334 h 2722945" name="connsiteY4179"/>
                <a:gd fmla="*/ 2223629 w 4713748" name="connsiteX4180"/>
                <a:gd fmla="*/ 2589430 h 2722945" name="connsiteY4180"/>
                <a:gd fmla="*/ 2221412 w 4713748" name="connsiteX4181"/>
                <a:gd fmla="*/ 2589430 h 2722945" name="connsiteY4181"/>
                <a:gd fmla="*/ 2289870 w 4713748" name="connsiteX4182"/>
                <a:gd fmla="*/ 2560555 h 2722945" name="connsiteY4182"/>
                <a:gd fmla="*/ 2304876 w 4713748" name="connsiteX4183"/>
                <a:gd fmla="*/ 2552571 h 2722945" name="connsiteY4183"/>
                <a:gd fmla="*/ 2312320 w 4713748" name="connsiteX4184"/>
                <a:gd fmla="*/ 2549449 h 2722945" name="connsiteY4184"/>
                <a:gd fmla="*/ 2356665 w 4713748" name="connsiteX4185"/>
                <a:gd fmla="*/ 2525016 h 2722945" name="connsiteY4185"/>
                <a:gd fmla="*/ 2304876 w 4713748" name="connsiteX4186"/>
                <a:gd fmla="*/ 2552571 h 2722945" name="connsiteY4186"/>
                <a:gd fmla="*/ 2216977 w 4713748" name="connsiteX4187"/>
                <a:gd fmla="*/ 2589430 h 2722945" name="connsiteY4187"/>
                <a:gd fmla="*/ 2194805 w 4713748" name="connsiteX4188"/>
                <a:gd fmla="*/ 2596094 h 2722945" name="connsiteY4188"/>
                <a:gd fmla="*/ 2163286 w 4713748" name="connsiteX4189"/>
                <a:gd fmla="*/ 2601666 h 2722945" name="connsiteY4189"/>
                <a:gd fmla="*/ 2180481 w 4713748" name="connsiteX4190"/>
                <a:gd fmla="*/ 2597436 h 2722945" name="connsiteY4190"/>
                <a:gd fmla="*/ 2190370 w 4713748" name="connsiteX4191"/>
                <a:gd fmla="*/ 2596094 h 2722945" name="connsiteY4191"/>
                <a:gd fmla="*/ 2197006 w 4713748" name="connsiteX4192"/>
                <a:gd fmla="*/ 2593630 h 2722945" name="connsiteY4192"/>
                <a:gd fmla="*/ 2208385 w 4713748" name="connsiteX4193"/>
                <a:gd fmla="*/ 2591096 h 2722945" name="connsiteY4193"/>
                <a:gd fmla="*/ 2212543 w 4713748" name="connsiteX4194"/>
                <a:gd fmla="*/ 2589430 h 2722945" name="connsiteY4194"/>
                <a:gd fmla="*/ 2199553 w 4713748" name="connsiteX4195"/>
                <a:gd fmla="*/ 2592684 h 2722945" name="connsiteY4195"/>
                <a:gd fmla="*/ 2271855 w 4713748" name="connsiteX4196"/>
                <a:gd fmla="*/ 2565830 h 2722945" name="connsiteY4196"/>
                <a:gd fmla="*/ 2356665 w 4713748" name="connsiteX4197"/>
                <a:gd fmla="*/ 2520574 h 2722945" name="connsiteY4197"/>
                <a:gd fmla="*/ 2498570 w 4713748" name="connsiteX4198"/>
                <a:gd fmla="*/ 2422841 h 2722945" name="connsiteY4198"/>
                <a:gd fmla="*/ 2505222 w 4713748" name="connsiteX4199"/>
                <a:gd fmla="*/ 2416177 h 2722945" name="connsiteY4199"/>
                <a:gd fmla="*/ 2525177 w 4713748" name="connsiteX4200"/>
                <a:gd fmla="*/ 2398408 h 2722945" name="connsiteY4200"/>
                <a:gd fmla="*/ 2554002 w 4713748" name="connsiteX4201"/>
                <a:gd fmla="*/ 2365090 h 2722945" name="connsiteY4201"/>
                <a:gd fmla="*/ 2567305 w 4713748" name="connsiteX4202"/>
                <a:gd fmla="*/ 2349542 h 2722945" name="connsiteY4202"/>
                <a:gd fmla="*/ 2587261 w 4713748" name="connsiteX4203"/>
                <a:gd fmla="*/ 2320666 h 2722945" name="connsiteY4203"/>
                <a:gd fmla="*/ 2587261 w 4713748" name="connsiteX4204"/>
                <a:gd fmla="*/ 2316224 h 2722945" name="connsiteY4204"/>
                <a:gd fmla="*/ 2591696 w 4713748" name="connsiteX4205"/>
                <a:gd fmla="*/ 2309560 h 2722945" name="connsiteY4205"/>
                <a:gd fmla="*/ 2598347 w 4713748" name="connsiteX4206"/>
                <a:gd fmla="*/ 2298454 h 2722945" name="connsiteY4206"/>
                <a:gd fmla="*/ 2621644 w 4713748" name="connsiteX4207"/>
                <a:gd fmla="*/ 2261503 h 2722945" name="connsiteY4207"/>
                <a:gd fmla="*/ 2613241 w 4713748" name="connsiteX4208"/>
                <a:gd fmla="*/ 2262056 h 2722945" name="connsiteY4208"/>
                <a:gd fmla="*/ 2599169 w 4713748" name="connsiteX4209"/>
                <a:gd fmla="*/ 2254598 h 2722945" name="connsiteY4209"/>
                <a:gd fmla="*/ 2600728 w 4713748" name="connsiteX4210"/>
                <a:gd fmla="*/ 2256158 h 2722945" name="connsiteY4210"/>
                <a:gd fmla="*/ 2598509 w 4713748" name="connsiteX4211"/>
                <a:gd fmla="*/ 2262823 h 2722945" name="connsiteY4211"/>
                <a:gd fmla="*/ 2600728 w 4713748" name="connsiteX4212"/>
                <a:gd fmla="*/ 2262823 h 2722945" name="connsiteY4212"/>
                <a:gd fmla="*/ 2596289 w 4713748" name="connsiteX4213"/>
                <a:gd fmla="*/ 2282819 h 2722945" name="connsiteY4213"/>
                <a:gd fmla="*/ 2587410 w 4713748" name="connsiteX4214"/>
                <a:gd fmla="*/ 2298371 h 2722945" name="connsiteY4214"/>
                <a:gd fmla="*/ 2587410 w 4713748" name="connsiteX4215"/>
                <a:gd fmla="*/ 2300593 h 2722945" name="connsiteY4215"/>
                <a:gd fmla="*/ 2585190 w 4713748" name="connsiteX4216"/>
                <a:gd fmla="*/ 2300593 h 2722945" name="connsiteY4216"/>
                <a:gd fmla="*/ 2582971 w 4713748" name="connsiteX4217"/>
                <a:gd fmla="*/ 2305037 h 2722945" name="connsiteY4217"/>
                <a:gd fmla="*/ 2578531 w 4713748" name="connsiteX4218"/>
                <a:gd fmla="*/ 2316145 h 2722945" name="connsiteY4218"/>
                <a:gd fmla="*/ 2571872 w 4713748" name="connsiteX4219"/>
                <a:gd fmla="*/ 2325032 h 2722945" name="connsiteY4219"/>
                <a:gd fmla="*/ 2547456 w 4713748" name="connsiteX4220"/>
                <a:gd fmla="*/ 2356137 h 2722945" name="connsiteY4220"/>
                <a:gd fmla="*/ 2509721 w 4713748" name="connsiteX4221"/>
                <a:gd fmla="*/ 2393906 h 2722945" name="connsiteY4221"/>
                <a:gd fmla="*/ 2474206 w 4713748" name="connsiteX4222"/>
                <a:gd fmla="*/ 2418345 h 2722945" name="connsiteY4222"/>
                <a:gd fmla="*/ 2454229 w 4713748" name="connsiteX4223"/>
                <a:gd fmla="*/ 2433898 h 2722945" name="connsiteY4223"/>
                <a:gd fmla="*/ 2425373 w 4713748" name="connsiteX4224"/>
                <a:gd fmla="*/ 2451672 h 2722945" name="connsiteY4224"/>
                <a:gd fmla="*/ 2405396 w 4713748" name="connsiteX4225"/>
                <a:gd fmla="*/ 2465002 h 2722945" name="connsiteY4225"/>
                <a:gd fmla="*/ 2398737 w 4713748" name="connsiteX4226"/>
                <a:gd fmla="*/ 2469446 h 2722945" name="connsiteY4226"/>
                <a:gd fmla="*/ 2387639 w 4713748" name="connsiteX4227"/>
                <a:gd fmla="*/ 2476111 h 2722945" name="connsiteY4227"/>
                <a:gd fmla="*/ 2369882 w 4713748" name="connsiteX4228"/>
                <a:gd fmla="*/ 2484998 h 2722945" name="connsiteY4228"/>
                <a:gd fmla="*/ 2347685 w 4713748" name="connsiteX4229"/>
                <a:gd fmla="*/ 2498328 h 2722945" name="connsiteY4229"/>
                <a:gd fmla="*/ 2345465 w 4713748" name="connsiteX4230"/>
                <a:gd fmla="*/ 2500550 h 2722945" name="connsiteY4230"/>
                <a:gd fmla="*/ 2334367 w 4713748" name="connsiteX4231"/>
                <a:gd fmla="*/ 2507215 h 2722945" name="connsiteY4231"/>
                <a:gd fmla="*/ 2303291 w 4713748" name="connsiteX4232"/>
                <a:gd fmla="*/ 2527211 h 2722945" name="connsiteY4232"/>
                <a:gd fmla="*/ 2245857 w 4713748" name="connsiteX4233"/>
                <a:gd fmla="*/ 2551372 h 2722945" name="connsiteY4233"/>
                <a:gd fmla="*/ 2237922 w 4713748" name="connsiteX4234"/>
                <a:gd fmla="*/ 2553283 h 2722945" name="connsiteY4234"/>
                <a:gd fmla="*/ 2243360 w 4713748" name="connsiteX4235"/>
                <a:gd fmla="*/ 2551650 h 2722945" name="connsiteY4235"/>
                <a:gd fmla="*/ 2263261 w 4713748" name="connsiteX4236"/>
                <a:gd fmla="*/ 2543683 h 2722945" name="connsiteY4236"/>
                <a:gd fmla="*/ 2268886 w 4713748" name="connsiteX4237"/>
                <a:gd fmla="*/ 2542208 h 2722945" name="connsiteY4237"/>
                <a:gd fmla="*/ 2273976 w 4713748" name="connsiteX4238"/>
                <a:gd fmla="*/ 2539392 h 2722945" name="connsiteY4238"/>
                <a:gd fmla="*/ 2276655 w 4713748" name="connsiteX4239"/>
                <a:gd fmla="*/ 2538320 h 2722945" name="connsiteY4239"/>
                <a:gd fmla="*/ 2287754 w 4713748" name="connsiteX4240"/>
                <a:gd fmla="*/ 2533876 h 2722945" name="connsiteY4240"/>
                <a:gd fmla="*/ 2276655 w 4713748" name="connsiteX4241"/>
                <a:gd fmla="*/ 2538320 h 2722945" name="connsiteY4241"/>
                <a:gd fmla="*/ 2275017 w 4713748" name="connsiteX4242"/>
                <a:gd fmla="*/ 2538817 h 2722945" name="connsiteY4242"/>
                <a:gd fmla="*/ 2281993 w 4713748" name="connsiteX4243"/>
                <a:gd fmla="*/ 2534958 h 2722945" name="connsiteY4243"/>
                <a:gd fmla="*/ 2289973 w 4713748" name="connsiteX4244"/>
                <a:gd fmla="*/ 2531654 h 2722945" name="connsiteY4244"/>
                <a:gd fmla="*/ 2332147 w 4713748" name="connsiteX4245"/>
                <a:gd fmla="*/ 2507215 h 2722945" name="connsiteY4245"/>
                <a:gd fmla="*/ 2281993 w 4713748" name="connsiteX4246"/>
                <a:gd fmla="*/ 2534958 h 2722945" name="connsiteY4246"/>
                <a:gd fmla="*/ 2266243 w 4713748" name="connsiteX4247"/>
                <a:gd fmla="*/ 2541478 h 2722945" name="connsiteY4247"/>
                <a:gd fmla="*/ 2231676 w 4713748" name="connsiteX4248"/>
                <a:gd fmla="*/ 2551962 h 2722945" name="connsiteY4248"/>
                <a:gd fmla="*/ 2208550 w 4713748" name="connsiteX4249"/>
                <a:gd fmla="*/ 2558025 h 2722945" name="connsiteY4249"/>
                <a:gd fmla="*/ 2197682 w 4713748" name="connsiteX4250"/>
                <a:gd fmla="*/ 2560338 h 2722945" name="connsiteY4250"/>
                <a:gd fmla="*/ 2190088 w 4713748" name="connsiteX4251"/>
                <a:gd fmla="*/ 2560537 h 2722945" name="connsiteY4251"/>
                <a:gd fmla="*/ 2174550 w 4713748" name="connsiteX4252"/>
                <a:gd fmla="*/ 2560537 h 2722945" name="connsiteY4252"/>
                <a:gd fmla="*/ 2140189 w 4713748" name="connsiteX4253"/>
                <a:gd fmla="*/ 2556491 h 2722945" name="connsiteY4253"/>
                <a:gd fmla="*/ 2140839 w 4713748" name="connsiteX4254"/>
                <a:gd fmla="*/ 2556510 h 2722945" name="connsiteY4254"/>
                <a:gd fmla="*/ 2167891 w 4713748" name="connsiteX4255"/>
                <a:gd fmla="*/ 2558315 h 2722945" name="connsiteY4255"/>
                <a:gd fmla="*/ 2192308 w 4713748" name="connsiteX4256"/>
                <a:gd fmla="*/ 2558315 h 2722945" name="connsiteY4256"/>
                <a:gd fmla="*/ 2170111 w 4713748" name="connsiteX4257"/>
                <a:gd fmla="*/ 2558315 h 2722945" name="connsiteY4257"/>
                <a:gd fmla="*/ 2329927 w 4713748" name="connsiteX4258"/>
                <a:gd fmla="*/ 2502772 h 2722945" name="connsiteY4258"/>
                <a:gd fmla="*/ 2469767 w 4713748" name="connsiteX4259"/>
                <a:gd fmla="*/ 2416124 h 2722945" name="connsiteY4259"/>
                <a:gd fmla="*/ 2476426 w 4713748" name="connsiteX4260"/>
                <a:gd fmla="*/ 2411680 h 2722945" name="connsiteY4260"/>
                <a:gd fmla="*/ 2496403 w 4713748" name="connsiteX4261"/>
                <a:gd fmla="*/ 2398350 h 2722945" name="connsiteY4261"/>
                <a:gd fmla="*/ 2527478 w 4713748" name="connsiteX4262"/>
                <a:gd fmla="*/ 2369467 h 2722945" name="connsiteY4262"/>
                <a:gd fmla="*/ 2540797 w 4713748" name="connsiteX4263"/>
                <a:gd fmla="*/ 2353915 h 2722945" name="connsiteY4263"/>
                <a:gd fmla="*/ 2560774 w 4713748" name="connsiteX4264"/>
                <a:gd fmla="*/ 2327254 h 2722945" name="connsiteY4264"/>
                <a:gd fmla="*/ 2560774 w 4713748" name="connsiteX4265"/>
                <a:gd fmla="*/ 2322811 h 2722945" name="connsiteY4265"/>
                <a:gd fmla="*/ 2565213 w 4713748" name="connsiteX4266"/>
                <a:gd fmla="*/ 2318367 h 2722945" name="connsiteY4266"/>
                <a:gd fmla="*/ 2569652 w 4713748" name="connsiteX4267"/>
                <a:gd fmla="*/ 2307258 h 2722945" name="connsiteY4267"/>
                <a:gd fmla="*/ 2587410 w 4713748" name="connsiteX4268"/>
                <a:gd fmla="*/ 2265045 h 2722945" name="connsiteY4268"/>
                <a:gd fmla="*/ 2587410 w 4713748" name="connsiteX4269"/>
                <a:gd fmla="*/ 2267267 h 2722945" name="connsiteY4269"/>
                <a:gd fmla="*/ 2589630 w 4713748" name="connsiteX4270"/>
                <a:gd fmla="*/ 2265045 h 2722945" name="connsiteY4270"/>
                <a:gd fmla="*/ 2591850 w 4713748" name="connsiteX4271"/>
                <a:gd fmla="*/ 2260602 h 2722945" name="connsiteY4271"/>
                <a:gd fmla="*/ 2591850 w 4713748" name="connsiteX4272"/>
                <a:gd fmla="*/ 2262823 h 2722945" name="connsiteY4272"/>
                <a:gd fmla="*/ 2594902 w 4713748" name="connsiteX4273"/>
                <a:gd fmla="*/ 2254492 h 2722945" name="connsiteY4273"/>
                <a:gd fmla="*/ 2595423 w 4713748" name="connsiteX4274"/>
                <a:gd fmla="*/ 2252612 h 2722945" name="connsiteY4274"/>
                <a:gd fmla="*/ 2593945 w 4713748" name="connsiteX4275"/>
                <a:gd fmla="*/ 2251828 h 2722945" name="connsiteY4275"/>
                <a:gd fmla="*/ 2591708 w 4713748" name="connsiteX4276"/>
                <a:gd fmla="*/ 2249617 h 2722945" name="connsiteY4276"/>
                <a:gd fmla="*/ 2589470 w 4713748" name="connsiteX4277"/>
                <a:gd fmla="*/ 2242982 h 2722945" name="connsiteY4277"/>
                <a:gd fmla="*/ 2589470 w 4713748" name="connsiteX4278"/>
                <a:gd fmla="*/ 2231925 h 2722945" name="connsiteY4278"/>
                <a:gd fmla="*/ 2591708 w 4713748" name="connsiteX4279"/>
                <a:gd fmla="*/ 2227502 h 2722945" name="connsiteY4279"/>
                <a:gd fmla="*/ 2593945 w 4713748" name="connsiteX4280"/>
                <a:gd fmla="*/ 2218656 h 2722945" name="connsiteY4280"/>
                <a:gd fmla="*/ 2593945 w 4713748" name="connsiteX4281"/>
                <a:gd fmla="*/ 2216444 h 2722945" name="connsiteY4281"/>
                <a:gd fmla="*/ 2593945 w 4713748" name="connsiteX4282"/>
                <a:gd fmla="*/ 2214233 h 2722945" name="connsiteY4282"/>
                <a:gd fmla="*/ 2596182 w 4713748" name="connsiteX4283"/>
                <a:gd fmla="*/ 2212021 h 2722945" name="connsiteY4283"/>
                <a:gd fmla="*/ 2598783 w 4713748" name="connsiteX4284"/>
                <a:gd fmla="*/ 2209450 h 2722945" name="connsiteY4284"/>
                <a:gd fmla="*/ 2594551 w 4713748" name="connsiteX4285"/>
                <a:gd fmla="*/ 2210680 h 2722945" name="connsiteY4285"/>
                <a:gd fmla="*/ 2563300 w 4713748" name="connsiteX4286"/>
                <a:gd fmla="*/ 2215870 h 2722945" name="connsiteY4286"/>
                <a:gd fmla="*/ 2591490 w 4713748" name="connsiteX4287"/>
                <a:gd fmla="*/ 2210403 h 2722945" name="connsiteY4287"/>
                <a:gd fmla="*/ 2600152 w 4713748" name="connsiteX4288"/>
                <a:gd fmla="*/ 2208098 h 2722945" name="connsiteY4288"/>
                <a:gd fmla="*/ 2605131 w 4713748" name="connsiteX4289"/>
                <a:gd fmla="*/ 2203175 h 2722945" name="connsiteY4289"/>
                <a:gd fmla="*/ 2607369 w 4713748" name="connsiteX4290"/>
                <a:gd fmla="*/ 2203175 h 2722945" name="connsiteY4290"/>
                <a:gd fmla="*/ 2607369 w 4713748" name="connsiteX4291"/>
                <a:gd fmla="*/ 2205387 h 2722945" name="connsiteY4291"/>
                <a:gd fmla="*/ 2611843 w 4713748" name="connsiteX4292"/>
                <a:gd fmla="*/ 2203175 h 2722945" name="connsiteY4292"/>
                <a:gd fmla="*/ 2612650 w 4713748" name="connsiteX4293"/>
                <a:gd fmla="*/ 2204771 h 2722945" name="connsiteY4293"/>
                <a:gd fmla="*/ 2613337 w 4713748" name="connsiteX4294"/>
                <a:gd fmla="*/ 2204588 h 2722945" name="connsiteY4294"/>
                <a:gd fmla="*/ 2611988 w 4713748" name="connsiteX4295"/>
                <a:gd fmla="*/ 2202940 h 2722945" name="connsiteY4295"/>
                <a:gd fmla="*/ 2607609 w 4713748" name="connsiteX4296"/>
                <a:gd fmla="*/ 2194027 h 2722945" name="connsiteY4296"/>
                <a:gd fmla="*/ 2607609 w 4713748" name="connsiteX4297"/>
                <a:gd fmla="*/ 2191798 h 2722945" name="connsiteY4297"/>
                <a:gd fmla="*/ 2607609 w 4713748" name="connsiteX4298"/>
                <a:gd fmla="*/ 2189570 h 2722945" name="connsiteY4298"/>
                <a:gd fmla="*/ 2607609 w 4713748" name="connsiteX4299"/>
                <a:gd fmla="*/ 2187342 h 2722945" name="connsiteY4299"/>
                <a:gd fmla="*/ 2607609 w 4713748" name="connsiteX4300"/>
                <a:gd fmla="*/ 2185114 h 2722945" name="connsiteY4300"/>
                <a:gd fmla="*/ 2605420 w 4713748" name="connsiteX4301"/>
                <a:gd fmla="*/ 2185114 h 2722945" name="connsiteY4301"/>
                <a:gd fmla="*/ 2607609 w 4713748" name="connsiteX4302"/>
                <a:gd fmla="*/ 2180657 h 2722945" name="connsiteY4302"/>
                <a:gd fmla="*/ 2609372 w 4713748" name="connsiteX4303"/>
                <a:gd fmla="*/ 2182451 h 2722945" name="connsiteY4303"/>
                <a:gd fmla="*/ 2600801 w 4713748" name="connsiteX4304"/>
                <a:gd fmla="*/ 2154470 h 2722945" name="connsiteY4304"/>
                <a:gd fmla="*/ 2607729 w 4713748" name="connsiteX4305"/>
                <a:gd fmla="*/ 2136377 h 2722945" name="connsiteY4305"/>
                <a:gd fmla="*/ 2604567 w 4713748" name="connsiteX4306"/>
                <a:gd fmla="*/ 2136114 h 2722945" name="connsiteY4306"/>
                <a:gd fmla="*/ 2601228 w 4713748" name="connsiteX4307"/>
                <a:gd fmla="*/ 2134174 h 2722945" name="connsiteY4307"/>
                <a:gd fmla="*/ 2599002 w 4713748" name="connsiteX4308"/>
                <a:gd fmla="*/ 2134174 h 2722945" name="connsiteY4308"/>
                <a:gd fmla="*/ 2599002 w 4713748" name="connsiteX4309"/>
                <a:gd fmla="*/ 2131956 h 2722945" name="connsiteY4309"/>
                <a:gd fmla="*/ 2596777 w 4713748" name="connsiteX4310"/>
                <a:gd fmla="*/ 2129738 h 2722945" name="connsiteY4310"/>
                <a:gd fmla="*/ 2590099 w 4713748" name="connsiteX4311"/>
                <a:gd fmla="*/ 2120868 h 2722945" name="connsiteY4311"/>
                <a:gd fmla="*/ 2581196 w 4713748" name="connsiteX4312"/>
                <a:gd fmla="*/ 2111998 h 2722945" name="connsiteY4312"/>
                <a:gd fmla="*/ 2583422 w 4713748" name="connsiteX4313"/>
                <a:gd fmla="*/ 2109780 h 2722945" name="connsiteY4313"/>
                <a:gd fmla="*/ 2581196 w 4713748" name="connsiteX4314"/>
                <a:gd fmla="*/ 2109780 h 2722945" name="connsiteY4314"/>
                <a:gd fmla="*/ 2578970 w 4713748" name="connsiteX4315"/>
                <a:gd fmla="*/ 2107563 h 2722945" name="connsiteY4315"/>
                <a:gd fmla="*/ 2581196 w 4713748" name="connsiteX4316"/>
                <a:gd fmla="*/ 2107563 h 2722945" name="connsiteY4316"/>
                <a:gd fmla="*/ 2572293 w 4713748" name="connsiteX4317"/>
                <a:gd fmla="*/ 2103127 h 2722945" name="connsiteY4317"/>
                <a:gd fmla="*/ 2567841 w 4713748" name="connsiteX4318"/>
                <a:gd fmla="*/ 2098692 h 2722945" name="connsiteY4318"/>
                <a:gd fmla="*/ 2543358 w 4713748" name="connsiteX4319"/>
                <a:gd fmla="*/ 2087604 h 2722945" name="connsiteY4319"/>
                <a:gd fmla="*/ 2505520 w 4713748" name="connsiteX4320"/>
                <a:gd fmla="*/ 2080951 h 2722945" name="connsiteY4320"/>
                <a:gd fmla="*/ 2476585 w 4713748" name="connsiteX4321"/>
                <a:gd fmla="*/ 2083169 h 2722945" name="connsiteY4321"/>
                <a:gd fmla="*/ 2461004 w 4713748" name="connsiteX4322"/>
                <a:gd fmla="*/ 2092039 h 2722945" name="connsiteY4322"/>
                <a:gd fmla="*/ 2445424 w 4713748" name="connsiteX4323"/>
                <a:gd fmla="*/ 2107563 h 2722945" name="connsiteY4323"/>
                <a:gd fmla="*/ 2438747 w 4713748" name="connsiteX4324"/>
                <a:gd fmla="*/ 2120868 h 2722945" name="connsiteY4324"/>
                <a:gd fmla="*/ 2436521 w 4713748" name="connsiteX4325"/>
                <a:gd fmla="*/ 2125303 h 2722945" name="connsiteY4325"/>
                <a:gd fmla="*/ 2436521 w 4713748" name="connsiteX4326"/>
                <a:gd fmla="*/ 2134174 h 2722945" name="connsiteY4326"/>
                <a:gd fmla="*/ 2434295 w 4713748" name="connsiteX4327"/>
                <a:gd fmla="*/ 2147479 h 2722945" name="connsiteY4327"/>
                <a:gd fmla="*/ 2438747 w 4713748" name="connsiteX4328"/>
                <a:gd fmla="*/ 2165220 h 2722945" name="connsiteY4328"/>
                <a:gd fmla="*/ 2438747 w 4713748" name="connsiteX4329"/>
                <a:gd fmla="*/ 2167437 h 2722945" name="connsiteY4329"/>
                <a:gd fmla="*/ 2440972 w 4713748" name="connsiteX4330"/>
                <a:gd fmla="*/ 2176308 h 2722945" name="connsiteY4330"/>
                <a:gd fmla="*/ 2456553 w 4713748" name="connsiteX4331"/>
                <a:gd fmla="*/ 2194049 h 2722945" name="connsiteY4331"/>
                <a:gd fmla="*/ 2493834 w 4713748" name="connsiteX4332"/>
                <a:gd fmla="*/ 2212621 h 2722945" name="connsiteY4332"/>
                <a:gd fmla="*/ 2512972 w 4713748" name="connsiteX4333"/>
                <a:gd fmla="*/ 2215790 h 2722945" name="connsiteY4333"/>
                <a:gd fmla="*/ 2509312 w 4713748" name="connsiteX4334"/>
                <a:gd fmla="*/ 2215636 h 2722945" name="connsiteY4334"/>
                <a:gd fmla="*/ 2486871 w 4713748" name="connsiteX4335"/>
                <a:gd fmla="*/ 2211759 h 2722945" name="connsiteY4335"/>
                <a:gd fmla="*/ 2478298 w 4713748" name="connsiteX4336"/>
                <a:gd fmla="*/ 2209197 h 2722945" name="connsiteY4336"/>
                <a:gd fmla="*/ 2469630 w 4713748" name="connsiteX4337"/>
                <a:gd fmla="*/ 2205585 h 2722945" name="connsiteY4337"/>
                <a:gd fmla="*/ 2468322 w 4713748" name="connsiteX4338"/>
                <a:gd fmla="*/ 2204823 h 2722945" name="connsiteY4338"/>
                <a:gd fmla="*/ 2458796 w 4713748" name="connsiteX4339"/>
                <a:gd fmla="*/ 2199269 h 2722945" name="connsiteY4339"/>
                <a:gd fmla="*/ 2455036 w 4713748" name="connsiteX4340"/>
                <a:gd fmla="*/ 2196174 h 2722945" name="connsiteY4340"/>
                <a:gd fmla="*/ 2440972 w 4713748" name="connsiteX4341"/>
                <a:gd fmla="*/ 2178525 h 2722945" name="connsiteY4341"/>
                <a:gd fmla="*/ 2450432 w 4713748" name="connsiteX4342"/>
                <a:gd fmla="*/ 2192385 h 2722945" name="connsiteY4342"/>
                <a:gd fmla="*/ 2455036 w 4713748" name="connsiteX4343"/>
                <a:gd fmla="*/ 2196174 h 2722945" name="connsiteY4343"/>
                <a:gd fmla="*/ 2456379 w 4713748" name="connsiteX4344"/>
                <a:gd fmla="*/ 2197860 h 2722945" name="connsiteY4344"/>
                <a:gd fmla="*/ 2458796 w 4713748" name="connsiteX4345"/>
                <a:gd fmla="*/ 2199269 h 2722945" name="connsiteY4345"/>
                <a:gd fmla="*/ 2463230 w 4713748" name="connsiteX4346"/>
                <a:gd fmla="*/ 2202919 h 2722945" name="connsiteY4346"/>
                <a:gd fmla="*/ 2469201 w 4713748" name="connsiteX4347"/>
                <a:gd fmla="*/ 2205406 h 2722945" name="connsiteY4347"/>
                <a:gd fmla="*/ 2469630 w 4713748" name="connsiteX4348"/>
                <a:gd fmla="*/ 2205585 h 2722945" name="connsiteY4348"/>
                <a:gd fmla="*/ 2473223 w 4713748" name="connsiteX4349"/>
                <a:gd fmla="*/ 2207680 h 2722945" name="connsiteY4349"/>
                <a:gd fmla="*/ 2472133 w 4713748" name="connsiteX4350"/>
                <a:gd fmla="*/ 2207354 h 2722945" name="connsiteY4350"/>
                <a:gd fmla="*/ 2473282 w 4713748" name="connsiteX4351"/>
                <a:gd fmla="*/ 2207714 h 2722945" name="connsiteY4351"/>
                <a:gd fmla="*/ 2477419 w 4713748" name="connsiteX4352"/>
                <a:gd fmla="*/ 2210126 h 2722945" name="connsiteY4352"/>
                <a:gd fmla="*/ 2482732 w 4713748" name="connsiteX4353"/>
                <a:gd fmla="*/ 2211044 h 2722945" name="connsiteY4353"/>
                <a:gd fmla="*/ 2493834 w 4713748" name="connsiteX4354"/>
                <a:gd fmla="*/ 2215670 h 2722945" name="connsiteY4354"/>
                <a:gd fmla="*/ 2523557 w 4713748" name="connsiteX4355"/>
                <a:gd fmla="*/ 2218098 h 2722945" name="connsiteY4355"/>
                <a:gd fmla="*/ 2525552 w 4713748" name="connsiteX4356"/>
                <a:gd fmla="*/ 2218442 h 2722945" name="connsiteY4356"/>
                <a:gd fmla="*/ 2525353 w 4713748" name="connsiteX4357"/>
                <a:gd fmla="*/ 2218244 h 2722945" name="connsiteY4357"/>
                <a:gd fmla="*/ 2527777 w 4713748" name="connsiteX4358"/>
                <a:gd fmla="*/ 2218442 h 2722945" name="connsiteY4358"/>
                <a:gd fmla="*/ 2543358 w 4713748" name="connsiteX4359"/>
                <a:gd fmla="*/ 2216224 h 2722945" name="connsiteY4359"/>
                <a:gd fmla="*/ 2570067 w 4713748" name="connsiteX4360"/>
                <a:gd fmla="*/ 2214007 h 2722945" name="connsiteY4360"/>
                <a:gd fmla="*/ 2556710 w 4713748" name="connsiteX4361"/>
                <a:gd fmla="*/ 2216964 h 2722945" name="connsiteY4361"/>
                <a:gd fmla="*/ 2547809 w 4713748" name="connsiteX4362"/>
                <a:gd fmla="*/ 2218442 h 2722945" name="connsiteY4362"/>
                <a:gd fmla="*/ 2436521 w 4713748" name="connsiteX4363"/>
                <a:gd fmla="*/ 2178525 h 2722945" name="connsiteY4363"/>
                <a:gd fmla="*/ 2474359 w 4713748" name="connsiteX4364"/>
                <a:gd fmla="*/ 2080951 h 2722945" name="connsiteY4364"/>
                <a:gd fmla="*/ 2481036 w 4713748" name="connsiteX4365"/>
                <a:gd fmla="*/ 2078734 h 2722945" name="connsiteY4365"/>
                <a:gd fmla="*/ 2496617 w 4713748" name="connsiteX4366"/>
                <a:gd fmla="*/ 2076516 h 2722945" name="connsiteY4366"/>
                <a:gd fmla="*/ 2527777 w 4713748" name="connsiteX4367"/>
                <a:gd fmla="*/ 2078734 h 2722945" name="connsiteY4367"/>
                <a:gd fmla="*/ 2543358 w 4713748" name="connsiteX4368"/>
                <a:gd fmla="*/ 2080951 h 2722945" name="connsiteY4368"/>
                <a:gd fmla="*/ 2565615 w 4713748" name="connsiteX4369"/>
                <a:gd fmla="*/ 2089822 h 2722945" name="connsiteY4369"/>
                <a:gd fmla="*/ 2570067 w 4713748" name="connsiteX4370"/>
                <a:gd fmla="*/ 2087604 h 2722945" name="connsiteY4370"/>
                <a:gd fmla="*/ 2574518 w 4713748" name="connsiteX4371"/>
                <a:gd fmla="*/ 2092039 h 2722945" name="connsiteY4371"/>
                <a:gd fmla="*/ 2581196 w 4713748" name="connsiteX4372"/>
                <a:gd fmla="*/ 2096475 h 2722945" name="connsiteY4372"/>
                <a:gd fmla="*/ 2605680 w 4713748" name="connsiteX4373"/>
                <a:gd fmla="*/ 2123086 h 2722945" name="connsiteY4373"/>
                <a:gd fmla="*/ 2605680 w 4713748" name="connsiteX4374"/>
                <a:gd fmla="*/ 2127521 h 2722945" name="connsiteY4374"/>
                <a:gd fmla="*/ 2603454 w 4713748" name="connsiteX4375"/>
                <a:gd fmla="*/ 2125303 h 2722945" name="connsiteY4375"/>
                <a:gd fmla="*/ 2605680 w 4713748" name="connsiteX4376"/>
                <a:gd fmla="*/ 2132510 h 2722945" name="connsiteY4376"/>
                <a:gd fmla="*/ 2607796 w 4713748" name="connsiteX4377"/>
                <a:gd fmla="*/ 2136201 h 2722945" name="connsiteY4377"/>
                <a:gd fmla="*/ 2611867 w 4713748" name="connsiteX4378"/>
                <a:gd fmla="*/ 2125569 h 2722945" name="connsiteY4378"/>
                <a:gd fmla="*/ 2614080 w 4713748" name="connsiteX4379"/>
                <a:gd fmla="*/ 2123346 h 2722945" name="connsiteY4379"/>
                <a:gd fmla="*/ 2618507 w 4713748" name="connsiteX4380"/>
                <a:gd fmla="*/ 2114453 h 2722945" name="connsiteY4380"/>
                <a:gd fmla="*/ 2629573 w 4713748" name="connsiteX4381"/>
                <a:gd fmla="*/ 2103337 h 2722945" name="connsiteY4381"/>
                <a:gd fmla="*/ 2636213 w 4713748" name="connsiteX4382"/>
                <a:gd fmla="*/ 2098891 h 2722945" name="connsiteY4382"/>
                <a:gd fmla="*/ 2639256 w 4713748" name="connsiteX4383"/>
                <a:gd fmla="*/ 2094723 h 2722945" name="connsiteY4383"/>
                <a:gd fmla="*/ 2640562 w 4713748" name="connsiteX4384"/>
                <a:gd fmla="*/ 2094315 h 2722945" name="connsiteY4384"/>
                <a:gd fmla="*/ 2644402 w 4713748" name="connsiteX4385"/>
                <a:gd fmla="*/ 2087937 h 2722945" name="connsiteY4385"/>
                <a:gd fmla="*/ 2653404 w 4713748" name="connsiteX4386"/>
                <a:gd fmla="*/ 2062013 h 2722945" name="connsiteY4386"/>
                <a:gd fmla="*/ 2654757 w 4713748" name="connsiteX4387"/>
                <a:gd fmla="*/ 2024569 h 2722945" name="connsiteY4387"/>
                <a:gd fmla="*/ 2656150 w 4713748" name="connsiteX4388"/>
                <a:gd fmla="*/ 2029009 h 2722945" name="connsiteY4388"/>
                <a:gd fmla="*/ 2655902 w 4713748" name="connsiteX4389"/>
                <a:gd fmla="*/ 2031995 h 2722945" name="connsiteY4389"/>
                <a:gd fmla="*/ 2674043 w 4713748" name="connsiteX4390"/>
                <a:gd fmla="*/ 1978723 h 2722945" name="connsiteY4390"/>
                <a:gd fmla="*/ 2685838 w 4713748" name="connsiteX4391"/>
                <a:gd fmla="*/ 2024118 h 2722945" name="connsiteY4391"/>
                <a:gd fmla="*/ 2687312 w 4713748" name="connsiteX4392"/>
                <a:gd fmla="*/ 2032013 h 2722945" name="connsiteY4392"/>
                <a:gd fmla="*/ 2687312 w 4713748" name="connsiteX4393"/>
                <a:gd fmla="*/ 2029793 h 2722945" name="connsiteY4393"/>
                <a:gd fmla="*/ 2687312 w 4713748" name="connsiteX4394"/>
                <a:gd fmla="*/ 2023132 h 2722945" name="connsiteY4394"/>
                <a:gd fmla="*/ 2685101 w 4713748" name="connsiteX4395"/>
                <a:gd fmla="*/ 2014250 h 2722945" name="connsiteY4395"/>
                <a:gd fmla="*/ 2682889 w 4713748" name="connsiteX4396"/>
                <a:gd fmla="*/ 2000927 h 2722945" name="connsiteY4396"/>
                <a:gd fmla="*/ 2687312 w 4713748" name="connsiteX4397"/>
                <a:gd fmla="*/ 2029793 h 2722945" name="connsiteY4397"/>
                <a:gd fmla="*/ 2685838 w 4713748" name="connsiteX4398"/>
                <a:gd fmla="*/ 2024118 h 2722945" name="connsiteY4398"/>
                <a:gd fmla="*/ 2680678 w 4713748" name="connsiteX4399"/>
                <a:gd fmla="*/ 1996486 h 2722945" name="connsiteY4399"/>
                <a:gd fmla="*/ 2674043 w 4713748" name="connsiteX4400"/>
                <a:gd fmla="*/ 1978723 h 2722945" name="connsiteY4400"/>
                <a:gd fmla="*/ 426411 w 4713748" name="connsiteX4401"/>
                <a:gd fmla="*/ 1960087 h 2722945" name="connsiteY4401"/>
                <a:gd fmla="*/ 480921 w 4713748" name="connsiteX4402"/>
                <a:gd fmla="*/ 1971872 h 2722945" name="connsiteY4402"/>
                <a:gd fmla="*/ 441498 w 4713748" name="connsiteX4403"/>
                <a:gd fmla="*/ 1963570 h 2722945" name="connsiteY4403"/>
                <a:gd fmla="*/ 418283 w 4713748" name="connsiteX4404"/>
                <a:gd fmla="*/ 1958211 h 2722945" name="connsiteY4404"/>
                <a:gd fmla="*/ 426411 w 4713748" name="connsiteX4405"/>
                <a:gd fmla="*/ 1960087 h 2722945" name="connsiteY4405"/>
                <a:gd fmla="*/ 422953 w 4713748" name="connsiteX4406"/>
                <a:gd fmla="*/ 1959339 h 2722945" name="connsiteY4406"/>
                <a:gd fmla="*/ 412658 w 4713748" name="connsiteX4407"/>
                <a:gd fmla="*/ 1956912 h 2722945" name="connsiteY4407"/>
                <a:gd fmla="*/ 413832 w 4713748" name="connsiteX4408"/>
                <a:gd fmla="*/ 1957135 h 2722945" name="connsiteY4408"/>
                <a:gd fmla="*/ 418283 w 4713748" name="connsiteX4409"/>
                <a:gd fmla="*/ 1958211 h 2722945" name="connsiteY4409"/>
                <a:gd fmla="*/ 388255 w 4713748" name="connsiteX4410"/>
                <a:gd fmla="*/ 1950254 h 2722945" name="connsiteY4410"/>
                <a:gd fmla="*/ 400392 w 4713748" name="connsiteX4411"/>
                <a:gd fmla="*/ 1953887 h 2722945" name="connsiteY4411"/>
                <a:gd fmla="*/ 411994 w 4713748" name="connsiteX4412"/>
                <a:gd fmla="*/ 1956691 h 2722945" name="connsiteY4412"/>
                <a:gd fmla="*/ 412658 w 4713748" name="connsiteX4413"/>
                <a:gd fmla="*/ 1956912 h 2722945" name="connsiteY4413"/>
                <a:gd fmla="*/ 392692 w 4713748" name="connsiteX4414"/>
                <a:gd fmla="*/ 1952474 h 2722945" name="connsiteY4414"/>
                <a:gd fmla="*/ 388255 w 4713748" name="connsiteX4415"/>
                <a:gd fmla="*/ 1950254 h 2722945" name="connsiteY4415"/>
                <a:gd fmla="*/ 225648 w 4713748" name="connsiteX4416"/>
                <a:gd fmla="*/ 1937166 h 2722945" name="connsiteY4416"/>
                <a:gd fmla="*/ 332654 w 4713748" name="connsiteX4417"/>
                <a:gd fmla="*/ 1974731 h 2722945" name="connsiteY4417"/>
                <a:gd fmla="*/ 621590 w 4713748" name="connsiteX4418"/>
                <a:gd fmla="*/ 2040858 h 2722945" name="connsiteY4418"/>
                <a:gd fmla="*/ 898880 w 4713748" name="connsiteX4419"/>
                <a:gd fmla="*/ 2078644 h 2722945" name="connsiteY4419"/>
                <a:gd fmla="*/ 914408 w 4713748" name="connsiteX4420"/>
                <a:gd fmla="*/ 2078644 h 2722945" name="connsiteY4420"/>
                <a:gd fmla="*/ 956556 w 4713748" name="connsiteX4421"/>
                <a:gd fmla="*/ 2080867 h 2722945" name="connsiteY4421"/>
                <a:gd fmla="*/ 1029761 w 4713748" name="connsiteX4422"/>
                <a:gd fmla="*/ 2087535 h 2722945" name="connsiteY4422"/>
                <a:gd fmla="*/ 1063036 w 4713748" name="connsiteX4423"/>
                <a:gd fmla="*/ 2091981 h 2722945" name="connsiteY4423"/>
                <a:gd fmla="*/ 1120712 w 4713748" name="connsiteX4424"/>
                <a:gd fmla="*/ 2107540 h 2722945" name="connsiteY4424"/>
                <a:gd fmla="*/ 1125149 w 4713748" name="connsiteX4425"/>
                <a:gd fmla="*/ 2109763 h 2722945" name="connsiteY4425"/>
                <a:gd fmla="*/ 1136240 w 4713748" name="connsiteX4426"/>
                <a:gd fmla="*/ 2114208 h 2722945" name="connsiteY4426"/>
                <a:gd fmla="*/ 1156205 w 4713748" name="connsiteX4427"/>
                <a:gd fmla="*/ 2123099 h 2722945" name="connsiteY4427"/>
                <a:gd fmla="*/ 1198353 w 4713748" name="connsiteX4428"/>
                <a:gd fmla="*/ 2194227 h 2722945" name="connsiteY4428"/>
                <a:gd fmla="*/ 1196135 w 4713748" name="connsiteX4429"/>
                <a:gd fmla="*/ 2192004 h 2722945" name="connsiteY4429"/>
                <a:gd fmla="*/ 1196135 w 4713748" name="connsiteX4430"/>
                <a:gd fmla="*/ 2196450 h 2722945" name="connsiteY4430"/>
                <a:gd fmla="*/ 1193917 w 4713748" name="connsiteX4431"/>
                <a:gd fmla="*/ 2203118 h 2722945" name="connsiteY4431"/>
                <a:gd fmla="*/ 1193917 w 4713748" name="connsiteX4432"/>
                <a:gd fmla="*/ 2198673 h 2722945" name="connsiteY4432"/>
                <a:gd fmla="*/ 1188648 w 4713748" name="connsiteX4433"/>
                <a:gd fmla="*/ 2214510 h 2722945" name="connsiteY4433"/>
                <a:gd fmla="*/ 1187032 w 4713748" name="connsiteX4434"/>
                <a:gd fmla="*/ 2219368 h 2722945" name="connsiteY4434"/>
                <a:gd fmla="*/ 1187516 w 4713748" name="connsiteX4435"/>
                <a:gd fmla="*/ 2219125 h 2722945" name="connsiteY4435"/>
                <a:gd fmla="*/ 1282726 w 4713748" name="connsiteX4436"/>
                <a:gd fmla="*/ 2228010 h 2722945" name="connsiteY4436"/>
                <a:gd fmla="*/ 1333652 w 4713748" name="connsiteX4437"/>
                <a:gd fmla="*/ 2252441 h 2722945" name="connsiteY4437"/>
                <a:gd fmla="*/ 1335867 w 4713748" name="connsiteX4438"/>
                <a:gd fmla="*/ 2254663 h 2722945" name="connsiteY4438"/>
                <a:gd fmla="*/ 1340295 w 4713748" name="connsiteX4439"/>
                <a:gd fmla="*/ 2263547 h 2722945" name="connsiteY4439"/>
                <a:gd fmla="*/ 1346938 w 4713748" name="connsiteX4440"/>
                <a:gd fmla="*/ 2276873 h 2722945" name="connsiteY4440"/>
                <a:gd fmla="*/ 1346938 w 4713748" name="connsiteX4441"/>
                <a:gd fmla="*/ 2285758 h 2722945" name="connsiteY4441"/>
                <a:gd fmla="*/ 1349152 w 4713748" name="connsiteX4442"/>
                <a:gd fmla="*/ 2296863 h 2722945" name="connsiteY4442"/>
                <a:gd fmla="*/ 1349152 w 4713748" name="connsiteX4443"/>
                <a:gd fmla="*/ 2299084 h 2722945" name="connsiteY4443"/>
                <a:gd fmla="*/ 1349152 w 4713748" name="connsiteX4444"/>
                <a:gd fmla="*/ 2301305 h 2722945" name="connsiteY4444"/>
                <a:gd fmla="*/ 1349152 w 4713748" name="connsiteX4445"/>
                <a:gd fmla="*/ 2305747 h 2722945" name="connsiteY4445"/>
                <a:gd fmla="*/ 1346377 w 4713748" name="connsiteX4446"/>
                <a:gd fmla="*/ 2315488 h 2722945" name="connsiteY4446"/>
                <a:gd fmla="*/ 1347275 w 4713748" name="connsiteX4447"/>
                <a:gd fmla="*/ 2319059 h 2722945" name="connsiteY4447"/>
                <a:gd fmla="*/ 1347275 w 4713748" name="connsiteX4448"/>
                <a:gd fmla="*/ 2327914 h 2722945" name="connsiteY4448"/>
                <a:gd fmla="*/ 1347275 w 4713748" name="connsiteX4449"/>
                <a:gd fmla="*/ 2330127 h 2722945" name="connsiteY4449"/>
                <a:gd fmla="*/ 1347275 w 4713748" name="connsiteX4450"/>
                <a:gd fmla="*/ 2332341 h 2722945" name="connsiteY4450"/>
                <a:gd fmla="*/ 1345050 w 4713748" name="connsiteX4451"/>
                <a:gd fmla="*/ 2332341 h 2722945" name="connsiteY4451"/>
                <a:gd fmla="*/ 1347275 w 4713748" name="connsiteX4452"/>
                <a:gd fmla="*/ 2338982 h 2722945" name="connsiteY4452"/>
                <a:gd fmla="*/ 1347275 w 4713748" name="connsiteX4453"/>
                <a:gd fmla="*/ 2343409 h 2722945" name="connsiteY4453"/>
                <a:gd fmla="*/ 1345881 w 4713748" name="connsiteX4454"/>
                <a:gd fmla="*/ 2349651 h 2722945" name="connsiteY4454"/>
                <a:gd fmla="*/ 1349151 w 4713748" name="connsiteX4455"/>
                <a:gd fmla="*/ 2350113 h 2722945" name="connsiteY4455"/>
                <a:gd fmla="*/ 1362286 w 4713748" name="connsiteX4456"/>
                <a:gd fmla="*/ 2356609 h 2722945" name="connsiteY4456"/>
                <a:gd fmla="*/ 1364475 w 4713748" name="connsiteX4457"/>
                <a:gd fmla="*/ 2358774 h 2722945" name="connsiteY4457"/>
                <a:gd fmla="*/ 1366664 w 4713748" name="connsiteX4458"/>
                <a:gd fmla="*/ 2360939 h 2722945" name="connsiteY4458"/>
                <a:gd fmla="*/ 1368853 w 4713748" name="connsiteX4459"/>
                <a:gd fmla="*/ 2360939 h 2722945" name="connsiteY4459"/>
                <a:gd fmla="*/ 1371042 w 4713748" name="connsiteX4460"/>
                <a:gd fmla="*/ 2363104 h 2722945" name="connsiteY4460"/>
                <a:gd fmla="*/ 1373232 w 4713748" name="connsiteX4461"/>
                <a:gd fmla="*/ 2363104 h 2722945" name="connsiteY4461"/>
                <a:gd fmla="*/ 1374228 w 4713748" name="connsiteX4462"/>
                <a:gd fmla="*/ 2365074 h 2722945" name="connsiteY4462"/>
                <a:gd fmla="*/ 1377848 w 4713748" name="connsiteX4463"/>
                <a:gd fmla="*/ 2356563 h 2722945" name="connsiteY4463"/>
                <a:gd fmla="*/ 1382294 w 4713748" name="connsiteX4464"/>
                <a:gd fmla="*/ 2356563 h 2722945" name="connsiteY4464"/>
                <a:gd fmla="*/ 1391187 w 4713748" name="connsiteX4465"/>
                <a:gd fmla="*/ 2352111 h 2722945" name="connsiteY4465"/>
                <a:gd fmla="*/ 1406749 w 4713748" name="connsiteX4466"/>
                <a:gd fmla="*/ 2349885 h 2722945" name="connsiteY4466"/>
                <a:gd fmla="*/ 1408663 w 4713748" name="connsiteX4467"/>
                <a:gd fmla="*/ 2349885 h 2722945" name="connsiteY4467"/>
                <a:gd fmla="*/ 1408067 w 4713748" name="connsiteX4468"/>
                <a:gd fmla="*/ 2348302 h 2722945" name="connsiteY4468"/>
                <a:gd fmla="*/ 1408127 w 4713748" name="connsiteX4469"/>
                <a:gd fmla="*/ 2344380 h 2722945" name="connsiteY4469"/>
                <a:gd fmla="*/ 1408518 w 4713748" name="connsiteX4470"/>
                <a:gd fmla="*/ 2318661 h 2722945" name="connsiteY4470"/>
                <a:gd fmla="*/ 1411774 w 4713748" name="connsiteX4471"/>
                <a:gd fmla="*/ 2313825 h 2722945" name="connsiteY4471"/>
                <a:gd fmla="*/ 1410610 w 4713748" name="connsiteX4472"/>
                <a:gd fmla="*/ 2326247 h 2722945" name="connsiteY4472"/>
                <a:gd fmla="*/ 1409730 w 4713748" name="connsiteX4473"/>
                <a:gd fmla="*/ 2328888 h 2722945" name="connsiteY4473"/>
                <a:gd fmla="*/ 1409453 w 4713748" name="connsiteX4474"/>
                <a:gd fmla="*/ 2329720 h 2722945" name="connsiteY4474"/>
                <a:gd fmla="*/ 1409453 w 4713748" name="connsiteX4475"/>
                <a:gd fmla="*/ 2336376 h 2722945" name="connsiteY4475"/>
                <a:gd fmla="*/ 1409929 w 4713748" name="connsiteX4476"/>
                <a:gd fmla="*/ 2333523 h 2722945" name="connsiteY4476"/>
                <a:gd fmla="*/ 1409453 w 4713748" name="connsiteX4477"/>
                <a:gd fmla="*/ 2338595 h 2722945" name="connsiteY4477"/>
                <a:gd fmla="*/ 1410932 w 4713748" name="connsiteX4478"/>
                <a:gd fmla="*/ 2327500 h 2722945" name="connsiteY4478"/>
                <a:gd fmla="*/ 1411671 w 4713748" name="connsiteX4479"/>
                <a:gd fmla="*/ 2323063 h 2722945" name="connsiteY4479"/>
                <a:gd fmla="*/ 1411424 w 4713748" name="connsiteX4480"/>
                <a:gd fmla="*/ 2323803 h 2722945" name="connsiteY4480"/>
                <a:gd fmla="*/ 1412996 w 4713748" name="connsiteX4481"/>
                <a:gd fmla="*/ 2312010 h 2722945" name="connsiteY4481"/>
                <a:gd fmla="*/ 1413681 w 4713748" name="connsiteX4482"/>
                <a:gd fmla="*/ 2310992 h 2722945" name="connsiteY4482"/>
                <a:gd fmla="*/ 1416604 w 4713748" name="connsiteX4483"/>
                <a:gd fmla="*/ 2306652 h 2722945" name="connsiteY4483"/>
                <a:gd fmla="*/ 1416002 w 4713748" name="connsiteX4484"/>
                <a:gd fmla="*/ 2308676 h 2722945" name="connsiteY4484"/>
                <a:gd fmla="*/ 1409453 w 4713748" name="connsiteX4485"/>
                <a:gd fmla="*/ 2340813 h 2722945" name="connsiteY4485"/>
                <a:gd fmla="*/ 1409453 w 4713748" name="connsiteX4486"/>
                <a:gd fmla="*/ 2347470 h 2722945" name="connsiteY4486"/>
                <a:gd fmla="*/ 1409856 w 4713748" name="connsiteX4487"/>
                <a:gd fmla="*/ 2349885 h 2722945" name="connsiteY4487"/>
                <a:gd fmla="*/ 1413419 w 4713748" name="connsiteX4488"/>
                <a:gd fmla="*/ 2349885 h 2722945" name="connsiteY4488"/>
                <a:gd fmla="*/ 1426758 w 4713748" name="connsiteX4489"/>
                <a:gd fmla="*/ 2354337 h 2722945" name="connsiteY4489"/>
                <a:gd fmla="*/ 1428981 w 4713748" name="connsiteX4490"/>
                <a:gd fmla="*/ 2352111 h 2722945" name="connsiteY4490"/>
                <a:gd fmla="*/ 1431204 w 4713748" name="connsiteX4491"/>
                <a:gd fmla="*/ 2354337 h 2722945" name="connsiteY4491"/>
                <a:gd fmla="*/ 1435650 w 4713748" name="connsiteX4492"/>
                <a:gd fmla="*/ 2356563 h 2722945" name="connsiteY4492"/>
                <a:gd fmla="*/ 1448990 w 4713748" name="connsiteX4493"/>
                <a:gd fmla="*/ 2367693 h 2722945" name="connsiteY4493"/>
                <a:gd fmla="*/ 1448990 w 4713748" name="connsiteX4494"/>
                <a:gd fmla="*/ 2369919 h 2722945" name="connsiteY4494"/>
                <a:gd fmla="*/ 1450271 w 4713748" name="connsiteX4495"/>
                <a:gd fmla="*/ 2373768 h 2722945" name="connsiteY4495"/>
                <a:gd fmla="*/ 1451104 w 4713748" name="connsiteX4496"/>
                <a:gd fmla="*/ 2374612 h 2722945" name="connsiteY4496"/>
                <a:gd fmla="*/ 1457672 w 4713748" name="connsiteX4497"/>
                <a:gd fmla="*/ 2376830 h 2722945" name="connsiteY4497"/>
                <a:gd fmla="*/ 1459861 w 4713748" name="connsiteX4498"/>
                <a:gd fmla="*/ 2376830 h 2722945" name="connsiteY4498"/>
                <a:gd fmla="*/ 1459861 w 4713748" name="connsiteX4499"/>
                <a:gd fmla="*/ 2379048 h 2722945" name="connsiteY4499"/>
                <a:gd fmla="*/ 1461252 w 4713748" name="connsiteX4500"/>
                <a:gd fmla="*/ 2379048 h 2722945" name="connsiteY4500"/>
                <a:gd fmla="*/ 1459861 w 4713748" name="connsiteX4501"/>
                <a:gd fmla="*/ 2342731 h 2722945" name="connsiteY4501"/>
                <a:gd fmla="*/ 1497741 w 4713748" name="connsiteX4502"/>
                <a:gd fmla="*/ 2260591 h 2722945" name="connsiteY4502"/>
                <a:gd fmla="*/ 1521381 w 4713748" name="connsiteX4503"/>
                <a:gd fmla="*/ 2256221 h 2722945" name="connsiteY4503"/>
                <a:gd fmla="*/ 1524738 w 4713748" name="connsiteX4504"/>
                <a:gd fmla="*/ 2257589 h 2722945" name="connsiteY4504"/>
                <a:gd fmla="*/ 1525591 w 4713748" name="connsiteX4505"/>
                <a:gd fmla="*/ 2255246 h 2722945" name="connsiteY4505"/>
                <a:gd fmla="*/ 1524211 w 4713748" name="connsiteX4506"/>
                <a:gd fmla="*/ 2238827 h 2722945" name="connsiteY4506"/>
                <a:gd fmla="*/ 1515381 w 4713748" name="connsiteX4507"/>
                <a:gd fmla="*/ 2232260 h 2722945" name="connsiteY4507"/>
                <a:gd fmla="*/ 1513173 w 4713748" name="connsiteX4508"/>
                <a:gd fmla="*/ 2232260 h 2722945" name="connsiteY4508"/>
                <a:gd fmla="*/ 1510966 w 4713748" name="connsiteX4509"/>
                <a:gd fmla="*/ 2234449 h 2722945" name="connsiteY4509"/>
                <a:gd fmla="*/ 1510966 w 4713748" name="connsiteX4510"/>
                <a:gd fmla="*/ 2236638 h 2722945" name="connsiteY4510"/>
                <a:gd fmla="*/ 1508758 w 4713748" name="connsiteX4511"/>
                <a:gd fmla="*/ 2238827 h 2722945" name="connsiteY4511"/>
                <a:gd fmla="*/ 1510966 w 4713748" name="connsiteX4512"/>
                <a:gd fmla="*/ 2241016 h 2722945" name="connsiteY4512"/>
                <a:gd fmla="*/ 1508758 w 4713748" name="connsiteX4513"/>
                <a:gd fmla="*/ 2241016 h 2722945" name="connsiteY4513"/>
                <a:gd fmla="*/ 1508758 w 4713748" name="connsiteX4514"/>
                <a:gd fmla="*/ 2243206 h 2722945" name="connsiteY4514"/>
                <a:gd fmla="*/ 1506551 w 4713748" name="connsiteX4515"/>
                <a:gd fmla="*/ 2245395 h 2722945" name="connsiteY4515"/>
                <a:gd fmla="*/ 1504343 w 4713748" name="connsiteX4516"/>
                <a:gd fmla="*/ 2245395 h 2722945" name="connsiteY4516"/>
                <a:gd fmla="*/ 1504343 w 4713748" name="connsiteX4517"/>
                <a:gd fmla="*/ 2243206 h 2722945" name="connsiteY4517"/>
                <a:gd fmla="*/ 1502136 w 4713748" name="connsiteX4518"/>
                <a:gd fmla="*/ 2245395 h 2722945" name="connsiteY4518"/>
                <a:gd fmla="*/ 1497720 w 4713748" name="connsiteX4519"/>
                <a:gd fmla="*/ 2241016 h 2722945" name="connsiteY4519"/>
                <a:gd fmla="*/ 1495513 w 4713748" name="connsiteX4520"/>
                <a:gd fmla="*/ 2241016 h 2722945" name="connsiteY4520"/>
                <a:gd fmla="*/ 1497720 w 4713748" name="connsiteX4521"/>
                <a:gd fmla="*/ 2238827 h 2722945" name="connsiteY4521"/>
                <a:gd fmla="*/ 1497720 w 4713748" name="connsiteX4522"/>
                <a:gd fmla="*/ 2236638 h 2722945" name="connsiteY4522"/>
                <a:gd fmla="*/ 1499928 w 4713748" name="connsiteX4523"/>
                <a:gd fmla="*/ 2236638 h 2722945" name="connsiteY4523"/>
                <a:gd fmla="*/ 1502136 w 4713748" name="connsiteX4524"/>
                <a:gd fmla="*/ 2236638 h 2722945" name="connsiteY4524"/>
                <a:gd fmla="*/ 1502136 w 4713748" name="connsiteX4525"/>
                <a:gd fmla="*/ 2234449 h 2722945" name="connsiteY4525"/>
                <a:gd fmla="*/ 1506551 w 4713748" name="connsiteX4526"/>
                <a:gd fmla="*/ 2232260 h 2722945" name="connsiteY4526"/>
                <a:gd fmla="*/ 1510966 w 4713748" name="connsiteX4527"/>
                <a:gd fmla="*/ 2227881 h 2722945" name="connsiteY4527"/>
                <a:gd fmla="*/ 1515381 w 4713748" name="connsiteX4528"/>
                <a:gd fmla="*/ 2227881 h 2722945" name="connsiteY4528"/>
                <a:gd fmla="*/ 1517589 w 4713748" name="connsiteX4529"/>
                <a:gd fmla="*/ 2225692 h 2722945" name="connsiteY4529"/>
                <a:gd fmla="*/ 1522004 w 4713748" name="connsiteX4530"/>
                <a:gd fmla="*/ 2227881 h 2722945" name="connsiteY4530"/>
                <a:gd fmla="*/ 1526419 w 4713748" name="connsiteX4531"/>
                <a:gd fmla="*/ 2227881 h 2722945" name="connsiteY4531"/>
                <a:gd fmla="*/ 1528627 w 4713748" name="connsiteX4532"/>
                <a:gd fmla="*/ 2230071 h 2722945" name="connsiteY4532"/>
                <a:gd fmla="*/ 1528627 w 4713748" name="connsiteX4533"/>
                <a:gd fmla="*/ 2232260 h 2722945" name="connsiteY4533"/>
                <a:gd fmla="*/ 1528627 w 4713748" name="connsiteX4534"/>
                <a:gd fmla="*/ 2236638 h 2722945" name="connsiteY4534"/>
                <a:gd fmla="*/ 1530834 w 4713748" name="connsiteX4535"/>
                <a:gd fmla="*/ 2236638 h 2722945" name="connsiteY4535"/>
                <a:gd fmla="*/ 1533042 w 4713748" name="connsiteX4536"/>
                <a:gd fmla="*/ 2241016 h 2722945" name="connsiteY4536"/>
                <a:gd fmla="*/ 1530834 w 4713748" name="connsiteX4537"/>
                <a:gd fmla="*/ 2254151 h 2722945" name="connsiteY4537"/>
                <a:gd fmla="*/ 1530834 w 4713748" name="connsiteX4538"/>
                <a:gd fmla="*/ 2251962 h 2722945" name="connsiteY4538"/>
                <a:gd fmla="*/ 1529951 w 4713748" name="connsiteX4539"/>
                <a:gd fmla="*/ 2246708 h 2722945" name="connsiteY4539"/>
                <a:gd fmla="*/ 1530834 w 4713748" name="connsiteX4540"/>
                <a:gd fmla="*/ 2243206 h 2722945" name="connsiteY4540"/>
                <a:gd fmla="*/ 1528627 w 4713748" name="connsiteX4541"/>
                <a:gd fmla="*/ 2238827 h 2722945" name="connsiteY4541"/>
                <a:gd fmla="*/ 1529951 w 4713748" name="connsiteX4542"/>
                <a:gd fmla="*/ 2246708 h 2722945" name="connsiteY4542"/>
                <a:gd fmla="*/ 1528627 w 4713748" name="connsiteX4543"/>
                <a:gd fmla="*/ 2251962 h 2722945" name="connsiteY4543"/>
                <a:gd fmla="*/ 1528627 w 4713748" name="connsiteX4544"/>
                <a:gd fmla="*/ 2254151 h 2722945" name="connsiteY4544"/>
                <a:gd fmla="*/ 1526526 w 4713748" name="connsiteX4545"/>
                <a:gd fmla="*/ 2258318 h 2722945" name="connsiteY4545"/>
                <a:gd fmla="*/ 1535547 w 4713748" name="connsiteX4546"/>
                <a:gd fmla="*/ 2261995 h 2722945" name="connsiteY4546"/>
                <a:gd fmla="*/ 1536621 w 4713748" name="connsiteX4547"/>
                <a:gd fmla="*/ 2259093 h 2722945" name="connsiteY4547"/>
                <a:gd fmla="*/ 1535690 w 4713748" name="connsiteX4548"/>
                <a:gd fmla="*/ 2203332 h 2722945" name="connsiteY4548"/>
                <a:gd fmla="*/ 1504784 w 4713748" name="connsiteX4549"/>
                <a:gd fmla="*/ 2209977 h 2722945" name="connsiteY4549"/>
                <a:gd fmla="*/ 1502576 w 4713748" name="connsiteX4550"/>
                <a:gd fmla="*/ 2209977 h 2722945" name="connsiteY4550"/>
                <a:gd fmla="*/ 1500369 w 4713748" name="connsiteX4551"/>
                <a:gd fmla="*/ 2216623 h 2722945" name="connsiteY4551"/>
                <a:gd fmla="*/ 1495954 w 4713748" name="connsiteX4552"/>
                <a:gd fmla="*/ 2225484 h 2722945" name="connsiteY4552"/>
                <a:gd fmla="*/ 1493746 w 4713748" name="connsiteX4553"/>
                <a:gd fmla="*/ 2229914 h 2722945" name="connsiteY4553"/>
                <a:gd fmla="*/ 1493746 w 4713748" name="connsiteX4554"/>
                <a:gd fmla="*/ 2238775 h 2722945" name="connsiteY4554"/>
                <a:gd fmla="*/ 1493746 w 4713748" name="connsiteX4555"/>
                <a:gd fmla="*/ 2240990 h 2722945" name="connsiteY4555"/>
                <a:gd fmla="*/ 1493746 w 4713748" name="connsiteX4556"/>
                <a:gd fmla="*/ 2245421 h 2722945" name="connsiteY4556"/>
                <a:gd fmla="*/ 1491539 w 4713748" name="connsiteX4557"/>
                <a:gd fmla="*/ 2256497 h 2722945" name="connsiteY4557"/>
                <a:gd fmla="*/ 1489331 w 4713748" name="connsiteX4558"/>
                <a:gd fmla="*/ 2256497 h 2722945" name="connsiteY4558"/>
                <a:gd fmla="*/ 1487123 w 4713748" name="connsiteX4559"/>
                <a:gd fmla="*/ 2260927 h 2722945" name="connsiteY4559"/>
                <a:gd fmla="*/ 1482708 w 4713748" name="connsiteX4560"/>
                <a:gd fmla="*/ 2258712 h 2722945" name="connsiteY4560"/>
                <a:gd fmla="*/ 1480501 w 4713748" name="connsiteX4561"/>
                <a:gd fmla="*/ 2258712 h 2722945" name="connsiteY4561"/>
                <a:gd fmla="*/ 1480501 w 4713748" name="connsiteX4562"/>
                <a:gd fmla="*/ 2256497 h 2722945" name="connsiteY4562"/>
                <a:gd fmla="*/ 1480501 w 4713748" name="connsiteX4563"/>
                <a:gd fmla="*/ 2252066 h 2722945" name="connsiteY4563"/>
                <a:gd fmla="*/ 1480501 w 4713748" name="connsiteX4564"/>
                <a:gd fmla="*/ 2247636 h 2722945" name="connsiteY4564"/>
                <a:gd fmla="*/ 1482708 w 4713748" name="connsiteX4565"/>
                <a:gd fmla="*/ 2247636 h 2722945" name="connsiteY4565"/>
                <a:gd fmla="*/ 1482708 w 4713748" name="connsiteX4566"/>
                <a:gd fmla="*/ 2245421 h 2722945" name="connsiteY4566"/>
                <a:gd fmla="*/ 1482708 w 4713748" name="connsiteX4567"/>
                <a:gd fmla="*/ 2243189 h 2722945" name="connsiteY4567"/>
                <a:gd fmla="*/ 1482634 w 4713748" name="connsiteX4568"/>
                <a:gd fmla="*/ 2243189 h 2722945" name="connsiteY4568"/>
                <a:gd fmla="*/ 1480416 w 4713748" name="connsiteX4569"/>
                <a:gd fmla="*/ 2245407 h 2722945" name="connsiteY4569"/>
                <a:gd fmla="*/ 1480416 w 4713748" name="connsiteX4570"/>
                <a:gd fmla="*/ 2243189 h 2722945" name="connsiteY4570"/>
                <a:gd fmla="*/ 1478198 w 4713748" name="connsiteX4571"/>
                <a:gd fmla="*/ 2243189 h 2722945" name="connsiteY4571"/>
                <a:gd fmla="*/ 1473763 w 4713748" name="connsiteX4572"/>
                <a:gd fmla="*/ 2240970 h 2722945" name="connsiteY4572"/>
                <a:gd fmla="*/ 1469328 w 4713748" name="connsiteX4573"/>
                <a:gd fmla="*/ 2236532 h 2722945" name="connsiteY4573"/>
                <a:gd fmla="*/ 1469328 w 4713748" name="connsiteX4574"/>
                <a:gd fmla="*/ 2234314 h 2722945" name="connsiteY4574"/>
                <a:gd fmla="*/ 1464893 w 4713748" name="connsiteX4575"/>
                <a:gd fmla="*/ 2232095 h 2722945" name="connsiteY4575"/>
                <a:gd fmla="*/ 1462675 w 4713748" name="connsiteX4576"/>
                <a:gd fmla="*/ 2232095 h 2722945" name="connsiteY4576"/>
                <a:gd fmla="*/ 1453805 w 4713748" name="connsiteX4577"/>
                <a:gd fmla="*/ 2236532 h 2722945" name="connsiteY4577"/>
                <a:gd fmla="*/ 1444935 w 4713748" name="connsiteX4578"/>
                <a:gd fmla="*/ 2252064 h 2722945" name="connsiteY4578"/>
                <a:gd fmla="*/ 1442717 w 4713748" name="connsiteX4579"/>
                <a:gd fmla="*/ 2267595 h 2722945" name="connsiteY4579"/>
                <a:gd fmla="*/ 1442717 w 4713748" name="connsiteX4580"/>
                <a:gd fmla="*/ 2276470 h 2722945" name="connsiteY4580"/>
                <a:gd fmla="*/ 1444935 w 4713748" name="connsiteX4581"/>
                <a:gd fmla="*/ 2287564 h 2722945" name="connsiteY4581"/>
                <a:gd fmla="*/ 1447152 w 4713748" name="connsiteX4582"/>
                <a:gd fmla="*/ 2294220 h 2722945" name="connsiteY4582"/>
                <a:gd fmla="*/ 1449370 w 4713748" name="connsiteX4583"/>
                <a:gd fmla="*/ 2296439 h 2722945" name="connsiteY4583"/>
                <a:gd fmla="*/ 1449370 w 4713748" name="connsiteX4584"/>
                <a:gd fmla="*/ 2300876 h 2722945" name="connsiteY4584"/>
                <a:gd fmla="*/ 1438282 w 4713748" name="connsiteX4585"/>
                <a:gd fmla="*/ 2303095 h 2722945" name="connsiteY4585"/>
                <a:gd fmla="*/ 1429411 w 4713748" name="connsiteX4586"/>
                <a:gd fmla="*/ 2300876 h 2722945" name="connsiteY4586"/>
                <a:gd fmla="*/ 1424976 w 4713748" name="connsiteX4587"/>
                <a:gd fmla="*/ 2300876 h 2722945" name="connsiteY4587"/>
                <a:gd fmla="*/ 1421140 w 4713748" name="connsiteX4588"/>
                <a:gd fmla="*/ 2299917 h 2722945" name="connsiteY4588"/>
                <a:gd fmla="*/ 1421733 w 4713748" name="connsiteX4589"/>
                <a:gd fmla="*/ 2299036 h 2722945" name="connsiteY4589"/>
                <a:gd fmla="*/ 1422759 w 4713748" name="connsiteX4590"/>
                <a:gd fmla="*/ 2298657 h 2722945" name="connsiteY4590"/>
                <a:gd fmla="*/ 1422053 w 4713748" name="connsiteX4591"/>
                <a:gd fmla="*/ 2298561 h 2722945" name="connsiteY4591"/>
                <a:gd fmla="*/ 1424976 w 4713748" name="connsiteX4592"/>
                <a:gd fmla="*/ 2294220 h 2722945" name="connsiteY4592"/>
                <a:gd fmla="*/ 1440339 w 4713748" name="connsiteX4593"/>
                <a:gd fmla="*/ 2296416 h 2722945" name="connsiteY4593"/>
                <a:gd fmla="*/ 1440499 w 4713748" name="connsiteX4594"/>
                <a:gd fmla="*/ 2298657 h 2722945" name="connsiteY4594"/>
                <a:gd fmla="*/ 1447152 w 4713748" name="connsiteX4595"/>
                <a:gd fmla="*/ 2300876 h 2722945" name="connsiteY4595"/>
                <a:gd fmla="*/ 1440499 w 4713748" name="connsiteX4596"/>
                <a:gd fmla="*/ 2296439 h 2722945" name="connsiteY4596"/>
                <a:gd fmla="*/ 1440339 w 4713748" name="connsiteX4597"/>
                <a:gd fmla="*/ 2296416 h 2722945" name="connsiteY4597"/>
                <a:gd fmla="*/ 1438282 w 4713748" name="connsiteX4598"/>
                <a:gd fmla="*/ 2267595 h 2722945" name="connsiteY4598"/>
                <a:gd fmla="*/ 1438282 w 4713748" name="connsiteX4599"/>
                <a:gd fmla="*/ 2265376 h 2722945" name="connsiteY4599"/>
                <a:gd fmla="*/ 1440499 w 4713748" name="connsiteX4600"/>
                <a:gd fmla="*/ 2254282 h 2722945" name="connsiteY4600"/>
                <a:gd fmla="*/ 1444935 w 4713748" name="connsiteX4601"/>
                <a:gd fmla="*/ 2240970 h 2722945" name="connsiteY4601"/>
                <a:gd fmla="*/ 1447152 w 4713748" name="connsiteX4602"/>
                <a:gd fmla="*/ 2232095 h 2722945" name="connsiteY4602"/>
                <a:gd fmla="*/ 1460458 w 4713748" name="connsiteX4603"/>
                <a:gd fmla="*/ 2223220 h 2722945" name="connsiteY4603"/>
                <a:gd fmla="*/ 1460458 w 4713748" name="connsiteX4604"/>
                <a:gd fmla="*/ 2221001 h 2722945" name="connsiteY4604"/>
                <a:gd fmla="*/ 1464893 w 4713748" name="connsiteX4605"/>
                <a:gd fmla="*/ 2223220 h 2722945" name="connsiteY4605"/>
                <a:gd fmla="*/ 1469328 w 4713748" name="connsiteX4606"/>
                <a:gd fmla="*/ 2223220 h 2722945" name="connsiteY4606"/>
                <a:gd fmla="*/ 1484851 w 4713748" name="connsiteX4607"/>
                <a:gd fmla="*/ 2234314 h 2722945" name="connsiteY4607"/>
                <a:gd fmla="*/ 1484851 w 4713748" name="connsiteX4608"/>
                <a:gd fmla="*/ 2236532 h 2722945" name="connsiteY4608"/>
                <a:gd fmla="*/ 1484851 w 4713748" name="connsiteX4609"/>
                <a:gd fmla="*/ 2238751 h 2722945" name="connsiteY4609"/>
                <a:gd fmla="*/ 1484881 w 4713748" name="connsiteX4610"/>
                <a:gd fmla="*/ 2238810 h 2722945" name="connsiteY4610"/>
                <a:gd fmla="*/ 1484916 w 4713748" name="connsiteX4611"/>
                <a:gd fmla="*/ 2238775 h 2722945" name="connsiteY4611"/>
                <a:gd fmla="*/ 1487123 w 4713748" name="connsiteX4612"/>
                <a:gd fmla="*/ 2229914 h 2722945" name="connsiteY4612"/>
                <a:gd fmla="*/ 1493746 w 4713748" name="connsiteX4613"/>
                <a:gd fmla="*/ 2216623 h 2722945" name="connsiteY4613"/>
                <a:gd fmla="*/ 1500369 w 4713748" name="connsiteX4614"/>
                <a:gd fmla="*/ 2207762 h 2722945" name="connsiteY4614"/>
                <a:gd fmla="*/ 1504784 w 4713748" name="connsiteX4615"/>
                <a:gd fmla="*/ 2201116 h 2722945" name="connsiteY4615"/>
                <a:gd fmla="*/ 1511407 w 4713748" name="connsiteX4616"/>
                <a:gd fmla="*/ 2194471 h 2722945" name="connsiteY4616"/>
                <a:gd fmla="*/ 1518029 w 4713748" name="connsiteX4617"/>
                <a:gd fmla="*/ 2192255 h 2722945" name="connsiteY4617"/>
                <a:gd fmla="*/ 1520237 w 4713748" name="connsiteX4618"/>
                <a:gd fmla="*/ 2190040 h 2722945" name="connsiteY4618"/>
                <a:gd fmla="*/ 1524652 w 4713748" name="connsiteX4619"/>
                <a:gd fmla="*/ 2190040 h 2722945" name="connsiteY4619"/>
                <a:gd fmla="*/ 1529067 w 4713748" name="connsiteX4620"/>
                <a:gd fmla="*/ 2192255 h 2722945" name="connsiteY4620"/>
                <a:gd fmla="*/ 1535690 w 4713748" name="connsiteX4621"/>
                <a:gd fmla="*/ 2196686 h 2722945" name="connsiteY4621"/>
                <a:gd fmla="*/ 1537897 w 4713748" name="connsiteX4622"/>
                <a:gd fmla="*/ 2196686 h 2722945" name="connsiteY4622"/>
                <a:gd fmla="*/ 1540105 w 4713748" name="connsiteX4623"/>
                <a:gd fmla="*/ 2198901 h 2722945" name="connsiteY4623"/>
                <a:gd fmla="*/ 1546728 w 4713748" name="connsiteX4624"/>
                <a:gd fmla="*/ 2214900 h 2722945" name="connsiteY4624"/>
                <a:gd fmla="*/ 1546917 w 4713748" name="connsiteX4625"/>
                <a:gd fmla="*/ 2215358 h 2722945" name="connsiteY4625"/>
                <a:gd fmla="*/ 1547498 w 4713748" name="connsiteX4626"/>
                <a:gd fmla="*/ 2218271 h 2722945" name="connsiteY4626"/>
                <a:gd fmla="*/ 1546830 w 4713748" name="connsiteX4627"/>
                <a:gd fmla="*/ 2234140 h 2722945" name="connsiteY4627"/>
                <a:gd fmla="*/ 1546728 w 4713748" name="connsiteX4628"/>
                <a:gd fmla="*/ 2234345 h 2722945" name="connsiteY4628"/>
                <a:gd fmla="*/ 1546728 w 4713748" name="connsiteX4629"/>
                <a:gd fmla="*/ 2236560 h 2722945" name="connsiteY4629"/>
                <a:gd fmla="*/ 1544520 w 4713748" name="connsiteX4630"/>
                <a:gd fmla="*/ 2243206 h 2722945" name="connsiteY4630"/>
                <a:gd fmla="*/ 1543048 w 4713748" name="connsiteX4631"/>
                <a:gd fmla="*/ 2249113 h 2722945" name="connsiteY4631"/>
                <a:gd fmla="*/ 1539001 w 4713748" name="connsiteX4632"/>
                <a:gd fmla="*/ 2259266 h 2722945" name="connsiteY4632"/>
                <a:gd fmla="*/ 1537213 w 4713748" name="connsiteX4633"/>
                <a:gd fmla="*/ 2262674 h 2722945" name="connsiteY4633"/>
                <a:gd fmla="*/ 1548991 w 4713748" name="connsiteX4634"/>
                <a:gd fmla="*/ 2267475 h 2722945" name="connsiteY4634"/>
                <a:gd fmla="*/ 1548991 w 4713748" name="connsiteX4635"/>
                <a:gd fmla="*/ 2265580 h 2722945" name="connsiteY4635"/>
                <a:gd fmla="*/ 1553439 w 4713748" name="connsiteX4636"/>
                <a:gd fmla="*/ 2258940 h 2722945" name="connsiteY4636"/>
                <a:gd fmla="*/ 1557886 w 4713748" name="connsiteX4637"/>
                <a:gd fmla="*/ 2256726 h 2722945" name="connsiteY4637"/>
                <a:gd fmla="*/ 1560110 w 4713748" name="connsiteX4638"/>
                <a:gd fmla="*/ 2256726 h 2722945" name="connsiteY4638"/>
                <a:gd fmla="*/ 1562334 w 4713748" name="connsiteX4639"/>
                <a:gd fmla="*/ 2254512 h 2722945" name="connsiteY4639"/>
                <a:gd fmla="*/ 1562334 w 4713748" name="connsiteX4640"/>
                <a:gd fmla="*/ 2256726 h 2722945" name="connsiteY4640"/>
                <a:gd fmla="*/ 1566782 w 4713748" name="connsiteX4641"/>
                <a:gd fmla="*/ 2252299 h 2722945" name="connsiteY4641"/>
                <a:gd fmla="*/ 1569006 w 4713748" name="connsiteX4642"/>
                <a:gd fmla="*/ 2252299 h 2722945" name="connsiteY4642"/>
                <a:gd fmla="*/ 1584574 w 4713748" name="connsiteX4643"/>
                <a:gd fmla="*/ 2254512 h 2722945" name="connsiteY4643"/>
                <a:gd fmla="*/ 1595693 w 4713748" name="connsiteX4644"/>
                <a:gd fmla="*/ 2267794 h 2722945" name="connsiteY4644"/>
                <a:gd fmla="*/ 1600141 w 4713748" name="connsiteX4645"/>
                <a:gd fmla="*/ 2283289 h 2722945" name="connsiteY4645"/>
                <a:gd fmla="*/ 1600141 w 4713748" name="connsiteX4646"/>
                <a:gd fmla="*/ 2292144 h 2722945" name="connsiteY4646"/>
                <a:gd fmla="*/ 1600141 w 4713748" name="connsiteX4647"/>
                <a:gd fmla="*/ 2303211 h 2722945" name="connsiteY4647"/>
                <a:gd fmla="*/ 1597917 w 4713748" name="connsiteX4648"/>
                <a:gd fmla="*/ 2312066 h 2722945" name="connsiteY4648"/>
                <a:gd fmla="*/ 1595693 w 4713748" name="connsiteX4649"/>
                <a:gd fmla="*/ 2314279 h 2722945" name="connsiteY4649"/>
                <a:gd fmla="*/ 1593469 w 4713748" name="connsiteX4650"/>
                <a:gd fmla="*/ 2318707 h 2722945" name="connsiteY4650"/>
                <a:gd fmla="*/ 1589021 w 4713748" name="connsiteX4651"/>
                <a:gd fmla="*/ 2323134 h 2722945" name="connsiteY4651"/>
                <a:gd fmla="*/ 1582350 w 4713748" name="connsiteX4652"/>
                <a:gd fmla="*/ 2329775 h 2722945" name="connsiteY4652"/>
                <a:gd fmla="*/ 1582350 w 4713748" name="connsiteX4653"/>
                <a:gd fmla="*/ 2330291 h 2722945" name="connsiteY4653"/>
                <a:gd fmla="*/ 1580126 w 4713748" name="connsiteX4654"/>
                <a:gd fmla="*/ 2329775 h 2722945" name="connsiteY4654"/>
                <a:gd fmla="*/ 1575806 w 4713748" name="connsiteX4655"/>
                <a:gd fmla="*/ 2331208 h 2722945" name="connsiteY4655"/>
                <a:gd fmla="*/ 1575678 w 4713748" name="connsiteX4656"/>
                <a:gd fmla="*/ 2329775 h 2722945" name="connsiteY4656"/>
                <a:gd fmla="*/ 1595693 w 4713748" name="connsiteX4657"/>
                <a:gd fmla="*/ 2285503 h 2722945" name="connsiteY4657"/>
                <a:gd fmla="*/ 1595693 w 4713748" name="connsiteX4658"/>
                <a:gd fmla="*/ 2281076 h 2722945" name="connsiteY4658"/>
                <a:gd fmla="*/ 1593469 w 4713748" name="connsiteX4659"/>
                <a:gd fmla="*/ 2274435 h 2722945" name="connsiteY4659"/>
                <a:gd fmla="*/ 1586797 w 4713748" name="connsiteX4660"/>
                <a:gd fmla="*/ 2263367 h 2722945" name="connsiteY4660"/>
                <a:gd fmla="*/ 1582350 w 4713748" name="connsiteX4661"/>
                <a:gd fmla="*/ 2261153 h 2722945" name="connsiteY4661"/>
                <a:gd fmla="*/ 1573454 w 4713748" name="connsiteX4662"/>
                <a:gd fmla="*/ 2258940 h 2722945" name="connsiteY4662"/>
                <a:gd fmla="*/ 1573454 w 4713748" name="connsiteX4663"/>
                <a:gd fmla="*/ 2261153 h 2722945" name="connsiteY4663"/>
                <a:gd fmla="*/ 1571230 w 4713748" name="connsiteX4664"/>
                <a:gd fmla="*/ 2261153 h 2722945" name="connsiteY4664"/>
                <a:gd fmla="*/ 1569006 w 4713748" name="connsiteX4665"/>
                <a:gd fmla="*/ 2263367 h 2722945" name="connsiteY4665"/>
                <a:gd fmla="*/ 1560110 w 4713748" name="connsiteX4666"/>
                <a:gd fmla="*/ 2272221 h 2722945" name="connsiteY4666"/>
                <a:gd fmla="*/ 1557886 w 4713748" name="connsiteX4667"/>
                <a:gd fmla="*/ 2270008 h 2722945" name="connsiteY4667"/>
                <a:gd fmla="*/ 1555663 w 4713748" name="connsiteX4668"/>
                <a:gd fmla="*/ 2272221 h 2722945" name="connsiteY4668"/>
                <a:gd fmla="*/ 1555663 w 4713748" name="connsiteX4669"/>
                <a:gd fmla="*/ 2270008 h 2722945" name="connsiteY4669"/>
                <a:gd fmla="*/ 1553308 w 4713748" name="connsiteX4670"/>
                <a:gd fmla="*/ 2271180 h 2722945" name="connsiteY4670"/>
                <a:gd fmla="*/ 1566817 w 4713748" name="connsiteX4671"/>
                <a:gd fmla="*/ 2300551 h 2722945" name="connsiteY4671"/>
                <a:gd fmla="*/ 1566817 w 4713748" name="connsiteX4672"/>
                <a:gd fmla="*/ 2304991 h 2722945" name="connsiteY4672"/>
                <a:gd fmla="*/ 1566817 w 4713748" name="connsiteX4673"/>
                <a:gd fmla="*/ 2318311 h 2722945" name="connsiteY4673"/>
                <a:gd fmla="*/ 1562360 w 4713748" name="connsiteX4674"/>
                <a:gd fmla="*/ 2342731 h 2722945" name="connsiteY4674"/>
                <a:gd fmla="*/ 1560132 w 4713748" name="connsiteX4675"/>
                <a:gd fmla="*/ 2351611 h 2722945" name="connsiteY4675"/>
                <a:gd fmla="*/ 1551219 w 4713748" name="connsiteX4676"/>
                <a:gd fmla="*/ 2369371 h 2722945" name="connsiteY4676"/>
                <a:gd fmla="*/ 1551219 w 4713748" name="connsiteX4677"/>
                <a:gd fmla="*/ 2371591 h 2722945" name="connsiteY4677"/>
                <a:gd fmla="*/ 1548991 w 4713748" name="connsiteX4678"/>
                <a:gd fmla="*/ 2376031 h 2722945" name="connsiteY4678"/>
                <a:gd fmla="*/ 1546763 w 4713748" name="connsiteX4679"/>
                <a:gd fmla="*/ 2380471 h 2722945" name="connsiteY4679"/>
                <a:gd fmla="*/ 1544899 w 4713748" name="connsiteX4680"/>
                <a:gd fmla="*/ 2381957 h 2722945" name="connsiteY4680"/>
                <a:gd fmla="*/ 1549269 w 4713748" name="connsiteX4681"/>
                <a:gd fmla="*/ 2380497 h 2722945" name="connsiteY4681"/>
                <a:gd fmla="*/ 1553717 w 4713748" name="connsiteX4682"/>
                <a:gd fmla="*/ 2380497 h 2722945" name="connsiteY4682"/>
                <a:gd fmla="*/ 1571508 w 4713748" name="connsiteX4683"/>
                <a:gd fmla="*/ 2380497 h 2722945" name="connsiteY4683"/>
                <a:gd fmla="*/ 1586452 w 4713748" name="connsiteX4684"/>
                <a:gd fmla="*/ 2384581 h 2722945" name="connsiteY4684"/>
                <a:gd fmla="*/ 1589300 w 4713748" name="connsiteX4685"/>
                <a:gd fmla="*/ 2382348 h 2722945" name="connsiteY4685"/>
                <a:gd fmla="*/ 1600141 w 4713748" name="connsiteX4686"/>
                <a:gd fmla="*/ 2365192 h 2722945" name="connsiteY4686"/>
                <a:gd fmla="*/ 1595693 w 4713748" name="connsiteX4687"/>
                <a:gd fmla="*/ 2340843 h 2722945" name="connsiteY4687"/>
                <a:gd fmla="*/ 1576303 w 4713748" name="connsiteX4688"/>
                <a:gd fmla="*/ 2336796 h 2722945" name="connsiteY4688"/>
                <a:gd fmla="*/ 1576221 w 4713748" name="connsiteX4689"/>
                <a:gd fmla="*/ 2335874 h 2722945" name="connsiteY4689"/>
                <a:gd fmla="*/ 1577902 w 4713748" name="connsiteX4690"/>
                <a:gd fmla="*/ 2334202 h 2722945" name="connsiteY4690"/>
                <a:gd fmla="*/ 1584574 w 4713748" name="connsiteX4691"/>
                <a:gd fmla="*/ 2334202 h 2722945" name="connsiteY4691"/>
                <a:gd fmla="*/ 1604589 w 4713748" name="connsiteX4692"/>
                <a:gd fmla="*/ 2356338 h 2722945" name="connsiteY4692"/>
                <a:gd fmla="*/ 1602365 w 4713748" name="connsiteX4693"/>
                <a:gd fmla="*/ 2362979 h 2722945" name="connsiteY4693"/>
                <a:gd fmla="*/ 1597917 w 4713748" name="connsiteX4694"/>
                <a:gd fmla="*/ 2374046 h 2722945" name="connsiteY4694"/>
                <a:gd fmla="*/ 1600141 w 4713748" name="connsiteX4695"/>
                <a:gd fmla="*/ 2367406 h 2722945" name="connsiteY4695"/>
                <a:gd fmla="*/ 1602365 w 4713748" name="connsiteX4696"/>
                <a:gd fmla="*/ 2358551 h 2722945" name="connsiteY4696"/>
                <a:gd fmla="*/ 1600141 w 4713748" name="connsiteX4697"/>
                <a:gd fmla="*/ 2367406 h 2722945" name="connsiteY4697"/>
                <a:gd fmla="*/ 1590690 w 4713748" name="connsiteX4698"/>
                <a:gd fmla="*/ 2382901 h 2722945" name="connsiteY4698"/>
                <a:gd fmla="*/ 1587751 w 4713748" name="connsiteX4699"/>
                <a:gd fmla="*/ 2384936 h 2722945" name="connsiteY4699"/>
                <a:gd fmla="*/ 1595971 w 4713748" name="connsiteX4700"/>
                <a:gd fmla="*/ 2387182 h 2722945" name="connsiteY4700"/>
                <a:gd fmla="*/ 1611539 w 4713748" name="connsiteX4701"/>
                <a:gd fmla="*/ 2396095 h 2722945" name="connsiteY4701"/>
                <a:gd fmla="*/ 1620434 w 4713748" name="connsiteX4702"/>
                <a:gd fmla="*/ 2405008 h 2722945" name="connsiteY4702"/>
                <a:gd fmla="*/ 1627106 w 4713748" name="connsiteX4703"/>
                <a:gd fmla="*/ 2420606 h 2722945" name="connsiteY4703"/>
                <a:gd fmla="*/ 1629330 w 4713748" name="connsiteX4704"/>
                <a:gd fmla="*/ 2431747 h 2722945" name="connsiteY4704"/>
                <a:gd fmla="*/ 1629330 w 4713748" name="connsiteX4705"/>
                <a:gd fmla="*/ 2436203 h 2722945" name="connsiteY4705"/>
                <a:gd fmla="*/ 1628496 w 4713748" name="connsiteX4706"/>
                <a:gd fmla="*/ 2439267 h 2722945" name="connsiteY4706"/>
                <a:gd fmla="*/ 1628739 w 4713748" name="connsiteX4707"/>
                <a:gd fmla="*/ 2439673 h 2722945" name="connsiteY4707"/>
                <a:gd fmla="*/ 1628739 w 4713748" name="connsiteX4708"/>
                <a:gd fmla="*/ 2438667 h 2722945" name="connsiteY4708"/>
                <a:gd fmla="*/ 1633514 w 4713748" name="connsiteX4709"/>
                <a:gd fmla="*/ 2446552 h 2722945" name="connsiteY4709"/>
                <a:gd fmla="*/ 1629153 w 4713748" name="connsiteX4710"/>
                <a:gd fmla="*/ 2441368 h 2722945" name="connsiteY4710"/>
                <a:gd fmla="*/ 1627106 w 4713748" name="connsiteX4711"/>
                <a:gd fmla="*/ 2449573 h 2722945" name="connsiteY4711"/>
                <a:gd fmla="*/ 1622658 w 4713748" name="connsiteX4712"/>
                <a:gd fmla="*/ 2460714 h 2722945" name="connsiteY4712"/>
                <a:gd fmla="*/ 1622658 w 4713748" name="connsiteX4713"/>
                <a:gd fmla="*/ 2462942 h 2722945" name="connsiteY4713"/>
                <a:gd fmla="*/ 1618210 w 4713748" name="connsiteX4714"/>
                <a:gd fmla="*/ 2467399 h 2722945" name="connsiteY4714"/>
                <a:gd fmla="*/ 1615669 w 4713748" name="connsiteX4715"/>
                <a:gd fmla="*/ 2471855 h 2722945" name="connsiteY4715"/>
                <a:gd fmla="*/ 1603228 w 4713748" name="connsiteX4716"/>
                <a:gd fmla="*/ 2482762 h 2722945" name="connsiteY4716"/>
                <a:gd fmla="*/ 1604684 w 4713748" name="connsiteX4717"/>
                <a:gd fmla="*/ 2482762 h 2722945" name="connsiteY4717"/>
                <a:gd fmla="*/ 1605024 w 4713748" name="connsiteX4718"/>
                <a:gd fmla="*/ 2483095 h 2722945" name="connsiteY4718"/>
                <a:gd fmla="*/ 1610427 w 4713748" name="connsiteX4719"/>
                <a:gd fmla="*/ 2478262 h 2722945" name="connsiteY4719"/>
                <a:gd fmla="*/ 1614751 w 4713748" name="connsiteX4720"/>
                <a:gd fmla="*/ 2473464 h 2722945" name="connsiteY4720"/>
                <a:gd fmla="*/ 1609315 w 4713748" name="connsiteX4721"/>
                <a:gd fmla="*/ 2482997 h 2722945" name="connsiteY4721"/>
                <a:gd fmla="*/ 1606864 w 4713748" name="connsiteX4722"/>
                <a:gd fmla="*/ 2484899 h 2722945" name="connsiteY4722"/>
                <a:gd fmla="*/ 1613545 w 4713748" name="connsiteX4723"/>
                <a:gd fmla="*/ 2491447 h 2722945" name="connsiteY4723"/>
                <a:gd fmla="*/ 1635697 w 4713748" name="connsiteX4724"/>
                <a:gd fmla="*/ 2498451 h 2722945" name="connsiteY4724"/>
                <a:gd fmla="*/ 1655634 w 4713748" name="connsiteX4725"/>
                <a:gd fmla="*/ 2502934 h 2722945" name="connsiteY4725"/>
                <a:gd fmla="*/ 1657849 w 4713748" name="connsiteX4726"/>
                <a:gd fmla="*/ 2502934 h 2722945" name="connsiteY4726"/>
                <a:gd fmla="*/ 1660065 w 4713748" name="connsiteX4727"/>
                <a:gd fmla="*/ 2505175 h 2722945" name="connsiteY4727"/>
                <a:gd fmla="*/ 1666710 w 4713748" name="connsiteX4728"/>
                <a:gd fmla="*/ 2507416 h 2722945" name="connsiteY4728"/>
                <a:gd fmla="*/ 1668925 w 4713748" name="connsiteX4729"/>
                <a:gd fmla="*/ 2507416 h 2722945" name="connsiteY4729"/>
                <a:gd fmla="*/ 1673356 w 4713748" name="connsiteX4730"/>
                <a:gd fmla="*/ 2509658 h 2722945" name="connsiteY4730"/>
                <a:gd fmla="*/ 1675571 w 4713748" name="connsiteX4731"/>
                <a:gd fmla="*/ 2507416 h 2722945" name="connsiteY4731"/>
                <a:gd fmla="*/ 1675571 w 4713748" name="connsiteX4732"/>
                <a:gd fmla="*/ 2509658 h 2722945" name="connsiteY4732"/>
                <a:gd fmla="*/ 1677786 w 4713748" name="connsiteX4733"/>
                <a:gd fmla="*/ 2509658 h 2722945" name="connsiteY4733"/>
                <a:gd fmla="*/ 1682217 w 4713748" name="connsiteX4734"/>
                <a:gd fmla="*/ 2516381 h 2722945" name="connsiteY4734"/>
                <a:gd fmla="*/ 1680002 w 4713748" name="connsiteX4735"/>
                <a:gd fmla="*/ 2518623 h 2722945" name="connsiteY4735"/>
                <a:gd fmla="*/ 1680002 w 4713748" name="connsiteX4736"/>
                <a:gd fmla="*/ 2520864 h 2722945" name="connsiteY4736"/>
                <a:gd fmla="*/ 1677786 w 4713748" name="connsiteX4737"/>
                <a:gd fmla="*/ 2523105 h 2722945" name="connsiteY4737"/>
                <a:gd fmla="*/ 1675571 w 4713748" name="connsiteX4738"/>
                <a:gd fmla="*/ 2523105 h 2722945" name="connsiteY4738"/>
                <a:gd fmla="*/ 1673356 w 4713748" name="connsiteX4739"/>
                <a:gd fmla="*/ 2523105 h 2722945" name="connsiteY4739"/>
                <a:gd fmla="*/ 1671141 w 4713748" name="connsiteX4740"/>
                <a:gd fmla="*/ 2520864 h 2722945" name="connsiteY4740"/>
                <a:gd fmla="*/ 1671141 w 4713748" name="connsiteX4741"/>
                <a:gd fmla="*/ 2518623 h 2722945" name="connsiteY4741"/>
                <a:gd fmla="*/ 1671141 w 4713748" name="connsiteX4742"/>
                <a:gd fmla="*/ 2516381 h 2722945" name="connsiteY4742"/>
                <a:gd fmla="*/ 1666710 w 4713748" name="connsiteX4743"/>
                <a:gd fmla="*/ 2511899 h 2722945" name="connsiteY4743"/>
                <a:gd fmla="*/ 1660065 w 4713748" name="connsiteX4744"/>
                <a:gd fmla="*/ 2509658 h 2722945" name="connsiteY4744"/>
                <a:gd fmla="*/ 1655634 w 4713748" name="connsiteX4745"/>
                <a:gd fmla="*/ 2507416 h 2722945" name="connsiteY4745"/>
                <a:gd fmla="*/ 1653419 w 4713748" name="connsiteX4746"/>
                <a:gd fmla="*/ 2507416 h 2722945" name="connsiteY4746"/>
                <a:gd fmla="*/ 1648988 w 4713748" name="connsiteX4747"/>
                <a:gd fmla="*/ 2507416 h 2722945" name="connsiteY4747"/>
                <a:gd fmla="*/ 1644558 w 4713748" name="connsiteX4748"/>
                <a:gd fmla="*/ 2507416 h 2722945" name="connsiteY4748"/>
                <a:gd fmla="*/ 1642343 w 4713748" name="connsiteX4749"/>
                <a:gd fmla="*/ 2507416 h 2722945" name="connsiteY4749"/>
                <a:gd fmla="*/ 1640128 w 4713748" name="connsiteX4750"/>
                <a:gd fmla="*/ 2505175 h 2722945" name="connsiteY4750"/>
                <a:gd fmla="*/ 1635697 w 4713748" name="connsiteX4751"/>
                <a:gd fmla="*/ 2502934 h 2722945" name="connsiteY4751"/>
                <a:gd fmla="*/ 1635697 w 4713748" name="connsiteX4752"/>
                <a:gd fmla="*/ 2505175 h 2722945" name="connsiteY4752"/>
                <a:gd fmla="*/ 1633482 w 4713748" name="connsiteX4753"/>
                <a:gd fmla="*/ 2502934 h 2722945" name="connsiteY4753"/>
                <a:gd fmla="*/ 1615760 w 4713748" name="connsiteX4754"/>
                <a:gd fmla="*/ 2496210 h 2722945" name="connsiteY4754"/>
                <a:gd fmla="*/ 1613545 w 4713748" name="connsiteX4755"/>
                <a:gd fmla="*/ 2493969 h 2722945" name="connsiteY4755"/>
                <a:gd fmla="*/ 1605571 w 4713748" name="connsiteX4756"/>
                <a:gd fmla="*/ 2485901 h 2722945" name="connsiteY4756"/>
                <a:gd fmla="*/ 1600072 w 4713748" name="connsiteX4757"/>
                <a:gd fmla="*/ 2490169 h 2722945" name="connsiteY4757"/>
                <a:gd fmla="*/ 1583740 w 4713748" name="connsiteX4758"/>
                <a:gd fmla="*/ 2496923 h 2722945" name="connsiteY4758"/>
                <a:gd fmla="*/ 1579115 w 4713748" name="connsiteX4759"/>
                <a:gd fmla="*/ 2498126 h 2722945" name="connsiteY4759"/>
                <a:gd fmla="*/ 1582628 w 4713748" name="connsiteX4760"/>
                <a:gd fmla="*/ 2496366 h 2722945" name="connsiteY4760"/>
                <a:gd fmla="*/ 1592264 w 4713748" name="connsiteX4761"/>
                <a:gd fmla="*/ 2491538 h 2722945" name="connsiteY4761"/>
                <a:gd fmla="*/ 1593747 w 4713748" name="connsiteX4762"/>
                <a:gd fmla="*/ 2491074 h 2722945" name="connsiteY4762"/>
                <a:gd fmla="*/ 1594489 w 4713748" name="connsiteX4763"/>
                <a:gd fmla="*/ 2490424 h 2722945" name="connsiteY4763"/>
                <a:gd fmla="*/ 1595971 w 4713748" name="connsiteX4764"/>
                <a:gd fmla="*/ 2489681 h 2722945" name="connsiteY4764"/>
                <a:gd fmla="*/ 1594525 w 4713748" name="connsiteX4765"/>
                <a:gd fmla="*/ 2490392 h 2722945" name="connsiteY4765"/>
                <a:gd fmla="*/ 1598639 w 4713748" name="connsiteX4766"/>
                <a:gd fmla="*/ 2486785 h 2722945" name="connsiteY4766"/>
                <a:gd fmla="*/ 1599004 w 4713748" name="connsiteX4767"/>
                <a:gd fmla="*/ 2486643 h 2722945" name="connsiteY4767"/>
                <a:gd fmla="*/ 1602643 w 4713748" name="connsiteX4768"/>
                <a:gd fmla="*/ 2485225 h 2722945" name="connsiteY4768"/>
                <a:gd fmla="*/ 1603842 w 4713748" name="connsiteX4769"/>
                <a:gd fmla="*/ 2484152 h 2722945" name="connsiteY4769"/>
                <a:gd fmla="*/ 1602821 w 4713748" name="connsiteX4770"/>
                <a:gd fmla="*/ 2483119 h 2722945" name="connsiteY4770"/>
                <a:gd fmla="*/ 1598639 w 4713748" name="connsiteX4771"/>
                <a:gd fmla="*/ 2486785 h 2722945" name="connsiteY4771"/>
                <a:gd fmla="*/ 1567181 w 4713748" name="connsiteX4772"/>
                <a:gd fmla="*/ 2499043 h 2722945" name="connsiteY4772"/>
                <a:gd fmla="*/ 1568298 w 4713748" name="connsiteX4773"/>
                <a:gd fmla="*/ 2499043 h 2722945" name="connsiteY4773"/>
                <a:gd fmla="*/ 1592068 w 4713748" name="connsiteX4774"/>
                <a:gd fmla="*/ 2491600 h 2722945" name="connsiteY4774"/>
                <a:gd fmla="*/ 1581238 w 4713748" name="connsiteX4775"/>
                <a:gd fmla="*/ 2496923 h 2722945" name="connsiteY4775"/>
                <a:gd fmla="*/ 1569589 w 4713748" name="connsiteX4776"/>
                <a:gd fmla="*/ 2499693 h 2722945" name="connsiteY4776"/>
                <a:gd fmla="*/ 1570317 w 4713748" name="connsiteX4777"/>
                <a:gd fmla="*/ 2500414 h 2722945" name="connsiteY4777"/>
                <a:gd fmla="*/ 1579115 w 4713748" name="connsiteX4778"/>
                <a:gd fmla="*/ 2498126 h 2722945" name="connsiteY4778"/>
                <a:gd fmla="*/ 1573732 w 4713748" name="connsiteX4779"/>
                <a:gd fmla="*/ 2500823 h 2722945" name="connsiteY4779"/>
                <a:gd fmla="*/ 1570729 w 4713748" name="connsiteX4780"/>
                <a:gd fmla="*/ 2500823 h 2722945" name="connsiteY4780"/>
                <a:gd fmla="*/ 1571159 w 4713748" name="connsiteX4781"/>
                <a:gd fmla="*/ 2501249 h 2722945" name="connsiteY4781"/>
                <a:gd fmla="*/ 1571159 w 4713748" name="connsiteX4782"/>
                <a:gd fmla="*/ 2510075 h 2722945" name="connsiteY4782"/>
                <a:gd fmla="*/ 1568934 w 4713748" name="connsiteX4783"/>
                <a:gd fmla="*/ 2516695 h 2722945" name="connsiteY4783"/>
                <a:gd fmla="*/ 1568934 w 4713748" name="connsiteX4784"/>
                <a:gd fmla="*/ 2518902 h 2722945" name="connsiteY4784"/>
                <a:gd fmla="*/ 1566708 w 4713748" name="connsiteX4785"/>
                <a:gd fmla="*/ 2518902 h 2722945" name="connsiteY4785"/>
                <a:gd fmla="*/ 1564483 w 4713748" name="connsiteX4786"/>
                <a:gd fmla="*/ 2523315 h 2722945" name="connsiteY4786"/>
                <a:gd fmla="*/ 1562257 w 4713748" name="connsiteX4787"/>
                <a:gd fmla="*/ 2527728 h 2722945" name="connsiteY4787"/>
                <a:gd fmla="*/ 1553355 w 4713748" name="connsiteX4788"/>
                <a:gd fmla="*/ 2538760 h 2722945" name="connsiteY4788"/>
                <a:gd fmla="*/ 1535829 w 4713748" name="connsiteX4789"/>
                <a:gd fmla="*/ 2549621 h 2722945" name="connsiteY4789"/>
                <a:gd fmla="*/ 1535551 w 4713748" name="connsiteX4790"/>
                <a:gd fmla="*/ 2548966 h 2722945" name="connsiteY4790"/>
                <a:gd fmla="*/ 1533725 w 4713748" name="connsiteX4791"/>
                <a:gd fmla="*/ 2546025 h 2722945" name="connsiteY4791"/>
                <a:gd fmla="*/ 1542227 w 4713748" name="connsiteX4792"/>
                <a:gd fmla="*/ 2540967 h 2722945" name="connsiteY4792"/>
                <a:gd fmla="*/ 1546678 w 4713748" name="connsiteX4793"/>
                <a:gd fmla="*/ 2534347 h 2722945" name="connsiteY4793"/>
                <a:gd fmla="*/ 1553355 w 4713748" name="connsiteX4794"/>
                <a:gd fmla="*/ 2525521 h 2722945" name="connsiteY4794"/>
                <a:gd fmla="*/ 1553355 w 4713748" name="connsiteX4795"/>
                <a:gd fmla="*/ 2523315 h 2722945" name="connsiteY4795"/>
                <a:gd fmla="*/ 1555580 w 4713748" name="connsiteX4796"/>
                <a:gd fmla="*/ 2521108 h 2722945" name="connsiteY4796"/>
                <a:gd fmla="*/ 1555580 w 4713748" name="connsiteX4797"/>
                <a:gd fmla="*/ 2518902 h 2722945" name="connsiteY4797"/>
                <a:gd fmla="*/ 1560032 w 4713748" name="connsiteX4798"/>
                <a:gd fmla="*/ 2505662 h 2722945" name="connsiteY4798"/>
                <a:gd fmla="*/ 1562257 w 4713748" name="connsiteX4799"/>
                <a:gd fmla="*/ 2505662 h 2722945" name="connsiteY4799"/>
                <a:gd fmla="*/ 1562257 w 4713748" name="connsiteX4800"/>
                <a:gd fmla="*/ 2503456 h 2722945" name="connsiteY4800"/>
                <a:gd fmla="*/ 1564483 w 4713748" name="connsiteX4801"/>
                <a:gd fmla="*/ 2503456 h 2722945" name="connsiteY4801"/>
                <a:gd fmla="*/ 1563252 w 4713748" name="connsiteX4802"/>
                <a:gd fmla="*/ 2501014 h 2722945" name="connsiteY4802"/>
                <a:gd fmla="*/ 1558165 w 4713748" name="connsiteX4803"/>
                <a:gd fmla="*/ 2500823 h 2722945" name="connsiteY4803"/>
                <a:gd fmla="*/ 1551493 w 4713748" name="connsiteX4804"/>
                <a:gd fmla="*/ 2500823 h 2722945" name="connsiteY4804"/>
                <a:gd fmla="*/ 1538275 w 4713748" name="connsiteX4805"/>
                <a:gd fmla="*/ 2497039 h 2722945" name="connsiteY4805"/>
                <a:gd fmla="*/ 1547045 w 4713748" name="connsiteX4806"/>
                <a:gd fmla="*/ 2498594 h 2722945" name="connsiteY4806"/>
                <a:gd fmla="*/ 1558165 w 4713748" name="connsiteX4807"/>
                <a:gd fmla="*/ 2498594 h 2722945" name="connsiteY4807"/>
                <a:gd fmla="*/ 1549269 w 4713748" name="connsiteX4808"/>
                <a:gd fmla="*/ 2498594 h 2722945" name="connsiteY4808"/>
                <a:gd fmla="*/ 1613762 w 4713748" name="connsiteX4809"/>
                <a:gd fmla="*/ 2465171 h 2722945" name="connsiteY4809"/>
                <a:gd fmla="*/ 1609315 w 4713748" name="connsiteX4810"/>
                <a:gd fmla="*/ 2400551 h 2722945" name="connsiteY4810"/>
                <a:gd fmla="*/ 1607091 w 4713748" name="connsiteX4811"/>
                <a:gd fmla="*/ 2398323 h 2722945" name="connsiteY4811"/>
                <a:gd fmla="*/ 1598195 w 4713748" name="connsiteX4812"/>
                <a:gd fmla="*/ 2393867 h 2722945" name="connsiteY4812"/>
                <a:gd fmla="*/ 1583063 w 4713748" name="connsiteX4813"/>
                <a:gd fmla="*/ 2388181 h 2722945" name="connsiteY4813"/>
                <a:gd fmla="*/ 1577902 w 4713748" name="connsiteX4814"/>
                <a:gd fmla="*/ 2391755 h 2722945" name="connsiteY4814"/>
                <a:gd fmla="*/ 1580126 w 4713748" name="connsiteX4815"/>
                <a:gd fmla="*/ 2389542 h 2722945" name="connsiteY4815"/>
                <a:gd fmla="*/ 1582250 w 4713748" name="connsiteX4816"/>
                <a:gd fmla="*/ 2387876 h 2722945" name="connsiteY4816"/>
                <a:gd fmla="*/ 1580404 w 4713748" name="connsiteX4817"/>
                <a:gd fmla="*/ 2387182 h 2722945" name="connsiteY4817"/>
                <a:gd fmla="*/ 1573732 w 4713748" name="connsiteX4818"/>
                <a:gd fmla="*/ 2387182 h 2722945" name="connsiteY4818"/>
                <a:gd fmla="*/ 1558165 w 4713748" name="connsiteX4819"/>
                <a:gd fmla="*/ 2389410 h 2722945" name="connsiteY4819"/>
                <a:gd fmla="*/ 1553717 w 4713748" name="connsiteX4820"/>
                <a:gd fmla="*/ 2389410 h 2722945" name="connsiteY4820"/>
                <a:gd fmla="*/ 1549269 w 4713748" name="connsiteX4821"/>
                <a:gd fmla="*/ 2391638 h 2722945" name="connsiteY4821"/>
                <a:gd fmla="*/ 1529254 w 4713748" name="connsiteX4822"/>
                <a:gd fmla="*/ 2398323 h 2722945" name="connsiteY4822"/>
                <a:gd fmla="*/ 1531478 w 4713748" name="connsiteX4823"/>
                <a:gd fmla="*/ 2396095 h 2722945" name="connsiteY4823"/>
                <a:gd fmla="*/ 1529254 w 4713748" name="connsiteX4824"/>
                <a:gd fmla="*/ 2396095 h 2722945" name="connsiteY4824"/>
                <a:gd fmla="*/ 1527160 w 4713748" name="connsiteX4825"/>
                <a:gd fmla="*/ 2396095 h 2722945" name="connsiteY4825"/>
                <a:gd fmla="*/ 1524480 w 4713748" name="connsiteX4826"/>
                <a:gd fmla="*/ 2398231 h 2722945" name="connsiteY4826"/>
                <a:gd fmla="*/ 1524480 w 4713748" name="connsiteX4827"/>
                <a:gd fmla="*/ 2396095 h 2722945" name="connsiteY4827"/>
                <a:gd fmla="*/ 1520358 w 4713748" name="connsiteX4828"/>
                <a:gd fmla="*/ 2396095 h 2722945" name="connsiteY4828"/>
                <a:gd fmla="*/ 1520358 w 4713748" name="connsiteX4829"/>
                <a:gd fmla="*/ 2396011 h 2722945" name="connsiteY4829"/>
                <a:gd fmla="*/ 1520024 w 4713748" name="connsiteX4830"/>
                <a:gd fmla="*/ 2396011 h 2722945" name="connsiteY4830"/>
                <a:gd fmla="*/ 1513339 w 4713748" name="connsiteX4831"/>
                <a:gd fmla="*/ 2396011 h 2722945" name="connsiteY4831"/>
                <a:gd fmla="*/ 1513339 w 4713748" name="connsiteX4832"/>
                <a:gd fmla="*/ 2391571 h 2722945" name="connsiteY4832"/>
                <a:gd fmla="*/ 1515567 w 4713748" name="connsiteX4833"/>
                <a:gd fmla="*/ 2389351 h 2722945" name="connsiteY4833"/>
                <a:gd fmla="*/ 1517795 w 4713748" name="connsiteX4834"/>
                <a:gd fmla="*/ 2389351 h 2722945" name="connsiteY4834"/>
                <a:gd fmla="*/ 1517795 w 4713748" name="connsiteX4835"/>
                <a:gd fmla="*/ 2387131 h 2722945" name="connsiteY4835"/>
                <a:gd fmla="*/ 1524480 w 4713748" name="connsiteX4836"/>
                <a:gd fmla="*/ 2382691 h 2722945" name="connsiteY4836"/>
                <a:gd fmla="*/ 1531165 w 4713748" name="connsiteX4837"/>
                <a:gd fmla="*/ 2378251 h 2722945" name="connsiteY4837"/>
                <a:gd fmla="*/ 1533393 w 4713748" name="connsiteX4838"/>
                <a:gd fmla="*/ 2378251 h 2722945" name="connsiteY4838"/>
                <a:gd fmla="*/ 1535621 w 4713748" name="connsiteX4839"/>
                <a:gd fmla="*/ 2376031 h 2722945" name="connsiteY4839"/>
                <a:gd fmla="*/ 1535621 w 4713748" name="connsiteX4840"/>
                <a:gd fmla="*/ 2378251 h 2722945" name="connsiteY4840"/>
                <a:gd fmla="*/ 1540078 w 4713748" name="connsiteX4841"/>
                <a:gd fmla="*/ 2371591 h 2722945" name="connsiteY4841"/>
                <a:gd fmla="*/ 1542306 w 4713748" name="connsiteX4842"/>
                <a:gd fmla="*/ 2369371 h 2722945" name="connsiteY4842"/>
                <a:gd fmla="*/ 1553447 w 4713748" name="connsiteX4843"/>
                <a:gd fmla="*/ 2351611 h 2722945" name="connsiteY4843"/>
                <a:gd fmla="*/ 1560132 w 4713748" name="connsiteX4844"/>
                <a:gd fmla="*/ 2324971 h 2722945" name="connsiteY4844"/>
                <a:gd fmla="*/ 1562360 w 4713748" name="connsiteX4845"/>
                <a:gd fmla="*/ 2302771 h 2722945" name="connsiteY4845"/>
                <a:gd fmla="*/ 1557904 w 4713748" name="connsiteX4846"/>
                <a:gd fmla="*/ 2289451 h 2722945" name="connsiteY4846"/>
                <a:gd fmla="*/ 1548991 w 4713748" name="connsiteX4847"/>
                <a:gd fmla="*/ 2276131 h 2722945" name="connsiteY4847"/>
                <a:gd fmla="*/ 1540078 w 4713748" name="connsiteX4848"/>
                <a:gd fmla="*/ 2269471 h 2722945" name="connsiteY4848"/>
                <a:gd fmla="*/ 1537850 w 4713748" name="connsiteX4849"/>
                <a:gd fmla="*/ 2267251 h 2722945" name="connsiteY4849"/>
                <a:gd fmla="*/ 1535326 w 4713748" name="connsiteX4850"/>
                <a:gd fmla="*/ 2266273 h 2722945" name="connsiteY4850"/>
                <a:gd fmla="*/ 1533482 w 4713748" name="connsiteX4851"/>
                <a:gd fmla="*/ 2269788 h 2722945" name="connsiteY4851"/>
                <a:gd fmla="*/ 1533482 w 4713748" name="connsiteX4852"/>
                <a:gd fmla="*/ 2267573 h 2722945" name="connsiteY4852"/>
                <a:gd fmla="*/ 1534134 w 4713748" name="connsiteX4853"/>
                <a:gd fmla="*/ 2265812 h 2722945" name="connsiteY4853"/>
                <a:gd fmla="*/ 1532836 w 4713748" name="connsiteX4854"/>
                <a:gd fmla="*/ 2265309 h 2722945" name="connsiteY4854"/>
                <a:gd fmla="*/ 1531165 w 4713748" name="connsiteX4855"/>
                <a:gd fmla="*/ 2265031 h 2722945" name="connsiteY4855"/>
                <a:gd fmla="*/ 1527544 w 4713748" name="connsiteX4856"/>
                <a:gd fmla="*/ 2264754 h 2722945" name="connsiteY4856"/>
                <a:gd fmla="*/ 1523015 w 4713748" name="connsiteX4857"/>
                <a:gd fmla="*/ 2263091 h 2722945" name="connsiteY4857"/>
                <a:gd fmla="*/ 1522004 w 4713748" name="connsiteX4858"/>
                <a:gd fmla="*/ 2265097 h 2722945" name="connsiteY4858"/>
                <a:gd fmla="*/ 1522767 w 4713748" name="connsiteX4859"/>
                <a:gd fmla="*/ 2263000 h 2722945" name="connsiteY4859"/>
                <a:gd fmla="*/ 1522252 w 4713748" name="connsiteX4860"/>
                <a:gd fmla="*/ 2262811 h 2722945" name="connsiteY4860"/>
                <a:gd fmla="*/ 1508882 w 4713748" name="connsiteX4861"/>
                <a:gd fmla="*/ 2262811 h 2722945" name="connsiteY4861"/>
                <a:gd fmla="*/ 1506654 w 4713748" name="connsiteX4862"/>
                <a:gd fmla="*/ 2265031 h 2722945" name="connsiteY4862"/>
                <a:gd fmla="*/ 1499969 w 4713748" name="connsiteX4863"/>
                <a:gd fmla="*/ 2265031 h 2722945" name="connsiteY4863"/>
                <a:gd fmla="*/ 1489008 w 4713748" name="connsiteX4864"/>
                <a:gd fmla="*/ 2274132 h 2722945" name="connsiteY4864"/>
                <a:gd fmla="*/ 1497741 w 4713748" name="connsiteX4865"/>
                <a:gd fmla="*/ 2265031 h 2722945" name="connsiteY4865"/>
                <a:gd fmla="*/ 1479915 w 4713748" name="connsiteX4866"/>
                <a:gd fmla="*/ 2280571 h 2722945" name="connsiteY4866"/>
                <a:gd fmla="*/ 1477793 w 4713748" name="connsiteX4867"/>
                <a:gd fmla="*/ 2284906 h 2722945" name="connsiteY4867"/>
                <a:gd fmla="*/ 1476879 w 4713748" name="connsiteX4868"/>
                <a:gd fmla="*/ 2286772 h 2722945" name="connsiteY4868"/>
                <a:gd fmla="*/ 1475024 w 4713748" name="connsiteX4869"/>
                <a:gd fmla="*/ 2288705 h 2722945" name="connsiteY4869"/>
                <a:gd fmla="*/ 1475459 w 4713748" name="connsiteX4870"/>
                <a:gd fmla="*/ 2287231 h 2722945" name="connsiteY4870"/>
                <a:gd fmla="*/ 1474827 w 4713748" name="connsiteX4871"/>
                <a:gd fmla="*/ 2288911 h 2722945" name="connsiteY4871"/>
                <a:gd fmla="*/ 1473509 w 4713748" name="connsiteX4872"/>
                <a:gd fmla="*/ 2290284 h 2722945" name="connsiteY4872"/>
                <a:gd fmla="*/ 1471943 w 4713748" name="connsiteX4873"/>
                <a:gd fmla="*/ 2296571 h 2722945" name="connsiteY4873"/>
                <a:gd fmla="*/ 1471484 w 4713748" name="connsiteX4874"/>
                <a:gd fmla="*/ 2297790 h 2722945" name="connsiteY4874"/>
                <a:gd fmla="*/ 1468774 w 4713748" name="connsiteX4875"/>
                <a:gd fmla="*/ 2303326 h 2722945" name="connsiteY4875"/>
                <a:gd fmla="*/ 1466863 w 4713748" name="connsiteX4876"/>
                <a:gd fmla="*/ 2314511 h 2722945" name="connsiteY4876"/>
                <a:gd fmla="*/ 1466546 w 4713748" name="connsiteX4877"/>
                <a:gd fmla="*/ 2316091 h 2722945" name="connsiteY4877"/>
                <a:gd fmla="*/ 1464317 w 4713748" name="connsiteX4878"/>
                <a:gd fmla="*/ 2324971 h 2722945" name="connsiteY4878"/>
                <a:gd fmla="*/ 1466118 w 4713748" name="connsiteX4879"/>
                <a:gd fmla="*/ 2318872 h 2722945" name="connsiteY4879"/>
                <a:gd fmla="*/ 1465525 w 4713748" name="connsiteX4880"/>
                <a:gd fmla="*/ 2322341 h 2722945" name="connsiteY4880"/>
                <a:gd fmla="*/ 1464317 w 4713748" name="connsiteX4881"/>
                <a:gd fmla="*/ 2327191 h 2722945" name="connsiteY4881"/>
                <a:gd fmla="*/ 1464317 w 4713748" name="connsiteX4882"/>
                <a:gd fmla="*/ 2329411 h 2722945" name="connsiteY4882"/>
                <a:gd fmla="*/ 1462089 w 4713748" name="connsiteX4883"/>
                <a:gd fmla="*/ 2340511 h 2722945" name="connsiteY4883"/>
                <a:gd fmla="*/ 1462089 w 4713748" name="connsiteX4884"/>
                <a:gd fmla="*/ 2344951 h 2722945" name="connsiteY4884"/>
                <a:gd fmla="*/ 1462368 w 4713748" name="connsiteX4885"/>
                <a:gd fmla="*/ 2376586 h 2722945" name="connsiteY4885"/>
                <a:gd fmla="*/ 1462657 w 4713748" name="connsiteX4886"/>
                <a:gd fmla="*/ 2380277 h 2722945" name="connsiteY4886"/>
                <a:gd fmla="*/ 1466429 w 4713748" name="connsiteX4887"/>
                <a:gd fmla="*/ 2387918 h 2722945" name="connsiteY4887"/>
                <a:gd fmla="*/ 1466429 w 4713748" name="connsiteX4888"/>
                <a:gd fmla="*/ 2390136 h 2722945" name="connsiteY4888"/>
                <a:gd fmla="*/ 1464240 w 4713748" name="connsiteX4889"/>
                <a:gd fmla="*/ 2390136 h 2722945" name="connsiteY4889"/>
                <a:gd fmla="*/ 1466072 w 4713748" name="connsiteX4890"/>
                <a:gd fmla="*/ 2391992 h 2722945" name="connsiteY4890"/>
                <a:gd fmla="*/ 1473429 w 4713748" name="connsiteX4891"/>
                <a:gd fmla="*/ 2390192 h 2722945" name="connsiteY4891"/>
                <a:gd fmla="*/ 1475666 w 4713748" name="connsiteX4892"/>
                <a:gd fmla="*/ 2392382 h 2722945" name="connsiteY4892"/>
                <a:gd fmla="*/ 1477903 w 4713748" name="connsiteX4893"/>
                <a:gd fmla="*/ 2390192 h 2722945" name="connsiteY4893"/>
                <a:gd fmla="*/ 1480140 w 4713748" name="connsiteX4894"/>
                <a:gd fmla="*/ 2390192 h 2722945" name="connsiteY4894"/>
                <a:gd fmla="*/ 1482378 w 4713748" name="connsiteX4895"/>
                <a:gd fmla="*/ 2390192 h 2722945" name="connsiteY4895"/>
                <a:gd fmla="*/ 1482378 w 4713748" name="connsiteX4896"/>
                <a:gd fmla="*/ 2392382 h 2722945" name="connsiteY4896"/>
                <a:gd fmla="*/ 1480828 w 4713748" name="connsiteX4897"/>
                <a:gd fmla="*/ 2393897 h 2722945" name="connsiteY4897"/>
                <a:gd fmla="*/ 1495674 w 4713748" name="connsiteX4898"/>
                <a:gd fmla="*/ 2391494 h 2722945" name="connsiteY4898"/>
                <a:gd fmla="*/ 1495674 w 4713748" name="connsiteX4899"/>
                <a:gd fmla="*/ 2389536 h 2722945" name="connsiteY4899"/>
                <a:gd fmla="*/ 1493442 w 4713748" name="connsiteX4900"/>
                <a:gd fmla="*/ 2391755 h 2722945" name="connsiteY4900"/>
                <a:gd fmla="*/ 1493442 w 4713748" name="connsiteX4901"/>
                <a:gd fmla="*/ 2389536 h 2722945" name="connsiteY4901"/>
                <a:gd fmla="*/ 1486745 w 4713748" name="connsiteX4902"/>
                <a:gd fmla="*/ 2391755 h 2722945" name="connsiteY4902"/>
                <a:gd fmla="*/ 1486745 w 4713748" name="connsiteX4903"/>
                <a:gd fmla="*/ 2387317 h 2722945" name="connsiteY4903"/>
                <a:gd fmla="*/ 1486745 w 4713748" name="connsiteX4904"/>
                <a:gd fmla="*/ 2385098 h 2722945" name="connsiteY4904"/>
                <a:gd fmla="*/ 1486745 w 4713748" name="connsiteX4905"/>
                <a:gd fmla="*/ 2382878 h 2722945" name="connsiteY4905"/>
                <a:gd fmla="*/ 1491210 w 4713748" name="connsiteX4906"/>
                <a:gd fmla="*/ 2378440 h 2722945" name="connsiteY4906"/>
                <a:gd fmla="*/ 1495674 w 4713748" name="connsiteX4907"/>
                <a:gd fmla="*/ 2374001 h 2722945" name="connsiteY4907"/>
                <a:gd fmla="*/ 1497906 w 4713748" name="connsiteX4908"/>
                <a:gd fmla="*/ 2374001 h 2722945" name="connsiteY4908"/>
                <a:gd fmla="*/ 1500139 w 4713748" name="connsiteX4909"/>
                <a:gd fmla="*/ 2369563 h 2722945" name="connsiteY4909"/>
                <a:gd fmla="*/ 1502371 w 4713748" name="connsiteX4910"/>
                <a:gd fmla="*/ 2367344 h 2722945" name="connsiteY4910"/>
                <a:gd fmla="*/ 1511300 w 4713748" name="connsiteX4911"/>
                <a:gd fmla="*/ 2356248 h 2722945" name="connsiteY4911"/>
                <a:gd fmla="*/ 1520230 w 4713748" name="connsiteX4912"/>
                <a:gd fmla="*/ 2336274 h 2722945" name="connsiteY4912"/>
                <a:gd fmla="*/ 1526927 w 4713748" name="connsiteX4913"/>
                <a:gd fmla="*/ 2322959 h 2722945" name="connsiteY4913"/>
                <a:gd fmla="*/ 1526927 w 4713748" name="connsiteX4914"/>
                <a:gd fmla="*/ 2314082 h 2722945" name="connsiteY4914"/>
                <a:gd fmla="*/ 1526927 w 4713748" name="connsiteX4915"/>
                <a:gd fmla="*/ 2300767 h 2722945" name="connsiteY4915"/>
                <a:gd fmla="*/ 1524694 w 4713748" name="connsiteX4916"/>
                <a:gd fmla="*/ 2294109 h 2722945" name="connsiteY4916"/>
                <a:gd fmla="*/ 1522462 w 4713748" name="connsiteX4917"/>
                <a:gd fmla="*/ 2291890 h 2722945" name="connsiteY4917"/>
                <a:gd fmla="*/ 1520230 w 4713748" name="connsiteX4918"/>
                <a:gd fmla="*/ 2289671 h 2722945" name="connsiteY4918"/>
                <a:gd fmla="*/ 1515765 w 4713748" name="connsiteX4919"/>
                <a:gd fmla="*/ 2287451 h 2722945" name="connsiteY4919"/>
                <a:gd fmla="*/ 1506836 w 4713748" name="connsiteX4920"/>
                <a:gd fmla="*/ 2287451 h 2722945" name="connsiteY4920"/>
                <a:gd fmla="*/ 1502371 w 4713748" name="connsiteX4921"/>
                <a:gd fmla="*/ 2289671 h 2722945" name="connsiteY4921"/>
                <a:gd fmla="*/ 1495947 w 4713748" name="connsiteX4922"/>
                <a:gd fmla="*/ 2298186 h 2722945" name="connsiteY4922"/>
                <a:gd fmla="*/ 1502371 w 4713748" name="connsiteX4923"/>
                <a:gd fmla="*/ 2287451 h 2722945" name="connsiteY4923"/>
                <a:gd fmla="*/ 1491210 w 4713748" name="connsiteX4924"/>
                <a:gd fmla="*/ 2302986 h 2722945" name="connsiteY4924"/>
                <a:gd fmla="*/ 1489695 w 4713748" name="connsiteX4925"/>
                <a:gd fmla="*/ 2308633 h 2722945" name="connsiteY4925"/>
                <a:gd fmla="*/ 1489256 w 4713748" name="connsiteX4926"/>
                <a:gd fmla="*/ 2309366 h 2722945" name="connsiteY4926"/>
                <a:gd fmla="*/ 1488792 w 4713748" name="connsiteX4927"/>
                <a:gd fmla="*/ 2311998 h 2722945" name="connsiteY4927"/>
                <a:gd fmla="*/ 1487241 w 4713748" name="connsiteX4928"/>
                <a:gd fmla="*/ 2317782 h 2722945" name="connsiteY4928"/>
                <a:gd fmla="*/ 1488977 w 4713748" name="connsiteX4929"/>
                <a:gd fmla="*/ 2307424 h 2722945" name="connsiteY4929"/>
                <a:gd fmla="*/ 1487240 w 4713748" name="connsiteX4930"/>
                <a:gd fmla="*/ 2317783 h 2722945" name="connsiteY4930"/>
                <a:gd fmla="*/ 1485257 w 4713748" name="connsiteX4931"/>
                <a:gd fmla="*/ 2325179 h 2722945" name="connsiteY4931"/>
                <a:gd fmla="*/ 1484792 w 4713748" name="connsiteX4932"/>
                <a:gd fmla="*/ 2326566 h 2722945" name="connsiteY4932"/>
                <a:gd fmla="*/ 1484513 w 4713748" name="connsiteX4933"/>
                <a:gd fmla="*/ 2327398 h 2722945" name="connsiteY4933"/>
                <a:gd fmla="*/ 1484513 w 4713748" name="connsiteX4934"/>
                <a:gd fmla="*/ 2327952 h 2722945" name="connsiteY4934"/>
                <a:gd fmla="*/ 1482280 w 4713748" name="connsiteX4935"/>
                <a:gd fmla="*/ 2336274 h 2722945" name="connsiteY4935"/>
                <a:gd fmla="*/ 1482280 w 4713748" name="connsiteX4936"/>
                <a:gd fmla="*/ 2337384 h 2722945" name="connsiteY4936"/>
                <a:gd fmla="*/ 1482280 w 4713748" name="connsiteX4937"/>
                <a:gd fmla="*/ 2338494 h 2722945" name="connsiteY4937"/>
                <a:gd fmla="*/ 1484031 w 4713748" name="connsiteX4938"/>
                <a:gd fmla="*/ 2335014 h 2722945" name="connsiteY4938"/>
                <a:gd fmla="*/ 1482280 w 4713748" name="connsiteX4939"/>
                <a:gd fmla="*/ 2340713 h 2722945" name="connsiteY4939"/>
                <a:gd fmla="*/ 1482280 w 4713748" name="connsiteX4940"/>
                <a:gd fmla="*/ 2345151 h 2722945" name="connsiteY4940"/>
                <a:gd fmla="*/ 1480048 w 4713748" name="connsiteX4941"/>
                <a:gd fmla="*/ 2358467 h 2722945" name="connsiteY4941"/>
                <a:gd fmla="*/ 1480048 w 4713748" name="connsiteX4942"/>
                <a:gd fmla="*/ 2347371 h 2722945" name="connsiteY4942"/>
                <a:gd fmla="*/ 1480885 w 4713748" name="connsiteX4943"/>
                <a:gd fmla="*/ 2339603 h 2722945" name="connsiteY4943"/>
                <a:gd fmla="*/ 1480151 w 4713748" name="connsiteX4944"/>
                <a:gd fmla="*/ 2338631 h 2722945" name="connsiteY4944"/>
                <a:gd fmla="*/ 1484687 w 4713748" name="connsiteX4945"/>
                <a:gd fmla="*/ 2315539 h 2722945" name="connsiteY4945"/>
                <a:gd fmla="*/ 1500139 w 4713748" name="connsiteX4946"/>
                <a:gd fmla="*/ 2285232 h 2722945" name="connsiteY4946"/>
                <a:gd fmla="*/ 1531391 w 4713748" name="connsiteX4947"/>
                <a:gd fmla="*/ 2289671 h 2722945" name="connsiteY4947"/>
                <a:gd fmla="*/ 1531391 w 4713748" name="connsiteX4948"/>
                <a:gd fmla="*/ 2322959 h 2722945" name="connsiteY4948"/>
                <a:gd fmla="*/ 1529159 w 4713748" name="connsiteX4949"/>
                <a:gd fmla="*/ 2325178 h 2722945" name="connsiteY4949"/>
                <a:gd fmla="*/ 1526927 w 4713748" name="connsiteX4950"/>
                <a:gd fmla="*/ 2334055 h 2722945" name="connsiteY4950"/>
                <a:gd fmla="*/ 1520230 w 4713748" name="connsiteX4951"/>
                <a:gd fmla="*/ 2349590 h 2722945" name="connsiteY4951"/>
                <a:gd fmla="*/ 1517997 w 4713748" name="connsiteX4952"/>
                <a:gd fmla="*/ 2356248 h 2722945" name="connsiteY4952"/>
                <a:gd fmla="*/ 1511300 w 4713748" name="connsiteX4953"/>
                <a:gd fmla="*/ 2369563 h 2722945" name="connsiteY4953"/>
                <a:gd fmla="*/ 1511300 w 4713748" name="connsiteX4954"/>
                <a:gd fmla="*/ 2371782 h 2722945" name="connsiteY4954"/>
                <a:gd fmla="*/ 1509068 w 4713748" name="connsiteX4955"/>
                <a:gd fmla="*/ 2376221 h 2722945" name="connsiteY4955"/>
                <a:gd fmla="*/ 1495936 w 4713748" name="connsiteX4956"/>
                <a:gd fmla="*/ 2391452 h 2722945" name="connsiteY4956"/>
                <a:gd fmla="*/ 1501901 w 4713748" name="connsiteX4957"/>
                <a:gd fmla="*/ 2390487 h 2722945" name="connsiteY4957"/>
                <a:gd fmla="*/ 1522440 w 4713748" name="connsiteX4958"/>
                <a:gd fmla="*/ 2403180 h 2722945" name="connsiteY4958"/>
                <a:gd fmla="*/ 1524660 w 4713748" name="connsiteX4959"/>
                <a:gd fmla="*/ 2405388 h 2722945" name="connsiteY4959"/>
                <a:gd fmla="*/ 1529101 w 4713748" name="connsiteX4960"/>
                <a:gd fmla="*/ 2409803 h 2722945" name="connsiteY4960"/>
                <a:gd fmla="*/ 1529172 w 4713748" name="connsiteX4961"/>
                <a:gd fmla="*/ 2409920 h 2722945" name="connsiteY4961"/>
                <a:gd fmla="*/ 1540529 w 4713748" name="connsiteX4962"/>
                <a:gd fmla="*/ 2411296 h 2722945" name="connsiteY4962"/>
                <a:gd fmla="*/ 1586953 w 4713748" name="connsiteX4963"/>
                <a:gd fmla="*/ 2423171 h 2722945" name="connsiteY4963"/>
                <a:gd fmla="*/ 1586677 w 4713748" name="connsiteX4964"/>
                <a:gd fmla="*/ 2427589 h 2722945" name="connsiteY4964"/>
                <a:gd fmla="*/ 1584715 w 4713748" name="connsiteX4965"/>
                <a:gd fmla="*/ 2427589 h 2722945" name="connsiteY4965"/>
                <a:gd fmla="*/ 1573529 w 4713748" name="connsiteX4966"/>
                <a:gd fmla="*/ 2420961 h 2722945" name="connsiteY4966"/>
                <a:gd fmla="*/ 1546682 w 4713748" name="connsiteX4967"/>
                <a:gd fmla="*/ 2414333 h 2722945" name="connsiteY4967"/>
                <a:gd fmla="*/ 1542207 w 4713748" name="connsiteX4968"/>
                <a:gd fmla="*/ 2414333 h 2722945" name="connsiteY4968"/>
                <a:gd fmla="*/ 1531021 w 4713748" name="connsiteX4969"/>
                <a:gd fmla="*/ 2412124 h 2722945" name="connsiteY4969"/>
                <a:gd fmla="*/ 1539970 w 4713748" name="connsiteX4970"/>
                <a:gd fmla="*/ 2412124 h 2722945" name="connsiteY4970"/>
                <a:gd fmla="*/ 1530405 w 4713748" name="connsiteX4971"/>
                <a:gd fmla="*/ 2411964 h 2722945" name="connsiteY4971"/>
                <a:gd fmla="*/ 1535762 w 4713748" name="connsiteX4972"/>
                <a:gd fmla="*/ 2420841 h 2722945" name="connsiteY4972"/>
                <a:gd fmla="*/ 1537983 w 4713748" name="connsiteX4973"/>
                <a:gd fmla="*/ 2425256 h 2722945" name="connsiteY4973"/>
                <a:gd fmla="*/ 1540203 w 4713748" name="connsiteX4974"/>
                <a:gd fmla="*/ 2434086 h 2722945" name="connsiteY4974"/>
                <a:gd fmla="*/ 1542424 w 4713748" name="connsiteX4975"/>
                <a:gd fmla="*/ 2436294 h 2722945" name="connsiteY4975"/>
                <a:gd fmla="*/ 1542424 w 4713748" name="connsiteX4976"/>
                <a:gd fmla="*/ 2438501 h 2722945" name="connsiteY4976"/>
                <a:gd fmla="*/ 1542424 w 4713748" name="connsiteX4977"/>
                <a:gd fmla="*/ 2440709 h 2722945" name="connsiteY4977"/>
                <a:gd fmla="*/ 1537983 w 4713748" name="connsiteX4978"/>
                <a:gd fmla="*/ 2456162 h 2722945" name="connsiteY4978"/>
                <a:gd fmla="*/ 1535762 w 4713748" name="connsiteX4979"/>
                <a:gd fmla="*/ 2453954 h 2722945" name="connsiteY4979"/>
                <a:gd fmla="*/ 1535762 w 4713748" name="connsiteX4980"/>
                <a:gd fmla="*/ 2456162 h 2722945" name="connsiteY4980"/>
                <a:gd fmla="*/ 1533542 w 4713748" name="connsiteX4981"/>
                <a:gd fmla="*/ 2456162 h 2722945" name="connsiteY4981"/>
                <a:gd fmla="*/ 1533542 w 4713748" name="connsiteX4982"/>
                <a:gd fmla="*/ 2453954 h 2722945" name="connsiteY4982"/>
                <a:gd fmla="*/ 1531322 w 4713748" name="connsiteX4983"/>
                <a:gd fmla="*/ 2458369 h 2722945" name="connsiteY4983"/>
                <a:gd fmla="*/ 1529101 w 4713748" name="connsiteX4984"/>
                <a:gd fmla="*/ 2453954 h 2722945" name="connsiteY4984"/>
                <a:gd fmla="*/ 1526881 w 4713748" name="connsiteX4985"/>
                <a:gd fmla="*/ 2453954 h 2722945" name="connsiteY4985"/>
                <a:gd fmla="*/ 1526881 w 4713748" name="connsiteX4986"/>
                <a:gd fmla="*/ 2451747 h 2722945" name="connsiteY4986"/>
                <a:gd fmla="*/ 1526881 w 4713748" name="connsiteX4987"/>
                <a:gd fmla="*/ 2447331 h 2722945" name="connsiteY4987"/>
                <a:gd fmla="*/ 1529101 w 4713748" name="connsiteX4988"/>
                <a:gd fmla="*/ 2445124 h 2722945" name="connsiteY4988"/>
                <a:gd fmla="*/ 1531322 w 4713748" name="connsiteX4989"/>
                <a:gd fmla="*/ 2445124 h 2722945" name="connsiteY4989"/>
                <a:gd fmla="*/ 1531322 w 4713748" name="connsiteX4990"/>
                <a:gd fmla="*/ 2442916 h 2722945" name="connsiteY4990"/>
                <a:gd fmla="*/ 1531322 w 4713748" name="connsiteX4991"/>
                <a:gd fmla="*/ 2440709 h 2722945" name="connsiteY4991"/>
                <a:gd fmla="*/ 1531322 w 4713748" name="connsiteX4992"/>
                <a:gd fmla="*/ 2438501 h 2722945" name="connsiteY4992"/>
                <a:gd fmla="*/ 1531322 w 4713748" name="connsiteX4993"/>
                <a:gd fmla="*/ 2427463 h 2722945" name="connsiteY4993"/>
                <a:gd fmla="*/ 1524660 w 4713748" name="connsiteX4994"/>
                <a:gd fmla="*/ 2416426 h 2722945" name="connsiteY4994"/>
                <a:gd fmla="*/ 1522280 w 4713748" name="connsiteX4995"/>
                <a:gd fmla="*/ 2411692 h 2722945" name="connsiteY4995"/>
                <a:gd fmla="*/ 1508648 w 4713748" name="connsiteX4996"/>
                <a:gd fmla="*/ 2409915 h 2722945" name="connsiteY4996"/>
                <a:gd fmla="*/ 1510885 w 4713748" name="connsiteX4997"/>
                <a:gd fmla="*/ 2407705 h 2722945" name="connsiteY4997"/>
                <a:gd fmla="*/ 1520884 w 4713748" name="connsiteX4998"/>
                <a:gd fmla="*/ 2408916 h 2722945" name="connsiteY4998"/>
                <a:gd fmla="*/ 1520219 w 4713748" name="connsiteX4999"/>
                <a:gd fmla="*/ 2407595 h 2722945" name="connsiteY4999"/>
                <a:gd fmla="*/ 1513558 w 4713748" name="connsiteX5000"/>
                <a:gd fmla="*/ 2403180 h 2722945" name="connsiteY5000"/>
                <a:gd fmla="*/ 1506897 w 4713748" name="connsiteX5001"/>
                <a:gd fmla="*/ 2398765 h 2722945" name="connsiteY5001"/>
                <a:gd fmla="*/ 1500236 w 4713748" name="connsiteX5002"/>
                <a:gd fmla="*/ 2396558 h 2722945" name="connsiteY5002"/>
                <a:gd fmla="*/ 1498015 w 4713748" name="connsiteX5003"/>
                <a:gd fmla="*/ 2396558 h 2722945" name="connsiteY5003"/>
                <a:gd fmla="*/ 1495795 w 4713748" name="connsiteX5004"/>
                <a:gd fmla="*/ 2396558 h 2722945" name="connsiteY5004"/>
                <a:gd fmla="*/ 1491354 w 4713748" name="connsiteX5005"/>
                <a:gd fmla="*/ 2394350 h 2722945" name="connsiteY5005"/>
                <a:gd fmla="*/ 1486025 w 4713748" name="connsiteX5006"/>
                <a:gd fmla="*/ 2396116 h 2722945" name="connsiteY5006"/>
                <a:gd fmla="*/ 1482472 w 4713748" name="connsiteX5007"/>
                <a:gd fmla="*/ 2394350 h 2722945" name="connsiteY5007"/>
                <a:gd fmla="*/ 1480633 w 4713748" name="connsiteX5008"/>
                <a:gd fmla="*/ 2394089 h 2722945" name="connsiteY5008"/>
                <a:gd fmla="*/ 1480522 w 4713748" name="connsiteX5009"/>
                <a:gd fmla="*/ 2394197 h 2722945" name="connsiteY5009"/>
                <a:gd fmla="*/ 1480379 w 4713748" name="connsiteX5010"/>
                <a:gd fmla="*/ 2396621 h 2722945" name="connsiteY5010"/>
                <a:gd fmla="*/ 1480252 w 4713748" name="connsiteX5011"/>
                <a:gd fmla="*/ 2396558 h 2722945" name="connsiteY5011"/>
                <a:gd fmla="*/ 1480376 w 4713748" name="connsiteX5012"/>
                <a:gd fmla="*/ 2396658 h 2722945" name="connsiteY5012"/>
                <a:gd fmla="*/ 1480348 w 4713748" name="connsiteX5013"/>
                <a:gd fmla="*/ 2397141 h 2722945" name="connsiteY5013"/>
                <a:gd fmla="*/ 1480140 w 4713748" name="connsiteX5014"/>
                <a:gd fmla="*/ 2396891 h 2722945" name="connsiteY5014"/>
                <a:gd fmla="*/ 1480140 w 4713748" name="connsiteX5015"/>
                <a:gd fmla="*/ 2398949 h 2722945" name="connsiteY5015"/>
                <a:gd fmla="*/ 1477903 w 4713748" name="connsiteX5016"/>
                <a:gd fmla="*/ 2401138 h 2722945" name="connsiteY5016"/>
                <a:gd fmla="*/ 1475666 w 4713748" name="connsiteX5017"/>
                <a:gd fmla="*/ 2401138 h 2722945" name="connsiteY5017"/>
                <a:gd fmla="*/ 1477903 w 4713748" name="connsiteX5018"/>
                <a:gd fmla="*/ 2398949 h 2722945" name="connsiteY5018"/>
                <a:gd fmla="*/ 1475666 w 4713748" name="connsiteX5019"/>
                <a:gd fmla="*/ 2398949 h 2722945" name="connsiteY5019"/>
                <a:gd fmla="*/ 1475666 w 4713748" name="connsiteX5020"/>
                <a:gd fmla="*/ 2396760 h 2722945" name="connsiteY5020"/>
                <a:gd fmla="*/ 1473429 w 4713748" name="connsiteX5021"/>
                <a:gd fmla="*/ 2396760 h 2722945" name="connsiteY5021"/>
                <a:gd fmla="*/ 1471191 w 4713748" name="connsiteX5022"/>
                <a:gd fmla="*/ 2394571 h 2722945" name="connsiteY5022"/>
                <a:gd fmla="*/ 1471191 w 4713748" name="connsiteX5023"/>
                <a:gd fmla="*/ 2396760 h 2722945" name="connsiteY5023"/>
                <a:gd fmla="*/ 1468954 w 4713748" name="connsiteX5024"/>
                <a:gd fmla="*/ 2396760 h 2722945" name="connsiteY5024"/>
                <a:gd fmla="*/ 1467264 w 4713748" name="connsiteX5025"/>
                <a:gd fmla="*/ 2396760 h 2722945" name="connsiteY5025"/>
                <a:gd fmla="*/ 1471772 w 4713748" name="connsiteX5026"/>
                <a:gd fmla="*/ 2408468 h 2722945" name="connsiteY5026"/>
                <a:gd fmla="*/ 1471595 w 4713748" name="connsiteX5027"/>
                <a:gd fmla="*/ 2416254 h 2722945" name="connsiteY5027"/>
                <a:gd fmla="*/ 1486493 w 4713748" name="connsiteX5028"/>
                <a:gd fmla="*/ 2419514 h 2722945" name="connsiteY5028"/>
                <a:gd fmla="*/ 1486757 w 4713748" name="connsiteX5029"/>
                <a:gd fmla="*/ 2418964 h 2722945" name="connsiteY5029"/>
                <a:gd fmla="*/ 1486757 w 4713748" name="connsiteX5030"/>
                <a:gd fmla="*/ 2419572 h 2722945" name="connsiteY5030"/>
                <a:gd fmla="*/ 1491384 w 4713748" name="connsiteX5031"/>
                <a:gd fmla="*/ 2420585 h 2722945" name="connsiteY5031"/>
                <a:gd fmla="*/ 1502643 w 4713748" name="connsiteX5032"/>
                <a:gd fmla="*/ 2425020 h 2722945" name="connsiteY5032"/>
                <a:gd fmla="*/ 1502643 w 4713748" name="connsiteX5033"/>
                <a:gd fmla="*/ 2427237 h 2722945" name="connsiteY5033"/>
                <a:gd fmla="*/ 1504894 w 4713748" name="connsiteX5034"/>
                <a:gd fmla="*/ 2427237 h 2722945" name="connsiteY5034"/>
                <a:gd fmla="*/ 1506947 w 4713748" name="connsiteX5035"/>
                <a:gd fmla="*/ 2429259 h 2722945" name="connsiteY5035"/>
                <a:gd fmla="*/ 1506897 w 4713748" name="connsiteX5036"/>
                <a:gd fmla="*/ 2429119 h 2722945" name="connsiteY5036"/>
                <a:gd fmla="*/ 1481697 w 4713748" name="connsiteX5037"/>
                <a:gd fmla="*/ 2398765 h 2722945" name="connsiteY5037"/>
                <a:gd fmla="*/ 1482472 w 4713748" name="connsiteX5038"/>
                <a:gd fmla="*/ 2398765 h 2722945" name="connsiteY5038"/>
                <a:gd fmla="*/ 1482706 w 4713748" name="connsiteX5039"/>
                <a:gd fmla="*/ 2398533 h 2722945" name="connsiteY5039"/>
                <a:gd fmla="*/ 1483360 w 4713748" name="connsiteX5040"/>
                <a:gd fmla="*/ 2399060 h 2722945" name="connsiteY5040"/>
                <a:gd fmla="*/ 1486913 w 4713748" name="connsiteX5041"/>
                <a:gd fmla="*/ 2403180 h 2722945" name="connsiteY5041"/>
                <a:gd fmla="*/ 1506897 w 4713748" name="connsiteX5042"/>
                <a:gd fmla="*/ 2420841 h 2722945" name="connsiteY5042"/>
                <a:gd fmla="*/ 1509117 w 4713748" name="connsiteX5043"/>
                <a:gd fmla="*/ 2425256 h 2722945" name="connsiteY5043"/>
                <a:gd fmla="*/ 1511649 w 4713748" name="connsiteX5044"/>
                <a:gd fmla="*/ 2431549 h 2722945" name="connsiteY5044"/>
                <a:gd fmla="*/ 1511649 w 4713748" name="connsiteX5045"/>
                <a:gd fmla="*/ 2429455 h 2722945" name="connsiteY5045"/>
                <a:gd fmla="*/ 1513901 w 4713748" name="connsiteX5046"/>
                <a:gd fmla="*/ 2431673 h 2722945" name="connsiteY5046"/>
                <a:gd fmla="*/ 1516153 w 4713748" name="connsiteX5047"/>
                <a:gd fmla="*/ 2433890 h 2722945" name="connsiteY5047"/>
                <a:gd fmla="*/ 1513901 w 4713748" name="connsiteX5048"/>
                <a:gd fmla="*/ 2433890 h 2722945" name="connsiteY5048"/>
                <a:gd fmla="*/ 1513901 w 4713748" name="connsiteX5049"/>
                <a:gd fmla="*/ 2436108 h 2722945" name="connsiteY5049"/>
                <a:gd fmla="*/ 1513901 w 4713748" name="connsiteX5050"/>
                <a:gd fmla="*/ 2438326 h 2722945" name="connsiteY5050"/>
                <a:gd fmla="*/ 1512862 w 4713748" name="connsiteX5051"/>
                <a:gd fmla="*/ 2438838 h 2722945" name="connsiteY5051"/>
                <a:gd fmla="*/ 1514113 w 4713748" name="connsiteX5052"/>
                <a:gd fmla="*/ 2442640 h 2722945" name="connsiteY5052"/>
                <a:gd fmla="*/ 1515364 w 4713748" name="connsiteX5053"/>
                <a:gd fmla="*/ 2452795 h 2722945" name="connsiteY5053"/>
                <a:gd fmla="*/ 1510745 w 4713748" name="connsiteX5054"/>
                <a:gd fmla="*/ 2439880 h 2722945" name="connsiteY5054"/>
                <a:gd fmla="*/ 1509398 w 4713748" name="connsiteX5055"/>
                <a:gd fmla="*/ 2440543 h 2722945" name="connsiteY5055"/>
                <a:gd fmla="*/ 1507146 w 4713748" name="connsiteX5056"/>
                <a:gd fmla="*/ 2440543 h 2722945" name="connsiteY5056"/>
                <a:gd fmla="*/ 1504894 w 4713748" name="connsiteX5057"/>
                <a:gd fmla="*/ 2440543 h 2722945" name="connsiteY5057"/>
                <a:gd fmla="*/ 1504894 w 4713748" name="connsiteX5058"/>
                <a:gd fmla="*/ 2438326 h 2722945" name="connsiteY5058"/>
                <a:gd fmla="*/ 1504894 w 4713748" name="connsiteX5059"/>
                <a:gd fmla="*/ 2436108 h 2722945" name="connsiteY5059"/>
                <a:gd fmla="*/ 1504894 w 4713748" name="connsiteX5060"/>
                <a:gd fmla="*/ 2433890 h 2722945" name="connsiteY5060"/>
                <a:gd fmla="*/ 1502643 w 4713748" name="connsiteX5061"/>
                <a:gd fmla="*/ 2431673 h 2722945" name="connsiteY5061"/>
                <a:gd fmla="*/ 1500391 w 4713748" name="connsiteX5062"/>
                <a:gd fmla="*/ 2429455 h 2722945" name="connsiteY5062"/>
                <a:gd fmla="*/ 1498139 w 4713748" name="connsiteX5063"/>
                <a:gd fmla="*/ 2429455 h 2722945" name="connsiteY5063"/>
                <a:gd fmla="*/ 1495887 w 4713748" name="connsiteX5064"/>
                <a:gd fmla="*/ 2429455 h 2722945" name="connsiteY5064"/>
                <a:gd fmla="*/ 1493636 w 4713748" name="connsiteX5065"/>
                <a:gd fmla="*/ 2429455 h 2722945" name="connsiteY5065"/>
                <a:gd fmla="*/ 1493636 w 4713748" name="connsiteX5066"/>
                <a:gd fmla="*/ 2427237 h 2722945" name="connsiteY5066"/>
                <a:gd fmla="*/ 1491384 w 4713748" name="connsiteX5067"/>
                <a:gd fmla="*/ 2425020 h 2722945" name="connsiteY5067"/>
                <a:gd fmla="*/ 1486881 w 4713748" name="connsiteX5068"/>
                <a:gd fmla="*/ 2422802 h 2722945" name="connsiteY5068"/>
                <a:gd fmla="*/ 1486757 w 4713748" name="connsiteX5069"/>
                <a:gd fmla="*/ 2422762 h 2722945" name="connsiteY5069"/>
                <a:gd fmla="*/ 1486757 w 4713748" name="connsiteX5070"/>
                <a:gd fmla="*/ 2423385 h 2722945" name="connsiteY5070"/>
                <a:gd fmla="*/ 1486534 w 4713748" name="connsiteX5071"/>
                <a:gd fmla="*/ 2423826 h 2722945" name="connsiteY5071"/>
                <a:gd fmla="*/ 1491384 w 4713748" name="connsiteX5072"/>
                <a:gd fmla="*/ 2425020 h 2722945" name="connsiteY5072"/>
                <a:gd fmla="*/ 1486881 w 4713748" name="connsiteX5073"/>
                <a:gd fmla="*/ 2427237 h 2722945" name="connsiteY5073"/>
                <a:gd fmla="*/ 1485325 w 4713748" name="connsiteX5074"/>
                <a:gd fmla="*/ 2426216 h 2722945" name="connsiteY5074"/>
                <a:gd fmla="*/ 1480155 w 4713748" name="connsiteX5075"/>
                <a:gd fmla="*/ 2436440 h 2722945" name="connsiteY5075"/>
                <a:gd fmla="*/ 1479052 w 4713748" name="connsiteX5076"/>
                <a:gd fmla="*/ 2438999 h 2722945" name="connsiteY5076"/>
                <a:gd fmla="*/ 1482596 w 4713748" name="connsiteX5077"/>
                <a:gd fmla="*/ 2440778 h 2722945" name="connsiteY5077"/>
                <a:gd fmla="*/ 1489257 w 4713748" name="connsiteX5078"/>
                <a:gd fmla="*/ 2445234 h 2722945" name="connsiteY5078"/>
                <a:gd fmla="*/ 1489257 w 4713748" name="connsiteX5079"/>
                <a:gd fmla="*/ 2443006 h 2722945" name="connsiteY5079"/>
                <a:gd fmla="*/ 1491478 w 4713748" name="connsiteX5080"/>
                <a:gd fmla="*/ 2445234 h 2722945" name="connsiteY5080"/>
                <a:gd fmla="*/ 1493324 w 4713748" name="connsiteX5081"/>
                <a:gd fmla="*/ 2443382 h 2722945" name="connsiteY5081"/>
                <a:gd fmla="*/ 1493324 w 4713748" name="connsiteX5082"/>
                <a:gd fmla="*/ 2441068 h 2722945" name="connsiteY5082"/>
                <a:gd fmla="*/ 1496178 w 4713748" name="connsiteX5083"/>
                <a:gd fmla="*/ 2442509 h 2722945" name="connsiteY5083"/>
                <a:gd fmla="*/ 1504800 w 4713748" name="connsiteX5084"/>
                <a:gd fmla="*/ 2440778 h 2722945" name="connsiteY5084"/>
                <a:gd fmla="*/ 1504800 w 4713748" name="connsiteX5085"/>
                <a:gd fmla="*/ 2443006 h 2722945" name="connsiteY5085"/>
                <a:gd fmla="*/ 1507021 w 4713748" name="connsiteX5086"/>
                <a:gd fmla="*/ 2443006 h 2722945" name="connsiteY5086"/>
                <a:gd fmla="*/ 1511462 w 4713748" name="connsiteX5087"/>
                <a:gd fmla="*/ 2443006 h 2722945" name="connsiteY5087"/>
                <a:gd fmla="*/ 1511462 w 4713748" name="connsiteX5088"/>
                <a:gd fmla="*/ 2447462 h 2722945" name="connsiteY5088"/>
                <a:gd fmla="*/ 1511462 w 4713748" name="connsiteX5089"/>
                <a:gd fmla="*/ 2449691 h 2722945" name="connsiteY5089"/>
                <a:gd fmla="*/ 1510809 w 4713748" name="connsiteX5090"/>
                <a:gd fmla="*/ 2450127 h 2722945" name="connsiteY5090"/>
                <a:gd fmla="*/ 1511580 w 4713748" name="connsiteX5091"/>
                <a:gd fmla="*/ 2450127 h 2722945" name="connsiteY5091"/>
                <a:gd fmla="*/ 1511580 w 4713748" name="connsiteX5092"/>
                <a:gd fmla="*/ 2452350 h 2722945" name="connsiteY5092"/>
                <a:gd fmla="*/ 1513808 w 4713748" name="connsiteX5093"/>
                <a:gd fmla="*/ 2452350 h 2722945" name="connsiteY5093"/>
                <a:gd fmla="*/ 1514365 w 4713748" name="connsiteX5094"/>
                <a:gd fmla="*/ 2453462 h 2722945" name="connsiteY5094"/>
                <a:gd fmla="*/ 1518007 w 4713748" name="connsiteX5095"/>
                <a:gd fmla="*/ 2460729 h 2722945" name="connsiteY5095"/>
                <a:gd fmla="*/ 1522071 w 4713748" name="connsiteX5096"/>
                <a:gd fmla="*/ 2460729 h 2722945" name="connsiteY5096"/>
                <a:gd fmla="*/ 1526546 w 4713748" name="connsiteX5097"/>
                <a:gd fmla="*/ 2462938 h 2722945" name="connsiteY5097"/>
                <a:gd fmla="*/ 1528783 w 4713748" name="connsiteX5098"/>
                <a:gd fmla="*/ 2465148 h 2722945" name="connsiteY5098"/>
                <a:gd fmla="*/ 1531021 w 4713748" name="connsiteX5099"/>
                <a:gd fmla="*/ 2465148 h 2722945" name="connsiteY5099"/>
                <a:gd fmla="*/ 1533258 w 4713748" name="connsiteX5100"/>
                <a:gd fmla="*/ 2465148 h 2722945" name="connsiteY5100"/>
                <a:gd fmla="*/ 1542207 w 4713748" name="connsiteX5101"/>
                <a:gd fmla="*/ 2467357 h 2722945" name="connsiteY5101"/>
                <a:gd fmla="*/ 1555631 w 4713748" name="connsiteX5102"/>
                <a:gd fmla="*/ 2465148 h 2722945" name="connsiteY5102"/>
                <a:gd fmla="*/ 1566817 w 4713748" name="connsiteX5103"/>
                <a:gd fmla="*/ 2460729 h 2722945" name="connsiteY5103"/>
                <a:gd fmla="*/ 1571292 w 4713748" name="connsiteX5104"/>
                <a:gd fmla="*/ 2456310 h 2722945" name="connsiteY5104"/>
                <a:gd fmla="*/ 1575766 w 4713748" name="connsiteX5105"/>
                <a:gd fmla="*/ 2449682 h 2722945" name="connsiteY5105"/>
                <a:gd fmla="*/ 1578003 w 4713748" name="connsiteX5106"/>
                <a:gd fmla="*/ 2443054 h 2722945" name="connsiteY5106"/>
                <a:gd fmla="*/ 1580241 w 4713748" name="connsiteX5107"/>
                <a:gd fmla="*/ 2440845 h 2722945" name="connsiteY5107"/>
                <a:gd fmla="*/ 1580241 w 4713748" name="connsiteX5108"/>
                <a:gd fmla="*/ 2438636 h 2722945" name="connsiteY5108"/>
                <a:gd fmla="*/ 1584715 w 4713748" name="connsiteX5109"/>
                <a:gd fmla="*/ 2434217 h 2722945" name="connsiteY5109"/>
                <a:gd fmla="*/ 1586614 w 4713748" name="connsiteX5110"/>
                <a:gd fmla="*/ 2428593 h 2722945" name="connsiteY5110"/>
                <a:gd fmla="*/ 1585554 w 4713748" name="connsiteX5111"/>
                <a:gd fmla="*/ 2445540 h 2722945" name="connsiteY5111"/>
                <a:gd fmla="*/ 1569054 w 4713748" name="connsiteX5112"/>
                <a:gd fmla="*/ 2462938 h 2722945" name="connsiteY5112"/>
                <a:gd fmla="*/ 1566817 w 4713748" name="connsiteX5113"/>
                <a:gd fmla="*/ 2465148 h 2722945" name="connsiteY5113"/>
                <a:gd fmla="*/ 1562343 w 4713748" name="connsiteX5114"/>
                <a:gd fmla="*/ 2467357 h 2722945" name="connsiteY5114"/>
                <a:gd fmla="*/ 1551156 w 4713748" name="connsiteX5115"/>
                <a:gd fmla="*/ 2471776 h 2722945" name="connsiteY5115"/>
                <a:gd fmla="*/ 1544444 w 4713748" name="connsiteX5116"/>
                <a:gd fmla="*/ 2473985 h 2722945" name="connsiteY5116"/>
                <a:gd fmla="*/ 1535495 w 4713748" name="connsiteX5117"/>
                <a:gd fmla="*/ 2473985 h 2722945" name="connsiteY5117"/>
                <a:gd fmla="*/ 1533258 w 4713748" name="connsiteX5118"/>
                <a:gd fmla="*/ 2476194 h 2722945" name="connsiteY5118"/>
                <a:gd fmla="*/ 1531021 w 4713748" name="connsiteX5119"/>
                <a:gd fmla="*/ 2473985 h 2722945" name="connsiteY5119"/>
                <a:gd fmla="*/ 1528783 w 4713748" name="connsiteX5120"/>
                <a:gd fmla="*/ 2476194 h 2722945" name="connsiteY5120"/>
                <a:gd fmla="*/ 1518264 w 4713748" name="connsiteX5121"/>
                <a:gd fmla="*/ 2471000 h 2722945" name="connsiteY5121"/>
                <a:gd fmla="*/ 1518264 w 4713748" name="connsiteX5122"/>
                <a:gd fmla="*/ 2472356 h 2722945" name="connsiteY5122"/>
                <a:gd fmla="*/ 1518264 w 4713748" name="connsiteX5123"/>
                <a:gd fmla="*/ 2474579 h 2722945" name="connsiteY5123"/>
                <a:gd fmla="*/ 1520493 w 4713748" name="connsiteX5124"/>
                <a:gd fmla="*/ 2481247 h 2722945" name="connsiteY5124"/>
                <a:gd fmla="*/ 1520493 w 4713748" name="connsiteX5125"/>
                <a:gd fmla="*/ 2484247 h 2722945" name="connsiteY5125"/>
                <a:gd fmla="*/ 1520948 w 4713748" name="connsiteX5126"/>
                <a:gd fmla="*/ 2484871 h 2722945" name="connsiteY5126"/>
                <a:gd fmla="*/ 1520493 w 4713748" name="connsiteX5127"/>
                <a:gd fmla="*/ 2484335 h 2722945" name="connsiteY5127"/>
                <a:gd fmla="*/ 1520493 w 4713748" name="connsiteX5128"/>
                <a:gd fmla="*/ 2485693 h 2722945" name="connsiteY5128"/>
                <a:gd fmla="*/ 1522721 w 4713748" name="connsiteX5129"/>
                <a:gd fmla="*/ 2505698 h 2722945" name="connsiteY5129"/>
                <a:gd fmla="*/ 1520493 w 4713748" name="connsiteX5130"/>
                <a:gd fmla="*/ 2532373 h 2722945" name="connsiteY5130"/>
                <a:gd fmla="*/ 1519906 w 4713748" name="connsiteX5131"/>
                <a:gd fmla="*/ 2534324 h 2722945" name="connsiteY5131"/>
                <a:gd fmla="*/ 1519972 w 4713748" name="connsiteX5132"/>
                <a:gd fmla="*/ 2534347 h 2722945" name="connsiteY5132"/>
                <a:gd fmla="*/ 1526649 w 4713748" name="connsiteX5133"/>
                <a:gd fmla="*/ 2538760 h 2722945" name="connsiteY5133"/>
                <a:gd fmla="*/ 1531100 w 4713748" name="connsiteX5134"/>
                <a:gd fmla="*/ 2540967 h 2722945" name="connsiteY5134"/>
                <a:gd fmla="*/ 1533325 w 4713748" name="connsiteX5135"/>
                <a:gd fmla="*/ 2545380 h 2722945" name="connsiteY5135"/>
                <a:gd fmla="*/ 1533725 w 4713748" name="connsiteX5136"/>
                <a:gd fmla="*/ 2546025 h 2722945" name="connsiteY5136"/>
                <a:gd fmla="*/ 1531100 w 4713748" name="connsiteX5137"/>
                <a:gd fmla="*/ 2547587 h 2722945" name="connsiteY5137"/>
                <a:gd fmla="*/ 1525434 w 4713748" name="connsiteX5138"/>
                <a:gd fmla="*/ 2547587 h 2722945" name="connsiteY5138"/>
                <a:gd fmla="*/ 1524423 w 4713748" name="connsiteX5139"/>
                <a:gd fmla="*/ 2545380 h 2722945" name="connsiteY5139"/>
                <a:gd fmla="*/ 1517976 w 4713748" name="connsiteX5140"/>
                <a:gd fmla="*/ 2542184 h 2722945" name="connsiteY5140"/>
                <a:gd fmla="*/ 1517683 w 4713748" name="connsiteX5141"/>
                <a:gd fmla="*/ 2541715 h 2722945" name="connsiteY5141"/>
                <a:gd fmla="*/ 1517598 w 4713748" name="connsiteX5142"/>
                <a:gd fmla="*/ 2541997 h 2722945" name="connsiteY5142"/>
                <a:gd fmla="*/ 1517976 w 4713748" name="connsiteX5143"/>
                <a:gd fmla="*/ 2542184 h 2722945" name="connsiteY5143"/>
                <a:gd fmla="*/ 1519972 w 4713748" name="connsiteX5144"/>
                <a:gd fmla="*/ 2545380 h 2722945" name="connsiteY5144"/>
                <a:gd fmla="*/ 1522197 w 4713748" name="connsiteX5145"/>
                <a:gd fmla="*/ 2547587 h 2722945" name="connsiteY5145"/>
                <a:gd fmla="*/ 1525434 w 4713748" name="connsiteX5146"/>
                <a:gd fmla="*/ 2547587 h 2722945" name="connsiteY5146"/>
                <a:gd fmla="*/ 1527554 w 4713748" name="connsiteX5147"/>
                <a:gd fmla="*/ 2552209 h 2722945" name="connsiteY5147"/>
                <a:gd fmla="*/ 1519972 w 4713748" name="connsiteX5148"/>
                <a:gd fmla="*/ 2549793 h 2722945" name="connsiteY5148"/>
                <a:gd fmla="*/ 1516053 w 4713748" name="connsiteX5149"/>
                <a:gd fmla="*/ 2547135 h 2722945" name="connsiteY5149"/>
                <a:gd fmla="*/ 1513808 w 4713748" name="connsiteX5150"/>
                <a:gd fmla="*/ 2554601 h 2722945" name="connsiteY5150"/>
                <a:gd fmla="*/ 1507123 w 4713748" name="connsiteX5151"/>
                <a:gd fmla="*/ 2565715 h 2722945" name="connsiteY5151"/>
                <a:gd fmla="*/ 1493754 w 4713748" name="connsiteX5152"/>
                <a:gd fmla="*/ 2574607 h 2722945" name="connsiteY5152"/>
                <a:gd fmla="*/ 1480384 w 4713748" name="connsiteX5153"/>
                <a:gd fmla="*/ 2579052 h 2722945" name="connsiteY5153"/>
                <a:gd fmla="*/ 1475928 w 4713748" name="connsiteX5154"/>
                <a:gd fmla="*/ 2579052 h 2722945" name="connsiteY5154"/>
                <a:gd fmla="*/ 1469243 w 4713748" name="connsiteX5155"/>
                <a:gd fmla="*/ 2581275 h 2722945" name="connsiteY5155"/>
                <a:gd fmla="*/ 1458102 w 4713748" name="connsiteX5156"/>
                <a:gd fmla="*/ 2576830 h 2722945" name="connsiteY5156"/>
                <a:gd fmla="*/ 1446960 w 4713748" name="connsiteX5157"/>
                <a:gd fmla="*/ 2574607 h 2722945" name="connsiteY5157"/>
                <a:gd fmla="*/ 1444732 w 4713748" name="connsiteX5158"/>
                <a:gd fmla="*/ 2574607 h 2722945" name="connsiteY5158"/>
                <a:gd fmla="*/ 1438047 w 4713748" name="connsiteX5159"/>
                <a:gd fmla="*/ 2570161 h 2722945" name="connsiteY5159"/>
                <a:gd fmla="*/ 1424678 w 4713748" name="connsiteX5160"/>
                <a:gd fmla="*/ 2556824 h 2722945" name="connsiteY5160"/>
                <a:gd fmla="*/ 1435819 w 4713748" name="connsiteX5161"/>
                <a:gd fmla="*/ 2496807 h 2722945" name="connsiteY5161"/>
                <a:gd fmla="*/ 1435819 w 4713748" name="connsiteX5162"/>
                <a:gd fmla="*/ 2499030 h 2722945" name="connsiteY5162"/>
                <a:gd fmla="*/ 1433591 w 4713748" name="connsiteX5163"/>
                <a:gd fmla="*/ 2503476 h 2722945" name="connsiteY5163"/>
                <a:gd fmla="*/ 1433591 w 4713748" name="connsiteX5164"/>
                <a:gd fmla="*/ 2501253 h 2722945" name="connsiteY5164"/>
                <a:gd fmla="*/ 1432511 w 4713748" name="connsiteX5165"/>
                <a:gd fmla="*/ 2505629 h 2722945" name="connsiteY5165"/>
                <a:gd fmla="*/ 1429134 w 4713748" name="connsiteX5166"/>
                <a:gd fmla="*/ 2512367 h 2722945" name="connsiteY5166"/>
                <a:gd fmla="*/ 1426906 w 4713748" name="connsiteX5167"/>
                <a:gd fmla="*/ 2523481 h 2722945" name="connsiteY5167"/>
                <a:gd fmla="*/ 1425241 w 4713748" name="connsiteX5168"/>
                <a:gd fmla="*/ 2535108 h 2722945" name="connsiteY5168"/>
                <a:gd fmla="*/ 1424956 w 4713748" name="connsiteX5169"/>
                <a:gd fmla="*/ 2536263 h 2722945" name="connsiteY5169"/>
                <a:gd fmla="*/ 1425010 w 4713748" name="connsiteX5170"/>
                <a:gd fmla="*/ 2536721 h 2722945" name="connsiteY5170"/>
                <a:gd fmla="*/ 1424678 w 4713748" name="connsiteX5171"/>
                <a:gd fmla="*/ 2539041 h 2722945" name="connsiteY5171"/>
                <a:gd fmla="*/ 1425090 w 4713748" name="connsiteX5172"/>
                <a:gd fmla="*/ 2537398 h 2722945" name="connsiteY5172"/>
                <a:gd fmla="*/ 1425783 w 4713748" name="connsiteX5173"/>
                <a:gd fmla="*/ 2543304 h 2722945" name="connsiteY5173"/>
                <a:gd fmla="*/ 1424678 w 4713748" name="connsiteX5174"/>
                <a:gd fmla="*/ 2547933 h 2722945" name="connsiteY5174"/>
                <a:gd fmla="*/ 1438047 w 4713748" name="connsiteX5175"/>
                <a:gd fmla="*/ 2567938 h 2722945" name="connsiteY5175"/>
                <a:gd fmla="*/ 1427010 w 4713748" name="connsiteX5176"/>
                <a:gd fmla="*/ 2553768 h 2722945" name="connsiteY5176"/>
                <a:gd fmla="*/ 1425783 w 4713748" name="connsiteX5177"/>
                <a:gd fmla="*/ 2543304 h 2722945" name="connsiteY5177"/>
                <a:gd fmla="*/ 1428872 w 4713748" name="connsiteX5178"/>
                <a:gd fmla="*/ 2530361 h 2722945" name="connsiteY5178"/>
                <a:gd fmla="*/ 1429030 w 4713748" name="connsiteX5179"/>
                <a:gd fmla="*/ 2549183 h 2722945" name="connsiteY5179"/>
                <a:gd fmla="*/ 1440276 w 4713748" name="connsiteX5180"/>
                <a:gd fmla="*/ 2565715 h 2722945" name="connsiteY5180"/>
                <a:gd fmla="*/ 1509351 w 4713748" name="connsiteX5181"/>
                <a:gd fmla="*/ 2552378 h 2722945" name="connsiteY5181"/>
                <a:gd fmla="*/ 1511580 w 4713748" name="connsiteX5182"/>
                <a:gd fmla="*/ 2547933 h 2722945" name="connsiteY5182"/>
                <a:gd fmla="*/ 1512547 w 4713748" name="connsiteX5183"/>
                <a:gd fmla="*/ 2543108 h 2722945" name="connsiteY5183"/>
                <a:gd fmla="*/ 1511070 w 4713748" name="connsiteX5184"/>
                <a:gd fmla="*/ 2540967 h 2722945" name="connsiteY5184"/>
                <a:gd fmla="*/ 1508844 w 4713748" name="connsiteX5185"/>
                <a:gd fmla="*/ 2536554 h 2722945" name="connsiteY5185"/>
                <a:gd fmla="*/ 1514129 w 4713748" name="connsiteX5186"/>
                <a:gd fmla="*/ 2533934 h 2722945" name="connsiteY5186"/>
                <a:gd fmla="*/ 1516036 w 4713748" name="connsiteX5187"/>
                <a:gd fmla="*/ 2516813 h 2722945" name="connsiteY5187"/>
                <a:gd fmla="*/ 1516036 w 4713748" name="connsiteX5188"/>
                <a:gd fmla="*/ 2507921 h 2722945" name="connsiteY5188"/>
                <a:gd fmla="*/ 1513808 w 4713748" name="connsiteX5189"/>
                <a:gd fmla="*/ 2490139 h 2722945" name="connsiteY5189"/>
                <a:gd fmla="*/ 1511580 w 4713748" name="connsiteX5190"/>
                <a:gd fmla="*/ 2490139 h 2722945" name="connsiteY5190"/>
                <a:gd fmla="*/ 1511580 w 4713748" name="connsiteX5191"/>
                <a:gd fmla="*/ 2485693 h 2722945" name="connsiteY5191"/>
                <a:gd fmla="*/ 1509351 w 4713748" name="connsiteX5192"/>
                <a:gd fmla="*/ 2481247 h 2722945" name="connsiteY5192"/>
                <a:gd fmla="*/ 1504895 w 4713748" name="connsiteX5193"/>
                <a:gd fmla="*/ 2459019 h 2722945" name="connsiteY5193"/>
                <a:gd fmla="*/ 1504895 w 4713748" name="connsiteX5194"/>
                <a:gd fmla="*/ 2456796 h 2722945" name="connsiteY5194"/>
                <a:gd fmla="*/ 1507123 w 4713748" name="connsiteX5195"/>
                <a:gd fmla="*/ 2456796 h 2722945" name="connsiteY5195"/>
                <a:gd fmla="*/ 1506221 w 4713748" name="connsiteX5196"/>
                <a:gd fmla="*/ 2453197 h 2722945" name="connsiteY5196"/>
                <a:gd fmla="*/ 1504800 w 4713748" name="connsiteX5197"/>
                <a:gd fmla="*/ 2454147 h 2722945" name="connsiteY5197"/>
                <a:gd fmla="*/ 1502081 w 4713748" name="connsiteX5198"/>
                <a:gd fmla="*/ 2455512 h 2722945" name="connsiteY5198"/>
                <a:gd fmla="*/ 1502081 w 4713748" name="connsiteX5199"/>
                <a:gd fmla="*/ 2458751 h 2722945" name="connsiteY5199"/>
                <a:gd fmla="*/ 1502081 w 4713748" name="connsiteX5200"/>
                <a:gd fmla="*/ 2460961 h 2722945" name="connsiteY5200"/>
                <a:gd fmla="*/ 1502081 w 4713748" name="connsiteX5201"/>
                <a:gd fmla="*/ 2462242 h 2722945" name="connsiteY5201"/>
                <a:gd fmla="*/ 1504800 w 4713748" name="connsiteX5202"/>
                <a:gd fmla="*/ 2463060 h 2722945" name="connsiteY5202"/>
                <a:gd fmla="*/ 1502081 w 4713748" name="connsiteX5203"/>
                <a:gd fmla="*/ 2463060 h 2722945" name="connsiteY5203"/>
                <a:gd fmla="*/ 1502081 w 4713748" name="connsiteX5204"/>
                <a:gd fmla="*/ 2463171 h 2722945" name="connsiteY5204"/>
                <a:gd fmla="*/ 1499892 w 4713748" name="connsiteX5205"/>
                <a:gd fmla="*/ 2463171 h 2722945" name="connsiteY5205"/>
                <a:gd fmla="*/ 1502081 w 4713748" name="connsiteX5206"/>
                <a:gd fmla="*/ 2467592 h 2722945" name="connsiteY5206"/>
                <a:gd fmla="*/ 1502081 w 4713748" name="connsiteX5207"/>
                <a:gd fmla="*/ 2472013 h 2722945" name="connsiteY5207"/>
                <a:gd fmla="*/ 1499892 w 4713748" name="connsiteX5208"/>
                <a:gd fmla="*/ 2485275 h 2722945" name="connsiteY5208"/>
                <a:gd fmla="*/ 1499892 w 4713748" name="connsiteX5209"/>
                <a:gd fmla="*/ 2507378 h 2722945" name="connsiteY5209"/>
                <a:gd fmla="*/ 1495513 w 4713748" name="connsiteX5210"/>
                <a:gd fmla="*/ 2522851 h 2722945" name="connsiteY5210"/>
                <a:gd fmla="*/ 1493324 w 4713748" name="connsiteX5211"/>
                <a:gd fmla="*/ 2531692 h 2722945" name="connsiteY5211"/>
                <a:gd fmla="*/ 1484567 w 4713748" name="connsiteX5212"/>
                <a:gd fmla="*/ 2544955 h 2722945" name="connsiteY5212"/>
                <a:gd fmla="*/ 1475811 w 4713748" name="connsiteX5213"/>
                <a:gd fmla="*/ 2547165 h 2722945" name="connsiteY5213"/>
                <a:gd fmla="*/ 1471432 w 4713748" name="connsiteX5214"/>
                <a:gd fmla="*/ 2547165 h 2722945" name="connsiteY5214"/>
                <a:gd fmla="*/ 1464865 w 4713748" name="connsiteX5215"/>
                <a:gd fmla="*/ 2547165 h 2722945" name="connsiteY5215"/>
                <a:gd fmla="*/ 1458297 w 4713748" name="connsiteX5216"/>
                <a:gd fmla="*/ 2540534 h 2722945" name="connsiteY5216"/>
                <a:gd fmla="*/ 1453919 w 4713748" name="connsiteX5217"/>
                <a:gd fmla="*/ 2531692 h 2722945" name="connsiteY5217"/>
                <a:gd fmla="*/ 1453919 w 4713748" name="connsiteX5218"/>
                <a:gd fmla="*/ 2529482 h 2722945" name="connsiteY5218"/>
                <a:gd fmla="*/ 1451730 w 4713748" name="connsiteX5219"/>
                <a:gd fmla="*/ 2525061 h 2722945" name="connsiteY5219"/>
                <a:gd fmla="*/ 1451730 w 4713748" name="connsiteX5220"/>
                <a:gd fmla="*/ 2509589 h 2722945" name="connsiteY5220"/>
                <a:gd fmla="*/ 1464865 w 4713748" name="connsiteX5221"/>
                <a:gd fmla="*/ 2465382 h 2722945" name="connsiteY5221"/>
                <a:gd fmla="*/ 1464865 w 4713748" name="connsiteX5222"/>
                <a:gd fmla="*/ 2467592 h 2722945" name="connsiteY5222"/>
                <a:gd fmla="*/ 1462676 w 4713748" name="connsiteX5223"/>
                <a:gd fmla="*/ 2469802 h 2722945" name="connsiteY5223"/>
                <a:gd fmla="*/ 1460487 w 4713748" name="connsiteX5224"/>
                <a:gd fmla="*/ 2476434 h 2722945" name="connsiteY5224"/>
                <a:gd fmla="*/ 1460213 w 4713748" name="connsiteX5225"/>
                <a:gd fmla="*/ 2477539 h 2722945" name="connsiteY5225"/>
                <a:gd fmla="*/ 1459757 w 4713748" name="connsiteX5226"/>
                <a:gd fmla="*/ 2479380 h 2722945" name="connsiteY5226"/>
                <a:gd fmla="*/ 1453919 w 4713748" name="connsiteX5227"/>
                <a:gd fmla="*/ 2498537 h 2722945" name="connsiteY5227"/>
                <a:gd fmla="*/ 1458297 w 4713748" name="connsiteX5228"/>
                <a:gd fmla="*/ 2485275 h 2722945" name="connsiteY5228"/>
                <a:gd fmla="*/ 1459757 w 4713748" name="connsiteX5229"/>
                <a:gd fmla="*/ 2479380 h 2722945" name="connsiteY5229"/>
                <a:gd fmla="*/ 1462676 w 4713748" name="connsiteX5230"/>
                <a:gd fmla="*/ 2469802 h 2722945" name="connsiteY5230"/>
                <a:gd fmla="*/ 1455835 w 4713748" name="connsiteX5231"/>
                <a:gd fmla="*/ 2496327 h 2722945" name="connsiteY5231"/>
                <a:gd fmla="*/ 1455617 w 4713748" name="connsiteX5232"/>
                <a:gd fmla="*/ 2499340 h 2722945" name="connsiteY5232"/>
                <a:gd fmla="*/ 1453919 w 4713748" name="connsiteX5233"/>
                <a:gd fmla="*/ 2505168 h 2722945" name="connsiteY5233"/>
                <a:gd fmla="*/ 1453919 w 4713748" name="connsiteX5234"/>
                <a:gd fmla="*/ 2522851 h 2722945" name="connsiteY5234"/>
                <a:gd fmla="*/ 1455617 w 4713748" name="connsiteX5235"/>
                <a:gd fmla="*/ 2499340 h 2722945" name="connsiteY5235"/>
                <a:gd fmla="*/ 1464865 w 4713748" name="connsiteX5236"/>
                <a:gd fmla="*/ 2467592 h 2722945" name="connsiteY5236"/>
                <a:gd fmla="*/ 1469243 w 4713748" name="connsiteX5237"/>
                <a:gd fmla="*/ 2458751 h 2722945" name="connsiteY5237"/>
                <a:gd fmla="*/ 1472645 w 4713748" name="connsiteX5238"/>
                <a:gd fmla="*/ 2450378 h 2722945" name="connsiteY5238"/>
                <a:gd fmla="*/ 1472581 w 4713748" name="connsiteX5239"/>
                <a:gd fmla="*/ 2450326 h 2722945" name="connsiteY5239"/>
                <a:gd fmla="*/ 1469243 w 4713748" name="connsiteX5240"/>
                <a:gd fmla="*/ 2458751 h 2722945" name="connsiteY5240"/>
                <a:gd fmla="*/ 1464865 w 4713748" name="connsiteX5241"/>
                <a:gd fmla="*/ 2467592 h 2722945" name="connsiteY5241"/>
                <a:gd fmla="*/ 1467054 w 4713748" name="connsiteX5242"/>
                <a:gd fmla="*/ 2460961 h 2722945" name="connsiteY5242"/>
                <a:gd fmla="*/ 1472396 w 4713748" name="connsiteX5243"/>
                <a:gd fmla="*/ 2450175 h 2722945" name="connsiteY5243"/>
                <a:gd fmla="*/ 1472292 w 4713748" name="connsiteX5244"/>
                <a:gd fmla="*/ 2450091 h 2722945" name="connsiteY5244"/>
                <a:gd fmla="*/ 1465367 w 4713748" name="connsiteX5245"/>
                <a:gd fmla="*/ 2444471 h 2722945" name="connsiteY5245"/>
                <a:gd fmla="*/ 1458102 w 4713748" name="connsiteX5246"/>
                <a:gd fmla="*/ 2458741 h 2722945" name="connsiteY5246"/>
                <a:gd fmla="*/ 1442504 w 4713748" name="connsiteX5247"/>
                <a:gd fmla="*/ 2487916 h 2722945" name="connsiteY5247"/>
                <a:gd fmla="*/ 1449189 w 4713748" name="connsiteX5248"/>
                <a:gd fmla="*/ 2474579 h 2722945" name="connsiteY5248"/>
                <a:gd fmla="*/ 1447489 w 4713748" name="connsiteX5249"/>
                <a:gd fmla="*/ 2477546 h 2722945" name="connsiteY5249"/>
                <a:gd fmla="*/ 1455595 w 4713748" name="connsiteX5250"/>
                <a:gd fmla="*/ 2460686 h 2722945" name="connsiteY5250"/>
                <a:gd fmla="*/ 1462245 w 4713748" name="connsiteX5251"/>
                <a:gd fmla="*/ 2446654 h 2722945" name="connsiteY5251"/>
                <a:gd fmla="*/ 1463883 w 4713748" name="connsiteX5252"/>
                <a:gd fmla="*/ 2443267 h 2722945" name="connsiteY5252"/>
                <a:gd fmla="*/ 1459470 w 4713748" name="connsiteX5253"/>
                <a:gd fmla="*/ 2439686 h 2722945" name="connsiteY5253"/>
                <a:gd fmla="*/ 1453462 w 4713748" name="connsiteX5254"/>
                <a:gd fmla="*/ 2441287 h 2722945" name="connsiteY5254"/>
                <a:gd fmla="*/ 1457672 w 4713748" name="connsiteX5255"/>
                <a:gd fmla="*/ 2443358 h 2722945" name="connsiteY5255"/>
                <a:gd fmla="*/ 1455483 w 4713748" name="connsiteX5256"/>
                <a:gd fmla="*/ 2443358 h 2722945" name="connsiteY5256"/>
                <a:gd fmla="*/ 1452712 w 4713748" name="connsiteX5257"/>
                <a:gd fmla="*/ 2441487 h 2722945" name="connsiteY5257"/>
                <a:gd fmla="*/ 1448364 w 4713748" name="connsiteX5258"/>
                <a:gd fmla="*/ 2442645 h 2722945" name="connsiteY5258"/>
                <a:gd fmla="*/ 1422312 w 4713748" name="connsiteX5259"/>
                <a:gd fmla="*/ 2445323 h 2722945" name="connsiteY5259"/>
                <a:gd fmla="*/ 1399212 w 4713748" name="connsiteX5260"/>
                <a:gd fmla="*/ 2440539 h 2722945" name="connsiteY5260"/>
                <a:gd fmla="*/ 1400497 w 4713748" name="connsiteX5261"/>
                <a:gd fmla="*/ 2443117 h 2722945" name="connsiteY5261"/>
                <a:gd fmla="*/ 1400497 w 4713748" name="connsiteX5262"/>
                <a:gd fmla="*/ 2445342 h 2722945" name="connsiteY5262"/>
                <a:gd fmla="*/ 1400497 w 4713748" name="connsiteX5263"/>
                <a:gd fmla="*/ 2447567 h 2722945" name="connsiteY5263"/>
                <a:gd fmla="*/ 1398279 w 4713748" name="connsiteX5264"/>
                <a:gd fmla="*/ 2452017 h 2722945" name="connsiteY5264"/>
                <a:gd fmla="*/ 1396061 w 4713748" name="connsiteX5265"/>
                <a:gd fmla="*/ 2456466 h 2722945" name="connsiteY5265"/>
                <a:gd fmla="*/ 1393844 w 4713748" name="connsiteX5266"/>
                <a:gd fmla="*/ 2456466 h 2722945" name="connsiteY5266"/>
                <a:gd fmla="*/ 1393844 w 4713748" name="connsiteX5267"/>
                <a:gd fmla="*/ 2458691 h 2722945" name="connsiteY5267"/>
                <a:gd fmla="*/ 1391626 w 4713748" name="connsiteX5268"/>
                <a:gd fmla="*/ 2463141 h 2722945" name="connsiteY5268"/>
                <a:gd fmla="*/ 1391626 w 4713748" name="connsiteX5269"/>
                <a:gd fmla="*/ 2465366 h 2722945" name="connsiteY5269"/>
                <a:gd fmla="*/ 1387191 w 4713748" name="connsiteX5270"/>
                <a:gd fmla="*/ 2478715 h 2722945" name="connsiteY5270"/>
                <a:gd fmla="*/ 1384973 w 4713748" name="connsiteX5271"/>
                <a:gd fmla="*/ 2485390 h 2722945" name="connsiteY5271"/>
                <a:gd fmla="*/ 1393844 w 4713748" name="connsiteX5272"/>
                <a:gd fmla="*/ 2489840 h 2722945" name="connsiteY5272"/>
                <a:gd fmla="*/ 1404932 w 4713748" name="connsiteX5273"/>
                <a:gd fmla="*/ 2500964 h 2722945" name="connsiteY5273"/>
                <a:gd fmla="*/ 1413802 w 4713748" name="connsiteX5274"/>
                <a:gd fmla="*/ 2503189 h 2722945" name="connsiteY5274"/>
                <a:gd fmla="*/ 1416020 w 4713748" name="connsiteX5275"/>
                <a:gd fmla="*/ 2503189 h 2722945" name="connsiteY5275"/>
                <a:gd fmla="*/ 1413802 w 4713748" name="connsiteX5276"/>
                <a:gd fmla="*/ 2509864 h 2722945" name="connsiteY5276"/>
                <a:gd fmla="*/ 1409367 w 4713748" name="connsiteX5277"/>
                <a:gd fmla="*/ 2512089 h 2722945" name="connsiteY5277"/>
                <a:gd fmla="*/ 1402714 w 4713748" name="connsiteX5278"/>
                <a:gd fmla="*/ 2516539 h 2722945" name="connsiteY5278"/>
                <a:gd fmla="*/ 1400497 w 4713748" name="connsiteX5279"/>
                <a:gd fmla="*/ 2518764 h 2722945" name="connsiteY5279"/>
                <a:gd fmla="*/ 1396061 w 4713748" name="connsiteX5280"/>
                <a:gd fmla="*/ 2520989 h 2722945" name="connsiteY5280"/>
                <a:gd fmla="*/ 1389409 w 4713748" name="connsiteX5281"/>
                <a:gd fmla="*/ 2523213 h 2722945" name="connsiteY5281"/>
                <a:gd fmla="*/ 1384973 w 4713748" name="connsiteX5282"/>
                <a:gd fmla="*/ 2529888 h 2722945" name="connsiteY5282"/>
                <a:gd fmla="*/ 1384973 w 4713748" name="connsiteX5283"/>
                <a:gd fmla="*/ 2532113 h 2722945" name="connsiteY5283"/>
                <a:gd fmla="*/ 1384973 w 4713748" name="connsiteX5284"/>
                <a:gd fmla="*/ 2536563 h 2722945" name="connsiteY5284"/>
                <a:gd fmla="*/ 1382756 w 4713748" name="connsiteX5285"/>
                <a:gd fmla="*/ 2547687 h 2722945" name="connsiteY5285"/>
                <a:gd fmla="*/ 1383310 w 4713748" name="connsiteX5286"/>
                <a:gd fmla="*/ 2555718 h 2722945" name="connsiteY5286"/>
                <a:gd fmla="*/ 1384875 w 4713748" name="connsiteX5287"/>
                <a:gd fmla="*/ 2560218 h 2722945" name="connsiteY5287"/>
                <a:gd fmla="*/ 1382530 w 4713748" name="connsiteX5288"/>
                <a:gd fmla="*/ 2555848 h 2722945" name="connsiteY5288"/>
                <a:gd fmla="*/ 1382756 w 4713748" name="connsiteX5289"/>
                <a:gd fmla="*/ 2536563 h 2722945" name="connsiteY5289"/>
                <a:gd fmla="*/ 1380538 w 4713748" name="connsiteX5290"/>
                <a:gd fmla="*/ 2552137 h 2722945" name="connsiteY5290"/>
                <a:gd fmla="*/ 1382530 w 4713748" name="connsiteX5291"/>
                <a:gd fmla="*/ 2555848 h 2722945" name="connsiteY5291"/>
                <a:gd fmla="*/ 1382526 w 4713748" name="connsiteX5292"/>
                <a:gd fmla="*/ 2556127 h 2722945" name="connsiteY5292"/>
                <a:gd fmla="*/ 1382479 w 4713748" name="connsiteX5293"/>
                <a:gd fmla="*/ 2560202 h 2722945" name="connsiteY5293"/>
                <a:gd fmla="*/ 1383961 w 4713748" name="connsiteX5294"/>
                <a:gd fmla="*/ 2562633 h 2722945" name="connsiteY5294"/>
                <a:gd fmla="*/ 1384973 w 4713748" name="connsiteX5295"/>
                <a:gd fmla="*/ 2567711 h 2722945" name="connsiteY5295"/>
                <a:gd fmla="*/ 1389409 w 4713748" name="connsiteX5296"/>
                <a:gd fmla="*/ 2574386 h 2722945" name="connsiteY5296"/>
                <a:gd fmla="*/ 1393844 w 4713748" name="connsiteX5297"/>
                <a:gd fmla="*/ 2578836 h 2722945" name="connsiteY5297"/>
                <a:gd fmla="*/ 1396061 w 4713748" name="connsiteX5298"/>
                <a:gd fmla="*/ 2581061 h 2722945" name="connsiteY5298"/>
                <a:gd fmla="*/ 1402714 w 4713748" name="connsiteX5299"/>
                <a:gd fmla="*/ 2585511 h 2722945" name="connsiteY5299"/>
                <a:gd fmla="*/ 1408374 w 4713748" name="connsiteX5300"/>
                <a:gd fmla="*/ 2587782 h 2722945" name="connsiteY5300"/>
                <a:gd fmla="*/ 1404932 w 4713748" name="connsiteX5301"/>
                <a:gd fmla="*/ 2587736 h 2722945" name="connsiteY5301"/>
                <a:gd fmla="*/ 1406246 w 4713748" name="connsiteX5302"/>
                <a:gd fmla="*/ 2588065 h 2722945" name="connsiteY5302"/>
                <a:gd fmla="*/ 1402714 w 4713748" name="connsiteX5303"/>
                <a:gd fmla="*/ 2587736 h 2722945" name="connsiteY5303"/>
                <a:gd fmla="*/ 1400375 w 4713748" name="connsiteX5304"/>
                <a:gd fmla="*/ 2585450 h 2722945" name="connsiteY5304"/>
                <a:gd fmla="*/ 1381370 w 4713748" name="connsiteX5305"/>
                <a:gd fmla="*/ 2566877 h 2722945" name="connsiteY5305"/>
                <a:gd fmla="*/ 1378321 w 4713748" name="connsiteX5306"/>
                <a:gd fmla="*/ 2534338 h 2722945" name="connsiteY5306"/>
                <a:gd fmla="*/ 1398279 w 4713748" name="connsiteX5307"/>
                <a:gd fmla="*/ 2512089 h 2722945" name="connsiteY5307"/>
                <a:gd fmla="*/ 1408924 w 4713748" name="connsiteX5308"/>
                <a:gd fmla="*/ 2506749 h 2722945" name="connsiteY5308"/>
                <a:gd fmla="*/ 1411585 w 4713748" name="connsiteX5309"/>
                <a:gd fmla="*/ 2507639 h 2722945" name="connsiteY5309"/>
                <a:gd fmla="*/ 1413802 w 4713748" name="connsiteX5310"/>
                <a:gd fmla="*/ 2505414 h 2722945" name="connsiteY5310"/>
                <a:gd fmla="*/ 1411585 w 4713748" name="connsiteX5311"/>
                <a:gd fmla="*/ 2505414 h 2722945" name="connsiteY5311"/>
                <a:gd fmla="*/ 1408924 w 4713748" name="connsiteX5312"/>
                <a:gd fmla="*/ 2506749 h 2722945" name="connsiteY5312"/>
                <a:gd fmla="*/ 1404932 w 4713748" name="connsiteX5313"/>
                <a:gd fmla="*/ 2505414 h 2722945" name="connsiteY5313"/>
                <a:gd fmla="*/ 1402714 w 4713748" name="connsiteX5314"/>
                <a:gd fmla="*/ 2503189 h 2722945" name="connsiteY5314"/>
                <a:gd fmla="*/ 1393844 w 4713748" name="connsiteX5315"/>
                <a:gd fmla="*/ 2496515 h 2722945" name="connsiteY5315"/>
                <a:gd fmla="*/ 1380538 w 4713748" name="connsiteX5316"/>
                <a:gd fmla="*/ 2487615 h 2722945" name="connsiteY5316"/>
                <a:gd fmla="*/ 1380538 w 4713748" name="connsiteX5317"/>
                <a:gd fmla="*/ 2478715 h 2722945" name="connsiteY5317"/>
                <a:gd fmla="*/ 1382756 w 4713748" name="connsiteX5318"/>
                <a:gd fmla="*/ 2467591 h 2722945" name="connsiteY5318"/>
                <a:gd fmla="*/ 1380538 w 4713748" name="connsiteX5319"/>
                <a:gd fmla="*/ 2465366 h 2722945" name="connsiteY5319"/>
                <a:gd fmla="*/ 1382756 w 4713748" name="connsiteX5320"/>
                <a:gd fmla="*/ 2463141 h 2722945" name="connsiteY5320"/>
                <a:gd fmla="*/ 1382756 w 4713748" name="connsiteX5321"/>
                <a:gd fmla="*/ 2458691 h 2722945" name="connsiteY5321"/>
                <a:gd fmla="*/ 1391626 w 4713748" name="connsiteX5322"/>
                <a:gd fmla="*/ 2443117 h 2722945" name="connsiteY5322"/>
                <a:gd fmla="*/ 1393844 w 4713748" name="connsiteX5323"/>
                <a:gd fmla="*/ 2440892 h 2722945" name="connsiteY5323"/>
                <a:gd fmla="*/ 1393844 w 4713748" name="connsiteX5324"/>
                <a:gd fmla="*/ 2443117 h 2722945" name="connsiteY5324"/>
                <a:gd fmla="*/ 1396892 w 4713748" name="connsiteX5325"/>
                <a:gd fmla="*/ 2440059 h 2722945" name="connsiteY5325"/>
                <a:gd fmla="*/ 1392924 w 4713748" name="connsiteX5326"/>
                <a:gd fmla="*/ 2439237 h 2722945" name="connsiteY5326"/>
                <a:gd fmla="*/ 1383653 w 4713748" name="connsiteX5327"/>
                <a:gd fmla="*/ 2430505 h 2722945" name="connsiteY5327"/>
                <a:gd fmla="*/ 1385753 w 4713748" name="connsiteX5328"/>
                <a:gd fmla="*/ 2431256 h 2722945" name="connsiteY5328"/>
                <a:gd fmla="*/ 1386512 w 4713748" name="connsiteX5329"/>
                <a:gd fmla="*/ 2431528 h 2722945" name="connsiteY5329"/>
                <a:gd fmla="*/ 1387188 w 4713748" name="connsiteX5330"/>
                <a:gd fmla="*/ 2432408 h 2722945" name="connsiteY5330"/>
                <a:gd fmla="*/ 1386741 w 4713748" name="connsiteX5331"/>
                <a:gd fmla="*/ 2432246 h 2722945" name="connsiteY5331"/>
                <a:gd fmla="*/ 1387206 w 4713748" name="connsiteX5332"/>
                <a:gd fmla="*/ 2432432 h 2722945" name="connsiteY5332"/>
                <a:gd fmla="*/ 1388130 w 4713748" name="connsiteX5333"/>
                <a:gd fmla="*/ 2433637 h 2722945" name="connsiteY5333"/>
                <a:gd fmla="*/ 1411196 w 4713748" name="connsiteX5334"/>
                <a:gd fmla="*/ 2441150 h 2722945" name="connsiteY5334"/>
                <a:gd fmla="*/ 1413419 w 4713748" name="connsiteX5335"/>
                <a:gd fmla="*/ 2441150 h 2722945" name="connsiteY5335"/>
                <a:gd fmla="*/ 1420088 w 4713748" name="connsiteX5336"/>
                <a:gd fmla="*/ 2443376 h 2722945" name="connsiteY5336"/>
                <a:gd fmla="*/ 1424535 w 4713748" name="connsiteX5337"/>
                <a:gd fmla="*/ 2443376 h 2722945" name="connsiteY5337"/>
                <a:gd fmla="*/ 1446211 w 4713748" name="connsiteX5338"/>
                <a:gd fmla="*/ 2441706 h 2722945" name="connsiteY5338"/>
                <a:gd fmla="*/ 1451071 w 4713748" name="connsiteX5339"/>
                <a:gd fmla="*/ 2440379 h 2722945" name="connsiteY5339"/>
                <a:gd fmla="*/ 1449606 w 4713748" name="connsiteX5340"/>
                <a:gd fmla="*/ 2439390 h 2722945" name="connsiteY5340"/>
                <a:gd fmla="*/ 1451422 w 4713748" name="connsiteX5341"/>
                <a:gd fmla="*/ 2440283 h 2722945" name="connsiteY5341"/>
                <a:gd fmla="*/ 1457995 w 4713748" name="connsiteX5342"/>
                <a:gd fmla="*/ 2438488 h 2722945" name="connsiteY5342"/>
                <a:gd fmla="*/ 1453522 w 4713748" name="connsiteX5343"/>
                <a:gd fmla="*/ 2434859 h 2722945" name="connsiteY5343"/>
                <a:gd fmla="*/ 1449761 w 4713748" name="connsiteX5344"/>
                <a:gd fmla="*/ 2423897 h 2722945" name="connsiteY5344"/>
                <a:gd fmla="*/ 1449529 w 4713748" name="connsiteX5345"/>
                <a:gd fmla="*/ 2423222 h 2722945" name="connsiteY5345"/>
                <a:gd fmla="*/ 1452023 w 4713748" name="connsiteX5346"/>
                <a:gd fmla="*/ 2426037 h 2722945" name="connsiteY5346"/>
                <a:gd fmla="*/ 1452343 w 4713748" name="connsiteX5347"/>
                <a:gd fmla="*/ 2427965 h 2722945" name="connsiteY5347"/>
                <a:gd fmla="*/ 1461657 w 4713748" name="connsiteX5348"/>
                <a:gd fmla="*/ 2437488 h 2722945" name="connsiteY5348"/>
                <a:gd fmla="*/ 1462067 w 4713748" name="connsiteX5349"/>
                <a:gd fmla="*/ 2437376 h 2722945" name="connsiteY5349"/>
                <a:gd fmla="*/ 1452023 w 4713748" name="connsiteX5350"/>
                <a:gd fmla="*/ 2426037 h 2722945" name="connsiteY5350"/>
                <a:gd fmla="*/ 1450939 w 4713748" name="connsiteX5351"/>
                <a:gd fmla="*/ 2419511 h 2722945" name="connsiteY5351"/>
                <a:gd fmla="*/ 1449389 w 4713748" name="connsiteX5352"/>
                <a:gd fmla="*/ 2421042 h 2722945" name="connsiteY5352"/>
                <a:gd fmla="*/ 1449290 w 4713748" name="connsiteX5353"/>
                <a:gd fmla="*/ 2421090 h 2722945" name="connsiteY5353"/>
                <a:gd fmla="*/ 1449290 w 4713748" name="connsiteX5354"/>
                <a:gd fmla="*/ 2422524 h 2722945" name="connsiteY5354"/>
                <a:gd fmla="*/ 1448869 w 4713748" name="connsiteX5355"/>
                <a:gd fmla="*/ 2421297 h 2722945" name="connsiteY5355"/>
                <a:gd fmla="*/ 1440850 w 4713748" name="connsiteX5356"/>
                <a:gd fmla="*/ 2425223 h 2722945" name="connsiteY5356"/>
                <a:gd fmla="*/ 1437873 w 4713748" name="connsiteX5357"/>
                <a:gd fmla="*/ 2425421 h 2722945" name="connsiteY5357"/>
                <a:gd fmla="*/ 1437969 w 4713748" name="connsiteX5358"/>
                <a:gd fmla="*/ 2425617 h 2722945" name="connsiteY5358"/>
                <a:gd fmla="*/ 1437854 w 4713748" name="connsiteX5359"/>
                <a:gd fmla="*/ 2425422 h 2722945" name="connsiteY5359"/>
                <a:gd fmla="*/ 1437842 w 4713748" name="connsiteX5360"/>
                <a:gd fmla="*/ 2425423 h 2722945" name="connsiteY5360"/>
                <a:gd fmla="*/ 1437969 w 4713748" name="connsiteX5361"/>
                <a:gd fmla="*/ 2425617 h 2722945" name="connsiteY5361"/>
                <a:gd fmla="*/ 1437782 w 4713748" name="connsiteX5362"/>
                <a:gd fmla="*/ 2425427 h 2722945" name="connsiteY5362"/>
                <a:gd fmla="*/ 1437190 w 4713748" name="connsiteX5363"/>
                <a:gd fmla="*/ 2425466 h 2722945" name="connsiteY5363"/>
                <a:gd fmla="*/ 1437969 w 4713748" name="connsiteX5364"/>
                <a:gd fmla="*/ 2427835 h 2722945" name="connsiteY5364"/>
                <a:gd fmla="*/ 1437969 w 4713748" name="connsiteX5365"/>
                <a:gd fmla="*/ 2425617 h 2722945" name="connsiteY5365"/>
                <a:gd fmla="*/ 1440158 w 4713748" name="connsiteX5366"/>
                <a:gd fmla="*/ 2430053 h 2722945" name="connsiteY5366"/>
                <a:gd fmla="*/ 1444537 w 4713748" name="connsiteX5367"/>
                <a:gd fmla="*/ 2434488 h 2722945" name="connsiteY5367"/>
                <a:gd fmla="*/ 1440158 w 4713748" name="connsiteX5368"/>
                <a:gd fmla="*/ 2432270 h 2722945" name="connsiteY5368"/>
                <a:gd fmla="*/ 1445931 w 4713748" name="connsiteX5369"/>
                <a:gd fmla="*/ 2436908 h 2722945" name="connsiteY5369"/>
                <a:gd fmla="*/ 1438243 w 4713748" name="connsiteX5370"/>
                <a:gd fmla="*/ 2431716 h 2722945" name="connsiteY5370"/>
                <a:gd fmla="*/ 1436510 w 4713748" name="connsiteX5371"/>
                <a:gd fmla="*/ 2428574 h 2722945" name="connsiteY5371"/>
                <a:gd fmla="*/ 1434880 w 4713748" name="connsiteX5372"/>
                <a:gd fmla="*/ 2425620 h 2722945" name="connsiteY5372"/>
                <a:gd fmla="*/ 1424753 w 4713748" name="connsiteX5373"/>
                <a:gd fmla="*/ 2426294 h 2722945" name="connsiteY5373"/>
                <a:gd fmla="*/ 1421017 w 4713748" name="connsiteX5374"/>
                <a:gd fmla="*/ 2425465 h 2722945" name="connsiteY5374"/>
                <a:gd fmla="*/ 1405297 w 4713748" name="connsiteX5375"/>
                <a:gd fmla="*/ 2421975 h 2722945" name="connsiteY5375"/>
                <a:gd fmla="*/ 1386680 w 4713748" name="connsiteX5376"/>
                <a:gd fmla="*/ 2409984 h 2722945" name="connsiteY5376"/>
                <a:gd fmla="*/ 1406836 w 4713748" name="connsiteX5377"/>
                <a:gd fmla="*/ 2379023 h 2722945" name="connsiteY5377"/>
                <a:gd fmla="*/ 1409076 w 4713748" name="connsiteX5378"/>
                <a:gd fmla="*/ 2376812 h 2722945" name="connsiteY5378"/>
                <a:gd fmla="*/ 1413555 w 4713748" name="connsiteX5379"/>
                <a:gd fmla="*/ 2374600 h 2722945" name="connsiteY5379"/>
                <a:gd fmla="*/ 1418733 w 4713748" name="connsiteX5380"/>
                <a:gd fmla="*/ 2373578 h 2722945" name="connsiteY5380"/>
                <a:gd fmla="*/ 1417180 w 4713748" name="connsiteX5381"/>
                <a:gd fmla="*/ 2372534 h 2722945" name="connsiteY5381"/>
                <a:gd fmla="*/ 1411063 w 4713748" name="connsiteX5382"/>
                <a:gd fmla="*/ 2356268 h 2722945" name="connsiteY5382"/>
                <a:gd fmla="*/ 1410916 w 4713748" name="connsiteX5383"/>
                <a:gd fmla="*/ 2356250 h 2722945" name="connsiteY5383"/>
                <a:gd fmla="*/ 1411671 w 4713748" name="connsiteX5384"/>
                <a:gd fmla="*/ 2360782 h 2722945" name="connsiteY5384"/>
                <a:gd fmla="*/ 1410761 w 4713748" name="connsiteX5385"/>
                <a:gd fmla="*/ 2356231 h 2722945" name="connsiteY5385"/>
                <a:gd fmla="*/ 1395633 w 4713748" name="connsiteX5386"/>
                <a:gd fmla="*/ 2354337 h 2722945" name="connsiteY5386"/>
                <a:gd fmla="*/ 1382294 w 4713748" name="connsiteX5387"/>
                <a:gd fmla="*/ 2361015 h 2722945" name="connsiteY5387"/>
                <a:gd fmla="*/ 1377848 w 4713748" name="connsiteX5388"/>
                <a:gd fmla="*/ 2367693 h 2722945" name="connsiteY5388"/>
                <a:gd fmla="*/ 1373402 w 4713748" name="connsiteX5389"/>
                <a:gd fmla="*/ 2378823 h 2722945" name="connsiteY5389"/>
                <a:gd fmla="*/ 1373402 w 4713748" name="connsiteX5390"/>
                <a:gd fmla="*/ 2385501 h 2722945" name="connsiteY5390"/>
                <a:gd fmla="*/ 1373402 w 4713748" name="connsiteX5391"/>
                <a:gd fmla="*/ 2389953 h 2722945" name="connsiteY5391"/>
                <a:gd fmla="*/ 1373402 w 4713748" name="connsiteX5392"/>
                <a:gd fmla="*/ 2392178 h 2722945" name="connsiteY5392"/>
                <a:gd fmla="*/ 1371178 w 4713748" name="connsiteX5393"/>
                <a:gd fmla="*/ 2401082 h 2722945" name="connsiteY5393"/>
                <a:gd fmla="*/ 1371178 w 4713748" name="connsiteX5394"/>
                <a:gd fmla="*/ 2407760 h 2722945" name="connsiteY5394"/>
                <a:gd fmla="*/ 1373402 w 4713748" name="connsiteX5395"/>
                <a:gd fmla="*/ 2409986 h 2722945" name="connsiteY5395"/>
                <a:gd fmla="*/ 1373402 w 4713748" name="connsiteX5396"/>
                <a:gd fmla="*/ 2414438 h 2722945" name="connsiteY5396"/>
                <a:gd fmla="*/ 1376181 w 4713748" name="connsiteX5397"/>
                <a:gd fmla="*/ 2423064 h 2722945" name="connsiteY5397"/>
                <a:gd fmla="*/ 1378247 w 4713748" name="connsiteX5398"/>
                <a:gd fmla="*/ 2425415 h 2722945" name="connsiteY5398"/>
                <a:gd fmla="*/ 1368955 w 4713748" name="connsiteX5399"/>
                <a:gd fmla="*/ 2416664 h 2722945" name="connsiteY5399"/>
                <a:gd fmla="*/ 1366095 w 4713748" name="connsiteX5400"/>
                <a:gd fmla="*/ 2394570 h 2722945" name="connsiteY5400"/>
                <a:gd fmla="*/ 1364475 w 4713748" name="connsiteX5401"/>
                <a:gd fmla="*/ 2394570 h 2722945" name="connsiteY5401"/>
                <a:gd fmla="*/ 1364475 w 4713748" name="connsiteX5402"/>
                <a:gd fmla="*/ 2392292 h 2722945" name="connsiteY5402"/>
                <a:gd fmla="*/ 1362286 w 4713748" name="connsiteX5403"/>
                <a:gd fmla="*/ 2392292 h 2722945" name="connsiteY5403"/>
                <a:gd fmla="*/ 1360097 w 4713748" name="connsiteX5404"/>
                <a:gd fmla="*/ 2390013 h 2722945" name="connsiteY5404"/>
                <a:gd fmla="*/ 1355719 w 4713748" name="connsiteX5405"/>
                <a:gd fmla="*/ 2390013 h 2722945" name="connsiteY5405"/>
                <a:gd fmla="*/ 1353529 w 4713748" name="connsiteX5406"/>
                <a:gd fmla="*/ 2387735 h 2722945" name="connsiteY5406"/>
                <a:gd fmla="*/ 1351340 w 4713748" name="connsiteX5407"/>
                <a:gd fmla="*/ 2390013 h 2722945" name="connsiteY5407"/>
                <a:gd fmla="*/ 1349151 w 4713748" name="connsiteX5408"/>
                <a:gd fmla="*/ 2390013 h 2722945" name="connsiteY5408"/>
                <a:gd fmla="*/ 1346962 w 4713748" name="connsiteX5409"/>
                <a:gd fmla="*/ 2390013 h 2722945" name="connsiteY5409"/>
                <a:gd fmla="*/ 1344773 w 4713748" name="connsiteX5410"/>
                <a:gd fmla="*/ 2387735 h 2722945" name="connsiteY5410"/>
                <a:gd fmla="*/ 1342583 w 4713748" name="connsiteX5411"/>
                <a:gd fmla="*/ 2387735 h 2722945" name="connsiteY5411"/>
                <a:gd fmla="*/ 1338205 w 4713748" name="connsiteX5412"/>
                <a:gd fmla="*/ 2385457 h 2722945" name="connsiteY5412"/>
                <a:gd fmla="*/ 1337267 w 4713748" name="connsiteX5413"/>
                <a:gd fmla="*/ 2385457 h 2722945" name="connsiteY5413"/>
                <a:gd fmla="*/ 1336987 w 4713748" name="connsiteX5414"/>
                <a:gd fmla="*/ 2386570 h 2722945" name="connsiteY5414"/>
                <a:gd fmla="*/ 1342583 w 4713748" name="connsiteX5415"/>
                <a:gd fmla="*/ 2387735 h 2722945" name="connsiteY5415"/>
                <a:gd fmla="*/ 1340394 w 4713748" name="connsiteX5416"/>
                <a:gd fmla="*/ 2390013 h 2722945" name="connsiteY5416"/>
                <a:gd fmla="*/ 1336616 w 4713748" name="connsiteX5417"/>
                <a:gd fmla="*/ 2388047 h 2722945" name="connsiteY5417"/>
                <a:gd fmla="*/ 1336152 w 4713748" name="connsiteX5418"/>
                <a:gd fmla="*/ 2389894 h 2722945" name="connsiteY5418"/>
                <a:gd fmla="*/ 1327253 w 4713748" name="connsiteX5419"/>
                <a:gd fmla="*/ 2407603 h 2722945" name="connsiteY5419"/>
                <a:gd fmla="*/ 1322804 w 4713748" name="connsiteX5420"/>
                <a:gd fmla="*/ 2418671 h 2722945" name="connsiteY5420"/>
                <a:gd fmla="*/ 1311681 w 4713748" name="connsiteX5421"/>
                <a:gd fmla="*/ 2434166 h 2722945" name="connsiteY5421"/>
                <a:gd fmla="*/ 1302782 w 4713748" name="connsiteX5422"/>
                <a:gd fmla="*/ 2440807 h 2722945" name="connsiteY5422"/>
                <a:gd fmla="*/ 1300558 w 4713748" name="connsiteX5423"/>
                <a:gd fmla="*/ 2445234 h 2722945" name="connsiteY5423"/>
                <a:gd fmla="*/ 1289434 w 4713748" name="connsiteX5424"/>
                <a:gd fmla="*/ 2443021 h 2722945" name="connsiteY5424"/>
                <a:gd fmla="*/ 1282761 w 4713748" name="connsiteX5425"/>
                <a:gd fmla="*/ 2436380 h 2722945" name="connsiteY5425"/>
                <a:gd fmla="*/ 1271637 w 4713748" name="connsiteX5426"/>
                <a:gd fmla="*/ 2429739 h 2722945" name="connsiteY5426"/>
                <a:gd fmla="*/ 1269413 w 4713748" name="connsiteX5427"/>
                <a:gd fmla="*/ 2429739 h 2722945" name="connsiteY5427"/>
                <a:gd fmla="*/ 1264963 w 4713748" name="connsiteX5428"/>
                <a:gd fmla="*/ 2425312 h 2722945" name="connsiteY5428"/>
                <a:gd fmla="*/ 1249391 w 4713748" name="connsiteX5429"/>
                <a:gd fmla="*/ 2418671 h 2722945" name="connsiteY5429"/>
                <a:gd fmla="*/ 1221861 w 4713748" name="connsiteX5430"/>
                <a:gd fmla="*/ 2404836 h 2722945" name="connsiteY5430"/>
                <a:gd fmla="*/ 1221230 w 4713748" name="connsiteX5431"/>
                <a:gd fmla="*/ 2404557 h 2722945" name="connsiteY5431"/>
                <a:gd fmla="*/ 1221478 w 4713748" name="connsiteX5432"/>
                <a:gd fmla="*/ 2405982 h 2722945" name="connsiteY5432"/>
                <a:gd fmla="*/ 1219800 w 4713748" name="connsiteX5433"/>
                <a:gd fmla="*/ 2407430 h 2722945" name="connsiteY5433"/>
                <a:gd fmla="*/ 1220652 w 4713748" name="connsiteX5434"/>
                <a:gd fmla="*/ 2405703 h 2722945" name="connsiteY5434"/>
                <a:gd fmla="*/ 1220652 w 4713748" name="connsiteX5435"/>
                <a:gd fmla="*/ 2404302 h 2722945" name="connsiteY5435"/>
                <a:gd fmla="*/ 1214049 w 4713748" name="connsiteX5436"/>
                <a:gd fmla="*/ 2401381 h 2722945" name="connsiteY5436"/>
                <a:gd fmla="*/ 1206845 w 4713748" name="connsiteX5437"/>
                <a:gd fmla="*/ 2398195 h 2722945" name="connsiteY5437"/>
                <a:gd fmla="*/ 1214049 w 4713748" name="connsiteX5438"/>
                <a:gd fmla="*/ 2401063 h 2722945" name="connsiteY5438"/>
                <a:gd fmla="*/ 1214049 w 4713748" name="connsiteX5439"/>
                <a:gd fmla="*/ 2400388 h 2722945" name="connsiteY5439"/>
                <a:gd fmla="*/ 1208864 w 4713748" name="connsiteX5440"/>
                <a:gd fmla="*/ 2398075 h 2722945" name="connsiteY5440"/>
                <a:gd fmla="*/ 1210203 w 4713748" name="connsiteX5441"/>
                <a:gd fmla="*/ 2398408 h 2722945" name="connsiteY5441"/>
                <a:gd fmla="*/ 1214049 w 4713748" name="connsiteX5442"/>
                <a:gd fmla="*/ 2400019 h 2722945" name="connsiteY5442"/>
                <a:gd fmla="*/ 1214049 w 4713748" name="connsiteX5443"/>
                <a:gd fmla="*/ 2399981 h 2722945" name="connsiteY5443"/>
                <a:gd fmla="*/ 1212685 w 4713748" name="connsiteX5444"/>
                <a:gd fmla="*/ 2399302 h 2722945" name="connsiteY5444"/>
                <a:gd fmla="*/ 1211572 w 4713748" name="connsiteX5445"/>
                <a:gd fmla="*/ 2398749 h 2722945" name="connsiteY5445"/>
                <a:gd fmla="*/ 1210203 w 4713748" name="connsiteX5446"/>
                <a:gd fmla="*/ 2398408 h 2722945" name="connsiteY5446"/>
                <a:gd fmla="*/ 1200449 w 4713748" name="connsiteX5447"/>
                <a:gd fmla="*/ 2394322 h 2722945" name="connsiteY5447"/>
                <a:gd fmla="*/ 1189326 w 4713748" name="connsiteX5448"/>
                <a:gd fmla="*/ 2392108 h 2722945" name="connsiteY5448"/>
                <a:gd fmla="*/ 1173180 w 4713748" name="connsiteX5449"/>
                <a:gd fmla="*/ 2386083 h 2722945" name="connsiteY5449"/>
                <a:gd fmla="*/ 1178412 w 4713748" name="connsiteX5450"/>
                <a:gd fmla="*/ 2386798 h 2722945" name="connsiteY5450"/>
                <a:gd fmla="*/ 1187102 w 4713748" name="connsiteX5451"/>
                <a:gd fmla="*/ 2388511 h 2722945" name="connsiteY5451"/>
                <a:gd fmla="*/ 1214049 w 4713748" name="connsiteX5452"/>
                <a:gd fmla="*/ 2399404 h 2722945" name="connsiteY5452"/>
                <a:gd fmla="*/ 1214049 w 4713748" name="connsiteX5453"/>
                <a:gd fmla="*/ 2399010 h 2722945" name="connsiteY5453"/>
                <a:gd fmla="*/ 1214394 w 4713748" name="connsiteX5454"/>
                <a:gd fmla="*/ 2399141 h 2722945" name="connsiteY5454"/>
                <a:gd fmla="*/ 1214332 w 4713748" name="connsiteX5455"/>
                <a:gd fmla="*/ 2399518 h 2722945" name="connsiteY5455"/>
                <a:gd fmla="*/ 1220652 w 4713748" name="connsiteX5456"/>
                <a:gd fmla="*/ 2402073 h 2722945" name="connsiteY5456"/>
                <a:gd fmla="*/ 1220652 w 4713748" name="connsiteX5457"/>
                <a:gd fmla="*/ 2401520 h 2722945" name="connsiteY5457"/>
                <a:gd fmla="*/ 1214394 w 4713748" name="connsiteX5458"/>
                <a:gd fmla="*/ 2399141 h 2722945" name="connsiteY5458"/>
                <a:gd fmla="*/ 1214407 w 4713748" name="connsiteX5459"/>
                <a:gd fmla="*/ 2399064 h 2722945" name="connsiteY5459"/>
                <a:gd fmla="*/ 1221478 w 4713748" name="connsiteX5460"/>
                <a:gd fmla="*/ 2400125 h 2722945" name="connsiteY5460"/>
                <a:gd fmla="*/ 1220652 w 4713748" name="connsiteX5461"/>
                <a:gd fmla="*/ 2401241 h 2722945" name="connsiteY5461"/>
                <a:gd fmla="*/ 1220808 w 4713748" name="connsiteX5462"/>
                <a:gd fmla="*/ 2402136 h 2722945" name="connsiteY5462"/>
                <a:gd fmla="*/ 1267188 w 4713748" name="connsiteX5463"/>
                <a:gd fmla="*/ 2420885 h 2722945" name="connsiteY5463"/>
                <a:gd fmla="*/ 1278535 w 4713748" name="connsiteX5464"/>
                <a:gd fmla="*/ 2427028 h 2722945" name="connsiteY5464"/>
                <a:gd fmla="*/ 1278535 w 4713748" name="connsiteX5465"/>
                <a:gd fmla="*/ 2425188 h 2722945" name="connsiteY5465"/>
                <a:gd fmla="*/ 1289637 w 4713748" name="connsiteX5466"/>
                <a:gd fmla="*/ 2347532 h 2722945" name="connsiteY5466"/>
                <a:gd fmla="*/ 1299074 w 4713748" name="connsiteX5467"/>
                <a:gd fmla="*/ 2339489 h 2722945" name="connsiteY5467"/>
                <a:gd fmla="*/ 1304660 w 4713748" name="connsiteX5468"/>
                <a:gd fmla="*/ 2336698 h 2722945" name="connsiteY5468"/>
                <a:gd fmla="*/ 1300195 w 4713748" name="connsiteX5469"/>
                <a:gd fmla="*/ 2334455 h 2722945" name="connsiteY5469"/>
                <a:gd fmla="*/ 1291343 w 4713748" name="connsiteX5470"/>
                <a:gd fmla="*/ 2330007 h 2722945" name="connsiteY5470"/>
                <a:gd fmla="*/ 1284703 w 4713748" name="connsiteX5471"/>
                <a:gd fmla="*/ 2327783 h 2722945" name="connsiteY5471"/>
                <a:gd fmla="*/ 1275850 w 4713748" name="connsiteX5472"/>
                <a:gd fmla="*/ 2325559 h 2722945" name="connsiteY5472"/>
                <a:gd fmla="*/ 1269210 w 4713748" name="connsiteX5473"/>
                <a:gd fmla="*/ 2325559 h 2722945" name="connsiteY5473"/>
                <a:gd fmla="*/ 1266997 w 4713748" name="connsiteX5474"/>
                <a:gd fmla="*/ 2323335 h 2722945" name="connsiteY5474"/>
                <a:gd fmla="*/ 1262571 w 4713748" name="connsiteX5475"/>
                <a:gd fmla="*/ 2323335 h 2722945" name="connsiteY5475"/>
                <a:gd fmla="*/ 1260357 w 4713748" name="connsiteX5476"/>
                <a:gd fmla="*/ 2318888 h 2722945" name="connsiteY5476"/>
                <a:gd fmla="*/ 1253718 w 4713748" name="connsiteX5477"/>
                <a:gd fmla="*/ 2318888 h 2722945" name="connsiteY5477"/>
                <a:gd fmla="*/ 1251505 w 4713748" name="connsiteX5478"/>
                <a:gd fmla="*/ 2318888 h 2722945" name="connsiteY5478"/>
                <a:gd fmla="*/ 1249291 w 4713748" name="connsiteX5479"/>
                <a:gd fmla="*/ 2316664 h 2722945" name="connsiteY5479"/>
                <a:gd fmla="*/ 1247078 w 4713748" name="connsiteX5480"/>
                <a:gd fmla="*/ 2316664 h 2722945" name="connsiteY5480"/>
                <a:gd fmla="*/ 1245790 w 4713748" name="connsiteX5481"/>
                <a:gd fmla="*/ 2316146 h 2722945" name="connsiteY5481"/>
                <a:gd fmla="*/ 1245461 w 4713748" name="connsiteX5482"/>
                <a:gd fmla="*/ 2316257 h 2722945" name="connsiteY5482"/>
                <a:gd fmla="*/ 1247078 w 4713748" name="connsiteX5483"/>
                <a:gd fmla="*/ 2316664 h 2722945" name="connsiteY5483"/>
                <a:gd fmla="*/ 1242260 w 4713748" name="connsiteX5484"/>
                <a:gd fmla="*/ 2316664 h 2722945" name="connsiteY5484"/>
                <a:gd fmla="*/ 1238262 w 4713748" name="connsiteX5485"/>
                <a:gd fmla="*/ 2318690 h 2722945" name="connsiteY5485"/>
                <a:gd fmla="*/ 1233859 w 4713748" name="connsiteX5486"/>
                <a:gd fmla="*/ 2320921 h 2722945" name="connsiteY5486"/>
                <a:gd fmla="*/ 1229457 w 4713748" name="connsiteX5487"/>
                <a:gd fmla="*/ 2327614 h 2722945" name="connsiteY5487"/>
                <a:gd fmla="*/ 1227256 w 4713748" name="connsiteX5488"/>
                <a:gd fmla="*/ 2332076 h 2722945" name="connsiteY5488"/>
                <a:gd fmla="*/ 1225055 w 4713748" name="connsiteX5489"/>
                <a:gd fmla="*/ 2343232 h 2722945" name="connsiteY5489"/>
                <a:gd fmla="*/ 1220653 w 4713748" name="connsiteX5490"/>
                <a:gd fmla="*/ 2363312 h 2722945" name="connsiteY5490"/>
                <a:gd fmla="*/ 1218773 w 4713748" name="connsiteX5491"/>
                <a:gd fmla="*/ 2373107 h 2722945" name="connsiteY5491"/>
                <a:gd fmla="*/ 1220078 w 4713748" name="connsiteX5492"/>
                <a:gd fmla="*/ 2358558 h 2722945" name="connsiteY5492"/>
                <a:gd fmla="*/ 1225055 w 4713748" name="connsiteX5493"/>
                <a:gd fmla="*/ 2332076 h 2722945" name="connsiteY5493"/>
                <a:gd fmla="*/ 1220652 w 4713748" name="connsiteX5494"/>
                <a:gd fmla="*/ 2347694 h 2722945" name="connsiteY5494"/>
                <a:gd fmla="*/ 1216250 w 4713748" name="connsiteX5495"/>
                <a:gd fmla="*/ 2378930 h 2722945" name="connsiteY5495"/>
                <a:gd fmla="*/ 1216250 w 4713748" name="connsiteX5496"/>
                <a:gd fmla="*/ 2380045 h 2722945" name="connsiteY5496"/>
                <a:gd fmla="*/ 1216250 w 4713748" name="connsiteX5497"/>
                <a:gd fmla="*/ 2381161 h 2722945" name="connsiteY5497"/>
                <a:gd fmla="*/ 1215197 w 4713748" name="connsiteX5498"/>
                <a:gd fmla="*/ 2382228 h 2722945" name="connsiteY5498"/>
                <a:gd fmla="*/ 1222854 w 4713748" name="connsiteX5499"/>
                <a:gd fmla="*/ 2329845 h 2722945" name="connsiteY5499"/>
                <a:gd fmla="*/ 1229457 w 4713748" name="connsiteX5500"/>
                <a:gd fmla="*/ 2317295 h 2722945" name="connsiteY5500"/>
                <a:gd fmla="*/ 1233338 w 4713748" name="connsiteX5501"/>
                <a:gd fmla="*/ 2315082 h 2722945" name="connsiteY5501"/>
                <a:gd fmla="*/ 1221903 w 4713748" name="connsiteX5502"/>
                <a:gd fmla="*/ 2311382 h 2722945" name="connsiteY5502"/>
                <a:gd fmla="*/ 1207240 w 4713748" name="connsiteX5503"/>
                <a:gd fmla="*/ 2307768 h 2722945" name="connsiteY5503"/>
                <a:gd fmla="*/ 1209453 w 4713748" name="connsiteX5504"/>
                <a:gd fmla="*/ 2307768 h 2722945" name="connsiteY5504"/>
                <a:gd fmla="*/ 1211667 w 4713748" name="connsiteX5505"/>
                <a:gd fmla="*/ 2307768 h 2722945" name="connsiteY5505"/>
                <a:gd fmla="*/ 1235615 w 4713748" name="connsiteX5506"/>
                <a:gd fmla="*/ 2313784 h 2722945" name="connsiteY5506"/>
                <a:gd fmla="*/ 1237393 w 4713748" name="connsiteX5507"/>
                <a:gd fmla="*/ 2312771 h 2722945" name="connsiteY5507"/>
                <a:gd fmla="*/ 1236012 w 4713748" name="connsiteX5508"/>
                <a:gd fmla="*/ 2312216 h 2722945" name="connsiteY5508"/>
                <a:gd fmla="*/ 1209453 w 4713748" name="connsiteX5509"/>
                <a:gd fmla="*/ 2305544 h 2722945" name="connsiteY5509"/>
                <a:gd fmla="*/ 1205027 w 4713748" name="connsiteX5510"/>
                <a:gd fmla="*/ 2305544 h 2722945" name="connsiteY5510"/>
                <a:gd fmla="*/ 1194622 w 4713748" name="connsiteX5511"/>
                <a:gd fmla="*/ 2303453 h 2722945" name="connsiteY5511"/>
                <a:gd fmla="*/ 1202814 w 4713748" name="connsiteX5512"/>
                <a:gd fmla="*/ 2303320 h 2722945" name="connsiteY5512"/>
                <a:gd fmla="*/ 1193961 w 4713748" name="connsiteX5513"/>
                <a:gd fmla="*/ 2303320 h 2722945" name="connsiteY5513"/>
                <a:gd fmla="*/ 1194622 w 4713748" name="connsiteX5514"/>
                <a:gd fmla="*/ 2303453 h 2722945" name="connsiteY5514"/>
                <a:gd fmla="*/ 1185661 w 4713748" name="connsiteX5515"/>
                <a:gd fmla="*/ 2303598 h 2722945" name="connsiteY5515"/>
                <a:gd fmla="*/ 1171829 w 4713748" name="connsiteX5516"/>
                <a:gd fmla="*/ 2305544 h 2722945" name="connsiteY5516"/>
                <a:gd fmla="*/ 1174042 w 4713748" name="connsiteX5517"/>
                <a:gd fmla="*/ 2303320 h 2722945" name="connsiteY5517"/>
                <a:gd fmla="*/ 1203367 w 4713748" name="connsiteX5518"/>
                <a:gd fmla="*/ 2302764 h 2722945" name="connsiteY5518"/>
                <a:gd fmla="*/ 1241264 w 4713748" name="connsiteX5519"/>
                <a:gd fmla="*/ 2310564 h 2722945" name="connsiteY5519"/>
                <a:gd fmla="*/ 1242664 w 4713748" name="connsiteX5520"/>
                <a:gd fmla="*/ 2309765 h 2722945" name="connsiteY5520"/>
                <a:gd fmla="*/ 1249818 w 4713748" name="connsiteX5521"/>
                <a:gd fmla="*/ 2308650 h 2722945" name="connsiteY5521"/>
                <a:gd fmla="*/ 1253120 w 4713748" name="connsiteX5522"/>
                <a:gd fmla="*/ 2313431 h 2722945" name="connsiteY5522"/>
                <a:gd fmla="*/ 1253478 w 4713748" name="connsiteX5523"/>
                <a:gd fmla="*/ 2313544 h 2722945" name="connsiteY5523"/>
                <a:gd fmla="*/ 1253120 w 4713748" name="connsiteX5524"/>
                <a:gd fmla="*/ 2312275 h 2722945" name="connsiteY5524"/>
                <a:gd fmla="*/ 1249268 w 4713748" name="connsiteX5525"/>
                <a:gd fmla="*/ 2298610 h 2722945" name="connsiteY5525"/>
                <a:gd fmla="*/ 1247067 w 4713748" name="connsiteX5526"/>
                <a:gd fmla="*/ 2296379 h 2722945" name="connsiteY5526"/>
                <a:gd fmla="*/ 1244865 w 4713748" name="connsiteX5527"/>
                <a:gd fmla="*/ 2287454 h 2722945" name="connsiteY5527"/>
                <a:gd fmla="*/ 1247067 w 4713748" name="connsiteX5528"/>
                <a:gd fmla="*/ 2271836 h 2722945" name="connsiteY5528"/>
                <a:gd fmla="*/ 1247067 w 4713748" name="connsiteX5529"/>
                <a:gd fmla="*/ 2265143 h 2722945" name="connsiteY5529"/>
                <a:gd fmla="*/ 1249268 w 4713748" name="connsiteX5530"/>
                <a:gd fmla="*/ 2253987 h 2722945" name="connsiteY5530"/>
                <a:gd fmla="*/ 1249268 w 4713748" name="connsiteX5531"/>
                <a:gd fmla="*/ 2251756 h 2722945" name="connsiteY5531"/>
                <a:gd fmla="*/ 1249268 w 4713748" name="connsiteX5532"/>
                <a:gd fmla="*/ 2249525 h 2722945" name="connsiteY5532"/>
                <a:gd fmla="*/ 1249268 w 4713748" name="connsiteX5533"/>
                <a:gd fmla="*/ 2245063 h 2722945" name="connsiteY5533"/>
                <a:gd fmla="*/ 1260274 w 4713748" name="connsiteX5534"/>
                <a:gd fmla="*/ 2231676 h 2722945" name="connsiteY5534"/>
                <a:gd fmla="*/ 1262475 w 4713748" name="connsiteX5535"/>
                <a:gd fmla="*/ 2231676 h 2722945" name="connsiteY5535"/>
                <a:gd fmla="*/ 1264676 w 4713748" name="connsiteX5536"/>
                <a:gd fmla="*/ 2233907 h 2722945" name="connsiteY5536"/>
                <a:gd fmla="*/ 1265703 w 4713748" name="connsiteX5537"/>
                <a:gd fmla="*/ 2231827 h 2722945" name="connsiteY5537"/>
                <a:gd fmla="*/ 1249514 w 4713748" name="connsiteX5538"/>
                <a:gd fmla="*/ 2229120 h 2722945" name="connsiteY5538"/>
                <a:gd fmla="*/ 1229586 w 4713748" name="connsiteX5539"/>
                <a:gd fmla="*/ 2225788 h 2722945" name="connsiteY5539"/>
                <a:gd fmla="*/ 1225157 w 4713748" name="connsiteX5540"/>
                <a:gd fmla="*/ 2225788 h 2722945" name="connsiteY5540"/>
                <a:gd fmla="*/ 1211872 w 4713748" name="connsiteX5541"/>
                <a:gd fmla="*/ 2223567 h 2722945" name="connsiteY5541"/>
                <a:gd fmla="*/ 1222943 w 4713748" name="connsiteX5542"/>
                <a:gd fmla="*/ 2223567 h 2722945" name="connsiteY5542"/>
                <a:gd fmla="*/ 1201355 w 4713748" name="connsiteX5543"/>
                <a:gd fmla="*/ 2221624 h 2722945" name="connsiteY5543"/>
                <a:gd fmla="*/ 1186357 w 4713748" name="connsiteX5544"/>
                <a:gd fmla="*/ 2221396 h 2722945" name="connsiteY5544"/>
                <a:gd fmla="*/ 1185748 w 4713748" name="connsiteX5545"/>
                <a:gd fmla="*/ 2223226 h 2722945" name="connsiteY5545"/>
                <a:gd fmla="*/ 1187387 w 4713748" name="connsiteX5546"/>
                <a:gd fmla="*/ 2223226 h 2722945" name="connsiteY5546"/>
                <a:gd fmla="*/ 1189655 w 4713748" name="connsiteX5547"/>
                <a:gd fmla="*/ 2227676 h 2722945" name="connsiteY5547"/>
                <a:gd fmla="*/ 1189655 w 4713748" name="connsiteX5548"/>
                <a:gd fmla="*/ 2229901 h 2722945" name="connsiteY5548"/>
                <a:gd fmla="*/ 1189655 w 4713748" name="connsiteX5549"/>
                <a:gd fmla="*/ 2232126 h 2722945" name="connsiteY5549"/>
                <a:gd fmla="*/ 1187387 w 4713748" name="connsiteX5550"/>
                <a:gd fmla="*/ 2232126 h 2722945" name="connsiteY5550"/>
                <a:gd fmla="*/ 1185120 w 4713748" name="connsiteX5551"/>
                <a:gd fmla="*/ 2232126 h 2722945" name="connsiteY5551"/>
                <a:gd fmla="*/ 1182853 w 4713748" name="connsiteX5552"/>
                <a:gd fmla="*/ 2234351 h 2722945" name="connsiteY5552"/>
                <a:gd fmla="*/ 1180585 w 4713748" name="connsiteX5553"/>
                <a:gd fmla="*/ 2236575 h 2722945" name="connsiteY5553"/>
                <a:gd fmla="*/ 1176051 w 4713748" name="connsiteX5554"/>
                <a:gd fmla="*/ 2241025 h 2722945" name="connsiteY5554"/>
                <a:gd fmla="*/ 1174265 w 4713748" name="connsiteX5555"/>
                <a:gd fmla="*/ 2244529 h 2722945" name="connsiteY5555"/>
                <a:gd fmla="*/ 1178396 w 4713748" name="connsiteX5556"/>
                <a:gd fmla="*/ 2251630 h 2722945" name="connsiteY5556"/>
                <a:gd fmla="*/ 1173957 w 4713748" name="connsiteX5557"/>
                <a:gd fmla="*/ 2249145 h 2722945" name="connsiteY5557"/>
                <a:gd fmla="*/ 1173340 w 4713748" name="connsiteX5558"/>
                <a:gd fmla="*/ 2248569 h 2722945" name="connsiteY5558"/>
                <a:gd fmla="*/ 1171516 w 4713748" name="connsiteX5559"/>
                <a:gd fmla="*/ 2252150 h 2722945" name="connsiteY5559"/>
                <a:gd fmla="*/ 1171516 w 4713748" name="connsiteX5560"/>
                <a:gd fmla="*/ 2254375 h 2722945" name="connsiteY5560"/>
                <a:gd fmla="*/ 1171516 w 4713748" name="connsiteX5561"/>
                <a:gd fmla="*/ 2256599 h 2722945" name="connsiteY5561"/>
                <a:gd fmla="*/ 1169249 w 4713748" name="connsiteX5562"/>
                <a:gd fmla="*/ 2258824 h 2722945" name="connsiteY5562"/>
                <a:gd fmla="*/ 1169249 w 4713748" name="connsiteX5563"/>
                <a:gd fmla="*/ 2261917 h 2722945" name="connsiteY5563"/>
                <a:gd fmla="*/ 1169953 w 4713748" name="connsiteX5564"/>
                <a:gd fmla="*/ 2262875 h 2722945" name="connsiteY5564"/>
                <a:gd fmla="*/ 1169249 w 4713748" name="connsiteX5565"/>
                <a:gd fmla="*/ 2262502 h 2722945" name="connsiteY5565"/>
                <a:gd fmla="*/ 1169249 w 4713748" name="connsiteX5566"/>
                <a:gd fmla="*/ 2263274 h 2722945" name="connsiteY5566"/>
                <a:gd fmla="*/ 1171516 w 4713748" name="connsiteX5567"/>
                <a:gd fmla="*/ 2267724 h 2722945" name="connsiteY5567"/>
                <a:gd fmla="*/ 1171516 w 4713748" name="connsiteX5568"/>
                <a:gd fmla="*/ 2283298 h 2722945" name="connsiteY5568"/>
                <a:gd fmla="*/ 1169249 w 4713748" name="connsiteX5569"/>
                <a:gd fmla="*/ 2281073 h 2722945" name="connsiteY5569"/>
                <a:gd fmla="*/ 1169249 w 4713748" name="connsiteX5570"/>
                <a:gd fmla="*/ 2278848 h 2722945" name="connsiteY5570"/>
                <a:gd fmla="*/ 1169249 w 4713748" name="connsiteX5571"/>
                <a:gd fmla="*/ 2276623 h 2722945" name="connsiteY5571"/>
                <a:gd fmla="*/ 1169249 w 4713748" name="connsiteX5572"/>
                <a:gd fmla="*/ 2272174 h 2722945" name="connsiteY5572"/>
                <a:gd fmla="*/ 1169249 w 4713748" name="connsiteX5573"/>
                <a:gd fmla="*/ 2269949 h 2722945" name="connsiteY5573"/>
                <a:gd fmla="*/ 1169249 w 4713748" name="connsiteX5574"/>
                <a:gd fmla="*/ 2265499 h 2722945" name="connsiteY5574"/>
                <a:gd fmla="*/ 1166981 w 4713748" name="connsiteX5575"/>
                <a:gd fmla="*/ 2269949 h 2722945" name="connsiteY5575"/>
                <a:gd fmla="*/ 1169249 w 4713748" name="connsiteX5576"/>
                <a:gd fmla="*/ 2281073 h 2722945" name="connsiteY5576"/>
                <a:gd fmla="*/ 1169249 w 4713748" name="connsiteX5577"/>
                <a:gd fmla="*/ 2283298 h 2722945" name="connsiteY5577"/>
                <a:gd fmla="*/ 1169249 w 4713748" name="connsiteX5578"/>
                <a:gd fmla="*/ 2285523 h 2722945" name="connsiteY5578"/>
                <a:gd fmla="*/ 1173783 w 4713748" name="connsiteX5579"/>
                <a:gd fmla="*/ 2298872 h 2722945" name="connsiteY5579"/>
                <a:gd fmla="*/ 1169249 w 4713748" name="connsiteX5580"/>
                <a:gd fmla="*/ 2287396 h 2722945" name="connsiteY5580"/>
                <a:gd fmla="*/ 1168399 w 4713748" name="connsiteX5581"/>
                <a:gd fmla="*/ 2285245 h 2722945" name="connsiteY5581"/>
                <a:gd fmla="*/ 1164714 w 4713748" name="connsiteX5582"/>
                <a:gd fmla="*/ 2263274 h 2722945" name="connsiteY5582"/>
                <a:gd fmla="*/ 1165356 w 4713748" name="connsiteX5583"/>
                <a:gd fmla="*/ 2260440 h 2722945" name="connsiteY5583"/>
                <a:gd fmla="*/ 1165237 w 4713748" name="connsiteX5584"/>
                <a:gd fmla="*/ 2260377 h 2722945" name="connsiteY5584"/>
                <a:gd fmla="*/ 1158856 w 4713748" name="connsiteX5585"/>
                <a:gd fmla="*/ 2256213 h 2722945" name="connsiteY5585"/>
                <a:gd fmla="*/ 1156636 w 4713748" name="connsiteX5586"/>
                <a:gd fmla="*/ 2256213 h 2722945" name="connsiteY5586"/>
                <a:gd fmla="*/ 1152198 w 4713748" name="connsiteX5587"/>
                <a:gd fmla="*/ 2249550 h 2722945" name="connsiteY5587"/>
                <a:gd fmla="*/ 1149978 w 4713748" name="connsiteX5588"/>
                <a:gd fmla="*/ 2247329 h 2722945" name="connsiteY5588"/>
                <a:gd fmla="*/ 1127784 w 4713748" name="connsiteX5589"/>
                <a:gd fmla="*/ 2227341 h 2722945" name="connsiteY5589"/>
                <a:gd fmla="*/ 1105591 w 4713748" name="connsiteX5590"/>
                <a:gd fmla="*/ 2209573 h 2722945" name="connsiteY5590"/>
                <a:gd fmla="*/ 1105591 w 4713748" name="connsiteX5591"/>
                <a:gd fmla="*/ 2207352 h 2722945" name="connsiteY5591"/>
                <a:gd fmla="*/ 1103371 w 4713748" name="connsiteX5592"/>
                <a:gd fmla="*/ 2205131 h 2722945" name="connsiteY5592"/>
                <a:gd fmla="*/ 1096713 w 4713748" name="connsiteX5593"/>
                <a:gd fmla="*/ 2200690 h 2722945" name="connsiteY5593"/>
                <a:gd fmla="*/ 1098932 w 4713748" name="connsiteX5594"/>
                <a:gd fmla="*/ 2200690 h 2722945" name="connsiteY5594"/>
                <a:gd fmla="*/ 1081177 w 4713748" name="connsiteX5595"/>
                <a:gd fmla="*/ 2189585 h 2722945" name="connsiteY5595"/>
                <a:gd fmla="*/ 1067861 w 4713748" name="connsiteX5596"/>
                <a:gd fmla="*/ 2180701 h 2722945" name="connsiteY5596"/>
                <a:gd fmla="*/ 1039841 w 4713748" name="connsiteX5597"/>
                <a:gd fmla="*/ 2166265 h 2722945" name="connsiteY5597"/>
                <a:gd fmla="*/ 1030772 w 4713748" name="connsiteX5598"/>
                <a:gd fmla="*/ 2161855 h 2722945" name="connsiteY5598"/>
                <a:gd fmla="*/ 994202 w 4713748" name="connsiteX5599"/>
                <a:gd fmla="*/ 2156655 h 2722945" name="connsiteY5599"/>
                <a:gd fmla="*/ 896557 w 4713748" name="connsiteX5600"/>
                <a:gd fmla="*/ 2163281 h 2722945" name="connsiteY5600"/>
                <a:gd fmla="*/ 821104 w 4713748" name="connsiteX5601"/>
                <a:gd fmla="*/ 2178742 h 2722945" name="connsiteY5601"/>
                <a:gd fmla="*/ 776720 w 4713748" name="connsiteX5602"/>
                <a:gd fmla="*/ 2180951 h 2722945" name="connsiteY5602"/>
                <a:gd fmla="*/ 714583 w 4713748" name="connsiteX5603"/>
                <a:gd fmla="*/ 2180951 h 2722945" name="connsiteY5603"/>
                <a:gd fmla="*/ 670199 w 4713748" name="connsiteX5604"/>
                <a:gd fmla="*/ 2180951 h 2722945" name="connsiteY5604"/>
                <a:gd fmla="*/ 654664 w 4713748" name="connsiteX5605"/>
                <a:gd fmla="*/ 2180951 h 2722945" name="connsiteY5605"/>
                <a:gd fmla="*/ 632472 w 4713748" name="connsiteX5606"/>
                <a:gd fmla="*/ 2180951 h 2722945" name="connsiteY5606"/>
                <a:gd fmla="*/ 594746 w 4713748" name="connsiteX5607"/>
                <a:gd fmla="*/ 2176533 h 2722945" name="connsiteY5607"/>
                <a:gd fmla="*/ 550362 w 4713748" name="connsiteX5608"/>
                <a:gd fmla="*/ 2174325 h 2722945" name="connsiteY5608"/>
                <a:gd fmla="*/ 541485 w 4713748" name="connsiteX5609"/>
                <a:gd fmla="*/ 2174325 h 2722945" name="connsiteY5609"/>
                <a:gd fmla="*/ 521512 w 4713748" name="connsiteX5610"/>
                <a:gd fmla="*/ 2172116 h 2722945" name="connsiteY5610"/>
                <a:gd fmla="*/ 509662 w 4713748" name="connsiteX5611"/>
                <a:gd fmla="*/ 2171736 h 2722945" name="connsiteY5611"/>
                <a:gd fmla="*/ 469638 w 4713748" name="connsiteX5612"/>
                <a:gd fmla="*/ 2168803 h 2722945" name="connsiteY5612"/>
                <a:gd fmla="*/ 426086 w 4713748" name="connsiteX5613"/>
                <a:gd fmla="*/ 2165490 h 2722945" name="connsiteY5613"/>
                <a:gd fmla="*/ 267871 w 4713748" name="connsiteX5614"/>
                <a:gd fmla="*/ 2159510 h 2722945" name="connsiteY5614"/>
                <a:gd fmla="*/ 257233 w 4713748" name="connsiteX5615"/>
                <a:gd fmla="*/ 2158967 h 2722945" name="connsiteY5615"/>
                <a:gd fmla="*/ 353408 w 4713748" name="connsiteX5616"/>
                <a:gd fmla="*/ 2159140 h 2722945" name="connsiteY5616"/>
                <a:gd fmla="*/ 517074 w 4713748" name="connsiteX5617"/>
                <a:gd fmla="*/ 2167699 h 2722945" name="connsiteY5617"/>
                <a:gd fmla="*/ 814447 w 4713748" name="connsiteX5618"/>
                <a:gd fmla="*/ 2174325 h 2722945" name="connsiteY5618"/>
                <a:gd fmla="*/ 832200 w 4713748" name="connsiteX5619"/>
                <a:gd fmla="*/ 2172116 h 2722945" name="connsiteY5619"/>
                <a:gd fmla="*/ 874365 w 4713748" name="connsiteX5620"/>
                <a:gd fmla="*/ 2163281 h 2722945" name="connsiteY5620"/>
                <a:gd fmla="*/ 952037 w 4713748" name="connsiteX5621"/>
                <a:gd fmla="*/ 2152238 h 2722945" name="connsiteY5621"/>
                <a:gd fmla="*/ 987544 w 4713748" name="connsiteX5622"/>
                <a:gd fmla="*/ 2150029 h 2722945" name="connsiteY5622"/>
                <a:gd fmla="*/ 994757 w 4713748" name="connsiteX5623"/>
                <a:gd fmla="*/ 2149546 h 2722945" name="connsiteY5623"/>
                <a:gd fmla="*/ 1006764 w 4713748" name="connsiteX5624"/>
                <a:gd fmla="*/ 2150654 h 2722945" name="connsiteY5624"/>
                <a:gd fmla="*/ 966879 w 4713748" name="connsiteX5625"/>
                <a:gd fmla="*/ 2136838 h 2722945" name="connsiteY5625"/>
                <a:gd fmla="*/ 923601 w 4713748" name="connsiteX5626"/>
                <a:gd fmla="*/ 2125178 h 2722945" name="connsiteY5626"/>
                <a:gd fmla="*/ 914116 w 4713748" name="connsiteX5627"/>
                <a:gd fmla="*/ 2122297 h 2722945" name="connsiteY5627"/>
                <a:gd fmla="*/ 900839 w 4713748" name="connsiteX5628"/>
                <a:gd fmla="*/ 2121538 h 2722945" name="connsiteY5628"/>
                <a:gd fmla="*/ 874780 w 4713748" name="connsiteX5629"/>
                <a:gd fmla="*/ 2123612 h 2722945" name="connsiteY5629"/>
                <a:gd fmla="*/ 836504 w 4713748" name="connsiteX5630"/>
                <a:gd fmla="*/ 2129733 h 2722945" name="connsiteY5630"/>
                <a:gd fmla="*/ 794344 w 4713748" name="connsiteX5631"/>
                <a:gd fmla="*/ 2140860 h 2722945" name="connsiteY5631"/>
                <a:gd fmla="*/ 736652 w 4713748" name="connsiteX5632"/>
                <a:gd fmla="*/ 2158665 h 2722945" name="connsiteY5632"/>
                <a:gd fmla="*/ 696712 w 4713748" name="connsiteX5633"/>
                <a:gd fmla="*/ 2165341 h 2722945" name="connsiteY5633"/>
                <a:gd fmla="*/ 681179 w 4713748" name="connsiteX5634"/>
                <a:gd fmla="*/ 2167567 h 2722945" name="connsiteY5634"/>
                <a:gd fmla="*/ 658990 w 4713748" name="connsiteX5635"/>
                <a:gd fmla="*/ 2167567 h 2722945" name="connsiteY5635"/>
                <a:gd fmla="*/ 623487 w 4713748" name="connsiteX5636"/>
                <a:gd fmla="*/ 2163116 h 2722945" name="connsiteY5636"/>
                <a:gd fmla="*/ 579109 w 4713748" name="connsiteX5637"/>
                <a:gd fmla="*/ 2160890 h 2722945" name="connsiteY5637"/>
                <a:gd fmla="*/ 572452 w 4713748" name="connsiteX5638"/>
                <a:gd fmla="*/ 2160890 h 2722945" name="connsiteY5638"/>
                <a:gd fmla="*/ 552482 w 4713748" name="connsiteX5639"/>
                <a:gd fmla="*/ 2158665 h 2722945" name="connsiteY5639"/>
                <a:gd fmla="*/ 533872 w 4713748" name="connsiteX5640"/>
                <a:gd fmla="*/ 2157377 h 2722945" name="connsiteY5640"/>
                <a:gd fmla="*/ 504498 w 4713748" name="connsiteX5641"/>
                <a:gd fmla="*/ 2154214 h 2722945" name="connsiteY5641"/>
                <a:gd fmla="*/ 461506 w 4713748" name="connsiteX5642"/>
                <a:gd fmla="*/ 2149762 h 2722945" name="connsiteY5642"/>
                <a:gd fmla="*/ 430023 w 4713748" name="connsiteX5643"/>
                <a:gd fmla="*/ 2146815 h 2722945" name="connsiteY5643"/>
                <a:gd fmla="*/ 420733 w 4713748" name="connsiteX5644"/>
                <a:gd fmla="*/ 2145868 h 2722945" name="connsiteY5644"/>
                <a:gd fmla="*/ 306182 w 4713748" name="connsiteX5645"/>
                <a:gd fmla="*/ 2134184 h 2722945" name="connsiteY5645"/>
                <a:gd fmla="*/ 321259 w 4713748" name="connsiteX5646"/>
                <a:gd fmla="*/ 2136344 h 2722945" name="connsiteY5646"/>
                <a:gd fmla="*/ 299525 w 4713748" name="connsiteX5647"/>
                <a:gd fmla="*/ 2134184 h 2722945" name="connsiteY5647"/>
                <a:gd fmla="*/ 295087 w 4713748" name="connsiteX5648"/>
                <a:gd fmla="*/ 2134184 h 2722945" name="connsiteY5648"/>
                <a:gd fmla="*/ 291693 w 4713748" name="connsiteX5649"/>
                <a:gd fmla="*/ 2133783 h 2722945" name="connsiteY5649"/>
                <a:gd fmla="*/ 281773 w 4713748" name="connsiteX5650"/>
                <a:gd fmla="*/ 2131958 h 2722945" name="connsiteY5650"/>
                <a:gd fmla="*/ 284799 w 4713748" name="connsiteX5651"/>
                <a:gd fmla="*/ 2132970 h 2722945" name="connsiteY5651"/>
                <a:gd fmla="*/ 279173 w 4713748" name="connsiteX5652"/>
                <a:gd fmla="*/ 2132306 h 2722945" name="connsiteY5652"/>
                <a:gd fmla="*/ 257365 w 4713748" name="connsiteX5653"/>
                <a:gd fmla="*/ 2129733 h 2722945" name="connsiteY5653"/>
                <a:gd fmla="*/ 228519 w 4713748" name="connsiteX5654"/>
                <a:gd fmla="*/ 2126116 h 2722945" name="connsiteY5654"/>
                <a:gd fmla="*/ 210586 w 4713748" name="connsiteX5655"/>
                <a:gd fmla="*/ 2123446 h 2722945" name="connsiteY5655"/>
                <a:gd fmla="*/ 244052 w 4713748" name="connsiteX5656"/>
                <a:gd fmla="*/ 2127507 h 2722945" name="connsiteY5656"/>
                <a:gd fmla="*/ 286211 w 4713748" name="connsiteX5657"/>
                <a:gd fmla="*/ 2131958 h 2722945" name="connsiteY5657"/>
                <a:gd fmla="*/ 244052 w 4713748" name="connsiteX5658"/>
                <a:gd fmla="*/ 2127507 h 2722945" name="connsiteY5658"/>
                <a:gd fmla="*/ 193017 w 4713748" name="connsiteX5659"/>
                <a:gd fmla="*/ 2120830 h 2722945" name="connsiteY5659"/>
                <a:gd fmla="*/ 210586 w 4713748" name="connsiteX5660"/>
                <a:gd fmla="*/ 2123446 h 2722945" name="connsiteY5660"/>
                <a:gd fmla="*/ 197628 w 4713748" name="connsiteX5661"/>
                <a:gd fmla="*/ 2121874 h 2722945" name="connsiteY5661"/>
                <a:gd fmla="*/ 48787 w 4713748" name="connsiteX5662"/>
                <a:gd fmla="*/ 2107477 h 2722945" name="connsiteY5662"/>
                <a:gd fmla="*/ 64319 w 4713748" name="connsiteX5663"/>
                <a:gd fmla="*/ 2107477 h 2722945" name="connsiteY5663"/>
                <a:gd fmla="*/ 550263 w 4713748" name="connsiteX5664"/>
                <a:gd fmla="*/ 2154213 h 2722945" name="connsiteY5664"/>
                <a:gd fmla="*/ 690055 w 4713748" name="connsiteX5665"/>
                <a:gd fmla="*/ 2158665 h 2722945" name="connsiteY5665"/>
                <a:gd fmla="*/ 829847 w 4713748" name="connsiteX5666"/>
                <a:gd fmla="*/ 2127507 h 2722945" name="connsiteY5666"/>
                <a:gd fmla="*/ 845379 w 4713748" name="connsiteX5667"/>
                <a:gd fmla="*/ 2123056 h 2722945" name="connsiteY5667"/>
                <a:gd fmla="*/ 863165 w 4713748" name="connsiteX5668"/>
                <a:gd fmla="*/ 2121178 h 2722945" name="connsiteY5668"/>
                <a:gd fmla="*/ 865558 w 4713748" name="connsiteX5669"/>
                <a:gd fmla="*/ 2120925 h 2722945" name="connsiteY5669"/>
                <a:gd fmla="*/ 854527 w 4713748" name="connsiteX5670"/>
                <a:gd fmla="*/ 2120847 h 2722945" name="connsiteY5670"/>
                <a:gd fmla="*/ 812379 w 4713748" name="connsiteX5671"/>
                <a:gd fmla="*/ 2118618 h 2722945" name="connsiteY5671"/>
                <a:gd fmla="*/ 754704 w 4713748" name="connsiteX5672"/>
                <a:gd fmla="*/ 2116390 h 2722945" name="connsiteY5672"/>
                <a:gd fmla="*/ 714775 w 4713748" name="connsiteX5673"/>
                <a:gd fmla="*/ 2114162 h 2722945" name="connsiteY5673"/>
                <a:gd fmla="*/ 699247 w 4713748" name="connsiteX5674"/>
                <a:gd fmla="*/ 2111934 h 2722945" name="connsiteY5674"/>
                <a:gd fmla="*/ 677064 w 4713748" name="connsiteX5675"/>
                <a:gd fmla="*/ 2111934 h 2722945" name="connsiteY5675"/>
                <a:gd fmla="*/ 643790 w 4713748" name="connsiteX5676"/>
                <a:gd fmla="*/ 2107477 h 2722945" name="connsiteY5676"/>
                <a:gd fmla="*/ 601642 w 4713748" name="connsiteX5677"/>
                <a:gd fmla="*/ 2103021 h 2722945" name="connsiteY5677"/>
                <a:gd fmla="*/ 594987 w 4713748" name="connsiteX5678"/>
                <a:gd fmla="*/ 2103021 h 2722945" name="connsiteY5678"/>
                <a:gd fmla="*/ 572804 w 4713748" name="connsiteX5679"/>
                <a:gd fmla="*/ 2100792 h 2722945" name="connsiteY5679"/>
                <a:gd fmla="*/ 566207 w 4713748" name="connsiteX5680"/>
                <a:gd fmla="*/ 2100564 h 2722945" name="connsiteY5680"/>
                <a:gd fmla="*/ 526220 w 4713748" name="connsiteX5681"/>
                <a:gd fmla="*/ 2096336 h 2722945" name="connsiteY5681"/>
                <a:gd fmla="*/ 484073 w 4713748" name="connsiteX5682"/>
                <a:gd fmla="*/ 2091879 h 2722945" name="connsiteY5682"/>
                <a:gd fmla="*/ 322138 w 4713748" name="connsiteX5683"/>
                <a:gd fmla="*/ 2074053 h 2722945" name="connsiteY5683"/>
                <a:gd fmla="*/ 284427 w 4713748" name="connsiteX5684"/>
                <a:gd fmla="*/ 2069597 h 2722945" name="connsiteY5684"/>
                <a:gd fmla="*/ 220097 w 4713748" name="connsiteX5685"/>
                <a:gd fmla="*/ 2060684 h 2722945" name="connsiteY5685"/>
                <a:gd fmla="*/ 268899 w 4713748" name="connsiteX5686"/>
                <a:gd fmla="*/ 2067369 h 2722945" name="connsiteY5686"/>
                <a:gd fmla="*/ 313265 w 4713748" name="connsiteX5687"/>
                <a:gd fmla="*/ 2071825 h 2722945" name="connsiteY5687"/>
                <a:gd fmla="*/ 268899 w 4713748" name="connsiteX5688"/>
                <a:gd fmla="*/ 2067369 h 2722945" name="connsiteY5688"/>
                <a:gd fmla="*/ 82563 w 4713748" name="connsiteX5689"/>
                <a:gd fmla="*/ 2036173 h 2722945" name="connsiteY5689"/>
                <a:gd fmla="*/ 95872 w 4713748" name="connsiteX5690"/>
                <a:gd fmla="*/ 2038401 h 2722945" name="connsiteY5690"/>
                <a:gd fmla="*/ 570586 w 4713748" name="connsiteX5691"/>
                <a:gd fmla="*/ 2096336 h 2722945" name="connsiteY5691"/>
                <a:gd fmla="*/ 850090 w 4713748" name="connsiteX5692"/>
                <a:gd fmla="*/ 2116390 h 2722945" name="connsiteY5692"/>
                <a:gd fmla="*/ 865618 w 4713748" name="connsiteX5693"/>
                <a:gd fmla="*/ 2116390 h 2722945" name="connsiteY5693"/>
                <a:gd fmla="*/ 883399 w 4713748" name="connsiteX5694"/>
                <a:gd fmla="*/ 2116390 h 2722945" name="connsiteY5694"/>
                <a:gd fmla="*/ 894672 w 4713748" name="connsiteX5695"/>
                <a:gd fmla="*/ 2116390 h 2722945" name="connsiteY5695"/>
                <a:gd fmla="*/ 892529 w 4713748" name="connsiteX5696"/>
                <a:gd fmla="*/ 2115739 h 2722945" name="connsiteY5696"/>
                <a:gd fmla="*/ 854800 w 4713748" name="connsiteX5697"/>
                <a:gd fmla="*/ 2109632 h 2722945" name="connsiteY5697"/>
                <a:gd fmla="*/ 814851 w 4713748" name="connsiteX5698"/>
                <a:gd fmla="*/ 2105190 h 2722945" name="connsiteY5698"/>
                <a:gd fmla="*/ 759366 w 4713748" name="connsiteX5699"/>
                <a:gd fmla="*/ 2100748 h 2722945" name="connsiteY5699"/>
                <a:gd fmla="*/ 719417 w 4713748" name="connsiteX5700"/>
                <a:gd fmla="*/ 2096306 h 2722945" name="connsiteY5700"/>
                <a:gd fmla="*/ 706101 w 4713748" name="connsiteX5701"/>
                <a:gd fmla="*/ 2096306 h 2722945" name="connsiteY5701"/>
                <a:gd fmla="*/ 683907 w 4713748" name="connsiteX5702"/>
                <a:gd fmla="*/ 2094085 h 2722945" name="connsiteY5702"/>
                <a:gd fmla="*/ 650616 w 4713748" name="connsiteX5703"/>
                <a:gd fmla="*/ 2087422 h 2722945" name="connsiteY5703"/>
                <a:gd fmla="*/ 610667 w 4713748" name="connsiteX5704"/>
                <a:gd fmla="*/ 2082981 h 2722945" name="connsiteY5704"/>
                <a:gd fmla="*/ 604009 w 4713748" name="connsiteX5705"/>
                <a:gd fmla="*/ 2082981 h 2722945" name="connsiteY5705"/>
                <a:gd fmla="*/ 584034 w 4713748" name="connsiteX5706"/>
                <a:gd fmla="*/ 2080760 h 2722945" name="connsiteY5706"/>
                <a:gd fmla="*/ 521891 w 4713748" name="connsiteX5707"/>
                <a:gd fmla="*/ 2074097 h 2722945" name="connsiteY5707"/>
                <a:gd fmla="*/ 326585 w 4713748" name="connsiteX5708"/>
                <a:gd fmla="*/ 2040783 h 2722945" name="connsiteY5708"/>
                <a:gd fmla="*/ 333243 w 4713748" name="connsiteX5709"/>
                <a:gd fmla="*/ 2040783 h 2722945" name="connsiteY5709"/>
                <a:gd fmla="*/ 350998 w 4713748" name="connsiteX5710"/>
                <a:gd fmla="*/ 2043004 h 2722945" name="connsiteY5710"/>
                <a:gd fmla="*/ 344340 w 4713748" name="connsiteX5711"/>
                <a:gd fmla="*/ 2043004 h 2722945" name="connsiteY5711"/>
                <a:gd fmla="*/ 363942 w 4713748" name="connsiteX5712"/>
                <a:gd fmla="*/ 2045993 h 2722945" name="connsiteY5712"/>
                <a:gd fmla="*/ 379850 w 4713748" name="connsiteX5713"/>
                <a:gd fmla="*/ 2049667 h 2722945" name="connsiteY5713"/>
                <a:gd fmla="*/ 417580 w 4713748" name="connsiteX5714"/>
                <a:gd fmla="*/ 2056330 h 2722945" name="connsiteY5714"/>
                <a:gd fmla="*/ 466683 w 4713748" name="connsiteX5715"/>
                <a:gd fmla="*/ 2062226 h 2722945" name="connsiteY5715"/>
                <a:gd fmla="*/ 478943 w 4713748" name="connsiteX5716"/>
                <a:gd fmla="*/ 2064299 h 2722945" name="connsiteY5716"/>
                <a:gd fmla="*/ 493039 w 4713748" name="connsiteX5717"/>
                <a:gd fmla="*/ 2067434 h 2722945" name="connsiteY5717"/>
                <a:gd fmla="*/ 490542 w 4713748" name="connsiteX5718"/>
                <a:gd fmla="*/ 2066879 h 2722945" name="connsiteY5718"/>
                <a:gd fmla="*/ 478943 w 4713748" name="connsiteX5719"/>
                <a:gd fmla="*/ 2064299 h 2722945" name="connsiteY5719"/>
                <a:gd fmla="*/ 497478 w 4713748" name="connsiteX5720"/>
                <a:gd fmla="*/ 2067434 h 2722945" name="connsiteY5720"/>
                <a:gd fmla="*/ 526823 w 4713748" name="connsiteX5721"/>
                <a:gd fmla="*/ 2070830 h 2722945" name="connsiteY5721"/>
                <a:gd fmla="*/ 577376 w 4713748" name="connsiteX5722"/>
                <a:gd fmla="*/ 2078539 h 2722945" name="connsiteY5722"/>
                <a:gd fmla="*/ 538259 w 4713748" name="connsiteX5723"/>
                <a:gd fmla="*/ 2072154 h 2722945" name="connsiteY5723"/>
                <a:gd fmla="*/ 526823 w 4713748" name="connsiteX5724"/>
                <a:gd fmla="*/ 2070830 h 2722945" name="connsiteY5724"/>
                <a:gd fmla="*/ 441152 w 4713748" name="connsiteX5725"/>
                <a:gd fmla="*/ 2057767 h 2722945" name="connsiteY5725"/>
                <a:gd fmla="*/ 414921 w 4713748" name="connsiteX5726"/>
                <a:gd fmla="*/ 2053471 h 2722945" name="connsiteY5726"/>
                <a:gd fmla="*/ 339901 w 4713748" name="connsiteX5727"/>
                <a:gd fmla="*/ 2040783 h 2722945" name="connsiteY5727"/>
                <a:gd fmla="*/ 304391 w 4713748" name="connsiteX5728"/>
                <a:gd fmla="*/ 2034120 h 2722945" name="connsiteY5728"/>
                <a:gd fmla="*/ 242248 w 4713748" name="connsiteX5729"/>
                <a:gd fmla="*/ 2020795 h 2722945" name="connsiteY5729"/>
                <a:gd fmla="*/ 291075 w 4713748" name="connsiteX5730"/>
                <a:gd fmla="*/ 2029679 h 2722945" name="connsiteY5730"/>
                <a:gd fmla="*/ 331024 w 4713748" name="connsiteX5731"/>
                <a:gd fmla="*/ 2038562 h 2722945" name="connsiteY5731"/>
                <a:gd fmla="*/ 291075 w 4713748" name="connsiteX5732"/>
                <a:gd fmla="*/ 2029679 h 2722945" name="connsiteY5732"/>
                <a:gd fmla="*/ 113524 w 4713748" name="connsiteX5733"/>
                <a:gd fmla="*/ 1980818 h 2722945" name="connsiteY5733"/>
                <a:gd fmla="*/ 126840 w 4713748" name="connsiteX5734"/>
                <a:gd fmla="*/ 1985260 h 2722945" name="connsiteY5734"/>
                <a:gd fmla="*/ 579595 w 4713748" name="connsiteX5735"/>
                <a:gd fmla="*/ 2074097 h 2722945" name="connsiteY5735"/>
                <a:gd fmla="*/ 852580 w 4713748" name="connsiteX5736"/>
                <a:gd fmla="*/ 2105190 h 2722945" name="connsiteY5736"/>
                <a:gd fmla="*/ 865897 w 4713748" name="connsiteX5737"/>
                <a:gd fmla="*/ 2107411 h 2722945" name="connsiteY5737"/>
                <a:gd fmla="*/ 905846 w 4713748" name="connsiteX5738"/>
                <a:gd fmla="*/ 2114074 h 2722945" name="connsiteY5738"/>
                <a:gd fmla="*/ 914528 w 4713748" name="connsiteX5739"/>
                <a:gd fmla="*/ 2116596 h 2722945" name="connsiteY5739"/>
                <a:gd fmla="*/ 934759 w 4713748" name="connsiteX5740"/>
                <a:gd fmla="*/ 2117212 h 2722945" name="connsiteY5740"/>
                <a:gd fmla="*/ 962982 w 4713748" name="connsiteX5741"/>
                <a:gd fmla="*/ 2116379 h 2722945" name="connsiteY5741"/>
                <a:gd fmla="*/ 996266 w 4713748" name="connsiteX5742"/>
                <a:gd fmla="*/ 2116379 h 2722945" name="connsiteY5742"/>
                <a:gd fmla="*/ 1056177 w 4713748" name="connsiteX5743"/>
                <a:gd fmla="*/ 2127507 h 2722945" name="connsiteY5743"/>
                <a:gd fmla="*/ 1060614 w 4713748" name="connsiteX5744"/>
                <a:gd fmla="*/ 2127507 h 2722945" name="connsiteY5744"/>
                <a:gd fmla="*/ 1073928 w 4713748" name="connsiteX5745"/>
                <a:gd fmla="*/ 2129733 h 2722945" name="connsiteY5745"/>
                <a:gd fmla="*/ 1093898 w 4713748" name="connsiteX5746"/>
                <a:gd fmla="*/ 2136409 h 2722945" name="connsiteY5746"/>
                <a:gd fmla="*/ 1106992 w 4713748" name="connsiteX5747"/>
                <a:gd fmla="*/ 2142246 h 2722945" name="connsiteY5747"/>
                <a:gd fmla="*/ 1109630 w 4713748" name="connsiteX5748"/>
                <a:gd fmla="*/ 2143129 h 2722945" name="connsiteY5748"/>
                <a:gd fmla="*/ 1111615 w 4713748" name="connsiteX5749"/>
                <a:gd fmla="*/ 2144307 h 2722945" name="connsiteY5749"/>
                <a:gd fmla="*/ 1131342 w 4713748" name="connsiteX5750"/>
                <a:gd fmla="*/ 2153101 h 2722945" name="connsiteY5750"/>
                <a:gd fmla="*/ 1167123 w 4713748" name="connsiteX5751"/>
                <a:gd fmla="*/ 2176469 h 2722945" name="connsiteY5751"/>
                <a:gd fmla="*/ 1164904 w 4713748" name="connsiteX5752"/>
                <a:gd fmla="*/ 2176469 h 2722945" name="connsiteY5752"/>
                <a:gd fmla="*/ 1167123 w 4713748" name="connsiteX5753"/>
                <a:gd fmla="*/ 2178694 h 2722945" name="connsiteY5753"/>
                <a:gd fmla="*/ 1173779 w 4713748" name="connsiteX5754"/>
                <a:gd fmla="*/ 2185371 h 2722945" name="connsiteY5754"/>
                <a:gd fmla="*/ 1169342 w 4713748" name="connsiteX5755"/>
                <a:gd fmla="*/ 2183145 h 2722945" name="connsiteY5755"/>
                <a:gd fmla="*/ 1180991 w 4713748" name="connsiteX5756"/>
                <a:gd fmla="*/ 2192882 h 2722945" name="connsiteY5756"/>
                <a:gd fmla="*/ 1184705 w 4713748" name="connsiteX5757"/>
                <a:gd fmla="*/ 2196483 h 2722945" name="connsiteY5757"/>
                <a:gd fmla="*/ 1182825 w 4713748" name="connsiteX5758"/>
                <a:gd fmla="*/ 2172000 h 2722945" name="connsiteY5758"/>
                <a:gd fmla="*/ 1169515 w 4713748" name="connsiteX5759"/>
                <a:gd fmla="*/ 2149772 h 2722945" name="connsiteY5759"/>
                <a:gd fmla="*/ 1169515 w 4713748" name="connsiteX5760"/>
                <a:gd fmla="*/ 2147549 h 2722945" name="connsiteY5760"/>
                <a:gd fmla="*/ 1167297 w 4713748" name="connsiteX5761"/>
                <a:gd fmla="*/ 2145327 h 2722945" name="connsiteY5761"/>
                <a:gd fmla="*/ 1160642 w 4713748" name="connsiteX5762"/>
                <a:gd fmla="*/ 2140881 h 2722945" name="connsiteY5762"/>
                <a:gd fmla="*/ 1162860 w 4713748" name="connsiteX5763"/>
                <a:gd fmla="*/ 2140881 h 2722945" name="connsiteY5763"/>
                <a:gd fmla="*/ 1145113 w 4713748" name="connsiteX5764"/>
                <a:gd fmla="*/ 2129767 h 2722945" name="connsiteY5764"/>
                <a:gd fmla="*/ 1129585 w 4713748" name="connsiteX5765"/>
                <a:gd fmla="*/ 2120876 h 2722945" name="connsiteY5765"/>
                <a:gd fmla="*/ 1067472 w 4713748" name="connsiteX5766"/>
                <a:gd fmla="*/ 2100872 h 2722945" name="connsiteY5766"/>
                <a:gd fmla="*/ 976521 w 4713748" name="connsiteX5767"/>
                <a:gd fmla="*/ 2087535 h 2722945" name="connsiteY5767"/>
                <a:gd fmla="*/ 903317 w 4713748" name="connsiteX5768"/>
                <a:gd fmla="*/ 2083090 h 2722945" name="connsiteY5768"/>
                <a:gd fmla="*/ 863387 w 4713748" name="connsiteX5769"/>
                <a:gd fmla="*/ 2080867 h 2722945" name="connsiteY5769"/>
                <a:gd fmla="*/ 803492 w 4713748" name="connsiteX5770"/>
                <a:gd fmla="*/ 2074199 h 2722945" name="connsiteY5770"/>
                <a:gd fmla="*/ 763562 w 4713748" name="connsiteX5771"/>
                <a:gd fmla="*/ 2069753 h 2722945" name="connsiteY5771"/>
                <a:gd fmla="*/ 750253 w 4713748" name="connsiteX5772"/>
                <a:gd fmla="*/ 2067531 h 2722945" name="connsiteY5772"/>
                <a:gd fmla="*/ 728069 w 4713748" name="connsiteX5773"/>
                <a:gd fmla="*/ 2065308 h 2722945" name="connsiteY5773"/>
                <a:gd fmla="*/ 694795 w 4713748" name="connsiteX5774"/>
                <a:gd fmla="*/ 2058640 h 2722945" name="connsiteY5774"/>
                <a:gd fmla="*/ 650428 w 4713748" name="connsiteX5775"/>
                <a:gd fmla="*/ 2051971 h 2722945" name="connsiteY5775"/>
                <a:gd fmla="*/ 643773 w 4713748" name="connsiteX5776"/>
                <a:gd fmla="*/ 2049749 h 2722945" name="connsiteY5776"/>
                <a:gd fmla="*/ 623808 w 4713748" name="connsiteX5777"/>
                <a:gd fmla="*/ 2047526 h 2722945" name="connsiteY5777"/>
                <a:gd fmla="*/ 561695 w 4713748" name="connsiteX5778"/>
                <a:gd fmla="*/ 2036412 h 2722945" name="connsiteY5778"/>
                <a:gd fmla="*/ 364265 w 4713748" name="connsiteX5779"/>
                <a:gd fmla="*/ 1987512 h 2722945" name="connsiteY5779"/>
                <a:gd fmla="*/ 368701 w 4713748" name="connsiteX5780"/>
                <a:gd fmla="*/ 1987512 h 2722945" name="connsiteY5780"/>
                <a:gd fmla="*/ 388666 w 4713748" name="connsiteX5781"/>
                <a:gd fmla="*/ 1994180 h 2722945" name="connsiteY5781"/>
                <a:gd fmla="*/ 418149 w 4713748" name="connsiteX5782"/>
                <a:gd fmla="*/ 2001038 h 2722945" name="connsiteY5782"/>
                <a:gd fmla="*/ 455216 w 4713748" name="connsiteX5783"/>
                <a:gd fmla="*/ 2011962 h 2722945" name="connsiteY5783"/>
                <a:gd fmla="*/ 512892 w 4713748" name="connsiteX5784"/>
                <a:gd fmla="*/ 2023076 h 2722945" name="connsiteY5784"/>
                <a:gd fmla="*/ 532857 w 4713748" name="connsiteX5785"/>
                <a:gd fmla="*/ 2027521 h 2722945" name="connsiteY5785"/>
                <a:gd fmla="*/ 512892 w 4713748" name="connsiteX5786"/>
                <a:gd fmla="*/ 2023076 h 2722945" name="connsiteY5786"/>
                <a:gd fmla="*/ 418149 w 4713748" name="connsiteX5787"/>
                <a:gd fmla="*/ 2001038 h 2722945" name="connsiteY5787"/>
                <a:gd fmla="*/ 417505 w 4713748" name="connsiteX5788"/>
                <a:gd fmla="*/ 2000848 h 2722945" name="connsiteY5788"/>
                <a:gd fmla="*/ 388666 w 4713748" name="connsiteX5789"/>
                <a:gd fmla="*/ 1994180 h 2722945" name="connsiteY5789"/>
                <a:gd fmla="*/ 382011 w 4713748" name="connsiteX5790"/>
                <a:gd fmla="*/ 1991957 h 2722945" name="connsiteY5790"/>
                <a:gd fmla="*/ 481123 w 4713748" name="connsiteX5791"/>
                <a:gd fmla="*/ 2014232 h 2722945" name="connsiteY5791"/>
                <a:gd fmla="*/ 537294 w 4713748" name="connsiteX5792"/>
                <a:gd fmla="*/ 2027521 h 2722945" name="connsiteY5792"/>
                <a:gd fmla="*/ 619372 w 4713748" name="connsiteX5793"/>
                <a:gd fmla="*/ 2045303 h 2722945" name="connsiteY5793"/>
                <a:gd fmla="*/ 481123 w 4713748" name="connsiteX5794"/>
                <a:gd fmla="*/ 2014232 h 2722945" name="connsiteY5794"/>
                <a:gd fmla="*/ 377575 w 4713748" name="connsiteX5795"/>
                <a:gd fmla="*/ 1989735 h 2722945" name="connsiteY5795"/>
                <a:gd fmla="*/ 339863 w 4713748" name="connsiteX5796"/>
                <a:gd fmla="*/ 1978621 h 2722945" name="connsiteY5796"/>
                <a:gd fmla="*/ 279969 w 4713748" name="connsiteX5797"/>
                <a:gd fmla="*/ 1958616 h 2722945" name="connsiteY5797"/>
                <a:gd fmla="*/ 328772 w 4713748" name="connsiteX5798"/>
                <a:gd fmla="*/ 1974175 h 2722945" name="connsiteY5798"/>
                <a:gd fmla="*/ 368701 w 4713748" name="connsiteX5799"/>
                <a:gd fmla="*/ 1985289 h 2722945" name="connsiteY5799"/>
                <a:gd fmla="*/ 328772 w 4713748" name="connsiteX5800"/>
                <a:gd fmla="*/ 1974175 h 2722945" name="connsiteY5800"/>
                <a:gd fmla="*/ 232275 w 4713748" name="connsiteX5801"/>
                <a:gd fmla="*/ 1940278 h 2722945" name="connsiteY5801"/>
                <a:gd fmla="*/ 188357 w 4713748" name="connsiteX5802"/>
                <a:gd fmla="*/ 1919653 h 2722945" name="connsiteY5802"/>
                <a:gd fmla="*/ 225648 w 4713748" name="connsiteX5803"/>
                <a:gd fmla="*/ 1937166 h 2722945" name="connsiteY5803"/>
                <a:gd fmla="*/ 225412 w 4713748" name="connsiteX5804"/>
                <a:gd fmla="*/ 1937083 h 2722945" name="connsiteY5804"/>
                <a:gd fmla="*/ 188922 w 4713748" name="connsiteX5805"/>
                <a:gd fmla="*/ 1920031 h 2722945" name="connsiteY5805"/>
                <a:gd fmla="*/ 175044 w 4713748" name="connsiteX5806"/>
                <a:gd fmla="*/ 1910756 h 2722945" name="connsiteY5806"/>
                <a:gd fmla="*/ 188357 w 4713748" name="connsiteX5807"/>
                <a:gd fmla="*/ 1919653 h 2722945" name="connsiteY5807"/>
                <a:gd fmla="*/ 184650 w 4713748" name="connsiteX5808"/>
                <a:gd fmla="*/ 1917912 h 2722945" name="connsiteY5808"/>
                <a:gd fmla="*/ 155743 w 4713748" name="connsiteX5809"/>
                <a:gd fmla="*/ 1896379 h 2722945" name="connsiteY5809"/>
                <a:gd fmla="*/ 175044 w 4713748" name="connsiteX5810"/>
                <a:gd fmla="*/ 1910756 h 2722945" name="connsiteY5810"/>
                <a:gd fmla="*/ 166834 w 4713748" name="connsiteX5811"/>
                <a:gd fmla="*/ 1905270 h 2722945" name="connsiteY5811"/>
                <a:gd fmla="*/ 4712851 w 4713748" name="connsiteX5812"/>
                <a:gd fmla="*/ 1887403 h 2722945" name="connsiteY5812"/>
                <a:gd fmla="*/ 4713748 w 4713748" name="connsiteX5813"/>
                <a:gd fmla="*/ 1887403 h 2722945" name="connsiteY5813"/>
                <a:gd fmla="*/ 4712291 w 4713748" name="connsiteX5814"/>
                <a:gd fmla="*/ 1888270 h 2722945" name="connsiteY5814"/>
                <a:gd fmla="*/ 2544154 w 4713748" name="connsiteX5815"/>
                <a:gd fmla="*/ 1887140 h 2722945" name="connsiteY5815"/>
                <a:gd fmla="*/ 2543085 w 4713748" name="connsiteX5816"/>
                <a:gd fmla="*/ 1888508 h 2722945" name="connsiteY5816"/>
                <a:gd fmla="*/ 2545374 w 4713748" name="connsiteX5817"/>
                <a:gd fmla="*/ 1889080 h 2722945" name="connsiteY5817"/>
                <a:gd fmla="*/ 2545374 w 4713748" name="connsiteX5818"/>
                <a:gd fmla="*/ 1888179 h 2722945" name="connsiteY5818"/>
                <a:gd fmla="*/ 2545192 w 4713748" name="connsiteX5819"/>
                <a:gd fmla="*/ 1888179 h 2722945" name="connsiteY5819"/>
                <a:gd fmla="*/ 4713748 w 4713748" name="connsiteX5820"/>
                <a:gd fmla="*/ 1886015 h 2722945" name="connsiteY5820"/>
                <a:gd fmla="*/ 4712851 w 4713748" name="connsiteX5821"/>
                <a:gd fmla="*/ 1887403 h 2722945" name="connsiteY5821"/>
                <a:gd fmla="*/ 4712629 w 4713748" name="connsiteX5822"/>
                <a:gd fmla="*/ 1887403 h 2722945" name="connsiteY5822"/>
                <a:gd fmla="*/ 2530438 w 4713748" name="connsiteX5823"/>
                <a:gd fmla="*/ 1879143 h 2722945" name="connsiteY5823"/>
                <a:gd fmla="*/ 2532052 w 4713748" name="connsiteX5824"/>
                <a:gd fmla="*/ 1880757 h 2722945" name="connsiteY5824"/>
                <a:gd fmla="*/ 2534273 w 4713748" name="connsiteX5825"/>
                <a:gd fmla="*/ 1885195 h 2722945" name="connsiteY5825"/>
                <a:gd fmla="*/ 2532052 w 4713748" name="connsiteX5826"/>
                <a:gd fmla="*/ 1885195 h 2722945" name="connsiteY5826"/>
                <a:gd fmla="*/ 2534439 w 4713748" name="connsiteX5827"/>
                <a:gd fmla="*/ 1887580 h 2722945" name="connsiteY5827"/>
                <a:gd fmla="*/ 2537150 w 4713748" name="connsiteX5828"/>
                <a:gd fmla="*/ 1888642 h 2722945" name="connsiteY5828"/>
                <a:gd fmla="*/ 2538565 w 4713748" name="connsiteX5829"/>
                <a:gd fmla="*/ 1887935 h 2722945" name="connsiteY5829"/>
                <a:gd fmla="*/ 2540303 w 4713748" name="connsiteX5830"/>
                <a:gd fmla="*/ 1887935 h 2722945" name="connsiteY5830"/>
                <a:gd fmla="*/ 2541367 w 4713748" name="connsiteX5831"/>
                <a:gd fmla="*/ 1885273 h 2722945" name="connsiteY5831"/>
                <a:gd fmla="*/ 2541756 w 4713748" name="connsiteX5832"/>
                <a:gd fmla="*/ 1884736 h 2722945" name="connsiteY5832"/>
                <a:gd fmla="*/ 2540752 w 4713748" name="connsiteX5833"/>
                <a:gd fmla="*/ 1883731 h 2722945" name="connsiteY5833"/>
                <a:gd fmla="*/ 2538533 w 4713748" name="connsiteX5834"/>
                <a:gd fmla="*/ 1881507 h 2722945" name="connsiteY5834"/>
                <a:gd fmla="*/ 2536868 w 4713748" name="connsiteX5835"/>
                <a:gd fmla="*/ 1879282 h 2722945" name="connsiteY5835"/>
                <a:gd fmla="*/ 2536764 w 4713748" name="connsiteX5836"/>
                <a:gd fmla="*/ 1879143 h 2722945" name="connsiteY5836"/>
                <a:gd fmla="*/ 2532396 w 4713748" name="connsiteX5837"/>
                <a:gd fmla="*/ 1879143 h 2722945" name="connsiteY5837"/>
                <a:gd fmla="*/ 164188 w 4713748" name="connsiteX5838"/>
                <a:gd fmla="*/ 1874800 h 2722945" name="connsiteY5838"/>
                <a:gd fmla="*/ 177499 w 4713748" name="connsiteX5839"/>
                <a:gd fmla="*/ 1881458 h 2722945" name="connsiteY5839"/>
                <a:gd fmla="*/ 656692 w 4713748" name="connsiteX5840"/>
                <a:gd fmla="*/ 1996858 h 2722945" name="connsiteY5840"/>
                <a:gd fmla="*/ 942876 w 4713748" name="connsiteX5841"/>
                <a:gd fmla="*/ 2027928 h 2722945" name="connsiteY5841"/>
                <a:gd fmla="*/ 958406 w 4713748" name="connsiteX5842"/>
                <a:gd fmla="*/ 2027928 h 2722945" name="connsiteY5842"/>
                <a:gd fmla="*/ 1002775 w 4713748" name="connsiteX5843"/>
                <a:gd fmla="*/ 2034585 h 2722945" name="connsiteY5843"/>
                <a:gd fmla="*/ 1075985 w 4713748" name="connsiteX5844"/>
                <a:gd fmla="*/ 2052339 h 2722945" name="connsiteY5844"/>
                <a:gd fmla="*/ 1109263 w 4713748" name="connsiteX5845"/>
                <a:gd fmla="*/ 2063435 h 2722945" name="connsiteY5845"/>
                <a:gd fmla="*/ 1164725 w 4713748" name="connsiteX5846"/>
                <a:gd fmla="*/ 2090066 h 2722945" name="connsiteY5846"/>
                <a:gd fmla="*/ 1171380 w 4713748" name="connsiteX5847"/>
                <a:gd fmla="*/ 2090066 h 2722945" name="connsiteY5847"/>
                <a:gd fmla="*/ 1180254 w 4713748" name="connsiteX5848"/>
                <a:gd fmla="*/ 2098943 h 2722945" name="connsiteY5848"/>
                <a:gd fmla="*/ 1198002 w 4713748" name="connsiteX5849"/>
                <a:gd fmla="*/ 2112259 h 2722945" name="connsiteY5849"/>
                <a:gd fmla="*/ 1211313 w 4713748" name="connsiteX5850"/>
                <a:gd fmla="*/ 2194370 h 2722945" name="connsiteY5850"/>
                <a:gd fmla="*/ 1213531 w 4713748" name="connsiteX5851"/>
                <a:gd fmla="*/ 2192151 h 2722945" name="connsiteY5851"/>
                <a:gd fmla="*/ 1209094 w 4713748" name="connsiteX5852"/>
                <a:gd fmla="*/ 2196590 h 2722945" name="connsiteY5852"/>
                <a:gd fmla="*/ 1207319 w 4713748" name="connsiteX5853"/>
                <a:gd fmla="*/ 2199253 h 2722945" name="connsiteY5853"/>
                <a:gd fmla="*/ 1206876 w 4713748" name="connsiteX5854"/>
                <a:gd fmla="*/ 2198809 h 2722945" name="connsiteY5854"/>
                <a:gd fmla="*/ 1189128 w 4713748" name="connsiteX5855"/>
                <a:gd fmla="*/ 2218782 h 2722945" name="connsiteY5855"/>
                <a:gd fmla="*/ 1191347 w 4713748" name="connsiteX5856"/>
                <a:gd fmla="*/ 2209905 h 2722945" name="connsiteY5856"/>
                <a:gd fmla="*/ 1193565 w 4713748" name="connsiteX5857"/>
                <a:gd fmla="*/ 2205467 h 2722945" name="connsiteY5857"/>
                <a:gd fmla="*/ 1198002 w 4713748" name="connsiteX5858"/>
                <a:gd fmla="*/ 2198809 h 2722945" name="connsiteY5858"/>
                <a:gd fmla="*/ 1198002 w 4713748" name="connsiteX5859"/>
                <a:gd fmla="*/ 2196590 h 2722945" name="connsiteY5859"/>
                <a:gd fmla="*/ 1209094 w 4713748" name="connsiteX5860"/>
                <a:gd fmla="*/ 2169959 h 2722945" name="connsiteY5860"/>
                <a:gd fmla="*/ 1204657 w 4713748" name="connsiteX5861"/>
                <a:gd fmla="*/ 2141109 h 2722945" name="connsiteY5861"/>
                <a:gd fmla="*/ 1204657 w 4713748" name="connsiteX5862"/>
                <a:gd fmla="*/ 2138889 h 2722945" name="connsiteY5862"/>
                <a:gd fmla="*/ 1200220 w 4713748" name="connsiteX5863"/>
                <a:gd fmla="*/ 2130013 h 2722945" name="connsiteY5863"/>
                <a:gd fmla="*/ 1186910 w 4713748" name="connsiteX5864"/>
                <a:gd fmla="*/ 2114478 h 2722945" name="connsiteY5864"/>
                <a:gd fmla="*/ 1173599 w 4713748" name="connsiteX5865"/>
                <a:gd fmla="*/ 2105601 h 2722945" name="connsiteY5865"/>
                <a:gd fmla="*/ 1113700 w 4713748" name="connsiteX5866"/>
                <a:gd fmla="*/ 2072312 h 2722945" name="connsiteY5866"/>
                <a:gd fmla="*/ 1022742 w 4713748" name="connsiteX5867"/>
                <a:gd fmla="*/ 2043462 h 2722945" name="connsiteY5867"/>
                <a:gd fmla="*/ 949532 w 4713748" name="connsiteX5868"/>
                <a:gd fmla="*/ 2032366 h 2722945" name="connsiteY5868"/>
                <a:gd fmla="*/ 905162 w 4713748" name="connsiteX5869"/>
                <a:gd fmla="*/ 2030147 h 2722945" name="connsiteY5869"/>
                <a:gd fmla="*/ 845263 w 4713748" name="connsiteX5870"/>
                <a:gd fmla="*/ 2025708 h 2722945" name="connsiteY5870"/>
                <a:gd fmla="*/ 803112 w 4713748" name="connsiteX5871"/>
                <a:gd fmla="*/ 2021270 h 2722945" name="connsiteY5871"/>
                <a:gd fmla="*/ 787582 w 4713748" name="connsiteX5872"/>
                <a:gd fmla="*/ 2021270 h 2722945" name="connsiteY5872"/>
                <a:gd fmla="*/ 765397 w 4713748" name="connsiteX5873"/>
                <a:gd fmla="*/ 2019051 h 2722945" name="connsiteY5873"/>
                <a:gd fmla="*/ 732120 w 4713748" name="connsiteX5874"/>
                <a:gd fmla="*/ 2012393 h 2722945" name="connsiteY5874"/>
                <a:gd fmla="*/ 685532 w 4713748" name="connsiteX5875"/>
                <a:gd fmla="*/ 2005735 h 2722945" name="connsiteY5875"/>
                <a:gd fmla="*/ 678876 w 4713748" name="connsiteX5876"/>
                <a:gd fmla="*/ 2005735 h 2722945" name="connsiteY5876"/>
                <a:gd fmla="*/ 658910 w 4713748" name="connsiteX5877"/>
                <a:gd fmla="*/ 2001297 h 2722945" name="connsiteY5877"/>
                <a:gd fmla="*/ 592355 w 4713748" name="connsiteX5878"/>
                <a:gd fmla="*/ 1992420 h 2722945" name="connsiteY5878"/>
                <a:gd fmla="*/ 486146 w 4713748" name="connsiteX5879"/>
                <a:gd fmla="*/ 1973002 h 2722945" name="connsiteY5879"/>
                <a:gd fmla="*/ 480921 w 4713748" name="connsiteX5880"/>
                <a:gd fmla="*/ 1971872 h 2722945" name="connsiteY5880"/>
                <a:gd fmla="*/ 483650 w 4713748" name="connsiteX5881"/>
                <a:gd fmla="*/ 1972447 h 2722945" name="connsiteY5881"/>
                <a:gd fmla="*/ 541330 w 4713748" name="connsiteX5882"/>
                <a:gd fmla="*/ 1981324 h 2722945" name="connsiteY5882"/>
                <a:gd fmla="*/ 563515 w 4713748" name="connsiteX5883"/>
                <a:gd fmla="*/ 1985762 h 2722945" name="connsiteY5883"/>
                <a:gd fmla="*/ 541330 w 4713748" name="connsiteX5884"/>
                <a:gd fmla="*/ 1981324 h 2722945" name="connsiteY5884"/>
                <a:gd fmla="*/ 413832 w 4713748" name="connsiteX5885"/>
                <a:gd fmla="*/ 1957135 h 2722945" name="connsiteY5885"/>
                <a:gd fmla="*/ 411994 w 4713748" name="connsiteX5886"/>
                <a:gd fmla="*/ 1956691 h 2722945" name="connsiteY5886"/>
                <a:gd fmla="*/ 406003 w 4713748" name="connsiteX5887"/>
                <a:gd fmla="*/ 1954693 h 2722945" name="connsiteY5887"/>
                <a:gd fmla="*/ 473156 w 4713748" name="connsiteX5888"/>
                <a:gd fmla="*/ 1966796 h 2722945" name="connsiteY5888"/>
                <a:gd fmla="*/ 567952 w 4713748" name="connsiteX5889"/>
                <a:gd fmla="*/ 1985762 h 2722945" name="connsiteY5889"/>
                <a:gd fmla="*/ 652255 w 4713748" name="connsiteX5890"/>
                <a:gd fmla="*/ 1999078 h 2722945" name="connsiteY5890"/>
                <a:gd fmla="*/ 473156 w 4713748" name="connsiteX5891"/>
                <a:gd fmla="*/ 1966796 h 2722945" name="connsiteY5891"/>
                <a:gd fmla="*/ 401566 w 4713748" name="connsiteX5892"/>
                <a:gd fmla="*/ 1952474 h 2722945" name="connsiteY5892"/>
                <a:gd fmla="*/ 363851 w 4713748" name="connsiteX5893"/>
                <a:gd fmla="*/ 1945816 h 2722945" name="connsiteY5893"/>
                <a:gd fmla="*/ 311931 w 4713748" name="connsiteX5894"/>
                <a:gd fmla="*/ 1929697 h 2722945" name="connsiteY5894"/>
                <a:gd fmla="*/ 348322 w 4713748" name="connsiteX5895"/>
                <a:gd fmla="*/ 1939158 h 2722945" name="connsiteY5895"/>
                <a:gd fmla="*/ 392692 w 4713748" name="connsiteX5896"/>
                <a:gd fmla="*/ 1950254 h 2722945" name="connsiteY5896"/>
                <a:gd fmla="*/ 348322 w 4713748" name="connsiteX5897"/>
                <a:gd fmla="*/ 1939158 h 2722945" name="connsiteY5897"/>
                <a:gd fmla="*/ 299515 w 4713748" name="connsiteX5898"/>
                <a:gd fmla="*/ 1925843 h 2722945" name="connsiteY5898"/>
                <a:gd fmla="*/ 311931 w 4713748" name="connsiteX5899"/>
                <a:gd fmla="*/ 1929697 h 2722945" name="connsiteY5899"/>
                <a:gd fmla="*/ 303640 w 4713748" name="connsiteX5900"/>
                <a:gd fmla="*/ 1927542 h 2722945" name="connsiteY5900"/>
                <a:gd fmla="*/ 164188 w 4713748" name="connsiteX5901"/>
                <a:gd fmla="*/ 1874800 h 2722945" name="connsiteY5901"/>
                <a:gd fmla="*/ 1761639 w 4713748" name="connsiteX5902"/>
                <a:gd fmla="*/ 1867350 h 2722945" name="connsiteY5902"/>
                <a:gd fmla="*/ 1763203 w 4713748" name="connsiteX5903"/>
                <a:gd fmla="*/ 1867373 h 2722945" name="connsiteY5903"/>
                <a:gd fmla="*/ 1763181 w 4713748" name="connsiteX5904"/>
                <a:gd fmla="*/ 1867394 h 2722945" name="connsiteY5904"/>
                <a:gd fmla="*/ 1773656 w 4713748" name="connsiteX5905"/>
                <a:gd fmla="*/ 1865906 h 2722945" name="connsiteY5905"/>
                <a:gd fmla="*/ 1773577 w 4713748" name="connsiteX5906"/>
                <a:gd fmla="*/ 1866185 h 2722945" name="connsiteY5906"/>
                <a:gd fmla="*/ 1772075 w 4713748" name="connsiteX5907"/>
                <a:gd fmla="*/ 1867141 h 2722945" name="connsiteY5907"/>
                <a:gd fmla="*/ 1770688 w 4713748" name="connsiteX5908"/>
                <a:gd fmla="*/ 1867418 h 2722945" name="connsiteY5908"/>
                <a:gd fmla="*/ 1770742 w 4713748" name="connsiteX5909"/>
                <a:gd fmla="*/ 1867310 h 2722945" name="connsiteY5909"/>
                <a:gd fmla="*/ 1774299 w 4713748" name="connsiteX5910"/>
                <a:gd fmla="*/ 1865725 h 2722945" name="connsiteY5910"/>
                <a:gd fmla="*/ 1774295 w 4713748" name="connsiteX5911"/>
                <a:gd fmla="*/ 1865753 h 2722945" name="connsiteY5911"/>
                <a:gd fmla="*/ 1775127 w 4713748" name="connsiteX5912"/>
                <a:gd fmla="*/ 1867418 h 2722945" name="connsiteY5912"/>
                <a:gd fmla="*/ 1773462 w 4713748" name="connsiteX5913"/>
                <a:gd fmla="*/ 1866586 h 2722945" name="connsiteY5913"/>
                <a:gd fmla="*/ 1773577 w 4713748" name="connsiteX5914"/>
                <a:gd fmla="*/ 1866185 h 2722945" name="connsiteY5914"/>
                <a:gd fmla="*/ 1775127 w 4713748" name="connsiteX5915"/>
                <a:gd fmla="*/ 1865198 h 2722945" name="connsiteY5915"/>
                <a:gd fmla="*/ 1774299 w 4713748" name="connsiteX5916"/>
                <a:gd fmla="*/ 1865725 h 2722945" name="connsiteY5916"/>
                <a:gd fmla="*/ 1774322 w 4713748" name="connsiteX5917"/>
                <a:gd fmla="*/ 1865585 h 2722945" name="connsiteY5917"/>
                <a:gd fmla="*/ 1773859 w 4713748" name="connsiteX5918"/>
                <a:gd fmla="*/ 1865198 h 2722945" name="connsiteY5918"/>
                <a:gd fmla="*/ 1774387 w 4713748" name="connsiteX5919"/>
                <a:gd fmla="*/ 1865198 h 2722945" name="connsiteY5919"/>
                <a:gd fmla="*/ 1774322 w 4713748" name="connsiteX5920"/>
                <a:gd fmla="*/ 1865585 h 2722945" name="connsiteY5920"/>
                <a:gd fmla="*/ 1773656 w 4713748" name="connsiteX5921"/>
                <a:gd fmla="*/ 1865906 h 2722945" name="connsiteY5921"/>
                <a:gd fmla="*/ 1765466 w 4713748" name="connsiteX5922"/>
                <a:gd fmla="*/ 1865198 h 2722945" name="connsiteY5922"/>
                <a:gd fmla="*/ 1771798 w 4713748" name="connsiteX5923"/>
                <a:gd fmla="*/ 1865198 h 2722945" name="connsiteY5923"/>
                <a:gd fmla="*/ 1770742 w 4713748" name="connsiteX5924"/>
                <a:gd fmla="*/ 1867310 h 2722945" name="connsiteY5924"/>
                <a:gd fmla="*/ 1770517 w 4713748" name="connsiteX5925"/>
                <a:gd fmla="*/ 1867418 h 2722945" name="connsiteY5925"/>
                <a:gd fmla="*/ 1767636 w 4713748" name="connsiteX5926"/>
                <a:gd fmla="*/ 1868806 h 2722945" name="connsiteY5926"/>
                <a:gd fmla="*/ 1762326 w 4713748" name="connsiteX5927"/>
                <a:gd fmla="*/ 1868216 h 2722945" name="connsiteY5927"/>
                <a:gd fmla="*/ 1763181 w 4713748" name="connsiteX5928"/>
                <a:gd fmla="*/ 1867394 h 2722945" name="connsiteY5928"/>
                <a:gd fmla="*/ 1764029 w 4713748" name="connsiteX5929"/>
                <a:gd fmla="*/ 1867418 h 2722945" name="connsiteY5929"/>
                <a:gd fmla="*/ 1765417 w 4713748" name="connsiteX5930"/>
                <a:gd fmla="*/ 1867418 h 2722945" name="connsiteY5930"/>
                <a:gd fmla="*/ 1766249 w 4713748" name="connsiteX5931"/>
                <a:gd fmla="*/ 1867418 h 2722945" name="connsiteY5931"/>
                <a:gd fmla="*/ 1763203 w 4713748" name="connsiteX5932"/>
                <a:gd fmla="*/ 1867373 h 2722945" name="connsiteY5932"/>
                <a:gd fmla="*/ 1766992 w 4713748" name="connsiteX5933"/>
                <a:gd fmla="*/ 1863732 h 2722945" name="connsiteY5933"/>
                <a:gd fmla="*/ 1765466 w 4713748" name="connsiteX5934"/>
                <a:gd fmla="*/ 1865198 h 2722945" name="connsiteY5934"/>
                <a:gd fmla="*/ 1764029 w 4713748" name="connsiteX5935"/>
                <a:gd fmla="*/ 1865198 h 2722945" name="connsiteY5935"/>
                <a:gd fmla="*/ 1757075 w 4713748" name="connsiteX5936"/>
                <a:gd fmla="*/ 1864996 h 2722945" name="connsiteY5936"/>
                <a:gd fmla="*/ 2578787 w 4713748" name="connsiteX5937"/>
                <a:gd fmla="*/ 1863585 h 2722945" name="connsiteY5937"/>
                <a:gd fmla="*/ 2578787 w 4713748" name="connsiteX5938"/>
                <a:gd fmla="*/ 1865808 h 2722945" name="connsiteY5938"/>
                <a:gd fmla="*/ 2574356 w 4713748" name="connsiteX5939"/>
                <a:gd fmla="*/ 1868031 h 2722945" name="connsiteY5939"/>
                <a:gd fmla="*/ 2574079 w 4713748" name="connsiteX5940"/>
                <a:gd fmla="*/ 1866086 h 2722945" name="connsiteY5940"/>
                <a:gd fmla="*/ 2572758 w 4713748" name="connsiteX5941"/>
                <a:gd fmla="*/ 1865896 h 2722945" name="connsiteY5941"/>
                <a:gd fmla="*/ 2570975 w 4713748" name="connsiteX5942"/>
                <a:gd fmla="*/ 1873339 h 2722945" name="connsiteY5942"/>
                <a:gd fmla="*/ 2570027 w 4713748" name="connsiteX5943"/>
                <a:gd fmla="*/ 1885616 h 2722945" name="connsiteY5943"/>
                <a:gd fmla="*/ 2570102 w 4713748" name="connsiteX5944"/>
                <a:gd fmla="*/ 1885465 h 2722945" name="connsiteY5944"/>
                <a:gd fmla="*/ 2572314 w 4713748" name="connsiteX5945"/>
                <a:gd fmla="*/ 1885465 h 2722945" name="connsiteY5945"/>
                <a:gd fmla="*/ 2574525 w 4713748" name="connsiteX5946"/>
                <a:gd fmla="*/ 1883244 h 2722945" name="connsiteY5946"/>
                <a:gd fmla="*/ 2581160 w 4713748" name="connsiteX5947"/>
                <a:gd fmla="*/ 1883244 h 2722945" name="connsiteY5947"/>
                <a:gd fmla="*/ 2587795 w 4713748" name="connsiteX5948"/>
                <a:gd fmla="*/ 1885465 h 2722945" name="connsiteY5948"/>
                <a:gd fmla="*/ 2587795 w 4713748" name="connsiteX5949"/>
                <a:gd fmla="*/ 1885747 h 2722945" name="connsiteY5949"/>
                <a:gd fmla="*/ 2594084 w 4713748" name="connsiteX5950"/>
                <a:gd fmla="*/ 1885747 h 2722945" name="connsiteY5950"/>
                <a:gd fmla="*/ 2594084 w 4713748" name="connsiteX5951"/>
                <a:gd fmla="*/ 1883557 h 2722945" name="connsiteY5951"/>
                <a:gd fmla="*/ 2596857 w 4713748" name="connsiteX5952"/>
                <a:gd fmla="*/ 1883284 h 2722945" name="connsiteY5952"/>
                <a:gd fmla="*/ 2598171 w 4713748" name="connsiteX5953"/>
                <a:gd fmla="*/ 1883154 h 2722945" name="connsiteY5953"/>
                <a:gd fmla="*/ 2600816 w 4713748" name="connsiteX5954"/>
                <a:gd fmla="*/ 1879303 h 2722945" name="connsiteY5954"/>
                <a:gd fmla="*/ 2603034 w 4713748" name="connsiteX5955"/>
                <a:gd fmla="*/ 1877083 h 2722945" name="connsiteY5955"/>
                <a:gd fmla="*/ 2607470 w 4713748" name="connsiteX5956"/>
                <a:gd fmla="*/ 1874862 h 2722945" name="connsiteY5956"/>
                <a:gd fmla="*/ 2607874 w 4713748" name="connsiteX5957"/>
                <a:gd fmla="*/ 1874457 h 2722945" name="connsiteY5957"/>
                <a:gd fmla="*/ 2607229 w 4713748" name="connsiteX5958"/>
                <a:gd fmla="*/ 1874457 h 2722945" name="connsiteY5958"/>
                <a:gd fmla="*/ 2609449 w 4713748" name="connsiteX5959"/>
                <a:gd fmla="*/ 1872239 h 2722945" name="connsiteY5959"/>
                <a:gd fmla="*/ 2591690 w 4713748" name="connsiteX5960"/>
                <a:gd fmla="*/ 1874457 h 2722945" name="connsiteY5960"/>
                <a:gd fmla="*/ 2596130 w 4713748" name="connsiteX5961"/>
                <a:gd fmla="*/ 1865584 h 2722945" name="connsiteY5961"/>
                <a:gd fmla="*/ 2596130 w 4713748" name="connsiteX5962"/>
                <a:gd fmla="*/ 1864246 h 2722945" name="connsiteY5962"/>
                <a:gd fmla="*/ 2588298 w 4713748" name="connsiteX5963"/>
                <a:gd fmla="*/ 1870073 h 2722945" name="connsiteY5963"/>
                <a:gd fmla="*/ 2581368 w 4713748" name="connsiteX5964"/>
                <a:gd fmla="*/ 1874799 h 2722945" name="connsiteY5964"/>
                <a:gd fmla="*/ 2581368 w 4713748" name="connsiteX5965"/>
                <a:gd fmla="*/ 1865904 h 2722945" name="connsiteY5965"/>
                <a:gd fmla="*/ 2581158 w 4713748" name="connsiteX5966"/>
                <a:gd fmla="*/ 1865483 h 2722945" name="connsiteY5966"/>
                <a:gd fmla="*/ 2581003 w 4713748" name="connsiteX5967"/>
                <a:gd fmla="*/ 1865808 h 2722945" name="connsiteY5967"/>
                <a:gd fmla="*/ 2578787 w 4713748" name="connsiteX5968"/>
                <a:gd fmla="*/ 1863585 h 2722945" name="connsiteY5968"/>
                <a:gd fmla="*/ 1774529 w 4713748" name="connsiteX5969"/>
                <a:gd fmla="*/ 1856487 h 2722945" name="connsiteY5969"/>
                <a:gd fmla="*/ 1773462 w 4713748" name="connsiteX5970"/>
                <a:gd fmla="*/ 1860757 h 2722945" name="connsiteY5970"/>
                <a:gd fmla="*/ 1772907 w 4713748" name="connsiteX5971"/>
                <a:gd fmla="*/ 1862977 h 2722945" name="connsiteY5971"/>
                <a:gd fmla="*/ 1766992 w 4713748" name="connsiteX5972"/>
                <a:gd fmla="*/ 1863732 h 2722945" name="connsiteY5972"/>
                <a:gd fmla="*/ 1776720 w 4713748" name="connsiteX5973"/>
                <a:gd fmla="*/ 1854381 h 2722945" name="connsiteY5973"/>
                <a:gd fmla="*/ 1775127 w 4713748" name="connsiteX5974"/>
                <a:gd fmla="*/ 1860757 h 2722945" name="connsiteY5974"/>
                <a:gd fmla="*/ 1773859 w 4713748" name="connsiteX5975"/>
                <a:gd fmla="*/ 1865198 h 2722945" name="connsiteY5975"/>
                <a:gd fmla="*/ 1772907 w 4713748" name="connsiteX5976"/>
                <a:gd fmla="*/ 1865198 h 2722945" name="connsiteY5976"/>
                <a:gd fmla="*/ 1771798 w 4713748" name="connsiteX5977"/>
                <a:gd fmla="*/ 1865198 h 2722945" name="connsiteY5977"/>
                <a:gd fmla="*/ 1772907 w 4713748" name="connsiteX5978"/>
                <a:gd fmla="*/ 1862977 h 2722945" name="connsiteY5978"/>
                <a:gd fmla="*/ 1774807 w 4713748" name="connsiteX5979"/>
                <a:gd fmla="*/ 1856220 h 2722945" name="connsiteY5979"/>
                <a:gd fmla="*/ 1778557 w 4713748" name="connsiteX5980"/>
                <a:gd fmla="*/ 1852616 h 2722945" name="connsiteY5980"/>
                <a:gd fmla="*/ 1777936 w 4713748" name="connsiteX5981"/>
                <a:gd fmla="*/ 1854893 h 2722945" name="connsiteY5981"/>
                <a:gd fmla="*/ 1775127 w 4713748" name="connsiteX5982"/>
                <a:gd fmla="*/ 1865198 h 2722945" name="connsiteY5982"/>
                <a:gd fmla="*/ 1774387 w 4713748" name="connsiteX5983"/>
                <a:gd fmla="*/ 1865198 h 2722945" name="connsiteY5983"/>
                <a:gd fmla="*/ 1775127 w 4713748" name="connsiteX5984"/>
                <a:gd fmla="*/ 1860757 h 2722945" name="connsiteY5984"/>
                <a:gd fmla="*/ 1775682 w 4713748" name="connsiteX5985"/>
                <a:gd fmla="*/ 1858536 h 2722945" name="connsiteY5985"/>
                <a:gd fmla="*/ 1776720 w 4713748" name="connsiteX5986"/>
                <a:gd fmla="*/ 1854381 h 2722945" name="connsiteY5986"/>
                <a:gd fmla="*/ 875906 w 4713748" name="connsiteX5987"/>
                <a:gd fmla="*/ 1852033 h 2722945" name="connsiteY5987"/>
                <a:gd fmla="*/ 894730 w 4713748" name="connsiteX5988"/>
                <a:gd fmla="*/ 1852365 h 2722945" name="connsiteY5988"/>
                <a:gd fmla="*/ 1371177 w 4713748" name="connsiteX5989"/>
                <a:gd fmla="*/ 1860757 h 2722945" name="connsiteY5989"/>
                <a:gd fmla="*/ 1686347 w 4713748" name="connsiteX5990"/>
                <a:gd fmla="*/ 1865198 h 2722945" name="connsiteY5990"/>
                <a:gd fmla="*/ 1719119 w 4713748" name="connsiteX5991"/>
                <a:gd fmla="*/ 1866135 h 2722945" name="connsiteY5991"/>
                <a:gd fmla="*/ 1761639 w 4713748" name="connsiteX5992"/>
                <a:gd fmla="*/ 1867350 h 2722945" name="connsiteY5992"/>
                <a:gd fmla="*/ 1761567 w 4713748" name="connsiteX5993"/>
                <a:gd fmla="*/ 1867349 h 2722945" name="connsiteY5993"/>
                <a:gd fmla="*/ 1466616 w 4713748" name="connsiteX5994"/>
                <a:gd fmla="*/ 1862977 h 2722945" name="connsiteY5994"/>
                <a:gd fmla="*/ 1065155 w 4713748" name="connsiteX5995"/>
                <a:gd fmla="*/ 1855539 h 2722945" name="connsiteY5995"/>
                <a:gd fmla="*/ 864432 w 4713748" name="connsiteX5996"/>
                <a:gd fmla="*/ 1851831 h 2722945" name="connsiteY5996"/>
                <a:gd fmla="*/ 865027 w 4713748" name="connsiteX5997"/>
                <a:gd fmla="*/ 1851840 h 2722945" name="connsiteY5997"/>
                <a:gd fmla="*/ 867350 w 4713748" name="connsiteX5998"/>
                <a:gd fmla="*/ 1851875 h 2722945" name="connsiteY5998"/>
                <a:gd fmla="*/ 875906 w 4713748" name="connsiteX5999"/>
                <a:gd fmla="*/ 1852033 h 2722945" name="connsiteY5999"/>
                <a:gd fmla="*/ 660811 w 4713748" name="connsiteX6000"/>
                <a:gd fmla="*/ 1849170 h 2722945" name="connsiteY6000"/>
                <a:gd fmla="*/ 660993 w 4713748" name="connsiteX6001"/>
                <a:gd fmla="*/ 1849430 h 2722945" name="connsiteY6001"/>
                <a:gd fmla="*/ 660937 w 4713748" name="connsiteX6002"/>
                <a:gd fmla="*/ 1849654 h 2722945" name="connsiteY6002"/>
                <a:gd fmla="*/ 660761 w 4713748" name="connsiteX6003"/>
                <a:gd fmla="*/ 1849865 h 2722945" name="connsiteY6003"/>
                <a:gd fmla="*/ 660776 w 4713748" name="connsiteX6004"/>
                <a:gd fmla="*/ 1849654 h 2722945" name="connsiteY6004"/>
                <a:gd fmla="*/ 661295 w 4713748" name="connsiteX6005"/>
                <a:gd fmla="*/ 1848220 h 2722945" name="connsiteY6005"/>
                <a:gd fmla="*/ 661429 w 4713748" name="connsiteX6006"/>
                <a:gd fmla="*/ 1848512 h 2722945" name="connsiteY6006"/>
                <a:gd fmla="*/ 661044 w 4713748" name="connsiteX6007"/>
                <a:gd fmla="*/ 1849502 h 2722945" name="connsiteY6007"/>
                <a:gd fmla="*/ 660993 w 4713748" name="connsiteX6008"/>
                <a:gd fmla="*/ 1849430 h 2722945" name="connsiteY6008"/>
                <a:gd fmla="*/ 661214 w 4713748" name="connsiteX6009"/>
                <a:gd fmla="*/ 1848544 h 2722945" name="connsiteY6009"/>
                <a:gd fmla="*/ 2623504 w 4713748" name="connsiteX6010"/>
                <a:gd fmla="*/ 1845614 h 2722945" name="connsiteY6010"/>
                <a:gd fmla="*/ 2622204 w 4713748" name="connsiteX6011"/>
                <a:gd fmla="*/ 1846091 h 2722945" name="connsiteY6011"/>
                <a:gd fmla="*/ 2616505 w 4713748" name="connsiteX6012"/>
                <a:gd fmla="*/ 1852142 h 2722945" name="connsiteY6012"/>
                <a:gd fmla="*/ 2622755 w 4713748" name="connsiteX6013"/>
                <a:gd fmla="*/ 1850060 h 2722945" name="connsiteY6013"/>
                <a:gd fmla="*/ 2621286 w 4713748" name="connsiteX6014"/>
                <a:gd fmla="*/ 1850060 h 2722945" name="connsiteY6014"/>
                <a:gd fmla="*/ 2623504 w 4713748" name="connsiteX6015"/>
                <a:gd fmla="*/ 1845614 h 2722945" name="connsiteY6015"/>
                <a:gd fmla="*/ 1779566 w 4713748" name="connsiteX6016"/>
                <a:gd fmla="*/ 1842993 h 2722945" name="connsiteY6016"/>
                <a:gd fmla="*/ 1776720 w 4713748" name="connsiteX6017"/>
                <a:gd fmla="*/ 1854381 h 2722945" name="connsiteY6017"/>
                <a:gd fmla="*/ 1776720 w 4713748" name="connsiteX6018"/>
                <a:gd fmla="*/ 1854381 h 2722945" name="connsiteY6018"/>
                <a:gd fmla="*/ 1779011 w 4713748" name="connsiteX6019"/>
                <a:gd fmla="*/ 1845214 h 2722945" name="connsiteY6019"/>
                <a:gd fmla="*/ 1779566 w 4713748" name="connsiteX6020"/>
                <a:gd fmla="*/ 1842993 h 2722945" name="connsiteY6020"/>
                <a:gd fmla="*/ 663519 w 4713748" name="connsiteX6021"/>
                <a:gd fmla="*/ 1842993 h 2722945" name="connsiteY6021"/>
                <a:gd fmla="*/ 663600 w 4713748" name="connsiteX6022"/>
                <a:gd fmla="*/ 1842993 h 2722945" name="connsiteY6022"/>
                <a:gd fmla="*/ 663434 w 4713748" name="connsiteX6023"/>
                <a:gd fmla="*/ 1843548 h 2722945" name="connsiteY6023"/>
                <a:gd fmla="*/ 662180 w 4713748" name="connsiteX6024"/>
                <a:gd fmla="*/ 1847434 h 2722945" name="connsiteY6024"/>
                <a:gd fmla="*/ 661665 w 4713748" name="connsiteX6025"/>
                <a:gd fmla="*/ 1849030 h 2722945" name="connsiteY6025"/>
                <a:gd fmla="*/ 661429 w 4713748" name="connsiteX6026"/>
                <a:gd fmla="*/ 1848512 h 2722945" name="connsiteY6026"/>
                <a:gd fmla="*/ 661847 w 4713748" name="connsiteX6027"/>
                <a:gd fmla="*/ 1847434 h 2722945" name="connsiteY6027"/>
                <a:gd fmla="*/ 662601 w 4713748" name="connsiteX6028"/>
                <a:gd fmla="*/ 1845491 h 2722945" name="connsiteY6028"/>
                <a:gd fmla="*/ 661381 w 4713748" name="connsiteX6029"/>
                <a:gd fmla="*/ 1842993 h 2722945" name="connsiteY6029"/>
                <a:gd fmla="*/ 662601 w 4713748" name="connsiteX6030"/>
                <a:gd fmla="*/ 1842993 h 2722945" name="connsiteY6030"/>
                <a:gd fmla="*/ 661492 w 4713748" name="connsiteX6031"/>
                <a:gd fmla="*/ 1847434 h 2722945" name="connsiteY6031"/>
                <a:gd fmla="*/ 661295 w 4713748" name="connsiteX6032"/>
                <a:gd fmla="*/ 1848220 h 2722945" name="connsiteY6032"/>
                <a:gd fmla="*/ 660937 w 4713748" name="connsiteX6033"/>
                <a:gd fmla="*/ 1847434 h 2722945" name="connsiteY6033"/>
                <a:gd fmla="*/ 660811 w 4713748" name="connsiteX6034"/>
                <a:gd fmla="*/ 1849170 h 2722945" name="connsiteY6034"/>
                <a:gd fmla="*/ 659603 w 4713748" name="connsiteX6035"/>
                <a:gd fmla="*/ 1847439 h 2722945" name="connsiteY6035"/>
                <a:gd fmla="*/ 2614130 w 4713748" name="connsiteX6036"/>
                <a:gd fmla="*/ 1812430 h 2722945" name="connsiteY6036"/>
                <a:gd fmla="*/ 2604700 w 4713748" name="connsiteX6037"/>
                <a:gd fmla="*/ 1817710 h 2722945" name="connsiteY6037"/>
                <a:gd fmla="*/ 2603625 w 4713748" name="connsiteX6038"/>
                <a:gd fmla="*/ 1818346 h 2722945" name="connsiteY6038"/>
                <a:gd fmla="*/ 2590951 w 4713748" name="connsiteX6039"/>
                <a:gd fmla="*/ 1844937 h 2722945" name="connsiteY6039"/>
                <a:gd fmla="*/ 2596891 w 4713748" name="connsiteX6040"/>
                <a:gd fmla="*/ 1836995 h 2722945" name="connsiteY6040"/>
                <a:gd fmla="*/ 2612414 w 4713748" name="connsiteX6041"/>
                <a:gd fmla="*/ 1821428 h 2722945" name="connsiteY6041"/>
                <a:gd fmla="*/ 2614632 w 4713748" name="connsiteX6042"/>
                <a:gd fmla="*/ 1823652 h 2722945" name="connsiteY6042"/>
                <a:gd fmla="*/ 2619067 w 4713748" name="connsiteX6043"/>
                <a:gd fmla="*/ 1816981 h 2722945" name="connsiteY6043"/>
                <a:gd fmla="*/ 2619067 w 4713748" name="connsiteX6044"/>
                <a:gd fmla="*/ 1819204 h 2722945" name="connsiteY6044"/>
                <a:gd fmla="*/ 2622365 w 4713748" name="connsiteX6045"/>
                <a:gd fmla="*/ 1815897 h 2722945" name="connsiteY6045"/>
                <a:gd fmla="*/ 2620786 w 4713748" name="connsiteX6046"/>
                <a:gd fmla="*/ 1816876 h 2722945" name="connsiteY6046"/>
                <a:gd fmla="*/ 2620786 w 4713748" name="connsiteX6047"/>
                <a:gd fmla="*/ 1814653 h 2722945" name="connsiteY6047"/>
                <a:gd fmla="*/ 2618567 w 4713748" name="connsiteX6048"/>
                <a:gd fmla="*/ 1816876 h 2722945" name="connsiteY6048"/>
                <a:gd fmla="*/ 2614130 w 4713748" name="connsiteX6049"/>
                <a:gd fmla="*/ 1816876 h 2722945" name="connsiteY6049"/>
                <a:gd fmla="*/ 2614130 w 4713748" name="connsiteX6050"/>
                <a:gd fmla="*/ 1812430 h 2722945" name="connsiteY6050"/>
                <a:gd fmla="*/ 2440704 w 4713748" name="connsiteX6051"/>
                <a:gd fmla="*/ 1807553 h 2722945" name="connsiteY6051"/>
                <a:gd fmla="*/ 2460665 w 4713748" name="connsiteX6052"/>
                <a:gd fmla="*/ 1829736 h 2722945" name="connsiteY6052"/>
                <a:gd fmla="*/ 2465937 w 4713748" name="connsiteX6053"/>
                <a:gd fmla="*/ 1835025 h 2722945" name="connsiteY6053"/>
                <a:gd fmla="*/ 2465948 w 4713748" name="connsiteX6054"/>
                <a:gd fmla="*/ 1835019 h 2722945" name="connsiteY6054"/>
                <a:gd fmla="*/ 2460665 w 4713748" name="connsiteX6055"/>
                <a:gd fmla="*/ 1829736 h 2722945" name="connsiteY6055"/>
                <a:gd fmla="*/ 2440704 w 4713748" name="connsiteX6056"/>
                <a:gd fmla="*/ 1807553 h 2722945" name="connsiteY6056"/>
                <a:gd fmla="*/ 1793177 w 4713748" name="connsiteX6057"/>
                <a:gd fmla="*/ 1786840 h 2722945" name="connsiteY6057"/>
                <a:gd fmla="*/ 1793137 w 4713748" name="connsiteX6058"/>
                <a:gd fmla="*/ 1787521 h 2722945" name="connsiteY6058"/>
                <a:gd fmla="*/ 1792168 w 4713748" name="connsiteX6059"/>
                <a:gd fmla="*/ 1794465 h 2722945" name="connsiteY6059"/>
                <a:gd fmla="*/ 1790386 w 4713748" name="connsiteX6060"/>
                <a:gd fmla="*/ 1800804 h 2722945" name="connsiteY6060"/>
                <a:gd fmla="*/ 1784456 w 4713748" name="connsiteX6061"/>
                <a:gd fmla="*/ 1821899 h 2722945" name="connsiteY6061"/>
                <a:gd fmla="*/ 1774807 w 4713748" name="connsiteX6062"/>
                <a:gd fmla="*/ 1856220 h 2722945" name="connsiteY6062"/>
                <a:gd fmla="*/ 1774529 w 4713748" name="connsiteX6063"/>
                <a:gd fmla="*/ 1856487 h 2722945" name="connsiteY6063"/>
                <a:gd fmla="*/ 1777346 w 4713748" name="connsiteX6064"/>
                <a:gd fmla="*/ 1845213 h 2722945" name="connsiteY6064"/>
                <a:gd fmla="*/ 1786224 w 4713748" name="connsiteX6065"/>
                <a:gd fmla="*/ 1811906 h 2722945" name="connsiteY6065"/>
                <a:gd fmla="*/ 1790663 w 4713748" name="connsiteX6066"/>
                <a:gd fmla="*/ 1794698 h 2722945" name="connsiteY6066"/>
                <a:gd fmla="*/ 1794463 w 4713748" name="connsiteX6067"/>
                <a:gd fmla="*/ 1782819 h 2722945" name="connsiteY6067"/>
                <a:gd fmla="*/ 1794504 w 4713748" name="connsiteX6068"/>
                <a:gd fmla="*/ 1783860 h 2722945" name="connsiteY6068"/>
                <a:gd fmla="*/ 1790663 w 4713748" name="connsiteX6069"/>
                <a:gd fmla="*/ 1807465 h 2722945" name="connsiteY6069"/>
                <a:gd fmla="*/ 1779566 w 4713748" name="connsiteX6070"/>
                <a:gd fmla="*/ 1842993 h 2722945" name="connsiteY6070"/>
                <a:gd fmla="*/ 1790663 w 4713748" name="connsiteX6071"/>
                <a:gd fmla="*/ 1805245 h 2722945" name="connsiteY6071"/>
                <a:gd fmla="*/ 1792168 w 4713748" name="connsiteX6072"/>
                <a:gd fmla="*/ 1794465 h 2722945" name="connsiteY6072"/>
                <a:gd fmla="*/ 1792571 w 4713748" name="connsiteX6073"/>
                <a:gd fmla="*/ 1793033 h 2722945" name="connsiteY6073"/>
                <a:gd fmla="*/ 1792883 w 4713748" name="connsiteX6074"/>
                <a:gd fmla="*/ 1791922 h 2722945" name="connsiteY6074"/>
                <a:gd fmla="*/ 1793137 w 4713748" name="connsiteX6075"/>
                <a:gd fmla="*/ 1787521 h 2722945" name="connsiteY6075"/>
                <a:gd fmla="*/ 1793275 w 4713748" name="connsiteX6076"/>
                <a:gd fmla="*/ 1786531 h 2722945" name="connsiteY6076"/>
                <a:gd fmla="*/ 3204136 w 4713748" name="connsiteX6077"/>
                <a:gd fmla="*/ 1777163 h 2722945" name="connsiteY6077"/>
                <a:gd fmla="*/ 3208572 w 4713748" name="connsiteX6078"/>
                <a:gd fmla="*/ 1777163 h 2722945" name="connsiteY6078"/>
                <a:gd fmla="*/ 3198829 w 4713748" name="connsiteX6079"/>
                <a:gd fmla="*/ 1778049 h 2722945" name="connsiteY6079"/>
                <a:gd fmla="*/ 3202472 w 4713748" name="connsiteX6080"/>
                <a:gd fmla="*/ 1777441 h 2722945" name="connsiteY6080"/>
                <a:gd fmla="*/ 3204136 w 4713748" name="connsiteX6081"/>
                <a:gd fmla="*/ 1777163 h 2722945" name="connsiteY6081"/>
                <a:gd fmla="*/ 1794599 w 4713748" name="connsiteX6082"/>
                <a:gd fmla="*/ 1777046 h 2722945" name="connsiteY6082"/>
                <a:gd fmla="*/ 1795056 w 4713748" name="connsiteX6083"/>
                <a:gd fmla="*/ 1780471 h 2722945" name="connsiteY6083"/>
                <a:gd fmla="*/ 1794892 w 4713748" name="connsiteX6084"/>
                <a:gd fmla="*/ 1781477 h 2722945" name="connsiteY6084"/>
                <a:gd fmla="*/ 1794463 w 4713748" name="connsiteX6085"/>
                <a:gd fmla="*/ 1782819 h 2722945" name="connsiteY6085"/>
                <a:gd fmla="*/ 1794315 w 4713748" name="connsiteX6086"/>
                <a:gd fmla="*/ 1779087 h 2722945" name="connsiteY6086"/>
                <a:gd fmla="*/ 1794002 w 4713748" name="connsiteX6087"/>
                <a:gd fmla="*/ 1772565 h 2722945" name="connsiteY6087"/>
                <a:gd fmla="*/ 1794078 w 4713748" name="connsiteX6088"/>
                <a:gd fmla="*/ 1773134 h 2722945" name="connsiteY6088"/>
                <a:gd fmla="*/ 1794315 w 4713748" name="connsiteX6089"/>
                <a:gd fmla="*/ 1779087 h 2722945" name="connsiteY6089"/>
                <a:gd fmla="*/ 1793275 w 4713748" name="connsiteX6090"/>
                <a:gd fmla="*/ 1786531 h 2722945" name="connsiteY6090"/>
                <a:gd fmla="*/ 1793177 w 4713748" name="connsiteX6091"/>
                <a:gd fmla="*/ 1786840 h 2722945" name="connsiteY6091"/>
                <a:gd fmla="*/ 1794635 w 4713748" name="connsiteX6092"/>
                <a:gd fmla="*/ 1761616 h 2722945" name="connsiteY6092"/>
                <a:gd fmla="*/ 1795831 w 4713748" name="connsiteX6093"/>
                <a:gd fmla="*/ 1768226 h 2722945" name="connsiteY6093"/>
                <a:gd fmla="*/ 1794599 w 4713748" name="connsiteX6094"/>
                <a:gd fmla="*/ 1777046 h 2722945" name="connsiteY6094"/>
                <a:gd fmla="*/ 1794547 w 4713748" name="connsiteX6095"/>
                <a:gd fmla="*/ 1776657 h 2722945" name="connsiteY6095"/>
                <a:gd fmla="*/ 1794078 w 4713748" name="connsiteX6096"/>
                <a:gd fmla="*/ 1773134 h 2722945" name="connsiteY6096"/>
                <a:gd fmla="*/ 1794034 w 4713748" name="connsiteX6097"/>
                <a:gd fmla="*/ 1772020 h 2722945" name="connsiteY6097"/>
                <a:gd fmla="*/ 2636758 w 4713748" name="connsiteX6098"/>
                <a:gd fmla="*/ 1760881 h 2722945" name="connsiteY6098"/>
                <a:gd fmla="*/ 2619011 w 4713748" name="connsiteX6099"/>
                <a:gd fmla="*/ 1785315 h 2722945" name="connsiteY6099"/>
                <a:gd fmla="*/ 2613283 w 4713748" name="connsiteX6100"/>
                <a:gd fmla="*/ 1792771 h 2722945" name="connsiteY6100"/>
                <a:gd fmla="*/ 2613369 w 4713748" name="connsiteX6101"/>
                <a:gd fmla="*/ 1792942 h 2722945" name="connsiteY6101"/>
                <a:gd fmla="*/ 2619011 w 4713748" name="connsiteX6102"/>
                <a:gd fmla="*/ 1785315 h 2722945" name="connsiteY6102"/>
                <a:gd fmla="*/ 2636758 w 4713748" name="connsiteX6103"/>
                <a:gd fmla="*/ 1760881 h 2722945" name="connsiteY6103"/>
                <a:gd fmla="*/ 2545056 w 4713748" name="connsiteX6104"/>
                <a:gd fmla="*/ 1753642 h 2722945" name="connsiteY6104"/>
                <a:gd fmla="*/ 2545022 w 4713748" name="connsiteX6105"/>
                <a:gd fmla="*/ 1754719 h 2722945" name="connsiteY6105"/>
                <a:gd fmla="*/ 2545213 w 4713748" name="connsiteX6106"/>
                <a:gd fmla="*/ 1757423 h 2722945" name="connsiteY6106"/>
                <a:gd fmla="*/ 2545297 w 4713748" name="connsiteX6107"/>
                <a:gd fmla="*/ 1759440 h 2722945" name="connsiteY6107"/>
                <a:gd fmla="*/ 2547221 w 4713748" name="connsiteX6108"/>
                <a:gd fmla="*/ 1785826 h 2722945" name="connsiteY6108"/>
                <a:gd fmla="*/ 2548023 w 4713748" name="connsiteX6109"/>
                <a:gd fmla="*/ 1812719 h 2722945" name="connsiteY6109"/>
                <a:gd fmla="*/ 2549168 w 4713748" name="connsiteX6110"/>
                <a:gd fmla="*/ 1817300 h 2722945" name="connsiteY6110"/>
                <a:gd fmla="*/ 2547221 w 4713748" name="connsiteX6111"/>
                <a:gd fmla="*/ 1785826 h 2722945" name="connsiteY6111"/>
                <a:gd fmla="*/ 2545213 w 4713748" name="connsiteX6112"/>
                <a:gd fmla="*/ 1757423 h 2722945" name="connsiteY6112"/>
                <a:gd fmla="*/ 1793171 w 4713748" name="connsiteX6113"/>
                <a:gd fmla="*/ 1750316 h 2722945" name="connsiteY6113"/>
                <a:gd fmla="*/ 1794715 w 4713748" name="connsiteX6114"/>
                <a:gd fmla="*/ 1760245 h 2722945" name="connsiteY6114"/>
                <a:gd fmla="*/ 1794635 w 4713748" name="connsiteX6115"/>
                <a:gd fmla="*/ 1761616 h 2722945" name="connsiteY6115"/>
                <a:gd fmla="*/ 1793334 w 4713748" name="connsiteX6116"/>
                <a:gd fmla="*/ 1754421 h 2722945" name="connsiteY6116"/>
                <a:gd fmla="*/ 1791940 w 4713748" name="connsiteX6117"/>
                <a:gd fmla="*/ 1742403 h 2722945" name="connsiteY6117"/>
                <a:gd fmla="*/ 1793114 w 4713748" name="connsiteX6118"/>
                <a:gd fmla="*/ 1748886 h 2722945" name="connsiteY6118"/>
                <a:gd fmla="*/ 1793171 w 4713748" name="connsiteX6119"/>
                <a:gd fmla="*/ 1750316 h 2722945" name="connsiteY6119"/>
                <a:gd fmla="*/ 1790892 w 4713748" name="connsiteX6120"/>
                <a:gd fmla="*/ 1736614 h 2722945" name="connsiteY6120"/>
                <a:gd fmla="*/ 1791191 w 4713748" name="connsiteX6121"/>
                <a:gd fmla="*/ 1737582 h 2722945" name="connsiteY6121"/>
                <a:gd fmla="*/ 1791940 w 4713748" name="connsiteX6122"/>
                <a:gd fmla="*/ 1742403 h 2722945" name="connsiteY6122"/>
                <a:gd fmla="*/ 1787566 w 4713748" name="connsiteX6123"/>
                <a:gd fmla="*/ 1725820 h 2722945" name="connsiteY6123"/>
                <a:gd fmla="*/ 1789007 w 4713748" name="connsiteX6124"/>
                <a:gd fmla="*/ 1730497 h 2722945" name="connsiteY6124"/>
                <a:gd fmla="*/ 1793334 w 4713748" name="connsiteX6125"/>
                <a:gd fmla="*/ 1754421 h 2722945" name="connsiteY6125"/>
                <a:gd fmla="*/ 1794034 w 4713748" name="connsiteX6126"/>
                <a:gd fmla="*/ 1772020 h 2722945" name="connsiteY6126"/>
                <a:gd fmla="*/ 1794002 w 4713748" name="connsiteX6127"/>
                <a:gd fmla="*/ 1772565 h 2722945" name="connsiteY6127"/>
                <a:gd fmla="*/ 1793230 w 4713748" name="connsiteX6128"/>
                <a:gd fmla="*/ 1766768 h 2722945" name="connsiteY6128"/>
                <a:gd fmla="*/ 1790663 w 4713748" name="connsiteX6129"/>
                <a:gd fmla="*/ 1747513 h 2722945" name="connsiteY6129"/>
                <a:gd fmla="*/ 3401552 w 4713748" name="connsiteX6130"/>
                <a:gd fmla="*/ 1715503 h 2722945" name="connsiteY6130"/>
                <a:gd fmla="*/ 3402022 w 4713748" name="connsiteX6131"/>
                <a:gd fmla="*/ 1718647 h 2722945" name="connsiteY6131"/>
                <a:gd fmla="*/ 3400394 w 4713748" name="connsiteX6132"/>
                <a:gd fmla="*/ 1717018 h 2722945" name="connsiteY6132"/>
                <a:gd fmla="*/ 2674990 w 4713748" name="connsiteX6133"/>
                <a:gd fmla="*/ 1714631 h 2722945" name="connsiteY6133"/>
                <a:gd fmla="*/ 2670003 w 4713748" name="connsiteX6134"/>
                <a:gd fmla="*/ 1721732 h 2722945" name="connsiteY6134"/>
                <a:gd fmla="*/ 2661730 w 4713748" name="connsiteX6135"/>
                <a:gd fmla="*/ 1733513 h 2722945" name="connsiteY6135"/>
                <a:gd fmla="*/ 2661160 w 4713748" name="connsiteX6136"/>
                <a:gd fmla="*/ 1734226 h 2722945" name="connsiteY6136"/>
                <a:gd fmla="*/ 2647850 w 4713748" name="connsiteX6137"/>
                <a:gd fmla="*/ 1751996 h 2722945" name="connsiteY6137"/>
                <a:gd fmla="*/ 1787470 w 4713748" name="connsiteX6138"/>
                <a:gd fmla="*/ 1714448 h 2722945" name="connsiteY6138"/>
                <a:gd fmla="*/ 1788444 w 4713748" name="connsiteX6139"/>
                <a:gd fmla="*/ 1723087 h 2722945" name="connsiteY6139"/>
                <a:gd fmla="*/ 1790892 w 4713748" name="connsiteX6140"/>
                <a:gd fmla="*/ 1736614 h 2722945" name="connsiteY6140"/>
                <a:gd fmla="*/ 1789007 w 4713748" name="connsiteX6141"/>
                <a:gd fmla="*/ 1730497 h 2722945" name="connsiteY6141"/>
                <a:gd fmla="*/ 1788721 w 4713748" name="connsiteX6142"/>
                <a:gd fmla="*/ 1728916 h 2722945" name="connsiteY6142"/>
                <a:gd fmla="*/ 3397583 w 4713748" name="connsiteX6143"/>
                <a:gd fmla="*/ 1714206 h 2722945" name="connsiteY6143"/>
                <a:gd fmla="*/ 3400394 w 4713748" name="connsiteX6144"/>
                <a:gd fmla="*/ 1717018 h 2722945" name="connsiteY6144"/>
                <a:gd fmla="*/ 3375388 w 4713748" name="connsiteX6145"/>
                <a:gd fmla="*/ 1749733 h 2722945" name="connsiteY6145"/>
                <a:gd fmla="*/ 3350973 w 4713748" name="connsiteX6146"/>
                <a:gd fmla="*/ 1787481 h 2722945" name="connsiteY6146"/>
                <a:gd fmla="*/ 3366510 w 4713748" name="connsiteX6147"/>
                <a:gd fmla="*/ 1827450 h 2722945" name="connsiteY6147"/>
                <a:gd fmla="*/ 3404241 w 4713748" name="connsiteX6148"/>
                <a:gd fmla="*/ 1885182 h 2722945" name="connsiteY6148"/>
                <a:gd fmla="*/ 3364290 w 4713748" name="connsiteX6149"/>
                <a:gd fmla="*/ 1825229 h 2722945" name="connsiteY6149"/>
                <a:gd fmla="*/ 3348754 w 4713748" name="connsiteX6150"/>
                <a:gd fmla="*/ 1787481 h 2722945" name="connsiteY6150"/>
                <a:gd fmla="*/ 3368729 w 4713748" name="connsiteX6151"/>
                <a:gd fmla="*/ 1756395 h 2722945" name="connsiteY6151"/>
                <a:gd fmla="*/ 3397583 w 4713748" name="connsiteX6152"/>
                <a:gd fmla="*/ 1714206 h 2722945" name="connsiteY6152"/>
                <a:gd fmla="*/ 3400864 w 4713748" name="connsiteX6153"/>
                <a:gd fmla="*/ 1710907 h 2722945" name="connsiteY6153"/>
                <a:gd fmla="*/ 3404241 w 4713748" name="connsiteX6154"/>
                <a:gd fmla="*/ 1711985 h 2722945" name="connsiteY6154"/>
                <a:gd fmla="*/ 3401552 w 4713748" name="connsiteX6155"/>
                <a:gd fmla="*/ 1715503 h 2722945" name="connsiteY6155"/>
                <a:gd fmla="*/ 3399802 w 4713748" name="connsiteX6156"/>
                <a:gd fmla="*/ 1709765 h 2722945" name="connsiteY6156"/>
                <a:gd fmla="*/ 3400704 w 4713748" name="connsiteX6157"/>
                <a:gd fmla="*/ 1709834 h 2722945" name="connsiteY6157"/>
                <a:gd fmla="*/ 3400864 w 4713748" name="connsiteX6158"/>
                <a:gd fmla="*/ 1710907 h 2722945" name="connsiteY6158"/>
                <a:gd fmla="*/ 3399456 w 4713748" name="connsiteX6159"/>
                <a:gd fmla="*/ 1710457 h 2722945" name="connsiteY6159"/>
                <a:gd fmla="*/ 1784959 w 4713748" name="connsiteX6160"/>
                <a:gd fmla="*/ 1707566 h 2722945" name="connsiteY6160"/>
                <a:gd fmla="*/ 1787566 w 4713748" name="connsiteX6161"/>
                <a:gd fmla="*/ 1725820 h 2722945" name="connsiteY6161"/>
                <a:gd fmla="*/ 1784469 w 4713748" name="connsiteX6162"/>
                <a:gd fmla="*/ 1715771 h 2722945" name="connsiteY6162"/>
                <a:gd fmla="*/ 1979131 w 4713748" name="connsiteX6163"/>
                <a:gd fmla="*/ 1703392 h 2722945" name="connsiteY6163"/>
                <a:gd fmla="*/ 1981351 w 4713748" name="connsiteX6164"/>
                <a:gd fmla="*/ 1703392 h 2722945" name="connsiteY6164"/>
                <a:gd fmla="*/ 1991102 w 4713748" name="connsiteX6165"/>
                <a:gd fmla="*/ 1708125 h 2722945" name="connsiteY6165"/>
                <a:gd fmla="*/ 1985237 w 4713748" name="connsiteX6166"/>
                <a:gd fmla="*/ 1706169 h 2722945" name="connsiteY6166"/>
                <a:gd fmla="*/ 1983572 w 4713748" name="connsiteX6167"/>
                <a:gd fmla="*/ 1705614 h 2722945" name="connsiteY6167"/>
                <a:gd fmla="*/ 1979131 w 4713748" name="connsiteX6168"/>
                <a:gd fmla="*/ 1703392 h 2722945" name="connsiteY6168"/>
                <a:gd fmla="*/ 1785742 w 4713748" name="connsiteX6169"/>
                <a:gd fmla="*/ 1694470 h 2722945" name="connsiteY6169"/>
                <a:gd fmla="*/ 1787470 w 4713748" name="connsiteX6170"/>
                <a:gd fmla="*/ 1714448 h 2722945" name="connsiteY6170"/>
                <a:gd fmla="*/ 1785560 w 4713748" name="connsiteX6171"/>
                <a:gd fmla="*/ 1697509 h 2722945" name="connsiteY6171"/>
                <a:gd fmla="*/ 1785464 w 4713748" name="connsiteX6172"/>
                <a:gd fmla="*/ 1689790 h 2722945" name="connsiteY6172"/>
                <a:gd fmla="*/ 1785793 w 4713748" name="connsiteX6173"/>
                <a:gd fmla="*/ 1693622 h 2722945" name="connsiteY6173"/>
                <a:gd fmla="*/ 1785742 w 4713748" name="connsiteX6174"/>
                <a:gd fmla="*/ 1694470 h 2722945" name="connsiteY6174"/>
                <a:gd fmla="*/ 1785357 w 4713748" name="connsiteX6175"/>
                <a:gd fmla="*/ 1690023 h 2722945" name="connsiteY6175"/>
                <a:gd fmla="*/ 3166639 w 4713748" name="connsiteX6176"/>
                <a:gd fmla="*/ 1683676 h 2722945" name="connsiteY6176"/>
                <a:gd fmla="*/ 3137309 w 4713748" name="connsiteX6177"/>
                <a:gd fmla="*/ 1692390 h 2722945" name="connsiteY6177"/>
                <a:gd fmla="*/ 3151378 w 4713748" name="connsiteX6178"/>
                <a:gd fmla="*/ 1687835 h 2722945" name="connsiteY6178"/>
                <a:gd fmla="*/ 3156069 w 4713748" name="connsiteX6179"/>
                <a:gd fmla="*/ 1686317 h 2722945" name="connsiteY6179"/>
                <a:gd fmla="*/ 1791364 w 4713748" name="connsiteX6180"/>
                <a:gd fmla="*/ 1681549 h 2722945" name="connsiteY6180"/>
                <a:gd fmla="*/ 1794547 w 4713748" name="connsiteX6181"/>
                <a:gd fmla="*/ 1714761 h 2722945" name="connsiteY6181"/>
                <a:gd fmla="*/ 1801761 w 4713748" name="connsiteX6182"/>
                <a:gd fmla="*/ 1758615 h 2722945" name="connsiteY6182"/>
                <a:gd fmla="*/ 1785392 w 4713748" name="connsiteX6183"/>
                <a:gd fmla="*/ 1846046 h 2722945" name="connsiteY6183"/>
                <a:gd fmla="*/ 1778557 w 4713748" name="connsiteX6184"/>
                <a:gd fmla="*/ 1852616 h 2722945" name="connsiteY6184"/>
                <a:gd fmla="*/ 1781785 w 4713748" name="connsiteX6185"/>
                <a:gd fmla="*/ 1840773 h 2722945" name="connsiteY6185"/>
                <a:gd fmla="*/ 1794825 w 4713748" name="connsiteX6186"/>
                <a:gd fmla="*/ 1791922 h 2722945" name="connsiteY6186"/>
                <a:gd fmla="*/ 1794504 w 4713748" name="connsiteX6187"/>
                <a:gd fmla="*/ 1783860 h 2722945" name="connsiteY6187"/>
                <a:gd fmla="*/ 1794892 w 4713748" name="connsiteX6188"/>
                <a:gd fmla="*/ 1781477 h 2722945" name="connsiteY6188"/>
                <a:gd fmla="*/ 1795102 w 4713748" name="connsiteX6189"/>
                <a:gd fmla="*/ 1780820 h 2722945" name="connsiteY6189"/>
                <a:gd fmla="*/ 1795056 w 4713748" name="connsiteX6190"/>
                <a:gd fmla="*/ 1780471 h 2722945" name="connsiteY6190"/>
                <a:gd fmla="*/ 1796490 w 4713748" name="connsiteX6191"/>
                <a:gd fmla="*/ 1771660 h 2722945" name="connsiteY6191"/>
                <a:gd fmla="*/ 1794715 w 4713748" name="connsiteX6192"/>
                <a:gd fmla="*/ 1760245 h 2722945" name="connsiteY6192"/>
                <a:gd fmla="*/ 1794825 w 4713748" name="connsiteX6193"/>
                <a:gd fmla="*/ 1758338 h 2722945" name="connsiteY6193"/>
                <a:gd fmla="*/ 1793114 w 4713748" name="connsiteX6194"/>
                <a:gd fmla="*/ 1748886 h 2722945" name="connsiteY6194"/>
                <a:gd fmla="*/ 1792883 w 4713748" name="connsiteX6195"/>
                <a:gd fmla="*/ 1743072 h 2722945" name="connsiteY6195"/>
                <a:gd fmla="*/ 1791191 w 4713748" name="connsiteX6196"/>
                <a:gd fmla="*/ 1737582 h 2722945" name="connsiteY6196"/>
                <a:gd fmla="*/ 1790663 w 4713748" name="connsiteX6197"/>
                <a:gd fmla="*/ 1734190 h 2722945" name="connsiteY6197"/>
                <a:gd fmla="*/ 1786224 w 4713748" name="connsiteX6198"/>
                <a:gd fmla="*/ 1698662 h 2722945" name="connsiteY6198"/>
                <a:gd fmla="*/ 1785793 w 4713748" name="connsiteX6199"/>
                <a:gd fmla="*/ 1693622 h 2722945" name="connsiteY6199"/>
                <a:gd fmla="*/ 1785912 w 4713748" name="connsiteX6200"/>
                <a:gd fmla="*/ 1691619 h 2722945" name="connsiteY6200"/>
                <a:gd fmla="*/ 1784596 w 4713748" name="connsiteX6201"/>
                <a:gd fmla="*/ 1679660 h 2722945" name="connsiteY6201"/>
                <a:gd fmla="*/ 1785036 w 4713748" name="connsiteX6202"/>
                <a:gd fmla="*/ 1684795 h 2722945" name="connsiteY6202"/>
                <a:gd fmla="*/ 1784282 w 4713748" name="connsiteX6203"/>
                <a:gd fmla="*/ 1686172 h 2722945" name="connsiteY6203"/>
                <a:gd fmla="*/ 1785560 w 4713748" name="connsiteX6204"/>
                <a:gd fmla="*/ 1697509 h 2722945" name="connsiteY6204"/>
                <a:gd fmla="*/ 1784959 w 4713748" name="connsiteX6205"/>
                <a:gd fmla="*/ 1707566 h 2722945" name="connsiteY6205"/>
                <a:gd fmla="*/ 1781785 w 4713748" name="connsiteX6206"/>
                <a:gd fmla="*/ 1685339 h 2722945" name="connsiteY6206"/>
                <a:gd fmla="*/ 1790686 w 4713748" name="connsiteX6207"/>
                <a:gd fmla="*/ 1674477 h 2722945" name="connsiteY6207"/>
                <a:gd fmla="*/ 1790998 w 4713748" name="connsiteX6208"/>
                <a:gd fmla="*/ 1677724 h 2722945" name="connsiteY6208"/>
                <a:gd fmla="*/ 1785464 w 4713748" name="connsiteX6209"/>
                <a:gd fmla="*/ 1689790 h 2722945" name="connsiteY6209"/>
                <a:gd fmla="*/ 1785036 w 4713748" name="connsiteX6210"/>
                <a:gd fmla="*/ 1684795 h 2722945" name="connsiteY6210"/>
                <a:gd fmla="*/ 1791038 w 4713748" name="connsiteX6211"/>
                <a:gd fmla="*/ 1673834 h 2722945" name="connsiteY6211"/>
                <a:gd fmla="*/ 1790686 w 4713748" name="connsiteX6212"/>
                <a:gd fmla="*/ 1674477 h 2722945" name="connsiteY6212"/>
                <a:gd fmla="*/ 1790663 w 4713748" name="connsiteX6213"/>
                <a:gd fmla="*/ 1674237 h 2722945" name="connsiteY6213"/>
                <a:gd fmla="*/ 1790360 w 4713748" name="connsiteX6214"/>
                <a:gd fmla="*/ 1668015 h 2722945" name="connsiteY6214"/>
                <a:gd fmla="*/ 1784596 w 4713748" name="connsiteX6215"/>
                <a:gd fmla="*/ 1679660 h 2722945" name="connsiteY6215"/>
                <a:gd fmla="*/ 1784560 w 4713748" name="connsiteX6216"/>
                <a:gd fmla="*/ 1679233 h 2722945" name="connsiteY6216"/>
                <a:gd fmla="*/ 1801804 w 4713748" name="connsiteX6217"/>
                <a:gd fmla="*/ 1662266 h 2722945" name="connsiteY6217"/>
                <a:gd fmla="*/ 1791364 w 4713748" name="connsiteX6218"/>
                <a:gd fmla="*/ 1681549 h 2722945" name="connsiteY6218"/>
                <a:gd fmla="*/ 1790998 w 4713748" name="connsiteX6219"/>
                <a:gd fmla="*/ 1677724 h 2722945" name="connsiteY6219"/>
                <a:gd fmla="*/ 1794474 w 4713748" name="connsiteX6220"/>
                <a:gd fmla="*/ 1670142 h 2722945" name="connsiteY6220"/>
                <a:gd fmla="*/ 1801761 w 4713748" name="connsiteX6221"/>
                <a:gd fmla="*/ 1654253 h 2722945" name="connsiteY6221"/>
                <a:gd fmla="*/ 1794474 w 4713748" name="connsiteX6222"/>
                <a:gd fmla="*/ 1670142 h 2722945" name="connsiteY6222"/>
                <a:gd fmla="*/ 1791038 w 4713748" name="connsiteX6223"/>
                <a:gd fmla="*/ 1673834 h 2722945" name="connsiteY6223"/>
                <a:gd fmla="*/ 3333544 w 4713748" name="connsiteX6224"/>
                <a:gd fmla="*/ 1635861 h 2722945" name="connsiteY6224"/>
                <a:gd fmla="*/ 3333662 w 4713748" name="connsiteX6225"/>
                <a:gd fmla="*/ 1637226 h 2722945" name="connsiteY6225"/>
                <a:gd fmla="*/ 3333217 w 4713748" name="connsiteX6226"/>
                <a:gd fmla="*/ 1636489 h 2722945" name="connsiteY6226"/>
                <a:gd fmla="*/ 2107989 w 4713748" name="connsiteX6227"/>
                <a:gd fmla="*/ 1612273 h 2722945" name="connsiteY6227"/>
                <a:gd fmla="*/ 2108572 w 4713748" name="connsiteX6228"/>
                <a:gd fmla="*/ 1612739 h 2722945" name="connsiteY6228"/>
                <a:gd fmla="*/ 2108572 w 4713748" name="connsiteX6229"/>
                <a:gd fmla="*/ 1612739 h 2722945" name="connsiteY6229"/>
                <a:gd fmla="*/ 1842650 w 4713748" name="connsiteX6230"/>
                <a:gd fmla="*/ 1609016 h 2722945" name="connsiteY6230"/>
                <a:gd fmla="*/ 1842614 w 4713748" name="connsiteX6231"/>
                <a:gd fmla="*/ 1609079 h 2722945" name="connsiteY6231"/>
                <a:gd fmla="*/ 1819551 w 4713748" name="connsiteX6232"/>
                <a:gd fmla="*/ 1634581 h 2722945" name="connsiteY6232"/>
                <a:gd fmla="*/ 1801761 w 4713748" name="connsiteX6233"/>
                <a:gd fmla="*/ 1654253 h 2722945" name="connsiteY6233"/>
                <a:gd fmla="*/ 1837689 w 4713748" name="connsiteX6234"/>
                <a:gd fmla="*/ 1614458 h 2722945" name="connsiteY6234"/>
                <a:gd fmla="*/ 1840009 w 4713748" name="connsiteX6235"/>
                <a:gd fmla="*/ 1611888 h 2722945" name="connsiteY6235"/>
                <a:gd fmla="*/ 2101345 w 4713748" name="connsiteX6236"/>
                <a:gd fmla="*/ 1607846 h 2722945" name="connsiteY6236"/>
                <a:gd fmla="*/ 2106845 w 4713748" name="connsiteX6237"/>
                <a:gd fmla="*/ 1611511 h 2722945" name="connsiteY6237"/>
                <a:gd fmla="*/ 2107989 w 4713748" name="connsiteX6238"/>
                <a:gd fmla="*/ 1612273 h 2722945" name="connsiteY6238"/>
                <a:gd fmla="*/ 2107067 w 4713748" name="connsiteX6239"/>
                <a:gd fmla="*/ 1611720 h 2722945" name="connsiteY6239"/>
                <a:gd fmla="*/ 1846264 w 4713748" name="connsiteX6240"/>
                <a:gd fmla="*/ 1602649 h 2722945" name="connsiteY6240"/>
                <a:gd fmla="*/ 1842732 w 4713748" name="connsiteX6241"/>
                <a:gd fmla="*/ 1608872 h 2722945" name="connsiteY6241"/>
                <a:gd fmla="*/ 1840009 w 4713748" name="connsiteX6242"/>
                <a:gd fmla="*/ 1611888 h 2722945" name="connsiteY6242"/>
                <a:gd fmla="*/ 1837550 w 4713748" name="connsiteX6243"/>
                <a:gd fmla="*/ 1614562 h 2722945" name="connsiteY6243"/>
                <a:gd fmla="*/ 1792883 w 4713748" name="connsiteX6244"/>
                <a:gd fmla="*/ 1663135 h 2722945" name="connsiteY6244"/>
                <a:gd fmla="*/ 1790360 w 4713748" name="connsiteX6245"/>
                <a:gd fmla="*/ 1668015 h 2722945" name="connsiteY6245"/>
                <a:gd fmla="*/ 1795935 w 4713748" name="connsiteX6246"/>
                <a:gd fmla="*/ 1656751 h 2722945" name="connsiteY6246"/>
                <a:gd fmla="*/ 1815078 w 4713748" name="connsiteX6247"/>
                <a:gd fmla="*/ 1636489 h 2722945" name="connsiteY6247"/>
                <a:gd fmla="*/ 1853446 w 4713748" name="connsiteX6248"/>
                <a:gd fmla="*/ 1589995 h 2722945" name="connsiteY6248"/>
                <a:gd fmla="*/ 1851145 w 4713748" name="connsiteX6249"/>
                <a:gd fmla="*/ 1597353 h 2722945" name="connsiteY6249"/>
                <a:gd fmla="*/ 1846264 w 4713748" name="connsiteX6250"/>
                <a:gd fmla="*/ 1602649 h 2722945" name="connsiteY6250"/>
                <a:gd fmla="*/ 3362170 w 4713748" name="connsiteX6251"/>
                <a:gd fmla="*/ 1581939 h 2722945" name="connsiteY6251"/>
                <a:gd fmla="*/ 3362071 w 4713748" name="connsiteX6252"/>
                <a:gd fmla="*/ 1583198 h 2722945" name="connsiteY6252"/>
                <a:gd fmla="*/ 3361679 w 4713748" name="connsiteX6253"/>
                <a:gd fmla="*/ 1582675 h 2722945" name="connsiteY6253"/>
                <a:gd fmla="*/ 3360048 w 4713748" name="connsiteX6254"/>
                <a:gd fmla="*/ 1580499 h 2722945" name="connsiteY6254"/>
                <a:gd fmla="*/ 3361239 w 4713748" name="connsiteX6255"/>
                <a:gd fmla="*/ 1582087 h 2722945" name="connsiteY6255"/>
                <a:gd fmla="*/ 3361679 w 4713748" name="connsiteX6256"/>
                <a:gd fmla="*/ 1582675 h 2722945" name="connsiteY6256"/>
                <a:gd fmla="*/ 3359851 w 4713748" name="connsiteX6257"/>
                <a:gd fmla="*/ 1585418 h 2722945" name="connsiteY6257"/>
                <a:gd fmla="*/ 3333544 w 4713748" name="connsiteX6258"/>
                <a:gd fmla="*/ 1635861 h 2722945" name="connsiteY6258"/>
                <a:gd fmla="*/ 3333217 w 4713748" name="connsiteX6259"/>
                <a:gd fmla="*/ 1632048 h 2722945" name="connsiteY6259"/>
                <a:gd fmla="*/ 3342095 w 4713748" name="connsiteX6260"/>
                <a:gd fmla="*/ 1616505 h 2722945" name="connsiteY6260"/>
                <a:gd fmla="*/ 3359851 w 4713748" name="connsiteX6261"/>
                <a:gd fmla="*/ 1580977 h 2722945" name="connsiteY6261"/>
                <a:gd fmla="*/ 3364567 w 4713748" name="connsiteX6262"/>
                <a:gd fmla="*/ 1576814 h 2722945" name="connsiteY6262"/>
                <a:gd fmla="*/ 3366510 w 4713748" name="connsiteX6263"/>
                <a:gd fmla="*/ 1583198 h 2722945" name="connsiteY6263"/>
                <a:gd fmla="*/ 3364290 w 4713748" name="connsiteX6264"/>
                <a:gd fmla="*/ 1578757 h 2722945" name="connsiteY6264"/>
                <a:gd fmla="*/ 3364567 w 4713748" name="connsiteX6265"/>
                <a:gd fmla="*/ 1576814 h 2722945" name="connsiteY6265"/>
                <a:gd fmla="*/ 3362585 w 4713748" name="connsiteX6266"/>
                <a:gd fmla="*/ 1576625 h 2722945" name="connsiteY6266"/>
                <a:gd fmla="*/ 3364290 w 4713748" name="connsiteX6267"/>
                <a:gd fmla="*/ 1578757 h 2722945" name="connsiteY6267"/>
                <a:gd fmla="*/ 3363735 w 4713748" name="connsiteX6268"/>
                <a:gd fmla="*/ 1579590 h 2722945" name="connsiteY6268"/>
                <a:gd fmla="*/ 3362170 w 4713748" name="connsiteX6269"/>
                <a:gd fmla="*/ 1581939 h 2722945" name="connsiteY6269"/>
                <a:gd fmla="*/ 2054236 w 4713748" name="connsiteX6270"/>
                <a:gd fmla="*/ 1575953 h 2722945" name="connsiteY6270"/>
                <a:gd fmla="*/ 2090575 w 4713748" name="connsiteX6271"/>
                <a:gd fmla="*/ 1600555 h 2722945" name="connsiteY6271"/>
                <a:gd fmla="*/ 2101345 w 4713748" name="connsiteX6272"/>
                <a:gd fmla="*/ 1607846 h 2722945" name="connsiteY6272"/>
                <a:gd fmla="*/ 2098831 w 4713748" name="connsiteX6273"/>
                <a:gd fmla="*/ 1606171 h 2722945" name="connsiteY6273"/>
                <a:gd fmla="*/ 2077080 w 4713748" name="connsiteX6274"/>
                <a:gd fmla="*/ 1591679 h 2722945" name="connsiteY6274"/>
                <a:gd fmla="*/ 2058034 w 4713748" name="connsiteX6275"/>
                <a:gd fmla="*/ 1578990 h 2722945" name="connsiteY6275"/>
                <a:gd fmla="*/ 3362660 w 4713748" name="connsiteX6276"/>
                <a:gd fmla="*/ 1575669 h 2722945" name="connsiteY6276"/>
                <a:gd fmla="*/ 3362585 w 4713748" name="connsiteX6277"/>
                <a:gd fmla="*/ 1576625 h 2722945" name="connsiteY6277"/>
                <a:gd fmla="*/ 3362116 w 4713748" name="connsiteX6278"/>
                <a:gd fmla="*/ 1576039 h 2722945" name="connsiteY6278"/>
                <a:gd fmla="*/ 3146921 w 4713748" name="connsiteX6279"/>
                <a:gd fmla="*/ 1574404 h 2722945" name="connsiteY6279"/>
                <a:gd fmla="*/ 3145288 w 4713748" name="connsiteX6280"/>
                <a:gd fmla="*/ 1575177 h 2722945" name="connsiteY6280"/>
                <a:gd fmla="*/ 3146712 w 4713748" name="connsiteX6281"/>
                <a:gd fmla="*/ 1574474 h 2722945" name="connsiteY6281"/>
                <a:gd fmla="*/ 3151356 w 4713748" name="connsiteX6282"/>
                <a:gd fmla="*/ 1572181 h 2722945" name="connsiteY6282"/>
                <a:gd fmla="*/ 3146921 w 4713748" name="connsiteX6283"/>
                <a:gd fmla="*/ 1574404 h 2722945" name="connsiteY6283"/>
                <a:gd fmla="*/ 3147230 w 4713748" name="connsiteX6284"/>
                <a:gd fmla="*/ 1574218 h 2722945" name="connsiteY6284"/>
                <a:gd fmla="*/ 3149034 w 4713748" name="connsiteX6285"/>
                <a:gd fmla="*/ 1573327 h 2722945" name="connsiteY6285"/>
                <a:gd fmla="*/ 3151356 w 4713748" name="connsiteX6286"/>
                <a:gd fmla="*/ 1572181 h 2722945" name="connsiteY6286"/>
                <a:gd fmla="*/ 2048386 w 4713748" name="connsiteX6287"/>
                <a:gd fmla="*/ 1571993 h 2722945" name="connsiteY6287"/>
                <a:gd fmla="*/ 2052484 w 4713748" name="connsiteX6288"/>
                <a:gd fmla="*/ 1574552 h 2722945" name="connsiteY6288"/>
                <a:gd fmla="*/ 2054236 w 4713748" name="connsiteX6289"/>
                <a:gd fmla="*/ 1575953 h 2722945" name="connsiteY6289"/>
                <a:gd fmla="*/ 2049709 w 4713748" name="connsiteX6290"/>
                <a:gd fmla="*/ 1572888 h 2722945" name="connsiteY6290"/>
                <a:gd fmla="*/ 2032502 w 4713748" name="connsiteX6291"/>
                <a:gd fmla="*/ 1561239 h 2722945" name="connsiteY6291"/>
                <a:gd fmla="*/ 2034653 w 4713748" name="connsiteX6292"/>
                <a:gd fmla="*/ 1562695 h 2722945" name="connsiteY6292"/>
                <a:gd fmla="*/ 2048386 w 4713748" name="connsiteX6293"/>
                <a:gd fmla="*/ 1571993 h 2722945" name="connsiteY6293"/>
                <a:gd fmla="*/ 2034722 w 4713748" name="connsiteX6294"/>
                <a:gd fmla="*/ 1563458 h 2722945" name="connsiteY6294"/>
                <a:gd fmla="*/ 2032502 w 4713748" name="connsiteX6295"/>
                <a:gd fmla="*/ 1561239 h 2722945" name="connsiteY6295"/>
                <a:gd fmla="*/ 2021400 w 4713748" name="connsiteX6296"/>
                <a:gd fmla="*/ 1554582 h 2722945" name="connsiteY6296"/>
                <a:gd fmla="*/ 2026233 w 4713748" name="connsiteX6297"/>
                <a:gd fmla="*/ 1558367 h 2722945" name="connsiteY6297"/>
                <a:gd fmla="*/ 2025008 w 4713748" name="connsiteX6298"/>
                <a:gd fmla="*/ 1557633 h 2722945" name="connsiteY6298"/>
                <a:gd fmla="*/ 2023621 w 4713748" name="connsiteX6299"/>
                <a:gd fmla="*/ 1556801 h 2722945" name="connsiteY6299"/>
                <a:gd fmla="*/ 2021400 w 4713748" name="connsiteX6300"/>
                <a:gd fmla="*/ 1554582 h 2722945" name="connsiteY6300"/>
                <a:gd fmla="*/ 1871726 w 4713748" name="connsiteX6301"/>
                <a:gd fmla="*/ 1503275 h 2722945" name="connsiteY6301"/>
                <a:gd fmla="*/ 1870337 w 4713748" name="connsiteX6302"/>
                <a:gd fmla="*/ 1517875 h 2722945" name="connsiteY6302"/>
                <a:gd fmla="*/ 1869178 w 4713748" name="connsiteX6303"/>
                <a:gd fmla="*/ 1521024 h 2722945" name="connsiteY6303"/>
                <a:gd fmla="*/ 1867289 w 4713748" name="connsiteX6304"/>
                <a:gd fmla="*/ 1549891 h 2722945" name="connsiteY6304"/>
                <a:gd fmla="*/ 1865491 w 4713748" name="connsiteX6305"/>
                <a:gd fmla="*/ 1568773 h 2722945" name="connsiteY6305"/>
                <a:gd fmla="*/ 1853446 w 4713748" name="connsiteX6306"/>
                <a:gd fmla="*/ 1589995 h 2722945" name="connsiteY6306"/>
                <a:gd fmla="*/ 1863907 w 4713748" name="connsiteX6307"/>
                <a:gd fmla="*/ 1556552 h 2722945" name="connsiteY6307"/>
                <a:gd fmla="*/ 1868068 w 4713748" name="connsiteX6308"/>
                <a:gd fmla="*/ 1516583 h 2722945" name="connsiteY6308"/>
                <a:gd fmla="*/ 1877067 w 4713748" name="connsiteX6309"/>
                <a:gd fmla="*/ 1497188 h 2722945" name="connsiteY6309"/>
                <a:gd fmla="*/ 1875212 w 4713748" name="connsiteX6310"/>
                <a:gd fmla="*/ 1504579 h 2722945" name="connsiteY6310"/>
                <a:gd fmla="*/ 1875559 w 4713748" name="connsiteX6311"/>
                <a:gd fmla="*/ 1499375 h 2722945" name="connsiteY6311"/>
                <a:gd fmla="*/ 1879769 w 4713748" name="connsiteX6312"/>
                <a:gd fmla="*/ 1493269 h 2722945" name="connsiteY6312"/>
                <a:gd fmla="*/ 1874172 w 4713748" name="connsiteX6313"/>
                <a:gd fmla="*/ 1529074 h 2722945" name="connsiteY6313"/>
                <a:gd fmla="*/ 1850590 w 4713748" name="connsiteX6314"/>
                <a:gd fmla="*/ 1609843 h 2722945" name="connsiteY6314"/>
                <a:gd fmla="*/ 1825308 w 4713748" name="connsiteX6315"/>
                <a:gd fmla="*/ 1637009 h 2722945" name="connsiteY6315"/>
                <a:gd fmla="*/ 1801804 w 4713748" name="connsiteX6316"/>
                <a:gd fmla="*/ 1662266 h 2722945" name="connsiteY6316"/>
                <a:gd fmla="*/ 1808697 w 4713748" name="connsiteX6317"/>
                <a:gd fmla="*/ 1649534 h 2722945" name="connsiteY6317"/>
                <a:gd fmla="*/ 1841885 w 4713748" name="connsiteX6318"/>
                <a:gd fmla="*/ 1610364 h 2722945" name="connsiteY6318"/>
                <a:gd fmla="*/ 1842614 w 4713748" name="connsiteX6319"/>
                <a:gd fmla="*/ 1609079 h 2722945" name="connsiteY6319"/>
                <a:gd fmla="*/ 1843931 w 4713748" name="connsiteX6320"/>
                <a:gd fmla="*/ 1607623 h 2722945" name="connsiteY6320"/>
                <a:gd fmla="*/ 1843134 w 4713748" name="connsiteX6321"/>
                <a:gd fmla="*/ 1608490 h 2722945" name="connsiteY6321"/>
                <a:gd fmla="*/ 1842650 w 4713748" name="connsiteX6322"/>
                <a:gd fmla="*/ 1609016 h 2722945" name="connsiteY6322"/>
                <a:gd fmla="*/ 1842732 w 4713748" name="connsiteX6323"/>
                <a:gd fmla="*/ 1608872 h 2722945" name="connsiteY6323"/>
                <a:gd fmla="*/ 1856139 w 4713748" name="connsiteX6324"/>
                <a:gd fmla="*/ 1594022 h 2722945" name="connsiteY6324"/>
                <a:gd fmla="*/ 1863907 w 4713748" name="connsiteX6325"/>
                <a:gd fmla="*/ 1585418 h 2722945" name="connsiteY6325"/>
                <a:gd fmla="*/ 1865491 w 4713748" name="connsiteX6326"/>
                <a:gd fmla="*/ 1568773 h 2722945" name="connsiteY6326"/>
                <a:gd fmla="*/ 1866126 w 4713748" name="connsiteX6327"/>
                <a:gd fmla="*/ 1567654 h 2722945" name="connsiteY6327"/>
                <a:gd fmla="*/ 1867289 w 4713748" name="connsiteX6328"/>
                <a:gd fmla="*/ 1549891 h 2722945" name="connsiteY6328"/>
                <a:gd fmla="*/ 1870337 w 4713748" name="connsiteX6329"/>
                <a:gd fmla="*/ 1517875 h 2722945" name="connsiteY6329"/>
                <a:gd fmla="*/ 1878955 w 4713748" name="connsiteX6330"/>
                <a:gd fmla="*/ 1494450 h 2722945" name="connsiteY6330"/>
                <a:gd fmla="*/ 1875554 w 4713748" name="connsiteX6331"/>
                <a:gd fmla="*/ 1489350 h 2722945" name="connsiteY6331"/>
                <a:gd fmla="*/ 1871726 w 4713748" name="connsiteX6332"/>
                <a:gd fmla="*/ 1503275 h 2722945" name="connsiteY6332"/>
                <a:gd fmla="*/ 1872785 w 4713748" name="connsiteX6333"/>
                <a:gd fmla="*/ 1492158 h 2722945" name="connsiteY6333"/>
                <a:gd fmla="*/ 1884001 w 4713748" name="connsiteX6334"/>
                <a:gd fmla="*/ 1487130 h 2722945" name="connsiteY6334"/>
                <a:gd fmla="*/ 1879769 w 4713748" name="connsiteX6335"/>
                <a:gd fmla="*/ 1493269 h 2722945" name="connsiteY6335"/>
                <a:gd fmla="*/ 1880050 w 4713748" name="connsiteX6336"/>
                <a:gd fmla="*/ 1491474 h 2722945" name="connsiteY6336"/>
                <a:gd fmla="*/ 1880614 w 4713748" name="connsiteX6337"/>
                <a:gd fmla="*/ 1489941 h 2722945" name="connsiteY6337"/>
                <a:gd fmla="*/ 1882213 w 4713748" name="connsiteX6338"/>
                <a:gd fmla="*/ 1485593 h 2722945" name="connsiteY6338"/>
                <a:gd fmla="*/ 1880614 w 4713748" name="connsiteX6339"/>
                <a:gd fmla="*/ 1489941 h 2722945" name="connsiteY6339"/>
                <a:gd fmla="*/ 1880241 w 4713748" name="connsiteX6340"/>
                <a:gd fmla="*/ 1490250 h 2722945" name="connsiteY6340"/>
                <a:gd fmla="*/ 1880050 w 4713748" name="connsiteX6341"/>
                <a:gd fmla="*/ 1491474 h 2722945" name="connsiteY6341"/>
                <a:gd fmla="*/ 1878955 w 4713748" name="connsiteX6342"/>
                <a:gd fmla="*/ 1494450 h 2722945" name="connsiteY6342"/>
                <a:gd fmla="*/ 1877067 w 4713748" name="connsiteX6343"/>
                <a:gd fmla="*/ 1497188 h 2722945" name="connsiteY6343"/>
                <a:gd fmla="*/ 1879443 w 4713748" name="connsiteX6344"/>
                <a:gd fmla="*/ 1487717 h 2722945" name="connsiteY6344"/>
                <a:gd fmla="*/ 3102255 w 4713748" name="connsiteX6345"/>
                <a:gd fmla="*/ 1476781 h 2722945" name="connsiteY6345"/>
                <a:gd fmla="*/ 3072108 w 4713748" name="connsiteX6346"/>
                <a:gd fmla="*/ 1496000 h 2722945" name="connsiteY6346"/>
                <a:gd fmla="*/ 3087278 w 4713748" name="connsiteX6347"/>
                <a:gd fmla="*/ 1485950 h 2722945" name="connsiteY6347"/>
                <a:gd fmla="*/ 3097595 w 4713748" name="connsiteX6348"/>
                <a:gd fmla="*/ 1479115 h 2722945" name="connsiteY6348"/>
                <a:gd fmla="*/ 3273826 w 4713748" name="connsiteX6349"/>
                <a:gd fmla="*/ 1460376 h 2722945" name="connsiteY6349"/>
                <a:gd fmla="*/ 3283230 w 4713748" name="connsiteX6350"/>
                <a:gd fmla="*/ 1483758 h 2722945" name="connsiteY6350"/>
                <a:gd fmla="*/ 3275510 w 4713748" name="connsiteX6351"/>
                <a:gd fmla="*/ 1472174 h 2722945" name="connsiteY6351"/>
                <a:gd fmla="*/ 2989405 w 4713748" name="connsiteX6352"/>
                <a:gd fmla="*/ 1414477 h 2722945" name="connsiteY6352"/>
                <a:gd fmla="*/ 2987166 w 4713748" name="connsiteX6353"/>
                <a:gd fmla="*/ 1417097 h 2722945" name="connsiteY6353"/>
                <a:gd fmla="*/ 2986090 w 4713748" name="connsiteX6354"/>
                <a:gd fmla="*/ 1418048 h 2722945" name="connsiteY6354"/>
                <a:gd fmla="*/ 3002711 w 4713748" name="connsiteX6355"/>
                <a:gd fmla="*/ 1403358 h 2722945" name="connsiteY6355"/>
                <a:gd fmla="*/ 2991081 w 4713748" name="connsiteX6356"/>
                <a:gd fmla="*/ 1413637 h 2722945" name="connsiteY6356"/>
                <a:gd fmla="*/ 2989405 w 4713748" name="connsiteX6357"/>
                <a:gd fmla="*/ 1414477 h 2722945" name="connsiteY6357"/>
                <a:gd fmla="*/ 2998276 w 4713748" name="connsiteX6358"/>
                <a:gd fmla="*/ 1405582 h 2722945" name="connsiteY6358"/>
                <a:gd fmla="*/ 3002711 w 4713748" name="connsiteX6359"/>
                <a:gd fmla="*/ 1403358 h 2722945" name="connsiteY6359"/>
                <a:gd fmla="*/ 1988813 w 4713748" name="connsiteX6360"/>
                <a:gd fmla="*/ 1391232 h 2722945" name="connsiteY6360"/>
                <a:gd fmla="*/ 1988754 w 4713748" name="connsiteX6361"/>
                <a:gd fmla="*/ 1391404 h 2722945" name="connsiteY6361"/>
                <a:gd fmla="*/ 1988696 w 4713748" name="connsiteX6362"/>
                <a:gd fmla="*/ 1391463 h 2722945" name="connsiteY6362"/>
                <a:gd fmla="*/ 1991473 w 4713748" name="connsiteX6363"/>
                <a:gd fmla="*/ 1389533 h 2722945" name="connsiteY6363"/>
                <a:gd fmla="*/ 1983760 w 4713748" name="connsiteX6364"/>
                <a:gd fmla="*/ 1405560 h 2722945" name="connsiteY6364"/>
                <a:gd fmla="*/ 1980232 w 4713748" name="connsiteX6365"/>
                <a:gd fmla="*/ 1408467 h 2722945" name="connsiteY6365"/>
                <a:gd fmla="*/ 3257880 w 4713748" name="connsiteX6366"/>
                <a:gd fmla="*/ 1372946 h 2722945" name="connsiteY6366"/>
                <a:gd fmla="*/ 3262193 w 4713748" name="connsiteX6367"/>
                <a:gd fmla="*/ 1374473 h 2722945" name="connsiteY6367"/>
                <a:gd fmla="*/ 3271071 w 4713748" name="connsiteX6368"/>
                <a:gd fmla="*/ 1441087 h 2722945" name="connsiteY6368"/>
                <a:gd fmla="*/ 3272944 w 4713748" name="connsiteX6369"/>
                <a:gd fmla="*/ 1454202 h 2722945" name="connsiteY6369"/>
                <a:gd fmla="*/ 3273826 w 4713748" name="connsiteX6370"/>
                <a:gd fmla="*/ 1460376 h 2722945" name="connsiteY6370"/>
                <a:gd fmla="*/ 3267742 w 4713748" name="connsiteX6371"/>
                <a:gd fmla="*/ 1445251 h 2722945" name="connsiteY6371"/>
                <a:gd fmla="*/ 3262193 w 4713748" name="connsiteX6372"/>
                <a:gd fmla="*/ 1396678 h 2722945" name="connsiteY6372"/>
                <a:gd fmla="*/ 3260321 w 4713748" name="connsiteX6373"/>
                <a:gd fmla="*/ 1386374 h 2722945" name="connsiteY6373"/>
                <a:gd fmla="*/ 3257754 w 4713748" name="connsiteX6374"/>
                <a:gd fmla="*/ 1372253 h 2722945" name="connsiteY6374"/>
                <a:gd fmla="*/ 3257880 w 4713748" name="connsiteX6375"/>
                <a:gd fmla="*/ 1372946 h 2722945" name="connsiteY6375"/>
                <a:gd fmla="*/ 3256740 w 4713748" name="connsiteX6376"/>
                <a:gd fmla="*/ 1372543 h 2722945" name="connsiteY6376"/>
                <a:gd fmla="*/ 2665117 w 4713748" name="connsiteX6377"/>
                <a:gd fmla="*/ 1324040 h 2722945" name="connsiteY6377"/>
                <a:gd fmla="*/ 2663794 w 4713748" name="connsiteX6378"/>
                <a:gd fmla="*/ 1329931 h 2722945" name="connsiteY6378"/>
                <a:gd fmla="*/ 2664015 w 4713748" name="connsiteX6379"/>
                <a:gd fmla="*/ 1328826 h 2722945" name="connsiteY6379"/>
                <a:gd fmla="*/ 2035674 w 4713748" name="connsiteX6380"/>
                <a:gd fmla="*/ 1302329 h 2722945" name="connsiteY6380"/>
                <a:gd fmla="*/ 2024049 w 4713748" name="connsiteX6381"/>
                <a:gd fmla="*/ 1309971 h 2722945" name="connsiteY6381"/>
                <a:gd fmla="*/ 2021776 w 4713748" name="connsiteX6382"/>
                <a:gd fmla="*/ 1313523 h 2722945" name="connsiteY6382"/>
                <a:gd fmla="*/ 2023156 w 4713748" name="connsiteX6383"/>
                <a:gd fmla="*/ 1308692 h 2722945" name="connsiteY6383"/>
                <a:gd fmla="*/ 2021491 w 4713748" name="connsiteX6384"/>
                <a:gd fmla="*/ 1307859 h 2722945" name="connsiteY6384"/>
                <a:gd fmla="*/ 2032589 w 4713748" name="connsiteX6385"/>
                <a:gd fmla="*/ 1303418 h 2722945" name="connsiteY6385"/>
                <a:gd fmla="*/ 2671777 w 4713748" name="connsiteX6386"/>
                <a:gd fmla="*/ 1294381 h 2722945" name="connsiteY6386"/>
                <a:gd fmla="*/ 2667342 w 4713748" name="connsiteX6387"/>
                <a:gd fmla="*/ 1314378 h 2722945" name="connsiteY6387"/>
                <a:gd fmla="*/ 2665117 w 4713748" name="connsiteX6388"/>
                <a:gd fmla="*/ 1324040 h 2722945" name="connsiteY6388"/>
                <a:gd fmla="*/ 2665189 w 4713748" name="connsiteX6389"/>
                <a:gd fmla="*/ 1323717 h 2722945" name="connsiteY6389"/>
                <a:gd fmla="*/ 2671777 w 4713748" name="connsiteX6390"/>
                <a:gd fmla="*/ 1294381 h 2722945" name="connsiteY6390"/>
                <a:gd fmla="*/ 2671777 w 4713748" name="connsiteX6391"/>
                <a:gd fmla="*/ 1289937 h 2722945" name="connsiteY6391"/>
                <a:gd fmla="*/ 2671777 w 4713748" name="connsiteX6392"/>
                <a:gd fmla="*/ 1290392 h 2722945" name="connsiteY6392"/>
                <a:gd fmla="*/ 2671509 w 4713748" name="connsiteX6393"/>
                <a:gd fmla="*/ 1291280 h 2722945" name="connsiteY6393"/>
                <a:gd fmla="*/ 2074252 w 4713748" name="connsiteX6394"/>
                <a:gd fmla="*/ 1287259 h 2722945" name="connsiteY6394"/>
                <a:gd fmla="*/ 2072540 w 4713748" name="connsiteX6395"/>
                <a:gd fmla="*/ 1287875 h 2722945" name="connsiteY6395"/>
                <a:gd fmla="*/ 2055519 w 4713748" name="connsiteX6396"/>
                <a:gd fmla="*/ 1293944 h 2722945" name="connsiteY6396"/>
                <a:gd fmla="*/ 2042091 w 4713748" name="connsiteX6397"/>
                <a:gd fmla="*/ 1298110 h 2722945" name="connsiteY6397"/>
                <a:gd fmla="*/ 2038465 w 4713748" name="connsiteX6398"/>
                <a:gd fmla="*/ 1300494 h 2722945" name="connsiteY6398"/>
                <a:gd fmla="*/ 2021491 w 4713748" name="connsiteX6399"/>
                <a:gd fmla="*/ 1307859 h 2722945" name="connsiteY6399"/>
                <a:gd fmla="*/ 2016840 w 4713748" name="connsiteX6400"/>
                <a:gd fmla="*/ 1321238 h 2722945" name="connsiteY6400"/>
                <a:gd fmla="*/ 2012613 w 4713748" name="connsiteX6401"/>
                <a:gd fmla="*/ 1327843 h 2722945" name="connsiteY6401"/>
                <a:gd fmla="*/ 2001489 w 4713748" name="connsiteX6402"/>
                <a:gd fmla="*/ 1363836 h 2722945" name="connsiteY6402"/>
                <a:gd fmla="*/ 2001769 w 4713748" name="connsiteX6403"/>
                <a:gd fmla="*/ 1364116 h 2722945" name="connsiteY6403"/>
                <a:gd fmla="*/ 2003735 w 4713748" name="connsiteX6404"/>
                <a:gd fmla="*/ 1358930 h 2722945" name="connsiteY6404"/>
                <a:gd fmla="*/ 2016840 w 4713748" name="connsiteX6405"/>
                <a:gd fmla="*/ 1321238 h 2722945" name="connsiteY6405"/>
                <a:gd fmla="*/ 2021776 w 4713748" name="connsiteX6406"/>
                <a:gd fmla="*/ 1313523 h 2722945" name="connsiteY6406"/>
                <a:gd fmla="*/ 2021491 w 4713748" name="connsiteX6407"/>
                <a:gd fmla="*/ 1314520 h 2722945" name="connsiteY6407"/>
                <a:gd fmla="*/ 2014833 w 4713748" name="connsiteX6408"/>
                <a:gd fmla="*/ 1334505 h 2722945" name="connsiteY6408"/>
                <a:gd fmla="*/ 2003713 w 4713748" name="connsiteX6409"/>
                <a:gd fmla="*/ 1366061 h 2722945" name="connsiteY6409"/>
                <a:gd fmla="*/ 2012644 w 4713748" name="connsiteX6410"/>
                <a:gd fmla="*/ 1374993 h 2722945" name="connsiteY6410"/>
                <a:gd fmla="*/ 2028170 w 4713748" name="connsiteX6411"/>
                <a:gd fmla="*/ 1390521 h 2722945" name="connsiteY6411"/>
                <a:gd fmla="*/ 2028170 w 4713748" name="connsiteX6412"/>
                <a:gd fmla="*/ 1392739 h 2722945" name="connsiteY6412"/>
                <a:gd fmla="*/ 2028170 w 4713748" name="connsiteX6413"/>
                <a:gd fmla="*/ 1394957 h 2722945" name="connsiteY6413"/>
                <a:gd fmla="*/ 2032606 w 4713748" name="connsiteX6414"/>
                <a:gd fmla="*/ 1399394 h 2722945" name="connsiteY6414"/>
                <a:gd fmla="*/ 2030388 w 4713748" name="connsiteX6415"/>
                <a:gd fmla="*/ 1399394 h 2722945" name="connsiteY6415"/>
                <a:gd fmla="*/ 2041477 w 4713748" name="connsiteX6416"/>
                <a:gd fmla="*/ 1408267 h 2722945" name="connsiteY6416"/>
                <a:gd fmla="*/ 2050349 w 4713748" name="connsiteX6417"/>
                <a:gd fmla="*/ 1417140 h 2722945" name="connsiteY6417"/>
                <a:gd fmla="*/ 2081400 w 4713748" name="connsiteX6418"/>
                <a:gd fmla="*/ 1452632 h 2722945" name="connsiteY6418"/>
                <a:gd fmla="*/ 2130194 w 4713748" name="connsiteX6419"/>
                <a:gd fmla="*/ 1499215 h 2722945" name="connsiteY6419"/>
                <a:gd fmla="*/ 2165681 w 4713748" name="connsiteX6420"/>
                <a:gd fmla="*/ 1534708 h 2722945" name="connsiteY6420"/>
                <a:gd fmla="*/ 2187860 w 4713748" name="connsiteX6421"/>
                <a:gd fmla="*/ 1554672 h 2722945" name="connsiteY6421"/>
                <a:gd fmla="*/ 2218911 w 4713748" name="connsiteX6422"/>
                <a:gd fmla="*/ 1583509 h 2722945" name="connsiteY6422"/>
                <a:gd fmla="*/ 2238873 w 4713748" name="connsiteX6423"/>
                <a:gd fmla="*/ 1601255 h 2722945" name="connsiteY6423"/>
                <a:gd fmla="*/ 2247744 w 4713748" name="connsiteX6424"/>
                <a:gd fmla="*/ 1607910 h 2722945" name="connsiteY6424"/>
                <a:gd fmla="*/ 2261052 w 4713748" name="connsiteX6425"/>
                <a:gd fmla="*/ 1619001 h 2722945" name="connsiteY6425"/>
                <a:gd fmla="*/ 2274359 w 4713748" name="connsiteX6426"/>
                <a:gd fmla="*/ 1638966 h 2722945" name="connsiteY6426"/>
                <a:gd fmla="*/ 2296539 w 4713748" name="connsiteX6427"/>
                <a:gd fmla="*/ 1661148 h 2722945" name="connsiteY6427"/>
                <a:gd fmla="*/ 2300975 w 4713748" name="connsiteX6428"/>
                <a:gd fmla="*/ 1663366 h 2722945" name="connsiteY6428"/>
                <a:gd fmla="*/ 2312064 w 4713748" name="connsiteX6429"/>
                <a:gd fmla="*/ 1672239 h 2722945" name="connsiteY6429"/>
                <a:gd fmla="*/ 2345333 w 4713748" name="connsiteX6430"/>
                <a:gd fmla="*/ 1703295 h 2722945" name="connsiteY6430"/>
                <a:gd fmla="*/ 2445140 w 4713748" name="connsiteX6431"/>
                <a:gd fmla="*/ 1807553 h 2722945" name="connsiteY6431"/>
                <a:gd fmla="*/ 2442922 w 4713748" name="connsiteX6432"/>
                <a:gd fmla="*/ 1805335 h 2722945" name="connsiteY6432"/>
                <a:gd fmla="*/ 2441536 w 4713748" name="connsiteX6433"/>
                <a:gd fmla="*/ 1803948 h 2722945" name="connsiteY6433"/>
                <a:gd fmla="*/ 2436267 w 4713748" name="connsiteX6434"/>
                <a:gd fmla="*/ 1798680 h 2722945" name="connsiteY6434"/>
                <a:gd fmla="*/ 2436268 w 4713748" name="connsiteX6435"/>
                <a:gd fmla="*/ 1798680 h 2722945" name="connsiteY6435"/>
                <a:gd fmla="*/ 2431832 w 4713748" name="connsiteX6436"/>
                <a:gd fmla="*/ 1794244 h 2722945" name="connsiteY6436"/>
                <a:gd fmla="*/ 2418524 w 4713748" name="connsiteX6437"/>
                <a:gd fmla="*/ 1778716 h 2722945" name="connsiteY6437"/>
                <a:gd fmla="*/ 2398563 w 4713748" name="connsiteX6438"/>
                <a:gd fmla="*/ 1758751 h 2722945" name="connsiteY6438"/>
                <a:gd fmla="*/ 2367512 w 4713748" name="connsiteX6439"/>
                <a:gd fmla="*/ 1729914 h 2722945" name="connsiteY6439"/>
                <a:gd fmla="*/ 2356423 w 4713748" name="connsiteX6440"/>
                <a:gd fmla="*/ 1718823 h 2722945" name="connsiteY6440"/>
                <a:gd fmla="*/ 2367512 w 4713748" name="connsiteX6441"/>
                <a:gd fmla="*/ 1729914 h 2722945" name="connsiteY6441"/>
                <a:gd fmla="*/ 2431832 w 4713748" name="connsiteX6442"/>
                <a:gd fmla="*/ 1794244 h 2722945" name="connsiteY6442"/>
                <a:gd fmla="*/ 2436267 w 4713748" name="connsiteX6443"/>
                <a:gd fmla="*/ 1798680 h 2722945" name="connsiteY6443"/>
                <a:gd fmla="*/ 2434327 w 4713748" name="connsiteX6444"/>
                <a:gd fmla="*/ 1796774 h 2722945" name="connsiteY6444"/>
                <a:gd fmla="*/ 2312064 w 4713748" name="connsiteX6445"/>
                <a:gd fmla="*/ 1676676 h 2722945" name="connsiteY6445"/>
                <a:gd fmla="*/ 2354205 w 4713748" name="connsiteX6446"/>
                <a:gd fmla="*/ 1718823 h 2722945" name="connsiteY6446"/>
                <a:gd fmla="*/ 2436268 w 4713748" name="connsiteX6447"/>
                <a:gd fmla="*/ 1800898 h 2722945" name="connsiteY6447"/>
                <a:gd fmla="*/ 2456229 w 4713748" name="connsiteX6448"/>
                <a:gd fmla="*/ 1820863 h 2722945" name="connsiteY6448"/>
                <a:gd fmla="*/ 2468314 w 4713748" name="connsiteX6449"/>
                <a:gd fmla="*/ 1834809 h 2722945" name="connsiteY6449"/>
                <a:gd fmla="*/ 2474327 w 4713748" name="connsiteX6450"/>
                <a:gd fmla="*/ 1840817 h 2722945" name="connsiteY6450"/>
                <a:gd fmla="*/ 2487648 w 4713748" name="connsiteX6451"/>
                <a:gd fmla="*/ 1847474 h 2722945" name="connsiteY6451"/>
                <a:gd fmla="*/ 2508997 w 4713748" name="connsiteX6452"/>
                <a:gd fmla="*/ 1860327 h 2722945" name="connsiteY6452"/>
                <a:gd fmla="*/ 2507973 w 4713748" name="connsiteX6453"/>
                <a:gd fmla="*/ 1859130 h 2722945" name="connsiteY6453"/>
                <a:gd fmla="*/ 2494651 w 4713748" name="connsiteX6454"/>
                <a:gd fmla="*/ 1841341 h 2722945" name="connsiteY6454"/>
                <a:gd fmla="*/ 2494651 w 4713748" name="connsiteX6455"/>
                <a:gd fmla="*/ 1839117 h 2722945" name="connsiteY6455"/>
                <a:gd fmla="*/ 2494651 w 4713748" name="connsiteX6456"/>
                <a:gd fmla="*/ 1836894 h 2722945" name="connsiteY6456"/>
                <a:gd fmla="*/ 2492431 w 4713748" name="connsiteX6457"/>
                <a:gd fmla="*/ 1832446 h 2722945" name="connsiteY6457"/>
                <a:gd fmla="*/ 2483550 w 4713748" name="connsiteX6458"/>
                <a:gd fmla="*/ 1821328 h 2722945" name="connsiteY6458"/>
                <a:gd fmla="*/ 2476889 w 4713748" name="connsiteX6459"/>
                <a:gd fmla="*/ 1812433 h 2722945" name="connsiteY6459"/>
                <a:gd fmla="*/ 2450245 w 4713748" name="connsiteX6460"/>
                <a:gd fmla="*/ 1774631 h 2722945" name="connsiteY6460"/>
                <a:gd fmla="*/ 2410280 w 4713748" name="connsiteX6461"/>
                <a:gd fmla="*/ 1723487 h 2722945" name="connsiteY6461"/>
                <a:gd fmla="*/ 2379196 w 4713748" name="connsiteX6462"/>
                <a:gd fmla="*/ 1683461 h 2722945" name="connsiteY6462"/>
                <a:gd fmla="*/ 2361433 w 4713748" name="connsiteX6463"/>
                <a:gd fmla="*/ 1663448 h 2722945" name="connsiteY6463"/>
                <a:gd fmla="*/ 2334790 w 4713748" name="connsiteX6464"/>
                <a:gd fmla="*/ 1632316 h 2722945" name="connsiteY6464"/>
                <a:gd fmla="*/ 2317027 w 4713748" name="connsiteX6465"/>
                <a:gd fmla="*/ 1610080 h 2722945" name="connsiteY6465"/>
                <a:gd fmla="*/ 2308146 w 4713748" name="connsiteX6466"/>
                <a:gd fmla="*/ 1603409 h 2722945" name="connsiteY6466"/>
                <a:gd fmla="*/ 2299265 w 4713748" name="connsiteX6467"/>
                <a:gd fmla="*/ 1592290 h 2722945" name="connsiteY6467"/>
                <a:gd fmla="*/ 2288163 w 4713748" name="connsiteX6468"/>
                <a:gd fmla="*/ 1570054 h 2722945" name="connsiteY6468"/>
                <a:gd fmla="*/ 2268181 w 4713748" name="connsiteX6469"/>
                <a:gd fmla="*/ 1547817 h 2722945" name="connsiteY6469"/>
                <a:gd fmla="*/ 2265960 w 4713748" name="connsiteX6470"/>
                <a:gd fmla="*/ 1543370 h 2722945" name="connsiteY6470"/>
                <a:gd fmla="*/ 2257079 w 4713748" name="connsiteX6471"/>
                <a:gd fmla="*/ 1532251 h 2722945" name="connsiteY6471"/>
                <a:gd fmla="*/ 2225995 w 4713748" name="connsiteX6472"/>
                <a:gd fmla="*/ 1501120 h 2722945" name="connsiteY6472"/>
                <a:gd fmla="*/ 2143844 w 4713748" name="connsiteX6473"/>
                <a:gd fmla="*/ 1387713 h 2722945" name="connsiteY6473"/>
                <a:gd fmla="*/ 2146064 w 4713748" name="connsiteX6474"/>
                <a:gd fmla="*/ 1389937 h 2722945" name="connsiteY6474"/>
                <a:gd fmla="*/ 2154945 w 4713748" name="connsiteX6475"/>
                <a:gd fmla="*/ 1401055 h 2722945" name="connsiteY6475"/>
                <a:gd fmla="*/ 2166047 w 4713748" name="connsiteX6476"/>
                <a:gd fmla="*/ 1416621 h 2722945" name="connsiteY6476"/>
                <a:gd fmla="*/ 2183809 w 4713748" name="connsiteX6477"/>
                <a:gd fmla="*/ 1438857 h 2722945" name="connsiteY6477"/>
                <a:gd fmla="*/ 2208233 w 4713748" name="connsiteX6478"/>
                <a:gd fmla="*/ 1469989 h 2722945" name="connsiteY6478"/>
                <a:gd fmla="*/ 2217114 w 4713748" name="connsiteX6479"/>
                <a:gd fmla="*/ 1481107 h 2722945" name="connsiteY6479"/>
                <a:gd fmla="*/ 2208233 w 4713748" name="connsiteX6480"/>
                <a:gd fmla="*/ 1469989 h 2722945" name="connsiteY6480"/>
                <a:gd fmla="*/ 2154945 w 4713748" name="connsiteX6481"/>
                <a:gd fmla="*/ 1401055 h 2722945" name="connsiteY6481"/>
                <a:gd fmla="*/ 2152725 w 4713748" name="connsiteX6482"/>
                <a:gd fmla="*/ 1396608 h 2722945" name="connsiteY6482"/>
                <a:gd fmla="*/ 2254859 w 4713748" name="connsiteX6483"/>
                <a:gd fmla="*/ 1527804 h 2722945" name="connsiteY6483"/>
                <a:gd fmla="*/ 2221554 w 4713748" name="connsiteX6484"/>
                <a:gd fmla="*/ 1483331 h 2722945" name="connsiteY6484"/>
                <a:gd fmla="*/ 2150505 w 4713748" name="connsiteX6485"/>
                <a:gd fmla="*/ 1392160 h 2722945" name="connsiteY6485"/>
                <a:gd fmla="*/ 2134963 w 4713748" name="connsiteX6486"/>
                <a:gd fmla="*/ 1372147 h 2722945" name="connsiteY6486"/>
                <a:gd fmla="*/ 2111046 w 4713748" name="connsiteX6487"/>
                <a:gd fmla="*/ 1335129 h 2722945" name="connsiteY6487"/>
                <a:gd fmla="*/ 2113384 w 4713748" name="connsiteX6488"/>
                <a:gd fmla="*/ 1338132 h 2722945" name="connsiteY6488"/>
                <a:gd fmla="*/ 2132743 w 4713748" name="connsiteX6489"/>
                <a:gd fmla="*/ 1363253 h 2722945" name="connsiteY6489"/>
                <a:gd fmla="*/ 2150505 w 4713748" name="connsiteX6490"/>
                <a:gd fmla="*/ 1387713 h 2722945" name="connsiteY6490"/>
                <a:gd fmla="*/ 2132743 w 4713748" name="connsiteX6491"/>
                <a:gd fmla="*/ 1363253 h 2722945" name="connsiteY6491"/>
                <a:gd fmla="*/ 2110540 w 4713748" name="connsiteX6492"/>
                <a:gd fmla="*/ 1334345 h 2722945" name="connsiteY6492"/>
                <a:gd fmla="*/ 2111046 w 4713748" name="connsiteX6493"/>
                <a:gd fmla="*/ 1335129 h 2722945" name="connsiteY6493"/>
                <a:gd fmla="*/ 2089447 w 4713748" name="connsiteX6494"/>
                <a:gd fmla="*/ 1307383 h 2722945" name="connsiteY6494"/>
                <a:gd fmla="*/ 2075144 w 4713748" name="connsiteX6495"/>
                <a:gd fmla="*/ 1288441 h 2722945" name="connsiteY6495"/>
                <a:gd fmla="*/ 2070321 w 4713748" name="connsiteX6496"/>
                <a:gd fmla="*/ 1290095 h 2722945" name="connsiteY6496"/>
                <a:gd fmla="*/ 2065604 w 4713748" name="connsiteX6497"/>
                <a:gd fmla="*/ 1291760 h 2722945" name="connsiteY6497"/>
                <a:gd fmla="*/ 2035674 w 4713748" name="connsiteX6498"/>
                <a:gd fmla="*/ 1302329 h 2722945" name="connsiteY6498"/>
                <a:gd fmla="*/ 2038465 w 4713748" name="connsiteX6499"/>
                <a:gd fmla="*/ 1300494 h 2722945" name="connsiteY6499"/>
                <a:gd fmla="*/ 2044519 w 4713748" name="connsiteX6500"/>
                <a:gd fmla="*/ 1297867 h 2722945" name="connsiteY6500"/>
                <a:gd fmla="*/ 2055519 w 4713748" name="connsiteX6501"/>
                <a:gd fmla="*/ 1293944 h 2722945" name="connsiteY6501"/>
                <a:gd fmla="*/ 2074787 w 4713748" name="connsiteX6502"/>
                <a:gd fmla="*/ 1287967 h 2722945" name="connsiteY6502"/>
                <a:gd fmla="*/ 2673177 w 4713748" name="connsiteX6503"/>
                <a:gd fmla="*/ 1285968 h 2722945" name="connsiteY6503"/>
                <a:gd fmla="*/ 2671777 w 4713748" name="connsiteX6504"/>
                <a:gd fmla="*/ 1294381 h 2722945" name="connsiteY6504"/>
                <a:gd fmla="*/ 2671777 w 4713748" name="connsiteX6505"/>
                <a:gd fmla="*/ 1290392 h 2722945" name="connsiteY6505"/>
                <a:gd fmla="*/ 2672960 w 4713748" name="connsiteX6506"/>
                <a:gd fmla="*/ 1286478 h 2722945" name="connsiteY6506"/>
                <a:gd fmla="*/ 2676212 w 4713748" name="connsiteX6507"/>
                <a:gd fmla="*/ 1278827 h 2722945" name="connsiteY6507"/>
                <a:gd fmla="*/ 2673177 w 4713748" name="connsiteX6508"/>
                <a:gd fmla="*/ 1285968 h 2722945" name="connsiteY6508"/>
                <a:gd fmla="*/ 2673718 w 4713748" name="connsiteX6509"/>
                <a:gd fmla="*/ 1282716 h 2722945" name="connsiteY6509"/>
                <a:gd fmla="*/ 2673995 w 4713748" name="connsiteX6510"/>
                <a:gd fmla="*/ 1281049 h 2722945" name="connsiteY6510"/>
                <a:gd fmla="*/ 2676212 w 4713748" name="connsiteX6511"/>
                <a:gd fmla="*/ 1278827 h 2722945" name="connsiteY6511"/>
                <a:gd fmla="*/ 2101957 w 4713748" name="connsiteX6512"/>
                <a:gd fmla="*/ 1277286 h 2722945" name="connsiteY6512"/>
                <a:gd fmla="*/ 2093981 w 4713748" name="connsiteX6513"/>
                <a:gd fmla="*/ 1281287 h 2722945" name="connsiteY6513"/>
                <a:gd fmla="*/ 2086804 w 4713748" name="connsiteX6514"/>
                <a:gd fmla="*/ 1282740 h 2722945" name="connsiteY6514"/>
                <a:gd fmla="*/ 2176821 w 4713748" name="connsiteX6515"/>
                <a:gd fmla="*/ 1229814 h 2722945" name="connsiteY6515"/>
                <a:gd fmla="*/ 2164034 w 4713748" name="connsiteX6516"/>
                <a:gd fmla="*/ 1247910 h 2722945" name="connsiteY6516"/>
                <a:gd fmla="*/ 2156518 w 4713748" name="connsiteX6517"/>
                <a:gd fmla="*/ 1253511 h 2722945" name="connsiteY6517"/>
                <a:gd fmla="*/ 2182004 w 4713748" name="connsiteX6518"/>
                <a:gd fmla="*/ 1222413 h 2722945" name="connsiteY6518"/>
                <a:gd fmla="*/ 2181296 w 4713748" name="connsiteX6519"/>
                <a:gd fmla="*/ 1223481 h 2722945" name="connsiteY6519"/>
                <a:gd fmla="*/ 2131912 w 4713748" name="connsiteX6520"/>
                <a:gd fmla="*/ 1266503 h 2722945" name="connsiteY6520"/>
                <a:gd fmla="*/ 2101957 w 4713748" name="connsiteX6521"/>
                <a:gd fmla="*/ 1277286 h 2722945" name="connsiteY6521"/>
                <a:gd fmla="*/ 2122826 w 4713748" name="connsiteX6522"/>
                <a:gd fmla="*/ 1266815 h 2722945" name="connsiteY6522"/>
                <a:gd fmla="*/ 2176302 w 4713748" name="connsiteX6523"/>
                <a:gd fmla="*/ 1225979 h 2722945" name="connsiteY6523"/>
                <a:gd fmla="*/ 2938312 w 4713748" name="connsiteX6524"/>
                <a:gd fmla="*/ 1214620 h 2722945" name="connsiteY6524"/>
                <a:gd fmla="*/ 2940296 w 4713748" name="connsiteX6525"/>
                <a:gd fmla="*/ 1214877 h 2722945" name="connsiteY6525"/>
                <a:gd fmla="*/ 3075755 w 4713748" name="connsiteX6526"/>
                <a:gd fmla="*/ 1232363 h 2722945" name="connsiteY6526"/>
                <a:gd fmla="*/ 3104609 w 4713748" name="connsiteX6527"/>
                <a:gd fmla="*/ 1236804 h 2722945" name="connsiteY6527"/>
                <a:gd fmla="*/ 3115706 w 4713748" name="connsiteX6528"/>
                <a:gd fmla="*/ 1270111 h 2722945" name="connsiteY6528"/>
                <a:gd fmla="*/ 3142340 w 4713748" name="connsiteX6529"/>
                <a:gd fmla="*/ 1334505 h 2722945" name="connsiteY6529"/>
                <a:gd fmla="*/ 3208093 w 4713748" name="connsiteX6530"/>
                <a:gd fmla="*/ 1355322 h 2722945" name="connsiteY6530"/>
                <a:gd fmla="*/ 3256740 w 4713748" name="connsiteX6531"/>
                <a:gd fmla="*/ 1372543 h 2722945" name="connsiteY6531"/>
                <a:gd fmla="*/ 3253870 w 4713748" name="connsiteX6532"/>
                <a:gd fmla="*/ 1373363 h 2722945" name="connsiteY6532"/>
                <a:gd fmla="*/ 3239998 w 4713748" name="connsiteX6533"/>
                <a:gd fmla="*/ 1367812 h 2722945" name="connsiteY6533"/>
                <a:gd fmla="*/ 3188950 w 4713748" name="connsiteX6534"/>
                <a:gd fmla="*/ 1352268 h 2722945" name="connsiteY6534"/>
                <a:gd fmla="*/ 3137901 w 4713748" name="connsiteX6535"/>
                <a:gd fmla="*/ 1336725 h 2722945" name="connsiteY6535"/>
                <a:gd fmla="*/ 3115706 w 4713748" name="connsiteX6536"/>
                <a:gd fmla="*/ 1278993 h 2722945" name="connsiteY6536"/>
                <a:gd fmla="*/ 3106828 w 4713748" name="connsiteX6537"/>
                <a:gd fmla="*/ 1250127 h 2722945" name="connsiteY6537"/>
                <a:gd fmla="*/ 3102389 w 4713748" name="connsiteX6538"/>
                <a:gd fmla="*/ 1236804 h 2722945" name="connsiteY6538"/>
                <a:gd fmla="*/ 3093511 w 4713748" name="connsiteX6539"/>
                <a:gd fmla="*/ 1236804 h 2722945" name="connsiteY6539"/>
                <a:gd fmla="*/ 3033585 w 4713748" name="connsiteX6540"/>
                <a:gd fmla="*/ 1227922 h 2722945" name="connsiteY6540"/>
                <a:gd fmla="*/ 2941822 w 4713748" name="connsiteX6541"/>
                <a:gd fmla="*/ 1216369 h 2722945" name="connsiteY6541"/>
                <a:gd fmla="*/ 2937833 w 4713748" name="connsiteX6542"/>
                <a:gd fmla="*/ 1214382 h 2722945" name="connsiteY6542"/>
                <a:gd fmla="*/ 2938312 w 4713748" name="connsiteX6543"/>
                <a:gd fmla="*/ 1214620 h 2722945" name="connsiteY6543"/>
                <a:gd fmla="*/ 2938146 w 4713748" name="connsiteX6544"/>
                <a:gd fmla="*/ 1214599 h 2722945" name="connsiteY6544"/>
                <a:gd fmla="*/ 2312871 w 4713748" name="connsiteX6545"/>
                <a:gd fmla="*/ 1179073 h 2722945" name="connsiteY6545"/>
                <a:gd fmla="*/ 2307066 w 4713748" name="connsiteX6546"/>
                <a:gd fmla="*/ 1182377 h 2722945" name="connsiteY6546"/>
                <a:gd fmla="*/ 2261475 w 4713748" name="connsiteX6547"/>
                <a:gd fmla="*/ 1189341 h 2722945" name="connsiteY6547"/>
                <a:gd fmla="*/ 2229538 w 4713748" name="connsiteX6548"/>
                <a:gd fmla="*/ 1192684 h 2722945" name="connsiteY6548"/>
                <a:gd fmla="*/ 2235604 w 4713748" name="connsiteX6549"/>
                <a:gd fmla="*/ 1188890 h 2722945" name="connsiteY6549"/>
                <a:gd fmla="*/ 2271732 w 4713748" name="connsiteX6550"/>
                <a:gd fmla="*/ 1179102 h 2722945" name="connsiteY6550"/>
                <a:gd fmla="*/ 2317266 w 4713748" name="connsiteX6551"/>
                <a:gd fmla="*/ 1176570 h 2722945" name="connsiteY6551"/>
                <a:gd fmla="*/ 2314466 w 4713748" name="connsiteX6552"/>
                <a:gd fmla="*/ 1179071 h 2722945" name="connsiteY6552"/>
                <a:gd fmla="*/ 2312871 w 4713748" name="connsiteX6553"/>
                <a:gd fmla="*/ 1179073 h 2722945" name="connsiteY6553"/>
                <a:gd fmla="*/ 2324165 w 4713748" name="connsiteX6554"/>
                <a:gd fmla="*/ 1175438 h 2722945" name="connsiteY6554"/>
                <a:gd fmla="*/ 2315229 w 4713748" name="connsiteX6555"/>
                <a:gd fmla="*/ 1182819 h 2722945" name="connsiteY6555"/>
                <a:gd fmla="*/ 2276734 w 4713748" name="connsiteX6556"/>
                <a:gd fmla="*/ 1187953 h 2722945" name="connsiteY6556"/>
                <a:gd fmla="*/ 2235674 w 4713748" name="connsiteX6557"/>
                <a:gd fmla="*/ 1193782 h 2722945" name="connsiteY6557"/>
                <a:gd fmla="*/ 2223564 w 4713748" name="connsiteX6558"/>
                <a:gd fmla="*/ 1196420 h 2722945" name="connsiteY6558"/>
                <a:gd fmla="*/ 2228863 w 4713748" name="connsiteX6559"/>
                <a:gd fmla="*/ 1193106 h 2722945" name="connsiteY6559"/>
                <a:gd fmla="*/ 2274515 w 4713748" name="connsiteX6560"/>
                <a:gd fmla="*/ 1187953 h 2722945" name="connsiteY6560"/>
                <a:gd fmla="*/ 2303854 w 4713748" name="connsiteX6561"/>
                <a:gd fmla="*/ 1184206 h 2722945" name="connsiteY6561"/>
                <a:gd fmla="*/ 2307066 w 4713748" name="connsiteX6562"/>
                <a:gd fmla="*/ 1182377 h 2722945" name="connsiteY6562"/>
                <a:gd fmla="*/ 2313946 w 4713748" name="connsiteX6563"/>
                <a:gd fmla="*/ 1181327 h 2722945" name="connsiteY6563"/>
                <a:gd fmla="*/ 2344949 w 4713748" name="connsiteX6564"/>
                <a:gd fmla="*/ 1158271 h 2722945" name="connsiteY6564"/>
                <a:gd fmla="*/ 2337359 w 4713748" name="connsiteX6565"/>
                <a:gd fmla="*/ 1167835 h 2722945" name="connsiteY6565"/>
                <a:gd fmla="*/ 2324165 w 4713748" name="connsiteX6566"/>
                <a:gd fmla="*/ 1175438 h 2722945" name="connsiteY6566"/>
                <a:gd fmla="*/ 2533518 w 4713748" name="connsiteX6567"/>
                <a:gd fmla="*/ 1129463 h 2722945" name="connsiteY6567"/>
                <a:gd fmla="*/ 2530867 w 4713748" name="connsiteX6568"/>
                <a:gd fmla="*/ 1130221 h 2722945" name="connsiteY6568"/>
                <a:gd fmla="*/ 2523099 w 4713748" name="connsiteX6569"/>
                <a:gd fmla="*/ 1132441 h 2722945" name="connsiteY6569"/>
                <a:gd fmla="*/ 2519175 w 4713748" name="connsiteX6570"/>
                <a:gd fmla="*/ 1132021 h 2722945" name="connsiteY6570"/>
                <a:gd fmla="*/ 2845529 w 4713748" name="connsiteX6571"/>
                <a:gd fmla="*/ 1125726 h 2722945" name="connsiteY6571"/>
                <a:gd fmla="*/ 2847147 w 4713748" name="connsiteX6572"/>
                <a:gd fmla="*/ 1125780 h 2722945" name="connsiteY6572"/>
                <a:gd fmla="*/ 2850988 w 4713748" name="connsiteX6573"/>
                <a:gd fmla="*/ 1130477 h 2722945" name="connsiteY6573"/>
                <a:gd fmla="*/ 2403246 w 4713748" name="connsiteX6574"/>
                <a:gd fmla="*/ 1119119 h 2722945" name="connsiteY6574"/>
                <a:gd fmla="*/ 2374739 w 4713748" name="connsiteX6575"/>
                <a:gd fmla="*/ 1129250 h 2722945" name="connsiteY6575"/>
                <a:gd fmla="*/ 2353119 w 4713748" name="connsiteX6576"/>
                <a:gd fmla="*/ 1150506 h 2722945" name="connsiteY6576"/>
                <a:gd fmla="*/ 2359171 w 4713748" name="connsiteX6577"/>
                <a:gd fmla="*/ 1175657 h 2722945" name="connsiteY6577"/>
                <a:gd fmla="*/ 2436943 w 4713748" name="connsiteX6578"/>
                <a:gd fmla="*/ 1452568 h 2722945" name="connsiteY6578"/>
                <a:gd fmla="*/ 2490249 w 4713748" name="connsiteX6579"/>
                <a:gd fmla="*/ 1639259 h 2722945" name="connsiteY6579"/>
                <a:gd fmla="*/ 2494691 w 4713748" name="connsiteX6580"/>
                <a:gd fmla="*/ 1650372 h 2722945" name="connsiteY6580"/>
                <a:gd fmla="*/ 2501355 w 4713748" name="connsiteX6581"/>
                <a:gd fmla="*/ 1677042 h 2722945" name="connsiteY6581"/>
                <a:gd fmla="*/ 2516902 w 4713748" name="connsiteX6582"/>
                <a:gd fmla="*/ 1725937 h 2722945" name="connsiteY6582"/>
                <a:gd fmla="*/ 2525786 w 4713748" name="connsiteX6583"/>
                <a:gd fmla="*/ 1748163 h 2722945" name="connsiteY6583"/>
                <a:gd fmla="*/ 2536892 w 4713748" name="connsiteX6584"/>
                <a:gd fmla="*/ 1788168 h 2722945" name="connsiteY6584"/>
                <a:gd fmla="*/ 2541334 w 4713748" name="connsiteX6585"/>
                <a:gd fmla="*/ 1790390 h 2722945" name="connsiteY6585"/>
                <a:gd fmla="*/ 2543555 w 4713748" name="connsiteX6586"/>
                <a:gd fmla="*/ 1799280 h 2722945" name="connsiteY6586"/>
                <a:gd fmla="*/ 2544055 w 4713748" name="connsiteX6587"/>
                <a:gd fmla="*/ 1800781 h 2722945" name="connsiteY6587"/>
                <a:gd fmla="*/ 2543098 w 4713748" name="connsiteX6588"/>
                <a:gd fmla="*/ 1782493 h 2722945" name="connsiteY6588"/>
                <a:gd fmla="*/ 2525232 w 4713748" name="connsiteX6589"/>
                <a:gd fmla="*/ 1570297 h 2722945" name="connsiteY6589"/>
                <a:gd fmla="*/ 2509839 w 4713748" name="connsiteX6590"/>
                <a:gd fmla="*/ 1368099 h 2722945" name="connsiteY6590"/>
                <a:gd fmla="*/ 2507640 w 4713748" name="connsiteX6591"/>
                <a:gd fmla="*/ 1356989 h 2722945" name="connsiteY6591"/>
                <a:gd fmla="*/ 2505441 w 4713748" name="connsiteX6592"/>
                <a:gd fmla="*/ 1325882 h 2722945" name="connsiteY6592"/>
                <a:gd fmla="*/ 2501043 w 4713748" name="connsiteX6593"/>
                <a:gd fmla="*/ 1274777 h 2722945" name="connsiteY6593"/>
                <a:gd fmla="*/ 2496645 w 4713748" name="connsiteX6594"/>
                <a:gd fmla="*/ 1250336 h 2722945" name="connsiteY6594"/>
                <a:gd fmla="*/ 2492248 w 4713748" name="connsiteX6595"/>
                <a:gd fmla="*/ 1208118 h 2722945" name="connsiteY6595"/>
                <a:gd fmla="*/ 2490049 w 4713748" name="connsiteX6596"/>
                <a:gd fmla="*/ 1203675 h 2722945" name="connsiteY6596"/>
                <a:gd fmla="*/ 2490049 w 4713748" name="connsiteX6597"/>
                <a:gd fmla="*/ 1194787 h 2722945" name="connsiteY6597"/>
                <a:gd fmla="*/ 2487850 w 4713748" name="connsiteX6598"/>
                <a:gd fmla="*/ 1181455 h 2722945" name="connsiteY6598"/>
                <a:gd fmla="*/ 2485872 w 4713748" name="connsiteX6599"/>
                <a:gd fmla="*/ 1129491 h 2722945" name="connsiteY6599"/>
                <a:gd fmla="*/ 2459973 w 4713748" name="connsiteX6600"/>
                <a:gd fmla="*/ 1126886 h 2722945" name="connsiteY6600"/>
                <a:gd fmla="*/ 2403246 w 4713748" name="connsiteX6601"/>
                <a:gd fmla="*/ 1119119 h 2722945" name="connsiteY6601"/>
                <a:gd fmla="*/ 2384851 w 4713748" name="connsiteX6602"/>
                <a:gd fmla="*/ 1118252 h 2722945" name="connsiteY6602"/>
                <a:gd fmla="*/ 2383346 w 4713748" name="connsiteX6603"/>
                <a:gd fmla="*/ 1120134 h 2722945" name="connsiteY6603"/>
                <a:gd fmla="*/ 2382215 w 4713748" name="connsiteX6604"/>
                <a:gd fmla="*/ 1120710 h 2722945" name="connsiteY6604"/>
                <a:gd fmla="*/ 2392981 w 4713748" name="connsiteX6605"/>
                <a:gd fmla="*/ 1115233 h 2722945" name="connsiteY6605"/>
                <a:gd fmla="*/ 2414343 w 4713748" name="connsiteX6606"/>
                <a:gd fmla="*/ 1116898 h 2722945" name="connsiteY6606"/>
                <a:gd fmla="*/ 2456514 w 4713748" name="connsiteX6607"/>
                <a:gd fmla="*/ 1123560 h 2722945" name="connsiteY6607"/>
                <a:gd fmla="*/ 2477667 w 4713748" name="connsiteX6608"/>
                <a:gd fmla="*/ 1126285 h 2722945" name="connsiteY6608"/>
                <a:gd fmla="*/ 2433555 w 4713748" name="connsiteX6609"/>
                <a:gd fmla="*/ 1121720 h 2722945" name="connsiteY6609"/>
                <a:gd fmla="*/ 2416809 w 4713748" name="connsiteX6610"/>
                <a:gd fmla="*/ 1119237 h 2722945" name="connsiteY6610"/>
                <a:gd fmla="*/ 2398807 w 4713748" name="connsiteX6611"/>
                <a:gd fmla="*/ 1116343 h 2722945" name="connsiteY6611"/>
                <a:gd fmla="*/ 2398097 w 4713748" name="connsiteX6612"/>
                <a:gd fmla="*/ 1116410 h 2722945" name="connsiteY6612"/>
                <a:gd fmla="*/ 2392501 w 4713748" name="connsiteX6613"/>
                <a:gd fmla="*/ 1115477 h 2722945" name="connsiteY6613"/>
                <a:gd fmla="*/ 2387709 w 4713748" name="connsiteX6614"/>
                <a:gd fmla="*/ 1114678 h 2722945" name="connsiteY6614"/>
                <a:gd fmla="*/ 2392501 w 4713748" name="connsiteX6615"/>
                <a:gd fmla="*/ 1115477 h 2722945" name="connsiteY6615"/>
                <a:gd fmla="*/ 2388976 w 4713748" name="connsiteX6616"/>
                <a:gd fmla="*/ 1117270 h 2722945" name="connsiteY6616"/>
                <a:gd fmla="*/ 2385559 w 4713748" name="connsiteX6617"/>
                <a:gd fmla="*/ 1117592 h 2722945" name="connsiteY6617"/>
                <a:gd fmla="*/ 2384851 w 4713748" name="connsiteX6618"/>
                <a:gd fmla="*/ 1118252 h 2722945" name="connsiteY6618"/>
                <a:gd fmla="*/ 2593942 w 4713748" name="connsiteX6619"/>
                <a:gd fmla="*/ 1112938 h 2722945" name="connsiteY6619"/>
                <a:gd fmla="*/ 2574767 w 4713748" name="connsiteX6620"/>
                <a:gd fmla="*/ 1117673 h 2722945" name="connsiteY6620"/>
                <a:gd fmla="*/ 2585245 w 4713748" name="connsiteX6621"/>
                <a:gd fmla="*/ 1114678 h 2722945" name="connsiteY6621"/>
                <a:gd fmla="*/ 2589407 w 4713748" name="connsiteX6622"/>
                <a:gd fmla="*/ 1113845 h 2722945" name="connsiteY6622"/>
                <a:gd fmla="*/ 2625196 w 4713748" name="connsiteX6623"/>
                <a:gd fmla="*/ 1108016 h 2722945" name="connsiteY6623"/>
                <a:gd fmla="*/ 2616318 w 4713748" name="connsiteX6624"/>
                <a:gd fmla="*/ 1110237 h 2722945" name="connsiteY6624"/>
                <a:gd fmla="*/ 2598830 w 4713748" name="connsiteX6625"/>
                <a:gd fmla="*/ 1114611 h 2722945" name="connsiteY6625"/>
                <a:gd fmla="*/ 2600729 w 4713748" name="connsiteX6626"/>
                <a:gd fmla="*/ 1124068 h 2722945" name="connsiteY6626"/>
                <a:gd fmla="*/ 2582903 w 4713748" name="connsiteX6627"/>
                <a:gd fmla="*/ 1456991 h 2722945" name="connsiteY6627"/>
                <a:gd fmla="*/ 2573990 w 4713748" name="connsiteX6628"/>
                <a:gd fmla="*/ 1654526 h 2722945" name="connsiteY6628"/>
                <a:gd fmla="*/ 2573990 w 4713748" name="connsiteX6629"/>
                <a:gd fmla="*/ 1663404 h 2722945" name="connsiteY6629"/>
                <a:gd fmla="*/ 2571762 w 4713748" name="connsiteX6630"/>
                <a:gd fmla="*/ 1692257 h 2722945" name="connsiteY6630"/>
                <a:gd fmla="*/ 2571762 w 4713748" name="connsiteX6631"/>
                <a:gd fmla="*/ 1743305 h 2722945" name="connsiteY6631"/>
                <a:gd fmla="*/ 2571762 w 4713748" name="connsiteX6632"/>
                <a:gd fmla="*/ 1767720 h 2722945" name="connsiteY6632"/>
                <a:gd fmla="*/ 2573642 w 4713748" name="connsiteX6633"/>
                <a:gd fmla="*/ 1772401 h 2722945" name="connsiteY6633"/>
                <a:gd fmla="*/ 2573515 w 4713748" name="connsiteX6634"/>
                <a:gd fmla="*/ 1779161 h 2722945" name="connsiteY6634"/>
                <a:gd fmla="*/ 2576421 w 4713748" name="connsiteX6635"/>
                <a:gd fmla="*/ 1767655 h 2722945" name="connsiteY6635"/>
                <a:gd fmla="*/ 2589726 w 4713748" name="connsiteX6636"/>
                <a:gd fmla="*/ 1703219 h 2722945" name="connsiteY6636"/>
                <a:gd fmla="*/ 2598597 w 4713748" name="connsiteX6637"/>
                <a:gd fmla="*/ 1654336 h 2722945" name="connsiteY6637"/>
                <a:gd fmla="*/ 2603032 w 4713748" name="connsiteX6638"/>
                <a:gd fmla="*/ 1625451 h 2722945" name="connsiteY6638"/>
                <a:gd fmla="*/ 2609685 w 4713748" name="connsiteX6639"/>
                <a:gd fmla="*/ 1585456 h 2722945" name="connsiteY6639"/>
                <a:gd fmla="*/ 2614120 w 4713748" name="connsiteX6640"/>
                <a:gd fmla="*/ 1556570 h 2722945" name="connsiteY6640"/>
                <a:gd fmla="*/ 2616337 w 4713748" name="connsiteX6641"/>
                <a:gd fmla="*/ 1545461 h 2722945" name="connsiteY6641"/>
                <a:gd fmla="*/ 2618555 w 4713748" name="connsiteX6642"/>
                <a:gd fmla="*/ 1532129 h 2722945" name="connsiteY6642"/>
                <a:gd fmla="*/ 2627425 w 4713748" name="connsiteX6643"/>
                <a:gd fmla="*/ 1509909 h 2722945" name="connsiteY6643"/>
                <a:gd fmla="*/ 2631861 w 4713748" name="connsiteX6644"/>
                <a:gd fmla="*/ 1478802 h 2722945" name="connsiteY6644"/>
                <a:gd fmla="*/ 2631861 w 4713748" name="connsiteX6645"/>
                <a:gd fmla="*/ 1474358 h 2722945" name="connsiteY6645"/>
                <a:gd fmla="*/ 2636296 w 4713748" name="connsiteX6646"/>
                <a:gd fmla="*/ 1461027 h 2722945" name="connsiteY6646"/>
                <a:gd fmla="*/ 2640731 w 4713748" name="connsiteX6647"/>
                <a:gd fmla="*/ 1416588 h 2722945" name="connsiteY6647"/>
                <a:gd fmla="*/ 2668486 w 4713748" name="connsiteX6648"/>
                <a:gd fmla="*/ 1301290 h 2722945" name="connsiteY6648"/>
                <a:gd fmla="*/ 2671509 w 4713748" name="connsiteX6649"/>
                <a:gd fmla="*/ 1291280 h 2722945" name="connsiteY6649"/>
                <a:gd fmla="*/ 2671257 w 4713748" name="connsiteX6650"/>
                <a:gd fmla="*/ 1292541 h 2722945" name="connsiteY6650"/>
                <a:gd fmla="*/ 2667619 w 4713748" name="connsiteX6651"/>
                <a:gd fmla="*/ 1310768 h 2722945" name="connsiteY6651"/>
                <a:gd fmla="*/ 2664015 w 4713748" name="connsiteX6652"/>
                <a:gd fmla="*/ 1328826 h 2722945" name="connsiteY6652"/>
                <a:gd fmla="*/ 2660689 w 4713748" name="connsiteX6653"/>
                <a:gd fmla="*/ 1343264 h 2722945" name="connsiteY6653"/>
                <a:gd fmla="*/ 2651819 w 4713748" name="connsiteX6654"/>
                <a:gd fmla="*/ 1383259 h 2722945" name="connsiteY6654"/>
                <a:gd fmla="*/ 2649601 w 4713748" name="connsiteX6655"/>
                <a:gd fmla="*/ 1396590 h 2722945" name="connsiteY6655"/>
                <a:gd fmla="*/ 2651819 w 4713748" name="connsiteX6656"/>
                <a:gd fmla="*/ 1383259 h 2722945" name="connsiteY6656"/>
                <a:gd fmla="*/ 2660239 w 4713748" name="connsiteX6657"/>
                <a:gd fmla="*/ 1345763 h 2722945" name="connsiteY6657"/>
                <a:gd fmla="*/ 2663794 w 4713748" name="connsiteX6658"/>
                <a:gd fmla="*/ 1329931 h 2722945" name="connsiteY6658"/>
                <a:gd fmla="*/ 2663656 w 4713748" name="connsiteX6659"/>
                <a:gd fmla="*/ 1330622 h 2722945" name="connsiteY6659"/>
                <a:gd fmla="*/ 2638513 w 4713748" name="connsiteX6660"/>
                <a:gd fmla="*/ 1456583 h 2722945" name="connsiteY6660"/>
                <a:gd fmla="*/ 2651819 w 4713748" name="connsiteX6661"/>
                <a:gd fmla="*/ 1401034 h 2722945" name="connsiteY6661"/>
                <a:gd fmla="*/ 2673995 w 4713748" name="connsiteX6662"/>
                <a:gd fmla="*/ 1287715 h 2722945" name="connsiteY6662"/>
                <a:gd fmla="*/ 2680648 w 4713748" name="connsiteX6663"/>
                <a:gd fmla="*/ 1261052 h 2722945" name="connsiteY6663"/>
                <a:gd fmla="*/ 2691882 w 4713748" name="connsiteX6664"/>
                <a:gd fmla="*/ 1225405 h 2722945" name="connsiteY6664"/>
                <a:gd fmla="*/ 2685083 w 4713748" name="connsiteX6665"/>
                <a:gd fmla="*/ 1252164 h 2722945" name="connsiteY6665"/>
                <a:gd fmla="*/ 2678430 w 4713748" name="connsiteX6666"/>
                <a:gd fmla="*/ 1283271 h 2722945" name="connsiteY6666"/>
                <a:gd fmla="*/ 2685083 w 4713748" name="connsiteX6667"/>
                <a:gd fmla="*/ 1252164 h 2722945" name="connsiteY6667"/>
                <a:gd fmla="*/ 2693953 w 4713748" name="connsiteX6668"/>
                <a:gd fmla="*/ 1218835 h 2722945" name="connsiteY6668"/>
                <a:gd fmla="*/ 2691882 w 4713748" name="connsiteX6669"/>
                <a:gd fmla="*/ 1225405 h 2722945" name="connsiteY6669"/>
                <a:gd fmla="*/ 2692740 w 4713748" name="connsiteX6670"/>
                <a:gd fmla="*/ 1222029 h 2722945" name="connsiteY6670"/>
                <a:gd fmla="*/ 2709719 w 4713748" name="connsiteX6671"/>
                <a:gd fmla="*/ 1148427 h 2722945" name="connsiteY6671"/>
                <a:gd fmla="*/ 2710552 w 4713748" name="connsiteX6672"/>
                <a:gd fmla="*/ 1145161 h 2722945" name="connsiteY6672"/>
                <a:gd fmla="*/ 2685123 w 4713748" name="connsiteX6673"/>
                <a:gd fmla="*/ 1132441 h 2722945" name="connsiteY6673"/>
                <a:gd fmla="*/ 2625196 w 4713748" name="connsiteX6674"/>
                <a:gd fmla="*/ 1108016 h 2722945" name="connsiteY6674"/>
                <a:gd fmla="*/ 2631855 w 4713748" name="connsiteX6675"/>
                <a:gd fmla="*/ 1103575 h 2722945" name="connsiteY6675"/>
                <a:gd fmla="*/ 2606816 w 4713748" name="connsiteX6676"/>
                <a:gd fmla="*/ 1110362 h 2722945" name="connsiteY6676"/>
                <a:gd fmla="*/ 2593942 w 4713748" name="connsiteX6677"/>
                <a:gd fmla="*/ 1112938 h 2722945" name="connsiteY6677"/>
                <a:gd fmla="*/ 2490049 w 4713748" name="connsiteX6678"/>
                <a:gd fmla="*/ 1099243 h 2722945" name="connsiteY6678"/>
                <a:gd fmla="*/ 2498844 w 4713748" name="connsiteX6679"/>
                <a:gd fmla="*/ 1105909 h 2722945" name="connsiteY6679"/>
                <a:gd fmla="*/ 2503242 w 4713748" name="connsiteX6680"/>
                <a:gd fmla="*/ 1108131 h 2722945" name="connsiteY6680"/>
                <a:gd fmla="*/ 2503242 w 4713748" name="connsiteX6681"/>
                <a:gd fmla="*/ 1112575 h 2722945" name="connsiteY6681"/>
                <a:gd fmla="*/ 2505441 w 4713748" name="connsiteX6682"/>
                <a:gd fmla="*/ 1114796 h 2722945" name="connsiteY6682"/>
                <a:gd fmla="*/ 2507296 w 4713748" name="connsiteX6683"/>
                <a:gd fmla="*/ 1124170 h 2722945" name="connsiteY6683"/>
                <a:gd fmla="*/ 2508146 w 4713748" name="connsiteX6684"/>
                <a:gd fmla="*/ 1128461 h 2722945" name="connsiteY6684"/>
                <a:gd fmla="*/ 2544184 w 4713748" name="connsiteX6685"/>
                <a:gd fmla="*/ 1125225 h 2722945" name="connsiteY6685"/>
                <a:gd fmla="*/ 2574767 w 4713748" name="connsiteX6686"/>
                <a:gd fmla="*/ 1117673 h 2722945" name="connsiteY6686"/>
                <a:gd fmla="*/ 2549317 w 4713748" name="connsiteX6687"/>
                <a:gd fmla="*/ 1124947 h 2722945" name="connsiteY6687"/>
                <a:gd fmla="*/ 2548378 w 4713748" name="connsiteX6688"/>
                <a:gd fmla="*/ 1125216 h 2722945" name="connsiteY6688"/>
                <a:gd fmla="*/ 2528544 w 4713748" name="connsiteX6689"/>
                <a:gd fmla="*/ 1129180 h 2722945" name="connsiteY6689"/>
                <a:gd fmla="*/ 2508149 w 4713748" name="connsiteX6690"/>
                <a:gd fmla="*/ 1128479 h 2722945" name="connsiteY6690"/>
                <a:gd fmla="*/ 2508626 w 4713748" name="connsiteX6691"/>
                <a:gd fmla="*/ 1130890 h 2722945" name="connsiteY6691"/>
                <a:gd fmla="*/ 2519175 w 4713748" name="connsiteX6692"/>
                <a:gd fmla="*/ 1132021 h 2722945" name="connsiteY6692"/>
                <a:gd fmla="*/ 2516232 w 4713748" name="connsiteX6693"/>
                <a:gd fmla="*/ 1132546 h 2722945" name="connsiteY6693"/>
                <a:gd fmla="*/ 2508806 w 4713748" name="connsiteX6694"/>
                <a:gd fmla="*/ 1131799 h 2722945" name="connsiteY6694"/>
                <a:gd fmla="*/ 2509839 w 4713748" name="connsiteX6695"/>
                <a:gd fmla="*/ 1137016 h 2722945" name="connsiteY6695"/>
                <a:gd fmla="*/ 2509839 w 4713748" name="connsiteX6696"/>
                <a:gd fmla="*/ 1159236 h 2722945" name="connsiteY6696"/>
                <a:gd fmla="*/ 2507640 w 4713748" name="connsiteX6697"/>
                <a:gd fmla="*/ 1161457 h 2722945" name="connsiteY6697"/>
                <a:gd fmla="*/ 2507640 w 4713748" name="connsiteX6698"/>
                <a:gd fmla="*/ 1170345 h 2722945" name="connsiteY6698"/>
                <a:gd fmla="*/ 2505441 w 4713748" name="connsiteX6699"/>
                <a:gd fmla="*/ 1168123 h 2722945" name="connsiteY6699"/>
                <a:gd fmla="*/ 2507640 w 4713748" name="connsiteX6700"/>
                <a:gd fmla="*/ 1183677 h 2722945" name="connsiteY6700"/>
                <a:gd fmla="*/ 2507640 w 4713748" name="connsiteX6701"/>
                <a:gd fmla="*/ 1197009 h 2722945" name="connsiteY6701"/>
                <a:gd fmla="*/ 2509839 w 4713748" name="connsiteX6702"/>
                <a:gd fmla="*/ 1243670 h 2722945" name="connsiteY6702"/>
                <a:gd fmla="*/ 2514237 w 4713748" name="connsiteX6703"/>
                <a:gd fmla="*/ 1310328 h 2722945" name="connsiteY6703"/>
                <a:gd fmla="*/ 2518635 w 4713748" name="connsiteX6704"/>
                <a:gd fmla="*/ 1363655 h 2722945" name="connsiteY6704"/>
                <a:gd fmla="*/ 2523033 w 4713748" name="connsiteX6705"/>
                <a:gd fmla="*/ 1392540 h 2722945" name="connsiteY6705"/>
                <a:gd fmla="*/ 2527431 w 4713748" name="connsiteX6706"/>
                <a:gd fmla="*/ 1434758 h 2722945" name="connsiteY6706"/>
                <a:gd fmla="*/ 2529629 w 4713748" name="connsiteX6707"/>
                <a:gd fmla="*/ 1463643 h 2722945" name="connsiteY6707"/>
                <a:gd fmla="*/ 2531828 w 4713748" name="connsiteX6708"/>
                <a:gd fmla="*/ 1474753 h 2722945" name="connsiteY6708"/>
                <a:gd fmla="*/ 2534027 w 4713748" name="connsiteX6709"/>
                <a:gd fmla="*/ 1490306 h 2722945" name="connsiteY6709"/>
                <a:gd fmla="*/ 2531828 w 4713748" name="connsiteX6710"/>
                <a:gd fmla="*/ 1514748 h 2722945" name="connsiteY6710"/>
                <a:gd fmla="*/ 2534027 w 4713748" name="connsiteX6711"/>
                <a:gd fmla="*/ 1545855 h 2722945" name="connsiteY6711"/>
                <a:gd fmla="*/ 2536226 w 4713748" name="connsiteX6712"/>
                <a:gd fmla="*/ 1550299 h 2722945" name="connsiteY6712"/>
                <a:gd fmla="*/ 2536226 w 4713748" name="connsiteX6713"/>
                <a:gd fmla="*/ 1565853 h 2722945" name="connsiteY6713"/>
                <a:gd fmla="*/ 2542823 w 4713748" name="connsiteX6714"/>
                <a:gd fmla="*/ 1612514 h 2722945" name="connsiteY6714"/>
                <a:gd fmla="*/ 2549420 w 4713748" name="connsiteX6715"/>
                <a:gd fmla="*/ 1759162 h 2722945" name="connsiteY6715"/>
                <a:gd fmla="*/ 2549420 w 4713748" name="connsiteX6716"/>
                <a:gd fmla="*/ 1754719 h 2722945" name="connsiteY6716"/>
                <a:gd fmla="*/ 2547221 w 4713748" name="connsiteX6717"/>
                <a:gd fmla="*/ 1741387 h 2722945" name="connsiteY6717"/>
                <a:gd fmla="*/ 2547221 w 4713748" name="connsiteX6718"/>
                <a:gd fmla="*/ 1719167 h 2722945" name="connsiteY6718"/>
                <a:gd fmla="*/ 2545022 w 4713748" name="connsiteX6719"/>
                <a:gd fmla="*/ 1690282 h 2722945" name="connsiteY6719"/>
                <a:gd fmla="*/ 2542823 w 4713748" name="connsiteX6720"/>
                <a:gd fmla="*/ 1648065 h 2722945" name="connsiteY6720"/>
                <a:gd fmla="*/ 2540624 w 4713748" name="connsiteX6721"/>
                <a:gd fmla="*/ 1632511 h 2722945" name="connsiteY6721"/>
                <a:gd fmla="*/ 2542823 w 4713748" name="connsiteX6722"/>
                <a:gd fmla="*/ 1648065 h 2722945" name="connsiteY6722"/>
                <a:gd fmla="*/ 2547221 w 4713748" name="connsiteX6723"/>
                <a:gd fmla="*/ 1741387 h 2722945" name="connsiteY6723"/>
                <a:gd fmla="*/ 2547221 w 4713748" name="connsiteX6724"/>
                <a:gd fmla="*/ 1745831 h 2722945" name="connsiteY6724"/>
                <a:gd fmla="*/ 2538382 w 4713748" name="connsiteX6725"/>
                <a:gd fmla="*/ 1628237 h 2722945" name="connsiteY6725"/>
                <a:gd fmla="*/ 2538263 w 4713748" name="connsiteX6726"/>
                <a:gd fmla="*/ 1626653 h 2722945" name="connsiteY6726"/>
                <a:gd fmla="*/ 2537051 w 4713748" name="connsiteX6727"/>
                <a:gd fmla="*/ 1599460 h 2722945" name="connsiteY6727"/>
                <a:gd fmla="*/ 2534027 w 4713748" name="connsiteX6728"/>
                <a:gd fmla="*/ 1570297 h 2722945" name="connsiteY6728"/>
                <a:gd fmla="*/ 2538263 w 4713748" name="connsiteX6729"/>
                <a:gd fmla="*/ 1626653 h 2722945" name="connsiteY6729"/>
                <a:gd fmla="*/ 2538425 w 4713748" name="connsiteX6730"/>
                <a:gd fmla="*/ 1630289 h 2722945" name="connsiteY6730"/>
                <a:gd fmla="*/ 2547221 w 4713748" name="connsiteX6731"/>
                <a:gd fmla="*/ 1748053 h 2722945" name="connsiteY6731"/>
                <a:gd fmla="*/ 2549420 w 4713748" name="connsiteX6732"/>
                <a:gd fmla="*/ 1774716 h 2722945" name="connsiteY6732"/>
                <a:gd fmla="*/ 2549420 w 4713748" name="connsiteX6733"/>
                <a:gd fmla="*/ 1818309 h 2722945" name="connsiteY6733"/>
                <a:gd fmla="*/ 2551974 w 4713748" name="connsiteX6734"/>
                <a:gd fmla="*/ 1828535 h 2722945" name="connsiteY6734"/>
                <a:gd fmla="*/ 2553936 w 4713748" name="connsiteX6735"/>
                <a:gd fmla="*/ 1818768 h 2722945" name="connsiteY6735"/>
                <a:gd fmla="*/ 2558392 w 4713748" name="connsiteX6736"/>
                <a:gd fmla="*/ 1772159 h 2722945" name="connsiteY6736"/>
                <a:gd fmla="*/ 2562849 w 4713748" name="connsiteX6737"/>
                <a:gd fmla="*/ 1707794 h 2722945" name="connsiteY6737"/>
                <a:gd fmla="*/ 2565077 w 4713748" name="connsiteX6738"/>
                <a:gd fmla="*/ 1656745 h 2722945" name="connsiteY6738"/>
                <a:gd fmla="*/ 2565077 w 4713748" name="connsiteX6739"/>
                <a:gd fmla="*/ 1627892 h 2722945" name="connsiteY6739"/>
                <a:gd fmla="*/ 2565077 w 4713748" name="connsiteX6740"/>
                <a:gd fmla="*/ 1585722 h 2722945" name="connsiteY6740"/>
                <a:gd fmla="*/ 2565077 w 4713748" name="connsiteX6741"/>
                <a:gd fmla="*/ 1559088 h 2722945" name="connsiteY6741"/>
                <a:gd fmla="*/ 2565077 w 4713748" name="connsiteX6742"/>
                <a:gd fmla="*/ 1547990 h 2722945" name="connsiteY6742"/>
                <a:gd fmla="*/ 2565077 w 4713748" name="connsiteX6743"/>
                <a:gd fmla="*/ 1532454 h 2722945" name="connsiteY6743"/>
                <a:gd fmla="*/ 2569533 w 4713748" name="connsiteX6744"/>
                <a:gd fmla="*/ 1508040 h 2722945" name="connsiteY6744"/>
                <a:gd fmla="*/ 2571762 w 4713748" name="connsiteX6745"/>
                <a:gd fmla="*/ 1479186 h 2722945" name="connsiteY6745"/>
                <a:gd fmla="*/ 2569533 w 4713748" name="connsiteX6746"/>
                <a:gd fmla="*/ 1474747 h 2722945" name="connsiteY6746"/>
                <a:gd fmla="*/ 2571762 w 4713748" name="connsiteX6747"/>
                <a:gd fmla="*/ 1459211 h 2722945" name="connsiteY6747"/>
                <a:gd fmla="*/ 2569533 w 4713748" name="connsiteX6748"/>
                <a:gd fmla="*/ 1414821 h 2722945" name="connsiteY6748"/>
                <a:gd fmla="*/ 2582903 w 4713748" name="connsiteX6749"/>
                <a:gd fmla="*/ 1272774 h 2722945" name="connsiteY6749"/>
                <a:gd fmla="*/ 2582903 w 4713748" name="connsiteX6750"/>
                <a:gd fmla="*/ 1277213 h 2722945" name="connsiteY6750"/>
                <a:gd fmla="*/ 2580675 w 4713748" name="connsiteX6751"/>
                <a:gd fmla="*/ 1290530 h 2722945" name="connsiteY6751"/>
                <a:gd fmla="*/ 2578447 w 4713748" name="connsiteX6752"/>
                <a:gd fmla="*/ 1310505 h 2722945" name="connsiteY6752"/>
                <a:gd fmla="*/ 2578447 w 4713748" name="connsiteX6753"/>
                <a:gd fmla="*/ 1334920 h 2722945" name="connsiteY6753"/>
                <a:gd fmla="*/ 2578099 w 4713748" name="connsiteX6754"/>
                <a:gd fmla="*/ 1341856 h 2722945" name="connsiteY6754"/>
                <a:gd fmla="*/ 2576218 w 4713748" name="connsiteX6755"/>
                <a:gd fmla="*/ 1379309 h 2722945" name="connsiteY6755"/>
                <a:gd fmla="*/ 2578447 w 4713748" name="connsiteX6756"/>
                <a:gd fmla="*/ 1339359 h 2722945" name="connsiteY6756"/>
                <a:gd fmla="*/ 2578447 w 4713748" name="connsiteX6757"/>
                <a:gd fmla="*/ 1334920 h 2722945" name="connsiteY6757"/>
                <a:gd fmla="*/ 2579204 w 4713748" name="connsiteX6758"/>
                <a:gd fmla="*/ 1319834 h 2722945" name="connsiteY6758"/>
                <a:gd fmla="*/ 2580675 w 4713748" name="connsiteX6759"/>
                <a:gd fmla="*/ 1290530 h 2722945" name="connsiteY6759"/>
                <a:gd fmla="*/ 2582755 w 4713748" name="connsiteX6760"/>
                <a:gd fmla="*/ 1286387 h 2722945" name="connsiteY6760"/>
                <a:gd fmla="*/ 2576218 w 4713748" name="connsiteX6761"/>
                <a:gd fmla="*/ 1397065 h 2722945" name="connsiteY6761"/>
                <a:gd fmla="*/ 2573990 w 4713748" name="connsiteX6762"/>
                <a:gd fmla="*/ 1454772 h 2722945" name="connsiteY6762"/>
                <a:gd fmla="*/ 2582903 w 4713748" name="connsiteX6763"/>
                <a:gd fmla="*/ 1286091 h 2722945" name="connsiteY6763"/>
                <a:gd fmla="*/ 2582755 w 4713748" name="connsiteX6764"/>
                <a:gd fmla="*/ 1286387 h 2722945" name="connsiteY6764"/>
                <a:gd fmla="*/ 2582903 w 4713748" name="connsiteX6765"/>
                <a:gd fmla="*/ 1283871 h 2722945" name="connsiteY6765"/>
                <a:gd fmla="*/ 2585131 w 4713748" name="connsiteX6766"/>
                <a:gd fmla="*/ 1257238 h 2722945" name="connsiteY6766"/>
                <a:gd fmla="*/ 2588474 w 4713748" name="connsiteX6767"/>
                <a:gd fmla="*/ 1236707 h 2722945" name="connsiteY6767"/>
                <a:gd fmla="*/ 2591652 w 4713748" name="connsiteX6768"/>
                <a:gd fmla="*/ 1214023 h 2722945" name="connsiteY6768"/>
                <a:gd fmla="*/ 2591607 w 4713748" name="connsiteX6769"/>
                <a:gd fmla="*/ 1214721 h 2722945" name="connsiteY6769"/>
                <a:gd fmla="*/ 2589588 w 4713748" name="connsiteX6770"/>
                <a:gd fmla="*/ 1246140 h 2722945" name="connsiteY6770"/>
                <a:gd fmla="*/ 2587360 w 4713748" name="connsiteX6771"/>
                <a:gd fmla="*/ 1277213 h 2722945" name="connsiteY6771"/>
                <a:gd fmla="*/ 2589588 w 4713748" name="connsiteX6772"/>
                <a:gd fmla="*/ 1246140 h 2722945" name="connsiteY6772"/>
                <a:gd fmla="*/ 2591816 w 4713748" name="connsiteX6773"/>
                <a:gd fmla="*/ 1212848 h 2722945" name="connsiteY6773"/>
                <a:gd fmla="*/ 2591652 w 4713748" name="connsiteX6774"/>
                <a:gd fmla="*/ 1214023 h 2722945" name="connsiteY6774"/>
                <a:gd fmla="*/ 2594045 w 4713748" name="connsiteX6775"/>
                <a:gd fmla="*/ 1176226 h 2722945" name="connsiteY6775"/>
                <a:gd fmla="*/ 2596482 w 4713748" name="connsiteX6776"/>
                <a:gd fmla="*/ 1139397 h 2722945" name="connsiteY6776"/>
                <a:gd fmla="*/ 2598367 w 4713748" name="connsiteX6777"/>
                <a:gd fmla="*/ 1114727 h 2722945" name="connsiteY6777"/>
                <a:gd fmla="*/ 2595233 w 4713748" name="connsiteX6778"/>
                <a:gd fmla="*/ 1115510 h 2722945" name="connsiteY6778"/>
                <a:gd fmla="*/ 2554172 w 4713748" name="connsiteX6779"/>
                <a:gd fmla="*/ 1125780 h 2722945" name="connsiteY6779"/>
                <a:gd fmla="*/ 2533518 w 4713748" name="connsiteX6780"/>
                <a:gd fmla="*/ 1129463 h 2722945" name="connsiteY6780"/>
                <a:gd fmla="*/ 2548378 w 4713748" name="connsiteX6781"/>
                <a:gd fmla="*/ 1125216 h 2722945" name="connsiteY6781"/>
                <a:gd fmla="*/ 2562218 w 4713748" name="connsiteX6782"/>
                <a:gd fmla="*/ 1122449 h 2722945" name="connsiteY6782"/>
                <a:gd fmla="*/ 2606816 w 4713748" name="connsiteX6783"/>
                <a:gd fmla="*/ 1110362 h 2722945" name="connsiteY6783"/>
                <a:gd fmla="*/ 2618538 w 4713748" name="connsiteX6784"/>
                <a:gd fmla="*/ 1108016 h 2722945" name="connsiteY6784"/>
                <a:gd fmla="*/ 2631855 w 4713748" name="connsiteX6785"/>
                <a:gd fmla="*/ 1103575 h 2722945" name="connsiteY6785"/>
                <a:gd fmla="*/ 2647391 w 4713748" name="connsiteX6786"/>
                <a:gd fmla="*/ 1110237 h 2722945" name="connsiteY6786"/>
                <a:gd fmla="*/ 2707318 w 4713748" name="connsiteX6787"/>
                <a:gd fmla="*/ 1139103 h 2722945" name="connsiteY6787"/>
                <a:gd fmla="*/ 2711540 w 4713748" name="connsiteX6788"/>
                <a:gd fmla="*/ 1141287 h 2722945" name="connsiteY6788"/>
                <a:gd fmla="*/ 2716129 w 4713748" name="connsiteX6789"/>
                <a:gd fmla="*/ 1123291 h 2722945" name="connsiteY6789"/>
                <a:gd fmla="*/ 2716129 w 4713748" name="connsiteX6790"/>
                <a:gd fmla="*/ 1134401 h 2722945" name="connsiteY6790"/>
                <a:gd fmla="*/ 2714019 w 4713748" name="connsiteX6791"/>
                <a:gd fmla="*/ 1142570 h 2722945" name="connsiteY6791"/>
                <a:gd fmla="*/ 2722404 w 4713748" name="connsiteX6792"/>
                <a:gd fmla="*/ 1146909 h 2722945" name="connsiteY6792"/>
                <a:gd fmla="*/ 2773903 w 4713748" name="connsiteX6793"/>
                <a:gd fmla="*/ 1139103 h 2722945" name="connsiteY6793"/>
                <a:gd fmla="*/ 2840488 w 4713748" name="connsiteX6794"/>
                <a:gd fmla="*/ 1121339 h 2722945" name="connsiteY6794"/>
                <a:gd fmla="*/ 2845529 w 4713748" name="connsiteX6795"/>
                <a:gd fmla="*/ 1125726 h 2722945" name="connsiteY6795"/>
                <a:gd fmla="*/ 2838823 w 4713748" name="connsiteX6796"/>
                <a:gd fmla="*/ 1125503 h 2722945" name="connsiteY6796"/>
                <a:gd fmla="*/ 2820512 w 4713748" name="connsiteX6797"/>
                <a:gd fmla="*/ 1130221 h 2722945" name="connsiteY6797"/>
                <a:gd fmla="*/ 2753927 w 4713748" name="connsiteX6798"/>
                <a:gd fmla="*/ 1145764 h 2722945" name="connsiteY6798"/>
                <a:gd fmla="*/ 2738391 w 4713748" name="connsiteX6799"/>
                <a:gd fmla="*/ 1150205 h 2722945" name="connsiteY6799"/>
                <a:gd fmla="*/ 2725074 w 4713748" name="connsiteX6800"/>
                <a:gd fmla="*/ 1150205 h 2722945" name="connsiteY6800"/>
                <a:gd fmla="*/ 2716196 w 4713748" name="connsiteX6801"/>
                <a:gd fmla="*/ 1147985 h 2722945" name="connsiteY6801"/>
                <a:gd fmla="*/ 2713029 w 4713748" name="connsiteX6802"/>
                <a:gd fmla="*/ 1146401 h 2722945" name="connsiteY6802"/>
                <a:gd fmla="*/ 2711538 w 4713748" name="connsiteX6803"/>
                <a:gd fmla="*/ 1152172 h 2722945" name="connsiteY6803"/>
                <a:gd fmla="*/ 2647384 w 4713748" name="connsiteX6804"/>
                <a:gd fmla="*/ 1461027 h 2722945" name="connsiteY6804"/>
                <a:gd fmla="*/ 2609685 w 4713748" name="connsiteX6805"/>
                <a:gd fmla="*/ 1652114 h 2722945" name="connsiteY6805"/>
                <a:gd fmla="*/ 2607467 w 4713748" name="connsiteX6806"/>
                <a:gd fmla="*/ 1663224 h 2722945" name="connsiteY6806"/>
                <a:gd fmla="*/ 2600814 w 4713748" name="connsiteX6807"/>
                <a:gd fmla="*/ 1692109 h 2722945" name="connsiteY6807"/>
                <a:gd fmla="*/ 2591944 w 4713748" name="connsiteX6808"/>
                <a:gd fmla="*/ 1740992 h 2722945" name="connsiteY6808"/>
                <a:gd fmla="*/ 2589726 w 4713748" name="connsiteX6809"/>
                <a:gd fmla="*/ 1765433 h 2722945" name="connsiteY6809"/>
                <a:gd fmla="*/ 2583073 w 4713748" name="connsiteX6810"/>
                <a:gd fmla="*/ 1805428 h 2722945" name="connsiteY6810"/>
                <a:gd fmla="*/ 2585291 w 4713748" name="connsiteX6811"/>
                <a:gd fmla="*/ 1809872 h 2722945" name="connsiteY6811"/>
                <a:gd fmla="*/ 2584299 w 4713748" name="connsiteX6812"/>
                <a:gd fmla="*/ 1813848 h 2722945" name="connsiteY6812"/>
                <a:gd fmla="*/ 2586264 w 4713748" name="connsiteX6813"/>
                <a:gd fmla="*/ 1808292 h 2722945" name="connsiteY6813"/>
                <a:gd fmla="*/ 2587649 w 4713748" name="connsiteX6814"/>
                <a:gd fmla="*/ 1801345 h 2722945" name="connsiteY6814"/>
                <a:gd fmla="*/ 2594295 w 4713748" name="connsiteX6815"/>
                <a:gd fmla="*/ 1792454 h 2722945" name="connsiteY6815"/>
                <a:gd fmla="*/ 2616449 w 4713748" name="connsiteX6816"/>
                <a:gd fmla="*/ 1750220 h 2722945" name="connsiteY6816"/>
                <a:gd fmla="*/ 2643034 w 4713748" name="connsiteX6817"/>
                <a:gd fmla="*/ 1692426 h 2722945" name="connsiteY6817"/>
                <a:gd fmla="*/ 2665188 w 4713748" name="connsiteX6818"/>
                <a:gd fmla="*/ 1645746 h 2722945" name="connsiteY6818"/>
                <a:gd fmla="*/ 2676264 w 4713748" name="connsiteX6819"/>
                <a:gd fmla="*/ 1619072 h 2722945" name="connsiteY6819"/>
                <a:gd fmla="*/ 2691772 w 4713748" name="connsiteX6820"/>
                <a:gd fmla="*/ 1581284 h 2722945" name="connsiteY6820"/>
                <a:gd fmla="*/ 2702849 w 4713748" name="connsiteX6821"/>
                <a:gd fmla="*/ 1556832 h 2722945" name="connsiteY6821"/>
                <a:gd fmla="*/ 2705065 w 4713748" name="connsiteX6822"/>
                <a:gd fmla="*/ 1545718 h 2722945" name="connsiteY6822"/>
                <a:gd fmla="*/ 2711711 w 4713748" name="connsiteX6823"/>
                <a:gd fmla="*/ 1532381 h 2722945" name="connsiteY6823"/>
                <a:gd fmla="*/ 2725003 w 4713748" name="connsiteX6824"/>
                <a:gd fmla="*/ 1512375 h 2722945" name="connsiteY6824"/>
                <a:gd fmla="*/ 2736080 w 4713748" name="connsiteX6825"/>
                <a:gd fmla="*/ 1485701 h 2722945" name="connsiteY6825"/>
                <a:gd fmla="*/ 2738296 w 4713748" name="connsiteX6826"/>
                <a:gd fmla="*/ 1481256 h 2722945" name="connsiteY6826"/>
                <a:gd fmla="*/ 2744942 w 4713748" name="connsiteX6827"/>
                <a:gd fmla="*/ 1467918 h 2722945" name="connsiteY6827"/>
                <a:gd fmla="*/ 2760449 w 4713748" name="connsiteX6828"/>
                <a:gd fmla="*/ 1425684 h 2722945" name="connsiteY6828"/>
                <a:gd fmla="*/ 2824696 w 4713748" name="connsiteX6829"/>
                <a:gd fmla="*/ 1298982 h 2722945" name="connsiteY6829"/>
                <a:gd fmla="*/ 2822480 w 4713748" name="connsiteX6830"/>
                <a:gd fmla="*/ 1303428 h 2722945" name="connsiteY6830"/>
                <a:gd fmla="*/ 2818050 w 4713748" name="connsiteX6831"/>
                <a:gd fmla="*/ 1314542 h 2722945" name="connsiteY6831"/>
                <a:gd fmla="*/ 2806973 w 4713748" name="connsiteX6832"/>
                <a:gd fmla="*/ 1334548 h 2722945" name="connsiteY6832"/>
                <a:gd fmla="*/ 2795896 w 4713748" name="connsiteX6833"/>
                <a:gd fmla="*/ 1358999 h 2722945" name="connsiteY6833"/>
                <a:gd fmla="*/ 2795635 w 4713748" name="connsiteX6834"/>
                <a:gd fmla="*/ 1359522 h 2722945" name="connsiteY6834"/>
                <a:gd fmla="*/ 2794996 w 4713748" name="connsiteX6835"/>
                <a:gd fmla="*/ 1360805 h 2722945" name="connsiteY6835"/>
                <a:gd fmla="*/ 2784311 w 4713748" name="connsiteX6836"/>
                <a:gd fmla="*/ 1382246 h 2722945" name="connsiteY6836"/>
                <a:gd fmla="*/ 2783157 w 4713748" name="connsiteX6837"/>
                <a:gd fmla="*/ 1384562 h 2722945" name="connsiteY6837"/>
                <a:gd fmla="*/ 2782300 w 4713748" name="connsiteX6838"/>
                <a:gd fmla="*/ 1386283 h 2722945" name="connsiteY6838"/>
                <a:gd fmla="*/ 2778796 w 4713748" name="connsiteX6839"/>
                <a:gd fmla="*/ 1393314 h 2722945" name="connsiteY6839"/>
                <a:gd fmla="*/ 2778173 w 4713748" name="connsiteX6840"/>
                <a:gd fmla="*/ 1394565 h 2722945" name="connsiteY6840"/>
                <a:gd fmla="*/ 2771526 w 4713748" name="connsiteX6841"/>
                <a:gd fmla="*/ 1410124 h 2722945" name="connsiteY6841"/>
                <a:gd fmla="*/ 2778173 w 4713748" name="connsiteX6842"/>
                <a:gd fmla="*/ 1394565 h 2722945" name="connsiteY6842"/>
                <a:gd fmla="*/ 2782300 w 4713748" name="connsiteX6843"/>
                <a:gd fmla="*/ 1386283 h 2722945" name="connsiteY6843"/>
                <a:gd fmla="*/ 2784311 w 4713748" name="connsiteX6844"/>
                <a:gd fmla="*/ 1382246 h 2722945" name="connsiteY6844"/>
                <a:gd fmla="*/ 2795635 w 4713748" name="connsiteX6845"/>
                <a:gd fmla="*/ 1359522 h 2722945" name="connsiteY6845"/>
                <a:gd fmla="*/ 2804887 w 4713748" name="connsiteX6846"/>
                <a:gd fmla="*/ 1340956 h 2722945" name="connsiteY6846"/>
                <a:gd fmla="*/ 2818050 w 4713748" name="connsiteX6847"/>
                <a:gd fmla="*/ 1314542 h 2722945" name="connsiteY6847"/>
                <a:gd fmla="*/ 2820265 w 4713748" name="connsiteX6848"/>
                <a:gd fmla="*/ 1312319 h 2722945" name="connsiteY6848"/>
                <a:gd fmla="*/ 2747157 w 4713748" name="connsiteX6849"/>
                <a:gd fmla="*/ 1463473 h 2722945" name="connsiteY6849"/>
                <a:gd fmla="*/ 2773742 w 4713748" name="connsiteX6850"/>
                <a:gd fmla="*/ 1412347 h 2722945" name="connsiteY6850"/>
                <a:gd fmla="*/ 2822480 w 4713748" name="connsiteX6851"/>
                <a:gd fmla="*/ 1310096 h 2722945" name="connsiteY6851"/>
                <a:gd fmla="*/ 2833557 w 4713748" name="connsiteX6852"/>
                <a:gd fmla="*/ 1285645 h 2722945" name="connsiteY6852"/>
                <a:gd fmla="*/ 2855711 w 4713748" name="connsiteX6853"/>
                <a:gd fmla="*/ 1245634 h 2722945" name="connsiteY6853"/>
                <a:gd fmla="*/ 2840204 w 4713748" name="connsiteX6854"/>
                <a:gd fmla="*/ 1278977 h 2722945" name="connsiteY6854"/>
                <a:gd fmla="*/ 2826911 w 4713748" name="connsiteX6855"/>
                <a:gd fmla="*/ 1305651 h 2722945" name="connsiteY6855"/>
                <a:gd fmla="*/ 2840204 w 4713748" name="connsiteX6856"/>
                <a:gd fmla="*/ 1278977 h 2722945" name="connsiteY6856"/>
                <a:gd fmla="*/ 2888181 w 4713748" name="connsiteX6857"/>
                <a:gd fmla="*/ 1181762 h 2722945" name="connsiteY6857"/>
                <a:gd fmla="*/ 2890562 w 4713748" name="connsiteX6858"/>
                <a:gd fmla="*/ 1177173 h 2722945" name="connsiteY6858"/>
                <a:gd fmla="*/ 2867122 w 4713748" name="connsiteX6859"/>
                <a:gd fmla="*/ 1150205 h 2722945" name="connsiteY6859"/>
                <a:gd fmla="*/ 2858695 w 4713748" name="connsiteX6860"/>
                <a:gd fmla="*/ 1139901 h 2722945" name="connsiteY6860"/>
                <a:gd fmla="*/ 2850988 w 4713748" name="connsiteX6861"/>
                <a:gd fmla="*/ 1130477 h 2722945" name="connsiteY6861"/>
                <a:gd fmla="*/ 2862614 w 4713748" name="connsiteX6862"/>
                <a:gd fmla="*/ 1140595 h 2722945" name="connsiteY6862"/>
                <a:gd fmla="*/ 2891859 w 4713748" name="connsiteX6863"/>
                <a:gd fmla="*/ 1174671 h 2722945" name="connsiteY6863"/>
                <a:gd fmla="*/ 2900019 w 4713748" name="connsiteX6864"/>
                <a:gd fmla="*/ 1158943 h 2722945" name="connsiteY6864"/>
                <a:gd fmla="*/ 2897804 w 4713748" name="connsiteX6865"/>
                <a:gd fmla="*/ 1170057 h 2722945" name="connsiteY6865"/>
                <a:gd fmla="*/ 2894119 w 4713748" name="connsiteX6866"/>
                <a:gd fmla="*/ 1177304 h 2722945" name="connsiteY6866"/>
                <a:gd fmla="*/ 2908530 w 4713748" name="connsiteX6867"/>
                <a:gd fmla="*/ 1194094 h 2722945" name="connsiteY6867"/>
                <a:gd fmla="*/ 2937833 w 4713748" name="connsiteX6868"/>
                <a:gd fmla="*/ 1214382 h 2722945" name="connsiteY6868"/>
                <a:gd fmla="*/ 2911512 w 4713748" name="connsiteX6869"/>
                <a:gd fmla="*/ 1201276 h 2722945" name="connsiteY6869"/>
                <a:gd fmla="*/ 2905963 w 4713748" name="connsiteX6870"/>
                <a:gd fmla="*/ 1194893 h 2722945" name="connsiteY6870"/>
                <a:gd fmla="*/ 2892848 w 4713748" name="connsiteX6871"/>
                <a:gd fmla="*/ 1179803 h 2722945" name="connsiteY6871"/>
                <a:gd fmla="*/ 2889440 w 4713748" name="connsiteX6872"/>
                <a:gd fmla="*/ 1186507 h 2722945" name="connsiteY6872"/>
                <a:gd fmla="*/ 2756019 w 4713748" name="connsiteX6873"/>
                <a:gd fmla="*/ 1470141 h 2722945" name="connsiteY6873"/>
                <a:gd fmla="*/ 2674049 w 4713748" name="connsiteX6874"/>
                <a:gd fmla="*/ 1647969 h 2722945" name="connsiteY6874"/>
                <a:gd fmla="*/ 2669618 w 4713748" name="connsiteX6875"/>
                <a:gd fmla="*/ 1656860 h 2722945" name="connsiteY6875"/>
                <a:gd fmla="*/ 2658541 w 4713748" name="connsiteX6876"/>
                <a:gd fmla="*/ 1683535 h 2722945" name="connsiteY6876"/>
                <a:gd fmla="*/ 2636387 w 4713748" name="connsiteX6877"/>
                <a:gd fmla="*/ 1730214 h 2722945" name="connsiteY6877"/>
                <a:gd fmla="*/ 2629741 w 4713748" name="connsiteX6878"/>
                <a:gd fmla="*/ 1752443 h 2722945" name="connsiteY6878"/>
                <a:gd fmla="*/ 2624203 w 4713748" name="connsiteX6879"/>
                <a:gd fmla="*/ 1766336 h 2722945" name="connsiteY6879"/>
                <a:gd fmla="*/ 2612270 w 4713748" name="connsiteX6880"/>
                <a:gd fmla="*/ 1789737 h 2722945" name="connsiteY6880"/>
                <a:gd fmla="*/ 2618456 w 4713748" name="connsiteX6881"/>
                <a:gd fmla="*/ 1781428 h 2722945" name="connsiteY6881"/>
                <a:gd fmla="*/ 2738804 w 4713748" name="connsiteX6882"/>
                <a:gd fmla="*/ 1607614 h 2722945" name="connsiteY6882"/>
                <a:gd fmla="*/ 2854160 w 4713748" name="connsiteX6883"/>
                <a:gd fmla="*/ 1443240 h 2722945" name="connsiteY6883"/>
                <a:gd fmla="*/ 2858597 w 4713748" name="connsiteX6884"/>
                <a:gd fmla="*/ 1434355 h 2722945" name="connsiteY6884"/>
                <a:gd fmla="*/ 2876344 w 4713748" name="connsiteX6885"/>
                <a:gd fmla="*/ 1409921 h 2722945" name="connsiteY6885"/>
                <a:gd fmla="*/ 2905183 w 4713748" name="connsiteX6886"/>
                <a:gd fmla="*/ 1365496 h 2722945" name="connsiteY6886"/>
                <a:gd fmla="*/ 2918494 w 4713748" name="connsiteX6887"/>
                <a:gd fmla="*/ 1345504 h 2722945" name="connsiteY6887"/>
                <a:gd fmla="*/ 2940678 w 4713748" name="connsiteX6888"/>
                <a:gd fmla="*/ 1309964 h 2722945" name="connsiteY6888"/>
                <a:gd fmla="*/ 2940678 w 4713748" name="connsiteX6889"/>
                <a:gd fmla="*/ 1305522 h 2722945" name="connsiteY6889"/>
                <a:gd fmla="*/ 2945114 w 4713748" name="connsiteX6890"/>
                <a:gd fmla="*/ 1298858 h 2722945" name="connsiteY6890"/>
                <a:gd fmla="*/ 2953988 w 4713748" name="connsiteX6891"/>
                <a:gd fmla="*/ 1285530 h 2722945" name="connsiteY6891"/>
                <a:gd fmla="*/ 2987264 w 4713748" name="connsiteX6892"/>
                <a:gd fmla="*/ 1238883 h 2722945" name="connsiteY6892"/>
                <a:gd fmla="*/ 2987264 w 4713748" name="connsiteX6893"/>
                <a:gd fmla="*/ 1241105 h 2722945" name="connsiteY6893"/>
                <a:gd fmla="*/ 2989482 w 4713748" name="connsiteX6894"/>
                <a:gd fmla="*/ 1238883 h 2722945" name="connsiteY6894"/>
                <a:gd fmla="*/ 2993919 w 4713748" name="connsiteX6895"/>
                <a:gd fmla="*/ 1236662 h 2722945" name="connsiteY6895"/>
                <a:gd fmla="*/ 2993919 w 4713748" name="connsiteX6896"/>
                <a:gd fmla="*/ 1241105 h 2722945" name="connsiteY6896"/>
                <a:gd fmla="*/ 3007229 w 4713748" name="connsiteX6897"/>
                <a:gd fmla="*/ 1225556 h 2722945" name="connsiteY6897"/>
                <a:gd fmla="*/ 3009448 w 4713748" name="connsiteX6898"/>
                <a:gd fmla="*/ 1236662 h 2722945" name="connsiteY6898"/>
                <a:gd fmla="*/ 3011666 w 4713748" name="connsiteX6899"/>
                <a:gd fmla="*/ 1238883 h 2722945" name="connsiteY6899"/>
                <a:gd fmla="*/ 3009448 w 4713748" name="connsiteX6900"/>
                <a:gd fmla="*/ 1245547 h 2722945" name="connsiteY6900"/>
                <a:gd fmla="*/ 3009448 w 4713748" name="connsiteX6901"/>
                <a:gd fmla="*/ 1247769 h 2722945" name="connsiteY6901"/>
                <a:gd fmla="*/ 2998356 w 4713748" name="connsiteX6902"/>
                <a:gd fmla="*/ 1265539 h 2722945" name="connsiteY6902"/>
                <a:gd fmla="*/ 2982827 w 4713748" name="connsiteX6903"/>
                <a:gd fmla="*/ 1283309 h 2722945" name="connsiteY6903"/>
                <a:gd fmla="*/ 2980609 w 4713748" name="connsiteX6904"/>
                <a:gd fmla="*/ 1283309 h 2722945" name="connsiteY6904"/>
                <a:gd fmla="*/ 2976172 w 4713748" name="connsiteX6905"/>
                <a:gd fmla="*/ 1289973 h 2722945" name="connsiteY6905"/>
                <a:gd fmla="*/ 2976172 w 4713748" name="connsiteX6906"/>
                <a:gd fmla="*/ 1287751 h 2722945" name="connsiteY6906"/>
                <a:gd fmla="*/ 2967298 w 4713748" name="connsiteX6907"/>
                <a:gd fmla="*/ 1301079 h 2722945" name="connsiteY6907"/>
                <a:gd fmla="*/ 2960643 w 4713748" name="connsiteX6908"/>
                <a:gd fmla="*/ 1309964 h 2722945" name="connsiteY6908"/>
                <a:gd fmla="*/ 2929586 w 4713748" name="connsiteX6909"/>
                <a:gd fmla="*/ 1347726 h 2722945" name="connsiteY6909"/>
                <a:gd fmla="*/ 2891873 w 4713748" name="connsiteX6910"/>
                <a:gd fmla="*/ 1403257 h 2722945" name="connsiteY6910"/>
                <a:gd fmla="*/ 2863034 w 4713748" name="connsiteX6911"/>
                <a:gd fmla="*/ 1445461 h 2722945" name="connsiteY6911"/>
                <a:gd fmla="*/ 2847505 w 4713748" name="connsiteX6912"/>
                <a:gd fmla="*/ 1469895 h 2722945" name="connsiteY6912"/>
                <a:gd fmla="*/ 2823103 w 4713748" name="connsiteX6913"/>
                <a:gd fmla="*/ 1505436 h 2722945" name="connsiteY6913"/>
                <a:gd fmla="*/ 2807574 w 4713748" name="connsiteX6914"/>
                <a:gd fmla="*/ 1529870 h 2722945" name="connsiteY6914"/>
                <a:gd fmla="*/ 2803137 w 4713748" name="connsiteX6915"/>
                <a:gd fmla="*/ 1538755 h 2722945" name="connsiteY6915"/>
                <a:gd fmla="*/ 2794264 w 4713748" name="connsiteX6916"/>
                <a:gd fmla="*/ 1552082 h 2722945" name="connsiteY6916"/>
                <a:gd fmla="*/ 2778735 w 4713748" name="connsiteX6917"/>
                <a:gd fmla="*/ 1569852 h 2722945" name="connsiteY6917"/>
                <a:gd fmla="*/ 2758769 w 4713748" name="connsiteX6918"/>
                <a:gd fmla="*/ 1594286 h 2722945" name="connsiteY6918"/>
                <a:gd fmla="*/ 2758769 w 4713748" name="connsiteX6919"/>
                <a:gd fmla="*/ 1598729 h 2722945" name="connsiteY6919"/>
                <a:gd fmla="*/ 2749896 w 4713748" name="connsiteX6920"/>
                <a:gd fmla="*/ 1612057 h 2722945" name="connsiteY6920"/>
                <a:gd fmla="*/ 2725494 w 4713748" name="connsiteX6921"/>
                <a:gd fmla="*/ 1652039 h 2722945" name="connsiteY6921"/>
                <a:gd fmla="*/ 2638976 w 4713748" name="connsiteX6922"/>
                <a:gd fmla="*/ 1767545 h 2722945" name="connsiteY6922"/>
                <a:gd fmla="*/ 2636758 w 4713748" name="connsiteX6923"/>
                <a:gd fmla="*/ 1767545 h 2722945" name="connsiteY6923"/>
                <a:gd fmla="*/ 2641195 w 4713748" name="connsiteX6924"/>
                <a:gd fmla="*/ 1763103 h 2722945" name="connsiteY6924"/>
                <a:gd fmla="*/ 2647850 w 4713748" name="connsiteX6925"/>
                <a:gd fmla="*/ 1751996 h 2722945" name="connsiteY6925"/>
                <a:gd fmla="*/ 2645631 w 4713748" name="connsiteX6926"/>
                <a:gd fmla="*/ 1756439 h 2722945" name="connsiteY6926"/>
                <a:gd fmla="*/ 2658110 w 4713748" name="connsiteX6927"/>
                <a:gd fmla="*/ 1738669 h 2722945" name="connsiteY6927"/>
                <a:gd fmla="*/ 2661730 w 4713748" name="connsiteX6928"/>
                <a:gd fmla="*/ 1733513 h 2722945" name="connsiteY6928"/>
                <a:gd fmla="*/ 2678907 w 4713748" name="connsiteX6929"/>
                <a:gd fmla="*/ 1712014 h 2722945" name="connsiteY6929"/>
                <a:gd fmla="*/ 2701091 w 4713748" name="connsiteX6930"/>
                <a:gd fmla="*/ 1678695 h 2722945" name="connsiteY6930"/>
                <a:gd fmla="*/ 2709965 w 4713748" name="connsiteX6931"/>
                <a:gd fmla="*/ 1665367 h 2722945" name="connsiteY6931"/>
                <a:gd fmla="*/ 2701091 w 4713748" name="connsiteX6932"/>
                <a:gd fmla="*/ 1678695 h 2722945" name="connsiteY6932"/>
                <a:gd fmla="*/ 2678630 w 4713748" name="connsiteX6933"/>
                <a:gd fmla="*/ 1709619 h 2722945" name="connsiteY6933"/>
                <a:gd fmla="*/ 2674990 w 4713748" name="connsiteX6934"/>
                <a:gd fmla="*/ 1714631 h 2722945" name="connsiteY6934"/>
                <a:gd fmla="*/ 2687746 w 4713748" name="connsiteX6935"/>
                <a:gd fmla="*/ 1696465 h 2722945" name="connsiteY6935"/>
                <a:gd fmla="*/ 2745459 w 4713748" name="connsiteX6936"/>
                <a:gd fmla="*/ 1614278 h 2722945" name="connsiteY6936"/>
                <a:gd fmla="*/ 2709965 w 4713748" name="connsiteX6937"/>
                <a:gd fmla="*/ 1660924 h 2722945" name="connsiteY6937"/>
                <a:gd fmla="*/ 2641195 w 4713748" name="connsiteX6938"/>
                <a:gd fmla="*/ 1758660 h 2722945" name="connsiteY6938"/>
                <a:gd fmla="*/ 2625666 w 4713748" name="connsiteX6939"/>
                <a:gd fmla="*/ 1778652 h 2722945" name="connsiteY6939"/>
                <a:gd fmla="*/ 2613636 w 4713748" name="connsiteX6940"/>
                <a:gd fmla="*/ 1793477 h 2722945" name="connsiteY6940"/>
                <a:gd fmla="*/ 2613860 w 4713748" name="connsiteX6941"/>
                <a:gd fmla="*/ 1793927 h 2722945" name="connsiteY6941"/>
                <a:gd fmla="*/ 2620786 w 4713748" name="connsiteX6942"/>
                <a:gd fmla="*/ 1787979 h 2722945" name="connsiteY6942"/>
                <a:gd fmla="*/ 2638536 w 4713748" name="connsiteX6943"/>
                <a:gd fmla="*/ 1776865 h 2722945" name="connsiteY6943"/>
                <a:gd fmla="*/ 2640755 w 4713748" name="connsiteX6944"/>
                <a:gd fmla="*/ 1779088 h 2722945" name="connsiteY6944"/>
                <a:gd fmla="*/ 2642974 w 4713748" name="connsiteX6945"/>
                <a:gd fmla="*/ 1779088 h 2722945" name="connsiteY6945"/>
                <a:gd fmla="*/ 2647411 w 4713748" name="connsiteX6946"/>
                <a:gd fmla="*/ 1774642 h 2722945" name="connsiteY6946"/>
                <a:gd fmla="*/ 2647411 w 4713748" name="connsiteX6947"/>
                <a:gd fmla="*/ 1776865 h 2722945" name="connsiteY6947"/>
                <a:gd fmla="*/ 2660724 w 4713748" name="connsiteX6948"/>
                <a:gd fmla="*/ 1767974 h 2722945" name="connsiteY6948"/>
                <a:gd fmla="*/ 2669599 w 4713748" name="connsiteX6949"/>
                <a:gd fmla="*/ 1761305 h 2722945" name="connsiteY6949"/>
                <a:gd fmla="*/ 2682830 w 4713748" name="connsiteX6950"/>
                <a:gd fmla="*/ 1754493 h 2722945" name="connsiteY6950"/>
                <a:gd fmla="*/ 2693079 w 4713748" name="connsiteX6951"/>
                <a:gd fmla="*/ 1743596 h 2722945" name="connsiteY6951"/>
                <a:gd fmla="*/ 2714424 w 4713748" name="connsiteX6952"/>
                <a:gd fmla="*/ 1719134 h 2722945" name="connsiteY6952"/>
                <a:gd fmla="*/ 2747687 w 4713748" name="connsiteX6953"/>
                <a:gd fmla="*/ 1683554 h 2722945" name="connsiteY6953"/>
                <a:gd fmla="*/ 2765428 w 4713748" name="connsiteX6954"/>
                <a:gd fmla="*/ 1661316 h 2722945" name="connsiteY6954"/>
                <a:gd fmla="*/ 2792039 w 4713748" name="connsiteX6955"/>
                <a:gd fmla="*/ 1630183 h 2722945" name="connsiteY6955"/>
                <a:gd fmla="*/ 2809780 w 4713748" name="connsiteX6956"/>
                <a:gd fmla="*/ 1610169 h 2722945" name="connsiteY6956"/>
                <a:gd fmla="*/ 2816433 w 4713748" name="connsiteX6957"/>
                <a:gd fmla="*/ 1601274 h 2722945" name="connsiteY6957"/>
                <a:gd fmla="*/ 2825303 w 4713748" name="connsiteX6958"/>
                <a:gd fmla="*/ 1587931 h 2722945" name="connsiteY6958"/>
                <a:gd fmla="*/ 2843044 w 4713748" name="connsiteX6959"/>
                <a:gd fmla="*/ 1574589 h 2722945" name="connsiteY6959"/>
                <a:gd fmla="*/ 2865220 w 4713748" name="connsiteX6960"/>
                <a:gd fmla="*/ 1552351 h 2722945" name="connsiteY6960"/>
                <a:gd fmla="*/ 2867438 w 4713748" name="connsiteX6961"/>
                <a:gd fmla="*/ 1547903 h 2722945" name="connsiteY6961"/>
                <a:gd fmla="*/ 2876308 w 4713748" name="connsiteX6962"/>
                <a:gd fmla="*/ 1536785 h 2722945" name="connsiteY6962"/>
                <a:gd fmla="*/ 2902919 w 4713748" name="connsiteX6963"/>
                <a:gd fmla="*/ 1503428 h 2722945" name="connsiteY6963"/>
                <a:gd fmla="*/ 2984312 w 4713748" name="connsiteX6964"/>
                <a:gd fmla="*/ 1419619 h 2722945" name="connsiteY6964"/>
                <a:gd fmla="*/ 2986090 w 4713748" name="connsiteX6965"/>
                <a:gd fmla="*/ 1418048 h 2722945" name="connsiteY6965"/>
                <a:gd fmla="*/ 2959469 w 4713748" name="connsiteX6966"/>
                <a:gd fmla="*/ 1446720 h 2722945" name="connsiteY6966"/>
                <a:gd fmla="*/ 2956141 w 4713748" name="connsiteX6967"/>
                <a:gd fmla="*/ 1450057 h 2722945" name="connsiteY6967"/>
                <a:gd fmla="*/ 2929530 w 4713748" name="connsiteX6968"/>
                <a:gd fmla="*/ 1478966 h 2722945" name="connsiteY6968"/>
                <a:gd fmla="*/ 2920660 w 4713748" name="connsiteX6969"/>
                <a:gd fmla="*/ 1490085 h 2722945" name="connsiteY6969"/>
                <a:gd fmla="*/ 2929530 w 4713748" name="connsiteX6970"/>
                <a:gd fmla="*/ 1478966 h 2722945" name="connsiteY6970"/>
                <a:gd fmla="*/ 2954790 w 4713748" name="connsiteX6971"/>
                <a:gd fmla="*/ 1451760 h 2722945" name="connsiteY6971"/>
                <a:gd fmla="*/ 2959469 w 4713748" name="connsiteX6972"/>
                <a:gd fmla="*/ 1446720 h 2722945" name="connsiteY6972"/>
                <a:gd fmla="*/ 2976100 w 4713748" name="connsiteX6973"/>
                <a:gd fmla="*/ 1430043 h 2722945" name="connsiteY6973"/>
                <a:gd fmla="*/ 2987166 w 4713748" name="connsiteX6974"/>
                <a:gd fmla="*/ 1417097 h 2722945" name="connsiteY6974"/>
                <a:gd fmla="*/ 2991081 w 4713748" name="connsiteX6975"/>
                <a:gd fmla="*/ 1413637 h 2722945" name="connsiteY6975"/>
                <a:gd fmla="*/ 2993841 w 4713748" name="connsiteX6976"/>
                <a:gd fmla="*/ 1412253 h 2722945" name="connsiteY6976"/>
                <a:gd fmla="*/ 2918074 w 4713748" name="connsiteX6977"/>
                <a:gd fmla="*/ 1495679 h 2722945" name="connsiteY6977"/>
                <a:gd fmla="*/ 2907063 w 4713748" name="connsiteX6978"/>
                <a:gd fmla="*/ 1507803 h 2722945" name="connsiteY6978"/>
                <a:gd fmla="*/ 2899870 w 4713748" name="connsiteX6979"/>
                <a:gd fmla="*/ 1514825 h 2722945" name="connsiteY6979"/>
                <a:gd fmla="*/ 2880743 w 4713748" name="connsiteX6980"/>
                <a:gd fmla="*/ 1536785 h 2722945" name="connsiteY6980"/>
                <a:gd fmla="*/ 2907063 w 4713748" name="connsiteX6981"/>
                <a:gd fmla="*/ 1507803 h 2722945" name="connsiteY6981"/>
                <a:gd fmla="*/ 2920660 w 4713748" name="connsiteX6982"/>
                <a:gd fmla="*/ 1494533 h 2722945" name="connsiteY6982"/>
                <a:gd fmla="*/ 2996058 w 4713748" name="connsiteX6983"/>
                <a:gd fmla="*/ 1410029 h 2722945" name="connsiteY6983"/>
                <a:gd fmla="*/ 3013799 w 4713748" name="connsiteX6984"/>
                <a:gd fmla="*/ 1392239 h 2722945" name="connsiteY6984"/>
                <a:gd fmla="*/ 3047063 w 4713748" name="connsiteX6985"/>
                <a:gd fmla="*/ 1361106 h 2722945" name="connsiteY6985"/>
                <a:gd fmla="*/ 3022669 w 4713748" name="connsiteX6986"/>
                <a:gd fmla="*/ 1385568 h 2722945" name="connsiteY6986"/>
                <a:gd fmla="*/ 3002711 w 4713748" name="connsiteX6987"/>
                <a:gd fmla="*/ 1407805 h 2722945" name="connsiteY6987"/>
                <a:gd fmla="*/ 3022669 w 4713748" name="connsiteX6988"/>
                <a:gd fmla="*/ 1385568 h 2722945" name="connsiteY6988"/>
                <a:gd fmla="*/ 3115808 w 4713748" name="connsiteX6989"/>
                <a:gd fmla="*/ 1292169 h 2722945" name="connsiteY6989"/>
                <a:gd fmla="*/ 3109155 w 4713748" name="connsiteX6990"/>
                <a:gd fmla="*/ 1301064 h 2722945" name="connsiteY6990"/>
                <a:gd fmla="*/ 2885178 w 4713748" name="connsiteX6991"/>
                <a:gd fmla="*/ 1543456 h 2722945" name="connsiteY6991"/>
                <a:gd fmla="*/ 2756558 w 4713748" name="connsiteX6992"/>
                <a:gd fmla="*/ 1688001 h 2722945" name="connsiteY6992"/>
                <a:gd fmla="*/ 2749905 w 4713748" name="connsiteX6993"/>
                <a:gd fmla="*/ 1694673 h 2722945" name="connsiteY6993"/>
                <a:gd fmla="*/ 2729947 w 4713748" name="connsiteX6994"/>
                <a:gd fmla="*/ 1716911 h 2722945" name="connsiteY6994"/>
                <a:gd fmla="*/ 2711735 w 4713748" name="connsiteX6995"/>
                <a:gd fmla="*/ 1737608 h 2722945" name="connsiteY6995"/>
                <a:gd fmla="*/ 2762786 w 4713748" name="connsiteX6996"/>
                <a:gd fmla="*/ 1703511 h 2722945" name="connsiteY6996"/>
                <a:gd fmla="*/ 2802724 w 4713748" name="connsiteX6997"/>
                <a:gd fmla="*/ 1676837 h 2722945" name="connsiteY6997"/>
                <a:gd fmla="*/ 2827130 w 4713748" name="connsiteX6998"/>
                <a:gd fmla="*/ 1659054 h 2722945" name="connsiteY6998"/>
                <a:gd fmla="*/ 2858192 w 4713748" name="connsiteX6999"/>
                <a:gd fmla="*/ 1634603 h 2722945" name="connsiteY6999"/>
                <a:gd fmla="*/ 2880380 w 4713748" name="connsiteX7000"/>
                <a:gd fmla="*/ 1619043 h 2722945" name="connsiteY7000"/>
                <a:gd fmla="*/ 2889255 w 4713748" name="connsiteX7001"/>
                <a:gd fmla="*/ 1612374 h 2722945" name="connsiteY7001"/>
                <a:gd fmla="*/ 2900349 w 4713748" name="connsiteX7002"/>
                <a:gd fmla="*/ 1603483 h 2722945" name="connsiteY7002"/>
                <a:gd fmla="*/ 2922536 w 4713748" name="connsiteX7003"/>
                <a:gd fmla="*/ 1594592 h 2722945" name="connsiteY7003"/>
                <a:gd fmla="*/ 2946942 w 4713748" name="connsiteX7004"/>
                <a:gd fmla="*/ 1576809 h 2722945" name="connsiteY7004"/>
                <a:gd fmla="*/ 2951380 w 4713748" name="connsiteX7005"/>
                <a:gd fmla="*/ 1574586 h 2722945" name="connsiteY7005"/>
                <a:gd fmla="*/ 2962474 w 4713748" name="connsiteX7006"/>
                <a:gd fmla="*/ 1565695 h 2722945" name="connsiteY7006"/>
                <a:gd fmla="*/ 2997974 w 4713748" name="connsiteX7007"/>
                <a:gd fmla="*/ 1539020 h 2722945" name="connsiteY7007"/>
                <a:gd fmla="*/ 3115567 w 4713748" name="connsiteX7008"/>
                <a:gd fmla="*/ 1465666 h 2722945" name="connsiteY7008"/>
                <a:gd fmla="*/ 3113349 w 4713748" name="connsiteX7009"/>
                <a:gd fmla="*/ 1467889 h 2722945" name="connsiteY7009"/>
                <a:gd fmla="*/ 3102255 w 4713748" name="connsiteX7010"/>
                <a:gd fmla="*/ 1476781 h 2722945" name="connsiteY7010"/>
                <a:gd fmla="*/ 3104474 w 4713748" name="connsiteX7011"/>
                <a:gd fmla="*/ 1474558 h 2722945" name="connsiteY7011"/>
                <a:gd fmla="*/ 3102324 w 4713748" name="connsiteX7012"/>
                <a:gd fmla="*/ 1475982 h 2722945" name="connsiteY7012"/>
                <a:gd fmla="*/ 3097595 w 4713748" name="connsiteX7013"/>
                <a:gd fmla="*/ 1479115 h 2722945" name="connsiteY7013"/>
                <a:gd fmla="*/ 3084505 w 4713748" name="connsiteX7014"/>
                <a:gd fmla="*/ 1485672 h 2722945" name="connsiteY7014"/>
                <a:gd fmla="*/ 3060099 w 4713748" name="connsiteX7015"/>
                <a:gd fmla="*/ 1501232 h 2722945" name="connsiteY7015"/>
                <a:gd fmla="*/ 3029036 w 4713748" name="connsiteX7016"/>
                <a:gd fmla="*/ 1523460 h 2722945" name="connsiteY7016"/>
                <a:gd fmla="*/ 3015724 w 4713748" name="connsiteX7017"/>
                <a:gd fmla="*/ 1532352 h 2722945" name="connsiteY7017"/>
                <a:gd fmla="*/ 3029036 w 4713748" name="connsiteX7018"/>
                <a:gd fmla="*/ 1523460 h 2722945" name="connsiteY7018"/>
                <a:gd fmla="*/ 3059925 w 4713748" name="connsiteX7019"/>
                <a:gd fmla="*/ 1503767 h 2722945" name="connsiteY7019"/>
                <a:gd fmla="*/ 3072108 w 4713748" name="connsiteX7020"/>
                <a:gd fmla="*/ 1496000 h 2722945" name="connsiteY7020"/>
                <a:gd fmla="*/ 3046440 w 4713748" name="connsiteX7021"/>
                <a:gd fmla="*/ 1513006 h 2722945" name="connsiteY7021"/>
                <a:gd fmla="*/ 2966911 w 4713748" name="connsiteX7022"/>
                <a:gd fmla="*/ 1565695 h 2722945" name="connsiteY7022"/>
                <a:gd fmla="*/ 3015724 w 4713748" name="connsiteX7023"/>
                <a:gd fmla="*/ 1534575 h 2722945" name="connsiteY7023"/>
                <a:gd fmla="*/ 3108911 w 4713748" name="connsiteX7024"/>
                <a:gd fmla="*/ 1472335 h 2722945" name="connsiteY7024"/>
                <a:gd fmla="*/ 3131099 w 4713748" name="connsiteX7025"/>
                <a:gd fmla="*/ 1458998 h 2722945" name="connsiteY7025"/>
                <a:gd fmla="*/ 3168817 w 4713748" name="connsiteX7026"/>
                <a:gd fmla="*/ 1436769 h 2722945" name="connsiteY7026"/>
                <a:gd fmla="*/ 3139974 w 4713748" name="connsiteX7027"/>
                <a:gd fmla="*/ 1456775 h 2722945" name="connsiteY7027"/>
                <a:gd fmla="*/ 3115567 w 4713748" name="connsiteX7028"/>
                <a:gd fmla="*/ 1472335 h 2722945" name="connsiteY7028"/>
                <a:gd fmla="*/ 3139974 w 4713748" name="connsiteX7029"/>
                <a:gd fmla="*/ 1456775 h 2722945" name="connsiteY7029"/>
                <a:gd fmla="*/ 3250911 w 4713748" name="connsiteX7030"/>
                <a:gd fmla="*/ 1387867 h 2722945" name="connsiteY7030"/>
                <a:gd fmla="*/ 3244255 w 4713748" name="connsiteX7031"/>
                <a:gd fmla="*/ 1394535 h 2722945" name="connsiteY7031"/>
                <a:gd fmla="*/ 2971349 w 4713748" name="connsiteX7032"/>
                <a:gd fmla="*/ 1574586 h 2722945" name="connsiteY7032"/>
                <a:gd fmla="*/ 2811599 w 4713748" name="connsiteX7033"/>
                <a:gd fmla="*/ 1681283 h 2722945" name="connsiteY7033"/>
                <a:gd fmla="*/ 2802724 w 4713748" name="connsiteX7034"/>
                <a:gd fmla="*/ 1687951 h 2722945" name="connsiteY7034"/>
                <a:gd fmla="*/ 2778317 w 4713748" name="connsiteX7035"/>
                <a:gd fmla="*/ 1703511 h 2722945" name="connsiteY7035"/>
                <a:gd fmla="*/ 2738380 w 4713748" name="connsiteX7036"/>
                <a:gd fmla="*/ 1732408 h 2722945" name="connsiteY7036"/>
                <a:gd fmla="*/ 2720630 w 4713748" name="connsiteX7037"/>
                <a:gd fmla="*/ 1745745 h 2722945" name="connsiteY7037"/>
                <a:gd fmla="*/ 2687349 w 4713748" name="connsiteX7038"/>
                <a:gd fmla="*/ 1770196 h 2722945" name="connsiteY7038"/>
                <a:gd fmla="*/ 2685130 w 4713748" name="connsiteX7039"/>
                <a:gd fmla="*/ 1774642 h 2722945" name="connsiteY7039"/>
                <a:gd fmla="*/ 2679027 w 4713748" name="connsiteX7040"/>
                <a:gd fmla="*/ 1778719 h 2722945" name="connsiteY7040"/>
                <a:gd fmla="*/ 2674230 w 4713748" name="connsiteX7041"/>
                <a:gd fmla="*/ 1785570 h 2722945" name="connsiteY7041"/>
                <a:gd fmla="*/ 2656766 w 4713748" name="connsiteX7042"/>
                <a:gd fmla="*/ 1803638 h 2722945" name="connsiteY7042"/>
                <a:gd fmla="*/ 2656766 w 4713748" name="connsiteX7043"/>
                <a:gd fmla="*/ 1808086 h 2722945" name="connsiteY7043"/>
                <a:gd fmla="*/ 2650113 w 4713748" name="connsiteX7044"/>
                <a:gd fmla="*/ 1814757 h 2722945" name="connsiteY7044"/>
                <a:gd fmla="*/ 2649594 w 4713748" name="connsiteX7045"/>
                <a:gd fmla="*/ 1815408 h 2722945" name="connsiteY7045"/>
                <a:gd fmla="*/ 2652336 w 4713748" name="connsiteX7046"/>
                <a:gd fmla="*/ 1814491 h 2722945" name="connsiteY7046"/>
                <a:gd fmla="*/ 2654554 w 4713748" name="connsiteX7047"/>
                <a:gd fmla="*/ 1814491 h 2722945" name="connsiteY7047"/>
                <a:gd fmla="*/ 2661208 w 4713748" name="connsiteX7048"/>
                <a:gd fmla="*/ 1812268 h 2722945" name="connsiteY7048"/>
                <a:gd fmla="*/ 2661208 w 4713748" name="connsiteX7049"/>
                <a:gd fmla="*/ 1814491 h 2722945" name="connsiteY7049"/>
                <a:gd fmla="*/ 2672297 w 4713748" name="connsiteX7050"/>
                <a:gd fmla="*/ 1805599 h 2722945" name="connsiteY7050"/>
                <a:gd fmla="*/ 2683386 w 4713748" name="connsiteX7051"/>
                <a:gd fmla="*/ 1801153 h 2722945" name="connsiteY7051"/>
                <a:gd fmla="*/ 2725526 w 4713748" name="connsiteX7052"/>
                <a:gd fmla="*/ 1783369 h 2722945" name="connsiteY7052"/>
                <a:gd fmla="*/ 2783190 w 4713748" name="connsiteX7053"/>
                <a:gd fmla="*/ 1756692 h 2722945" name="connsiteY7053"/>
                <a:gd fmla="*/ 2827548 w 4713748" name="connsiteX7054"/>
                <a:gd fmla="*/ 1734462 h 2722945" name="connsiteY7054"/>
                <a:gd fmla="*/ 2851944 w 4713748" name="connsiteX7055"/>
                <a:gd fmla="*/ 1718901 h 2722945" name="connsiteY7055"/>
                <a:gd fmla="*/ 2887430 w 4713748" name="connsiteX7056"/>
                <a:gd fmla="*/ 1701117 h 2722945" name="connsiteY7056"/>
                <a:gd fmla="*/ 2909609 w 4713748" name="connsiteX7057"/>
                <a:gd fmla="*/ 1687779 h 2722945" name="connsiteY7057"/>
                <a:gd fmla="*/ 2918480 w 4713748" name="connsiteX7058"/>
                <a:gd fmla="*/ 1681109 h 2722945" name="connsiteY7058"/>
                <a:gd fmla="*/ 2931788 w 4713748" name="connsiteX7059"/>
                <a:gd fmla="*/ 1674440 h 2722945" name="connsiteY7059"/>
                <a:gd fmla="*/ 2953966 w 4713748" name="connsiteX7060"/>
                <a:gd fmla="*/ 1667771 h 2722945" name="connsiteY7060"/>
                <a:gd fmla="*/ 2980581 w 4713748" name="connsiteX7061"/>
                <a:gd fmla="*/ 1654433 h 2722945" name="connsiteY7061"/>
                <a:gd fmla="*/ 2985016 w 4713748" name="connsiteX7062"/>
                <a:gd fmla="*/ 1652210 h 2722945" name="connsiteY7062"/>
                <a:gd fmla="*/ 2998324 w 4713748" name="connsiteX7063"/>
                <a:gd fmla="*/ 1645541 h 2722945" name="connsiteY7063"/>
                <a:gd fmla="*/ 3036027 w 4713748" name="connsiteX7064"/>
                <a:gd fmla="*/ 1623311 h 2722945" name="connsiteY7064"/>
                <a:gd fmla="*/ 3160228 w 4713748" name="connsiteX7065"/>
                <a:gd fmla="*/ 1565512 h 2722945" name="connsiteY7065"/>
                <a:gd fmla="*/ 3162446 w 4713748" name="connsiteX7066"/>
                <a:gd fmla="*/ 1565512 h 2722945" name="connsiteY7066"/>
                <a:gd fmla="*/ 3158010 w 4713748" name="connsiteX7067"/>
                <a:gd fmla="*/ 1567735 h 2722945" name="connsiteY7067"/>
                <a:gd fmla="*/ 3156624 w 4713748" name="connsiteX7068"/>
                <a:gd fmla="*/ 1568568 h 2722945" name="connsiteY7068"/>
                <a:gd fmla="*/ 3147230 w 4713748" name="connsiteX7069"/>
                <a:gd fmla="*/ 1574218 h 2722945" name="connsiteY7069"/>
                <a:gd fmla="*/ 3146712 w 4713748" name="connsiteX7070"/>
                <a:gd fmla="*/ 1574474 h 2722945" name="connsiteY7070"/>
                <a:gd fmla="*/ 3126960 w 4713748" name="connsiteX7071"/>
                <a:gd fmla="*/ 1581073 h 2722945" name="connsiteY7071"/>
                <a:gd fmla="*/ 3102563 w 4713748" name="connsiteX7072"/>
                <a:gd fmla="*/ 1592188 h 2722945" name="connsiteY7072"/>
                <a:gd fmla="*/ 3067077 w 4713748" name="connsiteX7073"/>
                <a:gd fmla="*/ 1612195 h 2722945" name="connsiteY7073"/>
                <a:gd fmla="*/ 3053770 w 4713748" name="connsiteX7074"/>
                <a:gd fmla="*/ 1618865 h 2722945" name="connsiteY7074"/>
                <a:gd fmla="*/ 3067077 w 4713748" name="connsiteX7075"/>
                <a:gd fmla="*/ 1612195 h 2722945" name="connsiteY7075"/>
                <a:gd fmla="*/ 3100761 w 4713748" name="connsiteX7076"/>
                <a:gd fmla="*/ 1596252 h 2722945" name="connsiteY7076"/>
                <a:gd fmla="*/ 3145288 w 4713748" name="connsiteX7077"/>
                <a:gd fmla="*/ 1575177 h 2722945" name="connsiteY7077"/>
                <a:gd fmla="*/ 3132782 w 4713748" name="connsiteX7078"/>
                <a:gd fmla="*/ 1581351 h 2722945" name="connsiteY7078"/>
                <a:gd fmla="*/ 3002759 w 4713748" name="connsiteX7079"/>
                <a:gd fmla="*/ 1645541 h 2722945" name="connsiteY7079"/>
                <a:gd fmla="*/ 3053770 w 4713748" name="connsiteX7080"/>
                <a:gd fmla="*/ 1621088 h 2722945" name="connsiteY7080"/>
                <a:gd fmla="*/ 3153574 w 4713748" name="connsiteX7081"/>
                <a:gd fmla="*/ 1572181 h 2722945" name="connsiteY7081"/>
                <a:gd fmla="*/ 3177971 w 4713748" name="connsiteX7082"/>
                <a:gd fmla="*/ 1561066 h 2722945" name="connsiteY7082"/>
                <a:gd fmla="*/ 3217892 w 4713748" name="connsiteX7083"/>
                <a:gd fmla="*/ 1543281 h 2722945" name="connsiteY7083"/>
                <a:gd fmla="*/ 3186842 w 4713748" name="connsiteX7084"/>
                <a:gd fmla="*/ 1558843 h 2722945" name="connsiteY7084"/>
                <a:gd fmla="*/ 3160228 w 4713748" name="connsiteX7085"/>
                <a:gd fmla="*/ 1572181 h 2722945" name="connsiteY7085"/>
                <a:gd fmla="*/ 3186842 w 4713748" name="connsiteX7086"/>
                <a:gd fmla="*/ 1558843 h 2722945" name="connsiteY7086"/>
                <a:gd fmla="*/ 3281968 w 4713748" name="connsiteX7087"/>
                <a:gd fmla="*/ 1513826 h 2722945" name="connsiteY7087"/>
                <a:gd fmla="*/ 3298264 w 4713748" name="connsiteX7088"/>
                <a:gd fmla="*/ 1506152 h 2722945" name="connsiteY7088"/>
                <a:gd fmla="*/ 3286608 w 4713748" name="connsiteX7089"/>
                <a:gd fmla="*/ 1492158 h 2722945" name="connsiteY7089"/>
                <a:gd fmla="*/ 3283230 w 4713748" name="connsiteX7090"/>
                <a:gd fmla="*/ 1483758 h 2722945" name="connsiteY7090"/>
                <a:gd fmla="*/ 3285498 w 4713748" name="connsiteX7091"/>
                <a:gd fmla="*/ 1487162 h 2722945" name="connsiteY7091"/>
                <a:gd fmla="*/ 3295486 w 4713748" name="connsiteX7092"/>
                <a:gd fmla="*/ 1498820 h 2722945" name="connsiteY7092"/>
                <a:gd fmla="*/ 3300480 w 4713748" name="connsiteX7093"/>
                <a:gd fmla="*/ 1504648 h 2722945" name="connsiteY7093"/>
                <a:gd fmla="*/ 3300761 w 4713748" name="connsiteX7094"/>
                <a:gd fmla="*/ 1504976 h 2722945" name="connsiteY7094"/>
                <a:gd fmla="*/ 3304389 w 4713748" name="connsiteX7095"/>
                <a:gd fmla="*/ 1503267 h 2722945" name="connsiteY7095"/>
                <a:gd fmla="*/ 3301649 w 4713748" name="connsiteX7096"/>
                <a:gd fmla="*/ 1506013 h 2722945" name="connsiteY7096"/>
                <a:gd fmla="*/ 3312340 w 4713748" name="connsiteX7097"/>
                <a:gd fmla="*/ 1518492 h 2722945" name="connsiteY7097"/>
                <a:gd fmla="*/ 3335437 w 4713748" name="connsiteX7098"/>
                <a:gd fmla="*/ 1545450 h 2722945" name="connsiteY7098"/>
                <a:gd fmla="*/ 3355412 w 4713748" name="connsiteX7099"/>
                <a:gd fmla="*/ 1567654 h 2722945" name="connsiteY7099"/>
                <a:gd fmla="*/ 3356522 w 4713748" name="connsiteX7100"/>
                <a:gd fmla="*/ 1569042 h 2722945" name="connsiteY7100"/>
                <a:gd fmla="*/ 3362116 w 4713748" name="connsiteX7101"/>
                <a:gd fmla="*/ 1576039 h 2722945" name="connsiteY7101"/>
                <a:gd fmla="*/ 3361793 w 4713748" name="connsiteX7102"/>
                <a:gd fmla="*/ 1576259 h 2722945" name="connsiteY7102"/>
                <a:gd fmla="*/ 3360048 w 4713748" name="connsiteX7103"/>
                <a:gd fmla="*/ 1580499 h 2722945" name="connsiteY7103"/>
                <a:gd fmla="*/ 3355412 w 4713748" name="connsiteX7104"/>
                <a:gd fmla="*/ 1574316 h 2722945" name="connsiteY7104"/>
                <a:gd fmla="*/ 3342095 w 4713748" name="connsiteX7105"/>
                <a:gd fmla="*/ 1558772 h 2722945" name="connsiteY7105"/>
                <a:gd fmla="*/ 3299742 w 4713748" name="connsiteX7106"/>
                <a:gd fmla="*/ 1507925 h 2722945" name="connsiteY7106"/>
                <a:gd fmla="*/ 3297736 w 4713748" name="connsiteX7107"/>
                <a:gd fmla="*/ 1509936 h 2722945" name="connsiteY7107"/>
                <a:gd fmla="*/ 3004977 w 4713748" name="connsiteX7108"/>
                <a:gd fmla="*/ 1654433 h 2722945" name="connsiteY7108"/>
                <a:gd fmla="*/ 2834201 w 4713748" name="connsiteX7109"/>
                <a:gd fmla="*/ 1741131 h 2722945" name="connsiteY7109"/>
                <a:gd fmla="*/ 2825330 w 4713748" name="connsiteX7110"/>
                <a:gd fmla="*/ 1745577 h 2722945" name="connsiteY7110"/>
                <a:gd fmla="*/ 2798716 w 4713748" name="connsiteX7111"/>
                <a:gd fmla="*/ 1758916 h 2722945" name="connsiteY7111"/>
                <a:gd fmla="*/ 2754358 w 4713748" name="connsiteX7112"/>
                <a:gd fmla="*/ 1781146 h 2722945" name="connsiteY7112"/>
                <a:gd fmla="*/ 2734397 w 4713748" name="connsiteX7113"/>
                <a:gd fmla="*/ 1794484 h 2722945" name="connsiteY7113"/>
                <a:gd fmla="*/ 2701129 w 4713748" name="connsiteX7114"/>
                <a:gd fmla="*/ 1812268 h 2722945" name="connsiteY7114"/>
                <a:gd fmla="*/ 2698912 w 4713748" name="connsiteX7115"/>
                <a:gd fmla="*/ 1816714 h 2722945" name="connsiteY7115"/>
                <a:gd fmla="*/ 2690040 w 4713748" name="connsiteX7116"/>
                <a:gd fmla="*/ 1821160 h 2722945" name="connsiteY7116"/>
                <a:gd fmla="*/ 2678951 w 4713748" name="connsiteX7117"/>
                <a:gd fmla="*/ 1827830 h 2722945" name="connsiteY7117"/>
                <a:gd fmla="*/ 2642892 w 4713748" name="connsiteX7118"/>
                <a:gd fmla="*/ 1843544 h 2722945" name="connsiteY7118"/>
                <a:gd fmla="*/ 2644967 w 4713748" name="connsiteX7119"/>
                <a:gd fmla="*/ 1845618 h 2722945" name="connsiteY7119"/>
                <a:gd fmla="*/ 2647187 w 4713748" name="connsiteX7120"/>
                <a:gd fmla="*/ 1845618 h 2722945" name="connsiteY7120"/>
                <a:gd fmla="*/ 2651627 w 4713748" name="connsiteX7121"/>
                <a:gd fmla="*/ 1843400 h 2722945" name="connsiteY7121"/>
                <a:gd fmla="*/ 2651627 w 4713748" name="connsiteX7122"/>
                <a:gd fmla="*/ 1845618 h 2722945" name="connsiteY7122"/>
                <a:gd fmla="*/ 2664946 w 4713748" name="connsiteX7123"/>
                <a:gd fmla="*/ 1841182 h 2722945" name="connsiteY7123"/>
                <a:gd fmla="*/ 2676046 w 4713748" name="connsiteX7124"/>
                <a:gd fmla="*/ 1836745 h 2722945" name="connsiteY7124"/>
                <a:gd fmla="*/ 2720443 w 4713748" name="connsiteX7125"/>
                <a:gd fmla="*/ 1825653 h 2722945" name="connsiteY7125"/>
                <a:gd fmla="*/ 2780380 w 4713748" name="connsiteX7126"/>
                <a:gd fmla="*/ 1805687 h 2722945" name="connsiteY7126"/>
                <a:gd fmla="*/ 2826998 w 4713748" name="connsiteX7127"/>
                <a:gd fmla="*/ 1792377 h 2722945" name="connsiteY7127"/>
                <a:gd fmla="*/ 2853636 w 4713748" name="connsiteX7128"/>
                <a:gd fmla="*/ 1781285 h 2722945" name="connsiteY7128"/>
                <a:gd fmla="*/ 2891374 w 4713748" name="connsiteX7129"/>
                <a:gd fmla="*/ 1767975 h 2722945" name="connsiteY7129"/>
                <a:gd fmla="*/ 2918013 w 4713748" name="connsiteX7130"/>
                <a:gd fmla="*/ 1759101 h 2722945" name="connsiteY7130"/>
                <a:gd fmla="*/ 2926892 w 4713748" name="connsiteX7131"/>
                <a:gd fmla="*/ 1754664 h 2722945" name="connsiteY7131"/>
                <a:gd fmla="*/ 2940211 w 4713748" name="connsiteX7132"/>
                <a:gd fmla="*/ 1750227 h 2722945" name="connsiteY7132"/>
                <a:gd fmla="*/ 2964630 w 4713748" name="connsiteX7133"/>
                <a:gd fmla="*/ 1745791 h 2722945" name="connsiteY7133"/>
                <a:gd fmla="*/ 2993489 w 4713748" name="connsiteX7134"/>
                <a:gd fmla="*/ 1736917 h 2722945" name="connsiteY7134"/>
                <a:gd fmla="*/ 2995708 w 4713748" name="connsiteX7135"/>
                <a:gd fmla="*/ 1734699 h 2722945" name="connsiteY7135"/>
                <a:gd fmla="*/ 3009028 w 4713748" name="connsiteX7136"/>
                <a:gd fmla="*/ 1730262 h 2722945" name="connsiteY7136"/>
                <a:gd fmla="*/ 3051205 w 4713748" name="connsiteX7137"/>
                <a:gd fmla="*/ 1714733 h 2722945" name="connsiteY7137"/>
                <a:gd fmla="*/ 3184398 w 4713748" name="connsiteX7138"/>
                <a:gd fmla="*/ 1677021 h 2722945" name="connsiteY7138"/>
                <a:gd fmla="*/ 3179959 w 4713748" name="connsiteX7139"/>
                <a:gd fmla="*/ 1679239 h 2722945" name="connsiteY7139"/>
                <a:gd fmla="*/ 3166639 w 4713748" name="connsiteX7140"/>
                <a:gd fmla="*/ 1683676 h 2722945" name="connsiteY7140"/>
                <a:gd fmla="*/ 3171079 w 4713748" name="connsiteX7141"/>
                <a:gd fmla="*/ 1681457 h 2722945" name="connsiteY7141"/>
                <a:gd fmla="*/ 3168617 w 4713748" name="connsiteX7142"/>
                <a:gd fmla="*/ 1682255 h 2722945" name="connsiteY7142"/>
                <a:gd fmla="*/ 3156069 w 4713748" name="connsiteX7143"/>
                <a:gd fmla="*/ 1686317 h 2722945" name="connsiteY7143"/>
                <a:gd fmla="*/ 3148880 w 4713748" name="connsiteX7144"/>
                <a:gd fmla="*/ 1688113 h 2722945" name="connsiteY7144"/>
                <a:gd fmla="*/ 3125574 w 4713748" name="connsiteX7145"/>
                <a:gd fmla="*/ 1695876 h 2722945" name="connsiteY7145"/>
                <a:gd fmla="*/ 3119155 w 4713748" name="connsiteX7146"/>
                <a:gd fmla="*/ 1697783 h 2722945" name="connsiteY7146"/>
                <a:gd fmla="*/ 3084504 w 4713748" name="connsiteX7147"/>
                <a:gd fmla="*/ 1708078 h 2722945" name="connsiteY7147"/>
                <a:gd fmla="*/ 3071184 w 4713748" name="connsiteX7148"/>
                <a:gd fmla="*/ 1712515 h 2722945" name="connsiteY7148"/>
                <a:gd fmla="*/ 3084504 w 4713748" name="connsiteX7149"/>
                <a:gd fmla="*/ 1708078 h 2722945" name="connsiteY7149"/>
                <a:gd fmla="*/ 3122242 w 4713748" name="connsiteX7150"/>
                <a:gd fmla="*/ 1696986 h 2722945" name="connsiteY7150"/>
                <a:gd fmla="*/ 3125574 w 4713748" name="connsiteX7151"/>
                <a:gd fmla="*/ 1695876 h 2722945" name="connsiteY7151"/>
                <a:gd fmla="*/ 3137309 w 4713748" name="connsiteX7152"/>
                <a:gd fmla="*/ 1692390 h 2722945" name="connsiteY7152"/>
                <a:gd fmla="*/ 3104587 w 4713748" name="connsiteX7153"/>
                <a:gd fmla="*/ 1702983 h 2722945" name="connsiteY7153"/>
                <a:gd fmla="*/ 3013467 w 4713748" name="connsiteX7154"/>
                <a:gd fmla="*/ 1732480 h 2722945" name="connsiteY7154"/>
                <a:gd fmla="*/ 3068965 w 4713748" name="connsiteX7155"/>
                <a:gd fmla="*/ 1714733 h 2722945" name="connsiteY7155"/>
                <a:gd fmla="*/ 3175519 w 4713748" name="connsiteX7156"/>
                <a:gd fmla="*/ 1681457 h 2722945" name="connsiteY7156"/>
                <a:gd fmla="*/ 3199937 w 4713748" name="connsiteX7157"/>
                <a:gd fmla="*/ 1674802 h 2722945" name="connsiteY7157"/>
                <a:gd fmla="*/ 3238760 w 4713748" name="connsiteX7158"/>
                <a:gd fmla="*/ 1666634 h 2722945" name="connsiteY7158"/>
                <a:gd fmla="*/ 3211037 w 4713748" name="connsiteX7159"/>
                <a:gd fmla="*/ 1674802 h 2722945" name="connsiteY7159"/>
                <a:gd fmla="*/ 3182178 w 4713748" name="connsiteX7160"/>
                <a:gd fmla="*/ 1683676 h 2722945" name="connsiteY7160"/>
                <a:gd fmla="*/ 3211037 w 4713748" name="connsiteX7161"/>
                <a:gd fmla="*/ 1674802 h 2722945" name="connsiteY7161"/>
                <a:gd fmla="*/ 3242115 w 4713748" name="connsiteX7162"/>
                <a:gd fmla="*/ 1665929 h 2722945" name="connsiteY7162"/>
                <a:gd fmla="*/ 3238760 w 4713748" name="connsiteX7163"/>
                <a:gd fmla="*/ 1666634 h 2722945" name="connsiteY7163"/>
                <a:gd fmla="*/ 3240450 w 4713748" name="connsiteX7164"/>
                <a:gd fmla="*/ 1666137 h 2722945" name="connsiteY7164"/>
                <a:gd fmla="*/ 3310931 w 4713748" name="connsiteX7165"/>
                <a:gd fmla="*/ 1645478 h 2722945" name="connsiteY7165"/>
                <a:gd fmla="*/ 3333872 w 4713748" name="connsiteX7166"/>
                <a:gd fmla="*/ 1639681 h 2722945" name="connsiteY7166"/>
                <a:gd fmla="*/ 3333662 w 4713748" name="connsiteX7167"/>
                <a:gd fmla="*/ 1637226 h 2722945" name="connsiteY7167"/>
                <a:gd fmla="*/ 3334974 w 4713748" name="connsiteX7168"/>
                <a:gd fmla="*/ 1639403 h 2722945" name="connsiteY7168"/>
                <a:gd fmla="*/ 3335350 w 4713748" name="connsiteX7169"/>
                <a:gd fmla="*/ 1639308 h 2722945" name="connsiteY7169"/>
                <a:gd fmla="*/ 3335017 w 4713748" name="connsiteX7170"/>
                <a:gd fmla="*/ 1639474 h 2722945" name="connsiteY7170"/>
                <a:gd fmla="*/ 3342858 w 4713748" name="connsiteX7171"/>
                <a:gd fmla="*/ 1652483 h 2722945" name="connsiteY7171"/>
                <a:gd fmla="*/ 3370949 w 4713748" name="connsiteX7172"/>
                <a:gd fmla="*/ 1680898 h 2722945" name="connsiteY7172"/>
                <a:gd fmla="*/ 3396854 w 4713748" name="connsiteX7173"/>
                <a:gd fmla="*/ 1709626 h 2722945" name="connsiteY7173"/>
                <a:gd fmla="*/ 3399456 w 4713748" name="connsiteX7174"/>
                <a:gd fmla="*/ 1710457 h 2722945" name="connsiteY7174"/>
                <a:gd fmla="*/ 3397583 w 4713748" name="connsiteX7175"/>
                <a:gd fmla="*/ 1714206 h 2722945" name="connsiteY7175"/>
                <a:gd fmla="*/ 3386485 w 4713748" name="connsiteX7176"/>
                <a:gd fmla="*/ 1703103 h 2722945" name="connsiteY7176"/>
                <a:gd fmla="*/ 3366510 w 4713748" name="connsiteX7177"/>
                <a:gd fmla="*/ 1680898 h 2722945" name="connsiteY7177"/>
                <a:gd fmla="*/ 3342095 w 4713748" name="connsiteX7178"/>
                <a:gd fmla="*/ 1654253 h 2722945" name="connsiteY7178"/>
                <a:gd fmla="*/ 3334292 w 4713748" name="connsiteX7179"/>
                <a:gd fmla="*/ 1644573 h 2722945" name="connsiteY7179"/>
                <a:gd fmla="*/ 3333903 w 4713748" name="connsiteX7180"/>
                <a:gd fmla="*/ 1640031 h 2722945" name="connsiteY7180"/>
                <a:gd fmla="*/ 3326470 w 4713748" name="connsiteX7181"/>
                <a:gd fmla="*/ 1643745 h 2722945" name="connsiteY7181"/>
                <a:gd fmla="*/ 3015687 w 4713748" name="connsiteX7182"/>
                <a:gd fmla="*/ 1741354 h 2722945" name="connsiteY7182"/>
                <a:gd fmla="*/ 2833657 w 4713748" name="connsiteX7183"/>
                <a:gd fmla="*/ 1799032 h 2722945" name="connsiteY7183"/>
                <a:gd fmla="*/ 2824778 w 4713748" name="connsiteX7184"/>
                <a:gd fmla="*/ 1803469 h 2722945" name="connsiteY7184"/>
                <a:gd fmla="*/ 2798139 w 4713748" name="connsiteX7185"/>
                <a:gd fmla="*/ 1812342 h 2722945" name="connsiteY7185"/>
                <a:gd fmla="*/ 2749302 w 4713748" name="connsiteX7186"/>
                <a:gd fmla="*/ 1827871 h 2722945" name="connsiteY7186"/>
                <a:gd fmla="*/ 2729323 w 4713748" name="connsiteX7187"/>
                <a:gd fmla="*/ 1836745 h 2722945" name="connsiteY7187"/>
                <a:gd fmla="*/ 2691585 w 4713748" name="connsiteX7188"/>
                <a:gd fmla="*/ 1850055 h 2722945" name="connsiteY7188"/>
                <a:gd fmla="*/ 2689365 w 4713748" name="connsiteX7189"/>
                <a:gd fmla="*/ 1854492 h 2722945" name="connsiteY7189"/>
                <a:gd fmla="*/ 2680485 w 4713748" name="connsiteX7190"/>
                <a:gd fmla="*/ 1856710 h 2722945" name="connsiteY7190"/>
                <a:gd fmla="*/ 2667166 w 4713748" name="connsiteX7191"/>
                <a:gd fmla="*/ 1861147 h 2722945" name="connsiteY7191"/>
                <a:gd fmla="*/ 2649928 w 4713748" name="connsiteX7192"/>
                <a:gd fmla="*/ 1866171 h 2722945" name="connsiteY7192"/>
                <a:gd fmla="*/ 2651832 w 4713748" name="connsiteX7193"/>
                <a:gd fmla="*/ 1865981 h 2722945" name="connsiteY7193"/>
                <a:gd fmla="*/ 2651832 w 4713748" name="connsiteX7194"/>
                <a:gd fmla="*/ 1868201 h 2722945" name="connsiteY7194"/>
                <a:gd fmla="*/ 2654050 w 4713748" name="connsiteX7195"/>
                <a:gd fmla="*/ 1868201 h 2722945" name="connsiteY7195"/>
                <a:gd fmla="*/ 2660704 w 4713748" name="connsiteX7196"/>
                <a:gd fmla="*/ 1865981 h 2722945" name="connsiteY7196"/>
                <a:gd fmla="*/ 2658486 w 4713748" name="connsiteX7197"/>
                <a:gd fmla="*/ 1868201 h 2722945" name="connsiteY7197"/>
                <a:gd fmla="*/ 2674012 w 4713748" name="connsiteX7198"/>
                <a:gd fmla="*/ 1865981 h 2722945" name="connsiteY7198"/>
                <a:gd fmla="*/ 2685103 w 4713748" name="connsiteX7199"/>
                <a:gd fmla="*/ 1863760 h 2722945" name="connsiteY7199"/>
                <a:gd fmla="*/ 2729465 w 4713748" name="connsiteX7200"/>
                <a:gd fmla="*/ 1859319 h 2722945" name="connsiteY7200"/>
                <a:gd fmla="*/ 2791571 w 4713748" name="connsiteX7201"/>
                <a:gd fmla="*/ 1848217 h 2722945" name="connsiteY7201"/>
                <a:gd fmla="*/ 2840369 w 4713748" name="connsiteX7202"/>
                <a:gd fmla="*/ 1841556 h 2722945" name="connsiteY7202"/>
                <a:gd fmla="*/ 2869204 w 4713748" name="connsiteX7203"/>
                <a:gd fmla="*/ 1834895 h 2722945" name="connsiteY7203"/>
                <a:gd fmla="*/ 2906912 w 4713748" name="connsiteX7204"/>
                <a:gd fmla="*/ 1826013 h 2722945" name="connsiteY7204"/>
                <a:gd fmla="*/ 2933529 w 4713748" name="connsiteX7205"/>
                <a:gd fmla="*/ 1819352 h 2722945" name="connsiteY7205"/>
                <a:gd fmla="*/ 2944619 w 4713748" name="connsiteX7206"/>
                <a:gd fmla="*/ 1817131 h 2722945" name="connsiteY7206"/>
                <a:gd fmla="*/ 2957928 w 4713748" name="connsiteX7207"/>
                <a:gd fmla="*/ 1814911 h 2722945" name="connsiteY7207"/>
                <a:gd fmla="*/ 2982327 w 4713748" name="connsiteX7208"/>
                <a:gd fmla="*/ 1814911 h 2722945" name="connsiteY7208"/>
                <a:gd fmla="*/ 3011162 w 4713748" name="connsiteX7209"/>
                <a:gd fmla="*/ 1808249 h 2722945" name="connsiteY7209"/>
                <a:gd fmla="*/ 3015598 w 4713748" name="connsiteX7210"/>
                <a:gd fmla="*/ 1808249 h 2722945" name="connsiteY7210"/>
                <a:gd fmla="*/ 3028907 w 4713748" name="connsiteX7211"/>
                <a:gd fmla="*/ 1806029 h 2722945" name="connsiteY7211"/>
                <a:gd fmla="*/ 3071050 w 4713748" name="connsiteX7212"/>
                <a:gd fmla="*/ 1794927 h 2722945" name="connsiteY7212"/>
                <a:gd fmla="*/ 3184901 w 4713748" name="connsiteX7213"/>
                <a:gd fmla="*/ 1779314 h 2722945" name="connsiteY7213"/>
                <a:gd fmla="*/ 3198829 w 4713748" name="connsiteX7214"/>
                <a:gd fmla="*/ 1778049 h 2722945" name="connsiteY7214"/>
                <a:gd fmla="*/ 3190827 w 4713748" name="connsiteX7215"/>
                <a:gd fmla="*/ 1779384 h 2722945" name="connsiteY7215"/>
                <a:gd fmla="*/ 3170865 w 4713748" name="connsiteX7216"/>
                <a:gd fmla="*/ 1781604 h 2722945" name="connsiteY7216"/>
                <a:gd fmla="*/ 3144247 w 4713748" name="connsiteX7217"/>
                <a:gd fmla="*/ 1786045 h 2722945" name="connsiteY7217"/>
                <a:gd fmla="*/ 3106540 w 4713748" name="connsiteX7218"/>
                <a:gd fmla="*/ 1792706 h 2722945" name="connsiteY7218"/>
                <a:gd fmla="*/ 3091013 w 4713748" name="connsiteX7219"/>
                <a:gd fmla="*/ 1794927 h 2722945" name="connsiteY7219"/>
                <a:gd fmla="*/ 3106540 w 4713748" name="connsiteX7220"/>
                <a:gd fmla="*/ 1792706 h 2722945" name="connsiteY7220"/>
                <a:gd fmla="*/ 3190827 w 4713748" name="connsiteX7221"/>
                <a:gd fmla="*/ 1779384 h 2722945" name="connsiteY7221"/>
                <a:gd fmla="*/ 3195263 w 4713748" name="connsiteX7222"/>
                <a:gd fmla="*/ 1779384 h 2722945" name="connsiteY7222"/>
                <a:gd fmla="*/ 3033343 w 4713748" name="connsiteX7223"/>
                <a:gd fmla="*/ 1806029 h 2722945" name="connsiteY7223"/>
                <a:gd fmla="*/ 3088795 w 4713748" name="connsiteX7224"/>
                <a:gd fmla="*/ 1797147 h 2722945" name="connsiteY7224"/>
                <a:gd fmla="*/ 3199700 w 4713748" name="connsiteX7225"/>
                <a:gd fmla="*/ 1779384 h 2722945" name="connsiteY7225"/>
                <a:gd fmla="*/ 3224099 w 4713748" name="connsiteX7226"/>
                <a:gd fmla="*/ 1777163 h 2722945" name="connsiteY7226"/>
                <a:gd fmla="*/ 3259465 w 4713748" name="connsiteX7227"/>
                <a:gd fmla="*/ 1773623 h 2722945" name="connsiteY7227"/>
                <a:gd fmla="*/ 3235189 w 4713748" name="connsiteX7228"/>
                <a:gd fmla="*/ 1777163 h 2722945" name="connsiteY7228"/>
                <a:gd fmla="*/ 3204136 w 4713748" name="connsiteX7229"/>
                <a:gd fmla="*/ 1781604 h 2722945" name="connsiteY7229"/>
                <a:gd fmla="*/ 3235189 w 4713748" name="connsiteX7230"/>
                <a:gd fmla="*/ 1777163 h 2722945" name="connsiteY7230"/>
                <a:gd fmla="*/ 3268460 w 4713748" name="connsiteX7231"/>
                <a:gd fmla="*/ 1772722 h 2722945" name="connsiteY7231"/>
                <a:gd fmla="*/ 3259465 w 4713748" name="connsiteX7232"/>
                <a:gd fmla="*/ 1773623 h 2722945" name="connsiteY7232"/>
                <a:gd fmla="*/ 3264925 w 4713748" name="connsiteX7233"/>
                <a:gd fmla="*/ 1772827 h 2722945" name="connsiteY7233"/>
                <a:gd fmla="*/ 3361620 w 4713748" name="connsiteX7234"/>
                <a:gd fmla="*/ 1759400 h 2722945" name="connsiteY7234"/>
                <a:gd fmla="*/ 3352748 w 4713748" name="connsiteX7235"/>
                <a:gd fmla="*/ 1763841 h 2722945" name="connsiteY7235"/>
                <a:gd fmla="*/ 3033343 w 4713748" name="connsiteX7236"/>
                <a:gd fmla="*/ 1814911 h 2722945" name="connsiteY7236"/>
                <a:gd fmla="*/ 2844805 w 4713748" name="connsiteX7237"/>
                <a:gd fmla="*/ 1848217 h 2722945" name="connsiteY7237"/>
                <a:gd fmla="*/ 2835933 w 4713748" name="connsiteX7238"/>
                <a:gd fmla="*/ 1850438 h 2722945" name="connsiteY7238"/>
                <a:gd fmla="*/ 2807098 w 4713748" name="connsiteX7239"/>
                <a:gd fmla="*/ 1854878 h 2722945" name="connsiteY7239"/>
                <a:gd fmla="*/ 2758300 w 4713748" name="connsiteX7240"/>
                <a:gd fmla="*/ 1863760 h 2722945" name="connsiteY7240"/>
                <a:gd fmla="*/ 2736119 w 4713748" name="connsiteX7241"/>
                <a:gd fmla="*/ 1870421 h 2722945" name="connsiteY7241"/>
                <a:gd fmla="*/ 2698411 w 4713748" name="connsiteX7242"/>
                <a:gd fmla="*/ 1877083 h 2722945" name="connsiteY7242"/>
                <a:gd fmla="*/ 2693975 w 4713748" name="connsiteX7243"/>
                <a:gd fmla="*/ 1881524 h 2722945" name="connsiteY7243"/>
                <a:gd fmla="*/ 2685103 w 4713748" name="connsiteX7244"/>
                <a:gd fmla="*/ 1883745 h 2722945" name="connsiteY7244"/>
                <a:gd fmla="*/ 2671794 w 4713748" name="connsiteX7245"/>
                <a:gd fmla="*/ 1885965 h 2722945" name="connsiteY7245"/>
                <a:gd fmla="*/ 2671553 w 4713748" name="connsiteX7246"/>
                <a:gd fmla="*/ 1885995 h 2722945" name="connsiteY7246"/>
                <a:gd fmla="*/ 2691978 w 4713748" name="connsiteX7247"/>
                <a:gd fmla="*/ 1888483 h 2722945" name="connsiteY7247"/>
                <a:gd fmla="*/ 2716105 w 4713748" name="connsiteX7248"/>
                <a:gd fmla="*/ 1887936 h 2722945" name="connsiteY7248"/>
                <a:gd fmla="*/ 2778225 w 4713748" name="connsiteX7249"/>
                <a:gd fmla="*/ 1887936 h 2722945" name="connsiteY7249"/>
                <a:gd fmla="*/ 2827033 w 4713748" name="connsiteX7250"/>
                <a:gd fmla="*/ 1887936 h 2722945" name="connsiteY7250"/>
                <a:gd fmla="*/ 2855875 w 4713748" name="connsiteX7251"/>
                <a:gd fmla="*/ 1885747 h 2722945" name="connsiteY7251"/>
                <a:gd fmla="*/ 2895809 w 4713748" name="connsiteX7252"/>
                <a:gd fmla="*/ 1885747 h 2722945" name="connsiteY7252"/>
                <a:gd fmla="*/ 2922432 w 4713748" name="connsiteX7253"/>
                <a:gd fmla="*/ 1883557 h 2722945" name="connsiteY7253"/>
                <a:gd fmla="*/ 2933525 w 4713748" name="connsiteX7254"/>
                <a:gd fmla="*/ 1883557 h 2722945" name="connsiteY7254"/>
                <a:gd fmla="*/ 2949054 w 4713748" name="connsiteX7255"/>
                <a:gd fmla="*/ 1881368 h 2722945" name="connsiteY7255"/>
                <a:gd fmla="*/ 2971240 w 4713748" name="connsiteX7256"/>
                <a:gd fmla="*/ 1885747 h 2722945" name="connsiteY7256"/>
                <a:gd fmla="*/ 3000082 w 4713748" name="connsiteX7257"/>
                <a:gd fmla="*/ 1885747 h 2722945" name="connsiteY7257"/>
                <a:gd fmla="*/ 3004519 w 4713748" name="connsiteX7258"/>
                <a:gd fmla="*/ 1885747 h 2722945" name="connsiteY7258"/>
                <a:gd fmla="*/ 3020049 w 4713748" name="connsiteX7259"/>
                <a:gd fmla="*/ 1883557 h 2722945" name="connsiteY7259"/>
                <a:gd fmla="*/ 3062201 w 4713748" name="connsiteX7260"/>
                <a:gd fmla="*/ 1881368 h 2722945" name="connsiteY7260"/>
                <a:gd fmla="*/ 3199753 w 4713748" name="connsiteX7261"/>
                <a:gd fmla="*/ 1885747 h 2722945" name="connsiteY7261"/>
                <a:gd fmla="*/ 3195315 w 4713748" name="connsiteX7262"/>
                <a:gd fmla="*/ 1885747 h 2722945" name="connsiteY7262"/>
                <a:gd fmla="*/ 3193929 w 4713748" name="connsiteX7263"/>
                <a:gd fmla="*/ 1885747 h 2722945" name="connsiteY7263"/>
                <a:gd fmla="*/ 3188660 w 4713748" name="connsiteX7264"/>
                <a:gd fmla="*/ 1885747 h 2722945" name="connsiteY7264"/>
                <a:gd fmla="*/ 3022267 w 4713748" name="connsiteX7265"/>
                <a:gd fmla="*/ 1887936 h 2722945" name="connsiteY7265"/>
                <a:gd fmla="*/ 3079950 w 4713748" name="connsiteX7266"/>
                <a:gd fmla="*/ 1887936 h 2722945" name="connsiteY7266"/>
                <a:gd fmla="*/ 3190878 w 4713748" name="connsiteX7267"/>
                <a:gd fmla="*/ 1887936 h 2722945" name="connsiteY7267"/>
                <a:gd fmla="*/ 3215283 w 4713748" name="connsiteX7268"/>
                <a:gd fmla="*/ 1887936 h 2722945" name="connsiteY7268"/>
                <a:gd fmla="*/ 3242779 w 4713748" name="connsiteX7269"/>
                <a:gd fmla="*/ 1890649 h 2722945" name="connsiteY7269"/>
                <a:gd fmla="*/ 3226375 w 4713748" name="connsiteX7270"/>
                <a:gd fmla="*/ 1890125 h 2722945" name="connsiteY7270"/>
                <a:gd fmla="*/ 3259654 w 4713748" name="connsiteX7271"/>
                <a:gd fmla="*/ 1892314 h 2722945" name="connsiteY7271"/>
                <a:gd fmla="*/ 3242779 w 4713748" name="connsiteX7272"/>
                <a:gd fmla="*/ 1890649 h 2722945" name="connsiteY7272"/>
                <a:gd fmla="*/ 3294873 w 4713748" name="connsiteX7273"/>
                <a:gd fmla="*/ 1892314 h 2722945" name="connsiteY7273"/>
                <a:gd fmla="*/ 3355052 w 4713748" name="connsiteX7274"/>
                <a:gd fmla="*/ 1894503 h 2722945" name="connsiteY7274"/>
                <a:gd fmla="*/ 3346178 w 4713748" name="connsiteX7275"/>
                <a:gd fmla="*/ 1896692 h 2722945" name="connsiteY7275"/>
                <a:gd fmla="*/ 3022267 w 4713748" name="connsiteX7276"/>
                <a:gd fmla="*/ 1894503 h 2722945" name="connsiteY7276"/>
                <a:gd fmla="*/ 2831470 w 4713748" name="connsiteX7277"/>
                <a:gd fmla="*/ 1896692 h 2722945" name="connsiteY7277"/>
                <a:gd fmla="*/ 2820378 w 4713748" name="connsiteX7278"/>
                <a:gd fmla="*/ 1896692 h 2722945" name="connsiteY7278"/>
                <a:gd fmla="*/ 2793755 w 4713748" name="connsiteX7279"/>
                <a:gd fmla="*/ 1898882 h 2722945" name="connsiteY7279"/>
                <a:gd fmla="*/ 2742728 w 4713748" name="connsiteX7280"/>
                <a:gd fmla="*/ 1898882 h 2722945" name="connsiteY7280"/>
                <a:gd fmla="*/ 2720542 w 4713748" name="connsiteX7281"/>
                <a:gd fmla="*/ 1901071 h 2722945" name="connsiteY7281"/>
                <a:gd fmla="*/ 2680608 w 4713748" name="connsiteX7282"/>
                <a:gd fmla="*/ 1903260 h 2722945" name="connsiteY7282"/>
                <a:gd fmla="*/ 2676171 w 4713748" name="connsiteX7283"/>
                <a:gd fmla="*/ 1905449 h 2722945" name="connsiteY7283"/>
                <a:gd fmla="*/ 2669515 w 4713748" name="connsiteX7284"/>
                <a:gd fmla="*/ 1905449 h 2722945" name="connsiteY7284"/>
                <a:gd fmla="*/ 2653985 w 4713748" name="connsiteX7285"/>
                <a:gd fmla="*/ 1907638 h 2722945" name="connsiteY7285"/>
                <a:gd fmla="*/ 2619383 w 4713748" name="connsiteX7286"/>
                <a:gd fmla="*/ 1906216 h 2722945" name="connsiteY7286"/>
                <a:gd fmla="*/ 2627602 w 4713748" name="connsiteX7287"/>
                <a:gd fmla="*/ 1912110 h 2722945" name="connsiteY7287"/>
                <a:gd fmla="*/ 2640871 w 4713748" name="connsiteX7288"/>
                <a:gd fmla="*/ 1923212 h 2722945" name="connsiteY7288"/>
                <a:gd fmla="*/ 2647505 w 4713748" name="connsiteX7289"/>
                <a:gd fmla="*/ 1929873 h 2722945" name="connsiteY7289"/>
                <a:gd fmla="*/ 2656351 w 4713748" name="connsiteX7290"/>
                <a:gd fmla="*/ 1940976 h 2722945" name="connsiteY7290"/>
                <a:gd fmla="*/ 2660774 w 4713748" name="connsiteX7291"/>
                <a:gd fmla="*/ 1947637 h 2722945" name="connsiteY7291"/>
                <a:gd fmla="*/ 2662986 w 4713748" name="connsiteX7292"/>
                <a:gd fmla="*/ 1949857 h 2722945" name="connsiteY7292"/>
                <a:gd fmla="*/ 2665197 w 4713748" name="connsiteX7293"/>
                <a:gd fmla="*/ 1954298 h 2722945" name="connsiteY7293"/>
                <a:gd fmla="*/ 2667409 w 4713748" name="connsiteX7294"/>
                <a:gd fmla="*/ 1960959 h 2722945" name="connsiteY7294"/>
                <a:gd fmla="*/ 2671832 w 4713748" name="connsiteX7295"/>
                <a:gd fmla="*/ 1969841 h 2722945" name="connsiteY7295"/>
                <a:gd fmla="*/ 2674043 w 4713748" name="connsiteX7296"/>
                <a:gd fmla="*/ 1972062 h 2722945" name="connsiteY7296"/>
                <a:gd fmla="*/ 2676255 w 4713748" name="connsiteX7297"/>
                <a:gd fmla="*/ 1976502 h 2722945" name="connsiteY7297"/>
                <a:gd fmla="*/ 2682889 w 4713748" name="connsiteX7298"/>
                <a:gd fmla="*/ 1989825 h 2722945" name="connsiteY7298"/>
                <a:gd fmla="*/ 2687312 w 4713748" name="connsiteX7299"/>
                <a:gd fmla="*/ 2034234 h 2722945" name="connsiteY7299"/>
                <a:gd fmla="*/ 2687312 w 4713748" name="connsiteX7300"/>
                <a:gd fmla="*/ 2040895 h 2722945" name="connsiteY7300"/>
                <a:gd fmla="*/ 2685101 w 4713748" name="connsiteX7301"/>
                <a:gd fmla="*/ 2054218 h 2722945" name="connsiteY7301"/>
                <a:gd fmla="*/ 2685101 w 4713748" name="connsiteX7302"/>
                <a:gd fmla="*/ 2043115 h 2722945" name="connsiteY7302"/>
                <a:gd fmla="*/ 2685101 w 4713748" name="connsiteX7303"/>
                <a:gd fmla="*/ 2034234 h 2722945" name="connsiteY7303"/>
                <a:gd fmla="*/ 2685101 w 4713748" name="connsiteX7304"/>
                <a:gd fmla="*/ 2043115 h 2722945" name="connsiteY7304"/>
                <a:gd fmla="*/ 2676255 w 4713748" name="connsiteX7305"/>
                <a:gd fmla="*/ 2083083 h 2722945" name="connsiteY7305"/>
                <a:gd fmla="*/ 2676255 w 4713748" name="connsiteX7306"/>
                <a:gd fmla="*/ 2080863 h 2722945" name="connsiteY7306"/>
                <a:gd fmla="*/ 2669620 w 4713748" name="connsiteX7307"/>
                <a:gd fmla="*/ 1978723 h 2722945" name="connsiteY7307"/>
                <a:gd fmla="*/ 2638659 w 4713748" name="connsiteX7308"/>
                <a:gd fmla="*/ 1927653 h 2722945" name="connsiteY7308"/>
                <a:gd fmla="*/ 2636448 w 4713748" name="connsiteX7309"/>
                <a:gd fmla="*/ 1925432 h 2722945" name="connsiteY7309"/>
                <a:gd fmla="*/ 2629813 w 4713748" name="connsiteX7310"/>
                <a:gd fmla="*/ 1918771 h 2722945" name="connsiteY7310"/>
                <a:gd fmla="*/ 2616544 w 4713748" name="connsiteX7311"/>
                <a:gd fmla="*/ 1909889 h 2722945" name="connsiteY7311"/>
                <a:gd fmla="*/ 2610511 w 4713748" name="connsiteX7312"/>
                <a:gd fmla="*/ 1905851 h 2722945" name="connsiteY7312"/>
                <a:gd fmla="*/ 2600739 w 4713748" name="connsiteX7313"/>
                <a:gd fmla="*/ 1905449 h 2722945" name="connsiteY7313"/>
                <a:gd fmla="*/ 2602797 w 4713748" name="connsiteX7314"/>
                <a:gd fmla="*/ 1903419 h 2722945" name="connsiteY7314"/>
                <a:gd fmla="*/ 2602537 w 4713748" name="connsiteX7315"/>
                <a:gd fmla="*/ 1903260 h 2722945" name="connsiteY7315"/>
                <a:gd fmla="*/ 2598521 w 4713748" name="connsiteX7316"/>
                <a:gd fmla="*/ 1903260 h 2722945" name="connsiteY7316"/>
                <a:gd fmla="*/ 2594084 w 4713748" name="connsiteX7317"/>
                <a:gd fmla="*/ 1901071 h 2722945" name="connsiteY7317"/>
                <a:gd fmla="*/ 2594148 w 4713748" name="connsiteX7318"/>
                <a:gd fmla="*/ 1901008 h 2722945" name="connsiteY7318"/>
                <a:gd fmla="*/ 2590006 w 4713748" name="connsiteX7319"/>
                <a:gd fmla="*/ 1901008 h 2722945" name="connsiteY7319"/>
                <a:gd fmla="*/ 2580115 w 4713748" name="connsiteX7320"/>
                <a:gd fmla="*/ 1896752 h 2722945" name="connsiteY7320"/>
                <a:gd fmla="*/ 2578554 w 4713748" name="connsiteX7321"/>
                <a:gd fmla="*/ 1896692 h 2722945" name="connsiteY7321"/>
                <a:gd fmla="*/ 2578884 w 4713748" name="connsiteX7322"/>
                <a:gd fmla="*/ 1896222 h 2722945" name="connsiteY7322"/>
                <a:gd fmla="*/ 2574525 w 4713748" name="connsiteX7323"/>
                <a:gd fmla="*/ 1894346 h 2722945" name="connsiteY7323"/>
                <a:gd fmla="*/ 2572314 w 4713748" name="connsiteX7324"/>
                <a:gd fmla="*/ 1894346 h 2722945" name="connsiteY7324"/>
                <a:gd fmla="*/ 2574525 w 4713748" name="connsiteX7325"/>
                <a:gd fmla="*/ 1892126 h 2722945" name="connsiteY7325"/>
                <a:gd fmla="*/ 2569650 w 4713748" name="connsiteX7326"/>
                <a:gd fmla="*/ 1890495 h 2722945" name="connsiteY7326"/>
                <a:gd fmla="*/ 2569533 w 4713748" name="connsiteX7327"/>
                <a:gd fmla="*/ 1892011 h 2722945" name="connsiteY7327"/>
                <a:gd fmla="*/ 2567305 w 4713748" name="connsiteX7328"/>
                <a:gd fmla="*/ 1889792 h 2722945" name="connsiteY7328"/>
                <a:gd fmla="*/ 2567305 w 4713748" name="connsiteX7329"/>
                <a:gd fmla="*/ 1892011 h 2722945" name="connsiteY7329"/>
                <a:gd fmla="*/ 2565077 w 4713748" name="connsiteX7330"/>
                <a:gd fmla="*/ 1898670 h 2722945" name="connsiteY7330"/>
                <a:gd fmla="*/ 2562849 w 4713748" name="connsiteX7331"/>
                <a:gd fmla="*/ 1894231 h 2722945" name="connsiteY7331"/>
                <a:gd fmla="*/ 2561522 w 4713748" name="connsiteX7332"/>
                <a:gd fmla="*/ 1901972 h 2722945" name="connsiteY7332"/>
                <a:gd fmla="*/ 2562156 w 4713748" name="connsiteX7333"/>
                <a:gd fmla="*/ 1902606 h 2722945" name="connsiteY7333"/>
                <a:gd fmla="*/ 2568287 w 4713748" name="connsiteX7334"/>
                <a:gd fmla="*/ 1904533 h 2722945" name="connsiteY7334"/>
                <a:gd fmla="*/ 2576335 w 4713748" name="connsiteX7335"/>
                <a:gd fmla="*/ 1905920 h 2722945" name="connsiteY7335"/>
                <a:gd fmla="*/ 2571895 w 4713748" name="connsiteX7336"/>
                <a:gd fmla="*/ 1910083 h 2722945" name="connsiteY7336"/>
                <a:gd fmla="*/ 2571341 w 4713748" name="connsiteX7337"/>
                <a:gd fmla="*/ 1910394 h 2722945" name="connsiteY7337"/>
                <a:gd fmla="*/ 2574116 w 4713748" name="connsiteX7338"/>
                <a:gd fmla="*/ 1912704 h 2722945" name="connsiteY7338"/>
                <a:gd fmla="*/ 2585717 w 4713748" name="connsiteX7339"/>
                <a:gd fmla="*/ 1914205 h 2722945" name="connsiteY7339"/>
                <a:gd fmla="*/ 2575921 w 4713748" name="connsiteX7340"/>
                <a:gd fmla="*/ 1914205 h 2722945" name="connsiteY7340"/>
                <a:gd fmla="*/ 2576381 w 4713748" name="connsiteX7341"/>
                <a:gd fmla="*/ 1914588 h 2722945" name="connsiteY7341"/>
                <a:gd fmla="*/ 2594177 w 4713748" name="connsiteX7342"/>
                <a:gd fmla="*/ 1927915 h 2722945" name="connsiteY7342"/>
                <a:gd fmla="*/ 2607524 w 4713748" name="connsiteX7343"/>
                <a:gd fmla="*/ 1939020 h 2722945" name="connsiteY7343"/>
                <a:gd fmla="*/ 2616422 w 4713748" name="connsiteX7344"/>
                <a:gd fmla="*/ 1945683 h 2722945" name="connsiteY7344"/>
                <a:gd fmla="*/ 2625320 w 4713748" name="connsiteX7345"/>
                <a:gd fmla="*/ 1954568 h 2722945" name="connsiteY7345"/>
                <a:gd fmla="*/ 2631994 w 4713748" name="connsiteX7346"/>
                <a:gd fmla="*/ 1961231 h 2722945" name="connsiteY7346"/>
                <a:gd fmla="*/ 2636443 w 4713748" name="connsiteX7347"/>
                <a:gd fmla="*/ 1963452 h 2722945" name="connsiteY7347"/>
                <a:gd fmla="*/ 2638667 w 4713748" name="connsiteX7348"/>
                <a:gd fmla="*/ 1967894 h 2722945" name="connsiteY7348"/>
                <a:gd fmla="*/ 2643116 w 4713748" name="connsiteX7349"/>
                <a:gd fmla="*/ 1976779 h 2722945" name="connsiteY7349"/>
                <a:gd fmla="*/ 2647565 w 4713748" name="connsiteX7350"/>
                <a:gd fmla="*/ 1985663 h 2722945" name="connsiteY7350"/>
                <a:gd fmla="*/ 2649789 w 4713748" name="connsiteX7351"/>
                <a:gd fmla="*/ 1987884 h 2722945" name="connsiteY7351"/>
                <a:gd fmla="*/ 2652014 w 4713748" name="connsiteX7352"/>
                <a:gd fmla="*/ 1992326 h 2722945" name="connsiteY7352"/>
                <a:gd fmla="*/ 2658687 w 4713748" name="connsiteX7353"/>
                <a:gd fmla="*/ 2005653 h 2722945" name="connsiteY7353"/>
                <a:gd fmla="*/ 2658687 w 4713748" name="connsiteX7354"/>
                <a:gd fmla="*/ 2054516 h 2722945" name="connsiteY7354"/>
                <a:gd fmla="*/ 2658687 w 4713748" name="connsiteX7355"/>
                <a:gd fmla="*/ 2052295 h 2722945" name="connsiteY7355"/>
                <a:gd fmla="*/ 2658687 w 4713748" name="connsiteX7356"/>
                <a:gd fmla="*/ 2050074 h 2722945" name="connsiteY7356"/>
                <a:gd fmla="*/ 2660912 w 4713748" name="connsiteX7357"/>
                <a:gd fmla="*/ 2043411 h 2722945" name="connsiteY7357"/>
                <a:gd fmla="*/ 2660912 w 4713748" name="connsiteX7358"/>
                <a:gd fmla="*/ 2032306 h 2722945" name="connsiteY7358"/>
                <a:gd fmla="*/ 2658687 w 4713748" name="connsiteX7359"/>
                <a:gd fmla="*/ 2018979 h 2722945" name="connsiteY7359"/>
                <a:gd fmla="*/ 2658687 w 4713748" name="connsiteX7360"/>
                <a:gd fmla="*/ 2050074 h 2722945" name="connsiteY7360"/>
                <a:gd fmla="*/ 2658494 w 4713748" name="connsiteX7361"/>
                <a:gd fmla="*/ 2048819 h 2722945" name="connsiteY7361"/>
                <a:gd fmla="*/ 2656463 w 4713748" name="connsiteX7362"/>
                <a:gd fmla="*/ 2012316 h 2722945" name="connsiteY7362"/>
                <a:gd fmla="*/ 2649789 w 4713748" name="connsiteX7363"/>
                <a:gd fmla="*/ 1992326 h 2722945" name="connsiteY7363"/>
                <a:gd fmla="*/ 2654757 w 4713748" name="connsiteX7364"/>
                <a:gd fmla="*/ 2024569 h 2722945" name="connsiteY7364"/>
                <a:gd fmla="*/ 2645340 w 4713748" name="connsiteX7365"/>
                <a:gd fmla="*/ 1994547 h 2722945" name="connsiteY7365"/>
                <a:gd fmla="*/ 2605300 w 4713748" name="connsiteX7366"/>
                <a:gd fmla="*/ 1943462 h 2722945" name="connsiteY7366"/>
                <a:gd fmla="*/ 2603075 w 4713748" name="connsiteX7367"/>
                <a:gd fmla="*/ 1941241 h 2722945" name="connsiteY7367"/>
                <a:gd fmla="*/ 2594177 w 4713748" name="connsiteX7368"/>
                <a:gd fmla="*/ 1934578 h 2722945" name="connsiteY7368"/>
                <a:gd fmla="*/ 2580830 w 4713748" name="connsiteX7369"/>
                <a:gd fmla="*/ 1923473 h 2722945" name="connsiteY7369"/>
                <a:gd fmla="*/ 2574156 w 4713748" name="connsiteX7370"/>
                <a:gd fmla="*/ 1919030 h 2722945" name="connsiteY7370"/>
                <a:gd fmla="*/ 2568595 w 4713748" name="connsiteX7371"/>
                <a:gd fmla="*/ 1917365 h 2722945" name="connsiteY7371"/>
                <a:gd fmla="*/ 2566157 w 4713748" name="connsiteX7372"/>
                <a:gd fmla="*/ 1915174 h 2722945" name="connsiteY7372"/>
                <a:gd fmla="*/ 2565234 w 4713748" name="connsiteX7373"/>
                <a:gd fmla="*/ 1917020 h 2722945" name="connsiteY7373"/>
                <a:gd fmla="*/ 2561754 w 4713748" name="connsiteX7374"/>
                <a:gd fmla="*/ 1915860 h 2722945" name="connsiteY7374"/>
                <a:gd fmla="*/ 2560886 w 4713748" name="connsiteX7375"/>
                <a:gd fmla="*/ 1916675 h 2722945" name="connsiteY7375"/>
                <a:gd fmla="*/ 2556445 w 4713748" name="connsiteX7376"/>
                <a:gd fmla="*/ 1918896 h 2722945" name="connsiteY7376"/>
                <a:gd fmla="*/ 2552004 w 4713748" name="connsiteX7377"/>
                <a:gd fmla="*/ 1916675 h 2722945" name="connsiteY7377"/>
                <a:gd fmla="*/ 2551683 w 4713748" name="connsiteX7378"/>
                <a:gd fmla="*/ 1916675 h 2722945" name="connsiteY7378"/>
                <a:gd fmla="*/ 2551619 w 4713748" name="connsiteX7379"/>
                <a:gd fmla="*/ 1923587 h 2722945" name="connsiteY7379"/>
                <a:gd fmla="*/ 2549908 w 4713748" name="connsiteX7380"/>
                <a:gd fmla="*/ 1916675 h 2722945" name="connsiteY7380"/>
                <a:gd fmla="*/ 2549784 w 4713748" name="connsiteX7381"/>
                <a:gd fmla="*/ 1916675 h 2722945" name="connsiteY7381"/>
                <a:gd fmla="*/ 2547286 w 4713748" name="connsiteX7382"/>
                <a:gd fmla="*/ 1916119 h 2722945" name="connsiteY7382"/>
                <a:gd fmla="*/ 2546327 w 4713748" name="connsiteX7383"/>
                <a:gd fmla="*/ 1915906 h 2722945" name="connsiteY7383"/>
                <a:gd fmla="*/ 2543647 w 4713748" name="connsiteX7384"/>
                <a:gd fmla="*/ 1915608 h 2722945" name="connsiteY7384"/>
                <a:gd fmla="*/ 2553818 w 4713748" name="connsiteX7385"/>
                <a:gd fmla="*/ 1927339 h 2722945" name="connsiteY7385"/>
                <a:gd fmla="*/ 2547164 w 4713748" name="connsiteX7386"/>
                <a:gd fmla="*/ 1920684 h 2722945" name="connsiteY7386"/>
                <a:gd fmla="*/ 2541768 w 4713748" name="connsiteX7387"/>
                <a:gd fmla="*/ 1915400 h 2722945" name="connsiteY7387"/>
                <a:gd fmla="*/ 2536373 w 4713748" name="connsiteX7388"/>
                <a:gd fmla="*/ 1914800 h 2722945" name="connsiteY7388"/>
                <a:gd fmla="*/ 2516393 w 4713748" name="connsiteX7389"/>
                <a:gd fmla="*/ 1910360 h 2722945" name="connsiteY7389"/>
                <a:gd fmla="*/ 2515520 w 4713748" name="connsiteX7390"/>
                <a:gd fmla="*/ 1909488 h 2722945" name="connsiteY7390"/>
                <a:gd fmla="*/ 2470255 w 4713748" name="connsiteX7391"/>
                <a:gd fmla="*/ 1905859 h 2722945" name="connsiteY7391"/>
                <a:gd fmla="*/ 2241442 w 4713748" name="connsiteX7392"/>
                <a:gd fmla="*/ 1894190 h 2722945" name="connsiteY7392"/>
                <a:gd fmla="*/ 2043761 w 4713748" name="connsiteX7393"/>
                <a:gd fmla="*/ 1885294 h 2722945" name="connsiteY7393"/>
                <a:gd fmla="*/ 2032655 w 4713748" name="connsiteX7394"/>
                <a:gd fmla="*/ 1883070 h 2722945" name="connsiteY7394"/>
                <a:gd fmla="*/ 2003781 w 4713748" name="connsiteX7395"/>
                <a:gd fmla="*/ 1883070 h 2722945" name="connsiteY7395"/>
                <a:gd fmla="*/ 1952695 w 4713748" name="connsiteX7396"/>
                <a:gd fmla="*/ 1880846 h 2722945" name="connsiteY7396"/>
                <a:gd fmla="*/ 1928262 w 4713748" name="connsiteX7397"/>
                <a:gd fmla="*/ 1880846 h 2722945" name="connsiteY7397"/>
                <a:gd fmla="*/ 1888282 w 4713748" name="connsiteX7398"/>
                <a:gd fmla="*/ 1880846 h 2722945" name="connsiteY7398"/>
                <a:gd fmla="*/ 1883840 w 4713748" name="connsiteX7399"/>
                <a:gd fmla="*/ 1883070 h 2722945" name="connsiteY7399"/>
                <a:gd fmla="*/ 1874955 w 4713748" name="connsiteX7400"/>
                <a:gd fmla="*/ 1883070 h 2722945" name="connsiteY7400"/>
                <a:gd fmla="*/ 1861628 w 4713748" name="connsiteX7401"/>
                <a:gd fmla="*/ 1883070 h 2722945" name="connsiteY7401"/>
                <a:gd fmla="*/ 1806100 w 4713748" name="connsiteX7402"/>
                <a:gd fmla="*/ 1878622 h 2722945" name="connsiteY7402"/>
                <a:gd fmla="*/ 1806100 w 4713748" name="connsiteX7403"/>
                <a:gd fmla="*/ 1876398 h 2722945" name="connsiteY7403"/>
                <a:gd fmla="*/ 1803879 w 4713748" name="connsiteX7404"/>
                <a:gd fmla="*/ 1876398 h 2722945" name="connsiteY7404"/>
                <a:gd fmla="*/ 1799437 w 4713748" name="connsiteX7405"/>
                <a:gd fmla="*/ 1874174 h 2722945" name="connsiteY7405"/>
                <a:gd fmla="*/ 1801658 w 4713748" name="connsiteX7406"/>
                <a:gd fmla="*/ 1871950 h 2722945" name="connsiteY7406"/>
                <a:gd fmla="*/ 1783889 w 4713748" name="connsiteX7407"/>
                <a:gd fmla="*/ 1867502 h 2722945" name="connsiteY7407"/>
                <a:gd fmla="*/ 1790552 w 4713748" name="connsiteX7408"/>
                <a:gd fmla="*/ 1860831 h 2722945" name="connsiteY7408"/>
                <a:gd fmla="*/ 1792773 w 4713748" name="connsiteX7409"/>
                <a:gd fmla="*/ 1856383 h 2722945" name="connsiteY7409"/>
                <a:gd fmla="*/ 1799437 w 4713748" name="connsiteX7410"/>
                <a:gd fmla="*/ 1856383 h 2722945" name="connsiteY7410"/>
                <a:gd fmla="*/ 1801658 w 4713748" name="connsiteX7411"/>
                <a:gd fmla="*/ 1856383 h 2722945" name="connsiteY7411"/>
                <a:gd fmla="*/ 1821648 w 4713748" name="connsiteX7412"/>
                <a:gd fmla="*/ 1854159 h 2722945" name="connsiteY7412"/>
                <a:gd fmla="*/ 1843859 w 4713748" name="connsiteX7413"/>
                <a:gd fmla="*/ 1856383 h 2722945" name="connsiteY7413"/>
                <a:gd fmla="*/ 1846081 w 4713748" name="connsiteX7414"/>
                <a:gd fmla="*/ 1858607 h 2722945" name="connsiteY7414"/>
                <a:gd fmla="*/ 1846081 w 4713748" name="connsiteX7415"/>
                <a:gd fmla="*/ 1860831 h 2722945" name="connsiteY7415"/>
                <a:gd fmla="*/ 1852744 w 4713748" name="connsiteX7416"/>
                <a:gd fmla="*/ 1860831 h 2722945" name="connsiteY7416"/>
                <a:gd fmla="*/ 1866071 w 4713748" name="connsiteX7417"/>
                <a:gd fmla="*/ 1863054 h 2722945" name="connsiteY7417"/>
                <a:gd fmla="*/ 1879397 w 4713748" name="connsiteX7418"/>
                <a:gd fmla="*/ 1863054 h 2722945" name="connsiteY7418"/>
                <a:gd fmla="*/ 1926041 w 4713748" name="connsiteX7419"/>
                <a:gd fmla="*/ 1867502 h 2722945" name="connsiteY7419"/>
                <a:gd fmla="*/ 1990454 w 4713748" name="connsiteX7420"/>
                <a:gd fmla="*/ 1871950 h 2722945" name="connsiteY7420"/>
                <a:gd fmla="*/ 2041540 w 4713748" name="connsiteX7421"/>
                <a:gd fmla="*/ 1876398 h 2722945" name="connsiteY7421"/>
                <a:gd fmla="*/ 2070415 w 4713748" name="connsiteX7422"/>
                <a:gd fmla="*/ 1874174 h 2722945" name="connsiteY7422"/>
                <a:gd fmla="*/ 2110395 w 4713748" name="connsiteX7423"/>
                <a:gd fmla="*/ 1876398 h 2722945" name="connsiteY7423"/>
                <a:gd fmla="*/ 2139270 w 4713748" name="connsiteX7424"/>
                <a:gd fmla="*/ 1876398 h 2722945" name="connsiteY7424"/>
                <a:gd fmla="*/ 2150375 w 4713748" name="connsiteX7425"/>
                <a:gd fmla="*/ 1876398 h 2722945" name="connsiteY7425"/>
                <a:gd fmla="*/ 2165923 w 4713748" name="connsiteX7426"/>
                <a:gd fmla="*/ 1876398 h 2722945" name="connsiteY7426"/>
                <a:gd fmla="*/ 2188135 w 4713748" name="connsiteX7427"/>
                <a:gd fmla="*/ 1880846 h 2722945" name="connsiteY7427"/>
                <a:gd fmla="*/ 2219230 w 4713748" name="connsiteX7428"/>
                <a:gd fmla="*/ 1883070 h 2722945" name="connsiteY7428"/>
                <a:gd fmla="*/ 2223673 w 4713748" name="connsiteX7429"/>
                <a:gd fmla="*/ 1883070 h 2722945" name="connsiteY7429"/>
                <a:gd fmla="*/ 2239221 w 4713748" name="connsiteX7430"/>
                <a:gd fmla="*/ 1883070 h 2722945" name="connsiteY7430"/>
                <a:gd fmla="*/ 2283643 w 4713748" name="connsiteX7431"/>
                <a:gd fmla="*/ 1883070 h 2722945" name="connsiteY7431"/>
                <a:gd fmla="*/ 2425795 w 4713748" name="connsiteX7432"/>
                <a:gd fmla="*/ 1896414 h 2722945" name="connsiteY7432"/>
                <a:gd fmla="*/ 2421353 w 4713748" name="connsiteX7433"/>
                <a:gd fmla="*/ 1896414 h 2722945" name="connsiteY7433"/>
                <a:gd fmla="*/ 2408026 w 4713748" name="connsiteX7434"/>
                <a:gd fmla="*/ 1894190 h 2722945" name="connsiteY7434"/>
                <a:gd fmla="*/ 2388036 w 4713748" name="connsiteX7435"/>
                <a:gd fmla="*/ 1891966 h 2722945" name="connsiteY7435"/>
                <a:gd fmla="*/ 2359162 w 4713748" name="connsiteX7436"/>
                <a:gd fmla="*/ 1889742 h 2722945" name="connsiteY7436"/>
                <a:gd fmla="*/ 2319181 w 4713748" name="connsiteX7437"/>
                <a:gd fmla="*/ 1889742 h 2722945" name="connsiteY7437"/>
                <a:gd fmla="*/ 2312370 w 4713748" name="connsiteX7438"/>
                <a:gd fmla="*/ 1888768 h 2722945" name="connsiteY7438"/>
                <a:gd fmla="*/ 2303633 w 4713748" name="connsiteX7439"/>
                <a:gd fmla="*/ 1887518 h 2722945" name="connsiteY7439"/>
                <a:gd fmla="*/ 2305577 w 4713748" name="connsiteX7440"/>
                <a:gd fmla="*/ 1887796 h 2722945" name="connsiteY7440"/>
                <a:gd fmla="*/ 2312370 w 4713748" name="connsiteX7441"/>
                <a:gd fmla="*/ 1888768 h 2722945" name="connsiteY7441"/>
                <a:gd fmla="*/ 2317238 w 4713748" name="connsiteX7442"/>
                <a:gd fmla="*/ 1889464 h 2722945" name="connsiteY7442"/>
                <a:gd fmla="*/ 2319181 w 4713748" name="connsiteX7443"/>
                <a:gd fmla="*/ 1889742 h 2722945" name="connsiteY7443"/>
                <a:gd fmla="*/ 2408026 w 4713748" name="connsiteX7444"/>
                <a:gd fmla="*/ 1894190 h 2722945" name="connsiteY7444"/>
                <a:gd fmla="*/ 2411889 w 4713748" name="connsiteX7445"/>
                <a:gd fmla="*/ 1896124 h 2722945" name="connsiteY7445"/>
                <a:gd fmla="*/ 2380826 w 4713748" name="connsiteX7446"/>
                <a:gd fmla="*/ 1894329 h 2722945" name="connsiteY7446"/>
                <a:gd fmla="*/ 2341254 w 4713748" name="connsiteX7447"/>
                <a:gd fmla="*/ 1891723 h 2722945" name="connsiteY7447"/>
                <a:gd fmla="*/ 2243663 w 4713748" name="connsiteX7448"/>
                <a:gd fmla="*/ 1885294 h 2722945" name="connsiteY7448"/>
                <a:gd fmla="*/ 2301412 w 4713748" name="connsiteX7449"/>
                <a:gd fmla="*/ 1889742 h 2722945" name="connsiteY7449"/>
                <a:gd fmla="*/ 2380826 w 4713748" name="connsiteX7450"/>
                <a:gd fmla="*/ 1894329 h 2722945" name="connsiteY7450"/>
                <a:gd fmla="*/ 2391368 w 4713748" name="connsiteX7451"/>
                <a:gd fmla="*/ 1895024 h 2722945" name="connsiteY7451"/>
                <a:gd fmla="*/ 2412469 w 4713748" name="connsiteX7452"/>
                <a:gd fmla="*/ 1896414 h 2722945" name="connsiteY7452"/>
                <a:gd fmla="*/ 2411889 w 4713748" name="connsiteX7453"/>
                <a:gd fmla="*/ 1896124 h 2722945" name="connsiteY7453"/>
                <a:gd fmla="*/ 2416911 w 4713748" name="connsiteX7454"/>
                <a:gd fmla="*/ 1896414 h 2722945" name="connsiteY7454"/>
                <a:gd fmla="*/ 2441343 w 4713748" name="connsiteX7455"/>
                <a:gd fmla="*/ 1898638 h 2722945" name="connsiteY7455"/>
                <a:gd fmla="*/ 2487987 w 4713748" name="connsiteX7456"/>
                <a:gd fmla="*/ 1905310 h 2722945" name="connsiteY7456"/>
                <a:gd fmla="*/ 2452449 w 4713748" name="connsiteX7457"/>
                <a:gd fmla="*/ 1903086 h 2722945" name="connsiteY7457"/>
                <a:gd fmla="*/ 2421353 w 4713748" name="connsiteX7458"/>
                <a:gd fmla="*/ 1900862 h 2722945" name="connsiteY7458"/>
                <a:gd fmla="*/ 2452449 w 4713748" name="connsiteX7459"/>
                <a:gd fmla="*/ 1903086 h 2722945" name="connsiteY7459"/>
                <a:gd fmla="*/ 2484204 w 4713748" name="connsiteX7460"/>
                <a:gd fmla="*/ 1905136 h 2722945" name="connsiteY7460"/>
                <a:gd fmla="*/ 2514173 w 4713748" name="connsiteX7461"/>
                <a:gd fmla="*/ 1907189 h 2722945" name="connsiteY7461"/>
                <a:gd fmla="*/ 2514173 w 4713748" name="connsiteX7462"/>
                <a:gd fmla="*/ 1905920 h 2722945" name="connsiteY7462"/>
                <a:gd fmla="*/ 2507512 w 4713748" name="connsiteX7463"/>
                <a:gd fmla="*/ 1905920 h 2722945" name="connsiteY7463"/>
                <a:gd fmla="*/ 2509733 w 4713748" name="connsiteX7464"/>
                <a:gd fmla="*/ 1903700 h 2722945" name="connsiteY7464"/>
                <a:gd fmla="*/ 2494192 w 4713748" name="connsiteX7465"/>
                <a:gd fmla="*/ 1901480 h 2722945" name="connsiteY7465"/>
                <a:gd fmla="*/ 2483092 w 4713748" name="connsiteX7466"/>
                <a:gd fmla="*/ 1899260 h 2722945" name="connsiteY7466"/>
                <a:gd fmla="*/ 2438690 w 4713748" name="connsiteX7467"/>
                <a:gd fmla="*/ 1888160 h 2722945" name="connsiteY7467"/>
                <a:gd fmla="*/ 2376528 w 4713748" name="connsiteX7468"/>
                <a:gd fmla="*/ 1877060 h 2722945" name="connsiteY7468"/>
                <a:gd fmla="*/ 2329906 w 4713748" name="connsiteX7469"/>
                <a:gd fmla="*/ 1865960 h 2722945" name="connsiteY7469"/>
                <a:gd fmla="*/ 2301045 w 4713748" name="connsiteX7470"/>
                <a:gd fmla="*/ 1863740 h 2722945" name="connsiteY7470"/>
                <a:gd fmla="*/ 2261084 w 4713748" name="connsiteX7471"/>
                <a:gd fmla="*/ 1857080 h 2722945" name="connsiteY7471"/>
                <a:gd fmla="*/ 2234443 w 4713748" name="connsiteX7472"/>
                <a:gd fmla="*/ 1852640 h 2722945" name="connsiteY7472"/>
                <a:gd fmla="*/ 2225563 w 4713748" name="connsiteX7473"/>
                <a:gd fmla="*/ 1852640 h 2722945" name="connsiteY7473"/>
                <a:gd fmla="*/ 2210022 w 4713748" name="connsiteX7474"/>
                <a:gd fmla="*/ 1850420 h 2722945" name="connsiteY7474"/>
                <a:gd fmla="*/ 2187822 w 4713748" name="connsiteX7475"/>
                <a:gd fmla="*/ 1841540 h 2722945" name="connsiteY7475"/>
                <a:gd fmla="*/ 2158961 w 4713748" name="connsiteX7476"/>
                <a:gd fmla="*/ 1837100 h 2722945" name="connsiteY7476"/>
                <a:gd fmla="*/ 2154520 w 4713748" name="connsiteX7477"/>
                <a:gd fmla="*/ 1837100 h 2722945" name="connsiteY7477"/>
                <a:gd fmla="*/ 2141200 w 4713748" name="connsiteX7478"/>
                <a:gd fmla="*/ 1834880 h 2722945" name="connsiteY7478"/>
                <a:gd fmla="*/ 2096798 w 4713748" name="connsiteX7479"/>
                <a:gd fmla="*/ 1828220 h 2722945" name="connsiteY7479"/>
                <a:gd fmla="*/ 1963594 w 4713748" name="connsiteX7480"/>
                <a:gd fmla="*/ 1799360 h 2722945" name="connsiteY7480"/>
                <a:gd fmla="*/ 1965814 w 4713748" name="connsiteX7481"/>
                <a:gd fmla="*/ 1799360 h 2722945" name="connsiteY7481"/>
                <a:gd fmla="*/ 1979134 w 4713748" name="connsiteX7482"/>
                <a:gd fmla="*/ 1801580 h 2722945" name="connsiteY7482"/>
                <a:gd fmla="*/ 1999115 w 4713748" name="connsiteX7483"/>
                <a:gd fmla="*/ 1806020 h 2722945" name="connsiteY7483"/>
                <a:gd fmla="*/ 2025756 w 4713748" name="connsiteX7484"/>
                <a:gd fmla="*/ 1812680 h 2722945" name="connsiteY7484"/>
                <a:gd fmla="*/ 2063497 w 4713748" name="connsiteX7485"/>
                <a:gd fmla="*/ 1819340 h 2722945" name="connsiteY7485"/>
                <a:gd fmla="*/ 2079038 w 4713748" name="connsiteX7486"/>
                <a:gd fmla="*/ 1821560 h 2722945" name="connsiteY7486"/>
                <a:gd fmla="*/ 2063497 w 4713748" name="connsiteX7487"/>
                <a:gd fmla="*/ 1819340 h 2722945" name="connsiteY7487"/>
                <a:gd fmla="*/ 1979134 w 4713748" name="connsiteX7488"/>
                <a:gd fmla="*/ 1801580 h 2722945" name="connsiteY7488"/>
                <a:gd fmla="*/ 1975983 w 4713748" name="connsiteX7489"/>
                <a:gd fmla="*/ 1800004 h 2722945" name="connsiteY7489"/>
                <a:gd fmla="*/ 2024991 w 4713748" name="connsiteX7490"/>
                <a:gd fmla="*/ 1809006 h 2722945" name="connsiteY7490"/>
                <a:gd fmla="*/ 2043066 w 4713748" name="connsiteX7491"/>
                <a:gd fmla="*/ 1812472 h 2722945" name="connsiteY7491"/>
                <a:gd fmla="*/ 2083266 w 4713748" name="connsiteX7492"/>
                <a:gd fmla="*/ 1820181 h 2722945" name="connsiteY7492"/>
                <a:gd fmla="*/ 2093193 w 4713748" name="connsiteX7493"/>
                <a:gd fmla="*/ 1822085 h 2722945" name="connsiteY7493"/>
                <a:gd fmla="*/ 2109009 w 4713748" name="connsiteX7494"/>
                <a:gd fmla="*/ 1825722 h 2722945" name="connsiteY7494"/>
                <a:gd fmla="*/ 2136760 w 4713748" name="connsiteX7495"/>
                <a:gd fmla="*/ 1830440 h 2722945" name="connsiteY7495"/>
                <a:gd fmla="*/ 2093193 w 4713748" name="connsiteX7496"/>
                <a:gd fmla="*/ 1822085 h 2722945" name="connsiteY7496"/>
                <a:gd fmla="*/ 2081258 w 4713748" name="connsiteX7497"/>
                <a:gd fmla="*/ 1819340 h 2722945" name="connsiteY7497"/>
                <a:gd fmla="*/ 2024991 w 4713748" name="connsiteX7498"/>
                <a:gd fmla="*/ 1809006 h 2722945" name="connsiteY7498"/>
                <a:gd fmla="*/ 1994953 w 4713748" name="connsiteX7499"/>
                <a:gd fmla="*/ 1803245 h 2722945" name="connsiteY7499"/>
                <a:gd fmla="*/ 1974694 w 4713748" name="connsiteX7500"/>
                <a:gd fmla="*/ 1799360 h 2722945" name="connsiteY7500"/>
                <a:gd fmla="*/ 1975983 w 4713748" name="connsiteX7501"/>
                <a:gd fmla="*/ 1800004 h 2722945" name="connsiteY7501"/>
                <a:gd fmla="*/ 1972474 w 4713748" name="connsiteX7502"/>
                <a:gd fmla="*/ 1799360 h 2722945" name="connsiteY7502"/>
                <a:gd fmla="*/ 1948053 w 4713748" name="connsiteX7503"/>
                <a:gd fmla="*/ 1792700 h 2722945" name="connsiteY7503"/>
                <a:gd fmla="*/ 1903652 w 4713748" name="connsiteX7504"/>
                <a:gd fmla="*/ 1781600 h 2722945" name="connsiteY7504"/>
                <a:gd fmla="*/ 1939173 w 4713748" name="connsiteX7505"/>
                <a:gd fmla="*/ 1788260 h 2722945" name="connsiteY7505"/>
                <a:gd fmla="*/ 1965814 w 4713748" name="connsiteX7506"/>
                <a:gd fmla="*/ 1794920 h 2722945" name="connsiteY7506"/>
                <a:gd fmla="*/ 1939173 w 4713748" name="connsiteX7507"/>
                <a:gd fmla="*/ 1788260 h 2722945" name="connsiteY7507"/>
                <a:gd fmla="*/ 1812629 w 4713748" name="connsiteX7508"/>
                <a:gd fmla="*/ 1759400 h 2722945" name="connsiteY7508"/>
                <a:gd fmla="*/ 1821509 w 4713748" name="connsiteX7509"/>
                <a:gd fmla="*/ 1761620 h 2722945" name="connsiteY7509"/>
                <a:gd fmla="*/ 2138980 w 4713748" name="connsiteX7510"/>
                <a:gd fmla="*/ 1823780 h 2722945" name="connsiteY7510"/>
                <a:gd fmla="*/ 2327686 w 4713748" name="connsiteX7511"/>
                <a:gd fmla="*/ 1857080 h 2722945" name="connsiteY7511"/>
                <a:gd fmla="*/ 2336567 w 4713748" name="connsiteX7512"/>
                <a:gd fmla="*/ 1859300 h 2722945" name="connsiteY7512"/>
                <a:gd fmla="*/ 2365428 w 4713748" name="connsiteX7513"/>
                <a:gd fmla="*/ 1863740 h 2722945" name="connsiteY7513"/>
                <a:gd fmla="*/ 2414269 w 4713748" name="connsiteX7514"/>
                <a:gd fmla="*/ 1872620 h 2722945" name="connsiteY7514"/>
                <a:gd fmla="*/ 2438690 w 4713748" name="connsiteX7515"/>
                <a:gd fmla="*/ 1874840 h 2722945" name="connsiteY7515"/>
                <a:gd fmla="*/ 2448888 w 4713748" name="connsiteX7516"/>
                <a:gd fmla="*/ 1874840 h 2722945" name="connsiteY7516"/>
                <a:gd fmla="*/ 2436541 w 4713748" name="connsiteX7517"/>
                <a:gd fmla="*/ 1870019 h 2722945" name="connsiteY7517"/>
                <a:gd fmla="*/ 2378810 w 4713748" name="connsiteX7518"/>
                <a:gd fmla="*/ 1847802 h 2722945" name="connsiteY7518"/>
                <a:gd fmla="*/ 2332181 w 4713748" name="connsiteX7519"/>
                <a:gd fmla="*/ 1830028 h 2722945" name="connsiteY7519"/>
                <a:gd fmla="*/ 2303315 w 4713748" name="connsiteX7520"/>
                <a:gd fmla="*/ 1823363 h 2722945" name="connsiteY7520"/>
                <a:gd fmla="*/ 2265568 w 4713748" name="connsiteX7521"/>
                <a:gd fmla="*/ 1810033 h 2722945" name="connsiteY7521"/>
                <a:gd fmla="*/ 2241143 w 4713748" name="connsiteX7522"/>
                <a:gd fmla="*/ 1801146 h 2722945" name="connsiteY7522"/>
                <a:gd fmla="*/ 2230041 w 4713748" name="connsiteX7523"/>
                <a:gd fmla="*/ 1798925 h 2722945" name="connsiteY7523"/>
                <a:gd fmla="*/ 2216718 w 4713748" name="connsiteX7524"/>
                <a:gd fmla="*/ 1794481 h 2722945" name="connsiteY7524"/>
                <a:gd fmla="*/ 2196734 w 4713748" name="connsiteX7525"/>
                <a:gd fmla="*/ 1783373 h 2722945" name="connsiteY7525"/>
                <a:gd fmla="*/ 2167868 w 4713748" name="connsiteX7526"/>
                <a:gd fmla="*/ 1774486 h 2722945" name="connsiteY7526"/>
                <a:gd fmla="*/ 2163427 w 4713748" name="connsiteX7527"/>
                <a:gd fmla="*/ 1772264 h 2722945" name="connsiteY7527"/>
                <a:gd fmla="*/ 2150105 w 4713748" name="connsiteX7528"/>
                <a:gd fmla="*/ 1767821 h 2722945" name="connsiteY7528"/>
                <a:gd fmla="*/ 2107916 w 4713748" name="connsiteX7529"/>
                <a:gd fmla="*/ 1756713 h 2722945" name="connsiteY7529"/>
                <a:gd fmla="*/ 2002376 w 4713748" name="connsiteX7530"/>
                <a:gd fmla="*/ 1713598 h 2722945" name="connsiteY7530"/>
                <a:gd fmla="*/ 1991102 w 4713748" name="connsiteX7531"/>
                <a:gd fmla="*/ 1708125 h 2722945" name="connsiteY7531"/>
                <a:gd fmla="*/ 1996894 w 4713748" name="connsiteX7532"/>
                <a:gd fmla="*/ 1710057 h 2722945" name="connsiteY7532"/>
                <a:gd fmla="*/ 2018413 w 4713748" name="connsiteX7533"/>
                <a:gd fmla="*/ 1718430 h 2722945" name="connsiteY7533"/>
                <a:gd fmla="*/ 2039083 w 4713748" name="connsiteX7534"/>
                <a:gd fmla="*/ 1727831 h 2722945" name="connsiteY7534"/>
                <a:gd fmla="*/ 2076830 w 4713748" name="connsiteX7535"/>
                <a:gd fmla="*/ 1741161 h 2722945" name="connsiteY7535"/>
                <a:gd fmla="*/ 2092373 w 4713748" name="connsiteX7536"/>
                <a:gd fmla="*/ 1745604 h 2722945" name="connsiteY7536"/>
                <a:gd fmla="*/ 2076830 w 4713748" name="connsiteX7537"/>
                <a:gd fmla="*/ 1741161 h 2722945" name="connsiteY7537"/>
                <a:gd fmla="*/ 2043107 w 4713748" name="connsiteX7538"/>
                <a:gd fmla="*/ 1728039 h 2722945" name="connsiteY7538"/>
                <a:gd fmla="*/ 2018413 w 4713748" name="connsiteX7539"/>
                <a:gd fmla="*/ 1718430 h 2722945" name="connsiteY7539"/>
                <a:gd fmla="*/ 2014658 w 4713748" name="connsiteX7540"/>
                <a:gd fmla="*/ 1716722 h 2722945" name="connsiteY7540"/>
                <a:gd fmla="*/ 1996894 w 4713748" name="connsiteX7541"/>
                <a:gd fmla="*/ 1710057 h 2722945" name="connsiteY7541"/>
                <a:gd fmla="*/ 1992454 w 4713748" name="connsiteX7542"/>
                <a:gd fmla="*/ 1707836 h 2722945" name="connsiteY7542"/>
                <a:gd fmla="*/ 2147884 w 4713748" name="connsiteX7543"/>
                <a:gd fmla="*/ 1765599 h 2722945" name="connsiteY7543"/>
                <a:gd fmla="*/ 2094594 w 4713748" name="connsiteX7544"/>
                <a:gd fmla="*/ 1745604 h 2722945" name="connsiteY7544"/>
                <a:gd fmla="*/ 1990233 w 4713748" name="connsiteX7545"/>
                <a:gd fmla="*/ 1705614 h 2722945" name="connsiteY7545"/>
                <a:gd fmla="*/ 1965808 w 4713748" name="connsiteX7546"/>
                <a:gd fmla="*/ 1696727 h 2722945" name="connsiteY7546"/>
                <a:gd fmla="*/ 1925840 w 4713748" name="connsiteX7547"/>
                <a:gd fmla="*/ 1678954 h 2722945" name="connsiteY7547"/>
                <a:gd fmla="*/ 1956926 w 4713748" name="connsiteX7548"/>
                <a:gd fmla="*/ 1690062 h 2722945" name="connsiteY7548"/>
                <a:gd fmla="*/ 1985792 w 4713748" name="connsiteX7549"/>
                <a:gd fmla="*/ 1701170 h 2722945" name="connsiteY7549"/>
                <a:gd fmla="*/ 1956926 w 4713748" name="connsiteX7550"/>
                <a:gd fmla="*/ 1690062 h 2722945" name="connsiteY7550"/>
                <a:gd fmla="*/ 1837023 w 4713748" name="connsiteX7551"/>
                <a:gd fmla="*/ 1641185 h 2722945" name="connsiteY7551"/>
                <a:gd fmla="*/ 1845905 w 4713748" name="connsiteX7552"/>
                <a:gd fmla="*/ 1643407 h 2722945" name="connsiteY7552"/>
                <a:gd fmla="*/ 2152325 w 4713748" name="connsiteX7553"/>
                <a:gd fmla="*/ 1756713 h 2722945" name="connsiteY7553"/>
                <a:gd fmla="*/ 2332181 w 4713748" name="connsiteX7554"/>
                <a:gd fmla="*/ 1821142 h 2722945" name="connsiteY7554"/>
                <a:gd fmla="*/ 2341063 w 4713748" name="connsiteX7555"/>
                <a:gd fmla="*/ 1825585 h 2722945" name="connsiteY7555"/>
                <a:gd fmla="*/ 2367708 w 4713748" name="connsiteX7556"/>
                <a:gd fmla="*/ 1834472 h 2722945" name="connsiteY7556"/>
                <a:gd fmla="*/ 2414337 w 4713748" name="connsiteX7557"/>
                <a:gd fmla="*/ 1850023 h 2722945" name="connsiteY7557"/>
                <a:gd fmla="*/ 2436541 w 4713748" name="connsiteX7558"/>
                <a:gd fmla="*/ 1856688 h 2722945" name="connsiteY7558"/>
                <a:gd fmla="*/ 2474289 w 4713748" name="connsiteX7559"/>
                <a:gd fmla="*/ 1870019 h 2722945" name="connsiteY7559"/>
                <a:gd fmla="*/ 2478730 w 4713748" name="connsiteX7560"/>
                <a:gd fmla="*/ 1867797 h 2722945" name="connsiteY7560"/>
                <a:gd fmla="*/ 2484970 w 4713748" name="connsiteX7561"/>
                <a:gd fmla="*/ 1869358 h 2722945" name="connsiteY7561"/>
                <a:gd fmla="*/ 2472106 w 4713748" name="connsiteX7562"/>
                <a:gd fmla="*/ 1860787 h 2722945" name="connsiteY7562"/>
                <a:gd fmla="*/ 2463225 w 4713748" name="connsiteX7563"/>
                <a:gd fmla="*/ 1854131 h 2722945" name="connsiteY7563"/>
                <a:gd fmla="*/ 2425482 w 4713748" name="connsiteX7564"/>
                <a:gd fmla="*/ 1827504 h 2722945" name="connsiteY7564"/>
                <a:gd fmla="*/ 2374416 w 4713748" name="connsiteX7565"/>
                <a:gd fmla="*/ 1792002 h 2722945" name="connsiteY7565"/>
                <a:gd fmla="*/ 2332232 w 4713748" name="connsiteX7566"/>
                <a:gd fmla="*/ 1763157 h 2722945" name="connsiteY7566"/>
                <a:gd fmla="*/ 2307810 w 4713748" name="connsiteX7567"/>
                <a:gd fmla="*/ 1749843 h 2722945" name="connsiteY7567"/>
                <a:gd fmla="*/ 2274506 w 4713748" name="connsiteX7568"/>
                <a:gd fmla="*/ 1727655 h 2722945" name="connsiteY7568"/>
                <a:gd fmla="*/ 2250084 w 4713748" name="connsiteX7569"/>
                <a:gd fmla="*/ 1712123 h 2722945" name="connsiteY7569"/>
                <a:gd fmla="*/ 2241203 w 4713748" name="connsiteX7570"/>
                <a:gd fmla="*/ 1707685 h 2722945" name="connsiteY7570"/>
                <a:gd fmla="*/ 2230102 w 4713748" name="connsiteX7571"/>
                <a:gd fmla="*/ 1701028 h 2722945" name="connsiteY7571"/>
                <a:gd fmla="*/ 2212340 w 4713748" name="connsiteX7572"/>
                <a:gd fmla="*/ 1683277 h 2722945" name="connsiteY7572"/>
                <a:gd fmla="*/ 2187917 w 4713748" name="connsiteX7573"/>
                <a:gd fmla="*/ 1667745 h 2722945" name="connsiteY7573"/>
                <a:gd fmla="*/ 2183477 w 4713748" name="connsiteX7574"/>
                <a:gd fmla="*/ 1665526 h 2722945" name="connsiteY7574"/>
                <a:gd fmla="*/ 2172376 w 4713748" name="connsiteX7575"/>
                <a:gd fmla="*/ 1658870 h 2722945" name="connsiteY7575"/>
                <a:gd fmla="*/ 2132412 w 4713748" name="connsiteX7576"/>
                <a:gd fmla="*/ 1636681 h 2722945" name="connsiteY7576"/>
                <a:gd fmla="*/ 2039370 w 4713748" name="connsiteX7577"/>
                <a:gd fmla="*/ 1568658 h 2722945" name="connsiteY7577"/>
                <a:gd fmla="*/ 2026233 w 4713748" name="connsiteX7578"/>
                <a:gd fmla="*/ 1558367 h 2722945" name="connsiteY7578"/>
                <a:gd fmla="*/ 2034722 w 4713748" name="connsiteX7579"/>
                <a:gd fmla="*/ 1563458 h 2722945" name="connsiteY7579"/>
                <a:gd fmla="*/ 2058034 w 4713748" name="connsiteX7580"/>
                <a:gd fmla="*/ 1578990 h 2722945" name="connsiteY7580"/>
                <a:gd fmla="*/ 2074686 w 4713748" name="connsiteX7581"/>
                <a:gd fmla="*/ 1592303 h 2722945" name="connsiteY7581"/>
                <a:gd fmla="*/ 2107067 w 4713748" name="connsiteX7582"/>
                <a:gd fmla="*/ 1611720 h 2722945" name="connsiteY7582"/>
                <a:gd fmla="*/ 2108572 w 4713748" name="connsiteX7583"/>
                <a:gd fmla="*/ 1612739 h 2722945" name="connsiteY7583"/>
                <a:gd fmla="*/ 2109377 w 4713748" name="connsiteX7584"/>
                <a:gd fmla="*/ 1613383 h 2722945" name="connsiteY7584"/>
                <a:gd fmla="*/ 2119090 w 4713748" name="connsiteX7585"/>
                <a:gd fmla="*/ 1621149 h 2722945" name="connsiteY7585"/>
                <a:gd fmla="*/ 2117703 w 4713748" name="connsiteX7586"/>
                <a:gd fmla="*/ 1620039 h 2722945" name="connsiteY7586"/>
                <a:gd fmla="*/ 2108572 w 4713748" name="connsiteX7587"/>
                <a:gd fmla="*/ 1612739 h 2722945" name="connsiteY7587"/>
                <a:gd fmla="*/ 2124719 w 4713748" name="connsiteX7588"/>
                <a:gd fmla="*/ 1623671 h 2722945" name="connsiteY7588"/>
                <a:gd fmla="*/ 2170156 w 4713748" name="connsiteX7589"/>
                <a:gd fmla="*/ 1654432 h 2722945" name="connsiteY7589"/>
                <a:gd fmla="*/ 2123531 w 4713748" name="connsiteX7590"/>
                <a:gd fmla="*/ 1621149 h 2722945" name="connsiteY7590"/>
                <a:gd fmla="*/ 2030281 w 4713748" name="connsiteX7591"/>
                <a:gd fmla="*/ 1556801 h 2722945" name="connsiteY7591"/>
                <a:gd fmla="*/ 2008079 w 4713748" name="connsiteX7592"/>
                <a:gd fmla="*/ 1543488 h 2722945" name="connsiteY7592"/>
                <a:gd fmla="*/ 1979683 w 4713748" name="connsiteX7593"/>
                <a:gd fmla="*/ 1518893 h 2722945" name="connsiteY7593"/>
                <a:gd fmla="*/ 2001418 w 4713748" name="connsiteX7594"/>
                <a:gd fmla="*/ 1534613 h 2722945" name="connsiteY7594"/>
                <a:gd fmla="*/ 2025841 w 4713748" name="connsiteX7595"/>
                <a:gd fmla="*/ 1552364 h 2722945" name="connsiteY7595"/>
                <a:gd fmla="*/ 2001418 w 4713748" name="connsiteX7596"/>
                <a:gd fmla="*/ 1534613 h 2722945" name="connsiteY7596"/>
                <a:gd fmla="*/ 1974776 w 4713748" name="connsiteX7597"/>
                <a:gd fmla="*/ 1514643 h 2722945" name="connsiteY7597"/>
                <a:gd fmla="*/ 1979683 w 4713748" name="connsiteX7598"/>
                <a:gd fmla="*/ 1518893 h 2722945" name="connsiteY7598"/>
                <a:gd fmla="*/ 1976059 w 4713748" name="connsiteX7599"/>
                <a:gd fmla="*/ 1516272 h 2722945" name="connsiteY7599"/>
                <a:gd fmla="*/ 1916183 w 4713748" name="connsiteX7600"/>
                <a:gd fmla="*/ 1473767 h 2722945" name="connsiteY7600"/>
                <a:gd fmla="*/ 1907813 w 4713748" name="connsiteX7601"/>
                <a:gd fmla="*/ 1467376 h 2722945" name="connsiteY7601"/>
                <a:gd fmla="*/ 1884001 w 4713748" name="connsiteX7602"/>
                <a:gd fmla="*/ 1487130 h 2722945" name="connsiteY7602"/>
                <a:gd fmla="*/ 1888258 w 4713748" name="connsiteX7603"/>
                <a:gd fmla="*/ 1480956 h 2722945" name="connsiteY7603"/>
                <a:gd fmla="*/ 1906886 w 4713748" name="connsiteX7604"/>
                <a:gd fmla="*/ 1466668 h 2722945" name="connsiteY7604"/>
                <a:gd fmla="*/ 1905739 w 4713748" name="connsiteX7605"/>
                <a:gd fmla="*/ 1465792 h 2722945" name="connsiteY7605"/>
                <a:gd fmla="*/ 1890055 w 4713748" name="connsiteX7606"/>
                <a:gd fmla="*/ 1478350 h 2722945" name="connsiteY7606"/>
                <a:gd fmla="*/ 1888258 w 4713748" name="connsiteX7607"/>
                <a:gd fmla="*/ 1480956 h 2722945" name="connsiteY7607"/>
                <a:gd fmla="*/ 1882213 w 4713748" name="connsiteX7608"/>
                <a:gd fmla="*/ 1485593 h 2722945" name="connsiteY7608"/>
                <a:gd fmla="*/ 1883882 w 4713748" name="connsiteX7609"/>
                <a:gd fmla="*/ 1481056 h 2722945" name="connsiteY7609"/>
                <a:gd fmla="*/ 1893038 w 4713748" name="connsiteX7610"/>
                <a:gd fmla="*/ 1473839 h 2722945" name="connsiteY7610"/>
                <a:gd fmla="*/ 1904473 w 4713748" name="connsiteX7611"/>
                <a:gd fmla="*/ 1464826 h 2722945" name="connsiteY7611"/>
                <a:gd fmla="*/ 1903062 w 4713748" name="connsiteX7612"/>
                <a:gd fmla="*/ 1463748 h 2722945" name="connsiteY7612"/>
                <a:gd fmla="*/ 1893038 w 4713748" name="connsiteX7613"/>
                <a:gd fmla="*/ 1471619 h 2722945" name="connsiteY7613"/>
                <a:gd fmla="*/ 1875554 w 4713748" name="connsiteX7614"/>
                <a:gd fmla="*/ 1489350 h 2722945" name="connsiteY7614"/>
                <a:gd fmla="*/ 1877224 w 4713748" name="connsiteX7615"/>
                <a:gd fmla="*/ 1483276 h 2722945" name="connsiteY7615"/>
                <a:gd fmla="*/ 1902127 w 4713748" name="connsiteX7616"/>
                <a:gd fmla="*/ 1463034 h 2722945" name="connsiteY7616"/>
                <a:gd fmla="*/ 1897068 w 4713748" name="connsiteX7617"/>
                <a:gd fmla="*/ 1459171 h 2722945" name="connsiteY7617"/>
                <a:gd fmla="*/ 1903144 w 4713748" name="connsiteX7618"/>
                <a:gd fmla="*/ 1462207 h 2722945" name="connsiteY7618"/>
                <a:gd fmla="*/ 1912736 w 4713748" name="connsiteX7619"/>
                <a:gd fmla="*/ 1454410 h 2722945" name="connsiteY7619"/>
                <a:gd fmla="*/ 1914955 w 4713748" name="connsiteX7620"/>
                <a:gd fmla="*/ 1454410 h 2722945" name="connsiteY7620"/>
                <a:gd fmla="*/ 1904293 w 4713748" name="connsiteX7621"/>
                <a:gd fmla="*/ 1462781 h 2722945" name="connsiteY7621"/>
                <a:gd fmla="*/ 1905949 w 4713748" name="connsiteX7622"/>
                <a:gd fmla="*/ 1463609 h 2722945" name="connsiteY7622"/>
                <a:gd fmla="*/ 1905984 w 4713748" name="connsiteX7623"/>
                <a:gd fmla="*/ 1463635 h 2722945" name="connsiteY7623"/>
                <a:gd fmla="*/ 1914782 w 4713748" name="connsiteX7624"/>
                <a:gd fmla="*/ 1456700 h 2722945" name="connsiteY7624"/>
                <a:gd fmla="*/ 1957126 w 4713748" name="connsiteX7625"/>
                <a:gd fmla="*/ 1423324 h 2722945" name="connsiteY7625"/>
                <a:gd fmla="*/ 1988696 w 4713748" name="connsiteX7626"/>
                <a:gd fmla="*/ 1391463 h 2722945" name="connsiteY7626"/>
                <a:gd fmla="*/ 1981540 w 4713748" name="connsiteX7627"/>
                <a:gd fmla="*/ 1405560 h 2722945" name="connsiteY7627"/>
                <a:gd fmla="*/ 1928272 w 4713748" name="connsiteX7628"/>
                <a:gd fmla="*/ 1447749 h 2722945" name="connsiteY7628"/>
                <a:gd fmla="*/ 1907262 w 4713748" name="connsiteX7629"/>
                <a:gd fmla="*/ 1464572 h 2722945" name="connsiteY7629"/>
                <a:gd fmla="*/ 1908467 w 4713748" name="connsiteX7630"/>
                <a:gd fmla="*/ 1465456 h 2722945" name="connsiteY7630"/>
                <a:gd fmla="*/ 1946028 w 4713748" name="connsiteX7631"/>
                <a:gd fmla="*/ 1436646 h 2722945" name="connsiteY7631"/>
                <a:gd fmla="*/ 1980232 w 4713748" name="connsiteX7632"/>
                <a:gd fmla="*/ 1408467 h 2722945" name="connsiteY7632"/>
                <a:gd fmla="*/ 1979321 w 4713748" name="connsiteX7633"/>
                <a:gd fmla="*/ 1410001 h 2722945" name="connsiteY7633"/>
                <a:gd fmla="*/ 1912736 w 4713748" name="connsiteX7634"/>
                <a:gd fmla="*/ 1463292 h 2722945" name="connsiteY7634"/>
                <a:gd fmla="*/ 1909348 w 4713748" name="connsiteX7635"/>
                <a:gd fmla="*/ 1466103 h 2722945" name="connsiteY7635"/>
                <a:gd fmla="*/ 1942617 w 4713748" name="connsiteX7636"/>
                <a:gd fmla="*/ 1490512 h 2722945" name="connsiteY7636"/>
                <a:gd fmla="*/ 2174596 w 4713748" name="connsiteX7637"/>
                <a:gd fmla="*/ 1647775 h 2722945" name="connsiteY7637"/>
                <a:gd fmla="*/ 2334452 w 4713748" name="connsiteX7638"/>
                <a:gd fmla="*/ 1754281 h 2722945" name="connsiteY7638"/>
                <a:gd fmla="*/ 2343333 w 4713748" name="connsiteX7639"/>
                <a:gd fmla="*/ 1758719 h 2722945" name="connsiteY7639"/>
                <a:gd fmla="*/ 2367756 w 4713748" name="connsiteX7640"/>
                <a:gd fmla="*/ 1774251 h 2722945" name="connsiteY7640"/>
                <a:gd fmla="*/ 2409940 w 4713748" name="connsiteX7641"/>
                <a:gd fmla="*/ 1803096 h 2722945" name="connsiteY7641"/>
                <a:gd fmla="*/ 2429922 w 4713748" name="connsiteX7642"/>
                <a:gd fmla="*/ 1814191 h 2722945" name="connsiteY7642"/>
                <a:gd fmla="*/ 2463225 w 4713748" name="connsiteX7643"/>
                <a:gd fmla="*/ 1836380 h 2722945" name="connsiteY7643"/>
                <a:gd fmla="*/ 2464142 w 4713748" name="connsiteX7644"/>
                <a:gd fmla="*/ 1835922 h 2722945" name="connsiteY7644"/>
                <a:gd fmla="*/ 2457061 w 4713748" name="connsiteX7645"/>
                <a:gd fmla="*/ 1828627 h 2722945" name="connsiteY7645"/>
                <a:gd fmla="*/ 2305410 w 4713748" name="connsiteX7646"/>
                <a:gd fmla="*/ 1683331 h 2722945" name="connsiteY7646"/>
                <a:gd fmla="*/ 2161245 w 4713748" name="connsiteX7647"/>
                <a:gd fmla="*/ 1543581 h 2722945" name="connsiteY7647"/>
                <a:gd fmla="*/ 2154592 w 4713748" name="connsiteX7648"/>
                <a:gd fmla="*/ 1536926 h 2722945" name="connsiteY7648"/>
                <a:gd fmla="*/ 2132412 w 4713748" name="connsiteX7649"/>
                <a:gd fmla="*/ 1516962 h 2722945" name="connsiteY7649"/>
                <a:gd fmla="*/ 2094708 w 4713748" name="connsiteX7650"/>
                <a:gd fmla="*/ 1481469 h 2722945" name="connsiteY7650"/>
                <a:gd fmla="*/ 2076964 w 4713748" name="connsiteX7651"/>
                <a:gd fmla="*/ 1465942 h 2722945" name="connsiteY7651"/>
                <a:gd fmla="*/ 2045913 w 4713748" name="connsiteX7652"/>
                <a:gd fmla="*/ 1437104 h 2722945" name="connsiteY7652"/>
                <a:gd fmla="*/ 2041477 w 4713748" name="connsiteX7653"/>
                <a:gd fmla="*/ 1437104 h 2722945" name="connsiteY7653"/>
                <a:gd fmla="*/ 2034824 w 4713748" name="connsiteX7654"/>
                <a:gd fmla="*/ 1430450 h 2722945" name="connsiteY7654"/>
                <a:gd fmla="*/ 2023734 w 4713748" name="connsiteX7655"/>
                <a:gd fmla="*/ 1421577 h 2722945" name="connsiteY7655"/>
                <a:gd fmla="*/ 2003773 w 4713748" name="connsiteX7656"/>
                <a:gd fmla="*/ 1401335 h 2722945" name="connsiteY7656"/>
                <a:gd fmla="*/ 1992083 w 4713748" name="connsiteX7657"/>
                <a:gd fmla="*/ 1388506 h 2722945" name="connsiteY7657"/>
                <a:gd fmla="*/ 1991473 w 4713748" name="connsiteX7658"/>
                <a:gd fmla="*/ 1389533 h 2722945" name="connsiteY7658"/>
                <a:gd fmla="*/ 1992007 w 4713748" name="connsiteX7659"/>
                <a:gd fmla="*/ 1388424 h 2722945" name="connsiteY7659"/>
                <a:gd fmla="*/ 1990871 w 4713748" name="connsiteX7660"/>
                <a:gd fmla="*/ 1387177 h 2722945" name="connsiteY7660"/>
                <a:gd fmla="*/ 1988813 w 4713748" name="connsiteX7661"/>
                <a:gd fmla="*/ 1391232 h 2722945" name="connsiteY7661"/>
                <a:gd fmla="*/ 1990389 w 4713748" name="connsiteX7662"/>
                <a:gd fmla="*/ 1386648 h 2722945" name="connsiteY7662"/>
                <a:gd fmla="*/ 1983811 w 4713748" name="connsiteX7663"/>
                <a:gd fmla="*/ 1379430 h 2722945" name="connsiteY7663"/>
                <a:gd fmla="*/ 1986029 w 4713748" name="connsiteX7664"/>
                <a:gd fmla="*/ 1379430 h 2722945" name="connsiteY7664"/>
                <a:gd fmla="*/ 1983811 w 4713748" name="connsiteX7665"/>
                <a:gd fmla="*/ 1377211 h 2722945" name="connsiteY7665"/>
                <a:gd fmla="*/ 1981594 w 4713748" name="connsiteX7666"/>
                <a:gd fmla="*/ 1372775 h 2722945" name="connsiteY7666"/>
                <a:gd fmla="*/ 1986029 w 4713748" name="connsiteX7667"/>
                <a:gd fmla="*/ 1372775 h 2722945" name="connsiteY7667"/>
                <a:gd fmla="*/ 1974940 w 4713748" name="connsiteX7668"/>
                <a:gd fmla="*/ 1357247 h 2722945" name="connsiteY7668"/>
                <a:gd fmla="*/ 1986029 w 4713748" name="connsiteX7669"/>
                <a:gd fmla="*/ 1357247 h 2722945" name="connsiteY7669"/>
                <a:gd fmla="*/ 1988247 w 4713748" name="connsiteX7670"/>
                <a:gd fmla="*/ 1355029 h 2722945" name="connsiteY7670"/>
                <a:gd fmla="*/ 1992683 w 4713748" name="connsiteX7671"/>
                <a:gd fmla="*/ 1359465 h 2722945" name="connsiteY7671"/>
                <a:gd fmla="*/ 1997119 w 4713748" name="connsiteX7672"/>
                <a:gd fmla="*/ 1359465 h 2722945" name="connsiteY7672"/>
                <a:gd fmla="*/ 1999060 w 4713748" name="connsiteX7673"/>
                <a:gd fmla="*/ 1361406 h 2722945" name="connsiteY7673"/>
                <a:gd fmla="*/ 1999065 w 4713748" name="connsiteX7674"/>
                <a:gd fmla="*/ 1361412 h 2722945" name="connsiteY7674"/>
                <a:gd fmla="*/ 2003735 w 4713748" name="connsiteX7675"/>
                <a:gd fmla="*/ 1347827 h 2722945" name="connsiteY7675"/>
                <a:gd fmla="*/ 2019272 w 4713748" name="connsiteX7676"/>
                <a:gd fmla="*/ 1305638 h 2722945" name="connsiteY7676"/>
                <a:gd fmla="*/ 2061443 w 4713748" name="connsiteX7677"/>
                <a:gd fmla="*/ 1287875 h 2722945" name="connsiteY7677"/>
                <a:gd fmla="*/ 2072957 w 4713748" name="connsiteX7678"/>
                <a:gd fmla="*/ 1285544 h 2722945" name="connsiteY7678"/>
                <a:gd fmla="*/ 2067174 w 4713748" name="connsiteX7679"/>
                <a:gd fmla="*/ 1277885 h 2722945" name="connsiteY7679"/>
                <a:gd fmla="*/ 2052812 w 4713748" name="connsiteX7680"/>
                <a:gd fmla="*/ 1256517 h 2722945" name="connsiteY7680"/>
                <a:gd fmla="*/ 2061693 w 4713748" name="connsiteX7681"/>
                <a:gd fmla="*/ 1263188 h 2722945" name="connsiteY7681"/>
                <a:gd fmla="*/ 2072378 w 4713748" name="connsiteX7682"/>
                <a:gd fmla="*/ 1278380 h 2722945" name="connsiteY7682"/>
                <a:gd fmla="*/ 2076950 w 4713748" name="connsiteX7683"/>
                <a:gd fmla="*/ 1284735 h 2722945" name="connsiteY7683"/>
                <a:gd fmla="*/ 2086804 w 4713748" name="connsiteX7684"/>
                <a:gd fmla="*/ 1282740 h 2722945" name="connsiteY7684"/>
                <a:gd fmla="*/ 2077836 w 4713748" name="connsiteX7685"/>
                <a:gd fmla="*/ 1285968 h 2722945" name="connsiteY7685"/>
                <a:gd fmla="*/ 2078456 w 4713748" name="connsiteX7686"/>
                <a:gd fmla="*/ 1286829 h 2722945" name="connsiteY7686"/>
                <a:gd fmla="*/ 2090296 w 4713748" name="connsiteX7687"/>
                <a:gd fmla="*/ 1283156 h 2722945" name="connsiteY7687"/>
                <a:gd fmla="*/ 2141830 w 4713748" name="connsiteX7688"/>
                <a:gd fmla="*/ 1264456 h 2722945" name="connsiteY7688"/>
                <a:gd fmla="*/ 2156518 w 4713748" name="connsiteX7689"/>
                <a:gd fmla="*/ 1253511 h 2722945" name="connsiteY7689"/>
                <a:gd fmla="*/ 2148003 w 4713748" name="connsiteX7690"/>
                <a:gd fmla="*/ 1263449 h 2722945" name="connsiteY7690"/>
                <a:gd fmla="*/ 2115231 w 4713748" name="connsiteX7691"/>
                <a:gd fmla="*/ 1274691 h 2722945" name="connsiteY7691"/>
                <a:gd fmla="*/ 2078730 w 4713748" name="connsiteX7692"/>
                <a:gd fmla="*/ 1287211 h 2722945" name="connsiteY7692"/>
                <a:gd fmla="*/ 2088892 w 4713748" name="connsiteX7693"/>
                <a:gd fmla="*/ 1301338 h 2722945" name="connsiteY7693"/>
                <a:gd fmla="*/ 2263740 w 4713748" name="connsiteX7694"/>
                <a:gd fmla="*/ 1523357 h 2722945" name="connsiteY7694"/>
                <a:gd fmla="*/ 2385857 w 4713748" name="connsiteX7695"/>
                <a:gd fmla="*/ 1676790 h 2722945" name="connsiteY7695"/>
                <a:gd fmla="*/ 2390297 w 4713748" name="connsiteX7696"/>
                <a:gd fmla="*/ 1683461 h 2722945" name="connsiteY7696"/>
                <a:gd fmla="*/ 2410280 w 4713748" name="connsiteX7697"/>
                <a:gd fmla="*/ 1705697 h 2722945" name="connsiteY7697"/>
                <a:gd fmla="*/ 2441364 w 4713748" name="connsiteX7698"/>
                <a:gd fmla="*/ 1745723 h 2722945" name="connsiteY7698"/>
                <a:gd fmla="*/ 2456906 w 4713748" name="connsiteX7699"/>
                <a:gd fmla="*/ 1763513 h 2722945" name="connsiteY7699"/>
                <a:gd fmla="*/ 2483550 w 4713748" name="connsiteX7700"/>
                <a:gd fmla="*/ 1794644 h 2722945" name="connsiteY7700"/>
                <a:gd fmla="*/ 2487990 w 4713748" name="connsiteX7701"/>
                <a:gd fmla="*/ 1794644 h 2722945" name="connsiteY7701"/>
                <a:gd fmla="*/ 2492431 w 4713748" name="connsiteX7702"/>
                <a:gd fmla="*/ 1801315 h 2722945" name="connsiteY7702"/>
                <a:gd fmla="*/ 2502566 w 4713748" name="connsiteX7703"/>
                <a:gd fmla="*/ 1811466 h 2722945" name="connsiteY7703"/>
                <a:gd fmla="*/ 2494697 w 4713748" name="connsiteX7704"/>
                <a:gd fmla="*/ 1792541 h 2722945" name="connsiteY7704"/>
                <a:gd fmla="*/ 2483044 w 4713748" name="connsiteX7705"/>
                <a:gd fmla="*/ 1772523 h 2722945" name="connsiteY7705"/>
                <a:gd fmla="*/ 2451971 w 4713748" name="connsiteX7706"/>
                <a:gd fmla="*/ 1714696 h 2722945" name="connsiteY7706"/>
                <a:gd fmla="*/ 2427556 w 4713748" name="connsiteX7707"/>
                <a:gd fmla="*/ 1670213 h 2722945" name="connsiteY7707"/>
                <a:gd fmla="*/ 2412019 w 4713748" name="connsiteX7708"/>
                <a:gd fmla="*/ 1647972 h 2722945" name="connsiteY7708"/>
                <a:gd fmla="*/ 2389824 w 4713748" name="connsiteX7709"/>
                <a:gd fmla="*/ 1612386 h 2722945" name="connsiteY7709"/>
                <a:gd fmla="*/ 2376506 w 4713748" name="connsiteX7710"/>
                <a:gd fmla="*/ 1587920 h 2722945" name="connsiteY7710"/>
                <a:gd fmla="*/ 2369848 w 4713748" name="connsiteX7711"/>
                <a:gd fmla="*/ 1579023 h 2722945" name="connsiteY7711"/>
                <a:gd fmla="*/ 2360969 w 4713748" name="connsiteX7712"/>
                <a:gd fmla="*/ 1567903 h 2722945" name="connsiteY7712"/>
                <a:gd fmla="*/ 2354311 w 4713748" name="connsiteX7713"/>
                <a:gd fmla="*/ 1543437 h 2722945" name="connsiteY7713"/>
                <a:gd fmla="*/ 2338774 w 4713748" name="connsiteX7714"/>
                <a:gd fmla="*/ 1518972 h 2722945" name="connsiteY7714"/>
                <a:gd fmla="*/ 2336554 w 4713748" name="connsiteX7715"/>
                <a:gd fmla="*/ 1514524 h 2722945" name="connsiteY7715"/>
                <a:gd fmla="*/ 2327676 w 4713748" name="connsiteX7716"/>
                <a:gd fmla="*/ 1501179 h 2722945" name="connsiteY7716"/>
                <a:gd fmla="*/ 2303261 w 4713748" name="connsiteX7717"/>
                <a:gd fmla="*/ 1465592 h 2722945" name="connsiteY7717"/>
                <a:gd fmla="*/ 2238895 w 4713748" name="connsiteX7718"/>
                <a:gd fmla="*/ 1338817 h 2722945" name="connsiteY7718"/>
                <a:gd fmla="*/ 2241114 w 4713748" name="connsiteX7719"/>
                <a:gd fmla="*/ 1343265 h 2722945" name="connsiteY7719"/>
                <a:gd fmla="*/ 2247773 w 4713748" name="connsiteX7720"/>
                <a:gd fmla="*/ 1354386 h 2722945" name="connsiteY7720"/>
                <a:gd fmla="*/ 2256651 w 4713748" name="connsiteX7721"/>
                <a:gd fmla="*/ 1372179 h 2722945" name="connsiteY7721"/>
                <a:gd fmla="*/ 2269968 w 4713748" name="connsiteX7722"/>
                <a:gd fmla="*/ 1396644 h 2722945" name="connsiteY7722"/>
                <a:gd fmla="*/ 2289944 w 4713748" name="connsiteX7723"/>
                <a:gd fmla="*/ 1432230 h 2722945" name="connsiteY7723"/>
                <a:gd fmla="*/ 2298822 w 4713748" name="connsiteX7724"/>
                <a:gd fmla="*/ 1445575 h 2722945" name="connsiteY7724"/>
                <a:gd fmla="*/ 2289944 w 4713748" name="connsiteX7725"/>
                <a:gd fmla="*/ 1432230 h 2722945" name="connsiteY7725"/>
                <a:gd fmla="*/ 2247773 w 4713748" name="connsiteX7726"/>
                <a:gd fmla="*/ 1354386 h 2722945" name="connsiteY7726"/>
                <a:gd fmla="*/ 2245553 w 4713748" name="connsiteX7727"/>
                <a:gd fmla="*/ 1349937 h 2722945" name="connsiteY7727"/>
                <a:gd fmla="*/ 2327676 w 4713748" name="connsiteX7728"/>
                <a:gd fmla="*/ 1496730 h 2722945" name="connsiteY7728"/>
                <a:gd fmla="*/ 2301042 w 4713748" name="connsiteX7729"/>
                <a:gd fmla="*/ 1447799 h 2722945" name="connsiteY7729"/>
                <a:gd fmla="*/ 2245553 w 4713748" name="connsiteX7730"/>
                <a:gd fmla="*/ 1347713 h 2722945" name="connsiteY7730"/>
                <a:gd fmla="*/ 2234455 w 4713748" name="connsiteX7731"/>
                <a:gd fmla="*/ 1323248 h 2722945" name="connsiteY7731"/>
                <a:gd fmla="*/ 2214480 w 4713748" name="connsiteX7732"/>
                <a:gd fmla="*/ 1283213 h 2722945" name="connsiteY7732"/>
                <a:gd fmla="*/ 2232236 w 4713748" name="connsiteX7733"/>
                <a:gd fmla="*/ 1314351 h 2722945" name="connsiteY7733"/>
                <a:gd fmla="*/ 2245553 w 4713748" name="connsiteX7734"/>
                <a:gd fmla="*/ 1341041 h 2722945" name="connsiteY7734"/>
                <a:gd fmla="*/ 2232236 w 4713748" name="connsiteX7735"/>
                <a:gd fmla="*/ 1314351 h 2722945" name="connsiteY7735"/>
                <a:gd fmla="*/ 2198665 w 4713748" name="connsiteX7736"/>
                <a:gd fmla="*/ 1251241 h 2722945" name="connsiteY7736"/>
                <a:gd fmla="*/ 2183193 w 4713748" name="connsiteX7737"/>
                <a:gd fmla="*/ 1222376 h 2722945" name="connsiteY7737"/>
                <a:gd fmla="*/ 2176821 w 4713748" name="connsiteX7738"/>
                <a:gd fmla="*/ 1229814 h 2722945" name="connsiteY7738"/>
                <a:gd fmla="*/ 2181296 w 4713748" name="connsiteX7739"/>
                <a:gd fmla="*/ 1223481 h 2722945" name="connsiteY7739"/>
                <a:gd fmla="*/ 2182336 w 4713748" name="connsiteX7740"/>
                <a:gd fmla="*/ 1222205 h 2722945" name="connsiteY7740"/>
                <a:gd fmla="*/ 2182909 w 4713748" name="connsiteX7741"/>
                <a:gd fmla="*/ 1221847 h 2722945" name="connsiteY7741"/>
                <a:gd fmla="*/ 2182798 w 4713748" name="connsiteX7742"/>
                <a:gd fmla="*/ 1221639 h 2722945" name="connsiteY7742"/>
                <a:gd fmla="*/ 2182336 w 4713748" name="connsiteX7743"/>
                <a:gd fmla="*/ 1222205 h 2722945" name="connsiteY7743"/>
                <a:gd fmla="*/ 2182004 w 4713748" name="connsiteX7744"/>
                <a:gd fmla="*/ 1222413 h 2722945" name="connsiteY7744"/>
                <a:gd fmla="*/ 2182672 w 4713748" name="connsiteX7745"/>
                <a:gd fmla="*/ 1221405 h 2722945" name="connsiteY7745"/>
                <a:gd fmla="*/ 2181360 w 4713748" name="connsiteX7746"/>
                <a:gd fmla="*/ 1218957 h 2722945" name="connsiteY7746"/>
                <a:gd fmla="*/ 2170089 w 4713748" name="connsiteX7747"/>
                <a:gd fmla="*/ 1196472 h 2722945" name="connsiteY7747"/>
                <a:gd fmla="*/ 2176747 w 4713748" name="connsiteX7748"/>
                <a:gd fmla="*/ 1203144 h 2722945" name="connsiteY7748"/>
                <a:gd fmla="*/ 2184530 w 4713748" name="connsiteX7749"/>
                <a:gd fmla="*/ 1218603 h 2722945" name="connsiteY7749"/>
                <a:gd fmla="*/ 2194019 w 4713748" name="connsiteX7750"/>
                <a:gd fmla="*/ 1204290 h 2722945" name="connsiteY7750"/>
                <a:gd fmla="*/ 2212750 w 4713748" name="connsiteX7751"/>
                <a:gd fmla="*/ 1194441 h 2722945" name="connsiteY7751"/>
                <a:gd fmla="*/ 2229538 w 4713748" name="connsiteX7752"/>
                <a:gd fmla="*/ 1192684 h 2722945" name="connsiteY7752"/>
                <a:gd fmla="*/ 2228863 w 4713748" name="connsiteX7753"/>
                <a:gd fmla="*/ 1193106 h 2722945" name="connsiteY7753"/>
                <a:gd fmla="*/ 2220415 w 4713748" name="connsiteX7754"/>
                <a:gd fmla="*/ 1194060 h 2722945" name="connsiteY7754"/>
                <a:gd fmla="*/ 2203417 w 4713748" name="connsiteX7755"/>
                <a:gd fmla="*/ 1200809 h 2722945" name="connsiteY7755"/>
                <a:gd fmla="*/ 2201271 w 4713748" name="connsiteX7756"/>
                <a:gd fmla="*/ 1201276 h 2722945" name="connsiteY7756"/>
                <a:gd fmla="*/ 2200772 w 4713748" name="connsiteX7757"/>
                <a:gd fmla="*/ 1201859 h 2722945" name="connsiteY7757"/>
                <a:gd fmla="*/ 2198046 w 4713748" name="connsiteX7758"/>
                <a:gd fmla="*/ 1202942 h 2722945" name="connsiteY7758"/>
                <a:gd fmla="*/ 2184814 w 4713748" name="connsiteX7759"/>
                <a:gd fmla="*/ 1219167 h 2722945" name="connsiteY7759"/>
                <a:gd fmla="*/ 2185071 w 4713748" name="connsiteX7760"/>
                <a:gd fmla="*/ 1219678 h 2722945" name="connsiteY7760"/>
                <a:gd fmla="*/ 2185233 w 4713748" name="connsiteX7761"/>
                <a:gd fmla="*/ 1219995 h 2722945" name="connsiteY7761"/>
                <a:gd fmla="*/ 2200772 w 4713748" name="connsiteX7762"/>
                <a:gd fmla="*/ 1201859 h 2722945" name="connsiteY7762"/>
                <a:gd fmla="*/ 2203417 w 4713748" name="connsiteX7763"/>
                <a:gd fmla="*/ 1200809 h 2722945" name="connsiteY7763"/>
                <a:gd fmla="*/ 2223564 w 4713748" name="connsiteX7764"/>
                <a:gd fmla="*/ 1196420 h 2722945" name="connsiteY7764"/>
                <a:gd fmla="*/ 2185387 w 4713748" name="connsiteX7765"/>
                <a:gd fmla="*/ 1220297 h 2722945" name="connsiteY7765"/>
                <a:gd fmla="*/ 2197972 w 4713748" name="connsiteX7766"/>
                <a:gd fmla="*/ 1244916 h 2722945" name="connsiteY7766"/>
                <a:gd fmla="*/ 2336554 w 4713748" name="connsiteX7767"/>
                <a:gd fmla="*/ 1494506 h 2722945" name="connsiteY7767"/>
                <a:gd fmla="*/ 2434214 w 4713748" name="connsiteX7768"/>
                <a:gd fmla="*/ 1663541 h 2722945" name="connsiteY7768"/>
                <a:gd fmla="*/ 2438653 w 4713748" name="connsiteX7769"/>
                <a:gd fmla="*/ 1672437 h 2722945" name="connsiteY7769"/>
                <a:gd fmla="*/ 2451971 w 4713748" name="connsiteX7770"/>
                <a:gd fmla="*/ 1699127 h 2722945" name="connsiteY7770"/>
                <a:gd fmla="*/ 2478605 w 4713748" name="connsiteX7771"/>
                <a:gd fmla="*/ 1741386 h 2722945" name="connsiteY7771"/>
                <a:gd fmla="*/ 2491922 w 4713748" name="connsiteX7772"/>
                <a:gd fmla="*/ 1761403 h 2722945" name="connsiteY7772"/>
                <a:gd fmla="*/ 2511898 w 4713748" name="connsiteX7773"/>
                <a:gd fmla="*/ 1796989 h 2722945" name="connsiteY7773"/>
                <a:gd fmla="*/ 2516337 w 4713748" name="connsiteX7774"/>
                <a:gd fmla="*/ 1796989 h 2722945" name="connsiteY7774"/>
                <a:gd fmla="*/ 2520777 w 4713748" name="connsiteX7775"/>
                <a:gd fmla="*/ 1805885 h 2722945" name="connsiteY7775"/>
                <a:gd fmla="*/ 2525665 w 4713748" name="connsiteX7776"/>
                <a:gd fmla="*/ 1812008 h 2722945" name="connsiteY7776"/>
                <a:gd fmla="*/ 2523565 w 4713748" name="connsiteX7777"/>
                <a:gd fmla="*/ 1801503 h 2722945" name="connsiteY7777"/>
                <a:gd fmla="*/ 2514681 w 4713748" name="connsiteX7778"/>
                <a:gd fmla="*/ 1757053 h 2722945" name="connsiteY7778"/>
                <a:gd fmla="*/ 2496912 w 4713748" name="connsiteX7779"/>
                <a:gd fmla="*/ 1694822 h 2722945" name="connsiteY7779"/>
                <a:gd fmla="*/ 2483586 w 4713748" name="connsiteX7780"/>
                <a:gd fmla="*/ 1645927 h 2722945" name="connsiteY7780"/>
                <a:gd fmla="*/ 2472480 w 4713748" name="connsiteX7781"/>
                <a:gd fmla="*/ 1617034 h 2722945" name="connsiteY7781"/>
                <a:gd fmla="*/ 2461375 w 4713748" name="connsiteX7782"/>
                <a:gd fmla="*/ 1579252 h 2722945" name="connsiteY7782"/>
                <a:gd fmla="*/ 2452491 w 4713748" name="connsiteX7783"/>
                <a:gd fmla="*/ 1552581 h 2722945" name="connsiteY7783"/>
                <a:gd fmla="*/ 2448049 w 4713748" name="connsiteX7784"/>
                <a:gd fmla="*/ 1543691 h 2722945" name="connsiteY7784"/>
                <a:gd fmla="*/ 2443606 w 4713748" name="connsiteX7785"/>
                <a:gd fmla="*/ 1528134 h 2722945" name="connsiteY7785"/>
                <a:gd fmla="*/ 2441385 w 4713748" name="connsiteX7786"/>
                <a:gd fmla="*/ 1503686 h 2722945" name="connsiteY7786"/>
                <a:gd fmla="*/ 2432501 w 4713748" name="connsiteX7787"/>
                <a:gd fmla="*/ 1474793 h 2722945" name="connsiteY7787"/>
                <a:gd fmla="*/ 2430280 w 4713748" name="connsiteX7788"/>
                <a:gd fmla="*/ 1470348 h 2722945" name="connsiteY7788"/>
                <a:gd fmla="*/ 2425838 w 4713748" name="connsiteX7789"/>
                <a:gd fmla="*/ 1457013 h 2722945" name="connsiteY7789"/>
                <a:gd fmla="*/ 2410290 w 4713748" name="connsiteX7790"/>
                <a:gd fmla="*/ 1414786 h 2722945" name="connsiteY7790"/>
                <a:gd fmla="*/ 2376974 w 4713748" name="connsiteX7791"/>
                <a:gd fmla="*/ 1276990 h 2722945" name="connsiteY7791"/>
                <a:gd fmla="*/ 2379195 w 4713748" name="connsiteX7792"/>
                <a:gd fmla="*/ 1281435 h 2722945" name="connsiteY7792"/>
                <a:gd fmla="*/ 2381416 w 4713748" name="connsiteX7793"/>
                <a:gd fmla="*/ 1294770 h 2722945" name="connsiteY7793"/>
                <a:gd fmla="*/ 2385858 w 4713748" name="connsiteX7794"/>
                <a:gd fmla="*/ 1314772 h 2722945" name="connsiteY7794"/>
                <a:gd fmla="*/ 2394743 w 4713748" name="connsiteX7795"/>
                <a:gd fmla="*/ 1341443 h 2722945" name="connsiteY7795"/>
                <a:gd fmla="*/ 2405848 w 4713748" name="connsiteX7796"/>
                <a:gd fmla="*/ 1379225 h 2722945" name="connsiteY7796"/>
                <a:gd fmla="*/ 2410290 w 4713748" name="connsiteX7797"/>
                <a:gd fmla="*/ 1394783 h 2722945" name="connsiteY7797"/>
                <a:gd fmla="*/ 2405848 w 4713748" name="connsiteX7798"/>
                <a:gd fmla="*/ 1379225 h 2722945" name="connsiteY7798"/>
                <a:gd fmla="*/ 2381416 w 4713748" name="connsiteX7799"/>
                <a:gd fmla="*/ 1294770 h 2722945" name="connsiteY7799"/>
                <a:gd fmla="*/ 2381416 w 4713748" name="connsiteX7800"/>
                <a:gd fmla="*/ 1290325 h 2722945" name="connsiteY7800"/>
                <a:gd fmla="*/ 2412663 w 4713748" name="connsiteX7801"/>
                <a:gd fmla="*/ 1399015 h 2722945" name="connsiteY7801"/>
                <a:gd fmla="*/ 2415338 w 4713748" name="connsiteX7802"/>
                <a:gd fmla="*/ 1408321 h 2722945" name="connsiteY7802"/>
                <a:gd fmla="*/ 2419452 w 4713748" name="connsiteX7803"/>
                <a:gd fmla="*/ 1424787 h 2722945" name="connsiteY7803"/>
                <a:gd fmla="*/ 2428059 w 4713748" name="connsiteX7804"/>
                <a:gd fmla="*/ 1452568 h 2722945" name="connsiteY7804"/>
                <a:gd fmla="*/ 2415338 w 4713748" name="connsiteX7805"/>
                <a:gd fmla="*/ 1408321 h 2722945" name="connsiteY7805"/>
                <a:gd fmla="*/ 2412511 w 4713748" name="connsiteX7806"/>
                <a:gd fmla="*/ 1397005 h 2722945" name="connsiteY7806"/>
                <a:gd fmla="*/ 2381416 w 4713748" name="connsiteX7807"/>
                <a:gd fmla="*/ 1285880 h 2722945" name="connsiteY7807"/>
                <a:gd fmla="*/ 2374753 w 4713748" name="connsiteX7808"/>
                <a:gd fmla="*/ 1261432 h 2722945" name="connsiteY7808"/>
                <a:gd fmla="*/ 2365869 w 4713748" name="connsiteX7809"/>
                <a:gd fmla="*/ 1216982 h 2722945" name="connsiteY7809"/>
                <a:gd fmla="*/ 2374753 w 4713748" name="connsiteX7810"/>
                <a:gd fmla="*/ 1250320 h 2722945" name="connsiteY7810"/>
                <a:gd fmla="*/ 2383637 w 4713748" name="connsiteX7811"/>
                <a:gd fmla="*/ 1279212 h 2722945" name="connsiteY7811"/>
                <a:gd fmla="*/ 2374753 w 4713748" name="connsiteX7812"/>
                <a:gd fmla="*/ 1250320 h 2722945" name="connsiteY7812"/>
                <a:gd fmla="*/ 2357540 w 4713748" name="connsiteX7813"/>
                <a:gd fmla="*/ 1181700 h 2722945" name="connsiteY7813"/>
                <a:gd fmla="*/ 2350305 w 4713748" name="connsiteX7814"/>
                <a:gd fmla="*/ 1153272 h 2722945" name="connsiteY7814"/>
                <a:gd fmla="*/ 2346649 w 4713748" name="connsiteX7815"/>
                <a:gd fmla="*/ 1156867 h 2722945" name="connsiteY7815"/>
                <a:gd fmla="*/ 2344949 w 4713748" name="connsiteX7816"/>
                <a:gd fmla="*/ 1158271 h 2722945" name="connsiteY7816"/>
                <a:gd fmla="*/ 2349968 w 4713748" name="connsiteX7817"/>
                <a:gd fmla="*/ 1151947 h 2722945" name="connsiteY7817"/>
                <a:gd fmla="*/ 2349696 w 4713748" name="connsiteX7818"/>
                <a:gd fmla="*/ 1150878 h 2722945" name="connsiteY7818"/>
                <a:gd fmla="*/ 2329447 w 4713748" name="connsiteX7819"/>
                <a:gd fmla="*/ 1169635 h 2722945" name="connsiteY7819"/>
                <a:gd fmla="*/ 2317266 w 4713748" name="connsiteX7820"/>
                <a:gd fmla="*/ 1176570 h 2722945" name="connsiteY7820"/>
                <a:gd fmla="*/ 2349017 w 4713748" name="connsiteX7821"/>
                <a:gd fmla="*/ 1148209 h 2722945" name="connsiteY7821"/>
                <a:gd fmla="*/ 2348516 w 4713748" name="connsiteX7822"/>
                <a:gd fmla="*/ 1146244 h 2722945" name="connsiteY7822"/>
                <a:gd fmla="*/ 2343658 w 4713748" name="connsiteX7823"/>
                <a:gd fmla="*/ 1121414 h 2722945" name="connsiteY7823"/>
                <a:gd fmla="*/ 2348100 w 4713748" name="connsiteX7824"/>
                <a:gd fmla="*/ 1130304 h 2722945" name="connsiteY7824"/>
                <a:gd fmla="*/ 2351920 w 4713748" name="connsiteX7825"/>
                <a:gd fmla="*/ 1145616 h 2722945" name="connsiteY7825"/>
                <a:gd fmla="*/ 2376612 w 4713748" name="connsiteX7826"/>
                <a:gd fmla="*/ 1123560 h 2722945" name="connsiteY7826"/>
                <a:gd fmla="*/ 2382215 w 4713748" name="connsiteX7827"/>
                <a:gd fmla="*/ 1120710 h 2722945" name="connsiteY7827"/>
                <a:gd fmla="*/ 2374392 w 4713748" name="connsiteX7828"/>
                <a:gd fmla="*/ 1128001 h 2722945" name="connsiteY7828"/>
                <a:gd fmla="*/ 2363818 w 4713748" name="connsiteX7829"/>
                <a:gd fmla="*/ 1137796 h 2722945" name="connsiteY7829"/>
                <a:gd fmla="*/ 2359411 w 4713748" name="connsiteX7830"/>
                <a:gd fmla="*/ 1141323 h 2722945" name="connsiteY7830"/>
                <a:gd fmla="*/ 2356636 w 4713748" name="connsiteX7831"/>
                <a:gd fmla="*/ 1143544 h 2722945" name="connsiteY7831"/>
                <a:gd fmla="*/ 2353925 w 4713748" name="connsiteX7832"/>
                <a:gd fmla="*/ 1146960 h 2722945" name="connsiteY7832"/>
                <a:gd fmla="*/ 2352568 w 4713748" name="connsiteX7833"/>
                <a:gd fmla="*/ 1148217 h 2722945" name="connsiteY7833"/>
                <a:gd fmla="*/ 2352652 w 4713748" name="connsiteX7834"/>
                <a:gd fmla="*/ 1148565 h 2722945" name="connsiteY7834"/>
                <a:gd fmla="*/ 2353925 w 4713748" name="connsiteX7835"/>
                <a:gd fmla="*/ 1146960 h 2722945" name="connsiteY7835"/>
                <a:gd fmla="*/ 2363818 w 4713748" name="connsiteX7836"/>
                <a:gd fmla="*/ 1137796 h 2722945" name="connsiteY7836"/>
                <a:gd fmla="*/ 2378831 w 4713748" name="connsiteX7837"/>
                <a:gd fmla="*/ 1125780 h 2722945" name="connsiteY7837"/>
                <a:gd fmla="*/ 2379941 w 4713748" name="connsiteX7838"/>
                <a:gd fmla="*/ 1124392 h 2722945" name="connsiteY7838"/>
                <a:gd fmla="*/ 2383346 w 4713748" name="connsiteX7839"/>
                <a:gd fmla="*/ 1120134 h 2722945" name="connsiteY7839"/>
                <a:gd fmla="*/ 2388976 w 4713748" name="connsiteX7840"/>
                <a:gd fmla="*/ 1117270 h 2722945" name="connsiteY7840"/>
                <a:gd fmla="*/ 2398097 w 4713748" name="connsiteX7841"/>
                <a:gd fmla="*/ 1116410 h 2722945" name="connsiteY7841"/>
                <a:gd fmla="*/ 2401026 w 4713748" name="connsiteX7842"/>
                <a:gd fmla="*/ 1116898 h 2722945" name="connsiteY7842"/>
                <a:gd fmla="*/ 2416809 w 4713748" name="connsiteX7843"/>
                <a:gd fmla="*/ 1119237 h 2722945" name="connsiteY7843"/>
                <a:gd fmla="*/ 2429880 w 4713748" name="connsiteX7844"/>
                <a:gd fmla="*/ 1121339 h 2722945" name="connsiteY7844"/>
                <a:gd fmla="*/ 2433555 w 4713748" name="connsiteX7845"/>
                <a:gd fmla="*/ 1121720 h 2722945" name="connsiteY7845"/>
                <a:gd fmla="*/ 2460953 w 4713748" name="connsiteX7846"/>
                <a:gd fmla="*/ 1125780 h 2722945" name="connsiteY7846"/>
                <a:gd fmla="*/ 2485832 w 4713748" name="connsiteX7847"/>
                <a:gd fmla="*/ 1128447 h 2722945" name="connsiteY7847"/>
                <a:gd fmla="*/ 2485790 w 4713748" name="connsiteX7848"/>
                <a:gd fmla="*/ 1127331 h 2722945" name="connsiteY7848"/>
                <a:gd fmla="*/ 2477667 w 4713748" name="connsiteX7849"/>
                <a:gd fmla="*/ 1126285 h 2722945" name="connsiteY7849"/>
                <a:gd fmla="*/ 2485782 w 4713748" name="connsiteX7850"/>
                <a:gd fmla="*/ 1127125 h 2722945" name="connsiteY7850"/>
                <a:gd fmla="*/ 2485651 w 4713748" name="connsiteX7851"/>
                <a:gd fmla="*/ 1123684 h 2722945" name="connsiteY7851"/>
                <a:gd fmla="*/ 2485651 w 4713748" name="connsiteX7852"/>
                <a:gd fmla="*/ 1121462 h 2722945" name="connsiteY7852"/>
                <a:gd fmla="*/ 2487850 w 4713748" name="connsiteX7853"/>
                <a:gd fmla="*/ 1114796 h 2722945" name="connsiteY7853"/>
                <a:gd fmla="*/ 2490049 w 4713748" name="connsiteX7854"/>
                <a:gd fmla="*/ 1119240 h 2722945" name="connsiteY7854"/>
                <a:gd fmla="*/ 2490049 w 4713748" name="connsiteX7855"/>
                <a:gd fmla="*/ 1099243 h 2722945" name="connsiteY7855"/>
                <a:gd fmla="*/ 2662928 w 4713748" name="connsiteX7856"/>
                <a:gd fmla="*/ 0 h 2722945" name="connsiteY7856"/>
                <a:gd fmla="*/ 3000292 w 4713748" name="connsiteX7857"/>
                <a:gd fmla="*/ 66614 h 2722945" name="connsiteY7857"/>
                <a:gd fmla="*/ 3091292 w 4713748" name="connsiteX7858"/>
                <a:gd fmla="*/ 62173 h 2722945" name="connsiteY7858"/>
                <a:gd fmla="*/ 3182291 w 4713748" name="connsiteX7859"/>
                <a:gd fmla="*/ 77717 h 2722945" name="connsiteY7859"/>
                <a:gd fmla="*/ 3342095 w 4713748" name="connsiteX7860"/>
                <a:gd fmla="*/ 177638 h 2722945" name="connsiteY7860"/>
                <a:gd fmla="*/ 3477485 w 4713748" name="connsiteX7861"/>
                <a:gd fmla="*/ 219827 h 2722945" name="connsiteY7861"/>
                <a:gd fmla="*/ 3579582 w 4713748" name="connsiteX7862"/>
                <a:gd fmla="*/ 233150 h 2722945" name="connsiteY7862"/>
                <a:gd fmla="*/ 3628411 w 4713748" name="connsiteX7863"/>
                <a:gd fmla="*/ 242032 h 2722945" name="connsiteY7863"/>
                <a:gd fmla="*/ 3641728 w 4713748" name="connsiteX7864"/>
                <a:gd fmla="*/ 244252 h 2722945" name="connsiteY7864"/>
                <a:gd fmla="*/ 3655045 w 4713748" name="connsiteX7865"/>
                <a:gd fmla="*/ 253134 h 2722945" name="connsiteY7865"/>
                <a:gd fmla="*/ 3672801 w 4713748" name="connsiteX7866"/>
                <a:gd fmla="*/ 273118 h 2722945" name="connsiteY7866"/>
                <a:gd fmla="*/ 3821508 w 4713748" name="connsiteX7867"/>
                <a:gd fmla="*/ 417449 h 2722945" name="connsiteY7867"/>
                <a:gd fmla="*/ 3996848 w 4713748" name="connsiteX7868"/>
                <a:gd fmla="*/ 492945 h 2722945" name="connsiteY7868"/>
                <a:gd fmla="*/ 4039019 w 4713748" name="connsiteX7869"/>
                <a:gd fmla="*/ 512929 h 2722945" name="connsiteY7869"/>
                <a:gd fmla="*/ 4061214 w 4713748" name="connsiteX7870"/>
                <a:gd fmla="*/ 521811 h 2722945" name="connsiteY7870"/>
                <a:gd fmla="*/ 4074531 w 4713748" name="connsiteX7871"/>
                <a:gd fmla="*/ 530693 h 2722945" name="connsiteY7871"/>
                <a:gd fmla="*/ 4076750 w 4713748" name="connsiteX7872"/>
                <a:gd fmla="*/ 541796 h 2722945" name="connsiteY7872"/>
                <a:gd fmla="*/ 4107824 w 4713748" name="connsiteX7873"/>
                <a:gd fmla="*/ 630614 h 2722945" name="connsiteY7873"/>
                <a:gd fmla="*/ 4138896 w 4713748" name="connsiteX7874"/>
                <a:gd fmla="*/ 717213 h 2722945" name="connsiteY7874"/>
                <a:gd fmla="*/ 4152214 w 4713748" name="connsiteX7875"/>
                <a:gd fmla="*/ 759402 h 2722945" name="connsiteY7875"/>
                <a:gd fmla="*/ 4158872 w 4713748" name="connsiteX7876"/>
                <a:gd fmla="*/ 774945 h 2722945" name="connsiteY7876"/>
                <a:gd fmla="*/ 4176628 w 4713748" name="connsiteX7877"/>
                <a:gd fmla="*/ 788268 h 2722945" name="connsiteY7877"/>
                <a:gd fmla="*/ 4305359 w 4713748" name="connsiteX7878"/>
                <a:gd fmla="*/ 888189 h 2722945" name="connsiteY7878"/>
                <a:gd fmla="*/ 4347530 w 4713748" name="connsiteX7879"/>
                <a:gd fmla="*/ 919276 h 2722945" name="connsiteY7879"/>
                <a:gd fmla="*/ 4363066 w 4713748" name="connsiteX7880"/>
                <a:gd fmla="*/ 965906 h 2722945" name="connsiteY7880"/>
                <a:gd fmla="*/ 4376383 w 4713748" name="connsiteX7881"/>
                <a:gd fmla="*/ 1036961 h 2722945" name="connsiteY7881"/>
                <a:gd fmla="*/ 4387481 w 4713748" name="connsiteX7882"/>
                <a:gd fmla="*/ 1105796 h 2722945" name="connsiteY7882"/>
                <a:gd fmla="*/ 4396359 w 4713748" name="connsiteX7883"/>
                <a:gd fmla="*/ 1143544 h 2722945" name="connsiteY7883"/>
                <a:gd fmla="*/ 4427432 w 4713748" name="connsiteX7884"/>
                <a:gd fmla="*/ 1185733 h 2722945" name="connsiteY7884"/>
                <a:gd fmla="*/ 4558382 w 4713748" name="connsiteX7885"/>
                <a:gd fmla="*/ 1352268 h 2722945" name="connsiteY7885"/>
                <a:gd fmla="*/ 4587236 w 4713748" name="connsiteX7886"/>
                <a:gd fmla="*/ 1387796 h 2722945" name="connsiteY7886"/>
                <a:gd fmla="*/ 4600553 w 4713748" name="connsiteX7887"/>
                <a:gd fmla="*/ 1414442 h 2722945" name="connsiteY7887"/>
                <a:gd fmla="*/ 4604992 w 4713748" name="connsiteX7888"/>
                <a:gd fmla="*/ 1436646 h 2722945" name="connsiteY7888"/>
                <a:gd fmla="*/ 4613870 w 4713748" name="connsiteX7889"/>
                <a:gd fmla="*/ 1534347 h 2722945" name="connsiteY7889"/>
                <a:gd fmla="*/ 4624968 w 4713748" name="connsiteX7890"/>
                <a:gd fmla="*/ 1623166 h 2722945" name="connsiteY7890"/>
                <a:gd fmla="*/ 4647162 w 4713748" name="connsiteX7891"/>
                <a:gd fmla="*/ 1696442 h 2722945" name="connsiteY7891"/>
                <a:gd fmla="*/ 4667138 w 4713748" name="connsiteX7892"/>
                <a:gd fmla="*/ 1747513 h 2722945" name="connsiteY7892"/>
                <a:gd fmla="*/ 4702650 w 4713748" name="connsiteX7893"/>
                <a:gd fmla="*/ 1860757 h 2722945" name="connsiteY7893"/>
                <a:gd fmla="*/ 4711528 w 4713748" name="connsiteX7894"/>
                <a:gd fmla="*/ 1882962 h 2722945" name="connsiteY7894"/>
                <a:gd fmla="*/ 4711528 w 4713748" name="connsiteX7895"/>
                <a:gd fmla="*/ 1885182 h 2722945" name="connsiteY7895"/>
                <a:gd fmla="*/ 4711528 w 4713748" name="connsiteX7896"/>
                <a:gd fmla="*/ 1887403 h 2722945" name="connsiteY7896"/>
                <a:gd fmla="*/ 4712629 w 4713748" name="connsiteX7897"/>
                <a:gd fmla="*/ 1887403 h 2722945" name="connsiteY7897"/>
                <a:gd fmla="*/ 4711875 w 4713748" name="connsiteX7898"/>
                <a:gd fmla="*/ 1888340 h 2722945" name="connsiteY7898"/>
                <a:gd fmla="*/ 4700430 w 4713748" name="connsiteX7899"/>
                <a:gd fmla="*/ 1902946 h 2722945" name="connsiteY7899"/>
                <a:gd fmla="*/ 4693772 w 4713748" name="connsiteX7900"/>
                <a:gd fmla="*/ 1902946 h 2722945" name="connsiteY7900"/>
                <a:gd fmla="*/ 4680455 w 4713748" name="connsiteX7901"/>
                <a:gd fmla="*/ 1902946 h 2722945" name="connsiteY7901"/>
                <a:gd fmla="*/ 4627187 w 4713748" name="connsiteX7902"/>
                <a:gd fmla="*/ 1902946 h 2722945" name="connsiteY7902"/>
                <a:gd fmla="*/ 4527309 w 4713748" name="connsiteX7903"/>
                <a:gd fmla="*/ 1902946 h 2722945" name="connsiteY7903"/>
                <a:gd fmla="*/ 3732728 w 4713748" name="connsiteX7904"/>
                <a:gd fmla="*/ 1898505 h 2722945" name="connsiteY7904"/>
                <a:gd fmla="*/ 3757142 w 4713748" name="connsiteX7905"/>
                <a:gd fmla="*/ 1896285 h 2722945" name="connsiteY7905"/>
                <a:gd fmla="*/ 3708313 w 4713748" name="connsiteX7906"/>
                <a:gd fmla="*/ 1896285 h 2722945" name="connsiteY7906"/>
                <a:gd fmla="*/ 3643948 w 4713748" name="connsiteX7907"/>
                <a:gd fmla="*/ 1894064 h 2722945" name="connsiteY7907"/>
                <a:gd fmla="*/ 3683898 w 4713748" name="connsiteX7908"/>
                <a:gd fmla="*/ 1891844 h 2722945" name="connsiteY7908"/>
                <a:gd fmla="*/ 3421998 w 4713748" name="connsiteX7909"/>
                <a:gd fmla="*/ 1887403 h 2722945" name="connsiteY7909"/>
                <a:gd fmla="*/ 3517436 w 4713748" name="connsiteX7910"/>
                <a:gd fmla="*/ 1880741 h 2722945" name="connsiteY7910"/>
                <a:gd fmla="*/ 3541850 w 4713748" name="connsiteX7911"/>
                <a:gd fmla="*/ 1876300 h 2722945" name="connsiteY7911"/>
                <a:gd fmla="*/ 3630630 w 4713748" name="connsiteX7912"/>
                <a:gd fmla="*/ 1876300 h 2722945" name="connsiteY7912"/>
                <a:gd fmla="*/ 3657264 w 4713748" name="connsiteX7913"/>
                <a:gd fmla="*/ 1876300 h 2722945" name="connsiteY7913"/>
                <a:gd fmla="*/ 3963556 w 4713748" name="connsiteX7914"/>
                <a:gd fmla="*/ 1876300 h 2722945" name="connsiteY7914"/>
                <a:gd fmla="*/ 4269847 w 4713748" name="connsiteX7915"/>
                <a:gd fmla="*/ 1878521 h 2722945" name="connsiteY7915"/>
                <a:gd fmla="*/ 4287603 w 4713748" name="connsiteX7916"/>
                <a:gd fmla="*/ 1880741 h 2722945" name="connsiteY7916"/>
                <a:gd fmla="*/ 4298701 w 4713748" name="connsiteX7917"/>
                <a:gd fmla="*/ 1880741 h 2722945" name="connsiteY7917"/>
                <a:gd fmla="*/ 4394139 w 4713748" name="connsiteX7918"/>
                <a:gd fmla="*/ 1880741 h 2722945" name="connsiteY7918"/>
                <a:gd fmla="*/ 4376383 w 4713748" name="connsiteX7919"/>
                <a:gd fmla="*/ 1882962 h 2722945" name="connsiteY7919"/>
                <a:gd fmla="*/ 4591675 w 4713748" name="connsiteX7920"/>
                <a:gd fmla="*/ 1882962 h 2722945" name="connsiteY7920"/>
                <a:gd fmla="*/ 4664918 w 4713748" name="connsiteX7921"/>
                <a:gd fmla="*/ 1882962 h 2722945" name="connsiteY7921"/>
                <a:gd fmla="*/ 4684894 w 4713748" name="connsiteX7922"/>
                <a:gd fmla="*/ 1882962 h 2722945" name="connsiteY7922"/>
                <a:gd fmla="*/ 4686281 w 4713748" name="connsiteX7923"/>
                <a:gd fmla="*/ 1882962 h 2722945" name="connsiteY7923"/>
                <a:gd fmla="*/ 4690140 w 4713748" name="connsiteX7924"/>
                <a:gd fmla="*/ 1882962 h 2722945" name="connsiteY7924"/>
                <a:gd fmla="*/ 4691552 w 4713748" name="connsiteX7925"/>
                <a:gd fmla="*/ 1887403 h 2722945" name="connsiteY7925"/>
                <a:gd fmla="*/ 4693772 w 4713748" name="connsiteX7926"/>
                <a:gd fmla="*/ 1891844 h 2722945" name="connsiteY7926"/>
                <a:gd fmla="*/ 4693772 w 4713748" name="connsiteX7927"/>
                <a:gd fmla="*/ 1893546 h 2722945" name="connsiteY7927"/>
                <a:gd fmla="*/ 4692316 w 4713748" name="connsiteX7928"/>
                <a:gd fmla="*/ 1895764 h 2722945" name="connsiteY7928"/>
                <a:gd fmla="*/ 4693772 w 4713748" name="connsiteX7929"/>
                <a:gd fmla="*/ 1894064 h 2722945" name="connsiteY7929"/>
                <a:gd fmla="*/ 4693772 w 4713748" name="connsiteX7930"/>
                <a:gd fmla="*/ 1893546 h 2722945" name="connsiteY7930"/>
                <a:gd fmla="*/ 4695437 w 4713748" name="connsiteX7931"/>
                <a:gd fmla="*/ 1891011 h 2722945" name="connsiteY7931"/>
                <a:gd fmla="*/ 4700430 w 4713748" name="connsiteX7932"/>
                <a:gd fmla="*/ 1882962 h 2722945" name="connsiteY7932"/>
                <a:gd fmla="*/ 4695992 w 4713748" name="connsiteX7933"/>
                <a:gd fmla="*/ 1882962 h 2722945" name="connsiteY7933"/>
                <a:gd fmla="*/ 4690140 w 4713748" name="connsiteX7934"/>
                <a:gd fmla="*/ 1882962 h 2722945" name="connsiteY7934"/>
                <a:gd fmla="*/ 4676016 w 4713748" name="connsiteX7935"/>
                <a:gd fmla="*/ 1838552 h 2722945" name="connsiteY7935"/>
                <a:gd fmla="*/ 4600553 w 4713748" name="connsiteX7936"/>
                <a:gd fmla="*/ 1534347 h 2722945" name="connsiteY7936"/>
                <a:gd fmla="*/ 4591675 w 4713748" name="connsiteX7937"/>
                <a:gd fmla="*/ 1458851 h 2722945" name="connsiteY7937"/>
                <a:gd fmla="*/ 4567260 w 4713748" name="connsiteX7938"/>
                <a:gd fmla="*/ 1390016 h 2722945" name="connsiteY7938"/>
                <a:gd fmla="*/ 4454066 w 4713748" name="connsiteX7939"/>
                <a:gd fmla="*/ 1241245 h 2722945" name="connsiteY7939"/>
                <a:gd fmla="*/ 4385261 w 4713748" name="connsiteX7940"/>
                <a:gd fmla="*/ 1152426 h 2722945" name="connsiteY7940"/>
                <a:gd fmla="*/ 4363066 w 4713748" name="connsiteX7941"/>
                <a:gd fmla="*/ 1036961 h 2722945" name="connsiteY7941"/>
                <a:gd fmla="*/ 4338652 w 4713748" name="connsiteX7942"/>
                <a:gd fmla="*/ 928158 h 2722945" name="connsiteY7942"/>
                <a:gd fmla="*/ 4245432 w 4713748" name="connsiteX7943"/>
                <a:gd fmla="*/ 854882 h 2722945" name="connsiteY7943"/>
                <a:gd fmla="*/ 4152214 w 4713748" name="connsiteX7944"/>
                <a:gd fmla="*/ 781607 h 2722945" name="connsiteY7944"/>
                <a:gd fmla="*/ 4112262 w 4713748" name="connsiteX7945"/>
                <a:gd fmla="*/ 670583 h 2722945" name="connsiteY7945"/>
                <a:gd fmla="*/ 4003507 w 4713748" name="connsiteX7946"/>
                <a:gd fmla="*/ 508488 h 2722945" name="connsiteY7946"/>
                <a:gd fmla="*/ 3848142 w 4713748" name="connsiteX7947"/>
                <a:gd fmla="*/ 439654 h 2722945" name="connsiteY7947"/>
                <a:gd fmla="*/ 3781557 w 4713748" name="connsiteX7948"/>
                <a:gd fmla="*/ 390803 h 2722945" name="connsiteY7948"/>
                <a:gd fmla="*/ 3723850 w 4713748" name="connsiteX7949"/>
                <a:gd fmla="*/ 333071 h 2722945" name="connsiteY7949"/>
                <a:gd fmla="*/ 3377607 w 4713748" name="connsiteX7950"/>
                <a:gd fmla="*/ 210945 h 2722945" name="connsiteY7950"/>
                <a:gd fmla="*/ 3211145 w 4713748" name="connsiteX7951"/>
                <a:gd fmla="*/ 108803 h 2722945" name="connsiteY7951"/>
                <a:gd fmla="*/ 3148999 w 4713748" name="connsiteX7952"/>
                <a:gd fmla="*/ 68835 h 2722945" name="connsiteY7952"/>
                <a:gd fmla="*/ 3086853 w 4713748" name="connsiteX7953"/>
                <a:gd fmla="*/ 73276 h 2722945" name="connsiteY7953"/>
                <a:gd fmla="*/ 3009170 w 4713748" name="connsiteX7954"/>
                <a:gd fmla="*/ 77717 h 2722945" name="connsiteY7954"/>
                <a:gd fmla="*/ 2452075 w 4713748" name="connsiteX7955"/>
                <a:gd fmla="*/ 64394 h 2722945" name="connsiteY7955"/>
                <a:gd fmla="*/ 2070321 w 4713748" name="connsiteX7956"/>
                <a:gd fmla="*/ 111024 h 2722945" name="connsiteY7956"/>
                <a:gd fmla="*/ 1937150 w 4713748" name="connsiteX7957"/>
                <a:gd fmla="*/ 182079 h 2722945" name="connsiteY7957"/>
                <a:gd fmla="*/ 1730737 w 4713748" name="connsiteX7958"/>
                <a:gd fmla="*/ 239811 h 2722945" name="connsiteY7958"/>
                <a:gd fmla="*/ 1681908 w 4713748" name="connsiteX7959"/>
                <a:gd fmla="*/ 250914 h 2722945" name="connsiteY7959"/>
                <a:gd fmla="*/ 1613103 w 4713748" name="connsiteX7960"/>
                <a:gd fmla="*/ 304205 h 2722945" name="connsiteY7960"/>
                <a:gd fmla="*/ 1466616 w 4713748" name="connsiteX7961"/>
                <a:gd fmla="*/ 430772 h 2722945" name="connsiteY7961"/>
                <a:gd fmla="*/ 1291275 w 4713748" name="connsiteX7962"/>
                <a:gd fmla="*/ 526252 h 2722945" name="connsiteY7962"/>
                <a:gd fmla="*/ 1244666 w 4713748" name="connsiteX7963"/>
                <a:gd fmla="*/ 552898 h 2722945" name="connsiteY7963"/>
                <a:gd fmla="*/ 1218032 w 4713748" name="connsiteX7964"/>
                <a:gd fmla="*/ 601748 h 2722945" name="connsiteY7964"/>
                <a:gd fmla="*/ 1162544 w 4713748" name="connsiteX7965"/>
                <a:gd fmla="*/ 703890 h 2722945" name="connsiteY7965"/>
                <a:gd fmla="*/ 1129252 w 4713748" name="connsiteX7966"/>
                <a:gd fmla="*/ 763843 h 2722945" name="connsiteY7966"/>
                <a:gd fmla="*/ 971667 w 4713748" name="connsiteX7967"/>
                <a:gd fmla="*/ 890410 h 2722945" name="connsiteY7967"/>
                <a:gd fmla="*/ 938375 w 4713748" name="connsiteX7968"/>
                <a:gd fmla="*/ 919276 h 2722945" name="connsiteY7968"/>
                <a:gd fmla="*/ 927277 w 4713748" name="connsiteX7969"/>
                <a:gd fmla="*/ 952583 h 2722945" name="connsiteY7969"/>
                <a:gd fmla="*/ 909521 w 4713748" name="connsiteX7970"/>
                <a:gd fmla="*/ 1034741 h 2722945" name="connsiteY7970"/>
                <a:gd fmla="*/ 893984 w 4713748" name="connsiteX7971"/>
                <a:gd fmla="*/ 1112457 h 2722945" name="connsiteY7971"/>
                <a:gd fmla="*/ 885106 w 4713748" name="connsiteX7972"/>
                <a:gd fmla="*/ 1150205 h 2722945" name="connsiteY7972"/>
                <a:gd fmla="*/ 862911 w 4713748" name="connsiteX7973"/>
                <a:gd fmla="*/ 1185733 h 2722945" name="connsiteY7973"/>
                <a:gd fmla="*/ 780790 w 4713748" name="connsiteX7974"/>
                <a:gd fmla="*/ 1314520 h 2722945" name="connsiteY7974"/>
                <a:gd fmla="*/ 740839 w 4713748" name="connsiteX7975"/>
                <a:gd fmla="*/ 1378914 h 2722945" name="connsiteY7975"/>
                <a:gd fmla="*/ 734180 w 4713748" name="connsiteX7976"/>
                <a:gd fmla="*/ 1449969 h 2722945" name="connsiteY7976"/>
                <a:gd fmla="*/ 738619 w 4713748" name="connsiteX7977"/>
                <a:gd fmla="*/ 1605402 h 2722945" name="connsiteY7977"/>
                <a:gd fmla="*/ 667595 w 4713748" name="connsiteX7978"/>
                <a:gd fmla="*/ 1842993 h 2722945" name="connsiteY7978"/>
                <a:gd fmla="*/ 665376 w 4713748" name="connsiteX7979"/>
                <a:gd fmla="*/ 1842993 h 2722945" name="connsiteY7979"/>
                <a:gd fmla="*/ 663600 w 4713748" name="connsiteX7980"/>
                <a:gd fmla="*/ 1842993 h 2722945" name="connsiteY7980"/>
                <a:gd fmla="*/ 663963 w 4713748" name="connsiteX7981"/>
                <a:gd fmla="*/ 1841782 h 2722945" name="connsiteY7981"/>
                <a:gd fmla="*/ 667595 w 4713748" name="connsiteX7982"/>
                <a:gd fmla="*/ 1831891 h 2722945" name="connsiteY7982"/>
                <a:gd fmla="*/ 700888 w 4713748" name="connsiteX7983"/>
                <a:gd fmla="*/ 1727528 h 2722945" name="connsiteY7983"/>
                <a:gd fmla="*/ 667595 w 4713748" name="connsiteX7984"/>
                <a:gd fmla="*/ 1829670 h 2722945" name="connsiteY7984"/>
                <a:gd fmla="*/ 663963 w 4713748" name="connsiteX7985"/>
                <a:gd fmla="*/ 1841782 h 2722945" name="connsiteY7985"/>
                <a:gd fmla="*/ 663519 w 4713748" name="connsiteX7986"/>
                <a:gd fmla="*/ 1842993 h 2722945" name="connsiteY7986"/>
                <a:gd fmla="*/ 663156 w 4713748" name="connsiteX7987"/>
                <a:gd fmla="*/ 1842993 h 2722945" name="connsiteY7987"/>
                <a:gd fmla="*/ 662601 w 4713748" name="connsiteX7988"/>
                <a:gd fmla="*/ 1842993 h 2722945" name="connsiteY7988"/>
                <a:gd fmla="*/ 663156 w 4713748" name="connsiteX7989"/>
                <a:gd fmla="*/ 1840773 h 2722945" name="connsiteY7989"/>
                <a:gd fmla="*/ 685351 w 4713748" name="connsiteX7990"/>
                <a:gd fmla="*/ 1769717 h 2722945" name="connsiteY7990"/>
                <a:gd fmla="*/ 731961 w 4713748" name="connsiteX7991"/>
                <a:gd fmla="*/ 1625387 h 2722945" name="connsiteY7991"/>
                <a:gd fmla="*/ 731777 w 4713748" name="connsiteX7992"/>
                <a:gd fmla="*/ 1612891 h 2722945" name="connsiteY7992"/>
                <a:gd fmla="*/ 731961 w 4713748" name="connsiteX7993"/>
                <a:gd fmla="*/ 1612064 h 2722945" name="connsiteY7993"/>
                <a:gd fmla="*/ 731355 w 4713748" name="connsiteX7994"/>
                <a:gd fmla="*/ 1584207 h 2722945" name="connsiteY7994"/>
                <a:gd fmla="*/ 729741 w 4713748" name="connsiteX7995"/>
                <a:gd fmla="*/ 1474394 h 2722945" name="connsiteY7995"/>
                <a:gd fmla="*/ 728805 w 4713748" name="connsiteX7996"/>
                <a:gd fmla="*/ 1443481 h 2722945" name="connsiteY7996"/>
                <a:gd fmla="*/ 727652 w 4713748" name="connsiteX7997"/>
                <a:gd fmla="*/ 1405430 h 2722945" name="connsiteY7997"/>
                <a:gd fmla="*/ 727564 w 4713748" name="connsiteX7998"/>
                <a:gd fmla="*/ 1401017 h 2722945" name="connsiteY7998"/>
                <a:gd fmla="*/ 733342 w 4713748" name="connsiteX7999"/>
                <a:gd fmla="*/ 1387048 h 2722945" name="connsiteY7999"/>
                <a:gd fmla="*/ 747580 w 4713748" name="connsiteX8000"/>
                <a:gd fmla="*/ 1358057 h 2722945" name="connsiteY8000"/>
                <a:gd fmla="*/ 760814 w 4713748" name="connsiteX8001"/>
                <a:gd fmla="*/ 1336725 h 2722945" name="connsiteY8001"/>
                <a:gd fmla="*/ 842936 w 4713748" name="connsiteX8002"/>
                <a:gd fmla="*/ 1212379 h 2722945" name="connsiteY8002"/>
                <a:gd fmla="*/ 882887 w 4713748" name="connsiteX8003"/>
                <a:gd fmla="*/ 1147985 h 2722945" name="connsiteY8003"/>
                <a:gd fmla="*/ 898423 w 4713748" name="connsiteX8004"/>
                <a:gd fmla="*/ 1074709 h 2722945" name="connsiteY8004"/>
                <a:gd fmla="*/ 929497 w 4713748" name="connsiteX8005"/>
                <a:gd fmla="*/ 928158 h 2722945" name="connsiteY8005"/>
                <a:gd fmla="*/ 891765 w 4713748" name="connsiteX8006"/>
                <a:gd fmla="*/ 1103575 h 2722945" name="connsiteY8006"/>
                <a:gd fmla="*/ 876228 w 4713748" name="connsiteX8007"/>
                <a:gd fmla="*/ 1156867 h 2722945" name="connsiteY8007"/>
                <a:gd fmla="*/ 847375 w 4713748" name="connsiteX8008"/>
                <a:gd fmla="*/ 1203497 h 2722945" name="connsiteY8008"/>
                <a:gd fmla="*/ 783009 w 4713748" name="connsiteX8009"/>
                <a:gd fmla="*/ 1301197 h 2722945" name="connsiteY8009"/>
                <a:gd fmla="*/ 751104 w 4713748" name="connsiteX8010"/>
                <a:gd fmla="*/ 1350881 h 2722945" name="connsiteY8010"/>
                <a:gd fmla="*/ 747580 w 4713748" name="connsiteX8011"/>
                <a:gd fmla="*/ 1358057 h 2722945" name="connsiteY8011"/>
                <a:gd fmla="*/ 740839 w 4713748" name="connsiteX8012"/>
                <a:gd fmla="*/ 1368922 h 2722945" name="connsiteY8012"/>
                <a:gd fmla="*/ 733342 w 4713748" name="connsiteX8013"/>
                <a:gd fmla="*/ 1387048 h 2722945" name="connsiteY8013"/>
                <a:gd fmla="*/ 727522 w 4713748" name="connsiteX8014"/>
                <a:gd fmla="*/ 1398898 h 2722945" name="connsiteY8014"/>
                <a:gd fmla="*/ 727564 w 4713748" name="connsiteX8015"/>
                <a:gd fmla="*/ 1401017 h 2722945" name="connsiteY8015"/>
                <a:gd fmla="*/ 727522 w 4713748" name="connsiteX8016"/>
                <a:gd fmla="*/ 1401119 h 2722945" name="connsiteY8016"/>
                <a:gd fmla="*/ 727652 w 4713748" name="connsiteX8017"/>
                <a:gd fmla="*/ 1405430 h 2722945" name="connsiteY8017"/>
                <a:gd fmla="*/ 729741 w 4713748" name="connsiteX8018"/>
                <a:gd fmla="*/ 1509922 h 2722945" name="connsiteY8018"/>
                <a:gd fmla="*/ 731355 w 4713748" name="connsiteX8019"/>
                <a:gd fmla="*/ 1584207 h 2722945" name="connsiteY8019"/>
                <a:gd fmla="*/ 731777 w 4713748" name="connsiteX8020"/>
                <a:gd fmla="*/ 1612891 h 2722945" name="connsiteY8020"/>
                <a:gd fmla="*/ 722528 w 4713748" name="connsiteX8021"/>
                <a:gd fmla="*/ 1654530 h 2722945" name="connsiteY8021"/>
                <a:gd fmla="*/ 709766 w 4713748" name="connsiteX8022"/>
                <a:gd fmla="*/ 1692001 h 2722945" name="connsiteY8022"/>
                <a:gd fmla="*/ 678693 w 4713748" name="connsiteX8023"/>
                <a:gd fmla="*/ 1789702 h 2722945" name="connsiteY8023"/>
                <a:gd fmla="*/ 663156 w 4713748" name="connsiteX8024"/>
                <a:gd fmla="*/ 1838552 h 2722945" name="connsiteY8024"/>
                <a:gd fmla="*/ 662601 w 4713748" name="connsiteX8025"/>
                <a:gd fmla="*/ 1839940 h 2722945" name="connsiteY8025"/>
                <a:gd fmla="*/ 661381 w 4713748" name="connsiteX8026"/>
                <a:gd fmla="*/ 1842993 h 2722945" name="connsiteY8026"/>
                <a:gd fmla="*/ 658717 w 4713748" name="connsiteX8027"/>
                <a:gd fmla="*/ 1842993 h 2722945" name="connsiteY8027"/>
                <a:gd fmla="*/ 656498 w 4713748" name="connsiteX8028"/>
                <a:gd fmla="*/ 1842993 h 2722945" name="connsiteY8028"/>
                <a:gd fmla="*/ 659603 w 4713748" name="connsiteX8029"/>
                <a:gd fmla="*/ 1847439 h 2722945" name="connsiteY8029"/>
                <a:gd fmla="*/ 658717 w 4713748" name="connsiteX8030"/>
                <a:gd fmla="*/ 1849654 h 2722945" name="connsiteY8030"/>
                <a:gd fmla="*/ 656498 w 4713748" name="connsiteX8031"/>
                <a:gd fmla="*/ 1849654 h 2722945" name="connsiteY8031"/>
                <a:gd fmla="*/ 659550 w 4713748" name="connsiteX8032"/>
                <a:gd fmla="*/ 1851320 h 2722945" name="connsiteY8032"/>
                <a:gd fmla="*/ 660761 w 4713748" name="connsiteX8033"/>
                <a:gd fmla="*/ 1849865 h 2722945" name="connsiteY8033"/>
                <a:gd fmla="*/ 660729 w 4713748" name="connsiteX8034"/>
                <a:gd fmla="*/ 1850314 h 2722945" name="connsiteY8034"/>
                <a:gd fmla="*/ 660985 w 4713748" name="connsiteX8035"/>
                <a:gd fmla="*/ 1849654 h 2722945" name="connsiteY8035"/>
                <a:gd fmla="*/ 661044 w 4713748" name="connsiteX8036"/>
                <a:gd fmla="*/ 1849502 h 2722945" name="connsiteY8036"/>
                <a:gd fmla="*/ 661150 w 4713748" name="connsiteX8037"/>
                <a:gd fmla="*/ 1849654 h 2722945" name="connsiteY8037"/>
                <a:gd fmla="*/ 663815 w 4713748" name="connsiteX8038"/>
                <a:gd fmla="*/ 1853471 h 2722945" name="connsiteY8038"/>
                <a:gd fmla="*/ 665376 w 4713748" name="connsiteX8039"/>
                <a:gd fmla="*/ 1854095 h 2722945" name="connsiteY8039"/>
                <a:gd fmla="*/ 665376 w 4713748" name="connsiteX8040"/>
                <a:gd fmla="*/ 1851875 h 2722945" name="connsiteY8040"/>
                <a:gd fmla="*/ 665931 w 4713748" name="connsiteX8041"/>
                <a:gd fmla="*/ 1849654 h 2722945" name="connsiteY8041"/>
                <a:gd fmla="*/ 666486 w 4713748" name="connsiteX8042"/>
                <a:gd fmla="*/ 1847434 h 2722945" name="connsiteY8042"/>
                <a:gd fmla="*/ 667318 w 4713748" name="connsiteX8043"/>
                <a:gd fmla="*/ 1844103 h 2722945" name="connsiteY8043"/>
                <a:gd fmla="*/ 667595 w 4713748" name="connsiteX8044"/>
                <a:gd fmla="*/ 1842993 h 2722945" name="connsiteY8044"/>
                <a:gd fmla="*/ 680912 w 4713748" name="connsiteX8045"/>
                <a:gd fmla="*/ 1842993 h 2722945" name="connsiteY8045"/>
                <a:gd fmla="*/ 716424 w 4713748" name="connsiteX8046"/>
                <a:gd fmla="*/ 1845213 h 2722945" name="connsiteY8046"/>
                <a:gd fmla="*/ 791887 w 4713748" name="connsiteX8047"/>
                <a:gd fmla="*/ 1845213 h 2722945" name="connsiteY8047"/>
                <a:gd fmla="*/ 951692 w 4713748" name="connsiteX8048"/>
                <a:gd fmla="*/ 1849654 h 2722945" name="connsiteY8048"/>
                <a:gd fmla="*/ 1284617 w 4713748" name="connsiteX8049"/>
                <a:gd fmla="*/ 1854095 h 2722945" name="connsiteY8049"/>
                <a:gd fmla="*/ 1610884 w 4713748" name="connsiteX8050"/>
                <a:gd fmla="*/ 1860757 h 2722945" name="connsiteY8050"/>
                <a:gd fmla="*/ 1757075 w 4713748" name="connsiteX8051"/>
                <a:gd fmla="*/ 1864996 h 2722945" name="connsiteY8051"/>
                <a:gd fmla="*/ 1744609 w 4713748" name="connsiteX8052"/>
                <a:gd fmla="*/ 1866586 h 2722945" name="connsiteY8052"/>
                <a:gd fmla="*/ 1706322 w 4713748" name="connsiteX8053"/>
                <a:gd fmla="*/ 1865198 h 2722945" name="connsiteY8053"/>
                <a:gd fmla="*/ 1311251 w 4713748" name="connsiteX8054"/>
                <a:gd fmla="*/ 1858536 h 2722945" name="connsiteY8054"/>
                <a:gd fmla="*/ 740839 w 4713748" name="connsiteX8055"/>
                <a:gd fmla="*/ 1849654 h 2722945" name="connsiteY8055"/>
                <a:gd fmla="*/ 727956 w 4713748" name="connsiteX8056"/>
                <a:gd fmla="*/ 1849117 h 2722945" name="connsiteY8056"/>
                <a:gd fmla="*/ 710043 w 4713748" name="connsiteX8057"/>
                <a:gd fmla="*/ 1848371 h 2722945" name="connsiteY8057"/>
                <a:gd fmla="*/ 700454 w 4713748" name="connsiteX8058"/>
                <a:gd fmla="*/ 1847971 h 2722945" name="connsiteY8058"/>
                <a:gd fmla="*/ 694229 w 4713748" name="connsiteX8059"/>
                <a:gd fmla="*/ 1847711 h 2722945" name="connsiteY8059"/>
                <a:gd fmla="*/ 687571 w 4713748" name="connsiteX8060"/>
                <a:gd fmla="*/ 1847434 h 2722945" name="connsiteY8060"/>
                <a:gd fmla="*/ 700454 w 4713748" name="connsiteX8061"/>
                <a:gd fmla="*/ 1847971 h 2722945" name="connsiteY8061"/>
                <a:gd fmla="*/ 718366 w 4713748" name="connsiteX8062"/>
                <a:gd fmla="*/ 1848718 h 2722945" name="connsiteY8062"/>
                <a:gd fmla="*/ 727956 w 4713748" name="connsiteX8063"/>
                <a:gd fmla="*/ 1849117 h 2722945" name="connsiteY8063"/>
                <a:gd fmla="*/ 734180 w 4713748" name="connsiteX8064"/>
                <a:gd fmla="*/ 1849377 h 2722945" name="connsiteY8064"/>
                <a:gd fmla="*/ 740839 w 4713748" name="connsiteX8065"/>
                <a:gd fmla="*/ 1849654 h 2722945" name="connsiteY8065"/>
                <a:gd fmla="*/ 819631 w 4713748" name="connsiteX8066"/>
                <a:gd fmla="*/ 1851042 h 2722945" name="connsiteY8066"/>
                <a:gd fmla="*/ 864432 w 4713748" name="connsiteX8067"/>
                <a:gd fmla="*/ 1851831 h 2722945" name="connsiteY8067"/>
                <a:gd fmla="*/ 848762 w 4713748" name="connsiteX8068"/>
                <a:gd fmla="*/ 1851597 h 2722945" name="connsiteY8068"/>
                <a:gd fmla="*/ 718644 w 4713748" name="connsiteX8069"/>
                <a:gd fmla="*/ 1849654 h 2722945" name="connsiteY8069"/>
                <a:gd fmla="*/ 713927 w 4713748" name="connsiteX8070"/>
                <a:gd fmla="*/ 1849654 h 2722945" name="connsiteY8070"/>
                <a:gd fmla="*/ 692010 w 4713748" name="connsiteX8071"/>
                <a:gd fmla="*/ 1849654 h 2722945" name="connsiteY8071"/>
                <a:gd fmla="*/ 893984 w 4713748" name="connsiteX8072"/>
                <a:gd fmla="*/ 1854095 h 2722945" name="connsiteY8072"/>
                <a:gd fmla="*/ 1297934 w 4713748" name="connsiteX8073"/>
                <a:gd fmla="*/ 1860757 h 2722945" name="connsiteY8073"/>
                <a:gd fmla="*/ 1704103 w 4713748" name="connsiteX8074"/>
                <a:gd fmla="*/ 1867418 h 2722945" name="connsiteY8074"/>
                <a:gd fmla="*/ 1755151 w 4713748" name="connsiteX8075"/>
                <a:gd fmla="*/ 1867418 h 2722945" name="connsiteY8075"/>
                <a:gd fmla="*/ 1762326 w 4713748" name="connsiteX8076"/>
                <a:gd fmla="*/ 1868216 h 2722945" name="connsiteY8076"/>
                <a:gd fmla="*/ 1757128 w 4713748" name="connsiteX8077"/>
                <a:gd fmla="*/ 1873212 h 2722945" name="connsiteY8077"/>
                <a:gd fmla="*/ 1710761 w 4713748" name="connsiteX8078"/>
                <a:gd fmla="*/ 1871859 h 2722945" name="connsiteY8078"/>
                <a:gd fmla="*/ 1530982 w 4713748" name="connsiteX8079"/>
                <a:gd fmla="*/ 1869639 h 2722945" name="connsiteY8079"/>
                <a:gd fmla="*/ 1160325 w 4713748" name="connsiteX8080"/>
                <a:gd fmla="*/ 1862977 h 2722945" name="connsiteY8080"/>
                <a:gd fmla="*/ 785229 w 4713748" name="connsiteX8081"/>
                <a:gd fmla="*/ 1856316 h 2722945" name="connsiteY8081"/>
                <a:gd fmla="*/ 689790 w 4713748" name="connsiteX8082"/>
                <a:gd fmla="*/ 1856316 h 2722945" name="connsiteY8082"/>
                <a:gd fmla="*/ 667595 w 4713748" name="connsiteX8083"/>
                <a:gd fmla="*/ 1856316 h 2722945" name="connsiteY8083"/>
                <a:gd fmla="*/ 654278 w 4713748" name="connsiteX8084"/>
                <a:gd fmla="*/ 1849654 h 2722945" name="connsiteY8084"/>
                <a:gd fmla="*/ 656498 w 4713748" name="connsiteX8085"/>
                <a:gd fmla="*/ 1838552 h 2722945" name="connsiteY8085"/>
                <a:gd fmla="*/ 672034 w 4713748" name="connsiteX8086"/>
                <a:gd fmla="*/ 1791922 h 2722945" name="connsiteY8086"/>
                <a:gd fmla="*/ 725302 w 4713748" name="connsiteX8087"/>
                <a:gd fmla="*/ 1612064 h 2722945" name="connsiteY8087"/>
                <a:gd fmla="*/ 720863 w 4713748" name="connsiteX8088"/>
                <a:gd fmla="*/ 1421103 h 2722945" name="connsiteY8088"/>
                <a:gd fmla="*/ 754156 w 4713748" name="connsiteX8089"/>
                <a:gd fmla="*/ 1334505 h 2722945" name="connsiteY8089"/>
                <a:gd fmla="*/ 805204 w 4713748" name="connsiteX8090"/>
                <a:gd fmla="*/ 1254568 h 2722945" name="connsiteY8090"/>
                <a:gd fmla="*/ 936155 w 4713748" name="connsiteX8091"/>
                <a:gd fmla="*/ 905953 h 2722945" name="connsiteY8091"/>
                <a:gd fmla="*/ 1180300 w 4713748" name="connsiteX8092"/>
                <a:gd fmla="*/ 648378 h 2722945" name="connsiteY8092"/>
                <a:gd fmla="*/ 1439982 w 4713748" name="connsiteX8093"/>
                <a:gd fmla="*/ 432992 h 2722945" name="connsiteY8093"/>
                <a:gd fmla="*/ 1566494 w 4713748" name="connsiteX8094"/>
                <a:gd fmla="*/ 326410 h 2722945" name="connsiteY8094"/>
                <a:gd fmla="*/ 1628640 w 4713748" name="connsiteX8095"/>
                <a:gd fmla="*/ 268677 h 2722945" name="connsiteY8095"/>
                <a:gd fmla="*/ 1659713 w 4713748" name="connsiteX8096"/>
                <a:gd fmla="*/ 242032 h 2722945" name="connsiteY8096"/>
                <a:gd fmla="*/ 1701883 w 4713748" name="connsiteX8097"/>
                <a:gd fmla="*/ 230929 h 2722945" name="connsiteY8097"/>
                <a:gd fmla="*/ 1863907 w 4713748" name="connsiteX8098"/>
                <a:gd fmla="*/ 195402 h 2722945" name="connsiteY8098"/>
                <a:gd fmla="*/ 2012613 w 4713748" name="connsiteX8099"/>
                <a:gd fmla="*/ 126567 h 2722945" name="connsiteY8099"/>
                <a:gd fmla="*/ 2085857 w 4713748" name="connsiteX8100"/>
                <a:gd fmla="*/ 88819 h 2722945" name="connsiteY8100"/>
                <a:gd fmla="*/ 2125808 w 4713748" name="connsiteX8101"/>
                <a:gd fmla="*/ 71055 h 2722945" name="connsiteY8101"/>
                <a:gd fmla="*/ 2167979 w 4713748" name="connsiteX8102"/>
                <a:gd fmla="*/ 71055 h 2722945" name="connsiteY8102"/>
                <a:gd fmla="*/ 2334441 w 4713748" name="connsiteX8103"/>
                <a:gd fmla="*/ 73276 h 2722945" name="connsiteY8103"/>
                <a:gd fmla="*/ 2662928 w 4713748" name="connsiteX8104"/>
                <a:gd fmla="*/ 0 h 2722945" name="connsiteY8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Lst>
              <a:rect b="b" l="l" r="r" t="t"/>
              <a:pathLst>
                <a:path h="2722945" w="4713748">
                  <a:moveTo>
                    <a:pt x="1975642" y="2694723"/>
                  </a:moveTo>
                  <a:lnTo>
                    <a:pt x="1976046" y="2695682"/>
                  </a:lnTo>
                  <a:lnTo>
                    <a:pt x="1975654" y="2695134"/>
                  </a:lnTo>
                  <a:close/>
                  <a:moveTo>
                    <a:pt x="1975158" y="2678054"/>
                  </a:moveTo>
                  <a:lnTo>
                    <a:pt x="1975642" y="2694723"/>
                  </a:lnTo>
                  <a:lnTo>
                    <a:pt x="1973368" y="2689326"/>
                  </a:lnTo>
                  <a:close/>
                  <a:moveTo>
                    <a:pt x="1975482" y="2676012"/>
                  </a:moveTo>
                  <a:lnTo>
                    <a:pt x="1975158" y="2678054"/>
                  </a:lnTo>
                  <a:lnTo>
                    <a:pt x="1975130" y="2677115"/>
                  </a:lnTo>
                  <a:close/>
                  <a:moveTo>
                    <a:pt x="1977501" y="2654061"/>
                  </a:moveTo>
                  <a:lnTo>
                    <a:pt x="1978966" y="2654061"/>
                  </a:lnTo>
                  <a:lnTo>
                    <a:pt x="1978376" y="2657780"/>
                  </a:lnTo>
                  <a:lnTo>
                    <a:pt x="1971500" y="2684892"/>
                  </a:lnTo>
                  <a:lnTo>
                    <a:pt x="1973368" y="2689326"/>
                  </a:lnTo>
                  <a:lnTo>
                    <a:pt x="1972617" y="2694058"/>
                  </a:lnTo>
                  <a:cubicBezTo>
                    <a:pt x="1972617" y="2700724"/>
                    <a:pt x="1979319" y="2711835"/>
                    <a:pt x="1983786" y="2714057"/>
                  </a:cubicBezTo>
                  <a:cubicBezTo>
                    <a:pt x="1979319" y="2711835"/>
                    <a:pt x="1972617" y="2707391"/>
                    <a:pt x="1970383" y="2702946"/>
                  </a:cubicBezTo>
                  <a:cubicBezTo>
                    <a:pt x="1965357" y="2696280"/>
                    <a:pt x="1971640" y="2670865"/>
                    <a:pt x="1976038" y="2657637"/>
                  </a:cubicBezTo>
                  <a:lnTo>
                    <a:pt x="1976422" y="2656697"/>
                  </a:lnTo>
                  <a:lnTo>
                    <a:pt x="1974851" y="2662949"/>
                  </a:lnTo>
                  <a:cubicBezTo>
                    <a:pt x="1974851" y="2665171"/>
                    <a:pt x="1972617" y="2669615"/>
                    <a:pt x="1972617" y="2671837"/>
                  </a:cubicBezTo>
                  <a:cubicBezTo>
                    <a:pt x="1970383" y="2678503"/>
                    <a:pt x="1970383" y="2682948"/>
                    <a:pt x="1970383" y="2687392"/>
                  </a:cubicBezTo>
                  <a:lnTo>
                    <a:pt x="1976683" y="2656059"/>
                  </a:lnTo>
                  <a:close/>
                  <a:moveTo>
                    <a:pt x="1977085" y="2654061"/>
                  </a:moveTo>
                  <a:lnTo>
                    <a:pt x="1976683" y="2656059"/>
                  </a:lnTo>
                  <a:lnTo>
                    <a:pt x="1976422" y="2656697"/>
                  </a:lnTo>
                  <a:lnTo>
                    <a:pt x="1976806" y="2655172"/>
                  </a:lnTo>
                  <a:cubicBezTo>
                    <a:pt x="1977085" y="2654061"/>
                    <a:pt x="1977085" y="2654061"/>
                    <a:pt x="1977085" y="2654061"/>
                  </a:cubicBezTo>
                  <a:close/>
                  <a:moveTo>
                    <a:pt x="1979319" y="2649616"/>
                  </a:moveTo>
                  <a:lnTo>
                    <a:pt x="1977501" y="2654061"/>
                  </a:lnTo>
                  <a:lnTo>
                    <a:pt x="1977085" y="2654061"/>
                  </a:lnTo>
                  <a:cubicBezTo>
                    <a:pt x="1979319" y="2649616"/>
                    <a:pt x="1979319" y="2649616"/>
                    <a:pt x="1979319" y="2649616"/>
                  </a:cubicBezTo>
                  <a:close/>
                  <a:moveTo>
                    <a:pt x="1471881" y="2645481"/>
                  </a:moveTo>
                  <a:lnTo>
                    <a:pt x="1471039" y="2647600"/>
                  </a:lnTo>
                  <a:cubicBezTo>
                    <a:pt x="1469926" y="2648718"/>
                    <a:pt x="1467701" y="2650396"/>
                    <a:pt x="1465477" y="2651515"/>
                  </a:cubicBezTo>
                  <a:lnTo>
                    <a:pt x="1465343" y="2651528"/>
                  </a:lnTo>
                  <a:close/>
                  <a:moveTo>
                    <a:pt x="1473339" y="2644133"/>
                  </a:moveTo>
                  <a:lnTo>
                    <a:pt x="1471881" y="2645481"/>
                  </a:lnTo>
                  <a:lnTo>
                    <a:pt x="1472134" y="2644846"/>
                  </a:lnTo>
                  <a:close/>
                  <a:moveTo>
                    <a:pt x="1473752" y="2643889"/>
                  </a:moveTo>
                  <a:lnTo>
                    <a:pt x="1473264" y="2645362"/>
                  </a:lnTo>
                  <a:lnTo>
                    <a:pt x="1473609" y="2643974"/>
                  </a:lnTo>
                  <a:close/>
                  <a:moveTo>
                    <a:pt x="1473638" y="2643857"/>
                  </a:moveTo>
                  <a:lnTo>
                    <a:pt x="1473609" y="2643974"/>
                  </a:lnTo>
                  <a:lnTo>
                    <a:pt x="1473339" y="2644133"/>
                  </a:lnTo>
                  <a:close/>
                  <a:moveTo>
                    <a:pt x="1474211" y="2643327"/>
                  </a:moveTo>
                  <a:lnTo>
                    <a:pt x="1474098" y="2643684"/>
                  </a:lnTo>
                  <a:lnTo>
                    <a:pt x="1473752" y="2643889"/>
                  </a:lnTo>
                  <a:lnTo>
                    <a:pt x="1473818" y="2643691"/>
                  </a:lnTo>
                  <a:close/>
                  <a:moveTo>
                    <a:pt x="1479938" y="2625227"/>
                  </a:moveTo>
                  <a:lnTo>
                    <a:pt x="1473818" y="2643691"/>
                  </a:lnTo>
                  <a:lnTo>
                    <a:pt x="1473638" y="2643857"/>
                  </a:lnTo>
                  <a:lnTo>
                    <a:pt x="1475489" y="2636414"/>
                  </a:lnTo>
                  <a:lnTo>
                    <a:pt x="1475490" y="2636410"/>
                  </a:lnTo>
                  <a:close/>
                  <a:moveTo>
                    <a:pt x="2003935" y="2625064"/>
                  </a:moveTo>
                  <a:lnTo>
                    <a:pt x="2002260" y="2631168"/>
                  </a:lnTo>
                  <a:lnTo>
                    <a:pt x="2002818" y="2628393"/>
                  </a:lnTo>
                  <a:lnTo>
                    <a:pt x="2003656" y="2625896"/>
                  </a:lnTo>
                  <a:cubicBezTo>
                    <a:pt x="2003935" y="2625064"/>
                    <a:pt x="2003935" y="2625064"/>
                    <a:pt x="2003935" y="2625064"/>
                  </a:cubicBezTo>
                  <a:close/>
                  <a:moveTo>
                    <a:pt x="1753132" y="2624858"/>
                  </a:moveTo>
                  <a:lnTo>
                    <a:pt x="1749169" y="2645802"/>
                  </a:lnTo>
                  <a:lnTo>
                    <a:pt x="1748947" y="2640303"/>
                  </a:lnTo>
                  <a:close/>
                  <a:moveTo>
                    <a:pt x="1749409" y="2622145"/>
                  </a:moveTo>
                  <a:lnTo>
                    <a:pt x="1748562" y="2625014"/>
                  </a:lnTo>
                  <a:lnTo>
                    <a:pt x="1748947" y="2623076"/>
                  </a:lnTo>
                  <a:close/>
                  <a:moveTo>
                    <a:pt x="1481070" y="2621814"/>
                  </a:moveTo>
                  <a:lnTo>
                    <a:pt x="1478096" y="2639734"/>
                  </a:lnTo>
                  <a:lnTo>
                    <a:pt x="1474211" y="2643327"/>
                  </a:lnTo>
                  <a:lnTo>
                    <a:pt x="1479938" y="2625227"/>
                  </a:lnTo>
                  <a:close/>
                  <a:moveTo>
                    <a:pt x="1482147" y="2615321"/>
                  </a:moveTo>
                  <a:lnTo>
                    <a:pt x="1482163" y="2616278"/>
                  </a:lnTo>
                  <a:lnTo>
                    <a:pt x="1482163" y="2618515"/>
                  </a:lnTo>
                  <a:lnTo>
                    <a:pt x="1481070" y="2621814"/>
                  </a:lnTo>
                  <a:close/>
                  <a:moveTo>
                    <a:pt x="2017300" y="2612046"/>
                  </a:moveTo>
                  <a:lnTo>
                    <a:pt x="2017321" y="2612055"/>
                  </a:lnTo>
                  <a:lnTo>
                    <a:pt x="2017334" y="2612068"/>
                  </a:lnTo>
                  <a:close/>
                  <a:moveTo>
                    <a:pt x="2000460" y="2610821"/>
                  </a:moveTo>
                  <a:lnTo>
                    <a:pt x="1998585" y="2614896"/>
                  </a:lnTo>
                  <a:cubicBezTo>
                    <a:pt x="1994955" y="2622396"/>
                    <a:pt x="1990488" y="2631840"/>
                    <a:pt x="1986020" y="2642950"/>
                  </a:cubicBezTo>
                  <a:lnTo>
                    <a:pt x="1975482" y="2676012"/>
                  </a:lnTo>
                  <a:lnTo>
                    <a:pt x="1978376" y="2657780"/>
                  </a:lnTo>
                  <a:lnTo>
                    <a:pt x="1979319" y="2654061"/>
                  </a:lnTo>
                  <a:lnTo>
                    <a:pt x="1978966" y="2654061"/>
                  </a:lnTo>
                  <a:lnTo>
                    <a:pt x="1979319" y="2651838"/>
                  </a:lnTo>
                  <a:cubicBezTo>
                    <a:pt x="1979319" y="2651838"/>
                    <a:pt x="1979319" y="2651838"/>
                    <a:pt x="1983786" y="2642950"/>
                  </a:cubicBezTo>
                  <a:cubicBezTo>
                    <a:pt x="1986020" y="2638506"/>
                    <a:pt x="1988254" y="2634062"/>
                    <a:pt x="1990488" y="2629618"/>
                  </a:cubicBezTo>
                  <a:cubicBezTo>
                    <a:pt x="1988254" y="2634062"/>
                    <a:pt x="1988254" y="2636284"/>
                    <a:pt x="1986020" y="2640728"/>
                  </a:cubicBezTo>
                  <a:cubicBezTo>
                    <a:pt x="1981552" y="2647394"/>
                    <a:pt x="1981552" y="2651838"/>
                    <a:pt x="1981552" y="2649616"/>
                  </a:cubicBezTo>
                  <a:cubicBezTo>
                    <a:pt x="1981552" y="2647394"/>
                    <a:pt x="1983786" y="2645172"/>
                    <a:pt x="1986020" y="2640728"/>
                  </a:cubicBezTo>
                  <a:cubicBezTo>
                    <a:pt x="1988254" y="2635173"/>
                    <a:pt x="1992722" y="2625729"/>
                    <a:pt x="1997189" y="2616841"/>
                  </a:cubicBezTo>
                  <a:close/>
                  <a:moveTo>
                    <a:pt x="2041251" y="2610007"/>
                  </a:moveTo>
                  <a:lnTo>
                    <a:pt x="2039677" y="2610537"/>
                  </a:lnTo>
                  <a:lnTo>
                    <a:pt x="2039677" y="2611841"/>
                  </a:lnTo>
                  <a:lnTo>
                    <a:pt x="2041866" y="2611841"/>
                  </a:lnTo>
                  <a:close/>
                  <a:moveTo>
                    <a:pt x="1879910" y="2609579"/>
                  </a:moveTo>
                  <a:lnTo>
                    <a:pt x="1879729" y="2609669"/>
                  </a:lnTo>
                  <a:cubicBezTo>
                    <a:pt x="1877505" y="2609669"/>
                    <a:pt x="1877505" y="2609669"/>
                    <a:pt x="1877505" y="2609669"/>
                  </a:cubicBezTo>
                  <a:close/>
                  <a:moveTo>
                    <a:pt x="2011223" y="2607818"/>
                  </a:moveTo>
                  <a:lnTo>
                    <a:pt x="2011164" y="2607916"/>
                  </a:lnTo>
                  <a:lnTo>
                    <a:pt x="2011377" y="2608059"/>
                  </a:lnTo>
                  <a:lnTo>
                    <a:pt x="2011449" y="2607915"/>
                  </a:lnTo>
                  <a:close/>
                  <a:moveTo>
                    <a:pt x="2010662" y="2607578"/>
                  </a:moveTo>
                  <a:lnTo>
                    <a:pt x="2010996" y="2607803"/>
                  </a:lnTo>
                  <a:lnTo>
                    <a:pt x="2011025" y="2607734"/>
                  </a:lnTo>
                  <a:close/>
                  <a:moveTo>
                    <a:pt x="1755573" y="2607516"/>
                  </a:moveTo>
                  <a:cubicBezTo>
                    <a:pt x="1755573" y="2607516"/>
                    <a:pt x="1755573" y="2607516"/>
                    <a:pt x="1755573" y="2609739"/>
                  </a:cubicBezTo>
                  <a:cubicBezTo>
                    <a:pt x="1755573" y="2609739"/>
                    <a:pt x="1755573" y="2609739"/>
                    <a:pt x="1753364" y="2614185"/>
                  </a:cubicBezTo>
                  <a:cubicBezTo>
                    <a:pt x="1753364" y="2614185"/>
                    <a:pt x="1753364" y="2614185"/>
                    <a:pt x="1752812" y="2615296"/>
                  </a:cubicBezTo>
                  <a:lnTo>
                    <a:pt x="1749409" y="2622145"/>
                  </a:lnTo>
                  <a:lnTo>
                    <a:pt x="1750776" y="2617519"/>
                  </a:lnTo>
                  <a:cubicBezTo>
                    <a:pt x="1752674" y="2612379"/>
                    <a:pt x="1754469" y="2608628"/>
                    <a:pt x="1755573" y="2607516"/>
                  </a:cubicBezTo>
                  <a:close/>
                  <a:moveTo>
                    <a:pt x="1884176" y="2607447"/>
                  </a:moveTo>
                  <a:cubicBezTo>
                    <a:pt x="1884176" y="2607447"/>
                    <a:pt x="1884176" y="2607447"/>
                    <a:pt x="1885288" y="2607447"/>
                  </a:cubicBezTo>
                  <a:lnTo>
                    <a:pt x="1892062" y="2607447"/>
                  </a:lnTo>
                  <a:lnTo>
                    <a:pt x="1886748" y="2609322"/>
                  </a:lnTo>
                  <a:lnTo>
                    <a:pt x="1879910" y="2609579"/>
                  </a:lnTo>
                  <a:close/>
                  <a:moveTo>
                    <a:pt x="1869250" y="2607221"/>
                  </a:moveTo>
                  <a:lnTo>
                    <a:pt x="1870833" y="2607447"/>
                  </a:lnTo>
                  <a:lnTo>
                    <a:pt x="1866385" y="2607447"/>
                  </a:lnTo>
                  <a:close/>
                  <a:moveTo>
                    <a:pt x="1895504" y="2606232"/>
                  </a:moveTo>
                  <a:lnTo>
                    <a:pt x="1893072" y="2607447"/>
                  </a:lnTo>
                  <a:lnTo>
                    <a:pt x="1892062" y="2607447"/>
                  </a:lnTo>
                  <a:close/>
                  <a:moveTo>
                    <a:pt x="2012870" y="2605091"/>
                  </a:moveTo>
                  <a:lnTo>
                    <a:pt x="2011943" y="2606627"/>
                  </a:lnTo>
                  <a:lnTo>
                    <a:pt x="2012046" y="2606730"/>
                  </a:lnTo>
                  <a:close/>
                  <a:moveTo>
                    <a:pt x="1462478" y="2602923"/>
                  </a:moveTo>
                  <a:cubicBezTo>
                    <a:pt x="1460256" y="2607371"/>
                    <a:pt x="1458034" y="2609595"/>
                    <a:pt x="1455812" y="2614043"/>
                  </a:cubicBezTo>
                  <a:cubicBezTo>
                    <a:pt x="1458034" y="2609595"/>
                    <a:pt x="1458034" y="2609595"/>
                    <a:pt x="1458034" y="2609595"/>
                  </a:cubicBezTo>
                  <a:lnTo>
                    <a:pt x="1459145" y="2607371"/>
                  </a:lnTo>
                  <a:close/>
                  <a:moveTo>
                    <a:pt x="2015427" y="2602446"/>
                  </a:moveTo>
                  <a:lnTo>
                    <a:pt x="2013178" y="2607874"/>
                  </a:lnTo>
                  <a:lnTo>
                    <a:pt x="2014517" y="2609225"/>
                  </a:lnTo>
                  <a:lnTo>
                    <a:pt x="2012904" y="2608536"/>
                  </a:lnTo>
                  <a:lnTo>
                    <a:pt x="2012725" y="2608967"/>
                  </a:lnTo>
                  <a:lnTo>
                    <a:pt x="2017300" y="2612046"/>
                  </a:lnTo>
                  <a:lnTo>
                    <a:pt x="2012395" y="2609765"/>
                  </a:lnTo>
                  <a:lnTo>
                    <a:pt x="2010078" y="2615355"/>
                  </a:lnTo>
                  <a:cubicBezTo>
                    <a:pt x="2003935" y="2631722"/>
                    <a:pt x="1998350" y="2651695"/>
                    <a:pt x="1999467" y="2671668"/>
                  </a:cubicBezTo>
                  <a:cubicBezTo>
                    <a:pt x="2001701" y="2693860"/>
                    <a:pt x="2026274" y="2689422"/>
                    <a:pt x="2030741" y="2671668"/>
                  </a:cubicBezTo>
                  <a:cubicBezTo>
                    <a:pt x="2030741" y="2671668"/>
                    <a:pt x="2030741" y="2671668"/>
                    <a:pt x="2030741" y="2667229"/>
                  </a:cubicBezTo>
                  <a:cubicBezTo>
                    <a:pt x="2032975" y="2665010"/>
                    <a:pt x="2032975" y="2662791"/>
                    <a:pt x="2032975" y="2660572"/>
                  </a:cubicBezTo>
                  <a:cubicBezTo>
                    <a:pt x="2032975" y="2656133"/>
                    <a:pt x="2032975" y="2649476"/>
                    <a:pt x="2032975" y="2645037"/>
                  </a:cubicBezTo>
                  <a:cubicBezTo>
                    <a:pt x="2032975" y="2642818"/>
                    <a:pt x="2032975" y="2642818"/>
                    <a:pt x="2032975" y="2638379"/>
                  </a:cubicBezTo>
                  <a:cubicBezTo>
                    <a:pt x="2030741" y="2640599"/>
                    <a:pt x="2030741" y="2631722"/>
                    <a:pt x="2030741" y="2627283"/>
                  </a:cubicBezTo>
                  <a:cubicBezTo>
                    <a:pt x="2030741" y="2627283"/>
                    <a:pt x="2030741" y="2627283"/>
                    <a:pt x="2028507" y="2627283"/>
                  </a:cubicBezTo>
                  <a:cubicBezTo>
                    <a:pt x="2028507" y="2627283"/>
                    <a:pt x="2028507" y="2627283"/>
                    <a:pt x="2028507" y="2625064"/>
                  </a:cubicBezTo>
                  <a:cubicBezTo>
                    <a:pt x="2028507" y="2625064"/>
                    <a:pt x="2028507" y="2625064"/>
                    <a:pt x="2028507" y="2620626"/>
                  </a:cubicBezTo>
                  <a:lnTo>
                    <a:pt x="2028507" y="2616853"/>
                  </a:lnTo>
                  <a:lnTo>
                    <a:pt x="2026855" y="2616488"/>
                  </a:lnTo>
                  <a:lnTo>
                    <a:pt x="2017321" y="2612055"/>
                  </a:lnTo>
                  <a:lnTo>
                    <a:pt x="2014517" y="2609225"/>
                  </a:lnTo>
                  <a:lnTo>
                    <a:pt x="2025118" y="2613752"/>
                  </a:lnTo>
                  <a:lnTo>
                    <a:pt x="2028507" y="2614410"/>
                  </a:lnTo>
                  <a:lnTo>
                    <a:pt x="2028507" y="2609823"/>
                  </a:lnTo>
                  <a:lnTo>
                    <a:pt x="2028453" y="2609823"/>
                  </a:lnTo>
                  <a:cubicBezTo>
                    <a:pt x="2028453" y="2609823"/>
                    <a:pt x="2028453" y="2609823"/>
                    <a:pt x="2026229" y="2609823"/>
                  </a:cubicBezTo>
                  <a:cubicBezTo>
                    <a:pt x="2021782" y="2607578"/>
                    <a:pt x="2019558" y="2607578"/>
                    <a:pt x="2017334" y="2605333"/>
                  </a:cubicBezTo>
                  <a:close/>
                  <a:moveTo>
                    <a:pt x="1462478" y="2600700"/>
                  </a:moveTo>
                  <a:cubicBezTo>
                    <a:pt x="1462478" y="2600700"/>
                    <a:pt x="1462478" y="2600700"/>
                    <a:pt x="1462478" y="2602923"/>
                  </a:cubicBezTo>
                  <a:cubicBezTo>
                    <a:pt x="1462478" y="2602923"/>
                    <a:pt x="1462478" y="2602923"/>
                    <a:pt x="1460256" y="2605147"/>
                  </a:cubicBezTo>
                  <a:lnTo>
                    <a:pt x="1459145" y="2607371"/>
                  </a:lnTo>
                  <a:lnTo>
                    <a:pt x="1454145" y="2614043"/>
                  </a:lnTo>
                  <a:lnTo>
                    <a:pt x="1449145" y="2620715"/>
                  </a:lnTo>
                  <a:cubicBezTo>
                    <a:pt x="1449145" y="2620715"/>
                    <a:pt x="1449145" y="2618491"/>
                    <a:pt x="1451368" y="2616267"/>
                  </a:cubicBezTo>
                  <a:cubicBezTo>
                    <a:pt x="1453590" y="2614043"/>
                    <a:pt x="1462478" y="2602923"/>
                    <a:pt x="1462478" y="2600700"/>
                  </a:cubicBezTo>
                  <a:close/>
                  <a:moveTo>
                    <a:pt x="2005998" y="2600630"/>
                  </a:moveTo>
                  <a:lnTo>
                    <a:pt x="2005882" y="2600843"/>
                  </a:lnTo>
                  <a:lnTo>
                    <a:pt x="2006214" y="2600843"/>
                  </a:lnTo>
                  <a:close/>
                  <a:moveTo>
                    <a:pt x="2003101" y="2599047"/>
                  </a:moveTo>
                  <a:lnTo>
                    <a:pt x="2004485" y="2600843"/>
                  </a:lnTo>
                  <a:lnTo>
                    <a:pt x="2003990" y="2600843"/>
                  </a:lnTo>
                  <a:close/>
                  <a:moveTo>
                    <a:pt x="1523755" y="2598558"/>
                  </a:moveTo>
                  <a:lnTo>
                    <a:pt x="1521363" y="2601371"/>
                  </a:lnTo>
                  <a:lnTo>
                    <a:pt x="1516861" y="2602908"/>
                  </a:lnTo>
                  <a:close/>
                  <a:moveTo>
                    <a:pt x="2179634" y="2597551"/>
                  </a:moveTo>
                  <a:lnTo>
                    <a:pt x="2157111" y="2602758"/>
                  </a:lnTo>
                  <a:lnTo>
                    <a:pt x="2163286" y="2601666"/>
                  </a:lnTo>
                  <a:lnTo>
                    <a:pt x="2158566" y="2602827"/>
                  </a:lnTo>
                  <a:cubicBezTo>
                    <a:pt x="2126762" y="2608033"/>
                    <a:pt x="2085604" y="2608866"/>
                    <a:pt x="2070638" y="2607200"/>
                  </a:cubicBezTo>
                  <a:lnTo>
                    <a:pt x="2079507" y="2604979"/>
                  </a:lnTo>
                  <a:cubicBezTo>
                    <a:pt x="2087267" y="2604979"/>
                    <a:pt x="2101680" y="2606089"/>
                    <a:pt x="2120803" y="2605534"/>
                  </a:cubicBezTo>
                  <a:close/>
                  <a:moveTo>
                    <a:pt x="1486589" y="2596130"/>
                  </a:moveTo>
                  <a:lnTo>
                    <a:pt x="1492523" y="2603484"/>
                  </a:lnTo>
                  <a:lnTo>
                    <a:pt x="1493265" y="2604957"/>
                  </a:lnTo>
                  <a:cubicBezTo>
                    <a:pt x="1491040" y="2602750"/>
                    <a:pt x="1488814" y="2600543"/>
                    <a:pt x="1486589" y="2596130"/>
                  </a:cubicBezTo>
                  <a:close/>
                  <a:moveTo>
                    <a:pt x="2185936" y="2596094"/>
                  </a:moveTo>
                  <a:lnTo>
                    <a:pt x="2180481" y="2597436"/>
                  </a:lnTo>
                  <a:lnTo>
                    <a:pt x="2179634" y="2597551"/>
                  </a:lnTo>
                  <a:close/>
                  <a:moveTo>
                    <a:pt x="1998970" y="2593686"/>
                  </a:moveTo>
                  <a:lnTo>
                    <a:pt x="2001859" y="2596540"/>
                  </a:lnTo>
                  <a:lnTo>
                    <a:pt x="2003101" y="2599047"/>
                  </a:lnTo>
                  <a:close/>
                  <a:moveTo>
                    <a:pt x="2199553" y="2592684"/>
                  </a:moveTo>
                  <a:lnTo>
                    <a:pt x="2197006" y="2593630"/>
                  </a:lnTo>
                  <a:lnTo>
                    <a:pt x="2185936" y="2596094"/>
                  </a:lnTo>
                  <a:close/>
                  <a:moveTo>
                    <a:pt x="1406246" y="2588065"/>
                  </a:moveTo>
                  <a:lnTo>
                    <a:pt x="1409939" y="2588410"/>
                  </a:lnTo>
                  <a:lnTo>
                    <a:pt x="1413802" y="2589960"/>
                  </a:lnTo>
                  <a:close/>
                  <a:moveTo>
                    <a:pt x="1993033" y="2587537"/>
                  </a:moveTo>
                  <a:lnTo>
                    <a:pt x="1997318" y="2591863"/>
                  </a:lnTo>
                  <a:lnTo>
                    <a:pt x="1998431" y="2592987"/>
                  </a:lnTo>
                  <a:lnTo>
                    <a:pt x="1998970" y="2593686"/>
                  </a:lnTo>
                  <a:lnTo>
                    <a:pt x="1994155" y="2588929"/>
                  </a:lnTo>
                  <a:lnTo>
                    <a:pt x="1993048" y="2587588"/>
                  </a:lnTo>
                  <a:close/>
                  <a:moveTo>
                    <a:pt x="1479938" y="2584956"/>
                  </a:moveTo>
                  <a:lnTo>
                    <a:pt x="1482163" y="2587193"/>
                  </a:lnTo>
                  <a:cubicBezTo>
                    <a:pt x="1481329" y="2588871"/>
                    <a:pt x="1482998" y="2596841"/>
                    <a:pt x="1483532" y="2606975"/>
                  </a:cubicBezTo>
                  <a:lnTo>
                    <a:pt x="1482147" y="2615321"/>
                  </a:lnTo>
                  <a:lnTo>
                    <a:pt x="1481885" y="2599778"/>
                  </a:lnTo>
                  <a:cubicBezTo>
                    <a:pt x="1481051" y="2593905"/>
                    <a:pt x="1479938" y="2588312"/>
                    <a:pt x="1479938" y="2584956"/>
                  </a:cubicBezTo>
                  <a:close/>
                  <a:moveTo>
                    <a:pt x="1396061" y="2583286"/>
                  </a:moveTo>
                  <a:cubicBezTo>
                    <a:pt x="1394953" y="2582173"/>
                    <a:pt x="1395507" y="2582729"/>
                    <a:pt x="1397170" y="2583842"/>
                  </a:cubicBezTo>
                  <a:lnTo>
                    <a:pt x="1400375" y="2585450"/>
                  </a:lnTo>
                  <a:close/>
                  <a:moveTo>
                    <a:pt x="1486168" y="2582832"/>
                  </a:moveTo>
                  <a:lnTo>
                    <a:pt x="1484881" y="2586021"/>
                  </a:lnTo>
                  <a:lnTo>
                    <a:pt x="1484363" y="2585098"/>
                  </a:lnTo>
                  <a:cubicBezTo>
                    <a:pt x="1481025" y="2585098"/>
                    <a:pt x="1483251" y="2583995"/>
                    <a:pt x="1486032" y="2582891"/>
                  </a:cubicBezTo>
                  <a:close/>
                  <a:moveTo>
                    <a:pt x="2023239" y="2582766"/>
                  </a:moveTo>
                  <a:lnTo>
                    <a:pt x="2022715" y="2584131"/>
                  </a:lnTo>
                  <a:lnTo>
                    <a:pt x="2023837" y="2584496"/>
                  </a:lnTo>
                  <a:lnTo>
                    <a:pt x="2026045" y="2585216"/>
                  </a:lnTo>
                  <a:cubicBezTo>
                    <a:pt x="2026045" y="2585216"/>
                    <a:pt x="2023837" y="2587374"/>
                    <a:pt x="2023837" y="2587374"/>
                  </a:cubicBezTo>
                  <a:lnTo>
                    <a:pt x="2021944" y="2586140"/>
                  </a:lnTo>
                  <a:lnTo>
                    <a:pt x="2018944" y="2593960"/>
                  </a:lnTo>
                  <a:lnTo>
                    <a:pt x="2017770" y="2596793"/>
                  </a:lnTo>
                  <a:lnTo>
                    <a:pt x="2019558" y="2598598"/>
                  </a:lnTo>
                  <a:cubicBezTo>
                    <a:pt x="2021782" y="2598598"/>
                    <a:pt x="2024005" y="2600843"/>
                    <a:pt x="2026229" y="2600843"/>
                  </a:cubicBezTo>
                  <a:cubicBezTo>
                    <a:pt x="2026229" y="2600843"/>
                    <a:pt x="2026229" y="2600843"/>
                    <a:pt x="2028453" y="2600843"/>
                  </a:cubicBezTo>
                  <a:cubicBezTo>
                    <a:pt x="2028453" y="2600843"/>
                    <a:pt x="2028453" y="2600843"/>
                    <a:pt x="2030677" y="2600843"/>
                  </a:cubicBezTo>
                  <a:lnTo>
                    <a:pt x="2030741" y="2600827"/>
                  </a:lnTo>
                  <a:lnTo>
                    <a:pt x="2030741" y="2598433"/>
                  </a:lnTo>
                  <a:lnTo>
                    <a:pt x="2033937" y="2600021"/>
                  </a:lnTo>
                  <a:lnTo>
                    <a:pt x="2039573" y="2598598"/>
                  </a:lnTo>
                  <a:cubicBezTo>
                    <a:pt x="2039573" y="2598598"/>
                    <a:pt x="2039573" y="2598598"/>
                    <a:pt x="2041797" y="2598598"/>
                  </a:cubicBezTo>
                  <a:cubicBezTo>
                    <a:pt x="2041797" y="2598598"/>
                    <a:pt x="2041797" y="2600843"/>
                    <a:pt x="2041797" y="2600843"/>
                  </a:cubicBezTo>
                  <a:cubicBezTo>
                    <a:pt x="2041797" y="2600843"/>
                    <a:pt x="2044021" y="2598598"/>
                    <a:pt x="2044021" y="2598598"/>
                  </a:cubicBezTo>
                  <a:cubicBezTo>
                    <a:pt x="2046245" y="2600843"/>
                    <a:pt x="2046245" y="2603088"/>
                    <a:pt x="2046245" y="2603088"/>
                  </a:cubicBezTo>
                  <a:lnTo>
                    <a:pt x="2046245" y="2605175"/>
                  </a:lnTo>
                  <a:lnTo>
                    <a:pt x="2046334" y="2605175"/>
                  </a:lnTo>
                  <a:cubicBezTo>
                    <a:pt x="2046334" y="2605175"/>
                    <a:pt x="2046334" y="2605175"/>
                    <a:pt x="2046334" y="2607397"/>
                  </a:cubicBezTo>
                  <a:lnTo>
                    <a:pt x="2047605" y="2607397"/>
                  </a:lnTo>
                  <a:lnTo>
                    <a:pt x="2044082" y="2595638"/>
                  </a:lnTo>
                  <a:lnTo>
                    <a:pt x="2043706" y="2596005"/>
                  </a:lnTo>
                  <a:cubicBezTo>
                    <a:pt x="2043706" y="2596005"/>
                    <a:pt x="2043706" y="2596005"/>
                    <a:pt x="2041498" y="2598163"/>
                  </a:cubicBezTo>
                  <a:cubicBezTo>
                    <a:pt x="2041498" y="2598163"/>
                    <a:pt x="2041498" y="2598163"/>
                    <a:pt x="2039290" y="2598163"/>
                  </a:cubicBezTo>
                  <a:cubicBezTo>
                    <a:pt x="2039290" y="2598163"/>
                    <a:pt x="2039290" y="2598163"/>
                    <a:pt x="2039290" y="2596005"/>
                  </a:cubicBezTo>
                  <a:cubicBezTo>
                    <a:pt x="2039290" y="2596005"/>
                    <a:pt x="2039290" y="2596005"/>
                    <a:pt x="2039290" y="2593847"/>
                  </a:cubicBezTo>
                  <a:cubicBezTo>
                    <a:pt x="2039290" y="2593847"/>
                    <a:pt x="2039290" y="2591690"/>
                    <a:pt x="2039290" y="2591690"/>
                  </a:cubicBezTo>
                  <a:cubicBezTo>
                    <a:pt x="2039290" y="2591690"/>
                    <a:pt x="2039290" y="2589532"/>
                    <a:pt x="2037083" y="2589532"/>
                  </a:cubicBezTo>
                  <a:cubicBezTo>
                    <a:pt x="2037083" y="2587374"/>
                    <a:pt x="2037083" y="2589532"/>
                    <a:pt x="2034875" y="2587374"/>
                  </a:cubicBezTo>
                  <a:cubicBezTo>
                    <a:pt x="2034875" y="2587374"/>
                    <a:pt x="2034875" y="2587374"/>
                    <a:pt x="2032668" y="2587374"/>
                  </a:cubicBezTo>
                  <a:cubicBezTo>
                    <a:pt x="2030460" y="2587374"/>
                    <a:pt x="2030460" y="2587374"/>
                    <a:pt x="2030460" y="2587374"/>
                  </a:cubicBezTo>
                  <a:cubicBezTo>
                    <a:pt x="2030460" y="2587374"/>
                    <a:pt x="2030460" y="2587374"/>
                    <a:pt x="2028252" y="2587374"/>
                  </a:cubicBezTo>
                  <a:cubicBezTo>
                    <a:pt x="2028252" y="2587374"/>
                    <a:pt x="2028252" y="2585216"/>
                    <a:pt x="2028252" y="2585216"/>
                  </a:cubicBezTo>
                  <a:cubicBezTo>
                    <a:pt x="2028252" y="2585216"/>
                    <a:pt x="2028252" y="2585216"/>
                    <a:pt x="2026045" y="2585216"/>
                  </a:cubicBezTo>
                  <a:cubicBezTo>
                    <a:pt x="2026045" y="2585216"/>
                    <a:pt x="2026045" y="2585216"/>
                    <a:pt x="2023837" y="2583058"/>
                  </a:cubicBezTo>
                  <a:close/>
                  <a:moveTo>
                    <a:pt x="1977014" y="2582130"/>
                  </a:moveTo>
                  <a:lnTo>
                    <a:pt x="1979236" y="2585091"/>
                  </a:lnTo>
                  <a:lnTo>
                    <a:pt x="1977014" y="2582870"/>
                  </a:lnTo>
                  <a:close/>
                  <a:moveTo>
                    <a:pt x="1781902" y="2580644"/>
                  </a:moveTo>
                  <a:lnTo>
                    <a:pt x="1780980" y="2583625"/>
                  </a:lnTo>
                  <a:lnTo>
                    <a:pt x="1781067" y="2583137"/>
                  </a:lnTo>
                  <a:lnTo>
                    <a:pt x="1781624" y="2581475"/>
                  </a:lnTo>
                  <a:cubicBezTo>
                    <a:pt x="1781902" y="2580644"/>
                    <a:pt x="1781902" y="2580644"/>
                    <a:pt x="1781902" y="2580644"/>
                  </a:cubicBezTo>
                  <a:close/>
                  <a:moveTo>
                    <a:pt x="1493265" y="2578478"/>
                  </a:moveTo>
                  <a:lnTo>
                    <a:pt x="1491040" y="2580685"/>
                  </a:lnTo>
                  <a:lnTo>
                    <a:pt x="1486168" y="2582832"/>
                  </a:lnTo>
                  <a:lnTo>
                    <a:pt x="1487145" y="2580409"/>
                  </a:lnTo>
                  <a:cubicBezTo>
                    <a:pt x="1489927" y="2580133"/>
                    <a:pt x="1493265" y="2580685"/>
                    <a:pt x="1493265" y="2578478"/>
                  </a:cubicBezTo>
                  <a:close/>
                  <a:moveTo>
                    <a:pt x="1974792" y="2578429"/>
                  </a:moveTo>
                  <a:lnTo>
                    <a:pt x="1977014" y="2580650"/>
                  </a:lnTo>
                  <a:lnTo>
                    <a:pt x="1977014" y="2582130"/>
                  </a:lnTo>
                  <a:lnTo>
                    <a:pt x="1975903" y="2580650"/>
                  </a:lnTo>
                  <a:close/>
                  <a:moveTo>
                    <a:pt x="1394495" y="2578142"/>
                  </a:moveTo>
                  <a:lnTo>
                    <a:pt x="1398279" y="2581061"/>
                  </a:lnTo>
                  <a:cubicBezTo>
                    <a:pt x="1398279" y="2581061"/>
                    <a:pt x="1398279" y="2581061"/>
                    <a:pt x="1396061" y="2581061"/>
                  </a:cubicBezTo>
                  <a:close/>
                  <a:moveTo>
                    <a:pt x="2037673" y="2575494"/>
                  </a:moveTo>
                  <a:lnTo>
                    <a:pt x="2041654" y="2578930"/>
                  </a:lnTo>
                  <a:lnTo>
                    <a:pt x="2039970" y="2578930"/>
                  </a:lnTo>
                  <a:lnTo>
                    <a:pt x="2038287" y="2576710"/>
                  </a:lnTo>
                  <a:close/>
                  <a:moveTo>
                    <a:pt x="1935326" y="2574116"/>
                  </a:moveTo>
                  <a:lnTo>
                    <a:pt x="1930562" y="2579052"/>
                  </a:lnTo>
                  <a:lnTo>
                    <a:pt x="1930562" y="2580688"/>
                  </a:lnTo>
                  <a:lnTo>
                    <a:pt x="1930658" y="2580688"/>
                  </a:lnTo>
                  <a:close/>
                  <a:moveTo>
                    <a:pt x="1435440" y="2573769"/>
                  </a:moveTo>
                  <a:cubicBezTo>
                    <a:pt x="1437665" y="2573769"/>
                    <a:pt x="1437665" y="2576007"/>
                    <a:pt x="1437665" y="2578244"/>
                  </a:cubicBezTo>
                  <a:cubicBezTo>
                    <a:pt x="1437665" y="2578244"/>
                    <a:pt x="1437665" y="2578244"/>
                    <a:pt x="1439890" y="2578244"/>
                  </a:cubicBezTo>
                  <a:cubicBezTo>
                    <a:pt x="1439890" y="2578244"/>
                    <a:pt x="1439890" y="2578244"/>
                    <a:pt x="1439890" y="2580481"/>
                  </a:cubicBezTo>
                  <a:lnTo>
                    <a:pt x="1438410" y="2583457"/>
                  </a:lnTo>
                  <a:lnTo>
                    <a:pt x="1440257" y="2580684"/>
                  </a:lnTo>
                  <a:cubicBezTo>
                    <a:pt x="1440257" y="2580684"/>
                    <a:pt x="1440257" y="2580684"/>
                    <a:pt x="1442479" y="2580684"/>
                  </a:cubicBezTo>
                  <a:cubicBezTo>
                    <a:pt x="1444701" y="2580684"/>
                    <a:pt x="1444701" y="2580684"/>
                    <a:pt x="1444701" y="2580684"/>
                  </a:cubicBezTo>
                  <a:cubicBezTo>
                    <a:pt x="1444701" y="2580684"/>
                    <a:pt x="1446923" y="2578460"/>
                    <a:pt x="1446923" y="2580684"/>
                  </a:cubicBezTo>
                  <a:cubicBezTo>
                    <a:pt x="1446923" y="2580684"/>
                    <a:pt x="1449145" y="2582908"/>
                    <a:pt x="1449145" y="2582908"/>
                  </a:cubicBezTo>
                  <a:cubicBezTo>
                    <a:pt x="1449145" y="2582908"/>
                    <a:pt x="1449145" y="2582908"/>
                    <a:pt x="1451368" y="2582908"/>
                  </a:cubicBezTo>
                  <a:cubicBezTo>
                    <a:pt x="1451368" y="2582908"/>
                    <a:pt x="1451368" y="2582908"/>
                    <a:pt x="1451368" y="2585132"/>
                  </a:cubicBezTo>
                  <a:cubicBezTo>
                    <a:pt x="1451368" y="2585132"/>
                    <a:pt x="1451368" y="2585132"/>
                    <a:pt x="1451368" y="2587356"/>
                  </a:cubicBezTo>
                  <a:cubicBezTo>
                    <a:pt x="1451368" y="2587356"/>
                    <a:pt x="1451368" y="2587356"/>
                    <a:pt x="1449145" y="2589580"/>
                  </a:cubicBezTo>
                  <a:cubicBezTo>
                    <a:pt x="1449145" y="2589580"/>
                    <a:pt x="1449145" y="2589580"/>
                    <a:pt x="1446923" y="2589580"/>
                  </a:cubicBezTo>
                  <a:cubicBezTo>
                    <a:pt x="1446923" y="2591804"/>
                    <a:pt x="1446923" y="2591804"/>
                    <a:pt x="1444701" y="2591804"/>
                  </a:cubicBezTo>
                  <a:cubicBezTo>
                    <a:pt x="1444701" y="2591804"/>
                    <a:pt x="1444701" y="2591804"/>
                    <a:pt x="1444701" y="2594028"/>
                  </a:cubicBezTo>
                  <a:cubicBezTo>
                    <a:pt x="1442479" y="2596252"/>
                    <a:pt x="1442479" y="2596252"/>
                    <a:pt x="1442479" y="2598476"/>
                  </a:cubicBezTo>
                  <a:cubicBezTo>
                    <a:pt x="1442479" y="2600700"/>
                    <a:pt x="1438035" y="2605147"/>
                    <a:pt x="1440257" y="2607371"/>
                  </a:cubicBezTo>
                  <a:cubicBezTo>
                    <a:pt x="1438035" y="2609595"/>
                    <a:pt x="1440257" y="2611819"/>
                    <a:pt x="1440257" y="2614043"/>
                  </a:cubicBezTo>
                  <a:cubicBezTo>
                    <a:pt x="1440257" y="2614043"/>
                    <a:pt x="1440257" y="2618491"/>
                    <a:pt x="1440257" y="2618491"/>
                  </a:cubicBezTo>
                  <a:cubicBezTo>
                    <a:pt x="1442479" y="2620715"/>
                    <a:pt x="1442479" y="2620715"/>
                    <a:pt x="1442479" y="2622939"/>
                  </a:cubicBezTo>
                  <a:lnTo>
                    <a:pt x="1443961" y="2625904"/>
                  </a:lnTo>
                  <a:lnTo>
                    <a:pt x="1442479" y="2627387"/>
                  </a:lnTo>
                  <a:cubicBezTo>
                    <a:pt x="1442479" y="2627387"/>
                    <a:pt x="1440257" y="2627387"/>
                    <a:pt x="1440257" y="2627387"/>
                  </a:cubicBezTo>
                  <a:cubicBezTo>
                    <a:pt x="1442479" y="2629611"/>
                    <a:pt x="1433591" y="2627387"/>
                    <a:pt x="1446923" y="2629611"/>
                  </a:cubicBezTo>
                  <a:cubicBezTo>
                    <a:pt x="1446923" y="2629611"/>
                    <a:pt x="1446923" y="2629611"/>
                    <a:pt x="1446923" y="2627387"/>
                  </a:cubicBezTo>
                  <a:cubicBezTo>
                    <a:pt x="1444701" y="2627387"/>
                    <a:pt x="1444701" y="2627387"/>
                    <a:pt x="1444701" y="2627387"/>
                  </a:cubicBezTo>
                  <a:lnTo>
                    <a:pt x="1443961" y="2625904"/>
                  </a:lnTo>
                  <a:lnTo>
                    <a:pt x="1446923" y="2622939"/>
                  </a:lnTo>
                  <a:cubicBezTo>
                    <a:pt x="1446923" y="2622939"/>
                    <a:pt x="1446923" y="2622939"/>
                    <a:pt x="1449145" y="2620715"/>
                  </a:cubicBezTo>
                  <a:cubicBezTo>
                    <a:pt x="1451368" y="2620715"/>
                    <a:pt x="1453590" y="2618491"/>
                    <a:pt x="1455812" y="2616267"/>
                  </a:cubicBezTo>
                  <a:cubicBezTo>
                    <a:pt x="1458034" y="2611819"/>
                    <a:pt x="1462478" y="2607371"/>
                    <a:pt x="1464700" y="2602923"/>
                  </a:cubicBezTo>
                  <a:lnTo>
                    <a:pt x="1464700" y="2600700"/>
                  </a:lnTo>
                  <a:lnTo>
                    <a:pt x="1464700" y="2598476"/>
                  </a:lnTo>
                  <a:cubicBezTo>
                    <a:pt x="1466922" y="2598476"/>
                    <a:pt x="1469144" y="2596252"/>
                    <a:pt x="1469144" y="2594028"/>
                  </a:cubicBezTo>
                  <a:cubicBezTo>
                    <a:pt x="1469144" y="2596252"/>
                    <a:pt x="1469144" y="2598476"/>
                    <a:pt x="1466922" y="2598476"/>
                  </a:cubicBezTo>
                  <a:cubicBezTo>
                    <a:pt x="1471367" y="2594028"/>
                    <a:pt x="1473589" y="2585132"/>
                    <a:pt x="1475811" y="2580684"/>
                  </a:cubicBezTo>
                  <a:lnTo>
                    <a:pt x="1475811" y="2582908"/>
                  </a:lnTo>
                  <a:cubicBezTo>
                    <a:pt x="1473589" y="2587356"/>
                    <a:pt x="1464700" y="2607371"/>
                    <a:pt x="1451368" y="2625163"/>
                  </a:cubicBezTo>
                  <a:cubicBezTo>
                    <a:pt x="1446923" y="2627387"/>
                    <a:pt x="1449145" y="2638506"/>
                    <a:pt x="1438035" y="2629611"/>
                  </a:cubicBezTo>
                  <a:cubicBezTo>
                    <a:pt x="1438035" y="2625163"/>
                    <a:pt x="1435813" y="2620715"/>
                    <a:pt x="1435813" y="2616267"/>
                  </a:cubicBezTo>
                  <a:cubicBezTo>
                    <a:pt x="1435813" y="2616267"/>
                    <a:pt x="1435813" y="2616267"/>
                    <a:pt x="1435813" y="2614043"/>
                  </a:cubicBezTo>
                  <a:cubicBezTo>
                    <a:pt x="1435813" y="2614043"/>
                    <a:pt x="1435813" y="2614043"/>
                    <a:pt x="1435813" y="2609595"/>
                  </a:cubicBezTo>
                  <a:cubicBezTo>
                    <a:pt x="1435813" y="2607371"/>
                    <a:pt x="1435813" y="2602923"/>
                    <a:pt x="1435813" y="2600700"/>
                  </a:cubicBezTo>
                  <a:cubicBezTo>
                    <a:pt x="1435813" y="2600700"/>
                    <a:pt x="1435813" y="2600700"/>
                    <a:pt x="1435813" y="2598476"/>
                  </a:cubicBezTo>
                  <a:cubicBezTo>
                    <a:pt x="1433591" y="2598476"/>
                    <a:pt x="1435813" y="2594028"/>
                    <a:pt x="1435813" y="2591804"/>
                  </a:cubicBezTo>
                  <a:cubicBezTo>
                    <a:pt x="1435813" y="2591804"/>
                    <a:pt x="1435813" y="2591804"/>
                    <a:pt x="1435813" y="2589580"/>
                  </a:cubicBezTo>
                  <a:lnTo>
                    <a:pt x="1435813" y="2588681"/>
                  </a:lnTo>
                  <a:lnTo>
                    <a:pt x="1435440" y="2589430"/>
                  </a:lnTo>
                  <a:cubicBezTo>
                    <a:pt x="1435440" y="2589430"/>
                    <a:pt x="1435440" y="2589430"/>
                    <a:pt x="1433215" y="2589430"/>
                  </a:cubicBezTo>
                  <a:cubicBezTo>
                    <a:pt x="1433215" y="2589430"/>
                    <a:pt x="1433215" y="2591668"/>
                    <a:pt x="1430990" y="2591668"/>
                  </a:cubicBezTo>
                  <a:cubicBezTo>
                    <a:pt x="1430990" y="2591668"/>
                    <a:pt x="1430990" y="2591668"/>
                    <a:pt x="1430990" y="2596142"/>
                  </a:cubicBezTo>
                  <a:cubicBezTo>
                    <a:pt x="1428765" y="2598379"/>
                    <a:pt x="1426540" y="2600617"/>
                    <a:pt x="1426540" y="2605091"/>
                  </a:cubicBezTo>
                  <a:cubicBezTo>
                    <a:pt x="1426540" y="2609566"/>
                    <a:pt x="1424315" y="2614040"/>
                    <a:pt x="1426540" y="2618515"/>
                  </a:cubicBezTo>
                  <a:cubicBezTo>
                    <a:pt x="1424315" y="2622989"/>
                    <a:pt x="1424315" y="2625227"/>
                    <a:pt x="1426540" y="2629701"/>
                  </a:cubicBezTo>
                  <a:cubicBezTo>
                    <a:pt x="1426540" y="2629701"/>
                    <a:pt x="1430990" y="2634176"/>
                    <a:pt x="1430990" y="2636413"/>
                  </a:cubicBezTo>
                  <a:cubicBezTo>
                    <a:pt x="1433215" y="2638650"/>
                    <a:pt x="1433215" y="2638650"/>
                    <a:pt x="1435440" y="2643125"/>
                  </a:cubicBezTo>
                  <a:cubicBezTo>
                    <a:pt x="1437665" y="2643125"/>
                    <a:pt x="1437665" y="2643125"/>
                    <a:pt x="1439890" y="2645362"/>
                  </a:cubicBezTo>
                  <a:cubicBezTo>
                    <a:pt x="1439890" y="2645362"/>
                    <a:pt x="1442115" y="2647600"/>
                    <a:pt x="1442115" y="2647600"/>
                  </a:cubicBezTo>
                  <a:cubicBezTo>
                    <a:pt x="1444340" y="2647600"/>
                    <a:pt x="1444340" y="2649837"/>
                    <a:pt x="1444340" y="2647600"/>
                  </a:cubicBezTo>
                  <a:cubicBezTo>
                    <a:pt x="1444340" y="2647600"/>
                    <a:pt x="1446565" y="2652074"/>
                    <a:pt x="1448790" y="2652074"/>
                  </a:cubicBezTo>
                  <a:cubicBezTo>
                    <a:pt x="1451014" y="2652074"/>
                    <a:pt x="1453239" y="2652074"/>
                    <a:pt x="1455464" y="2652074"/>
                  </a:cubicBezTo>
                  <a:cubicBezTo>
                    <a:pt x="1455464" y="2652074"/>
                    <a:pt x="1455464" y="2652074"/>
                    <a:pt x="1457689" y="2652074"/>
                  </a:cubicBezTo>
                  <a:cubicBezTo>
                    <a:pt x="1462139" y="2652074"/>
                    <a:pt x="1464364" y="2649837"/>
                    <a:pt x="1466589" y="2647600"/>
                  </a:cubicBezTo>
                  <a:cubicBezTo>
                    <a:pt x="1471039" y="2647600"/>
                    <a:pt x="1479938" y="2625227"/>
                    <a:pt x="1479938" y="2622989"/>
                  </a:cubicBezTo>
                  <a:cubicBezTo>
                    <a:pt x="1479938" y="2622989"/>
                    <a:pt x="1479938" y="2622989"/>
                    <a:pt x="1479938" y="2625227"/>
                  </a:cubicBezTo>
                  <a:cubicBezTo>
                    <a:pt x="1479938" y="2625227"/>
                    <a:pt x="1479938" y="2625227"/>
                    <a:pt x="1477713" y="2629701"/>
                  </a:cubicBezTo>
                  <a:lnTo>
                    <a:pt x="1475490" y="2636410"/>
                  </a:lnTo>
                  <a:lnTo>
                    <a:pt x="1475489" y="2636413"/>
                  </a:lnTo>
                  <a:lnTo>
                    <a:pt x="1475489" y="2636414"/>
                  </a:lnTo>
                  <a:lnTo>
                    <a:pt x="1472134" y="2644846"/>
                  </a:lnTo>
                  <a:lnTo>
                    <a:pt x="1459914" y="2652074"/>
                  </a:lnTo>
                  <a:lnTo>
                    <a:pt x="1465343" y="2651528"/>
                  </a:lnTo>
                  <a:lnTo>
                    <a:pt x="1459914" y="2656549"/>
                  </a:lnTo>
                  <a:cubicBezTo>
                    <a:pt x="1442115" y="2661023"/>
                    <a:pt x="1428765" y="2647600"/>
                    <a:pt x="1422091" y="2631939"/>
                  </a:cubicBezTo>
                  <a:cubicBezTo>
                    <a:pt x="1422091" y="2631939"/>
                    <a:pt x="1422091" y="2631939"/>
                    <a:pt x="1422091" y="2629701"/>
                  </a:cubicBezTo>
                  <a:cubicBezTo>
                    <a:pt x="1422091" y="2627464"/>
                    <a:pt x="1422091" y="2625227"/>
                    <a:pt x="1419866" y="2622989"/>
                  </a:cubicBezTo>
                  <a:cubicBezTo>
                    <a:pt x="1419866" y="2618515"/>
                    <a:pt x="1419866" y="2614040"/>
                    <a:pt x="1419866" y="2609566"/>
                  </a:cubicBezTo>
                  <a:cubicBezTo>
                    <a:pt x="1419866" y="2607328"/>
                    <a:pt x="1419866" y="2607328"/>
                    <a:pt x="1419866" y="2605091"/>
                  </a:cubicBezTo>
                  <a:cubicBezTo>
                    <a:pt x="1417641" y="2605091"/>
                    <a:pt x="1419866" y="2598379"/>
                    <a:pt x="1422091" y="2593905"/>
                  </a:cubicBezTo>
                  <a:cubicBezTo>
                    <a:pt x="1422091" y="2593905"/>
                    <a:pt x="1422091" y="2593905"/>
                    <a:pt x="1422091" y="2591668"/>
                  </a:cubicBezTo>
                  <a:lnTo>
                    <a:pt x="1422091" y="2589544"/>
                  </a:lnTo>
                  <a:lnTo>
                    <a:pt x="1409939" y="2588410"/>
                  </a:lnTo>
                  <a:lnTo>
                    <a:pt x="1408374" y="2587782"/>
                  </a:lnTo>
                  <a:lnTo>
                    <a:pt x="1422091" y="2587965"/>
                  </a:lnTo>
                  <a:lnTo>
                    <a:pt x="1422091" y="2587193"/>
                  </a:lnTo>
                  <a:cubicBezTo>
                    <a:pt x="1424315" y="2582718"/>
                    <a:pt x="1426540" y="2580481"/>
                    <a:pt x="1428765" y="2576007"/>
                  </a:cubicBezTo>
                  <a:cubicBezTo>
                    <a:pt x="1428765" y="2576007"/>
                    <a:pt x="1428765" y="2576007"/>
                    <a:pt x="1430990" y="2576007"/>
                  </a:cubicBezTo>
                  <a:cubicBezTo>
                    <a:pt x="1430990" y="2576007"/>
                    <a:pt x="1430990" y="2578244"/>
                    <a:pt x="1433215" y="2576007"/>
                  </a:cubicBezTo>
                  <a:cubicBezTo>
                    <a:pt x="1433215" y="2576007"/>
                    <a:pt x="1435440" y="2573769"/>
                    <a:pt x="1435440" y="2573769"/>
                  </a:cubicBezTo>
                  <a:close/>
                  <a:moveTo>
                    <a:pt x="2034919" y="2572268"/>
                  </a:moveTo>
                  <a:lnTo>
                    <a:pt x="2037164" y="2574489"/>
                  </a:lnTo>
                  <a:lnTo>
                    <a:pt x="2037673" y="2575494"/>
                  </a:lnTo>
                  <a:lnTo>
                    <a:pt x="2036784" y="2574728"/>
                  </a:lnTo>
                  <a:close/>
                  <a:moveTo>
                    <a:pt x="1988423" y="2571658"/>
                  </a:moveTo>
                  <a:cubicBezTo>
                    <a:pt x="1988423" y="2573903"/>
                    <a:pt x="1988423" y="2580638"/>
                    <a:pt x="1990647" y="2582883"/>
                  </a:cubicBezTo>
                  <a:lnTo>
                    <a:pt x="1992308" y="2585039"/>
                  </a:lnTo>
                  <a:lnTo>
                    <a:pt x="1993033" y="2587537"/>
                  </a:lnTo>
                  <a:lnTo>
                    <a:pt x="1992871" y="2587373"/>
                  </a:lnTo>
                  <a:lnTo>
                    <a:pt x="1993048" y="2587588"/>
                  </a:lnTo>
                  <a:lnTo>
                    <a:pt x="1993149" y="2587934"/>
                  </a:lnTo>
                  <a:lnTo>
                    <a:pt x="1994155" y="2588929"/>
                  </a:lnTo>
                  <a:lnTo>
                    <a:pt x="2003990" y="2600843"/>
                  </a:lnTo>
                  <a:lnTo>
                    <a:pt x="2004714" y="2601574"/>
                  </a:lnTo>
                  <a:lnTo>
                    <a:pt x="2004839" y="2601303"/>
                  </a:lnTo>
                  <a:lnTo>
                    <a:pt x="2004485" y="2600843"/>
                  </a:lnTo>
                  <a:lnTo>
                    <a:pt x="2005051" y="2600843"/>
                  </a:lnTo>
                  <a:lnTo>
                    <a:pt x="2005414" y="2600053"/>
                  </a:lnTo>
                  <a:lnTo>
                    <a:pt x="2001859" y="2596540"/>
                  </a:lnTo>
                  <a:lnTo>
                    <a:pt x="2001766" y="2596353"/>
                  </a:lnTo>
                  <a:lnTo>
                    <a:pt x="1998431" y="2592987"/>
                  </a:lnTo>
                  <a:lnTo>
                    <a:pt x="1992308" y="2585039"/>
                  </a:lnTo>
                  <a:close/>
                  <a:moveTo>
                    <a:pt x="1540002" y="2569652"/>
                  </a:moveTo>
                  <a:cubicBezTo>
                    <a:pt x="1540002" y="2574065"/>
                    <a:pt x="1540002" y="2578478"/>
                    <a:pt x="1537776" y="2585098"/>
                  </a:cubicBezTo>
                  <a:cubicBezTo>
                    <a:pt x="1540002" y="2593924"/>
                    <a:pt x="1506619" y="2615989"/>
                    <a:pt x="1502168" y="2609370"/>
                  </a:cubicBezTo>
                  <a:lnTo>
                    <a:pt x="1504393" y="2609370"/>
                  </a:lnTo>
                  <a:lnTo>
                    <a:pt x="1513852" y="2603935"/>
                  </a:lnTo>
                  <a:lnTo>
                    <a:pt x="1516861" y="2602908"/>
                  </a:lnTo>
                  <a:lnTo>
                    <a:pt x="1506619" y="2609370"/>
                  </a:lnTo>
                  <a:cubicBezTo>
                    <a:pt x="1506619" y="2609370"/>
                    <a:pt x="1506619" y="2609370"/>
                    <a:pt x="1513295" y="2607163"/>
                  </a:cubicBezTo>
                  <a:cubicBezTo>
                    <a:pt x="1513295" y="2607163"/>
                    <a:pt x="1513295" y="2607163"/>
                    <a:pt x="1522197" y="2602750"/>
                  </a:cubicBezTo>
                  <a:cubicBezTo>
                    <a:pt x="1524423" y="2598337"/>
                    <a:pt x="1528874" y="2596130"/>
                    <a:pt x="1531100" y="2593924"/>
                  </a:cubicBezTo>
                  <a:lnTo>
                    <a:pt x="1523755" y="2598558"/>
                  </a:lnTo>
                  <a:lnTo>
                    <a:pt x="1524277" y="2597945"/>
                  </a:lnTo>
                  <a:lnTo>
                    <a:pt x="1528874" y="2595303"/>
                  </a:lnTo>
                  <a:lnTo>
                    <a:pt x="1531322" y="2589660"/>
                  </a:lnTo>
                  <a:lnTo>
                    <a:pt x="1533325" y="2587304"/>
                  </a:lnTo>
                  <a:cubicBezTo>
                    <a:pt x="1535551" y="2585098"/>
                    <a:pt x="1540002" y="2574065"/>
                    <a:pt x="1540002" y="2569652"/>
                  </a:cubicBezTo>
                  <a:close/>
                  <a:moveTo>
                    <a:pt x="2003990" y="2566952"/>
                  </a:moveTo>
                  <a:lnTo>
                    <a:pt x="2003990" y="2567168"/>
                  </a:lnTo>
                  <a:cubicBezTo>
                    <a:pt x="2001766" y="2567168"/>
                    <a:pt x="2001766" y="2564923"/>
                    <a:pt x="2001766" y="2567168"/>
                  </a:cubicBezTo>
                  <a:cubicBezTo>
                    <a:pt x="2001766" y="2567168"/>
                    <a:pt x="1997318" y="2567168"/>
                    <a:pt x="1997318" y="2567168"/>
                  </a:cubicBezTo>
                  <a:cubicBezTo>
                    <a:pt x="1997318" y="2567168"/>
                    <a:pt x="1997318" y="2567168"/>
                    <a:pt x="1992871" y="2569413"/>
                  </a:cubicBezTo>
                  <a:cubicBezTo>
                    <a:pt x="1992871" y="2569413"/>
                    <a:pt x="1992871" y="2569413"/>
                    <a:pt x="1990647" y="2571658"/>
                  </a:cubicBezTo>
                  <a:cubicBezTo>
                    <a:pt x="1990647" y="2576148"/>
                    <a:pt x="1990647" y="2576148"/>
                    <a:pt x="1992871" y="2580638"/>
                  </a:cubicBezTo>
                  <a:cubicBezTo>
                    <a:pt x="1991759" y="2581761"/>
                    <a:pt x="1995095" y="2586812"/>
                    <a:pt x="1998987" y="2591863"/>
                  </a:cubicBezTo>
                  <a:lnTo>
                    <a:pt x="2005580" y="2599693"/>
                  </a:lnTo>
                  <a:lnTo>
                    <a:pt x="2006125" y="2598508"/>
                  </a:lnTo>
                  <a:lnTo>
                    <a:pt x="2008358" y="2596286"/>
                  </a:lnTo>
                  <a:lnTo>
                    <a:pt x="2006143" y="2600363"/>
                  </a:lnTo>
                  <a:lnTo>
                    <a:pt x="2008438" y="2603088"/>
                  </a:lnTo>
                  <a:cubicBezTo>
                    <a:pt x="2008438" y="2603088"/>
                    <a:pt x="2008438" y="2603088"/>
                    <a:pt x="2006214" y="2603088"/>
                  </a:cubicBezTo>
                  <a:lnTo>
                    <a:pt x="2005304" y="2601907"/>
                  </a:lnTo>
                  <a:lnTo>
                    <a:pt x="2005212" y="2602076"/>
                  </a:lnTo>
                  <a:lnTo>
                    <a:pt x="2006214" y="2603088"/>
                  </a:lnTo>
                  <a:cubicBezTo>
                    <a:pt x="2006214" y="2603088"/>
                    <a:pt x="2006214" y="2603088"/>
                    <a:pt x="2010662" y="2605333"/>
                  </a:cubicBezTo>
                  <a:lnTo>
                    <a:pt x="2011626" y="2606306"/>
                  </a:lnTo>
                  <a:lnTo>
                    <a:pt x="2014097" y="2600432"/>
                  </a:lnTo>
                  <a:lnTo>
                    <a:pt x="2008438" y="2591863"/>
                  </a:lnTo>
                  <a:cubicBezTo>
                    <a:pt x="2008438" y="2589618"/>
                    <a:pt x="2006214" y="2585128"/>
                    <a:pt x="2003990" y="2580638"/>
                  </a:cubicBezTo>
                  <a:cubicBezTo>
                    <a:pt x="2003990" y="2580638"/>
                    <a:pt x="2003990" y="2576148"/>
                    <a:pt x="2003990" y="2576148"/>
                  </a:cubicBezTo>
                  <a:lnTo>
                    <a:pt x="2003990" y="2567168"/>
                  </a:lnTo>
                  <a:lnTo>
                    <a:pt x="2004063" y="2567095"/>
                  </a:lnTo>
                  <a:close/>
                  <a:moveTo>
                    <a:pt x="2025939" y="2565607"/>
                  </a:moveTo>
                  <a:lnTo>
                    <a:pt x="2025939" y="2565607"/>
                  </a:lnTo>
                  <a:lnTo>
                    <a:pt x="2027186" y="2566840"/>
                  </a:lnTo>
                  <a:lnTo>
                    <a:pt x="2027185" y="2566840"/>
                  </a:lnTo>
                  <a:close/>
                  <a:moveTo>
                    <a:pt x="1823391" y="2563311"/>
                  </a:moveTo>
                  <a:lnTo>
                    <a:pt x="1822011" y="2563771"/>
                  </a:lnTo>
                  <a:lnTo>
                    <a:pt x="1822011" y="2565282"/>
                  </a:lnTo>
                  <a:lnTo>
                    <a:pt x="1824043" y="2565282"/>
                  </a:lnTo>
                  <a:close/>
                  <a:moveTo>
                    <a:pt x="2012468" y="2563136"/>
                  </a:moveTo>
                  <a:cubicBezTo>
                    <a:pt x="2012468" y="2563136"/>
                    <a:pt x="2012468" y="2563136"/>
                    <a:pt x="2014657" y="2563136"/>
                  </a:cubicBezTo>
                  <a:cubicBezTo>
                    <a:pt x="2014657" y="2563136"/>
                    <a:pt x="2014657" y="2563136"/>
                    <a:pt x="2014657" y="2565325"/>
                  </a:cubicBezTo>
                  <a:cubicBezTo>
                    <a:pt x="2014657" y="2565325"/>
                    <a:pt x="2014657" y="2565325"/>
                    <a:pt x="2012468" y="2563136"/>
                  </a:cubicBezTo>
                  <a:close/>
                  <a:moveTo>
                    <a:pt x="2003337" y="2563136"/>
                  </a:moveTo>
                  <a:lnTo>
                    <a:pt x="2003411" y="2563519"/>
                  </a:lnTo>
                  <a:lnTo>
                    <a:pt x="2003990" y="2564923"/>
                  </a:lnTo>
                  <a:lnTo>
                    <a:pt x="2003990" y="2566544"/>
                  </a:lnTo>
                  <a:lnTo>
                    <a:pt x="2004090" y="2567067"/>
                  </a:lnTo>
                  <a:lnTo>
                    <a:pt x="2006214" y="2564923"/>
                  </a:lnTo>
                  <a:lnTo>
                    <a:pt x="2004297" y="2563136"/>
                  </a:lnTo>
                  <a:close/>
                  <a:moveTo>
                    <a:pt x="1833070" y="2562315"/>
                  </a:moveTo>
                  <a:lnTo>
                    <a:pt x="1833240" y="2562786"/>
                  </a:lnTo>
                  <a:lnTo>
                    <a:pt x="1833240" y="2564994"/>
                  </a:lnTo>
                  <a:close/>
                  <a:moveTo>
                    <a:pt x="1790340" y="2562288"/>
                  </a:moveTo>
                  <a:lnTo>
                    <a:pt x="1787194" y="2570394"/>
                  </a:lnTo>
                  <a:cubicBezTo>
                    <a:pt x="1780788" y="2588954"/>
                    <a:pt x="1775218" y="2611670"/>
                    <a:pt x="1777446" y="2633831"/>
                  </a:cubicBezTo>
                  <a:cubicBezTo>
                    <a:pt x="1777446" y="2658208"/>
                    <a:pt x="1808641" y="2655992"/>
                    <a:pt x="1810870" y="2631615"/>
                  </a:cubicBezTo>
                  <a:cubicBezTo>
                    <a:pt x="1810870" y="2631615"/>
                    <a:pt x="1810870" y="2631615"/>
                    <a:pt x="1813098" y="2629399"/>
                  </a:cubicBezTo>
                  <a:cubicBezTo>
                    <a:pt x="1813098" y="2627183"/>
                    <a:pt x="1813098" y="2622750"/>
                    <a:pt x="1813098" y="2620534"/>
                  </a:cubicBezTo>
                  <a:cubicBezTo>
                    <a:pt x="1815326" y="2616102"/>
                    <a:pt x="1815326" y="2609454"/>
                    <a:pt x="1815326" y="2605021"/>
                  </a:cubicBezTo>
                  <a:cubicBezTo>
                    <a:pt x="1815326" y="2600589"/>
                    <a:pt x="1813098" y="2600589"/>
                    <a:pt x="1813098" y="2596157"/>
                  </a:cubicBezTo>
                  <a:cubicBezTo>
                    <a:pt x="1810870" y="2598373"/>
                    <a:pt x="1813098" y="2589509"/>
                    <a:pt x="1813098" y="2585076"/>
                  </a:cubicBezTo>
                  <a:cubicBezTo>
                    <a:pt x="1810870" y="2585076"/>
                    <a:pt x="1810870" y="2585076"/>
                    <a:pt x="1810870" y="2582860"/>
                  </a:cubicBezTo>
                  <a:cubicBezTo>
                    <a:pt x="1810870" y="2582860"/>
                    <a:pt x="1810870" y="2580644"/>
                    <a:pt x="1810870" y="2580644"/>
                  </a:cubicBezTo>
                  <a:cubicBezTo>
                    <a:pt x="1810870" y="2580644"/>
                    <a:pt x="1810870" y="2580644"/>
                    <a:pt x="1808641" y="2576212"/>
                  </a:cubicBezTo>
                  <a:lnTo>
                    <a:pt x="1808641" y="2569796"/>
                  </a:lnTo>
                  <a:lnTo>
                    <a:pt x="1807314" y="2569545"/>
                  </a:lnTo>
                  <a:close/>
                  <a:moveTo>
                    <a:pt x="1789440" y="2561903"/>
                  </a:moveTo>
                  <a:lnTo>
                    <a:pt x="1786359" y="2569563"/>
                  </a:lnTo>
                  <a:cubicBezTo>
                    <a:pt x="1786359" y="2571780"/>
                    <a:pt x="1784131" y="2576212"/>
                    <a:pt x="1784131" y="2578428"/>
                  </a:cubicBezTo>
                  <a:cubicBezTo>
                    <a:pt x="1784131" y="2580644"/>
                    <a:pt x="1784131" y="2576212"/>
                    <a:pt x="1786359" y="2569563"/>
                  </a:cubicBezTo>
                  <a:lnTo>
                    <a:pt x="1789507" y="2561932"/>
                  </a:lnTo>
                  <a:close/>
                  <a:moveTo>
                    <a:pt x="2016959" y="2561166"/>
                  </a:moveTo>
                  <a:lnTo>
                    <a:pt x="2018597" y="2561166"/>
                  </a:lnTo>
                  <a:lnTo>
                    <a:pt x="2020141" y="2562932"/>
                  </a:lnTo>
                  <a:close/>
                  <a:moveTo>
                    <a:pt x="2018330" y="2560860"/>
                  </a:moveTo>
                  <a:lnTo>
                    <a:pt x="2018979" y="2561166"/>
                  </a:lnTo>
                  <a:lnTo>
                    <a:pt x="2018597" y="2561166"/>
                  </a:lnTo>
                  <a:close/>
                  <a:moveTo>
                    <a:pt x="2199953" y="2560279"/>
                  </a:moveTo>
                  <a:lnTo>
                    <a:pt x="2198967" y="2560537"/>
                  </a:lnTo>
                  <a:lnTo>
                    <a:pt x="2196747" y="2560537"/>
                  </a:lnTo>
                  <a:lnTo>
                    <a:pt x="2197682" y="2560338"/>
                  </a:lnTo>
                  <a:close/>
                  <a:moveTo>
                    <a:pt x="1384875" y="2560218"/>
                  </a:moveTo>
                  <a:lnTo>
                    <a:pt x="1394495" y="2578142"/>
                  </a:lnTo>
                  <a:lnTo>
                    <a:pt x="1392876" y="2576893"/>
                  </a:lnTo>
                  <a:lnTo>
                    <a:pt x="1385591" y="2562275"/>
                  </a:lnTo>
                  <a:close/>
                  <a:moveTo>
                    <a:pt x="2206935" y="2560096"/>
                  </a:moveTo>
                  <a:lnTo>
                    <a:pt x="2205626" y="2560259"/>
                  </a:lnTo>
                  <a:cubicBezTo>
                    <a:pt x="2203406" y="2560537"/>
                    <a:pt x="2203406" y="2560537"/>
                    <a:pt x="2203406" y="2560537"/>
                  </a:cubicBezTo>
                  <a:lnTo>
                    <a:pt x="2204665" y="2560155"/>
                  </a:lnTo>
                  <a:close/>
                  <a:moveTo>
                    <a:pt x="2017063" y="2559412"/>
                  </a:moveTo>
                  <a:lnTo>
                    <a:pt x="2018330" y="2560860"/>
                  </a:lnTo>
                  <a:lnTo>
                    <a:pt x="2017801" y="2560611"/>
                  </a:lnTo>
                  <a:cubicBezTo>
                    <a:pt x="2015836" y="2559501"/>
                    <a:pt x="2014714" y="2558946"/>
                    <a:pt x="2016959" y="2561166"/>
                  </a:cubicBezTo>
                  <a:close/>
                  <a:moveTo>
                    <a:pt x="2212549" y="2559393"/>
                  </a:moveTo>
                  <a:lnTo>
                    <a:pt x="2209961" y="2560016"/>
                  </a:lnTo>
                  <a:lnTo>
                    <a:pt x="2206935" y="2560096"/>
                  </a:lnTo>
                  <a:close/>
                  <a:moveTo>
                    <a:pt x="2021449" y="2558946"/>
                  </a:moveTo>
                  <a:cubicBezTo>
                    <a:pt x="2023694" y="2560056"/>
                    <a:pt x="2028745" y="2565052"/>
                    <a:pt x="2033235" y="2570048"/>
                  </a:cubicBezTo>
                  <a:lnTo>
                    <a:pt x="2034919" y="2572268"/>
                  </a:lnTo>
                  <a:lnTo>
                    <a:pt x="2032674" y="2570048"/>
                  </a:lnTo>
                  <a:lnTo>
                    <a:pt x="2025939" y="2565607"/>
                  </a:lnTo>
                  <a:lnTo>
                    <a:pt x="2023694" y="2563387"/>
                  </a:lnTo>
                  <a:lnTo>
                    <a:pt x="2018979" y="2561166"/>
                  </a:lnTo>
                  <a:lnTo>
                    <a:pt x="2019204" y="2561166"/>
                  </a:lnTo>
                  <a:cubicBezTo>
                    <a:pt x="2021449" y="2561166"/>
                    <a:pt x="2021449" y="2561166"/>
                    <a:pt x="2021449" y="2561166"/>
                  </a:cubicBezTo>
                  <a:cubicBezTo>
                    <a:pt x="2021449" y="2558946"/>
                    <a:pt x="2021449" y="2558946"/>
                    <a:pt x="2021449" y="2558946"/>
                  </a:cubicBezTo>
                  <a:close/>
                  <a:moveTo>
                    <a:pt x="2153759" y="2557305"/>
                  </a:moveTo>
                  <a:lnTo>
                    <a:pt x="2170111" y="2558315"/>
                  </a:lnTo>
                  <a:lnTo>
                    <a:pt x="2167891" y="2558315"/>
                  </a:lnTo>
                  <a:close/>
                  <a:moveTo>
                    <a:pt x="1382756" y="2556587"/>
                  </a:moveTo>
                  <a:lnTo>
                    <a:pt x="1385591" y="2562275"/>
                  </a:lnTo>
                  <a:lnTo>
                    <a:pt x="1387191" y="2566877"/>
                  </a:lnTo>
                  <a:cubicBezTo>
                    <a:pt x="1388854" y="2570632"/>
                    <a:pt x="1390795" y="2574178"/>
                    <a:pt x="1392735" y="2576785"/>
                  </a:cubicBezTo>
                  <a:lnTo>
                    <a:pt x="1392876" y="2576893"/>
                  </a:lnTo>
                  <a:lnTo>
                    <a:pt x="1393844" y="2578836"/>
                  </a:lnTo>
                  <a:lnTo>
                    <a:pt x="1383961" y="2562633"/>
                  </a:lnTo>
                  <a:close/>
                  <a:moveTo>
                    <a:pt x="2136816" y="2556094"/>
                  </a:moveTo>
                  <a:lnTo>
                    <a:pt x="2153759" y="2557305"/>
                  </a:lnTo>
                  <a:lnTo>
                    <a:pt x="2139753" y="2556440"/>
                  </a:lnTo>
                  <a:close/>
                  <a:moveTo>
                    <a:pt x="2219072" y="2555786"/>
                  </a:moveTo>
                  <a:lnTo>
                    <a:pt x="2204665" y="2560155"/>
                  </a:lnTo>
                  <a:lnTo>
                    <a:pt x="2199953" y="2560279"/>
                  </a:lnTo>
                  <a:lnTo>
                    <a:pt x="2208550" y="2558025"/>
                  </a:lnTo>
                  <a:close/>
                  <a:moveTo>
                    <a:pt x="1793112" y="2555146"/>
                  </a:moveTo>
                  <a:lnTo>
                    <a:pt x="1791093" y="2560348"/>
                  </a:lnTo>
                  <a:lnTo>
                    <a:pt x="1793399" y="2562078"/>
                  </a:lnTo>
                  <a:lnTo>
                    <a:pt x="1791020" y="2560846"/>
                  </a:lnTo>
                  <a:cubicBezTo>
                    <a:pt x="1793229" y="2563055"/>
                    <a:pt x="1795438" y="2563055"/>
                    <a:pt x="1797648" y="2565264"/>
                  </a:cubicBezTo>
                  <a:lnTo>
                    <a:pt x="1793399" y="2562078"/>
                  </a:lnTo>
                  <a:lnTo>
                    <a:pt x="1806485" y="2568855"/>
                  </a:lnTo>
                  <a:lnTo>
                    <a:pt x="1808641" y="2569278"/>
                  </a:lnTo>
                  <a:lnTo>
                    <a:pt x="1808641" y="2565264"/>
                  </a:lnTo>
                  <a:lnTo>
                    <a:pt x="1806485" y="2565264"/>
                  </a:lnTo>
                  <a:cubicBezTo>
                    <a:pt x="1802066" y="2560846"/>
                    <a:pt x="1799857" y="2560846"/>
                    <a:pt x="1795438" y="2558636"/>
                  </a:cubicBezTo>
                  <a:close/>
                  <a:moveTo>
                    <a:pt x="1784736" y="2554218"/>
                  </a:moveTo>
                  <a:lnTo>
                    <a:pt x="1786601" y="2554218"/>
                  </a:lnTo>
                  <a:cubicBezTo>
                    <a:pt x="1786601" y="2556427"/>
                    <a:pt x="1786601" y="2556427"/>
                    <a:pt x="1786601" y="2556427"/>
                  </a:cubicBezTo>
                  <a:close/>
                  <a:moveTo>
                    <a:pt x="2102688" y="2554150"/>
                  </a:moveTo>
                  <a:lnTo>
                    <a:pt x="2139753" y="2556440"/>
                  </a:lnTo>
                  <a:lnTo>
                    <a:pt x="2140189" y="2556491"/>
                  </a:lnTo>
                  <a:lnTo>
                    <a:pt x="2107960" y="2555538"/>
                  </a:lnTo>
                  <a:cubicBezTo>
                    <a:pt x="2085763" y="2555538"/>
                    <a:pt x="2064676" y="2557205"/>
                    <a:pt x="2054688" y="2562759"/>
                  </a:cubicBezTo>
                  <a:lnTo>
                    <a:pt x="2063566" y="2558315"/>
                  </a:lnTo>
                  <a:cubicBezTo>
                    <a:pt x="2070225" y="2554983"/>
                    <a:pt x="2084098" y="2553872"/>
                    <a:pt x="2102688" y="2554150"/>
                  </a:cubicBezTo>
                  <a:close/>
                  <a:moveTo>
                    <a:pt x="2237922" y="2553283"/>
                  </a:moveTo>
                  <a:lnTo>
                    <a:pt x="2221163" y="2558315"/>
                  </a:lnTo>
                  <a:lnTo>
                    <a:pt x="2212549" y="2559393"/>
                  </a:lnTo>
                  <a:close/>
                  <a:moveTo>
                    <a:pt x="2028273" y="2551512"/>
                  </a:moveTo>
                  <a:lnTo>
                    <a:pt x="2025080" y="2554675"/>
                  </a:lnTo>
                  <a:lnTo>
                    <a:pt x="2029869" y="2553727"/>
                  </a:lnTo>
                  <a:lnTo>
                    <a:pt x="2028273" y="2553727"/>
                  </a:lnTo>
                  <a:cubicBezTo>
                    <a:pt x="2028273" y="2553727"/>
                    <a:pt x="2028273" y="2551512"/>
                    <a:pt x="2028273" y="2551512"/>
                  </a:cubicBezTo>
                  <a:close/>
                  <a:moveTo>
                    <a:pt x="1721563" y="2551484"/>
                  </a:moveTo>
                  <a:lnTo>
                    <a:pt x="1723593" y="2552004"/>
                  </a:lnTo>
                  <a:lnTo>
                    <a:pt x="1727492" y="2553425"/>
                  </a:lnTo>
                  <a:lnTo>
                    <a:pt x="1727291" y="2553398"/>
                  </a:lnTo>
                  <a:lnTo>
                    <a:pt x="1722193" y="2551695"/>
                  </a:lnTo>
                  <a:close/>
                  <a:moveTo>
                    <a:pt x="1535829" y="2549621"/>
                  </a:moveTo>
                  <a:lnTo>
                    <a:pt x="1537776" y="2554206"/>
                  </a:lnTo>
                  <a:cubicBezTo>
                    <a:pt x="1540002" y="2554206"/>
                    <a:pt x="1540002" y="2558619"/>
                    <a:pt x="1540002" y="2563032"/>
                  </a:cubicBezTo>
                  <a:cubicBezTo>
                    <a:pt x="1540002" y="2563032"/>
                    <a:pt x="1540002" y="2565239"/>
                    <a:pt x="1540002" y="2565239"/>
                  </a:cubicBezTo>
                  <a:cubicBezTo>
                    <a:pt x="1542227" y="2565239"/>
                    <a:pt x="1540002" y="2567445"/>
                    <a:pt x="1540002" y="2569652"/>
                  </a:cubicBezTo>
                  <a:lnTo>
                    <a:pt x="1531322" y="2589660"/>
                  </a:lnTo>
                  <a:lnTo>
                    <a:pt x="1524277" y="2597945"/>
                  </a:lnTo>
                  <a:lnTo>
                    <a:pt x="1513852" y="2603935"/>
                  </a:lnTo>
                  <a:lnTo>
                    <a:pt x="1504393" y="2607163"/>
                  </a:lnTo>
                  <a:lnTo>
                    <a:pt x="1502168" y="2607163"/>
                  </a:lnTo>
                  <a:lnTo>
                    <a:pt x="1495491" y="2607163"/>
                  </a:lnTo>
                  <a:lnTo>
                    <a:pt x="1493822" y="2605095"/>
                  </a:lnTo>
                  <a:lnTo>
                    <a:pt x="1492523" y="2603484"/>
                  </a:lnTo>
                  <a:lnTo>
                    <a:pt x="1484363" y="2587304"/>
                  </a:lnTo>
                  <a:lnTo>
                    <a:pt x="1484881" y="2586021"/>
                  </a:lnTo>
                  <a:lnTo>
                    <a:pt x="1495491" y="2604957"/>
                  </a:lnTo>
                  <a:cubicBezTo>
                    <a:pt x="1511070" y="2611576"/>
                    <a:pt x="1535551" y="2589511"/>
                    <a:pt x="1535551" y="2569652"/>
                  </a:cubicBezTo>
                  <a:lnTo>
                    <a:pt x="1527554" y="2552209"/>
                  </a:lnTo>
                  <a:lnTo>
                    <a:pt x="1527761" y="2552276"/>
                  </a:lnTo>
                  <a:cubicBezTo>
                    <a:pt x="1530543" y="2552000"/>
                    <a:pt x="1533325" y="2550897"/>
                    <a:pt x="1535551" y="2549793"/>
                  </a:cubicBezTo>
                  <a:close/>
                  <a:moveTo>
                    <a:pt x="1765599" y="2549193"/>
                  </a:moveTo>
                  <a:lnTo>
                    <a:pt x="1765963" y="2549423"/>
                  </a:lnTo>
                  <a:lnTo>
                    <a:pt x="1765774" y="2549331"/>
                  </a:lnTo>
                  <a:close/>
                  <a:moveTo>
                    <a:pt x="1779847" y="2549104"/>
                  </a:moveTo>
                  <a:lnTo>
                    <a:pt x="1779562" y="2549389"/>
                  </a:lnTo>
                  <a:lnTo>
                    <a:pt x="1779973" y="2549799"/>
                  </a:lnTo>
                  <a:lnTo>
                    <a:pt x="1780053" y="2549959"/>
                  </a:lnTo>
                  <a:lnTo>
                    <a:pt x="1779518" y="2549434"/>
                  </a:lnTo>
                  <a:lnTo>
                    <a:pt x="1779465" y="2549487"/>
                  </a:lnTo>
                  <a:lnTo>
                    <a:pt x="1778400" y="2549805"/>
                  </a:lnTo>
                  <a:lnTo>
                    <a:pt x="1781865" y="2553848"/>
                  </a:lnTo>
                  <a:lnTo>
                    <a:pt x="1781922" y="2553698"/>
                  </a:lnTo>
                  <a:lnTo>
                    <a:pt x="1780053" y="2549959"/>
                  </a:lnTo>
                  <a:lnTo>
                    <a:pt x="1782451" y="2552313"/>
                  </a:lnTo>
                  <a:lnTo>
                    <a:pt x="1782525" y="2552118"/>
                  </a:lnTo>
                  <a:close/>
                  <a:moveTo>
                    <a:pt x="1761129" y="2546369"/>
                  </a:moveTo>
                  <a:lnTo>
                    <a:pt x="1761715" y="2546739"/>
                  </a:lnTo>
                  <a:lnTo>
                    <a:pt x="1762144" y="2547381"/>
                  </a:lnTo>
                  <a:close/>
                  <a:moveTo>
                    <a:pt x="1704517" y="2545497"/>
                  </a:moveTo>
                  <a:lnTo>
                    <a:pt x="1705168" y="2545891"/>
                  </a:lnTo>
                  <a:lnTo>
                    <a:pt x="1707356" y="2547846"/>
                  </a:lnTo>
                  <a:lnTo>
                    <a:pt x="1706223" y="2547555"/>
                  </a:lnTo>
                  <a:close/>
                  <a:moveTo>
                    <a:pt x="1760837" y="2545426"/>
                  </a:moveTo>
                  <a:lnTo>
                    <a:pt x="1765599" y="2549193"/>
                  </a:lnTo>
                  <a:lnTo>
                    <a:pt x="1761715" y="2546739"/>
                  </a:lnTo>
                  <a:close/>
                  <a:moveTo>
                    <a:pt x="2256871" y="2545358"/>
                  </a:moveTo>
                  <a:lnTo>
                    <a:pt x="2245025" y="2550262"/>
                  </a:lnTo>
                  <a:lnTo>
                    <a:pt x="2219072" y="2555786"/>
                  </a:lnTo>
                  <a:lnTo>
                    <a:pt x="2231676" y="2551962"/>
                  </a:lnTo>
                  <a:close/>
                  <a:moveTo>
                    <a:pt x="1697804" y="2539314"/>
                  </a:moveTo>
                  <a:lnTo>
                    <a:pt x="1703919" y="2544776"/>
                  </a:lnTo>
                  <a:lnTo>
                    <a:pt x="1704517" y="2545497"/>
                  </a:lnTo>
                  <a:lnTo>
                    <a:pt x="1700166" y="2542864"/>
                  </a:lnTo>
                  <a:close/>
                  <a:moveTo>
                    <a:pt x="2275017" y="2538817"/>
                  </a:moveTo>
                  <a:lnTo>
                    <a:pt x="2273976" y="2539392"/>
                  </a:lnTo>
                  <a:lnTo>
                    <a:pt x="2263261" y="2543683"/>
                  </a:lnTo>
                  <a:lnTo>
                    <a:pt x="2256871" y="2545358"/>
                  </a:lnTo>
                  <a:lnTo>
                    <a:pt x="2266243" y="2541478"/>
                  </a:lnTo>
                  <a:close/>
                  <a:moveTo>
                    <a:pt x="1511070" y="2538760"/>
                  </a:moveTo>
                  <a:lnTo>
                    <a:pt x="1513206" y="2539819"/>
                  </a:lnTo>
                  <a:lnTo>
                    <a:pt x="1513347" y="2539117"/>
                  </a:lnTo>
                  <a:close/>
                  <a:moveTo>
                    <a:pt x="1696112" y="2535357"/>
                  </a:moveTo>
                  <a:lnTo>
                    <a:pt x="1699333" y="2539243"/>
                  </a:lnTo>
                  <a:lnTo>
                    <a:pt x="1697963" y="2538449"/>
                  </a:lnTo>
                  <a:close/>
                  <a:moveTo>
                    <a:pt x="1733162" y="2534461"/>
                  </a:moveTo>
                  <a:lnTo>
                    <a:pt x="1735514" y="2534461"/>
                  </a:lnTo>
                  <a:cubicBezTo>
                    <a:pt x="1737754" y="2536693"/>
                    <a:pt x="1737754" y="2536693"/>
                    <a:pt x="1737754" y="2536693"/>
                  </a:cubicBezTo>
                  <a:close/>
                  <a:moveTo>
                    <a:pt x="1799493" y="2533552"/>
                  </a:moveTo>
                  <a:lnTo>
                    <a:pt x="1800619" y="2534271"/>
                  </a:lnTo>
                  <a:lnTo>
                    <a:pt x="1799493" y="2534271"/>
                  </a:lnTo>
                  <a:close/>
                  <a:moveTo>
                    <a:pt x="1802394" y="2533347"/>
                  </a:moveTo>
                  <a:lnTo>
                    <a:pt x="1802332" y="2533473"/>
                  </a:lnTo>
                  <a:lnTo>
                    <a:pt x="1803997" y="2534271"/>
                  </a:lnTo>
                  <a:lnTo>
                    <a:pt x="1802220" y="2533703"/>
                  </a:lnTo>
                  <a:lnTo>
                    <a:pt x="1801944" y="2534271"/>
                  </a:lnTo>
                  <a:lnTo>
                    <a:pt x="1803997" y="2534271"/>
                  </a:lnTo>
                  <a:cubicBezTo>
                    <a:pt x="1803997" y="2534271"/>
                    <a:pt x="1806248" y="2534271"/>
                    <a:pt x="1806248" y="2534271"/>
                  </a:cubicBezTo>
                  <a:close/>
                  <a:moveTo>
                    <a:pt x="1730690" y="2533259"/>
                  </a:moveTo>
                  <a:lnTo>
                    <a:pt x="1735514" y="2534461"/>
                  </a:lnTo>
                  <a:lnTo>
                    <a:pt x="1730952" y="2533386"/>
                  </a:lnTo>
                  <a:close/>
                  <a:moveTo>
                    <a:pt x="1727018" y="2532459"/>
                  </a:moveTo>
                  <a:lnTo>
                    <a:pt x="1730952" y="2533386"/>
                  </a:lnTo>
                  <a:lnTo>
                    <a:pt x="1733162" y="2534461"/>
                  </a:lnTo>
                  <a:lnTo>
                    <a:pt x="1731035" y="2534461"/>
                  </a:lnTo>
                  <a:close/>
                  <a:moveTo>
                    <a:pt x="1797242" y="2532113"/>
                  </a:moveTo>
                  <a:lnTo>
                    <a:pt x="1799493" y="2532832"/>
                  </a:lnTo>
                  <a:lnTo>
                    <a:pt x="1799493" y="2533552"/>
                  </a:lnTo>
                  <a:close/>
                  <a:moveTo>
                    <a:pt x="1767150" y="2531949"/>
                  </a:moveTo>
                  <a:lnTo>
                    <a:pt x="1766869" y="2532229"/>
                  </a:lnTo>
                  <a:lnTo>
                    <a:pt x="1766362" y="2532558"/>
                  </a:lnTo>
                  <a:lnTo>
                    <a:pt x="1766717" y="2534334"/>
                  </a:lnTo>
                  <a:lnTo>
                    <a:pt x="1768484" y="2536322"/>
                  </a:lnTo>
                  <a:lnTo>
                    <a:pt x="1769357" y="2539183"/>
                  </a:lnTo>
                  <a:lnTo>
                    <a:pt x="1768926" y="2538752"/>
                  </a:lnTo>
                  <a:lnTo>
                    <a:pt x="1769391" y="2539295"/>
                  </a:lnTo>
                  <a:lnTo>
                    <a:pt x="1769479" y="2539581"/>
                  </a:lnTo>
                  <a:lnTo>
                    <a:pt x="1770474" y="2540557"/>
                  </a:lnTo>
                  <a:lnTo>
                    <a:pt x="1777312" y="2548536"/>
                  </a:lnTo>
                  <a:lnTo>
                    <a:pt x="1778310" y="2548248"/>
                  </a:lnTo>
                  <a:lnTo>
                    <a:pt x="1770474" y="2540557"/>
                  </a:lnTo>
                  <a:lnTo>
                    <a:pt x="1769391" y="2539295"/>
                  </a:lnTo>
                  <a:lnTo>
                    <a:pt x="1769357" y="2539183"/>
                  </a:lnTo>
                  <a:lnTo>
                    <a:pt x="1775554" y="2545380"/>
                  </a:lnTo>
                  <a:lnTo>
                    <a:pt x="1778397" y="2548223"/>
                  </a:lnTo>
                  <a:lnTo>
                    <a:pt x="1778927" y="2548070"/>
                  </a:lnTo>
                  <a:lnTo>
                    <a:pt x="1768484" y="2536322"/>
                  </a:lnTo>
                  <a:close/>
                  <a:moveTo>
                    <a:pt x="1718591" y="2530244"/>
                  </a:moveTo>
                  <a:lnTo>
                    <a:pt x="1725436" y="2531950"/>
                  </a:lnTo>
                  <a:cubicBezTo>
                    <a:pt x="1726555" y="2532229"/>
                    <a:pt x="1726555" y="2532229"/>
                    <a:pt x="1726555" y="2532229"/>
                  </a:cubicBezTo>
                  <a:lnTo>
                    <a:pt x="1727018" y="2532459"/>
                  </a:lnTo>
                  <a:lnTo>
                    <a:pt x="1720116" y="2530833"/>
                  </a:lnTo>
                  <a:close/>
                  <a:moveTo>
                    <a:pt x="1749486" y="2528070"/>
                  </a:moveTo>
                  <a:lnTo>
                    <a:pt x="1750975" y="2529555"/>
                  </a:lnTo>
                  <a:cubicBezTo>
                    <a:pt x="1753209" y="2534012"/>
                    <a:pt x="1753209" y="2534012"/>
                    <a:pt x="1753209" y="2534012"/>
                  </a:cubicBezTo>
                  <a:lnTo>
                    <a:pt x="1753209" y="2534569"/>
                  </a:lnTo>
                  <a:close/>
                  <a:moveTo>
                    <a:pt x="1819517" y="2525389"/>
                  </a:moveTo>
                  <a:lnTo>
                    <a:pt x="1824281" y="2529673"/>
                  </a:lnTo>
                  <a:lnTo>
                    <a:pt x="1819743" y="2525696"/>
                  </a:lnTo>
                  <a:close/>
                  <a:moveTo>
                    <a:pt x="1818498" y="2523973"/>
                  </a:moveTo>
                  <a:lnTo>
                    <a:pt x="1819802" y="2525258"/>
                  </a:lnTo>
                  <a:cubicBezTo>
                    <a:pt x="1822042" y="2527465"/>
                    <a:pt x="1822042" y="2527465"/>
                    <a:pt x="1822042" y="2527465"/>
                  </a:cubicBezTo>
                  <a:close/>
                  <a:moveTo>
                    <a:pt x="1818423" y="2523899"/>
                  </a:moveTo>
                  <a:lnTo>
                    <a:pt x="1818498" y="2523973"/>
                  </a:lnTo>
                  <a:lnTo>
                    <a:pt x="1818424" y="2523899"/>
                  </a:lnTo>
                  <a:close/>
                  <a:moveTo>
                    <a:pt x="1430453" y="2523735"/>
                  </a:moveTo>
                  <a:lnTo>
                    <a:pt x="1428872" y="2530361"/>
                  </a:lnTo>
                  <a:lnTo>
                    <a:pt x="1428856" y="2528483"/>
                  </a:lnTo>
                  <a:close/>
                  <a:moveTo>
                    <a:pt x="1867804" y="2523489"/>
                  </a:moveTo>
                  <a:lnTo>
                    <a:pt x="1876498" y="2525075"/>
                  </a:lnTo>
                  <a:lnTo>
                    <a:pt x="1883969" y="2526741"/>
                  </a:lnTo>
                  <a:cubicBezTo>
                    <a:pt x="1886459" y="2527296"/>
                    <a:pt x="1886459" y="2527296"/>
                    <a:pt x="1886459" y="2527296"/>
                  </a:cubicBezTo>
                  <a:lnTo>
                    <a:pt x="1879376" y="2527296"/>
                  </a:lnTo>
                  <a:lnTo>
                    <a:pt x="1869701" y="2524441"/>
                  </a:lnTo>
                  <a:close/>
                  <a:moveTo>
                    <a:pt x="1764507" y="2523287"/>
                  </a:moveTo>
                  <a:lnTo>
                    <a:pt x="1766102" y="2531261"/>
                  </a:lnTo>
                  <a:lnTo>
                    <a:pt x="1766845" y="2530949"/>
                  </a:lnTo>
                  <a:close/>
                  <a:moveTo>
                    <a:pt x="1800983" y="2510129"/>
                  </a:moveTo>
                  <a:lnTo>
                    <a:pt x="1806141" y="2513779"/>
                  </a:lnTo>
                  <a:lnTo>
                    <a:pt x="1819743" y="2525696"/>
                  </a:lnTo>
                  <a:lnTo>
                    <a:pt x="1824281" y="2531880"/>
                  </a:lnTo>
                  <a:cubicBezTo>
                    <a:pt x="1822042" y="2529673"/>
                    <a:pt x="1824281" y="2534088"/>
                    <a:pt x="1826521" y="2538503"/>
                  </a:cubicBezTo>
                  <a:lnTo>
                    <a:pt x="1826591" y="2538661"/>
                  </a:lnTo>
                  <a:lnTo>
                    <a:pt x="1826695" y="2538761"/>
                  </a:lnTo>
                  <a:lnTo>
                    <a:pt x="1826521" y="2538503"/>
                  </a:lnTo>
                  <a:cubicBezTo>
                    <a:pt x="1824281" y="2536295"/>
                    <a:pt x="1824281" y="2534088"/>
                    <a:pt x="1824281" y="2531880"/>
                  </a:cubicBezTo>
                  <a:cubicBezTo>
                    <a:pt x="1824281" y="2531880"/>
                    <a:pt x="1824281" y="2531880"/>
                    <a:pt x="1824281" y="2529673"/>
                  </a:cubicBezTo>
                  <a:cubicBezTo>
                    <a:pt x="1824281" y="2529673"/>
                    <a:pt x="1824281" y="2529673"/>
                    <a:pt x="1826521" y="2534088"/>
                  </a:cubicBezTo>
                  <a:lnTo>
                    <a:pt x="1828765" y="2539618"/>
                  </a:lnTo>
                  <a:lnTo>
                    <a:pt x="1829222" y="2540745"/>
                  </a:lnTo>
                  <a:lnTo>
                    <a:pt x="1831017" y="2540745"/>
                  </a:lnTo>
                  <a:cubicBezTo>
                    <a:pt x="1833269" y="2540745"/>
                    <a:pt x="1833269" y="2542903"/>
                    <a:pt x="1833269" y="2542903"/>
                  </a:cubicBezTo>
                  <a:cubicBezTo>
                    <a:pt x="1833269" y="2542903"/>
                    <a:pt x="1833269" y="2542903"/>
                    <a:pt x="1831017" y="2542903"/>
                  </a:cubicBezTo>
                  <a:cubicBezTo>
                    <a:pt x="1831017" y="2545060"/>
                    <a:pt x="1831017" y="2545060"/>
                    <a:pt x="1831017" y="2545060"/>
                  </a:cubicBezTo>
                  <a:cubicBezTo>
                    <a:pt x="1831017" y="2545060"/>
                    <a:pt x="1831017" y="2545060"/>
                    <a:pt x="1831017" y="2547218"/>
                  </a:cubicBezTo>
                  <a:lnTo>
                    <a:pt x="1830499" y="2547466"/>
                  </a:lnTo>
                  <a:lnTo>
                    <a:pt x="1832400" y="2551748"/>
                  </a:lnTo>
                  <a:lnTo>
                    <a:pt x="1833070" y="2562315"/>
                  </a:lnTo>
                  <a:lnTo>
                    <a:pt x="1828124" y="2548605"/>
                  </a:lnTo>
                  <a:lnTo>
                    <a:pt x="1826514" y="2549376"/>
                  </a:lnTo>
                  <a:cubicBezTo>
                    <a:pt x="1826514" y="2549376"/>
                    <a:pt x="1826514" y="2549376"/>
                    <a:pt x="1824262" y="2549376"/>
                  </a:cubicBezTo>
                  <a:cubicBezTo>
                    <a:pt x="1824262" y="2549376"/>
                    <a:pt x="1824262" y="2549376"/>
                    <a:pt x="1822010" y="2549376"/>
                  </a:cubicBezTo>
                  <a:cubicBezTo>
                    <a:pt x="1822010" y="2549376"/>
                    <a:pt x="1822010" y="2549376"/>
                    <a:pt x="1824262" y="2547218"/>
                  </a:cubicBezTo>
                  <a:cubicBezTo>
                    <a:pt x="1824262" y="2547218"/>
                    <a:pt x="1822010" y="2547218"/>
                    <a:pt x="1822010" y="2547218"/>
                  </a:cubicBezTo>
                  <a:cubicBezTo>
                    <a:pt x="1822010" y="2545060"/>
                    <a:pt x="1822010" y="2545060"/>
                    <a:pt x="1822010" y="2542903"/>
                  </a:cubicBezTo>
                  <a:cubicBezTo>
                    <a:pt x="1822010" y="2542903"/>
                    <a:pt x="1822010" y="2540745"/>
                    <a:pt x="1819759" y="2540745"/>
                  </a:cubicBezTo>
                  <a:cubicBezTo>
                    <a:pt x="1819759" y="2540745"/>
                    <a:pt x="1817507" y="2540745"/>
                    <a:pt x="1817507" y="2538587"/>
                  </a:cubicBezTo>
                  <a:cubicBezTo>
                    <a:pt x="1817507" y="2538587"/>
                    <a:pt x="1815255" y="2538587"/>
                    <a:pt x="1815255" y="2538587"/>
                  </a:cubicBezTo>
                  <a:cubicBezTo>
                    <a:pt x="1815255" y="2540745"/>
                    <a:pt x="1815255" y="2538587"/>
                    <a:pt x="1813003" y="2538587"/>
                  </a:cubicBezTo>
                  <a:cubicBezTo>
                    <a:pt x="1813003" y="2538587"/>
                    <a:pt x="1813003" y="2538587"/>
                    <a:pt x="1810752" y="2538587"/>
                  </a:cubicBezTo>
                  <a:cubicBezTo>
                    <a:pt x="1810752" y="2538587"/>
                    <a:pt x="1810752" y="2536429"/>
                    <a:pt x="1810752" y="2536429"/>
                  </a:cubicBezTo>
                  <a:cubicBezTo>
                    <a:pt x="1808500" y="2536429"/>
                    <a:pt x="1808500" y="2536429"/>
                    <a:pt x="1808500" y="2536429"/>
                  </a:cubicBezTo>
                  <a:cubicBezTo>
                    <a:pt x="1808500" y="2536429"/>
                    <a:pt x="1808500" y="2536429"/>
                    <a:pt x="1806248" y="2536429"/>
                  </a:cubicBezTo>
                  <a:cubicBezTo>
                    <a:pt x="1806248" y="2536429"/>
                    <a:pt x="1806248" y="2536429"/>
                    <a:pt x="1803997" y="2536429"/>
                  </a:cubicBezTo>
                  <a:lnTo>
                    <a:pt x="1801629" y="2534916"/>
                  </a:lnTo>
                  <a:lnTo>
                    <a:pt x="1798107" y="2542141"/>
                  </a:lnTo>
                  <a:lnTo>
                    <a:pt x="1800977" y="2534499"/>
                  </a:lnTo>
                  <a:lnTo>
                    <a:pt x="1800619" y="2534271"/>
                  </a:lnTo>
                  <a:lnTo>
                    <a:pt x="1801062" y="2534271"/>
                  </a:lnTo>
                  <a:lnTo>
                    <a:pt x="1801377" y="2533434"/>
                  </a:lnTo>
                  <a:lnTo>
                    <a:pt x="1799493" y="2532832"/>
                  </a:lnTo>
                  <a:lnTo>
                    <a:pt x="1799493" y="2532653"/>
                  </a:lnTo>
                  <a:lnTo>
                    <a:pt x="1801491" y="2533131"/>
                  </a:lnTo>
                  <a:lnTo>
                    <a:pt x="1801510" y="2533079"/>
                  </a:lnTo>
                  <a:lnTo>
                    <a:pt x="1799493" y="2532113"/>
                  </a:lnTo>
                  <a:lnTo>
                    <a:pt x="1799493" y="2532653"/>
                  </a:lnTo>
                  <a:lnTo>
                    <a:pt x="1797242" y="2532113"/>
                  </a:lnTo>
                  <a:cubicBezTo>
                    <a:pt x="1797242" y="2532113"/>
                    <a:pt x="1797242" y="2532113"/>
                    <a:pt x="1794990" y="2529955"/>
                  </a:cubicBezTo>
                  <a:cubicBezTo>
                    <a:pt x="1794990" y="2529955"/>
                    <a:pt x="1790486" y="2529955"/>
                    <a:pt x="1788235" y="2527797"/>
                  </a:cubicBezTo>
                  <a:lnTo>
                    <a:pt x="1802925" y="2530926"/>
                  </a:lnTo>
                  <a:lnTo>
                    <a:pt x="1804185" y="2529673"/>
                  </a:lnTo>
                  <a:lnTo>
                    <a:pt x="1803513" y="2531051"/>
                  </a:lnTo>
                  <a:lnTo>
                    <a:pt x="1808500" y="2532113"/>
                  </a:lnTo>
                  <a:cubicBezTo>
                    <a:pt x="1813003" y="2529955"/>
                    <a:pt x="1815255" y="2534271"/>
                    <a:pt x="1819759" y="2536429"/>
                  </a:cubicBezTo>
                  <a:cubicBezTo>
                    <a:pt x="1819759" y="2536429"/>
                    <a:pt x="1819759" y="2536429"/>
                    <a:pt x="1822010" y="2536429"/>
                  </a:cubicBezTo>
                  <a:cubicBezTo>
                    <a:pt x="1822010" y="2536429"/>
                    <a:pt x="1822010" y="2536429"/>
                    <a:pt x="1824262" y="2538587"/>
                  </a:cubicBezTo>
                  <a:lnTo>
                    <a:pt x="1824511" y="2538587"/>
                  </a:lnTo>
                  <a:lnTo>
                    <a:pt x="1824281" y="2537951"/>
                  </a:lnTo>
                  <a:close/>
                  <a:moveTo>
                    <a:pt x="1782182" y="2509790"/>
                  </a:moveTo>
                  <a:cubicBezTo>
                    <a:pt x="1780939" y="2508236"/>
                    <a:pt x="1782182" y="2514450"/>
                    <a:pt x="1782182" y="2514450"/>
                  </a:cubicBezTo>
                  <a:lnTo>
                    <a:pt x="1781494" y="2514794"/>
                  </a:lnTo>
                  <a:lnTo>
                    <a:pt x="1781785" y="2516538"/>
                  </a:lnTo>
                  <a:lnTo>
                    <a:pt x="1781029" y="2515027"/>
                  </a:lnTo>
                  <a:lnTo>
                    <a:pt x="1777764" y="2516659"/>
                  </a:lnTo>
                  <a:cubicBezTo>
                    <a:pt x="1777764" y="2516659"/>
                    <a:pt x="1775554" y="2514450"/>
                    <a:pt x="1773345" y="2516659"/>
                  </a:cubicBezTo>
                  <a:cubicBezTo>
                    <a:pt x="1773345" y="2516659"/>
                    <a:pt x="1773345" y="2516659"/>
                    <a:pt x="1768926" y="2518869"/>
                  </a:cubicBezTo>
                  <a:cubicBezTo>
                    <a:pt x="1768926" y="2518869"/>
                    <a:pt x="1768926" y="2518869"/>
                    <a:pt x="1768926" y="2521078"/>
                  </a:cubicBezTo>
                  <a:cubicBezTo>
                    <a:pt x="1768926" y="2521078"/>
                    <a:pt x="1768926" y="2521078"/>
                    <a:pt x="1766717" y="2523287"/>
                  </a:cubicBezTo>
                  <a:cubicBezTo>
                    <a:pt x="1766717" y="2525496"/>
                    <a:pt x="1766717" y="2527706"/>
                    <a:pt x="1768926" y="2529915"/>
                  </a:cubicBezTo>
                  <a:lnTo>
                    <a:pt x="1768992" y="2530045"/>
                  </a:lnTo>
                  <a:lnTo>
                    <a:pt x="1769108" y="2529996"/>
                  </a:lnTo>
                  <a:lnTo>
                    <a:pt x="1769015" y="2530089"/>
                  </a:lnTo>
                  <a:lnTo>
                    <a:pt x="1776107" y="2544000"/>
                  </a:lnTo>
                  <a:lnTo>
                    <a:pt x="1779423" y="2547927"/>
                  </a:lnTo>
                  <a:lnTo>
                    <a:pt x="1781668" y="2547279"/>
                  </a:lnTo>
                  <a:lnTo>
                    <a:pt x="1780156" y="2548794"/>
                  </a:lnTo>
                  <a:lnTo>
                    <a:pt x="1782661" y="2551761"/>
                  </a:lnTo>
                  <a:lnTo>
                    <a:pt x="1784286" y="2547499"/>
                  </a:lnTo>
                  <a:lnTo>
                    <a:pt x="1784286" y="2551945"/>
                  </a:lnTo>
                  <a:lnTo>
                    <a:pt x="1783787" y="2553094"/>
                  </a:lnTo>
                  <a:lnTo>
                    <a:pt x="1784736" y="2554218"/>
                  </a:lnTo>
                  <a:lnTo>
                    <a:pt x="1784392" y="2554218"/>
                  </a:lnTo>
                  <a:lnTo>
                    <a:pt x="1783657" y="2553392"/>
                  </a:lnTo>
                  <a:lnTo>
                    <a:pt x="1783625" y="2553465"/>
                  </a:lnTo>
                  <a:lnTo>
                    <a:pt x="1784392" y="2554218"/>
                  </a:lnTo>
                  <a:cubicBezTo>
                    <a:pt x="1784392" y="2554218"/>
                    <a:pt x="1784392" y="2554218"/>
                    <a:pt x="1788810" y="2558636"/>
                  </a:cubicBezTo>
                  <a:lnTo>
                    <a:pt x="1790210" y="2559686"/>
                  </a:lnTo>
                  <a:lnTo>
                    <a:pt x="1790815" y="2558483"/>
                  </a:lnTo>
                  <a:lnTo>
                    <a:pt x="1790303" y="2559756"/>
                  </a:lnTo>
                  <a:lnTo>
                    <a:pt x="1790380" y="2559814"/>
                  </a:lnTo>
                  <a:lnTo>
                    <a:pt x="1792614" y="2554400"/>
                  </a:lnTo>
                  <a:lnTo>
                    <a:pt x="1786601" y="2545380"/>
                  </a:lnTo>
                  <a:cubicBezTo>
                    <a:pt x="1786601" y="2540962"/>
                    <a:pt x="1784392" y="2536543"/>
                    <a:pt x="1782182" y="2532124"/>
                  </a:cubicBezTo>
                  <a:cubicBezTo>
                    <a:pt x="1782182" y="2532124"/>
                    <a:pt x="1782182" y="2525496"/>
                    <a:pt x="1782182" y="2525496"/>
                  </a:cubicBezTo>
                  <a:cubicBezTo>
                    <a:pt x="1779973" y="2521078"/>
                    <a:pt x="1782182" y="2521078"/>
                    <a:pt x="1782182" y="2514450"/>
                  </a:cubicBezTo>
                  <a:cubicBezTo>
                    <a:pt x="1782182" y="2514450"/>
                    <a:pt x="1784392" y="2514450"/>
                    <a:pt x="1784392" y="2514450"/>
                  </a:cubicBezTo>
                  <a:cubicBezTo>
                    <a:pt x="1783287" y="2511688"/>
                    <a:pt x="1782597" y="2510307"/>
                    <a:pt x="1782182" y="2509790"/>
                  </a:cubicBezTo>
                  <a:close/>
                  <a:moveTo>
                    <a:pt x="1798863" y="2507597"/>
                  </a:moveTo>
                  <a:lnTo>
                    <a:pt x="1799646" y="2507597"/>
                  </a:lnTo>
                  <a:cubicBezTo>
                    <a:pt x="1801885" y="2507597"/>
                    <a:pt x="1801885" y="2507597"/>
                    <a:pt x="1801885" y="2507597"/>
                  </a:cubicBezTo>
                  <a:cubicBezTo>
                    <a:pt x="1804125" y="2508701"/>
                    <a:pt x="1809724" y="2513668"/>
                    <a:pt x="1814763" y="2518911"/>
                  </a:cubicBezTo>
                  <a:lnTo>
                    <a:pt x="1818423" y="2523899"/>
                  </a:lnTo>
                  <a:lnTo>
                    <a:pt x="1808604" y="2514220"/>
                  </a:lnTo>
                  <a:cubicBezTo>
                    <a:pt x="1810844" y="2516427"/>
                    <a:pt x="1813083" y="2516427"/>
                    <a:pt x="1815323" y="2520843"/>
                  </a:cubicBezTo>
                  <a:lnTo>
                    <a:pt x="1818424" y="2523899"/>
                  </a:lnTo>
                  <a:lnTo>
                    <a:pt x="1819517" y="2525389"/>
                  </a:lnTo>
                  <a:lnTo>
                    <a:pt x="1808324" y="2515324"/>
                  </a:lnTo>
                  <a:lnTo>
                    <a:pt x="1806141" y="2513779"/>
                  </a:lnTo>
                  <a:lnTo>
                    <a:pt x="1804125" y="2512012"/>
                  </a:lnTo>
                  <a:lnTo>
                    <a:pt x="1800646" y="2509727"/>
                  </a:lnTo>
                  <a:close/>
                  <a:moveTo>
                    <a:pt x="1797406" y="2507597"/>
                  </a:moveTo>
                  <a:cubicBezTo>
                    <a:pt x="1795166" y="2505390"/>
                    <a:pt x="1796286" y="2506494"/>
                    <a:pt x="1798246" y="2508149"/>
                  </a:cubicBezTo>
                  <a:lnTo>
                    <a:pt x="1800646" y="2509727"/>
                  </a:lnTo>
                  <a:lnTo>
                    <a:pt x="1800983" y="2510129"/>
                  </a:lnTo>
                  <a:close/>
                  <a:moveTo>
                    <a:pt x="1782294" y="2507469"/>
                  </a:moveTo>
                  <a:lnTo>
                    <a:pt x="1781160" y="2508036"/>
                  </a:lnTo>
                  <a:lnTo>
                    <a:pt x="1781877" y="2507886"/>
                  </a:lnTo>
                  <a:close/>
                  <a:moveTo>
                    <a:pt x="1788861" y="2505280"/>
                  </a:moveTo>
                  <a:cubicBezTo>
                    <a:pt x="1788861" y="2505280"/>
                    <a:pt x="1788861" y="2505280"/>
                    <a:pt x="1788861" y="2507469"/>
                  </a:cubicBezTo>
                  <a:cubicBezTo>
                    <a:pt x="1786672" y="2507469"/>
                    <a:pt x="1786672" y="2507469"/>
                    <a:pt x="1786672" y="2507469"/>
                  </a:cubicBezTo>
                  <a:cubicBezTo>
                    <a:pt x="1786672" y="2507469"/>
                    <a:pt x="1786672" y="2507469"/>
                    <a:pt x="1786672" y="2509658"/>
                  </a:cubicBezTo>
                  <a:cubicBezTo>
                    <a:pt x="1786672" y="2509658"/>
                    <a:pt x="1784483" y="2507469"/>
                    <a:pt x="1784483" y="2507469"/>
                  </a:cubicBezTo>
                  <a:cubicBezTo>
                    <a:pt x="1784483" y="2507469"/>
                    <a:pt x="1784483" y="2507469"/>
                    <a:pt x="1784483" y="2509658"/>
                  </a:cubicBezTo>
                  <a:lnTo>
                    <a:pt x="1782908" y="2509658"/>
                  </a:lnTo>
                  <a:lnTo>
                    <a:pt x="1786877" y="2519697"/>
                  </a:lnTo>
                  <a:cubicBezTo>
                    <a:pt x="1786049" y="2523287"/>
                    <a:pt x="1784392" y="2526601"/>
                    <a:pt x="1786601" y="2529915"/>
                  </a:cubicBezTo>
                  <a:cubicBezTo>
                    <a:pt x="1786601" y="2529915"/>
                    <a:pt x="1786601" y="2529915"/>
                    <a:pt x="1788810" y="2534334"/>
                  </a:cubicBezTo>
                  <a:cubicBezTo>
                    <a:pt x="1788810" y="2534334"/>
                    <a:pt x="1788810" y="2534334"/>
                    <a:pt x="1791020" y="2538752"/>
                  </a:cubicBezTo>
                  <a:lnTo>
                    <a:pt x="1794982" y="2548659"/>
                  </a:lnTo>
                  <a:lnTo>
                    <a:pt x="1795272" y="2547956"/>
                  </a:lnTo>
                  <a:lnTo>
                    <a:pt x="1798107" y="2542141"/>
                  </a:lnTo>
                  <a:lnTo>
                    <a:pt x="1796560" y="2546259"/>
                  </a:lnTo>
                  <a:lnTo>
                    <a:pt x="1795310" y="2549480"/>
                  </a:lnTo>
                  <a:lnTo>
                    <a:pt x="1795438" y="2549799"/>
                  </a:lnTo>
                  <a:cubicBezTo>
                    <a:pt x="1797648" y="2552008"/>
                    <a:pt x="1797648" y="2549799"/>
                    <a:pt x="1799857" y="2552008"/>
                  </a:cubicBezTo>
                  <a:cubicBezTo>
                    <a:pt x="1799857" y="2552008"/>
                    <a:pt x="1804276" y="2554218"/>
                    <a:pt x="1806485" y="2556427"/>
                  </a:cubicBezTo>
                  <a:cubicBezTo>
                    <a:pt x="1806485" y="2556427"/>
                    <a:pt x="1806485" y="2556427"/>
                    <a:pt x="1806485" y="2554218"/>
                  </a:cubicBezTo>
                  <a:cubicBezTo>
                    <a:pt x="1806485" y="2554218"/>
                    <a:pt x="1806485" y="2554218"/>
                    <a:pt x="1808695" y="2554218"/>
                  </a:cubicBezTo>
                  <a:lnTo>
                    <a:pt x="1810870" y="2554218"/>
                  </a:lnTo>
                  <a:lnTo>
                    <a:pt x="1810870" y="2551834"/>
                  </a:lnTo>
                  <a:cubicBezTo>
                    <a:pt x="1813098" y="2549618"/>
                    <a:pt x="1815326" y="2551834"/>
                    <a:pt x="1817554" y="2551834"/>
                  </a:cubicBezTo>
                  <a:lnTo>
                    <a:pt x="1817554" y="2552888"/>
                  </a:lnTo>
                  <a:lnTo>
                    <a:pt x="1821951" y="2552008"/>
                  </a:lnTo>
                  <a:cubicBezTo>
                    <a:pt x="1821951" y="2552008"/>
                    <a:pt x="1821951" y="2552008"/>
                    <a:pt x="1824160" y="2552008"/>
                  </a:cubicBezTo>
                  <a:cubicBezTo>
                    <a:pt x="1824160" y="2552008"/>
                    <a:pt x="1824160" y="2554218"/>
                    <a:pt x="1824160" y="2554218"/>
                  </a:cubicBezTo>
                  <a:cubicBezTo>
                    <a:pt x="1824160" y="2554218"/>
                    <a:pt x="1828579" y="2552008"/>
                    <a:pt x="1828579" y="2552008"/>
                  </a:cubicBezTo>
                  <a:cubicBezTo>
                    <a:pt x="1828579" y="2552008"/>
                    <a:pt x="1828579" y="2554218"/>
                    <a:pt x="1828579" y="2556427"/>
                  </a:cubicBezTo>
                  <a:cubicBezTo>
                    <a:pt x="1828579" y="2556427"/>
                    <a:pt x="1828579" y="2556427"/>
                    <a:pt x="1828579" y="2558636"/>
                  </a:cubicBezTo>
                  <a:lnTo>
                    <a:pt x="1828579" y="2558732"/>
                  </a:lnTo>
                  <a:lnTo>
                    <a:pt x="1830669" y="2560836"/>
                  </a:lnTo>
                  <a:cubicBezTo>
                    <a:pt x="1830669" y="2560836"/>
                    <a:pt x="1830669" y="2560836"/>
                    <a:pt x="1831222" y="2561948"/>
                  </a:cubicBezTo>
                  <a:lnTo>
                    <a:pt x="1834966" y="2569484"/>
                  </a:lnTo>
                  <a:lnTo>
                    <a:pt x="1835555" y="2569484"/>
                  </a:lnTo>
                  <a:cubicBezTo>
                    <a:pt x="1835555" y="2569484"/>
                    <a:pt x="1835555" y="2569484"/>
                    <a:pt x="1837768" y="2569484"/>
                  </a:cubicBezTo>
                  <a:cubicBezTo>
                    <a:pt x="1837768" y="2569484"/>
                    <a:pt x="1837768" y="2569484"/>
                    <a:pt x="1842194" y="2569484"/>
                  </a:cubicBezTo>
                  <a:cubicBezTo>
                    <a:pt x="1842194" y="2569484"/>
                    <a:pt x="1842194" y="2569484"/>
                    <a:pt x="1844408" y="2571705"/>
                  </a:cubicBezTo>
                  <a:cubicBezTo>
                    <a:pt x="1844408" y="2571705"/>
                    <a:pt x="1844408" y="2571705"/>
                    <a:pt x="1846621" y="2571705"/>
                  </a:cubicBezTo>
                  <a:cubicBezTo>
                    <a:pt x="1846621" y="2571705"/>
                    <a:pt x="1846621" y="2571705"/>
                    <a:pt x="1846621" y="2573925"/>
                  </a:cubicBezTo>
                  <a:cubicBezTo>
                    <a:pt x="1846621" y="2573925"/>
                    <a:pt x="1848834" y="2573925"/>
                    <a:pt x="1848834" y="2573925"/>
                  </a:cubicBezTo>
                  <a:cubicBezTo>
                    <a:pt x="1848834" y="2573925"/>
                    <a:pt x="1848834" y="2573925"/>
                    <a:pt x="1851047" y="2573925"/>
                  </a:cubicBezTo>
                  <a:cubicBezTo>
                    <a:pt x="1855474" y="2576146"/>
                    <a:pt x="1857687" y="2576146"/>
                    <a:pt x="1862113" y="2576146"/>
                  </a:cubicBezTo>
                  <a:cubicBezTo>
                    <a:pt x="1866540" y="2576146"/>
                    <a:pt x="1870966" y="2573925"/>
                    <a:pt x="1875393" y="2571705"/>
                  </a:cubicBezTo>
                  <a:cubicBezTo>
                    <a:pt x="1879819" y="2571705"/>
                    <a:pt x="1879819" y="2569484"/>
                    <a:pt x="1884246" y="2567264"/>
                  </a:cubicBezTo>
                  <a:cubicBezTo>
                    <a:pt x="1884246" y="2567264"/>
                    <a:pt x="1888672" y="2562823"/>
                    <a:pt x="1888672" y="2562823"/>
                  </a:cubicBezTo>
                  <a:cubicBezTo>
                    <a:pt x="1890885" y="2558382"/>
                    <a:pt x="1893099" y="2558382"/>
                    <a:pt x="1893099" y="2556162"/>
                  </a:cubicBezTo>
                  <a:cubicBezTo>
                    <a:pt x="1895312" y="2551721"/>
                    <a:pt x="1895312" y="2551721"/>
                    <a:pt x="1895312" y="2549500"/>
                  </a:cubicBezTo>
                  <a:cubicBezTo>
                    <a:pt x="1897525" y="2549500"/>
                    <a:pt x="1897525" y="2547280"/>
                    <a:pt x="1897525" y="2547280"/>
                  </a:cubicBezTo>
                  <a:cubicBezTo>
                    <a:pt x="1897525" y="2545059"/>
                    <a:pt x="1899738" y="2547280"/>
                    <a:pt x="1897525" y="2545059"/>
                  </a:cubicBezTo>
                  <a:cubicBezTo>
                    <a:pt x="1897525" y="2545059"/>
                    <a:pt x="1901952" y="2542839"/>
                    <a:pt x="1901952" y="2540619"/>
                  </a:cubicBezTo>
                  <a:cubicBezTo>
                    <a:pt x="1901952" y="2538398"/>
                    <a:pt x="1901952" y="2536178"/>
                    <a:pt x="1901952" y="2533957"/>
                  </a:cubicBezTo>
                  <a:cubicBezTo>
                    <a:pt x="1897525" y="2531737"/>
                    <a:pt x="1893099" y="2529516"/>
                    <a:pt x="1888672" y="2527296"/>
                  </a:cubicBezTo>
                  <a:lnTo>
                    <a:pt x="1876498" y="2525075"/>
                  </a:lnTo>
                  <a:lnTo>
                    <a:pt x="1866540" y="2522855"/>
                  </a:lnTo>
                  <a:lnTo>
                    <a:pt x="1867804" y="2523489"/>
                  </a:lnTo>
                  <a:lnTo>
                    <a:pt x="1864327" y="2522855"/>
                  </a:lnTo>
                  <a:lnTo>
                    <a:pt x="1869701" y="2524441"/>
                  </a:lnTo>
                  <a:lnTo>
                    <a:pt x="1870966" y="2525076"/>
                  </a:lnTo>
                  <a:cubicBezTo>
                    <a:pt x="1870966" y="2525076"/>
                    <a:pt x="1870966" y="2525076"/>
                    <a:pt x="1877606" y="2527296"/>
                  </a:cubicBezTo>
                  <a:cubicBezTo>
                    <a:pt x="1877606" y="2527296"/>
                    <a:pt x="1877606" y="2527296"/>
                    <a:pt x="1878713" y="2527296"/>
                  </a:cubicBezTo>
                  <a:lnTo>
                    <a:pt x="1879376" y="2527296"/>
                  </a:lnTo>
                  <a:lnTo>
                    <a:pt x="1901952" y="2533957"/>
                  </a:lnTo>
                  <a:cubicBezTo>
                    <a:pt x="1897525" y="2533957"/>
                    <a:pt x="1895312" y="2533957"/>
                    <a:pt x="1893099" y="2531737"/>
                  </a:cubicBezTo>
                  <a:cubicBezTo>
                    <a:pt x="1888672" y="2529516"/>
                    <a:pt x="1864327" y="2525076"/>
                    <a:pt x="1862113" y="2522855"/>
                  </a:cubicBezTo>
                  <a:lnTo>
                    <a:pt x="1859900" y="2522855"/>
                  </a:lnTo>
                  <a:cubicBezTo>
                    <a:pt x="1855474" y="2520635"/>
                    <a:pt x="1853261" y="2520635"/>
                    <a:pt x="1848834" y="2520635"/>
                  </a:cubicBezTo>
                  <a:cubicBezTo>
                    <a:pt x="1851047" y="2520635"/>
                    <a:pt x="1855474" y="2520635"/>
                    <a:pt x="1857687" y="2520635"/>
                  </a:cubicBezTo>
                  <a:lnTo>
                    <a:pt x="1845352" y="2519836"/>
                  </a:lnTo>
                  <a:lnTo>
                    <a:pt x="1851157" y="2527465"/>
                  </a:lnTo>
                  <a:cubicBezTo>
                    <a:pt x="1853396" y="2531880"/>
                    <a:pt x="1853396" y="2531880"/>
                    <a:pt x="1855636" y="2534088"/>
                  </a:cubicBezTo>
                  <a:cubicBezTo>
                    <a:pt x="1855636" y="2531880"/>
                    <a:pt x="1857876" y="2538503"/>
                    <a:pt x="1857876" y="2542918"/>
                  </a:cubicBezTo>
                  <a:cubicBezTo>
                    <a:pt x="1857876" y="2542918"/>
                    <a:pt x="1857876" y="2542918"/>
                    <a:pt x="1860115" y="2542918"/>
                  </a:cubicBezTo>
                  <a:cubicBezTo>
                    <a:pt x="1860115" y="2542918"/>
                    <a:pt x="1860115" y="2542918"/>
                    <a:pt x="1860115" y="2545126"/>
                  </a:cubicBezTo>
                  <a:cubicBezTo>
                    <a:pt x="1860115" y="2545126"/>
                    <a:pt x="1860115" y="2545126"/>
                    <a:pt x="1860115" y="2549541"/>
                  </a:cubicBezTo>
                  <a:cubicBezTo>
                    <a:pt x="1862355" y="2553956"/>
                    <a:pt x="1857876" y="2560579"/>
                    <a:pt x="1855636" y="2562786"/>
                  </a:cubicBezTo>
                  <a:cubicBezTo>
                    <a:pt x="1855636" y="2562786"/>
                    <a:pt x="1855636" y="2562786"/>
                    <a:pt x="1853396" y="2562786"/>
                  </a:cubicBezTo>
                  <a:cubicBezTo>
                    <a:pt x="1853396" y="2562786"/>
                    <a:pt x="1853396" y="2562786"/>
                    <a:pt x="1853396" y="2564994"/>
                  </a:cubicBezTo>
                  <a:cubicBezTo>
                    <a:pt x="1853396" y="2564994"/>
                    <a:pt x="1853396" y="2562786"/>
                    <a:pt x="1851157" y="2562786"/>
                  </a:cubicBezTo>
                  <a:cubicBezTo>
                    <a:pt x="1851157" y="2564994"/>
                    <a:pt x="1848917" y="2567201"/>
                    <a:pt x="1848917" y="2567201"/>
                  </a:cubicBezTo>
                  <a:cubicBezTo>
                    <a:pt x="1848917" y="2567201"/>
                    <a:pt x="1846677" y="2562786"/>
                    <a:pt x="1846677" y="2562786"/>
                  </a:cubicBezTo>
                  <a:cubicBezTo>
                    <a:pt x="1846677" y="2562786"/>
                    <a:pt x="1846677" y="2562786"/>
                    <a:pt x="1844438" y="2562786"/>
                  </a:cubicBezTo>
                  <a:cubicBezTo>
                    <a:pt x="1844438" y="2562786"/>
                    <a:pt x="1844438" y="2562786"/>
                    <a:pt x="1844438" y="2560579"/>
                  </a:cubicBezTo>
                  <a:cubicBezTo>
                    <a:pt x="1844438" y="2560579"/>
                    <a:pt x="1844438" y="2560579"/>
                    <a:pt x="1846677" y="2556163"/>
                  </a:cubicBezTo>
                  <a:cubicBezTo>
                    <a:pt x="1846677" y="2556163"/>
                    <a:pt x="1846677" y="2556163"/>
                    <a:pt x="1848917" y="2551748"/>
                  </a:cubicBezTo>
                  <a:cubicBezTo>
                    <a:pt x="1848917" y="2549541"/>
                    <a:pt x="1848917" y="2549541"/>
                    <a:pt x="1848917" y="2547333"/>
                  </a:cubicBezTo>
                  <a:cubicBezTo>
                    <a:pt x="1848917" y="2547333"/>
                    <a:pt x="1848917" y="2547333"/>
                    <a:pt x="1848917" y="2545126"/>
                  </a:cubicBezTo>
                  <a:cubicBezTo>
                    <a:pt x="1851157" y="2542918"/>
                    <a:pt x="1851157" y="2540711"/>
                    <a:pt x="1848917" y="2536295"/>
                  </a:cubicBezTo>
                  <a:cubicBezTo>
                    <a:pt x="1846677" y="2531880"/>
                    <a:pt x="1846677" y="2527465"/>
                    <a:pt x="1842198" y="2525258"/>
                  </a:cubicBezTo>
                  <a:lnTo>
                    <a:pt x="1837660" y="2519294"/>
                  </a:lnTo>
                  <a:lnTo>
                    <a:pt x="1826702" y="2518414"/>
                  </a:lnTo>
                  <a:lnTo>
                    <a:pt x="1828915" y="2518414"/>
                  </a:lnTo>
                  <a:lnTo>
                    <a:pt x="1837097" y="2518553"/>
                  </a:lnTo>
                  <a:lnTo>
                    <a:pt x="1835479" y="2516427"/>
                  </a:lnTo>
                  <a:cubicBezTo>
                    <a:pt x="1835479" y="2516427"/>
                    <a:pt x="1831000" y="2512012"/>
                    <a:pt x="1831000" y="2512012"/>
                  </a:cubicBezTo>
                  <a:cubicBezTo>
                    <a:pt x="1826521" y="2509805"/>
                    <a:pt x="1826521" y="2509805"/>
                    <a:pt x="1822042" y="2507597"/>
                  </a:cubicBezTo>
                  <a:cubicBezTo>
                    <a:pt x="1819802" y="2507597"/>
                    <a:pt x="1819802" y="2507597"/>
                    <a:pt x="1817562" y="2507597"/>
                  </a:cubicBezTo>
                  <a:cubicBezTo>
                    <a:pt x="1817562" y="2505390"/>
                    <a:pt x="1815323" y="2507597"/>
                    <a:pt x="1815323" y="2507597"/>
                  </a:cubicBezTo>
                  <a:cubicBezTo>
                    <a:pt x="1813083" y="2507597"/>
                    <a:pt x="1813083" y="2505390"/>
                    <a:pt x="1813083" y="2507597"/>
                  </a:cubicBezTo>
                  <a:cubicBezTo>
                    <a:pt x="1810844" y="2507597"/>
                    <a:pt x="1808604" y="2505390"/>
                    <a:pt x="1806364" y="2505390"/>
                  </a:cubicBezTo>
                  <a:cubicBezTo>
                    <a:pt x="1806364" y="2505390"/>
                    <a:pt x="1804125" y="2505390"/>
                    <a:pt x="1801885" y="2507597"/>
                  </a:cubicBezTo>
                  <a:lnTo>
                    <a:pt x="1797532" y="2505452"/>
                  </a:lnTo>
                  <a:lnTo>
                    <a:pt x="1797358" y="2505800"/>
                  </a:lnTo>
                  <a:lnTo>
                    <a:pt x="1798863" y="2507597"/>
                  </a:lnTo>
                  <a:lnTo>
                    <a:pt x="1797406" y="2507597"/>
                  </a:lnTo>
                  <a:lnTo>
                    <a:pt x="1795539" y="2509437"/>
                  </a:lnTo>
                  <a:lnTo>
                    <a:pt x="1795429" y="2509658"/>
                  </a:lnTo>
                  <a:cubicBezTo>
                    <a:pt x="1795429" y="2509658"/>
                    <a:pt x="1795429" y="2509658"/>
                    <a:pt x="1795429" y="2511847"/>
                  </a:cubicBezTo>
                  <a:cubicBezTo>
                    <a:pt x="1795429" y="2511847"/>
                    <a:pt x="1795429" y="2511847"/>
                    <a:pt x="1793239" y="2511847"/>
                  </a:cubicBezTo>
                  <a:cubicBezTo>
                    <a:pt x="1793239" y="2511847"/>
                    <a:pt x="1793239" y="2511847"/>
                    <a:pt x="1793239" y="2509658"/>
                  </a:cubicBezTo>
                  <a:cubicBezTo>
                    <a:pt x="1793239" y="2507469"/>
                    <a:pt x="1793239" y="2507469"/>
                    <a:pt x="1791050" y="2507469"/>
                  </a:cubicBezTo>
                  <a:cubicBezTo>
                    <a:pt x="1788861" y="2505280"/>
                    <a:pt x="1788861" y="2505280"/>
                    <a:pt x="1788861" y="2505280"/>
                  </a:cubicBezTo>
                  <a:close/>
                  <a:moveTo>
                    <a:pt x="1433591" y="2503476"/>
                  </a:moveTo>
                  <a:lnTo>
                    <a:pt x="1425090" y="2537398"/>
                  </a:lnTo>
                  <a:lnTo>
                    <a:pt x="1425010" y="2536721"/>
                  </a:lnTo>
                  <a:lnTo>
                    <a:pt x="1425241" y="2535108"/>
                  </a:lnTo>
                  <a:lnTo>
                    <a:pt x="1432511" y="2505629"/>
                  </a:lnTo>
                  <a:lnTo>
                    <a:pt x="1433034" y="2504587"/>
                  </a:lnTo>
                  <a:cubicBezTo>
                    <a:pt x="1433591" y="2503476"/>
                    <a:pt x="1433591" y="2503476"/>
                    <a:pt x="1433591" y="2503476"/>
                  </a:cubicBezTo>
                  <a:close/>
                  <a:moveTo>
                    <a:pt x="2019324" y="2502700"/>
                  </a:moveTo>
                  <a:lnTo>
                    <a:pt x="2019324" y="2504150"/>
                  </a:lnTo>
                  <a:cubicBezTo>
                    <a:pt x="2019324" y="2504981"/>
                    <a:pt x="2019324" y="2504981"/>
                    <a:pt x="2019324" y="2504981"/>
                  </a:cubicBezTo>
                  <a:lnTo>
                    <a:pt x="2018190" y="2506104"/>
                  </a:lnTo>
                  <a:close/>
                  <a:moveTo>
                    <a:pt x="1563066" y="2500646"/>
                  </a:moveTo>
                  <a:lnTo>
                    <a:pt x="1562613" y="2500823"/>
                  </a:lnTo>
                  <a:lnTo>
                    <a:pt x="1563081" y="2500676"/>
                  </a:lnTo>
                  <a:close/>
                  <a:moveTo>
                    <a:pt x="1808682" y="2498965"/>
                  </a:moveTo>
                  <a:lnTo>
                    <a:pt x="1806371" y="2501297"/>
                  </a:lnTo>
                  <a:lnTo>
                    <a:pt x="1808682" y="2500908"/>
                  </a:lnTo>
                  <a:close/>
                  <a:moveTo>
                    <a:pt x="1615760" y="2498451"/>
                  </a:moveTo>
                  <a:lnTo>
                    <a:pt x="1616810" y="2498451"/>
                  </a:lnTo>
                  <a:lnTo>
                    <a:pt x="1617422" y="2498871"/>
                  </a:lnTo>
                  <a:close/>
                  <a:moveTo>
                    <a:pt x="2020536" y="2498381"/>
                  </a:moveTo>
                  <a:lnTo>
                    <a:pt x="2019324" y="2504981"/>
                  </a:lnTo>
                  <a:lnTo>
                    <a:pt x="2019731" y="2501309"/>
                  </a:lnTo>
                  <a:close/>
                  <a:moveTo>
                    <a:pt x="1613545" y="2496210"/>
                  </a:moveTo>
                  <a:cubicBezTo>
                    <a:pt x="1613545" y="2496210"/>
                    <a:pt x="1613545" y="2496210"/>
                    <a:pt x="1615760" y="2496210"/>
                  </a:cubicBezTo>
                  <a:cubicBezTo>
                    <a:pt x="1620191" y="2498451"/>
                    <a:pt x="1624621" y="2498451"/>
                    <a:pt x="1626836" y="2500692"/>
                  </a:cubicBezTo>
                  <a:cubicBezTo>
                    <a:pt x="1629051" y="2500692"/>
                    <a:pt x="1633482" y="2502934"/>
                    <a:pt x="1633482" y="2502934"/>
                  </a:cubicBezTo>
                  <a:cubicBezTo>
                    <a:pt x="1633482" y="2502934"/>
                    <a:pt x="1631267" y="2505175"/>
                    <a:pt x="1629051" y="2505175"/>
                  </a:cubicBezTo>
                  <a:cubicBezTo>
                    <a:pt x="1627944" y="2505175"/>
                    <a:pt x="1624621" y="2503494"/>
                    <a:pt x="1621298" y="2501533"/>
                  </a:cubicBezTo>
                  <a:lnTo>
                    <a:pt x="1617422" y="2498871"/>
                  </a:lnTo>
                  <a:lnTo>
                    <a:pt x="1618714" y="2499198"/>
                  </a:lnTo>
                  <a:lnTo>
                    <a:pt x="1620191" y="2500692"/>
                  </a:lnTo>
                  <a:cubicBezTo>
                    <a:pt x="1620191" y="2500692"/>
                    <a:pt x="1620191" y="2500692"/>
                    <a:pt x="1624621" y="2500692"/>
                  </a:cubicBezTo>
                  <a:lnTo>
                    <a:pt x="1618714" y="2499198"/>
                  </a:lnTo>
                  <a:lnTo>
                    <a:pt x="1617975" y="2498451"/>
                  </a:lnTo>
                  <a:lnTo>
                    <a:pt x="1616810" y="2498451"/>
                  </a:lnTo>
                  <a:lnTo>
                    <a:pt x="1615760" y="2497731"/>
                  </a:lnTo>
                  <a:close/>
                  <a:moveTo>
                    <a:pt x="2020423" y="2495071"/>
                  </a:moveTo>
                  <a:lnTo>
                    <a:pt x="2019731" y="2501309"/>
                  </a:lnTo>
                  <a:lnTo>
                    <a:pt x="2019464" y="2502280"/>
                  </a:lnTo>
                  <a:lnTo>
                    <a:pt x="2019324" y="2502700"/>
                  </a:lnTo>
                  <a:lnTo>
                    <a:pt x="2019324" y="2498333"/>
                  </a:lnTo>
                  <a:cubicBezTo>
                    <a:pt x="2019324" y="2498333"/>
                    <a:pt x="2019324" y="2498333"/>
                    <a:pt x="2019604" y="2497502"/>
                  </a:cubicBezTo>
                  <a:close/>
                  <a:moveTo>
                    <a:pt x="1749380" y="2491038"/>
                  </a:moveTo>
                  <a:lnTo>
                    <a:pt x="1748741" y="2491675"/>
                  </a:lnTo>
                  <a:cubicBezTo>
                    <a:pt x="1748741" y="2496132"/>
                    <a:pt x="1746507" y="2493903"/>
                    <a:pt x="1746507" y="2498360"/>
                  </a:cubicBezTo>
                  <a:cubicBezTo>
                    <a:pt x="1746507" y="2498360"/>
                    <a:pt x="1746507" y="2500588"/>
                    <a:pt x="1746507" y="2500588"/>
                  </a:cubicBezTo>
                  <a:cubicBezTo>
                    <a:pt x="1746507" y="2500588"/>
                    <a:pt x="1746507" y="2502816"/>
                    <a:pt x="1746507" y="2502816"/>
                  </a:cubicBezTo>
                  <a:cubicBezTo>
                    <a:pt x="1746507" y="2505045"/>
                    <a:pt x="1744273" y="2502816"/>
                    <a:pt x="1746507" y="2505045"/>
                  </a:cubicBezTo>
                  <a:cubicBezTo>
                    <a:pt x="1746507" y="2505045"/>
                    <a:pt x="1744273" y="2507273"/>
                    <a:pt x="1744273" y="2507273"/>
                  </a:cubicBezTo>
                  <a:cubicBezTo>
                    <a:pt x="1744273" y="2509501"/>
                    <a:pt x="1744273" y="2509501"/>
                    <a:pt x="1744273" y="2511729"/>
                  </a:cubicBezTo>
                  <a:cubicBezTo>
                    <a:pt x="1744273" y="2511729"/>
                    <a:pt x="1744273" y="2511729"/>
                    <a:pt x="1744273" y="2513958"/>
                  </a:cubicBezTo>
                  <a:cubicBezTo>
                    <a:pt x="1746507" y="2516186"/>
                    <a:pt x="1746507" y="2518414"/>
                    <a:pt x="1748741" y="2520642"/>
                  </a:cubicBezTo>
                  <a:cubicBezTo>
                    <a:pt x="1748741" y="2521756"/>
                    <a:pt x="1750417" y="2525656"/>
                    <a:pt x="1752092" y="2529555"/>
                  </a:cubicBezTo>
                  <a:lnTo>
                    <a:pt x="1752866" y="2531613"/>
                  </a:lnTo>
                  <a:lnTo>
                    <a:pt x="1744273" y="2516186"/>
                  </a:lnTo>
                  <a:cubicBezTo>
                    <a:pt x="1744273" y="2518414"/>
                    <a:pt x="1744273" y="2522871"/>
                    <a:pt x="1746507" y="2522871"/>
                  </a:cubicBezTo>
                  <a:lnTo>
                    <a:pt x="1749486" y="2528070"/>
                  </a:lnTo>
                  <a:lnTo>
                    <a:pt x="1746507" y="2525099"/>
                  </a:lnTo>
                  <a:lnTo>
                    <a:pt x="1753155" y="2536150"/>
                  </a:lnTo>
                  <a:lnTo>
                    <a:pt x="1753209" y="2536137"/>
                  </a:lnTo>
                  <a:lnTo>
                    <a:pt x="1753209" y="2534569"/>
                  </a:lnTo>
                  <a:lnTo>
                    <a:pt x="1753993" y="2535938"/>
                  </a:lnTo>
                  <a:lnTo>
                    <a:pt x="1754448" y="2535822"/>
                  </a:lnTo>
                  <a:lnTo>
                    <a:pt x="1752866" y="2531613"/>
                  </a:lnTo>
                  <a:lnTo>
                    <a:pt x="1755115" y="2535652"/>
                  </a:lnTo>
                  <a:lnTo>
                    <a:pt x="1756510" y="2535298"/>
                  </a:lnTo>
                  <a:lnTo>
                    <a:pt x="1764463" y="2531951"/>
                  </a:lnTo>
                  <a:lnTo>
                    <a:pt x="1760089" y="2521078"/>
                  </a:lnTo>
                  <a:cubicBezTo>
                    <a:pt x="1762298" y="2515555"/>
                    <a:pt x="1766164" y="2512241"/>
                    <a:pt x="1770307" y="2510307"/>
                  </a:cubicBezTo>
                  <a:lnTo>
                    <a:pt x="1774324" y="2509467"/>
                  </a:lnTo>
                  <a:lnTo>
                    <a:pt x="1778684" y="2505978"/>
                  </a:lnTo>
                  <a:lnTo>
                    <a:pt x="1778500" y="2504686"/>
                  </a:lnTo>
                  <a:lnTo>
                    <a:pt x="1777781" y="2505045"/>
                  </a:lnTo>
                  <a:cubicBezTo>
                    <a:pt x="1777781" y="2505045"/>
                    <a:pt x="1777781" y="2505045"/>
                    <a:pt x="1775547" y="2505045"/>
                  </a:cubicBezTo>
                  <a:cubicBezTo>
                    <a:pt x="1775547" y="2505045"/>
                    <a:pt x="1775547" y="2505045"/>
                    <a:pt x="1773313" y="2502816"/>
                  </a:cubicBezTo>
                  <a:cubicBezTo>
                    <a:pt x="1773313" y="2502816"/>
                    <a:pt x="1773313" y="2502816"/>
                    <a:pt x="1771080" y="2500588"/>
                  </a:cubicBezTo>
                  <a:cubicBezTo>
                    <a:pt x="1771080" y="2500588"/>
                    <a:pt x="1771080" y="2500588"/>
                    <a:pt x="1773313" y="2498360"/>
                  </a:cubicBezTo>
                  <a:cubicBezTo>
                    <a:pt x="1771080" y="2498360"/>
                    <a:pt x="1771080" y="2498360"/>
                    <a:pt x="1771080" y="2496132"/>
                  </a:cubicBezTo>
                  <a:lnTo>
                    <a:pt x="1769299" y="2496132"/>
                  </a:lnTo>
                  <a:lnTo>
                    <a:pt x="1769108" y="2496512"/>
                  </a:lnTo>
                  <a:cubicBezTo>
                    <a:pt x="1769108" y="2496512"/>
                    <a:pt x="1769108" y="2496512"/>
                    <a:pt x="1766869" y="2496512"/>
                  </a:cubicBezTo>
                  <a:cubicBezTo>
                    <a:pt x="1766869" y="2496512"/>
                    <a:pt x="1766869" y="2496512"/>
                    <a:pt x="1766869" y="2498744"/>
                  </a:cubicBezTo>
                  <a:cubicBezTo>
                    <a:pt x="1766869" y="2498744"/>
                    <a:pt x="1766869" y="2498744"/>
                    <a:pt x="1762389" y="2496512"/>
                  </a:cubicBezTo>
                  <a:cubicBezTo>
                    <a:pt x="1762389" y="2496512"/>
                    <a:pt x="1762389" y="2496512"/>
                    <a:pt x="1760150" y="2494280"/>
                  </a:cubicBezTo>
                  <a:cubicBezTo>
                    <a:pt x="1760150" y="2494280"/>
                    <a:pt x="1760150" y="2494280"/>
                    <a:pt x="1757910" y="2494280"/>
                  </a:cubicBezTo>
                  <a:cubicBezTo>
                    <a:pt x="1757910" y="2494280"/>
                    <a:pt x="1757910" y="2494280"/>
                    <a:pt x="1757910" y="2492048"/>
                  </a:cubicBezTo>
                  <a:cubicBezTo>
                    <a:pt x="1757910" y="2492048"/>
                    <a:pt x="1755670" y="2492048"/>
                    <a:pt x="1755670" y="2492048"/>
                  </a:cubicBezTo>
                  <a:cubicBezTo>
                    <a:pt x="1755670" y="2492048"/>
                    <a:pt x="1755670" y="2492048"/>
                    <a:pt x="1753431" y="2492048"/>
                  </a:cubicBezTo>
                  <a:close/>
                  <a:moveTo>
                    <a:pt x="1594525" y="2490392"/>
                  </a:moveTo>
                  <a:lnTo>
                    <a:pt x="1594489" y="2490424"/>
                  </a:lnTo>
                  <a:lnTo>
                    <a:pt x="1592264" y="2491538"/>
                  </a:lnTo>
                  <a:lnTo>
                    <a:pt x="1592068" y="2491600"/>
                  </a:lnTo>
                  <a:close/>
                  <a:moveTo>
                    <a:pt x="1744472" y="2489815"/>
                  </a:moveTo>
                  <a:cubicBezTo>
                    <a:pt x="1742233" y="2489815"/>
                    <a:pt x="1737754" y="2489815"/>
                    <a:pt x="1733274" y="2492048"/>
                  </a:cubicBezTo>
                  <a:cubicBezTo>
                    <a:pt x="1731035" y="2489815"/>
                    <a:pt x="1728795" y="2492048"/>
                    <a:pt x="1724316" y="2494280"/>
                  </a:cubicBezTo>
                  <a:cubicBezTo>
                    <a:pt x="1724316" y="2494280"/>
                    <a:pt x="1719837" y="2496512"/>
                    <a:pt x="1719837" y="2498744"/>
                  </a:cubicBezTo>
                  <a:cubicBezTo>
                    <a:pt x="1719837" y="2500977"/>
                    <a:pt x="1717597" y="2500977"/>
                    <a:pt x="1715357" y="2503209"/>
                  </a:cubicBezTo>
                  <a:cubicBezTo>
                    <a:pt x="1715357" y="2505441"/>
                    <a:pt x="1715357" y="2505441"/>
                    <a:pt x="1713118" y="2507674"/>
                  </a:cubicBezTo>
                  <a:cubicBezTo>
                    <a:pt x="1713118" y="2507674"/>
                    <a:pt x="1713118" y="2509906"/>
                    <a:pt x="1713118" y="2509906"/>
                  </a:cubicBezTo>
                  <a:cubicBezTo>
                    <a:pt x="1713118" y="2512138"/>
                    <a:pt x="1710878" y="2509906"/>
                    <a:pt x="1713118" y="2512138"/>
                  </a:cubicBezTo>
                  <a:cubicBezTo>
                    <a:pt x="1713118" y="2512138"/>
                    <a:pt x="1708639" y="2514370"/>
                    <a:pt x="1708639" y="2516603"/>
                  </a:cubicBezTo>
                  <a:cubicBezTo>
                    <a:pt x="1710878" y="2516603"/>
                    <a:pt x="1708639" y="2518835"/>
                    <a:pt x="1708639" y="2521067"/>
                  </a:cubicBezTo>
                  <a:cubicBezTo>
                    <a:pt x="1708639" y="2521067"/>
                    <a:pt x="1708639" y="2521067"/>
                    <a:pt x="1708639" y="2525532"/>
                  </a:cubicBezTo>
                  <a:cubicBezTo>
                    <a:pt x="1704159" y="2521067"/>
                    <a:pt x="1713118" y="2525532"/>
                    <a:pt x="1713118" y="2525532"/>
                  </a:cubicBezTo>
                  <a:cubicBezTo>
                    <a:pt x="1715358" y="2526648"/>
                    <a:pt x="1720957" y="2528880"/>
                    <a:pt x="1726276" y="2531112"/>
                  </a:cubicBezTo>
                  <a:lnTo>
                    <a:pt x="1730690" y="2533259"/>
                  </a:lnTo>
                  <a:lnTo>
                    <a:pt x="1718591" y="2530244"/>
                  </a:lnTo>
                  <a:lnTo>
                    <a:pt x="1717374" y="2529773"/>
                  </a:lnTo>
                  <a:lnTo>
                    <a:pt x="1712477" y="2527881"/>
                  </a:lnTo>
                  <a:lnTo>
                    <a:pt x="1710038" y="2526090"/>
                  </a:lnTo>
                  <a:cubicBezTo>
                    <a:pt x="1708079" y="2524974"/>
                    <a:pt x="1706399" y="2524416"/>
                    <a:pt x="1706399" y="2525532"/>
                  </a:cubicBezTo>
                  <a:lnTo>
                    <a:pt x="1712477" y="2527881"/>
                  </a:lnTo>
                  <a:lnTo>
                    <a:pt x="1715357" y="2529996"/>
                  </a:lnTo>
                  <a:cubicBezTo>
                    <a:pt x="1722076" y="2532229"/>
                    <a:pt x="1728795" y="2534461"/>
                    <a:pt x="1735514" y="2536693"/>
                  </a:cubicBezTo>
                  <a:lnTo>
                    <a:pt x="1737754" y="2536693"/>
                  </a:lnTo>
                  <a:lnTo>
                    <a:pt x="1739993" y="2536693"/>
                  </a:lnTo>
                  <a:lnTo>
                    <a:pt x="1745560" y="2538080"/>
                  </a:lnTo>
                  <a:lnTo>
                    <a:pt x="1742233" y="2538925"/>
                  </a:lnTo>
                  <a:cubicBezTo>
                    <a:pt x="1744472" y="2538925"/>
                    <a:pt x="1746712" y="2538925"/>
                    <a:pt x="1748952" y="2538925"/>
                  </a:cubicBezTo>
                  <a:lnTo>
                    <a:pt x="1745560" y="2538080"/>
                  </a:lnTo>
                  <a:lnTo>
                    <a:pt x="1752208" y="2536391"/>
                  </a:lnTo>
                  <a:lnTo>
                    <a:pt x="1739806" y="2516186"/>
                  </a:lnTo>
                  <a:lnTo>
                    <a:pt x="1747693" y="2490618"/>
                  </a:lnTo>
                  <a:close/>
                  <a:moveTo>
                    <a:pt x="2021170" y="2488326"/>
                  </a:moveTo>
                  <a:lnTo>
                    <a:pt x="2020994" y="2489919"/>
                  </a:lnTo>
                  <a:lnTo>
                    <a:pt x="2020403" y="2491873"/>
                  </a:lnTo>
                  <a:close/>
                  <a:moveTo>
                    <a:pt x="1520948" y="2484871"/>
                  </a:moveTo>
                  <a:lnTo>
                    <a:pt x="1523138" y="2487453"/>
                  </a:lnTo>
                  <a:cubicBezTo>
                    <a:pt x="1528698" y="2492467"/>
                    <a:pt x="1537038" y="2497480"/>
                    <a:pt x="1549269" y="2498594"/>
                  </a:cubicBezTo>
                  <a:lnTo>
                    <a:pt x="1547045" y="2498594"/>
                  </a:lnTo>
                  <a:cubicBezTo>
                    <a:pt x="1544821" y="2498594"/>
                    <a:pt x="1540374" y="2498594"/>
                    <a:pt x="1535926" y="2496366"/>
                  </a:cubicBezTo>
                  <a:lnTo>
                    <a:pt x="1538275" y="2497039"/>
                  </a:lnTo>
                  <a:lnTo>
                    <a:pt x="1535856" y="2496610"/>
                  </a:lnTo>
                  <a:cubicBezTo>
                    <a:pt x="1531895" y="2494904"/>
                    <a:pt x="1527864" y="2492327"/>
                    <a:pt x="1524250" y="2489403"/>
                  </a:cubicBezTo>
                  <a:close/>
                  <a:moveTo>
                    <a:pt x="2023777" y="2480717"/>
                  </a:moveTo>
                  <a:lnTo>
                    <a:pt x="2021841" y="2490301"/>
                  </a:lnTo>
                  <a:cubicBezTo>
                    <a:pt x="2021562" y="2491686"/>
                    <a:pt x="2021562" y="2491686"/>
                    <a:pt x="2021562" y="2491686"/>
                  </a:cubicBezTo>
                  <a:lnTo>
                    <a:pt x="2020423" y="2495071"/>
                  </a:lnTo>
                  <a:lnTo>
                    <a:pt x="2020994" y="2489919"/>
                  </a:lnTo>
                  <a:close/>
                  <a:moveTo>
                    <a:pt x="2023799" y="2480607"/>
                  </a:moveTo>
                  <a:lnTo>
                    <a:pt x="2023782" y="2480700"/>
                  </a:lnTo>
                  <a:lnTo>
                    <a:pt x="2023777" y="2480717"/>
                  </a:lnTo>
                  <a:close/>
                  <a:moveTo>
                    <a:pt x="2022880" y="2480423"/>
                  </a:moveTo>
                  <a:lnTo>
                    <a:pt x="2021170" y="2488326"/>
                  </a:lnTo>
                  <a:lnTo>
                    <a:pt x="2021841" y="2482269"/>
                  </a:lnTo>
                  <a:close/>
                  <a:moveTo>
                    <a:pt x="1447489" y="2477546"/>
                  </a:moveTo>
                  <a:lnTo>
                    <a:pt x="1442504" y="2487916"/>
                  </a:lnTo>
                  <a:cubicBezTo>
                    <a:pt x="1438047" y="2494584"/>
                    <a:pt x="1435819" y="2501253"/>
                    <a:pt x="1438047" y="2499030"/>
                  </a:cubicBezTo>
                  <a:cubicBezTo>
                    <a:pt x="1438047" y="2496807"/>
                    <a:pt x="1440276" y="2492361"/>
                    <a:pt x="1442504" y="2487916"/>
                  </a:cubicBezTo>
                  <a:lnTo>
                    <a:pt x="1430453" y="2523735"/>
                  </a:lnTo>
                  <a:lnTo>
                    <a:pt x="1435819" y="2501253"/>
                  </a:lnTo>
                  <a:cubicBezTo>
                    <a:pt x="1435819" y="2501253"/>
                    <a:pt x="1435819" y="2501253"/>
                    <a:pt x="1440276" y="2490139"/>
                  </a:cubicBezTo>
                  <a:close/>
                  <a:moveTo>
                    <a:pt x="2026252" y="2472531"/>
                  </a:moveTo>
                  <a:lnTo>
                    <a:pt x="2025012" y="2476633"/>
                  </a:lnTo>
                  <a:lnTo>
                    <a:pt x="2023799" y="2478789"/>
                  </a:lnTo>
                  <a:lnTo>
                    <a:pt x="2022880" y="2480423"/>
                  </a:lnTo>
                  <a:lnTo>
                    <a:pt x="2023799" y="2476176"/>
                  </a:lnTo>
                  <a:close/>
                  <a:moveTo>
                    <a:pt x="1618210" y="2469627"/>
                  </a:moveTo>
                  <a:lnTo>
                    <a:pt x="1614751" y="2473464"/>
                  </a:lnTo>
                  <a:lnTo>
                    <a:pt x="1615669" y="2471855"/>
                  </a:lnTo>
                  <a:close/>
                  <a:moveTo>
                    <a:pt x="2010352" y="2464814"/>
                  </a:moveTo>
                  <a:lnTo>
                    <a:pt x="2004185" y="2487810"/>
                  </a:lnTo>
                  <a:lnTo>
                    <a:pt x="2004982" y="2484069"/>
                  </a:lnTo>
                  <a:lnTo>
                    <a:pt x="2006342" y="2478658"/>
                  </a:lnTo>
                  <a:lnTo>
                    <a:pt x="2010298" y="2464891"/>
                  </a:lnTo>
                  <a:close/>
                  <a:moveTo>
                    <a:pt x="2010485" y="2464239"/>
                  </a:moveTo>
                  <a:lnTo>
                    <a:pt x="2010298" y="2464891"/>
                  </a:lnTo>
                  <a:lnTo>
                    <a:pt x="2008532" y="2467407"/>
                  </a:lnTo>
                  <a:lnTo>
                    <a:pt x="2008847" y="2465930"/>
                  </a:lnTo>
                  <a:close/>
                  <a:moveTo>
                    <a:pt x="2011164" y="2463538"/>
                  </a:moveTo>
                  <a:lnTo>
                    <a:pt x="2011113" y="2463729"/>
                  </a:lnTo>
                  <a:lnTo>
                    <a:pt x="2010352" y="2464814"/>
                  </a:lnTo>
                  <a:lnTo>
                    <a:pt x="2010514" y="2464209"/>
                  </a:lnTo>
                  <a:close/>
                  <a:moveTo>
                    <a:pt x="2010794" y="2463163"/>
                  </a:moveTo>
                  <a:lnTo>
                    <a:pt x="2010514" y="2464209"/>
                  </a:lnTo>
                  <a:lnTo>
                    <a:pt x="2010485" y="2464239"/>
                  </a:lnTo>
                  <a:close/>
                  <a:moveTo>
                    <a:pt x="1775100" y="2456375"/>
                  </a:moveTo>
                  <a:lnTo>
                    <a:pt x="1775216" y="2457188"/>
                  </a:lnTo>
                  <a:lnTo>
                    <a:pt x="1775264" y="2458460"/>
                  </a:lnTo>
                  <a:close/>
                  <a:moveTo>
                    <a:pt x="2018599" y="2455864"/>
                  </a:moveTo>
                  <a:lnTo>
                    <a:pt x="2014099" y="2462229"/>
                  </a:lnTo>
                  <a:cubicBezTo>
                    <a:pt x="2008151" y="2475200"/>
                    <a:pt x="2001890" y="2499688"/>
                    <a:pt x="2001890" y="2503008"/>
                  </a:cubicBezTo>
                  <a:cubicBezTo>
                    <a:pt x="2001890" y="2503008"/>
                    <a:pt x="2001890" y="2503008"/>
                    <a:pt x="2001890" y="2500794"/>
                  </a:cubicBezTo>
                  <a:lnTo>
                    <a:pt x="2001890" y="2498581"/>
                  </a:lnTo>
                  <a:lnTo>
                    <a:pt x="2011113" y="2463729"/>
                  </a:lnTo>
                  <a:lnTo>
                    <a:pt x="2011466" y="2463226"/>
                  </a:lnTo>
                  <a:close/>
                  <a:moveTo>
                    <a:pt x="1775159" y="2455706"/>
                  </a:moveTo>
                  <a:lnTo>
                    <a:pt x="1775169" y="2455960"/>
                  </a:lnTo>
                  <a:lnTo>
                    <a:pt x="1775100" y="2456375"/>
                  </a:lnTo>
                  <a:close/>
                  <a:moveTo>
                    <a:pt x="1637652" y="2454120"/>
                  </a:moveTo>
                  <a:cubicBezTo>
                    <a:pt x="1639880" y="2456328"/>
                    <a:pt x="1644337" y="2458536"/>
                    <a:pt x="1646565" y="2460743"/>
                  </a:cubicBezTo>
                  <a:lnTo>
                    <a:pt x="1642108" y="2458535"/>
                  </a:lnTo>
                  <a:lnTo>
                    <a:pt x="1639880" y="2456328"/>
                  </a:lnTo>
                  <a:cubicBezTo>
                    <a:pt x="1637652" y="2456328"/>
                    <a:pt x="1637652" y="2456328"/>
                    <a:pt x="1637652" y="2456328"/>
                  </a:cubicBezTo>
                  <a:cubicBezTo>
                    <a:pt x="1637652" y="2456328"/>
                    <a:pt x="1637652" y="2456328"/>
                    <a:pt x="1637652" y="2454120"/>
                  </a:cubicBezTo>
                  <a:close/>
                  <a:moveTo>
                    <a:pt x="1515364" y="2452795"/>
                  </a:moveTo>
                  <a:lnTo>
                    <a:pt x="1515779" y="2453954"/>
                  </a:lnTo>
                  <a:lnTo>
                    <a:pt x="1515779" y="2456162"/>
                  </a:lnTo>
                  <a:close/>
                  <a:moveTo>
                    <a:pt x="2021764" y="2452597"/>
                  </a:moveTo>
                  <a:lnTo>
                    <a:pt x="2018599" y="2455864"/>
                  </a:lnTo>
                  <a:lnTo>
                    <a:pt x="2019698" y="2454309"/>
                  </a:lnTo>
                  <a:close/>
                  <a:moveTo>
                    <a:pt x="1473759" y="2451282"/>
                  </a:moveTo>
                  <a:lnTo>
                    <a:pt x="1470064" y="2459856"/>
                  </a:lnTo>
                  <a:cubicBezTo>
                    <a:pt x="1463223" y="2478091"/>
                    <a:pt x="1457203" y="2500747"/>
                    <a:pt x="1458297" y="2522851"/>
                  </a:cubicBezTo>
                  <a:cubicBezTo>
                    <a:pt x="1458297" y="2547165"/>
                    <a:pt x="1486757" y="2544955"/>
                    <a:pt x="1491135" y="2522851"/>
                  </a:cubicBezTo>
                  <a:cubicBezTo>
                    <a:pt x="1491135" y="2522851"/>
                    <a:pt x="1491135" y="2522851"/>
                    <a:pt x="1493324" y="2520641"/>
                  </a:cubicBezTo>
                  <a:cubicBezTo>
                    <a:pt x="1493324" y="2516220"/>
                    <a:pt x="1493324" y="2514010"/>
                    <a:pt x="1493324" y="2511799"/>
                  </a:cubicBezTo>
                  <a:cubicBezTo>
                    <a:pt x="1495513" y="2505168"/>
                    <a:pt x="1495513" y="2500747"/>
                    <a:pt x="1495513" y="2494116"/>
                  </a:cubicBezTo>
                  <a:cubicBezTo>
                    <a:pt x="1495513" y="2491906"/>
                    <a:pt x="1493324" y="2491906"/>
                    <a:pt x="1493324" y="2487485"/>
                  </a:cubicBezTo>
                  <a:cubicBezTo>
                    <a:pt x="1493324" y="2487485"/>
                    <a:pt x="1493324" y="2478644"/>
                    <a:pt x="1493324" y="2474223"/>
                  </a:cubicBezTo>
                  <a:cubicBezTo>
                    <a:pt x="1493324" y="2474223"/>
                    <a:pt x="1493324" y="2474223"/>
                    <a:pt x="1491135" y="2474223"/>
                  </a:cubicBezTo>
                  <a:cubicBezTo>
                    <a:pt x="1491135" y="2474223"/>
                    <a:pt x="1493324" y="2472013"/>
                    <a:pt x="1491135" y="2472013"/>
                  </a:cubicBezTo>
                  <a:cubicBezTo>
                    <a:pt x="1491135" y="2472013"/>
                    <a:pt x="1491135" y="2472013"/>
                    <a:pt x="1491135" y="2467592"/>
                  </a:cubicBezTo>
                  <a:lnTo>
                    <a:pt x="1491135" y="2460120"/>
                  </a:lnTo>
                  <a:lnTo>
                    <a:pt x="1480454" y="2456715"/>
                  </a:lnTo>
                  <a:close/>
                  <a:moveTo>
                    <a:pt x="2022507" y="2447497"/>
                  </a:moveTo>
                  <a:lnTo>
                    <a:pt x="2011466" y="2463226"/>
                  </a:lnTo>
                  <a:lnTo>
                    <a:pt x="2011164" y="2463538"/>
                  </a:lnTo>
                  <a:lnTo>
                    <a:pt x="2011784" y="2461195"/>
                  </a:lnTo>
                  <a:lnTo>
                    <a:pt x="2013020" y="2456523"/>
                  </a:lnTo>
                  <a:cubicBezTo>
                    <a:pt x="2015246" y="2454309"/>
                    <a:pt x="2018029" y="2450989"/>
                    <a:pt x="2021089" y="2448222"/>
                  </a:cubicBezTo>
                  <a:close/>
                  <a:moveTo>
                    <a:pt x="1775934" y="2446994"/>
                  </a:moveTo>
                  <a:lnTo>
                    <a:pt x="1775159" y="2455706"/>
                  </a:lnTo>
                  <a:lnTo>
                    <a:pt x="1775100" y="2454147"/>
                  </a:lnTo>
                  <a:close/>
                  <a:moveTo>
                    <a:pt x="1476487" y="2444951"/>
                  </a:moveTo>
                  <a:lnTo>
                    <a:pt x="1474447" y="2449685"/>
                  </a:lnTo>
                  <a:lnTo>
                    <a:pt x="1480376" y="2454147"/>
                  </a:lnTo>
                  <a:lnTo>
                    <a:pt x="1473920" y="2450908"/>
                  </a:lnTo>
                  <a:lnTo>
                    <a:pt x="1488147" y="2458047"/>
                  </a:lnTo>
                  <a:lnTo>
                    <a:pt x="1491135" y="2458946"/>
                  </a:lnTo>
                  <a:lnTo>
                    <a:pt x="1491135" y="2454147"/>
                  </a:lnTo>
                  <a:lnTo>
                    <a:pt x="1489257" y="2454147"/>
                  </a:lnTo>
                  <a:cubicBezTo>
                    <a:pt x="1484817" y="2451919"/>
                    <a:pt x="1482596" y="2451919"/>
                    <a:pt x="1478155" y="2447462"/>
                  </a:cubicBezTo>
                  <a:close/>
                  <a:moveTo>
                    <a:pt x="1776309" y="2443770"/>
                  </a:moveTo>
                  <a:lnTo>
                    <a:pt x="1775934" y="2446994"/>
                  </a:lnTo>
                  <a:lnTo>
                    <a:pt x="1776214" y="2443842"/>
                  </a:lnTo>
                  <a:close/>
                  <a:moveTo>
                    <a:pt x="1777328" y="2443006"/>
                  </a:moveTo>
                  <a:lnTo>
                    <a:pt x="1777328" y="2451919"/>
                  </a:lnTo>
                  <a:cubicBezTo>
                    <a:pt x="1777328" y="2456375"/>
                    <a:pt x="1777328" y="2463060"/>
                    <a:pt x="1777328" y="2471973"/>
                  </a:cubicBezTo>
                  <a:lnTo>
                    <a:pt x="1775216" y="2457188"/>
                  </a:lnTo>
                  <a:lnTo>
                    <a:pt x="1775169" y="2455960"/>
                  </a:lnTo>
                  <a:close/>
                  <a:moveTo>
                    <a:pt x="1799333" y="2439046"/>
                  </a:moveTo>
                  <a:lnTo>
                    <a:pt x="1798625" y="2442851"/>
                  </a:lnTo>
                  <a:lnTo>
                    <a:pt x="1797958" y="2444871"/>
                  </a:lnTo>
                  <a:cubicBezTo>
                    <a:pt x="1797683" y="2445703"/>
                    <a:pt x="1797683" y="2445703"/>
                    <a:pt x="1797683" y="2445703"/>
                  </a:cubicBezTo>
                  <a:close/>
                  <a:moveTo>
                    <a:pt x="1462642" y="2438610"/>
                  </a:moveTo>
                  <a:lnTo>
                    <a:pt x="1462329" y="2438924"/>
                  </a:lnTo>
                  <a:lnTo>
                    <a:pt x="1461528" y="2439137"/>
                  </a:lnTo>
                  <a:lnTo>
                    <a:pt x="1464307" y="2442390"/>
                  </a:lnTo>
                  <a:lnTo>
                    <a:pt x="1464415" y="2442167"/>
                  </a:lnTo>
                  <a:close/>
                  <a:moveTo>
                    <a:pt x="1462916" y="2438335"/>
                  </a:moveTo>
                  <a:lnTo>
                    <a:pt x="1462699" y="2438553"/>
                  </a:lnTo>
                  <a:lnTo>
                    <a:pt x="1465016" y="2440923"/>
                  </a:lnTo>
                  <a:lnTo>
                    <a:pt x="1465084" y="2440783"/>
                  </a:lnTo>
                  <a:close/>
                  <a:moveTo>
                    <a:pt x="1445931" y="2436908"/>
                  </a:moveTo>
                  <a:lnTo>
                    <a:pt x="1449606" y="2439390"/>
                  </a:lnTo>
                  <a:lnTo>
                    <a:pt x="1448094" y="2438646"/>
                  </a:lnTo>
                  <a:close/>
                  <a:moveTo>
                    <a:pt x="1780263" y="2435284"/>
                  </a:moveTo>
                  <a:lnTo>
                    <a:pt x="1779556" y="2443006"/>
                  </a:lnTo>
                  <a:cubicBezTo>
                    <a:pt x="1779556" y="2443006"/>
                    <a:pt x="1779556" y="2443006"/>
                    <a:pt x="1779556" y="2442171"/>
                  </a:cubicBezTo>
                  <a:lnTo>
                    <a:pt x="1779556" y="2438549"/>
                  </a:lnTo>
                  <a:close/>
                  <a:moveTo>
                    <a:pt x="2049296" y="2434041"/>
                  </a:moveTo>
                  <a:cubicBezTo>
                    <a:pt x="2070060" y="2434248"/>
                    <a:pt x="2089259" y="2448775"/>
                    <a:pt x="2090929" y="2472018"/>
                  </a:cubicBezTo>
                  <a:cubicBezTo>
                    <a:pt x="2090929" y="2472018"/>
                    <a:pt x="2090929" y="2472018"/>
                    <a:pt x="2090929" y="2476445"/>
                  </a:cubicBezTo>
                  <a:cubicBezTo>
                    <a:pt x="2093155" y="2480872"/>
                    <a:pt x="2093155" y="2483086"/>
                    <a:pt x="2093155" y="2487513"/>
                  </a:cubicBezTo>
                  <a:cubicBezTo>
                    <a:pt x="2093155" y="2494154"/>
                    <a:pt x="2090929" y="2503008"/>
                    <a:pt x="2088703" y="2507435"/>
                  </a:cubicBezTo>
                  <a:cubicBezTo>
                    <a:pt x="2088703" y="2511862"/>
                    <a:pt x="2088703" y="2514076"/>
                    <a:pt x="2086477" y="2518503"/>
                  </a:cubicBezTo>
                  <a:cubicBezTo>
                    <a:pt x="2088703" y="2518503"/>
                    <a:pt x="2084251" y="2529571"/>
                    <a:pt x="2079799" y="2533998"/>
                  </a:cubicBezTo>
                  <a:cubicBezTo>
                    <a:pt x="2079799" y="2533998"/>
                    <a:pt x="2082025" y="2533998"/>
                    <a:pt x="2082025" y="2536212"/>
                  </a:cubicBezTo>
                  <a:cubicBezTo>
                    <a:pt x="2079799" y="2536212"/>
                    <a:pt x="2079799" y="2538426"/>
                    <a:pt x="2079799" y="2538426"/>
                  </a:cubicBezTo>
                  <a:cubicBezTo>
                    <a:pt x="2077573" y="2540639"/>
                    <a:pt x="2077573" y="2542853"/>
                    <a:pt x="2075347" y="2542853"/>
                  </a:cubicBezTo>
                  <a:cubicBezTo>
                    <a:pt x="2070895" y="2549493"/>
                    <a:pt x="2064217" y="2556134"/>
                    <a:pt x="2057539" y="2558348"/>
                  </a:cubicBezTo>
                  <a:cubicBezTo>
                    <a:pt x="2057539" y="2558348"/>
                    <a:pt x="2055313" y="2558348"/>
                    <a:pt x="2055313" y="2558348"/>
                  </a:cubicBezTo>
                  <a:cubicBezTo>
                    <a:pt x="2057539" y="2558348"/>
                    <a:pt x="2055313" y="2558348"/>
                    <a:pt x="2053087" y="2558348"/>
                  </a:cubicBezTo>
                  <a:cubicBezTo>
                    <a:pt x="2053087" y="2558348"/>
                    <a:pt x="2055313" y="2556134"/>
                    <a:pt x="2053087" y="2556134"/>
                  </a:cubicBezTo>
                  <a:cubicBezTo>
                    <a:pt x="2050861" y="2556134"/>
                    <a:pt x="2046410" y="2558348"/>
                    <a:pt x="2046410" y="2558348"/>
                  </a:cubicBezTo>
                  <a:cubicBezTo>
                    <a:pt x="2044184" y="2558348"/>
                    <a:pt x="2048636" y="2553921"/>
                    <a:pt x="2048636" y="2553921"/>
                  </a:cubicBezTo>
                  <a:cubicBezTo>
                    <a:pt x="2048636" y="2553921"/>
                    <a:pt x="2048636" y="2553921"/>
                    <a:pt x="2048636" y="2551707"/>
                  </a:cubicBezTo>
                  <a:cubicBezTo>
                    <a:pt x="2048636" y="2551707"/>
                    <a:pt x="2048636" y="2551707"/>
                    <a:pt x="2050861" y="2549493"/>
                  </a:cubicBezTo>
                  <a:cubicBezTo>
                    <a:pt x="2053087" y="2549493"/>
                    <a:pt x="2053087" y="2547280"/>
                    <a:pt x="2055313" y="2545066"/>
                  </a:cubicBezTo>
                  <a:cubicBezTo>
                    <a:pt x="2057539" y="2545066"/>
                    <a:pt x="2059765" y="2542853"/>
                    <a:pt x="2061991" y="2540639"/>
                  </a:cubicBezTo>
                  <a:cubicBezTo>
                    <a:pt x="2061991" y="2542853"/>
                    <a:pt x="2061991" y="2542853"/>
                    <a:pt x="2064217" y="2540639"/>
                  </a:cubicBezTo>
                  <a:cubicBezTo>
                    <a:pt x="2064217" y="2540639"/>
                    <a:pt x="2064217" y="2540639"/>
                    <a:pt x="2066443" y="2540639"/>
                  </a:cubicBezTo>
                  <a:cubicBezTo>
                    <a:pt x="2066443" y="2538426"/>
                    <a:pt x="2068669" y="2536212"/>
                    <a:pt x="2068669" y="2536212"/>
                  </a:cubicBezTo>
                  <a:cubicBezTo>
                    <a:pt x="2068669" y="2536212"/>
                    <a:pt x="2070895" y="2533998"/>
                    <a:pt x="2070895" y="2531785"/>
                  </a:cubicBezTo>
                  <a:cubicBezTo>
                    <a:pt x="2075347" y="2527358"/>
                    <a:pt x="2077573" y="2525144"/>
                    <a:pt x="2079799" y="2516290"/>
                  </a:cubicBezTo>
                  <a:cubicBezTo>
                    <a:pt x="2084251" y="2509649"/>
                    <a:pt x="2086477" y="2500794"/>
                    <a:pt x="2086477" y="2494154"/>
                  </a:cubicBezTo>
                  <a:cubicBezTo>
                    <a:pt x="2088703" y="2487513"/>
                    <a:pt x="2088703" y="2480872"/>
                    <a:pt x="2086477" y="2474231"/>
                  </a:cubicBezTo>
                  <a:cubicBezTo>
                    <a:pt x="2086477" y="2474231"/>
                    <a:pt x="2084251" y="2463163"/>
                    <a:pt x="2084251" y="2463163"/>
                  </a:cubicBezTo>
                  <a:cubicBezTo>
                    <a:pt x="2079799" y="2456523"/>
                    <a:pt x="2079799" y="2456523"/>
                    <a:pt x="2075347" y="2449882"/>
                  </a:cubicBezTo>
                  <a:cubicBezTo>
                    <a:pt x="2070895" y="2447668"/>
                    <a:pt x="2070895" y="2447668"/>
                    <a:pt x="2066443" y="2445455"/>
                  </a:cubicBezTo>
                  <a:cubicBezTo>
                    <a:pt x="2066443" y="2443241"/>
                    <a:pt x="2064217" y="2443241"/>
                    <a:pt x="2064217" y="2443241"/>
                  </a:cubicBezTo>
                  <a:cubicBezTo>
                    <a:pt x="2059765" y="2441027"/>
                    <a:pt x="2059765" y="2441027"/>
                    <a:pt x="2059765" y="2443241"/>
                  </a:cubicBezTo>
                  <a:cubicBezTo>
                    <a:pt x="2057539" y="2443241"/>
                    <a:pt x="2053087" y="2438814"/>
                    <a:pt x="2050861" y="2438814"/>
                  </a:cubicBezTo>
                  <a:cubicBezTo>
                    <a:pt x="2046410" y="2441027"/>
                    <a:pt x="2041958" y="2438814"/>
                    <a:pt x="2039732" y="2441027"/>
                  </a:cubicBezTo>
                  <a:cubicBezTo>
                    <a:pt x="2037506" y="2441027"/>
                    <a:pt x="2037506" y="2441027"/>
                    <a:pt x="2037506" y="2441027"/>
                  </a:cubicBezTo>
                  <a:cubicBezTo>
                    <a:pt x="2035280" y="2443241"/>
                    <a:pt x="2033054" y="2443241"/>
                    <a:pt x="2033054" y="2443241"/>
                  </a:cubicBezTo>
                  <a:lnTo>
                    <a:pt x="2021764" y="2452597"/>
                  </a:lnTo>
                  <a:lnTo>
                    <a:pt x="2030828" y="2443241"/>
                  </a:lnTo>
                  <a:lnTo>
                    <a:pt x="2022507" y="2447497"/>
                  </a:lnTo>
                  <a:lnTo>
                    <a:pt x="2028602" y="2438814"/>
                  </a:lnTo>
                  <a:cubicBezTo>
                    <a:pt x="2035280" y="2435493"/>
                    <a:pt x="2042375" y="2433972"/>
                    <a:pt x="2049296" y="2434041"/>
                  </a:cubicBezTo>
                  <a:close/>
                  <a:moveTo>
                    <a:pt x="1387188" y="2432408"/>
                  </a:moveTo>
                  <a:lnTo>
                    <a:pt x="1411196" y="2441150"/>
                  </a:lnTo>
                  <a:cubicBezTo>
                    <a:pt x="1411196" y="2441150"/>
                    <a:pt x="1411196" y="2441150"/>
                    <a:pt x="1404526" y="2438924"/>
                  </a:cubicBezTo>
                  <a:cubicBezTo>
                    <a:pt x="1402303" y="2438924"/>
                    <a:pt x="1400080" y="2438924"/>
                    <a:pt x="1397857" y="2436698"/>
                  </a:cubicBezTo>
                  <a:lnTo>
                    <a:pt x="1387206" y="2432432"/>
                  </a:lnTo>
                  <a:close/>
                  <a:moveTo>
                    <a:pt x="1586677" y="2427589"/>
                  </a:moveTo>
                  <a:lnTo>
                    <a:pt x="1586953" y="2427589"/>
                  </a:lnTo>
                  <a:lnTo>
                    <a:pt x="1586614" y="2428593"/>
                  </a:lnTo>
                  <a:close/>
                  <a:moveTo>
                    <a:pt x="1509117" y="2427463"/>
                  </a:moveTo>
                  <a:lnTo>
                    <a:pt x="1509953" y="2430002"/>
                  </a:lnTo>
                  <a:lnTo>
                    <a:pt x="1510827" y="2430863"/>
                  </a:lnTo>
                  <a:close/>
                  <a:moveTo>
                    <a:pt x="1451510" y="2427408"/>
                  </a:moveTo>
                  <a:lnTo>
                    <a:pt x="1460411" y="2437829"/>
                  </a:lnTo>
                  <a:lnTo>
                    <a:pt x="1461577" y="2437510"/>
                  </a:lnTo>
                  <a:lnTo>
                    <a:pt x="1458171" y="2434093"/>
                  </a:lnTo>
                  <a:cubicBezTo>
                    <a:pt x="1455951" y="2431865"/>
                    <a:pt x="1453730" y="2429636"/>
                    <a:pt x="1451510" y="2427408"/>
                  </a:cubicBezTo>
                  <a:close/>
                  <a:moveTo>
                    <a:pt x="1782189" y="2426385"/>
                  </a:moveTo>
                  <a:lnTo>
                    <a:pt x="1780263" y="2435284"/>
                  </a:lnTo>
                  <a:lnTo>
                    <a:pt x="1780496" y="2432735"/>
                  </a:lnTo>
                  <a:close/>
                  <a:moveTo>
                    <a:pt x="1782104" y="2425496"/>
                  </a:moveTo>
                  <a:lnTo>
                    <a:pt x="1781785" y="2427408"/>
                  </a:lnTo>
                  <a:cubicBezTo>
                    <a:pt x="1779556" y="2436321"/>
                    <a:pt x="1779556" y="2436321"/>
                    <a:pt x="1779556" y="2436321"/>
                  </a:cubicBezTo>
                  <a:close/>
                  <a:moveTo>
                    <a:pt x="1378247" y="2425415"/>
                  </a:moveTo>
                  <a:lnTo>
                    <a:pt x="1383653" y="2430505"/>
                  </a:lnTo>
                  <a:lnTo>
                    <a:pt x="1382294" y="2430020"/>
                  </a:lnTo>
                  <a:close/>
                  <a:moveTo>
                    <a:pt x="1486246" y="2424395"/>
                  </a:moveTo>
                  <a:lnTo>
                    <a:pt x="1486120" y="2424645"/>
                  </a:lnTo>
                  <a:lnTo>
                    <a:pt x="1486881" y="2425020"/>
                  </a:lnTo>
                  <a:close/>
                  <a:moveTo>
                    <a:pt x="1449290" y="2422524"/>
                  </a:moveTo>
                  <a:lnTo>
                    <a:pt x="1449529" y="2423222"/>
                  </a:lnTo>
                  <a:lnTo>
                    <a:pt x="1449290" y="2422952"/>
                  </a:lnTo>
                  <a:close/>
                  <a:moveTo>
                    <a:pt x="1548919" y="2416543"/>
                  </a:moveTo>
                  <a:cubicBezTo>
                    <a:pt x="1548919" y="2416543"/>
                    <a:pt x="1548919" y="2416543"/>
                    <a:pt x="1553393" y="2416543"/>
                  </a:cubicBezTo>
                  <a:cubicBezTo>
                    <a:pt x="1553393" y="2416543"/>
                    <a:pt x="1553393" y="2416543"/>
                    <a:pt x="1560105" y="2418752"/>
                  </a:cubicBezTo>
                  <a:cubicBezTo>
                    <a:pt x="1560105" y="2418752"/>
                    <a:pt x="1560105" y="2418752"/>
                    <a:pt x="1569054" y="2420961"/>
                  </a:cubicBezTo>
                  <a:cubicBezTo>
                    <a:pt x="1569054" y="2420961"/>
                    <a:pt x="1569054" y="2420961"/>
                    <a:pt x="1548919" y="2416543"/>
                  </a:cubicBezTo>
                  <a:close/>
                  <a:moveTo>
                    <a:pt x="1544444" y="2416543"/>
                  </a:moveTo>
                  <a:cubicBezTo>
                    <a:pt x="1544444" y="2416543"/>
                    <a:pt x="1544444" y="2416543"/>
                    <a:pt x="1546682" y="2416543"/>
                  </a:cubicBezTo>
                  <a:cubicBezTo>
                    <a:pt x="1546682" y="2416543"/>
                    <a:pt x="1546682" y="2416543"/>
                    <a:pt x="1548919" y="2416543"/>
                  </a:cubicBezTo>
                  <a:cubicBezTo>
                    <a:pt x="1560105" y="2418752"/>
                    <a:pt x="1573529" y="2420961"/>
                    <a:pt x="1584715" y="2427589"/>
                  </a:cubicBezTo>
                  <a:cubicBezTo>
                    <a:pt x="1586953" y="2432008"/>
                    <a:pt x="1584715" y="2427589"/>
                    <a:pt x="1584715" y="2429798"/>
                  </a:cubicBezTo>
                  <a:cubicBezTo>
                    <a:pt x="1580241" y="2427589"/>
                    <a:pt x="1578003" y="2427589"/>
                    <a:pt x="1575766" y="2425380"/>
                  </a:cubicBezTo>
                  <a:cubicBezTo>
                    <a:pt x="1571292" y="2423171"/>
                    <a:pt x="1548919" y="2416543"/>
                    <a:pt x="1544444" y="2416543"/>
                  </a:cubicBezTo>
                  <a:close/>
                  <a:moveTo>
                    <a:pt x="1471592" y="2416382"/>
                  </a:moveTo>
                  <a:lnTo>
                    <a:pt x="1471494" y="2420723"/>
                  </a:lnTo>
                  <a:cubicBezTo>
                    <a:pt x="1471494" y="2420723"/>
                    <a:pt x="1471494" y="2420723"/>
                    <a:pt x="1471494" y="2422952"/>
                  </a:cubicBezTo>
                  <a:cubicBezTo>
                    <a:pt x="1471494" y="2422952"/>
                    <a:pt x="1471494" y="2422952"/>
                    <a:pt x="1473714" y="2427408"/>
                  </a:cubicBezTo>
                  <a:lnTo>
                    <a:pt x="1477807" y="2437675"/>
                  </a:lnTo>
                  <a:lnTo>
                    <a:pt x="1478000" y="2437200"/>
                  </a:lnTo>
                  <a:lnTo>
                    <a:pt x="1483766" y="2425192"/>
                  </a:lnTo>
                  <a:lnTo>
                    <a:pt x="1480126" y="2422802"/>
                  </a:lnTo>
                  <a:cubicBezTo>
                    <a:pt x="1480126" y="2422802"/>
                    <a:pt x="1480126" y="2422802"/>
                    <a:pt x="1482377" y="2422802"/>
                  </a:cubicBezTo>
                  <a:lnTo>
                    <a:pt x="1484429" y="2423812"/>
                  </a:lnTo>
                  <a:lnTo>
                    <a:pt x="1484646" y="2423361"/>
                  </a:lnTo>
                  <a:lnTo>
                    <a:pt x="1482377" y="2422802"/>
                  </a:lnTo>
                  <a:cubicBezTo>
                    <a:pt x="1482377" y="2422802"/>
                    <a:pt x="1482377" y="2422802"/>
                    <a:pt x="1484629" y="2422802"/>
                  </a:cubicBezTo>
                  <a:lnTo>
                    <a:pt x="1484822" y="2422993"/>
                  </a:lnTo>
                  <a:lnTo>
                    <a:pt x="1485182" y="2422244"/>
                  </a:lnTo>
                  <a:lnTo>
                    <a:pt x="1480126" y="2420585"/>
                  </a:lnTo>
                  <a:close/>
                  <a:moveTo>
                    <a:pt x="1431402" y="2414529"/>
                  </a:moveTo>
                  <a:lnTo>
                    <a:pt x="1436327" y="2422845"/>
                  </a:lnTo>
                  <a:lnTo>
                    <a:pt x="1436510" y="2423399"/>
                  </a:lnTo>
                  <a:lnTo>
                    <a:pt x="1433590" y="2418962"/>
                  </a:lnTo>
                  <a:close/>
                  <a:moveTo>
                    <a:pt x="1373402" y="2414438"/>
                  </a:moveTo>
                  <a:cubicBezTo>
                    <a:pt x="1375625" y="2416664"/>
                    <a:pt x="1377848" y="2421116"/>
                    <a:pt x="1382294" y="2423342"/>
                  </a:cubicBezTo>
                  <a:cubicBezTo>
                    <a:pt x="1382294" y="2430020"/>
                    <a:pt x="1411196" y="2441150"/>
                    <a:pt x="1415642" y="2441150"/>
                  </a:cubicBezTo>
                  <a:lnTo>
                    <a:pt x="1413419" y="2441150"/>
                  </a:lnTo>
                  <a:lnTo>
                    <a:pt x="1386512" y="2431528"/>
                  </a:lnTo>
                  <a:close/>
                  <a:moveTo>
                    <a:pt x="1391159" y="2412196"/>
                  </a:moveTo>
                  <a:lnTo>
                    <a:pt x="1393635" y="2413360"/>
                  </a:lnTo>
                  <a:lnTo>
                    <a:pt x="1397878" y="2416619"/>
                  </a:lnTo>
                  <a:cubicBezTo>
                    <a:pt x="1404597" y="2418830"/>
                    <a:pt x="1411315" y="2421042"/>
                    <a:pt x="1418034" y="2423253"/>
                  </a:cubicBezTo>
                  <a:cubicBezTo>
                    <a:pt x="1418034" y="2423253"/>
                    <a:pt x="1418034" y="2423253"/>
                    <a:pt x="1413555" y="2421042"/>
                  </a:cubicBezTo>
                  <a:cubicBezTo>
                    <a:pt x="1413555" y="2421042"/>
                    <a:pt x="1413555" y="2421042"/>
                    <a:pt x="1409076" y="2418830"/>
                  </a:cubicBezTo>
                  <a:cubicBezTo>
                    <a:pt x="1409076" y="2418830"/>
                    <a:pt x="1409076" y="2418830"/>
                    <a:pt x="1402357" y="2416619"/>
                  </a:cubicBezTo>
                  <a:cubicBezTo>
                    <a:pt x="1406836" y="2418830"/>
                    <a:pt x="1411315" y="2421042"/>
                    <a:pt x="1418034" y="2423253"/>
                  </a:cubicBezTo>
                  <a:cubicBezTo>
                    <a:pt x="1413555" y="2422148"/>
                    <a:pt x="1407956" y="2419936"/>
                    <a:pt x="1402917" y="2417724"/>
                  </a:cubicBezTo>
                  <a:lnTo>
                    <a:pt x="1393635" y="2413360"/>
                  </a:lnTo>
                  <a:lnTo>
                    <a:pt x="1392839" y="2412749"/>
                  </a:lnTo>
                  <a:cubicBezTo>
                    <a:pt x="1391159" y="2411643"/>
                    <a:pt x="1390039" y="2411090"/>
                    <a:pt x="1391159" y="2412196"/>
                  </a:cubicBezTo>
                  <a:close/>
                  <a:moveTo>
                    <a:pt x="1498668" y="2411664"/>
                  </a:moveTo>
                  <a:lnTo>
                    <a:pt x="1503029" y="2415357"/>
                  </a:lnTo>
                  <a:lnTo>
                    <a:pt x="1504676" y="2418633"/>
                  </a:lnTo>
                  <a:close/>
                  <a:moveTo>
                    <a:pt x="1805336" y="2411139"/>
                  </a:moveTo>
                  <a:lnTo>
                    <a:pt x="1803985" y="2414013"/>
                  </a:lnTo>
                  <a:lnTo>
                    <a:pt x="1804282" y="2412415"/>
                  </a:lnTo>
                  <a:close/>
                  <a:moveTo>
                    <a:pt x="1219800" y="2407430"/>
                  </a:moveTo>
                  <a:lnTo>
                    <a:pt x="1218451" y="2410165"/>
                  </a:lnTo>
                  <a:cubicBezTo>
                    <a:pt x="1216250" y="2410165"/>
                    <a:pt x="1222854" y="2412396"/>
                    <a:pt x="1214049" y="2412396"/>
                  </a:cubicBezTo>
                  <a:close/>
                  <a:moveTo>
                    <a:pt x="1787097" y="2403704"/>
                  </a:moveTo>
                  <a:lnTo>
                    <a:pt x="1785567" y="2410774"/>
                  </a:lnTo>
                  <a:lnTo>
                    <a:pt x="1782104" y="2425496"/>
                  </a:lnTo>
                  <a:lnTo>
                    <a:pt x="1784013" y="2414039"/>
                  </a:lnTo>
                  <a:lnTo>
                    <a:pt x="1786779" y="2404357"/>
                  </a:lnTo>
                  <a:close/>
                  <a:moveTo>
                    <a:pt x="1220942" y="2402907"/>
                  </a:moveTo>
                  <a:lnTo>
                    <a:pt x="1221031" y="2403415"/>
                  </a:lnTo>
                  <a:lnTo>
                    <a:pt x="1222417" y="2404006"/>
                  </a:lnTo>
                  <a:cubicBezTo>
                    <a:pt x="1224364" y="2404836"/>
                    <a:pt x="1228257" y="2406496"/>
                    <a:pt x="1236043" y="2409817"/>
                  </a:cubicBezTo>
                  <a:lnTo>
                    <a:pt x="1228097" y="2406654"/>
                  </a:lnTo>
                  <a:lnTo>
                    <a:pt x="1221047" y="2403509"/>
                  </a:lnTo>
                  <a:lnTo>
                    <a:pt x="1221111" y="2403873"/>
                  </a:lnTo>
                  <a:lnTo>
                    <a:pt x="1228097" y="2406654"/>
                  </a:lnTo>
                  <a:lnTo>
                    <a:pt x="1264963" y="2423098"/>
                  </a:lnTo>
                  <a:cubicBezTo>
                    <a:pt x="1260514" y="2420885"/>
                    <a:pt x="1249391" y="2414244"/>
                    <a:pt x="1242717" y="2412030"/>
                  </a:cubicBezTo>
                  <a:close/>
                  <a:moveTo>
                    <a:pt x="1787883" y="2400932"/>
                  </a:moveTo>
                  <a:lnTo>
                    <a:pt x="1787355" y="2403176"/>
                  </a:lnTo>
                  <a:lnTo>
                    <a:pt x="1787097" y="2403704"/>
                  </a:lnTo>
                  <a:lnTo>
                    <a:pt x="1787510" y="2401800"/>
                  </a:lnTo>
                  <a:lnTo>
                    <a:pt x="1787694" y="2401155"/>
                  </a:lnTo>
                  <a:close/>
                  <a:moveTo>
                    <a:pt x="1214180" y="2400446"/>
                  </a:moveTo>
                  <a:lnTo>
                    <a:pt x="1214076" y="2401073"/>
                  </a:lnTo>
                  <a:lnTo>
                    <a:pt x="1220652" y="2403691"/>
                  </a:lnTo>
                  <a:lnTo>
                    <a:pt x="1220652" y="2403333"/>
                  </a:lnTo>
                  <a:close/>
                  <a:moveTo>
                    <a:pt x="1214240" y="2400076"/>
                  </a:moveTo>
                  <a:lnTo>
                    <a:pt x="1214237" y="2400098"/>
                  </a:lnTo>
                  <a:lnTo>
                    <a:pt x="1214539" y="2400225"/>
                  </a:lnTo>
                  <a:lnTo>
                    <a:pt x="1220471" y="2403176"/>
                  </a:lnTo>
                  <a:lnTo>
                    <a:pt x="1220652" y="2403253"/>
                  </a:lnTo>
                  <a:lnTo>
                    <a:pt x="1220652" y="2402786"/>
                  </a:lnTo>
                  <a:lnTo>
                    <a:pt x="1214539" y="2400225"/>
                  </a:lnTo>
                  <a:close/>
                  <a:moveTo>
                    <a:pt x="1465095" y="2398949"/>
                  </a:moveTo>
                  <a:lnTo>
                    <a:pt x="1464833" y="2402897"/>
                  </a:lnTo>
                  <a:lnTo>
                    <a:pt x="1464317" y="2403415"/>
                  </a:lnTo>
                  <a:lnTo>
                    <a:pt x="1464317" y="2404891"/>
                  </a:lnTo>
                  <a:lnTo>
                    <a:pt x="1464239" y="2403493"/>
                  </a:lnTo>
                  <a:lnTo>
                    <a:pt x="1462612" y="2405126"/>
                  </a:lnTo>
                  <a:cubicBezTo>
                    <a:pt x="1462612" y="2405126"/>
                    <a:pt x="1458171" y="2402897"/>
                    <a:pt x="1455951" y="2405126"/>
                  </a:cubicBezTo>
                  <a:cubicBezTo>
                    <a:pt x="1455951" y="2405126"/>
                    <a:pt x="1455951" y="2405126"/>
                    <a:pt x="1451510" y="2407354"/>
                  </a:cubicBezTo>
                  <a:cubicBezTo>
                    <a:pt x="1451510" y="2407354"/>
                    <a:pt x="1451510" y="2407354"/>
                    <a:pt x="1449290" y="2409582"/>
                  </a:cubicBezTo>
                  <a:lnTo>
                    <a:pt x="1449290" y="2419754"/>
                  </a:lnTo>
                  <a:lnTo>
                    <a:pt x="1450875" y="2419128"/>
                  </a:lnTo>
                  <a:lnTo>
                    <a:pt x="1449290" y="2409582"/>
                  </a:lnTo>
                  <a:cubicBezTo>
                    <a:pt x="1449290" y="2414039"/>
                    <a:pt x="1449290" y="2416267"/>
                    <a:pt x="1451510" y="2418495"/>
                  </a:cubicBezTo>
                  <a:cubicBezTo>
                    <a:pt x="1450400" y="2420724"/>
                    <a:pt x="1454286" y="2426851"/>
                    <a:pt x="1458727" y="2432700"/>
                  </a:cubicBezTo>
                  <a:lnTo>
                    <a:pt x="1462551" y="2437244"/>
                  </a:lnTo>
                  <a:lnTo>
                    <a:pt x="1464552" y="2436698"/>
                  </a:lnTo>
                  <a:lnTo>
                    <a:pt x="1463216" y="2438035"/>
                  </a:lnTo>
                  <a:lnTo>
                    <a:pt x="1465246" y="2440448"/>
                  </a:lnTo>
                  <a:lnTo>
                    <a:pt x="1467015" y="2436790"/>
                  </a:lnTo>
                  <a:lnTo>
                    <a:pt x="1467015" y="2441236"/>
                  </a:lnTo>
                  <a:lnTo>
                    <a:pt x="1466598" y="2442054"/>
                  </a:lnTo>
                  <a:lnTo>
                    <a:pt x="1469274" y="2445234"/>
                  </a:lnTo>
                  <a:lnTo>
                    <a:pt x="1467053" y="2443006"/>
                  </a:lnTo>
                  <a:lnTo>
                    <a:pt x="1466456" y="2442332"/>
                  </a:lnTo>
                  <a:lnTo>
                    <a:pt x="1466435" y="2442374"/>
                  </a:lnTo>
                  <a:lnTo>
                    <a:pt x="1467053" y="2443006"/>
                  </a:lnTo>
                  <a:lnTo>
                    <a:pt x="1466113" y="2443006"/>
                  </a:lnTo>
                  <a:lnTo>
                    <a:pt x="1465680" y="2443857"/>
                  </a:lnTo>
                  <a:lnTo>
                    <a:pt x="1467053" y="2445234"/>
                  </a:lnTo>
                  <a:lnTo>
                    <a:pt x="1469274" y="2445234"/>
                  </a:lnTo>
                  <a:lnTo>
                    <a:pt x="1471494" y="2447462"/>
                  </a:lnTo>
                  <a:lnTo>
                    <a:pt x="1473129" y="2448693"/>
                  </a:lnTo>
                  <a:lnTo>
                    <a:pt x="1473622" y="2447699"/>
                  </a:lnTo>
                  <a:lnTo>
                    <a:pt x="1473205" y="2448750"/>
                  </a:lnTo>
                  <a:lnTo>
                    <a:pt x="1473283" y="2448809"/>
                  </a:lnTo>
                  <a:lnTo>
                    <a:pt x="1475472" y="2443423"/>
                  </a:lnTo>
                  <a:lnTo>
                    <a:pt x="1469274" y="2434093"/>
                  </a:lnTo>
                  <a:cubicBezTo>
                    <a:pt x="1469274" y="2429636"/>
                    <a:pt x="1467053" y="2427408"/>
                    <a:pt x="1467053" y="2420723"/>
                  </a:cubicBezTo>
                  <a:cubicBezTo>
                    <a:pt x="1467053" y="2420723"/>
                    <a:pt x="1464833" y="2414039"/>
                    <a:pt x="1464833" y="2414039"/>
                  </a:cubicBezTo>
                  <a:cubicBezTo>
                    <a:pt x="1462612" y="2409582"/>
                    <a:pt x="1464833" y="2409582"/>
                    <a:pt x="1464833" y="2402897"/>
                  </a:cubicBezTo>
                  <a:cubicBezTo>
                    <a:pt x="1464833" y="2402897"/>
                    <a:pt x="1467053" y="2402897"/>
                    <a:pt x="1467053" y="2402897"/>
                  </a:cubicBezTo>
                  <a:lnTo>
                    <a:pt x="1465450" y="2398949"/>
                  </a:lnTo>
                  <a:close/>
                  <a:moveTo>
                    <a:pt x="1480348" y="2397141"/>
                  </a:moveTo>
                  <a:lnTo>
                    <a:pt x="1481697" y="2398765"/>
                  </a:lnTo>
                  <a:lnTo>
                    <a:pt x="1480252" y="2398765"/>
                  </a:lnTo>
                  <a:close/>
                  <a:moveTo>
                    <a:pt x="1204027" y="2397074"/>
                  </a:moveTo>
                  <a:lnTo>
                    <a:pt x="1205281" y="2397504"/>
                  </a:lnTo>
                  <a:lnTo>
                    <a:pt x="1206845" y="2398195"/>
                  </a:lnTo>
                  <a:close/>
                  <a:moveTo>
                    <a:pt x="1480379" y="2396621"/>
                  </a:moveTo>
                  <a:lnTo>
                    <a:pt x="1481917" y="2397385"/>
                  </a:lnTo>
                  <a:lnTo>
                    <a:pt x="1482814" y="2398426"/>
                  </a:lnTo>
                  <a:lnTo>
                    <a:pt x="1482706" y="2398533"/>
                  </a:lnTo>
                  <a:lnTo>
                    <a:pt x="1480376" y="2396658"/>
                  </a:lnTo>
                  <a:close/>
                  <a:moveTo>
                    <a:pt x="1486025" y="2396116"/>
                  </a:moveTo>
                  <a:lnTo>
                    <a:pt x="1486913" y="2396558"/>
                  </a:lnTo>
                  <a:cubicBezTo>
                    <a:pt x="1491354" y="2398765"/>
                    <a:pt x="1509117" y="2418633"/>
                    <a:pt x="1509117" y="2420841"/>
                  </a:cubicBezTo>
                  <a:cubicBezTo>
                    <a:pt x="1509117" y="2420841"/>
                    <a:pt x="1509117" y="2420841"/>
                    <a:pt x="1506897" y="2420841"/>
                  </a:cubicBezTo>
                  <a:cubicBezTo>
                    <a:pt x="1506897" y="2420841"/>
                    <a:pt x="1506897" y="2420841"/>
                    <a:pt x="1504676" y="2418633"/>
                  </a:cubicBezTo>
                  <a:cubicBezTo>
                    <a:pt x="1504676" y="2418633"/>
                    <a:pt x="1504676" y="2418633"/>
                    <a:pt x="1506897" y="2418633"/>
                  </a:cubicBezTo>
                  <a:lnTo>
                    <a:pt x="1503029" y="2415357"/>
                  </a:lnTo>
                  <a:lnTo>
                    <a:pt x="1502456" y="2414218"/>
                  </a:lnTo>
                  <a:cubicBezTo>
                    <a:pt x="1502456" y="2414218"/>
                    <a:pt x="1502456" y="2414218"/>
                    <a:pt x="1498015" y="2409803"/>
                  </a:cubicBezTo>
                  <a:cubicBezTo>
                    <a:pt x="1495795" y="2407595"/>
                    <a:pt x="1493574" y="2405388"/>
                    <a:pt x="1491354" y="2403180"/>
                  </a:cubicBezTo>
                  <a:lnTo>
                    <a:pt x="1498668" y="2411664"/>
                  </a:lnTo>
                  <a:lnTo>
                    <a:pt x="1491909" y="2405940"/>
                  </a:lnTo>
                  <a:lnTo>
                    <a:pt x="1483360" y="2399060"/>
                  </a:lnTo>
                  <a:lnTo>
                    <a:pt x="1482814" y="2398426"/>
                  </a:lnTo>
                  <a:lnTo>
                    <a:pt x="1484692" y="2396558"/>
                  </a:lnTo>
                  <a:close/>
                  <a:moveTo>
                    <a:pt x="1200449" y="2394322"/>
                  </a:moveTo>
                  <a:lnTo>
                    <a:pt x="1208864" y="2398075"/>
                  </a:lnTo>
                  <a:lnTo>
                    <a:pt x="1203786" y="2396812"/>
                  </a:lnTo>
                  <a:cubicBezTo>
                    <a:pt x="1202674" y="2396535"/>
                    <a:pt x="1202674" y="2396535"/>
                    <a:pt x="1202674" y="2396535"/>
                  </a:cubicBezTo>
                  <a:cubicBezTo>
                    <a:pt x="1202674" y="2396535"/>
                    <a:pt x="1202674" y="2396535"/>
                    <a:pt x="1200449" y="2394322"/>
                  </a:cubicBezTo>
                  <a:close/>
                  <a:moveTo>
                    <a:pt x="1196000" y="2394322"/>
                  </a:moveTo>
                  <a:cubicBezTo>
                    <a:pt x="1196000" y="2394322"/>
                    <a:pt x="1196000" y="2394322"/>
                    <a:pt x="1198225" y="2394322"/>
                  </a:cubicBezTo>
                  <a:cubicBezTo>
                    <a:pt x="1198225" y="2394322"/>
                    <a:pt x="1198225" y="2394322"/>
                    <a:pt x="1202674" y="2396535"/>
                  </a:cubicBezTo>
                  <a:lnTo>
                    <a:pt x="1204027" y="2397074"/>
                  </a:lnTo>
                  <a:close/>
                  <a:moveTo>
                    <a:pt x="1792926" y="2391756"/>
                  </a:moveTo>
                  <a:lnTo>
                    <a:pt x="1789220" y="2399353"/>
                  </a:lnTo>
                  <a:lnTo>
                    <a:pt x="1787883" y="2400932"/>
                  </a:lnTo>
                  <a:lnTo>
                    <a:pt x="1788469" y="2398441"/>
                  </a:lnTo>
                  <a:cubicBezTo>
                    <a:pt x="1788469" y="2398441"/>
                    <a:pt x="1788469" y="2398441"/>
                    <a:pt x="1792926" y="2391756"/>
                  </a:cubicBezTo>
                  <a:close/>
                  <a:moveTo>
                    <a:pt x="1184877" y="2387681"/>
                  </a:moveTo>
                  <a:cubicBezTo>
                    <a:pt x="1191551" y="2389894"/>
                    <a:pt x="1196000" y="2392108"/>
                    <a:pt x="1198225" y="2392108"/>
                  </a:cubicBezTo>
                  <a:cubicBezTo>
                    <a:pt x="1200449" y="2392108"/>
                    <a:pt x="1193775" y="2392108"/>
                    <a:pt x="1184877" y="2387681"/>
                  </a:cubicBezTo>
                  <a:close/>
                  <a:moveTo>
                    <a:pt x="1336869" y="2387040"/>
                  </a:moveTo>
                  <a:lnTo>
                    <a:pt x="1336694" y="2387735"/>
                  </a:lnTo>
                  <a:lnTo>
                    <a:pt x="1338205" y="2387735"/>
                  </a:lnTo>
                  <a:close/>
                  <a:moveTo>
                    <a:pt x="1172365" y="2385606"/>
                  </a:moveTo>
                  <a:lnTo>
                    <a:pt x="1184877" y="2387681"/>
                  </a:lnTo>
                  <a:lnTo>
                    <a:pt x="1178412" y="2386798"/>
                  </a:lnTo>
                  <a:close/>
                  <a:moveTo>
                    <a:pt x="1215197" y="2382228"/>
                  </a:moveTo>
                  <a:lnTo>
                    <a:pt x="1214049" y="2390085"/>
                  </a:lnTo>
                  <a:cubicBezTo>
                    <a:pt x="1214049" y="2386739"/>
                    <a:pt x="1214599" y="2383950"/>
                    <a:pt x="1215149" y="2382276"/>
                  </a:cubicBezTo>
                  <a:close/>
                  <a:moveTo>
                    <a:pt x="1285170" y="2380451"/>
                  </a:moveTo>
                  <a:lnTo>
                    <a:pt x="1284051" y="2384558"/>
                  </a:lnTo>
                  <a:cubicBezTo>
                    <a:pt x="1283392" y="2387193"/>
                    <a:pt x="1282975" y="2389134"/>
                    <a:pt x="1282975" y="2389689"/>
                  </a:cubicBezTo>
                  <a:lnTo>
                    <a:pt x="1282975" y="2387470"/>
                  </a:lnTo>
                  <a:close/>
                  <a:moveTo>
                    <a:pt x="1435119" y="2379718"/>
                  </a:moveTo>
                  <a:lnTo>
                    <a:pt x="1433591" y="2381265"/>
                  </a:lnTo>
                  <a:cubicBezTo>
                    <a:pt x="1433591" y="2383483"/>
                    <a:pt x="1431402" y="2383483"/>
                    <a:pt x="1431402" y="2385700"/>
                  </a:cubicBezTo>
                  <a:cubicBezTo>
                    <a:pt x="1431402" y="2387918"/>
                    <a:pt x="1431402" y="2387918"/>
                    <a:pt x="1429213" y="2390136"/>
                  </a:cubicBezTo>
                  <a:cubicBezTo>
                    <a:pt x="1429213" y="2390136"/>
                    <a:pt x="1429213" y="2390136"/>
                    <a:pt x="1431402" y="2390136"/>
                  </a:cubicBezTo>
                  <a:cubicBezTo>
                    <a:pt x="1429213" y="2392353"/>
                    <a:pt x="1429213" y="2392353"/>
                    <a:pt x="1431402" y="2392353"/>
                  </a:cubicBezTo>
                  <a:cubicBezTo>
                    <a:pt x="1431402" y="2392353"/>
                    <a:pt x="1427023" y="2394571"/>
                    <a:pt x="1427023" y="2396789"/>
                  </a:cubicBezTo>
                  <a:cubicBezTo>
                    <a:pt x="1429213" y="2396789"/>
                    <a:pt x="1427023" y="2399006"/>
                    <a:pt x="1427023" y="2401224"/>
                  </a:cubicBezTo>
                  <a:cubicBezTo>
                    <a:pt x="1427023" y="2401224"/>
                    <a:pt x="1427023" y="2401224"/>
                    <a:pt x="1429213" y="2401224"/>
                  </a:cubicBezTo>
                  <a:cubicBezTo>
                    <a:pt x="1429213" y="2401224"/>
                    <a:pt x="1429213" y="2401224"/>
                    <a:pt x="1429213" y="2403441"/>
                  </a:cubicBezTo>
                  <a:cubicBezTo>
                    <a:pt x="1429213" y="2405659"/>
                    <a:pt x="1431402" y="2405659"/>
                    <a:pt x="1431402" y="2407877"/>
                  </a:cubicBezTo>
                  <a:cubicBezTo>
                    <a:pt x="1431402" y="2408985"/>
                    <a:pt x="1433044" y="2413421"/>
                    <a:pt x="1434686" y="2417856"/>
                  </a:cubicBezTo>
                  <a:lnTo>
                    <a:pt x="1435780" y="2421182"/>
                  </a:lnTo>
                  <a:lnTo>
                    <a:pt x="1427023" y="2403441"/>
                  </a:lnTo>
                  <a:cubicBezTo>
                    <a:pt x="1427023" y="2405659"/>
                    <a:pt x="1427023" y="2410094"/>
                    <a:pt x="1429213" y="2412312"/>
                  </a:cubicBezTo>
                  <a:lnTo>
                    <a:pt x="1433590" y="2418962"/>
                  </a:lnTo>
                  <a:lnTo>
                    <a:pt x="1433591" y="2418965"/>
                  </a:lnTo>
                  <a:cubicBezTo>
                    <a:pt x="1435780" y="2423400"/>
                    <a:pt x="1435780" y="2423400"/>
                    <a:pt x="1435780" y="2423400"/>
                  </a:cubicBezTo>
                  <a:lnTo>
                    <a:pt x="1436475" y="2424103"/>
                  </a:lnTo>
                  <a:lnTo>
                    <a:pt x="1436732" y="2424073"/>
                  </a:lnTo>
                  <a:lnTo>
                    <a:pt x="1436510" y="2423399"/>
                  </a:lnTo>
                  <a:lnTo>
                    <a:pt x="1436938" y="2424049"/>
                  </a:lnTo>
                  <a:lnTo>
                    <a:pt x="1437034" y="2424038"/>
                  </a:lnTo>
                  <a:lnTo>
                    <a:pt x="1436327" y="2422845"/>
                  </a:lnTo>
                  <a:lnTo>
                    <a:pt x="1435780" y="2421182"/>
                  </a:lnTo>
                  <a:lnTo>
                    <a:pt x="1437182" y="2424021"/>
                  </a:lnTo>
                  <a:lnTo>
                    <a:pt x="1439031" y="2423806"/>
                  </a:lnTo>
                  <a:lnTo>
                    <a:pt x="1448453" y="2420085"/>
                  </a:lnTo>
                  <a:lnTo>
                    <a:pt x="1444849" y="2409582"/>
                  </a:lnTo>
                  <a:cubicBezTo>
                    <a:pt x="1447069" y="2404012"/>
                    <a:pt x="1450400" y="2400669"/>
                    <a:pt x="1454286" y="2398720"/>
                  </a:cubicBezTo>
                  <a:lnTo>
                    <a:pt x="1457085" y="2398170"/>
                  </a:lnTo>
                  <a:lnTo>
                    <a:pt x="1461683" y="2394571"/>
                  </a:lnTo>
                  <a:lnTo>
                    <a:pt x="1459861" y="2394571"/>
                  </a:lnTo>
                  <a:cubicBezTo>
                    <a:pt x="1459861" y="2394571"/>
                    <a:pt x="1459861" y="2394571"/>
                    <a:pt x="1457672" y="2394571"/>
                  </a:cubicBezTo>
                  <a:cubicBezTo>
                    <a:pt x="1457672" y="2394571"/>
                    <a:pt x="1457672" y="2394571"/>
                    <a:pt x="1455483" y="2392353"/>
                  </a:cubicBezTo>
                  <a:cubicBezTo>
                    <a:pt x="1455483" y="2392353"/>
                    <a:pt x="1455483" y="2392353"/>
                    <a:pt x="1455483" y="2390136"/>
                  </a:cubicBezTo>
                  <a:cubicBezTo>
                    <a:pt x="1455483" y="2390136"/>
                    <a:pt x="1455483" y="2390136"/>
                    <a:pt x="1455483" y="2387918"/>
                  </a:cubicBezTo>
                  <a:cubicBezTo>
                    <a:pt x="1455483" y="2385700"/>
                    <a:pt x="1453294" y="2385700"/>
                    <a:pt x="1453294" y="2385700"/>
                  </a:cubicBezTo>
                  <a:lnTo>
                    <a:pt x="1453266" y="2385658"/>
                  </a:lnTo>
                  <a:lnTo>
                    <a:pt x="1451629" y="2385658"/>
                  </a:lnTo>
                  <a:cubicBezTo>
                    <a:pt x="1451629" y="2385658"/>
                    <a:pt x="1451629" y="2385658"/>
                    <a:pt x="1449389" y="2385658"/>
                  </a:cubicBezTo>
                  <a:cubicBezTo>
                    <a:pt x="1449389" y="2385658"/>
                    <a:pt x="1449389" y="2385658"/>
                    <a:pt x="1447149" y="2385658"/>
                  </a:cubicBezTo>
                  <a:cubicBezTo>
                    <a:pt x="1447149" y="2385658"/>
                    <a:pt x="1447149" y="2385658"/>
                    <a:pt x="1442670" y="2383446"/>
                  </a:cubicBezTo>
                  <a:cubicBezTo>
                    <a:pt x="1442670" y="2383446"/>
                    <a:pt x="1442670" y="2383446"/>
                    <a:pt x="1442670" y="2381235"/>
                  </a:cubicBezTo>
                  <a:cubicBezTo>
                    <a:pt x="1442670" y="2381235"/>
                    <a:pt x="1440430" y="2381235"/>
                    <a:pt x="1440430" y="2381235"/>
                  </a:cubicBezTo>
                  <a:cubicBezTo>
                    <a:pt x="1440430" y="2381235"/>
                    <a:pt x="1440430" y="2381235"/>
                    <a:pt x="1438191" y="2381235"/>
                  </a:cubicBezTo>
                  <a:close/>
                  <a:moveTo>
                    <a:pt x="1217527" y="2378573"/>
                  </a:moveTo>
                  <a:lnTo>
                    <a:pt x="1216250" y="2383392"/>
                  </a:lnTo>
                  <a:lnTo>
                    <a:pt x="1216250" y="2387854"/>
                  </a:lnTo>
                  <a:lnTo>
                    <a:pt x="1214407" y="2399064"/>
                  </a:lnTo>
                  <a:lnTo>
                    <a:pt x="1214049" y="2399010"/>
                  </a:lnTo>
                  <a:lnTo>
                    <a:pt x="1214049" y="2390085"/>
                  </a:lnTo>
                  <a:cubicBezTo>
                    <a:pt x="1214049" y="2385623"/>
                    <a:pt x="1214049" y="2383392"/>
                    <a:pt x="1216250" y="2381161"/>
                  </a:cubicBezTo>
                  <a:close/>
                  <a:moveTo>
                    <a:pt x="1424839" y="2377679"/>
                  </a:moveTo>
                  <a:lnTo>
                    <a:pt x="1418034" y="2379023"/>
                  </a:lnTo>
                  <a:cubicBezTo>
                    <a:pt x="1413555" y="2379023"/>
                    <a:pt x="1411315" y="2379023"/>
                    <a:pt x="1409076" y="2381235"/>
                  </a:cubicBezTo>
                  <a:cubicBezTo>
                    <a:pt x="1409076" y="2381235"/>
                    <a:pt x="1404597" y="2383446"/>
                    <a:pt x="1404597" y="2385658"/>
                  </a:cubicBezTo>
                  <a:cubicBezTo>
                    <a:pt x="1402357" y="2387869"/>
                    <a:pt x="1402357" y="2387869"/>
                    <a:pt x="1400117" y="2390081"/>
                  </a:cubicBezTo>
                  <a:cubicBezTo>
                    <a:pt x="1397878" y="2392292"/>
                    <a:pt x="1400117" y="2392292"/>
                    <a:pt x="1397878" y="2394504"/>
                  </a:cubicBezTo>
                  <a:cubicBezTo>
                    <a:pt x="1397878" y="2394504"/>
                    <a:pt x="1397878" y="2396715"/>
                    <a:pt x="1397878" y="2396715"/>
                  </a:cubicBezTo>
                  <a:cubicBezTo>
                    <a:pt x="1395638" y="2398927"/>
                    <a:pt x="1395638" y="2396715"/>
                    <a:pt x="1395638" y="2398927"/>
                  </a:cubicBezTo>
                  <a:cubicBezTo>
                    <a:pt x="1397878" y="2398927"/>
                    <a:pt x="1393399" y="2401138"/>
                    <a:pt x="1393399" y="2401138"/>
                  </a:cubicBezTo>
                  <a:cubicBezTo>
                    <a:pt x="1393399" y="2403350"/>
                    <a:pt x="1393399" y="2405561"/>
                    <a:pt x="1391159" y="2407773"/>
                  </a:cubicBezTo>
                  <a:cubicBezTo>
                    <a:pt x="1391159" y="2407773"/>
                    <a:pt x="1391159" y="2407773"/>
                    <a:pt x="1393399" y="2407773"/>
                  </a:cubicBezTo>
                  <a:cubicBezTo>
                    <a:pt x="1393399" y="2407773"/>
                    <a:pt x="1393399" y="2407773"/>
                    <a:pt x="1391159" y="2409984"/>
                  </a:cubicBezTo>
                  <a:cubicBezTo>
                    <a:pt x="1388919" y="2407773"/>
                    <a:pt x="1395638" y="2412196"/>
                    <a:pt x="1395638" y="2412196"/>
                  </a:cubicBezTo>
                  <a:cubicBezTo>
                    <a:pt x="1400117" y="2414407"/>
                    <a:pt x="1418034" y="2421042"/>
                    <a:pt x="1420274" y="2423253"/>
                  </a:cubicBezTo>
                  <a:lnTo>
                    <a:pt x="1422514" y="2423253"/>
                  </a:lnTo>
                  <a:lnTo>
                    <a:pt x="1429322" y="2424934"/>
                  </a:lnTo>
                  <a:lnTo>
                    <a:pt x="1424753" y="2425465"/>
                  </a:lnTo>
                  <a:cubicBezTo>
                    <a:pt x="1426993" y="2425465"/>
                    <a:pt x="1429232" y="2425465"/>
                    <a:pt x="1431472" y="2425465"/>
                  </a:cubicBezTo>
                  <a:lnTo>
                    <a:pt x="1429322" y="2424934"/>
                  </a:lnTo>
                  <a:lnTo>
                    <a:pt x="1434190" y="2424369"/>
                  </a:lnTo>
                  <a:lnTo>
                    <a:pt x="1422645" y="2403441"/>
                  </a:lnTo>
                  <a:cubicBezTo>
                    <a:pt x="1421550" y="2397897"/>
                    <a:pt x="1421550" y="2392908"/>
                    <a:pt x="1423192" y="2388195"/>
                  </a:cubicBezTo>
                  <a:lnTo>
                    <a:pt x="1429068" y="2380520"/>
                  </a:lnTo>
                  <a:close/>
                  <a:moveTo>
                    <a:pt x="1429232" y="2376812"/>
                  </a:moveTo>
                  <a:lnTo>
                    <a:pt x="1428707" y="2376916"/>
                  </a:lnTo>
                  <a:lnTo>
                    <a:pt x="1430693" y="2378398"/>
                  </a:lnTo>
                  <a:lnTo>
                    <a:pt x="1431173" y="2377770"/>
                  </a:lnTo>
                  <a:close/>
                  <a:moveTo>
                    <a:pt x="1218451" y="2376698"/>
                  </a:moveTo>
                  <a:lnTo>
                    <a:pt x="1217527" y="2378573"/>
                  </a:lnTo>
                  <a:lnTo>
                    <a:pt x="1217866" y="2377291"/>
                  </a:lnTo>
                  <a:close/>
                  <a:moveTo>
                    <a:pt x="1285196" y="2376376"/>
                  </a:moveTo>
                  <a:lnTo>
                    <a:pt x="1284456" y="2379335"/>
                  </a:lnTo>
                  <a:lnTo>
                    <a:pt x="1284879" y="2377010"/>
                  </a:lnTo>
                  <a:close/>
                  <a:moveTo>
                    <a:pt x="1218773" y="2373107"/>
                  </a:moveTo>
                  <a:lnTo>
                    <a:pt x="1218451" y="2376698"/>
                  </a:lnTo>
                  <a:lnTo>
                    <a:pt x="1218451" y="2374786"/>
                  </a:lnTo>
                  <a:close/>
                  <a:moveTo>
                    <a:pt x="1218451" y="2367215"/>
                  </a:moveTo>
                  <a:lnTo>
                    <a:pt x="1218451" y="2371121"/>
                  </a:lnTo>
                  <a:cubicBezTo>
                    <a:pt x="1218451" y="2372236"/>
                    <a:pt x="1218451" y="2372236"/>
                    <a:pt x="1218451" y="2372236"/>
                  </a:cubicBezTo>
                  <a:lnTo>
                    <a:pt x="1218451" y="2374786"/>
                  </a:lnTo>
                  <a:lnTo>
                    <a:pt x="1218245" y="2375862"/>
                  </a:lnTo>
                  <a:lnTo>
                    <a:pt x="1217866" y="2377291"/>
                  </a:lnTo>
                  <a:lnTo>
                    <a:pt x="1216250" y="2378930"/>
                  </a:lnTo>
                  <a:close/>
                  <a:moveTo>
                    <a:pt x="1833139" y="2365679"/>
                  </a:moveTo>
                  <a:cubicBezTo>
                    <a:pt x="1855595" y="2365157"/>
                    <a:pt x="1876485" y="2380615"/>
                    <a:pt x="1879828" y="2407354"/>
                  </a:cubicBezTo>
                  <a:cubicBezTo>
                    <a:pt x="1879828" y="2407354"/>
                    <a:pt x="1879828" y="2407354"/>
                    <a:pt x="1879828" y="2411810"/>
                  </a:cubicBezTo>
                  <a:cubicBezTo>
                    <a:pt x="1879828" y="2416267"/>
                    <a:pt x="1882056" y="2420723"/>
                    <a:pt x="1879828" y="2425180"/>
                  </a:cubicBezTo>
                  <a:cubicBezTo>
                    <a:pt x="1879828" y="2434093"/>
                    <a:pt x="1879828" y="2443006"/>
                    <a:pt x="1877599" y="2449691"/>
                  </a:cubicBezTo>
                  <a:cubicBezTo>
                    <a:pt x="1875371" y="2454147"/>
                    <a:pt x="1877599" y="2456375"/>
                    <a:pt x="1875371" y="2460832"/>
                  </a:cubicBezTo>
                  <a:cubicBezTo>
                    <a:pt x="1877599" y="2460832"/>
                    <a:pt x="1870915" y="2471973"/>
                    <a:pt x="1866458" y="2478658"/>
                  </a:cubicBezTo>
                  <a:cubicBezTo>
                    <a:pt x="1866458" y="2478658"/>
                    <a:pt x="1868686" y="2478658"/>
                    <a:pt x="1868686" y="2480886"/>
                  </a:cubicBezTo>
                  <a:cubicBezTo>
                    <a:pt x="1866458" y="2480886"/>
                    <a:pt x="1866458" y="2483114"/>
                    <a:pt x="1866458" y="2483114"/>
                  </a:cubicBezTo>
                  <a:cubicBezTo>
                    <a:pt x="1864230" y="2485343"/>
                    <a:pt x="1862002" y="2487571"/>
                    <a:pt x="1862002" y="2489799"/>
                  </a:cubicBezTo>
                  <a:lnTo>
                    <a:pt x="1859378" y="2491898"/>
                  </a:lnTo>
                  <a:lnTo>
                    <a:pt x="1859713" y="2491898"/>
                  </a:lnTo>
                  <a:cubicBezTo>
                    <a:pt x="1859713" y="2491898"/>
                    <a:pt x="1864161" y="2489676"/>
                    <a:pt x="1864161" y="2489676"/>
                  </a:cubicBezTo>
                  <a:cubicBezTo>
                    <a:pt x="1866385" y="2489676"/>
                    <a:pt x="1866385" y="2489676"/>
                    <a:pt x="1868609" y="2489676"/>
                  </a:cubicBezTo>
                  <a:cubicBezTo>
                    <a:pt x="1875281" y="2489676"/>
                    <a:pt x="1879729" y="2489676"/>
                    <a:pt x="1886400" y="2487454"/>
                  </a:cubicBezTo>
                  <a:cubicBezTo>
                    <a:pt x="1895296" y="2489676"/>
                    <a:pt x="1904192" y="2489676"/>
                    <a:pt x="1910863" y="2491898"/>
                  </a:cubicBezTo>
                  <a:cubicBezTo>
                    <a:pt x="1917535" y="2496343"/>
                    <a:pt x="1921983" y="2496343"/>
                    <a:pt x="1928655" y="2503009"/>
                  </a:cubicBezTo>
                  <a:cubicBezTo>
                    <a:pt x="1928655" y="2503009"/>
                    <a:pt x="1937550" y="2509675"/>
                    <a:pt x="1937550" y="2509675"/>
                  </a:cubicBezTo>
                  <a:cubicBezTo>
                    <a:pt x="1939774" y="2516341"/>
                    <a:pt x="1939774" y="2518563"/>
                    <a:pt x="1944222" y="2525230"/>
                  </a:cubicBezTo>
                  <a:cubicBezTo>
                    <a:pt x="1944222" y="2529674"/>
                    <a:pt x="1946446" y="2531896"/>
                    <a:pt x="1946446" y="2536340"/>
                  </a:cubicBezTo>
                  <a:lnTo>
                    <a:pt x="1946446" y="2538514"/>
                  </a:lnTo>
                  <a:lnTo>
                    <a:pt x="1955342" y="2538743"/>
                  </a:lnTo>
                  <a:cubicBezTo>
                    <a:pt x="1957583" y="2536553"/>
                    <a:pt x="1962066" y="2538743"/>
                    <a:pt x="1964307" y="2538743"/>
                  </a:cubicBezTo>
                  <a:cubicBezTo>
                    <a:pt x="1964307" y="2538743"/>
                    <a:pt x="1964307" y="2538743"/>
                    <a:pt x="1966548" y="2538743"/>
                  </a:cubicBezTo>
                  <a:cubicBezTo>
                    <a:pt x="1966548" y="2538743"/>
                    <a:pt x="1966548" y="2538743"/>
                    <a:pt x="1968790" y="2536553"/>
                  </a:cubicBezTo>
                  <a:cubicBezTo>
                    <a:pt x="1971031" y="2536553"/>
                    <a:pt x="1971031" y="2536553"/>
                    <a:pt x="1971031" y="2536553"/>
                  </a:cubicBezTo>
                  <a:cubicBezTo>
                    <a:pt x="1971031" y="2534364"/>
                    <a:pt x="1971031" y="2536553"/>
                    <a:pt x="1973272" y="2536553"/>
                  </a:cubicBezTo>
                  <a:cubicBezTo>
                    <a:pt x="1973272" y="2536553"/>
                    <a:pt x="1973272" y="2536553"/>
                    <a:pt x="1973272" y="2534364"/>
                  </a:cubicBezTo>
                  <a:cubicBezTo>
                    <a:pt x="1975513" y="2534364"/>
                    <a:pt x="1975513" y="2534364"/>
                    <a:pt x="1977755" y="2536553"/>
                  </a:cubicBezTo>
                  <a:cubicBezTo>
                    <a:pt x="1977755" y="2536553"/>
                    <a:pt x="1977755" y="2536553"/>
                    <a:pt x="1977755" y="2538743"/>
                  </a:cubicBezTo>
                  <a:lnTo>
                    <a:pt x="1977755" y="2539202"/>
                  </a:lnTo>
                  <a:lnTo>
                    <a:pt x="1979236" y="2538462"/>
                  </a:lnTo>
                  <a:cubicBezTo>
                    <a:pt x="1981459" y="2536241"/>
                    <a:pt x="1985903" y="2538462"/>
                    <a:pt x="1988125" y="2538462"/>
                  </a:cubicBezTo>
                  <a:cubicBezTo>
                    <a:pt x="1990347" y="2538462"/>
                    <a:pt x="1990347" y="2538462"/>
                    <a:pt x="1992569" y="2538462"/>
                  </a:cubicBezTo>
                  <a:cubicBezTo>
                    <a:pt x="1992569" y="2538462"/>
                    <a:pt x="1997013" y="2540682"/>
                    <a:pt x="1997013" y="2542903"/>
                  </a:cubicBezTo>
                  <a:cubicBezTo>
                    <a:pt x="1997013" y="2542903"/>
                    <a:pt x="1997013" y="2542903"/>
                    <a:pt x="1999235" y="2540682"/>
                  </a:cubicBezTo>
                  <a:cubicBezTo>
                    <a:pt x="1999235" y="2540682"/>
                    <a:pt x="1999235" y="2540682"/>
                    <a:pt x="1999235" y="2542903"/>
                  </a:cubicBezTo>
                  <a:lnTo>
                    <a:pt x="1999944" y="2542903"/>
                  </a:lnTo>
                  <a:lnTo>
                    <a:pt x="1997717" y="2512416"/>
                  </a:lnTo>
                  <a:cubicBezTo>
                    <a:pt x="1997856" y="2499964"/>
                    <a:pt x="1999456" y="2486544"/>
                    <a:pt x="2004082" y="2473747"/>
                  </a:cubicBezTo>
                  <a:lnTo>
                    <a:pt x="2008532" y="2467407"/>
                  </a:lnTo>
                  <a:lnTo>
                    <a:pt x="2004982" y="2484069"/>
                  </a:lnTo>
                  <a:lnTo>
                    <a:pt x="2004116" y="2487513"/>
                  </a:lnTo>
                  <a:cubicBezTo>
                    <a:pt x="2001890" y="2496367"/>
                    <a:pt x="2001890" y="2496367"/>
                    <a:pt x="2001890" y="2496367"/>
                  </a:cubicBezTo>
                  <a:lnTo>
                    <a:pt x="2004185" y="2487810"/>
                  </a:lnTo>
                  <a:lnTo>
                    <a:pt x="2001890" y="2498581"/>
                  </a:lnTo>
                  <a:cubicBezTo>
                    <a:pt x="2001890" y="2498581"/>
                    <a:pt x="2001890" y="2498581"/>
                    <a:pt x="1999664" y="2509649"/>
                  </a:cubicBezTo>
                  <a:lnTo>
                    <a:pt x="1999664" y="2514076"/>
                  </a:lnTo>
                  <a:cubicBezTo>
                    <a:pt x="1998830" y="2519057"/>
                    <a:pt x="1998934" y="2526528"/>
                    <a:pt x="1999508" y="2534388"/>
                  </a:cubicBezTo>
                  <a:lnTo>
                    <a:pt x="2000508" y="2542903"/>
                  </a:lnTo>
                  <a:lnTo>
                    <a:pt x="2001458" y="2542903"/>
                  </a:lnTo>
                  <a:cubicBezTo>
                    <a:pt x="2003680" y="2545123"/>
                    <a:pt x="2003680" y="2549564"/>
                    <a:pt x="2005902" y="2551784"/>
                  </a:cubicBezTo>
                  <a:cubicBezTo>
                    <a:pt x="2003680" y="2551784"/>
                    <a:pt x="2003680" y="2551784"/>
                    <a:pt x="2003680" y="2551784"/>
                  </a:cubicBezTo>
                  <a:cubicBezTo>
                    <a:pt x="2003680" y="2554005"/>
                    <a:pt x="2003680" y="2554005"/>
                    <a:pt x="2003680" y="2554005"/>
                  </a:cubicBezTo>
                  <a:cubicBezTo>
                    <a:pt x="2003680" y="2554005"/>
                    <a:pt x="2003680" y="2556225"/>
                    <a:pt x="2003680" y="2556225"/>
                  </a:cubicBezTo>
                  <a:lnTo>
                    <a:pt x="2002163" y="2556983"/>
                  </a:lnTo>
                  <a:lnTo>
                    <a:pt x="2002169" y="2557034"/>
                  </a:lnTo>
                  <a:lnTo>
                    <a:pt x="2002248" y="2557447"/>
                  </a:lnTo>
                  <a:lnTo>
                    <a:pt x="2003712" y="2556569"/>
                  </a:lnTo>
                  <a:cubicBezTo>
                    <a:pt x="2005901" y="2552190"/>
                    <a:pt x="2008090" y="2554379"/>
                    <a:pt x="2010279" y="2554379"/>
                  </a:cubicBezTo>
                  <a:cubicBezTo>
                    <a:pt x="2010279" y="2554379"/>
                    <a:pt x="2010279" y="2554379"/>
                    <a:pt x="2012468" y="2554379"/>
                  </a:cubicBezTo>
                  <a:cubicBezTo>
                    <a:pt x="2012468" y="2554379"/>
                    <a:pt x="2012468" y="2554379"/>
                    <a:pt x="2014657" y="2554379"/>
                  </a:cubicBezTo>
                  <a:lnTo>
                    <a:pt x="2014657" y="2553537"/>
                  </a:lnTo>
                  <a:lnTo>
                    <a:pt x="2012613" y="2551512"/>
                  </a:lnTo>
                  <a:cubicBezTo>
                    <a:pt x="2013731" y="2547080"/>
                    <a:pt x="2012053" y="2533232"/>
                    <a:pt x="2013172" y="2515783"/>
                  </a:cubicBezTo>
                  <a:lnTo>
                    <a:pt x="2020403" y="2491873"/>
                  </a:lnTo>
                  <a:lnTo>
                    <a:pt x="2017087" y="2507196"/>
                  </a:lnTo>
                  <a:lnTo>
                    <a:pt x="2018190" y="2506104"/>
                  </a:lnTo>
                  <a:lnTo>
                    <a:pt x="2017087" y="2509412"/>
                  </a:lnTo>
                  <a:lnTo>
                    <a:pt x="2017087" y="2513844"/>
                  </a:lnTo>
                  <a:cubicBezTo>
                    <a:pt x="2017087" y="2516059"/>
                    <a:pt x="2014850" y="2520491"/>
                    <a:pt x="2014850" y="2527138"/>
                  </a:cubicBezTo>
                  <a:lnTo>
                    <a:pt x="2014850" y="2535724"/>
                  </a:lnTo>
                  <a:lnTo>
                    <a:pt x="2014850" y="2552190"/>
                  </a:lnTo>
                  <a:lnTo>
                    <a:pt x="2016847" y="2552190"/>
                  </a:lnTo>
                  <a:cubicBezTo>
                    <a:pt x="2016847" y="2552190"/>
                    <a:pt x="2016847" y="2552190"/>
                    <a:pt x="2019036" y="2554379"/>
                  </a:cubicBezTo>
                  <a:cubicBezTo>
                    <a:pt x="2019036" y="2554379"/>
                    <a:pt x="2019036" y="2554379"/>
                    <a:pt x="2016847" y="2554379"/>
                  </a:cubicBezTo>
                  <a:lnTo>
                    <a:pt x="2016847" y="2556303"/>
                  </a:lnTo>
                  <a:lnTo>
                    <a:pt x="2023478" y="2554991"/>
                  </a:lnTo>
                  <a:lnTo>
                    <a:pt x="2021562" y="2549296"/>
                  </a:lnTo>
                  <a:cubicBezTo>
                    <a:pt x="2021562" y="2549296"/>
                    <a:pt x="2021562" y="2549296"/>
                    <a:pt x="2021562" y="2547080"/>
                  </a:cubicBezTo>
                  <a:cubicBezTo>
                    <a:pt x="2023799" y="2544864"/>
                    <a:pt x="2023799" y="2544864"/>
                    <a:pt x="2026036" y="2542649"/>
                  </a:cubicBezTo>
                  <a:cubicBezTo>
                    <a:pt x="2026036" y="2542649"/>
                    <a:pt x="2026036" y="2542649"/>
                    <a:pt x="2028273" y="2538217"/>
                  </a:cubicBezTo>
                  <a:cubicBezTo>
                    <a:pt x="2030511" y="2538217"/>
                    <a:pt x="2030511" y="2538217"/>
                    <a:pt x="2030511" y="2538217"/>
                  </a:cubicBezTo>
                  <a:cubicBezTo>
                    <a:pt x="2030511" y="2538217"/>
                    <a:pt x="2030511" y="2538217"/>
                    <a:pt x="2032748" y="2538217"/>
                  </a:cubicBezTo>
                  <a:cubicBezTo>
                    <a:pt x="2032748" y="2536001"/>
                    <a:pt x="2032748" y="2536001"/>
                    <a:pt x="2034985" y="2533786"/>
                  </a:cubicBezTo>
                  <a:cubicBezTo>
                    <a:pt x="2034985" y="2533786"/>
                    <a:pt x="2034985" y="2533786"/>
                    <a:pt x="2034985" y="2531570"/>
                  </a:cubicBezTo>
                  <a:cubicBezTo>
                    <a:pt x="2039460" y="2527138"/>
                    <a:pt x="2041697" y="2527138"/>
                    <a:pt x="2043934" y="2520491"/>
                  </a:cubicBezTo>
                  <a:cubicBezTo>
                    <a:pt x="2046172" y="2516059"/>
                    <a:pt x="2050646" y="2509412"/>
                    <a:pt x="2050646" y="2504981"/>
                  </a:cubicBezTo>
                  <a:cubicBezTo>
                    <a:pt x="2052883" y="2500549"/>
                    <a:pt x="2052883" y="2498333"/>
                    <a:pt x="2055121" y="2491686"/>
                  </a:cubicBezTo>
                  <a:cubicBezTo>
                    <a:pt x="2055121" y="2491686"/>
                    <a:pt x="2057358" y="2485039"/>
                    <a:pt x="2055121" y="2485039"/>
                  </a:cubicBezTo>
                  <a:cubicBezTo>
                    <a:pt x="2055121" y="2480607"/>
                    <a:pt x="2057358" y="2478391"/>
                    <a:pt x="2055121" y="2473960"/>
                  </a:cubicBezTo>
                  <a:cubicBezTo>
                    <a:pt x="2055121" y="2471744"/>
                    <a:pt x="2055121" y="2469528"/>
                    <a:pt x="2052883" y="2467313"/>
                  </a:cubicBezTo>
                  <a:cubicBezTo>
                    <a:pt x="2050646" y="2465097"/>
                    <a:pt x="2050646" y="2462881"/>
                    <a:pt x="2048409" y="2465097"/>
                  </a:cubicBezTo>
                  <a:cubicBezTo>
                    <a:pt x="2048409" y="2465097"/>
                    <a:pt x="2048409" y="2460665"/>
                    <a:pt x="2046172" y="2460665"/>
                  </a:cubicBezTo>
                  <a:cubicBezTo>
                    <a:pt x="2043934" y="2460665"/>
                    <a:pt x="2041697" y="2460665"/>
                    <a:pt x="2037223" y="2460665"/>
                  </a:cubicBezTo>
                  <a:cubicBezTo>
                    <a:pt x="2037223" y="2460665"/>
                    <a:pt x="2037223" y="2460665"/>
                    <a:pt x="2034985" y="2462881"/>
                  </a:cubicBezTo>
                  <a:cubicBezTo>
                    <a:pt x="2030511" y="2465097"/>
                    <a:pt x="2030511" y="2469528"/>
                    <a:pt x="2028273" y="2471744"/>
                  </a:cubicBezTo>
                  <a:cubicBezTo>
                    <a:pt x="2027155" y="2473960"/>
                    <a:pt x="2024918" y="2482269"/>
                    <a:pt x="2022680" y="2490578"/>
                  </a:cubicBezTo>
                  <a:lnTo>
                    <a:pt x="2020536" y="2498381"/>
                  </a:lnTo>
                  <a:lnTo>
                    <a:pt x="2023782" y="2480700"/>
                  </a:lnTo>
                  <a:lnTo>
                    <a:pt x="2025012" y="2476633"/>
                  </a:lnTo>
                  <a:lnTo>
                    <a:pt x="2032748" y="2462881"/>
                  </a:lnTo>
                  <a:lnTo>
                    <a:pt x="2026252" y="2472531"/>
                  </a:lnTo>
                  <a:lnTo>
                    <a:pt x="2030511" y="2458450"/>
                  </a:lnTo>
                  <a:cubicBezTo>
                    <a:pt x="2034985" y="2455126"/>
                    <a:pt x="2040578" y="2454572"/>
                    <a:pt x="2045892" y="2455680"/>
                  </a:cubicBezTo>
                  <a:cubicBezTo>
                    <a:pt x="2051205" y="2456788"/>
                    <a:pt x="2056239" y="2459558"/>
                    <a:pt x="2059595" y="2462881"/>
                  </a:cubicBezTo>
                  <a:cubicBezTo>
                    <a:pt x="2064070" y="2471744"/>
                    <a:pt x="2061832" y="2482823"/>
                    <a:pt x="2059595" y="2491686"/>
                  </a:cubicBezTo>
                  <a:cubicBezTo>
                    <a:pt x="2059595" y="2491686"/>
                    <a:pt x="2059595" y="2491686"/>
                    <a:pt x="2059595" y="2496118"/>
                  </a:cubicBezTo>
                  <a:cubicBezTo>
                    <a:pt x="2059595" y="2496118"/>
                    <a:pt x="2059595" y="2496118"/>
                    <a:pt x="2057358" y="2502765"/>
                  </a:cubicBezTo>
                  <a:cubicBezTo>
                    <a:pt x="2055121" y="2507196"/>
                    <a:pt x="2052883" y="2513844"/>
                    <a:pt x="2052883" y="2516059"/>
                  </a:cubicBezTo>
                  <a:cubicBezTo>
                    <a:pt x="2050646" y="2520491"/>
                    <a:pt x="2050646" y="2520491"/>
                    <a:pt x="2050646" y="2522707"/>
                  </a:cubicBezTo>
                  <a:cubicBezTo>
                    <a:pt x="2052883" y="2524923"/>
                    <a:pt x="2046172" y="2531570"/>
                    <a:pt x="2043934" y="2533786"/>
                  </a:cubicBezTo>
                  <a:cubicBezTo>
                    <a:pt x="2043934" y="2533786"/>
                    <a:pt x="2046172" y="2533786"/>
                    <a:pt x="2046172" y="2536001"/>
                  </a:cubicBezTo>
                  <a:cubicBezTo>
                    <a:pt x="2046172" y="2536001"/>
                    <a:pt x="2046172" y="2536001"/>
                    <a:pt x="2043934" y="2538217"/>
                  </a:cubicBezTo>
                  <a:cubicBezTo>
                    <a:pt x="2043934" y="2538217"/>
                    <a:pt x="2043934" y="2540433"/>
                    <a:pt x="2041697" y="2540433"/>
                  </a:cubicBezTo>
                  <a:lnTo>
                    <a:pt x="2030639" y="2553575"/>
                  </a:lnTo>
                  <a:lnTo>
                    <a:pt x="2035761" y="2552562"/>
                  </a:lnTo>
                  <a:cubicBezTo>
                    <a:pt x="2042777" y="2554505"/>
                    <a:pt x="2049512" y="2558946"/>
                    <a:pt x="2055124" y="2563387"/>
                  </a:cubicBezTo>
                  <a:cubicBezTo>
                    <a:pt x="2055124" y="2563387"/>
                    <a:pt x="2055124" y="2563387"/>
                    <a:pt x="2055124" y="2565607"/>
                  </a:cubicBezTo>
                  <a:cubicBezTo>
                    <a:pt x="2055124" y="2565607"/>
                    <a:pt x="2055124" y="2565607"/>
                    <a:pt x="2059615" y="2570048"/>
                  </a:cubicBezTo>
                  <a:cubicBezTo>
                    <a:pt x="2061860" y="2572268"/>
                    <a:pt x="2064105" y="2576709"/>
                    <a:pt x="2066350" y="2578930"/>
                  </a:cubicBezTo>
                  <a:cubicBezTo>
                    <a:pt x="2066350" y="2581150"/>
                    <a:pt x="2068595" y="2581150"/>
                    <a:pt x="2068595" y="2583371"/>
                  </a:cubicBezTo>
                  <a:cubicBezTo>
                    <a:pt x="2070840" y="2583371"/>
                    <a:pt x="2073085" y="2587811"/>
                    <a:pt x="2070840" y="2592252"/>
                  </a:cubicBezTo>
                  <a:cubicBezTo>
                    <a:pt x="2073085" y="2592252"/>
                    <a:pt x="2073085" y="2592252"/>
                    <a:pt x="2073085" y="2592252"/>
                  </a:cubicBezTo>
                  <a:cubicBezTo>
                    <a:pt x="2073085" y="2592252"/>
                    <a:pt x="2073085" y="2592252"/>
                    <a:pt x="2073085" y="2594473"/>
                  </a:cubicBezTo>
                  <a:cubicBezTo>
                    <a:pt x="2073085" y="2594473"/>
                    <a:pt x="2073085" y="2594473"/>
                    <a:pt x="2073085" y="2596693"/>
                  </a:cubicBezTo>
                  <a:cubicBezTo>
                    <a:pt x="2075330" y="2601134"/>
                    <a:pt x="2070840" y="2607795"/>
                    <a:pt x="2068595" y="2610016"/>
                  </a:cubicBezTo>
                  <a:cubicBezTo>
                    <a:pt x="2068595" y="2610016"/>
                    <a:pt x="2068595" y="2610016"/>
                    <a:pt x="2066350" y="2610016"/>
                  </a:cubicBezTo>
                  <a:cubicBezTo>
                    <a:pt x="2066350" y="2610016"/>
                    <a:pt x="2064105" y="2612236"/>
                    <a:pt x="2064105" y="2612236"/>
                  </a:cubicBezTo>
                  <a:cubicBezTo>
                    <a:pt x="2061860" y="2612236"/>
                    <a:pt x="2061860" y="2610016"/>
                    <a:pt x="2061860" y="2610016"/>
                  </a:cubicBezTo>
                  <a:cubicBezTo>
                    <a:pt x="2061860" y="2610016"/>
                    <a:pt x="2061860" y="2610016"/>
                    <a:pt x="2059615" y="2607795"/>
                  </a:cubicBezTo>
                  <a:cubicBezTo>
                    <a:pt x="2059615" y="2607795"/>
                    <a:pt x="2059615" y="2607795"/>
                    <a:pt x="2059615" y="2605575"/>
                  </a:cubicBezTo>
                  <a:cubicBezTo>
                    <a:pt x="2059615" y="2605575"/>
                    <a:pt x="2059615" y="2605575"/>
                    <a:pt x="2059615" y="2603355"/>
                  </a:cubicBezTo>
                  <a:cubicBezTo>
                    <a:pt x="2059615" y="2603355"/>
                    <a:pt x="2059615" y="2603355"/>
                    <a:pt x="2061860" y="2601134"/>
                  </a:cubicBezTo>
                  <a:cubicBezTo>
                    <a:pt x="2061860" y="2601134"/>
                    <a:pt x="2061860" y="2601134"/>
                    <a:pt x="2064105" y="2601134"/>
                  </a:cubicBezTo>
                  <a:cubicBezTo>
                    <a:pt x="2064105" y="2601134"/>
                    <a:pt x="2064105" y="2601134"/>
                    <a:pt x="2064105" y="2598914"/>
                  </a:cubicBezTo>
                  <a:cubicBezTo>
                    <a:pt x="2064105" y="2598914"/>
                    <a:pt x="2064105" y="2596693"/>
                    <a:pt x="2064105" y="2596693"/>
                  </a:cubicBezTo>
                  <a:cubicBezTo>
                    <a:pt x="2064105" y="2596693"/>
                    <a:pt x="2064105" y="2596693"/>
                    <a:pt x="2064105" y="2594473"/>
                  </a:cubicBezTo>
                  <a:cubicBezTo>
                    <a:pt x="2064105" y="2592252"/>
                    <a:pt x="2064105" y="2590032"/>
                    <a:pt x="2064105" y="2585591"/>
                  </a:cubicBezTo>
                  <a:cubicBezTo>
                    <a:pt x="2061860" y="2583371"/>
                    <a:pt x="2061860" y="2576709"/>
                    <a:pt x="2057369" y="2574489"/>
                  </a:cubicBezTo>
                  <a:cubicBezTo>
                    <a:pt x="2057369" y="2572268"/>
                    <a:pt x="2055124" y="2570048"/>
                    <a:pt x="2052879" y="2567828"/>
                  </a:cubicBezTo>
                  <a:cubicBezTo>
                    <a:pt x="2052879" y="2567828"/>
                    <a:pt x="2048389" y="2565607"/>
                    <a:pt x="2046144" y="2563387"/>
                  </a:cubicBezTo>
                  <a:cubicBezTo>
                    <a:pt x="2043899" y="2563387"/>
                    <a:pt x="2043899" y="2563387"/>
                    <a:pt x="2039409" y="2561166"/>
                  </a:cubicBezTo>
                  <a:cubicBezTo>
                    <a:pt x="2037164" y="2561166"/>
                    <a:pt x="2037164" y="2561166"/>
                    <a:pt x="2034919" y="2558946"/>
                  </a:cubicBezTo>
                  <a:cubicBezTo>
                    <a:pt x="2034919" y="2558946"/>
                    <a:pt x="2032674" y="2561166"/>
                    <a:pt x="2032674" y="2561166"/>
                  </a:cubicBezTo>
                  <a:cubicBezTo>
                    <a:pt x="2030429" y="2558946"/>
                    <a:pt x="2032674" y="2558946"/>
                    <a:pt x="2030429" y="2561166"/>
                  </a:cubicBezTo>
                  <a:cubicBezTo>
                    <a:pt x="2030429" y="2561166"/>
                    <a:pt x="2028184" y="2556725"/>
                    <a:pt x="2025939" y="2558946"/>
                  </a:cubicBezTo>
                  <a:cubicBezTo>
                    <a:pt x="2025939" y="2558946"/>
                    <a:pt x="2023694" y="2558946"/>
                    <a:pt x="2021449" y="2558946"/>
                  </a:cubicBezTo>
                  <a:cubicBezTo>
                    <a:pt x="2019204" y="2556725"/>
                    <a:pt x="2019204" y="2556725"/>
                    <a:pt x="2019204" y="2556725"/>
                  </a:cubicBezTo>
                  <a:cubicBezTo>
                    <a:pt x="2018081" y="2557835"/>
                    <a:pt x="2017520" y="2556725"/>
                    <a:pt x="2017239" y="2556448"/>
                  </a:cubicBezTo>
                  <a:lnTo>
                    <a:pt x="2017063" y="2559412"/>
                  </a:lnTo>
                  <a:lnTo>
                    <a:pt x="2016657" y="2558947"/>
                  </a:lnTo>
                  <a:lnTo>
                    <a:pt x="2014657" y="2560947"/>
                  </a:lnTo>
                  <a:cubicBezTo>
                    <a:pt x="2014657" y="2560947"/>
                    <a:pt x="2012468" y="2563136"/>
                    <a:pt x="2012468" y="2560947"/>
                  </a:cubicBezTo>
                  <a:cubicBezTo>
                    <a:pt x="2012468" y="2560947"/>
                    <a:pt x="2012468" y="2558758"/>
                    <a:pt x="2010279" y="2558758"/>
                  </a:cubicBezTo>
                  <a:cubicBezTo>
                    <a:pt x="2010279" y="2558758"/>
                    <a:pt x="2010279" y="2558758"/>
                    <a:pt x="2008090" y="2558758"/>
                  </a:cubicBezTo>
                  <a:cubicBezTo>
                    <a:pt x="2008090" y="2560947"/>
                    <a:pt x="2008090" y="2558758"/>
                    <a:pt x="2008090" y="2560947"/>
                  </a:cubicBezTo>
                  <a:cubicBezTo>
                    <a:pt x="2008090" y="2563136"/>
                    <a:pt x="2005901" y="2558758"/>
                    <a:pt x="2005901" y="2560947"/>
                  </a:cubicBezTo>
                  <a:lnTo>
                    <a:pt x="2005901" y="2562045"/>
                  </a:lnTo>
                  <a:lnTo>
                    <a:pt x="2009550" y="2569413"/>
                  </a:lnTo>
                  <a:cubicBezTo>
                    <a:pt x="2008994" y="2572781"/>
                    <a:pt x="2007326" y="2576148"/>
                    <a:pt x="2008438" y="2580638"/>
                  </a:cubicBezTo>
                  <a:cubicBezTo>
                    <a:pt x="2008438" y="2580638"/>
                    <a:pt x="2008438" y="2580638"/>
                    <a:pt x="2010662" y="2582883"/>
                  </a:cubicBezTo>
                  <a:cubicBezTo>
                    <a:pt x="2010662" y="2582883"/>
                    <a:pt x="2010662" y="2582883"/>
                    <a:pt x="2010662" y="2587373"/>
                  </a:cubicBezTo>
                  <a:lnTo>
                    <a:pt x="2016371" y="2595058"/>
                  </a:lnTo>
                  <a:lnTo>
                    <a:pt x="2020828" y="2585412"/>
                  </a:lnTo>
                  <a:lnTo>
                    <a:pt x="2017215" y="2583058"/>
                  </a:lnTo>
                  <a:cubicBezTo>
                    <a:pt x="2017215" y="2583058"/>
                    <a:pt x="2017215" y="2583058"/>
                    <a:pt x="2019422" y="2583058"/>
                  </a:cubicBezTo>
                  <a:lnTo>
                    <a:pt x="2021589" y="2583764"/>
                  </a:lnTo>
                  <a:lnTo>
                    <a:pt x="2022270" y="2582292"/>
                  </a:lnTo>
                  <a:lnTo>
                    <a:pt x="2019422" y="2580900"/>
                  </a:lnTo>
                  <a:cubicBezTo>
                    <a:pt x="2019422" y="2580900"/>
                    <a:pt x="2017215" y="2580900"/>
                    <a:pt x="2017215" y="2580900"/>
                  </a:cubicBezTo>
                  <a:cubicBezTo>
                    <a:pt x="2015007" y="2578742"/>
                    <a:pt x="2010592" y="2578742"/>
                    <a:pt x="2010592" y="2576584"/>
                  </a:cubicBezTo>
                  <a:lnTo>
                    <a:pt x="2023454" y="2579728"/>
                  </a:lnTo>
                  <a:lnTo>
                    <a:pt x="2024040" y="2578460"/>
                  </a:lnTo>
                  <a:lnTo>
                    <a:pt x="2024040" y="2579871"/>
                  </a:lnTo>
                  <a:lnTo>
                    <a:pt x="2028252" y="2580900"/>
                  </a:lnTo>
                  <a:cubicBezTo>
                    <a:pt x="2032668" y="2578742"/>
                    <a:pt x="2034875" y="2583058"/>
                    <a:pt x="2037083" y="2585216"/>
                  </a:cubicBezTo>
                  <a:cubicBezTo>
                    <a:pt x="2037083" y="2585216"/>
                    <a:pt x="2037083" y="2585216"/>
                    <a:pt x="2039290" y="2585216"/>
                  </a:cubicBezTo>
                  <a:cubicBezTo>
                    <a:pt x="2039290" y="2585216"/>
                    <a:pt x="2039290" y="2585216"/>
                    <a:pt x="2041498" y="2587374"/>
                  </a:cubicBezTo>
                  <a:lnTo>
                    <a:pt x="2041514" y="2587374"/>
                  </a:lnTo>
                  <a:lnTo>
                    <a:pt x="2020141" y="2562932"/>
                  </a:lnTo>
                  <a:lnTo>
                    <a:pt x="2027185" y="2566840"/>
                  </a:lnTo>
                  <a:lnTo>
                    <a:pt x="2032674" y="2572268"/>
                  </a:lnTo>
                  <a:lnTo>
                    <a:pt x="2027186" y="2566840"/>
                  </a:lnTo>
                  <a:lnTo>
                    <a:pt x="2028465" y="2567550"/>
                  </a:lnTo>
                  <a:lnTo>
                    <a:pt x="2036784" y="2574728"/>
                  </a:lnTo>
                  <a:lnTo>
                    <a:pt x="2038287" y="2576710"/>
                  </a:lnTo>
                  <a:lnTo>
                    <a:pt x="2039409" y="2578930"/>
                  </a:lnTo>
                  <a:lnTo>
                    <a:pt x="2039970" y="2578930"/>
                  </a:lnTo>
                  <a:lnTo>
                    <a:pt x="2041654" y="2581150"/>
                  </a:lnTo>
                  <a:cubicBezTo>
                    <a:pt x="2041654" y="2581150"/>
                    <a:pt x="2041654" y="2581150"/>
                    <a:pt x="2043899" y="2583371"/>
                  </a:cubicBezTo>
                  <a:lnTo>
                    <a:pt x="2044911" y="2587374"/>
                  </a:lnTo>
                  <a:lnTo>
                    <a:pt x="2045913" y="2587374"/>
                  </a:lnTo>
                  <a:cubicBezTo>
                    <a:pt x="2045913" y="2587374"/>
                    <a:pt x="2045913" y="2587374"/>
                    <a:pt x="2048121" y="2587374"/>
                  </a:cubicBezTo>
                  <a:cubicBezTo>
                    <a:pt x="2048121" y="2587374"/>
                    <a:pt x="2048121" y="2589532"/>
                    <a:pt x="2048121" y="2591690"/>
                  </a:cubicBezTo>
                  <a:lnTo>
                    <a:pt x="2046257" y="2593511"/>
                  </a:lnTo>
                  <a:lnTo>
                    <a:pt x="2048951" y="2600024"/>
                  </a:lnTo>
                  <a:lnTo>
                    <a:pt x="2050330" y="2610026"/>
                  </a:lnTo>
                  <a:lnTo>
                    <a:pt x="2053035" y="2614063"/>
                  </a:lnTo>
                  <a:cubicBezTo>
                    <a:pt x="2053035" y="2618507"/>
                    <a:pt x="2053035" y="2620729"/>
                    <a:pt x="2053035" y="2622951"/>
                  </a:cubicBezTo>
                  <a:cubicBezTo>
                    <a:pt x="2053035" y="2622951"/>
                    <a:pt x="2053035" y="2622951"/>
                    <a:pt x="2053035" y="2625173"/>
                  </a:cubicBezTo>
                  <a:cubicBezTo>
                    <a:pt x="2053035" y="2625173"/>
                    <a:pt x="2053035" y="2625173"/>
                    <a:pt x="2053035" y="2627395"/>
                  </a:cubicBezTo>
                  <a:cubicBezTo>
                    <a:pt x="2053035" y="2627395"/>
                    <a:pt x="2055269" y="2631840"/>
                    <a:pt x="2055269" y="2631840"/>
                  </a:cubicBezTo>
                  <a:cubicBezTo>
                    <a:pt x="2055269" y="2634062"/>
                    <a:pt x="2055269" y="2634062"/>
                    <a:pt x="2055269" y="2636284"/>
                  </a:cubicBezTo>
                  <a:cubicBezTo>
                    <a:pt x="2055269" y="2642950"/>
                    <a:pt x="2055269" y="2647394"/>
                    <a:pt x="2057503" y="2654061"/>
                  </a:cubicBezTo>
                  <a:cubicBezTo>
                    <a:pt x="2057503" y="2660727"/>
                    <a:pt x="2057503" y="2671837"/>
                    <a:pt x="2057503" y="2678503"/>
                  </a:cubicBezTo>
                  <a:cubicBezTo>
                    <a:pt x="2053035" y="2685170"/>
                    <a:pt x="2055269" y="2689614"/>
                    <a:pt x="2050801" y="2696280"/>
                  </a:cubicBezTo>
                  <a:cubicBezTo>
                    <a:pt x="2050801" y="2696280"/>
                    <a:pt x="2046334" y="2707391"/>
                    <a:pt x="2046334" y="2707391"/>
                  </a:cubicBezTo>
                  <a:cubicBezTo>
                    <a:pt x="2041866" y="2711835"/>
                    <a:pt x="2039632" y="2711835"/>
                    <a:pt x="2032931" y="2716279"/>
                  </a:cubicBezTo>
                  <a:cubicBezTo>
                    <a:pt x="2028463" y="2718501"/>
                    <a:pt x="2026229" y="2718501"/>
                    <a:pt x="2021761" y="2720723"/>
                  </a:cubicBezTo>
                  <a:cubicBezTo>
                    <a:pt x="2021761" y="2720723"/>
                    <a:pt x="2019528" y="2720723"/>
                    <a:pt x="2017294" y="2720723"/>
                  </a:cubicBezTo>
                  <a:cubicBezTo>
                    <a:pt x="2012826" y="2722945"/>
                    <a:pt x="2015060" y="2720723"/>
                    <a:pt x="2012826" y="2722945"/>
                  </a:cubicBezTo>
                  <a:cubicBezTo>
                    <a:pt x="2010592" y="2722945"/>
                    <a:pt x="2006125" y="2720723"/>
                    <a:pt x="2003891" y="2720723"/>
                  </a:cubicBezTo>
                  <a:cubicBezTo>
                    <a:pt x="1999423" y="2720723"/>
                    <a:pt x="1994955" y="2718501"/>
                    <a:pt x="1990488" y="2718501"/>
                  </a:cubicBezTo>
                  <a:cubicBezTo>
                    <a:pt x="1988254" y="2718501"/>
                    <a:pt x="1986020" y="2716279"/>
                    <a:pt x="1983786" y="2714057"/>
                  </a:cubicBezTo>
                  <a:lnTo>
                    <a:pt x="1976046" y="2695682"/>
                  </a:lnTo>
                  <a:lnTo>
                    <a:pt x="1986020" y="2709613"/>
                  </a:lnTo>
                  <a:cubicBezTo>
                    <a:pt x="2008358" y="2718501"/>
                    <a:pt x="2032931" y="2718501"/>
                    <a:pt x="2046334" y="2696280"/>
                  </a:cubicBezTo>
                  <a:cubicBezTo>
                    <a:pt x="2046334" y="2696280"/>
                    <a:pt x="2046334" y="2696280"/>
                    <a:pt x="2048567" y="2691836"/>
                  </a:cubicBezTo>
                  <a:cubicBezTo>
                    <a:pt x="2050801" y="2689614"/>
                    <a:pt x="2050801" y="2685170"/>
                    <a:pt x="2050801" y="2682948"/>
                  </a:cubicBezTo>
                  <a:cubicBezTo>
                    <a:pt x="2053035" y="2676281"/>
                    <a:pt x="2053035" y="2669615"/>
                    <a:pt x="2053035" y="2665171"/>
                  </a:cubicBezTo>
                  <a:cubicBezTo>
                    <a:pt x="2050801" y="2660727"/>
                    <a:pt x="2050801" y="2660727"/>
                    <a:pt x="2050801" y="2656283"/>
                  </a:cubicBezTo>
                  <a:cubicBezTo>
                    <a:pt x="2048567" y="2656283"/>
                    <a:pt x="2048567" y="2647394"/>
                    <a:pt x="2048567" y="2640728"/>
                  </a:cubicBezTo>
                  <a:cubicBezTo>
                    <a:pt x="2048567" y="2640728"/>
                    <a:pt x="2046334" y="2640728"/>
                    <a:pt x="2046334" y="2640728"/>
                  </a:cubicBezTo>
                  <a:cubicBezTo>
                    <a:pt x="2046334" y="2640728"/>
                    <a:pt x="2046334" y="2638506"/>
                    <a:pt x="2046334" y="2638506"/>
                  </a:cubicBezTo>
                  <a:cubicBezTo>
                    <a:pt x="2046334" y="2638506"/>
                    <a:pt x="2046334" y="2638506"/>
                    <a:pt x="2044100" y="2634062"/>
                  </a:cubicBezTo>
                  <a:cubicBezTo>
                    <a:pt x="2041866" y="2627395"/>
                    <a:pt x="2041866" y="2620729"/>
                    <a:pt x="2039632" y="2614063"/>
                  </a:cubicBezTo>
                  <a:lnTo>
                    <a:pt x="2039632" y="2613968"/>
                  </a:lnTo>
                  <a:lnTo>
                    <a:pt x="2037443" y="2613968"/>
                  </a:lnTo>
                  <a:cubicBezTo>
                    <a:pt x="2037443" y="2613968"/>
                    <a:pt x="2037443" y="2613968"/>
                    <a:pt x="2039677" y="2616187"/>
                  </a:cubicBezTo>
                  <a:lnTo>
                    <a:pt x="2037662" y="2616187"/>
                  </a:lnTo>
                  <a:lnTo>
                    <a:pt x="2039573" y="2616558"/>
                  </a:lnTo>
                  <a:lnTo>
                    <a:pt x="2038284" y="2617859"/>
                  </a:lnTo>
                  <a:lnTo>
                    <a:pt x="2039677" y="2620626"/>
                  </a:lnTo>
                  <a:cubicBezTo>
                    <a:pt x="2039677" y="2620626"/>
                    <a:pt x="2039677" y="2620626"/>
                    <a:pt x="2039677" y="2625064"/>
                  </a:cubicBezTo>
                  <a:cubicBezTo>
                    <a:pt x="2037443" y="2629503"/>
                    <a:pt x="2037443" y="2631722"/>
                    <a:pt x="2037443" y="2638379"/>
                  </a:cubicBezTo>
                  <a:cubicBezTo>
                    <a:pt x="2037443" y="2642818"/>
                    <a:pt x="2037443" y="2651695"/>
                    <a:pt x="2037443" y="2656133"/>
                  </a:cubicBezTo>
                  <a:cubicBezTo>
                    <a:pt x="2035209" y="2660572"/>
                    <a:pt x="2037443" y="2665010"/>
                    <a:pt x="2035209" y="2671668"/>
                  </a:cubicBezTo>
                  <a:cubicBezTo>
                    <a:pt x="2035209" y="2671668"/>
                    <a:pt x="2032975" y="2678326"/>
                    <a:pt x="2032975" y="2680545"/>
                  </a:cubicBezTo>
                  <a:cubicBezTo>
                    <a:pt x="2030741" y="2684983"/>
                    <a:pt x="2028507" y="2684983"/>
                    <a:pt x="2026274" y="2689422"/>
                  </a:cubicBezTo>
                  <a:cubicBezTo>
                    <a:pt x="2021806" y="2691641"/>
                    <a:pt x="2019572" y="2691641"/>
                    <a:pt x="2017338" y="2693860"/>
                  </a:cubicBezTo>
                  <a:cubicBezTo>
                    <a:pt x="2015104" y="2693860"/>
                    <a:pt x="2012870" y="2693860"/>
                    <a:pt x="2012870" y="2693860"/>
                  </a:cubicBezTo>
                  <a:cubicBezTo>
                    <a:pt x="2008403" y="2693860"/>
                    <a:pt x="2008403" y="2691641"/>
                    <a:pt x="2006169" y="2693860"/>
                  </a:cubicBezTo>
                  <a:cubicBezTo>
                    <a:pt x="2006169" y="2693860"/>
                    <a:pt x="2001701" y="2689422"/>
                    <a:pt x="2001701" y="2687203"/>
                  </a:cubicBezTo>
                  <a:cubicBezTo>
                    <a:pt x="1999467" y="2684983"/>
                    <a:pt x="1997233" y="2682764"/>
                    <a:pt x="1997233" y="2678326"/>
                  </a:cubicBezTo>
                  <a:cubicBezTo>
                    <a:pt x="1997233" y="2678326"/>
                    <a:pt x="1995000" y="2678326"/>
                    <a:pt x="1995000" y="2678326"/>
                  </a:cubicBezTo>
                  <a:cubicBezTo>
                    <a:pt x="1995000" y="2676106"/>
                    <a:pt x="1995000" y="2676106"/>
                    <a:pt x="1995000" y="2673887"/>
                  </a:cubicBezTo>
                  <a:cubicBezTo>
                    <a:pt x="1995000" y="2669449"/>
                    <a:pt x="1992766" y="2665010"/>
                    <a:pt x="1992766" y="2660572"/>
                  </a:cubicBezTo>
                  <a:cubicBezTo>
                    <a:pt x="1992766" y="2653914"/>
                    <a:pt x="2001701" y="2622845"/>
                    <a:pt x="2003935" y="2620626"/>
                  </a:cubicBezTo>
                  <a:lnTo>
                    <a:pt x="2003935" y="2622845"/>
                  </a:lnTo>
                  <a:lnTo>
                    <a:pt x="2002818" y="2628393"/>
                  </a:lnTo>
                  <a:lnTo>
                    <a:pt x="2001701" y="2631722"/>
                  </a:lnTo>
                  <a:cubicBezTo>
                    <a:pt x="2001701" y="2631722"/>
                    <a:pt x="2001701" y="2631722"/>
                    <a:pt x="1999467" y="2638379"/>
                  </a:cubicBezTo>
                  <a:cubicBezTo>
                    <a:pt x="1999467" y="2638379"/>
                    <a:pt x="1999467" y="2638379"/>
                    <a:pt x="1997233" y="2649476"/>
                  </a:cubicBezTo>
                  <a:lnTo>
                    <a:pt x="2002260" y="2631168"/>
                  </a:lnTo>
                  <a:lnTo>
                    <a:pt x="1997233" y="2656133"/>
                  </a:lnTo>
                  <a:cubicBezTo>
                    <a:pt x="1997233" y="2658353"/>
                    <a:pt x="1995000" y="2667229"/>
                    <a:pt x="1995000" y="2671668"/>
                  </a:cubicBezTo>
                  <a:cubicBezTo>
                    <a:pt x="1995000" y="2656133"/>
                    <a:pt x="1999467" y="2640599"/>
                    <a:pt x="2003935" y="2625064"/>
                  </a:cubicBezTo>
                  <a:lnTo>
                    <a:pt x="2003935" y="2622845"/>
                  </a:lnTo>
                  <a:cubicBezTo>
                    <a:pt x="2003935" y="2622845"/>
                    <a:pt x="2003935" y="2622845"/>
                    <a:pt x="2006169" y="2616187"/>
                  </a:cubicBezTo>
                  <a:lnTo>
                    <a:pt x="2010454" y="2609093"/>
                  </a:lnTo>
                  <a:lnTo>
                    <a:pt x="2008403" y="2613968"/>
                  </a:lnTo>
                  <a:lnTo>
                    <a:pt x="2010874" y="2609058"/>
                  </a:lnTo>
                  <a:lnTo>
                    <a:pt x="2010562" y="2608913"/>
                  </a:lnTo>
                  <a:lnTo>
                    <a:pt x="2010454" y="2609093"/>
                  </a:lnTo>
                  <a:lnTo>
                    <a:pt x="2010535" y="2608900"/>
                  </a:lnTo>
                  <a:lnTo>
                    <a:pt x="2010106" y="2608701"/>
                  </a:lnTo>
                  <a:lnTo>
                    <a:pt x="2004428" y="2603519"/>
                  </a:lnTo>
                  <a:lnTo>
                    <a:pt x="2000460" y="2610821"/>
                  </a:lnTo>
                  <a:lnTo>
                    <a:pt x="2003999" y="2603128"/>
                  </a:lnTo>
                  <a:lnTo>
                    <a:pt x="1994191" y="2594178"/>
                  </a:lnTo>
                  <a:cubicBezTo>
                    <a:pt x="1989813" y="2588075"/>
                    <a:pt x="1986755" y="2580638"/>
                    <a:pt x="1986199" y="2571658"/>
                  </a:cubicBezTo>
                  <a:lnTo>
                    <a:pt x="1992850" y="2563136"/>
                  </a:lnTo>
                  <a:lnTo>
                    <a:pt x="1992766" y="2563136"/>
                  </a:lnTo>
                  <a:lnTo>
                    <a:pt x="1992924" y="2563041"/>
                  </a:lnTo>
                  <a:lnTo>
                    <a:pt x="1993427" y="2562398"/>
                  </a:lnTo>
                  <a:lnTo>
                    <a:pt x="1995125" y="2561721"/>
                  </a:lnTo>
                  <a:lnTo>
                    <a:pt x="2001402" y="2557955"/>
                  </a:lnTo>
                  <a:lnTo>
                    <a:pt x="2001345" y="2557392"/>
                  </a:lnTo>
                  <a:lnTo>
                    <a:pt x="1999235" y="2558446"/>
                  </a:lnTo>
                  <a:cubicBezTo>
                    <a:pt x="1999235" y="2558446"/>
                    <a:pt x="1999235" y="2558446"/>
                    <a:pt x="1997013" y="2558446"/>
                  </a:cubicBezTo>
                  <a:cubicBezTo>
                    <a:pt x="1997013" y="2558446"/>
                    <a:pt x="1997013" y="2558446"/>
                    <a:pt x="1994791" y="2556225"/>
                  </a:cubicBezTo>
                  <a:cubicBezTo>
                    <a:pt x="1994791" y="2556225"/>
                    <a:pt x="1994791" y="2556225"/>
                    <a:pt x="1994791" y="2554005"/>
                  </a:cubicBezTo>
                  <a:cubicBezTo>
                    <a:pt x="1994791" y="2554005"/>
                    <a:pt x="1994791" y="2554005"/>
                    <a:pt x="1994791" y="2551784"/>
                  </a:cubicBezTo>
                  <a:cubicBezTo>
                    <a:pt x="1994791" y="2551784"/>
                    <a:pt x="1992569" y="2551784"/>
                    <a:pt x="1992569" y="2551784"/>
                  </a:cubicBezTo>
                  <a:cubicBezTo>
                    <a:pt x="1992569" y="2551784"/>
                    <a:pt x="1992569" y="2551784"/>
                    <a:pt x="1992569" y="2549564"/>
                  </a:cubicBezTo>
                  <a:cubicBezTo>
                    <a:pt x="1990347" y="2547343"/>
                    <a:pt x="1990347" y="2545123"/>
                    <a:pt x="1988125" y="2545123"/>
                  </a:cubicBezTo>
                  <a:cubicBezTo>
                    <a:pt x="1985903" y="2542903"/>
                    <a:pt x="1983681" y="2540682"/>
                    <a:pt x="1981459" y="2542903"/>
                  </a:cubicBezTo>
                  <a:lnTo>
                    <a:pt x="1977755" y="2544753"/>
                  </a:lnTo>
                  <a:lnTo>
                    <a:pt x="1977755" y="2545310"/>
                  </a:lnTo>
                  <a:cubicBezTo>
                    <a:pt x="1977755" y="2545310"/>
                    <a:pt x="1977755" y="2545310"/>
                    <a:pt x="1975513" y="2547499"/>
                  </a:cubicBezTo>
                  <a:lnTo>
                    <a:pt x="1975513" y="2546623"/>
                  </a:lnTo>
                  <a:lnTo>
                    <a:pt x="1974792" y="2547343"/>
                  </a:lnTo>
                  <a:cubicBezTo>
                    <a:pt x="1974792" y="2549564"/>
                    <a:pt x="1972570" y="2549564"/>
                    <a:pt x="1972570" y="2551784"/>
                  </a:cubicBezTo>
                  <a:cubicBezTo>
                    <a:pt x="1972570" y="2551784"/>
                    <a:pt x="1972570" y="2554005"/>
                    <a:pt x="1972570" y="2554005"/>
                  </a:cubicBezTo>
                  <a:cubicBezTo>
                    <a:pt x="1972570" y="2554005"/>
                    <a:pt x="1972570" y="2556225"/>
                    <a:pt x="1972570" y="2556225"/>
                  </a:cubicBezTo>
                  <a:cubicBezTo>
                    <a:pt x="1972570" y="2556225"/>
                    <a:pt x="1970348" y="2556225"/>
                    <a:pt x="1972570" y="2558446"/>
                  </a:cubicBezTo>
                  <a:cubicBezTo>
                    <a:pt x="1972570" y="2558446"/>
                    <a:pt x="1970348" y="2558446"/>
                    <a:pt x="1970348" y="2560666"/>
                  </a:cubicBezTo>
                  <a:cubicBezTo>
                    <a:pt x="1970348" y="2560666"/>
                    <a:pt x="1970348" y="2562886"/>
                    <a:pt x="1970348" y="2562886"/>
                  </a:cubicBezTo>
                  <a:cubicBezTo>
                    <a:pt x="1970348" y="2562886"/>
                    <a:pt x="1970348" y="2562886"/>
                    <a:pt x="1970348" y="2565107"/>
                  </a:cubicBezTo>
                  <a:cubicBezTo>
                    <a:pt x="1970348" y="2565107"/>
                    <a:pt x="1970348" y="2565107"/>
                    <a:pt x="1974792" y="2571768"/>
                  </a:cubicBezTo>
                  <a:cubicBezTo>
                    <a:pt x="1974792" y="2573989"/>
                    <a:pt x="1979236" y="2585091"/>
                    <a:pt x="1981459" y="2587311"/>
                  </a:cubicBezTo>
                  <a:cubicBezTo>
                    <a:pt x="1981459" y="2587311"/>
                    <a:pt x="1981459" y="2587311"/>
                    <a:pt x="1979236" y="2585091"/>
                  </a:cubicBezTo>
                  <a:lnTo>
                    <a:pt x="1977014" y="2580650"/>
                  </a:lnTo>
                  <a:lnTo>
                    <a:pt x="1970348" y="2567327"/>
                  </a:lnTo>
                  <a:cubicBezTo>
                    <a:pt x="1970348" y="2569548"/>
                    <a:pt x="1970348" y="2571768"/>
                    <a:pt x="1972570" y="2573989"/>
                  </a:cubicBezTo>
                  <a:lnTo>
                    <a:pt x="1974792" y="2578429"/>
                  </a:lnTo>
                  <a:lnTo>
                    <a:pt x="1972570" y="2576209"/>
                  </a:lnTo>
                  <a:lnTo>
                    <a:pt x="1975903" y="2580650"/>
                  </a:lnTo>
                  <a:lnTo>
                    <a:pt x="1977014" y="2582870"/>
                  </a:lnTo>
                  <a:lnTo>
                    <a:pt x="1979236" y="2587311"/>
                  </a:lnTo>
                  <a:cubicBezTo>
                    <a:pt x="1979236" y="2587311"/>
                    <a:pt x="1979236" y="2587311"/>
                    <a:pt x="1981459" y="2589532"/>
                  </a:cubicBezTo>
                  <a:cubicBezTo>
                    <a:pt x="1981459" y="2591752"/>
                    <a:pt x="1983681" y="2591752"/>
                    <a:pt x="1985903" y="2593973"/>
                  </a:cubicBezTo>
                  <a:cubicBezTo>
                    <a:pt x="1985903" y="2593973"/>
                    <a:pt x="1985903" y="2593973"/>
                    <a:pt x="1981459" y="2591752"/>
                  </a:cubicBezTo>
                  <a:cubicBezTo>
                    <a:pt x="1985903" y="2593973"/>
                    <a:pt x="1994791" y="2598413"/>
                    <a:pt x="1997013" y="2602854"/>
                  </a:cubicBezTo>
                  <a:lnTo>
                    <a:pt x="1994791" y="2602854"/>
                  </a:lnTo>
                  <a:cubicBezTo>
                    <a:pt x="1990347" y="2600634"/>
                    <a:pt x="1970348" y="2587311"/>
                    <a:pt x="1965904" y="2567327"/>
                  </a:cubicBezTo>
                  <a:lnTo>
                    <a:pt x="1973254" y="2545293"/>
                  </a:lnTo>
                  <a:lnTo>
                    <a:pt x="1971031" y="2543121"/>
                  </a:lnTo>
                  <a:cubicBezTo>
                    <a:pt x="1968790" y="2543121"/>
                    <a:pt x="1968790" y="2540932"/>
                    <a:pt x="1966548" y="2543121"/>
                  </a:cubicBezTo>
                  <a:cubicBezTo>
                    <a:pt x="1966548" y="2540932"/>
                    <a:pt x="1966548" y="2543121"/>
                    <a:pt x="1964307" y="2543121"/>
                  </a:cubicBezTo>
                  <a:cubicBezTo>
                    <a:pt x="1962066" y="2545310"/>
                    <a:pt x="1962066" y="2543121"/>
                    <a:pt x="1962066" y="2543121"/>
                  </a:cubicBezTo>
                  <a:cubicBezTo>
                    <a:pt x="1959825" y="2543121"/>
                    <a:pt x="1959825" y="2545310"/>
                    <a:pt x="1959825" y="2543121"/>
                  </a:cubicBezTo>
                  <a:cubicBezTo>
                    <a:pt x="1959825" y="2543121"/>
                    <a:pt x="1959825" y="2543121"/>
                    <a:pt x="1959825" y="2545310"/>
                  </a:cubicBezTo>
                  <a:cubicBezTo>
                    <a:pt x="1959825" y="2545310"/>
                    <a:pt x="1959825" y="2543121"/>
                    <a:pt x="1957583" y="2545310"/>
                  </a:cubicBezTo>
                  <a:cubicBezTo>
                    <a:pt x="1957583" y="2545310"/>
                    <a:pt x="1957583" y="2543121"/>
                    <a:pt x="1957583" y="2543121"/>
                  </a:cubicBezTo>
                  <a:cubicBezTo>
                    <a:pt x="1957583" y="2543121"/>
                    <a:pt x="1957583" y="2543121"/>
                    <a:pt x="1955342" y="2543121"/>
                  </a:cubicBezTo>
                  <a:cubicBezTo>
                    <a:pt x="1955342" y="2543121"/>
                    <a:pt x="1955342" y="2543121"/>
                    <a:pt x="1950859" y="2540932"/>
                  </a:cubicBezTo>
                  <a:lnTo>
                    <a:pt x="1946446" y="2540932"/>
                  </a:lnTo>
                  <a:lnTo>
                    <a:pt x="1946446" y="2540949"/>
                  </a:lnTo>
                  <a:lnTo>
                    <a:pt x="1947497" y="2541205"/>
                  </a:lnTo>
                  <a:cubicBezTo>
                    <a:pt x="1948618" y="2541479"/>
                    <a:pt x="1950859" y="2542026"/>
                    <a:pt x="1955342" y="2543121"/>
                  </a:cubicBezTo>
                  <a:cubicBezTo>
                    <a:pt x="1953101" y="2543121"/>
                    <a:pt x="1953101" y="2545310"/>
                    <a:pt x="1953101" y="2545310"/>
                  </a:cubicBezTo>
                  <a:lnTo>
                    <a:pt x="1949738" y="2543121"/>
                  </a:lnTo>
                  <a:lnTo>
                    <a:pt x="1950859" y="2543121"/>
                  </a:lnTo>
                  <a:lnTo>
                    <a:pt x="1946446" y="2540965"/>
                  </a:lnTo>
                  <a:lnTo>
                    <a:pt x="1946446" y="2540977"/>
                  </a:lnTo>
                  <a:lnTo>
                    <a:pt x="1949738" y="2543121"/>
                  </a:lnTo>
                  <a:lnTo>
                    <a:pt x="1948618" y="2543121"/>
                  </a:lnTo>
                  <a:lnTo>
                    <a:pt x="1946446" y="2543121"/>
                  </a:lnTo>
                  <a:lnTo>
                    <a:pt x="1946446" y="2545229"/>
                  </a:lnTo>
                  <a:cubicBezTo>
                    <a:pt x="1948670" y="2547451"/>
                    <a:pt x="1944222" y="2554117"/>
                    <a:pt x="1944222" y="2554117"/>
                  </a:cubicBezTo>
                  <a:cubicBezTo>
                    <a:pt x="1944222" y="2558561"/>
                    <a:pt x="1941998" y="2563005"/>
                    <a:pt x="1939774" y="2567449"/>
                  </a:cubicBezTo>
                  <a:cubicBezTo>
                    <a:pt x="1939774" y="2567449"/>
                    <a:pt x="1939774" y="2567449"/>
                    <a:pt x="1939774" y="2569671"/>
                  </a:cubicBezTo>
                  <a:cubicBezTo>
                    <a:pt x="1939774" y="2569671"/>
                    <a:pt x="1937550" y="2571894"/>
                    <a:pt x="1937550" y="2574116"/>
                  </a:cubicBezTo>
                  <a:lnTo>
                    <a:pt x="1933005" y="2580928"/>
                  </a:lnTo>
                  <a:lnTo>
                    <a:pt x="1934972" y="2582917"/>
                  </a:lnTo>
                  <a:cubicBezTo>
                    <a:pt x="1934972" y="2582917"/>
                    <a:pt x="1937177" y="2585145"/>
                    <a:pt x="1939382" y="2585145"/>
                  </a:cubicBezTo>
                  <a:cubicBezTo>
                    <a:pt x="1939382" y="2585145"/>
                    <a:pt x="1939382" y="2585145"/>
                    <a:pt x="1941586" y="2585145"/>
                  </a:cubicBezTo>
                  <a:cubicBezTo>
                    <a:pt x="1941586" y="2585145"/>
                    <a:pt x="1943791" y="2585145"/>
                    <a:pt x="1943791" y="2585145"/>
                  </a:cubicBezTo>
                  <a:cubicBezTo>
                    <a:pt x="1943791" y="2582917"/>
                    <a:pt x="1943791" y="2585145"/>
                    <a:pt x="1945996" y="2585145"/>
                  </a:cubicBezTo>
                  <a:cubicBezTo>
                    <a:pt x="1945996" y="2582917"/>
                    <a:pt x="1945996" y="2582917"/>
                    <a:pt x="1945996" y="2582917"/>
                  </a:cubicBezTo>
                  <a:cubicBezTo>
                    <a:pt x="1945996" y="2582917"/>
                    <a:pt x="1945996" y="2582917"/>
                    <a:pt x="1948201" y="2582917"/>
                  </a:cubicBezTo>
                  <a:cubicBezTo>
                    <a:pt x="1948201" y="2582917"/>
                    <a:pt x="1950406" y="2585145"/>
                    <a:pt x="1950406" y="2585145"/>
                  </a:cubicBezTo>
                  <a:cubicBezTo>
                    <a:pt x="1950406" y="2585145"/>
                    <a:pt x="1950406" y="2585145"/>
                    <a:pt x="1952610" y="2585145"/>
                  </a:cubicBezTo>
                  <a:cubicBezTo>
                    <a:pt x="1952610" y="2585145"/>
                    <a:pt x="1954815" y="2585145"/>
                    <a:pt x="1954815" y="2585145"/>
                  </a:cubicBezTo>
                  <a:cubicBezTo>
                    <a:pt x="1957020" y="2585145"/>
                    <a:pt x="1961430" y="2587373"/>
                    <a:pt x="1963634" y="2587373"/>
                  </a:cubicBezTo>
                  <a:cubicBezTo>
                    <a:pt x="1963634" y="2587373"/>
                    <a:pt x="1963634" y="2587373"/>
                    <a:pt x="1961430" y="2587373"/>
                  </a:cubicBezTo>
                  <a:cubicBezTo>
                    <a:pt x="1961430" y="2587373"/>
                    <a:pt x="1961430" y="2587373"/>
                    <a:pt x="1960327" y="2587373"/>
                  </a:cubicBezTo>
                  <a:lnTo>
                    <a:pt x="1959225" y="2587373"/>
                  </a:lnTo>
                  <a:cubicBezTo>
                    <a:pt x="1959225" y="2587373"/>
                    <a:pt x="1959225" y="2587373"/>
                    <a:pt x="1957020" y="2587373"/>
                  </a:cubicBezTo>
                  <a:lnTo>
                    <a:pt x="1954815" y="2587373"/>
                  </a:lnTo>
                  <a:cubicBezTo>
                    <a:pt x="1954815" y="2587373"/>
                    <a:pt x="1954815" y="2587373"/>
                    <a:pt x="1961430" y="2589601"/>
                  </a:cubicBezTo>
                  <a:cubicBezTo>
                    <a:pt x="1961430" y="2589601"/>
                    <a:pt x="1961430" y="2589601"/>
                    <a:pt x="1963634" y="2589601"/>
                  </a:cubicBezTo>
                  <a:cubicBezTo>
                    <a:pt x="1963634" y="2589601"/>
                    <a:pt x="1963634" y="2589601"/>
                    <a:pt x="1965839" y="2591830"/>
                  </a:cubicBezTo>
                  <a:cubicBezTo>
                    <a:pt x="1965839" y="2591830"/>
                    <a:pt x="1965839" y="2591830"/>
                    <a:pt x="1963634" y="2591830"/>
                  </a:cubicBezTo>
                  <a:cubicBezTo>
                    <a:pt x="1965839" y="2591830"/>
                    <a:pt x="1970249" y="2591830"/>
                    <a:pt x="1970249" y="2594058"/>
                  </a:cubicBezTo>
                  <a:lnTo>
                    <a:pt x="1970249" y="2596286"/>
                  </a:lnTo>
                  <a:cubicBezTo>
                    <a:pt x="1968044" y="2594058"/>
                    <a:pt x="1961430" y="2589601"/>
                    <a:pt x="1952610" y="2591830"/>
                  </a:cubicBezTo>
                  <a:cubicBezTo>
                    <a:pt x="1948201" y="2591830"/>
                    <a:pt x="1945996" y="2589601"/>
                    <a:pt x="1941586" y="2589601"/>
                  </a:cubicBezTo>
                  <a:cubicBezTo>
                    <a:pt x="1941586" y="2589601"/>
                    <a:pt x="1941586" y="2589601"/>
                    <a:pt x="1939382" y="2589601"/>
                  </a:cubicBezTo>
                  <a:cubicBezTo>
                    <a:pt x="1939382" y="2589601"/>
                    <a:pt x="1939382" y="2589601"/>
                    <a:pt x="1934972" y="2589601"/>
                  </a:cubicBezTo>
                  <a:cubicBezTo>
                    <a:pt x="1934972" y="2591830"/>
                    <a:pt x="1932767" y="2589601"/>
                    <a:pt x="1932767" y="2589601"/>
                  </a:cubicBezTo>
                  <a:cubicBezTo>
                    <a:pt x="1932767" y="2589601"/>
                    <a:pt x="1932767" y="2589601"/>
                    <a:pt x="1930562" y="2591830"/>
                  </a:cubicBezTo>
                  <a:cubicBezTo>
                    <a:pt x="1928358" y="2591830"/>
                    <a:pt x="1928358" y="2591830"/>
                    <a:pt x="1926153" y="2589601"/>
                  </a:cubicBezTo>
                  <a:lnTo>
                    <a:pt x="1926153" y="2589572"/>
                  </a:lnTo>
                  <a:lnTo>
                    <a:pt x="1919412" y="2595295"/>
                  </a:lnTo>
                  <a:cubicBezTo>
                    <a:pt x="1914755" y="2598142"/>
                    <a:pt x="1908918" y="2601059"/>
                    <a:pt x="1903080" y="2603558"/>
                  </a:cubicBezTo>
                  <a:lnTo>
                    <a:pt x="1895504" y="2606232"/>
                  </a:lnTo>
                  <a:lnTo>
                    <a:pt x="1901968" y="2603003"/>
                  </a:lnTo>
                  <a:cubicBezTo>
                    <a:pt x="1906416" y="2600781"/>
                    <a:pt x="1913087" y="2598559"/>
                    <a:pt x="1915311" y="2596337"/>
                  </a:cubicBezTo>
                  <a:cubicBezTo>
                    <a:pt x="1906416" y="2600781"/>
                    <a:pt x="1895296" y="2607447"/>
                    <a:pt x="1884176" y="2607447"/>
                  </a:cubicBezTo>
                  <a:cubicBezTo>
                    <a:pt x="1884176" y="2607447"/>
                    <a:pt x="1884176" y="2607447"/>
                    <a:pt x="1881953" y="2607447"/>
                  </a:cubicBezTo>
                  <a:cubicBezTo>
                    <a:pt x="1888624" y="2606336"/>
                    <a:pt x="1895296" y="2604669"/>
                    <a:pt x="1901690" y="2601892"/>
                  </a:cubicBezTo>
                  <a:lnTo>
                    <a:pt x="1904076" y="2600278"/>
                  </a:lnTo>
                  <a:lnTo>
                    <a:pt x="1912809" y="2597447"/>
                  </a:lnTo>
                  <a:lnTo>
                    <a:pt x="1921670" y="2588266"/>
                  </a:lnTo>
                  <a:lnTo>
                    <a:pt x="1926287" y="2584874"/>
                  </a:lnTo>
                  <a:lnTo>
                    <a:pt x="1927700" y="2582018"/>
                  </a:lnTo>
                  <a:lnTo>
                    <a:pt x="1921670" y="2588266"/>
                  </a:lnTo>
                  <a:lnTo>
                    <a:pt x="1919759" y="2589670"/>
                  </a:lnTo>
                  <a:lnTo>
                    <a:pt x="1904076" y="2600278"/>
                  </a:lnTo>
                  <a:lnTo>
                    <a:pt x="1881953" y="2607447"/>
                  </a:lnTo>
                  <a:lnTo>
                    <a:pt x="1877505" y="2607447"/>
                  </a:lnTo>
                  <a:cubicBezTo>
                    <a:pt x="1879729" y="2606336"/>
                    <a:pt x="1879173" y="2606336"/>
                    <a:pt x="1876949" y="2606614"/>
                  </a:cubicBezTo>
                  <a:lnTo>
                    <a:pt x="1869250" y="2607221"/>
                  </a:lnTo>
                  <a:lnTo>
                    <a:pt x="1855266" y="2605225"/>
                  </a:lnTo>
                  <a:cubicBezTo>
                    <a:pt x="1859713" y="2605225"/>
                    <a:pt x="1864161" y="2605225"/>
                    <a:pt x="1866385" y="2607447"/>
                  </a:cubicBezTo>
                  <a:cubicBezTo>
                    <a:pt x="1859714" y="2608558"/>
                    <a:pt x="1850818" y="2604114"/>
                    <a:pt x="1843312" y="2598559"/>
                  </a:cubicBezTo>
                  <a:lnTo>
                    <a:pt x="1839549" y="2594586"/>
                  </a:lnTo>
                  <a:lnTo>
                    <a:pt x="1841713" y="2614185"/>
                  </a:lnTo>
                  <a:cubicBezTo>
                    <a:pt x="1841713" y="2623076"/>
                    <a:pt x="1841713" y="2634190"/>
                    <a:pt x="1841713" y="2640859"/>
                  </a:cubicBezTo>
                  <a:cubicBezTo>
                    <a:pt x="1839504" y="2647527"/>
                    <a:pt x="1839504" y="2654196"/>
                    <a:pt x="1835087" y="2663087"/>
                  </a:cubicBezTo>
                  <a:cubicBezTo>
                    <a:pt x="1835087" y="2663087"/>
                    <a:pt x="1828461" y="2671979"/>
                    <a:pt x="1828461" y="2674201"/>
                  </a:cubicBezTo>
                  <a:cubicBezTo>
                    <a:pt x="1824043" y="2680870"/>
                    <a:pt x="1821834" y="2680870"/>
                    <a:pt x="1815208" y="2685316"/>
                  </a:cubicBezTo>
                  <a:cubicBezTo>
                    <a:pt x="1808582" y="2687539"/>
                    <a:pt x="1808582" y="2687539"/>
                    <a:pt x="1801956" y="2689761"/>
                  </a:cubicBezTo>
                  <a:cubicBezTo>
                    <a:pt x="1801956" y="2689761"/>
                    <a:pt x="1799747" y="2689761"/>
                    <a:pt x="1797539" y="2689761"/>
                  </a:cubicBezTo>
                  <a:cubicBezTo>
                    <a:pt x="1790912" y="2689761"/>
                    <a:pt x="1793121" y="2689761"/>
                    <a:pt x="1790912" y="2691984"/>
                  </a:cubicBezTo>
                  <a:cubicBezTo>
                    <a:pt x="1790912" y="2691984"/>
                    <a:pt x="1784286" y="2687539"/>
                    <a:pt x="1782078" y="2687539"/>
                  </a:cubicBezTo>
                  <a:cubicBezTo>
                    <a:pt x="1777660" y="2689761"/>
                    <a:pt x="1773243" y="2687539"/>
                    <a:pt x="1768825" y="2685316"/>
                  </a:cubicBezTo>
                  <a:cubicBezTo>
                    <a:pt x="1766617" y="2685316"/>
                    <a:pt x="1766617" y="2685316"/>
                    <a:pt x="1766617" y="2685316"/>
                  </a:cubicBezTo>
                  <a:cubicBezTo>
                    <a:pt x="1764408" y="2685316"/>
                    <a:pt x="1762199" y="2683093"/>
                    <a:pt x="1759991" y="2683093"/>
                  </a:cubicBezTo>
                  <a:cubicBezTo>
                    <a:pt x="1753364" y="2678647"/>
                    <a:pt x="1748947" y="2674201"/>
                    <a:pt x="1746738" y="2667533"/>
                  </a:cubicBezTo>
                  <a:cubicBezTo>
                    <a:pt x="1741217" y="2663087"/>
                    <a:pt x="1742321" y="2649195"/>
                    <a:pt x="1745358" y="2635857"/>
                  </a:cubicBezTo>
                  <a:lnTo>
                    <a:pt x="1748562" y="2625014"/>
                  </a:lnTo>
                  <a:lnTo>
                    <a:pt x="1746738" y="2634190"/>
                  </a:lnTo>
                  <a:cubicBezTo>
                    <a:pt x="1744530" y="2640859"/>
                    <a:pt x="1744530" y="2645304"/>
                    <a:pt x="1744530" y="2651973"/>
                  </a:cubicBezTo>
                  <a:cubicBezTo>
                    <a:pt x="1744530" y="2638636"/>
                    <a:pt x="1748947" y="2627522"/>
                    <a:pt x="1753364" y="2614185"/>
                  </a:cubicBezTo>
                  <a:cubicBezTo>
                    <a:pt x="1750051" y="2624187"/>
                    <a:pt x="1746186" y="2636413"/>
                    <a:pt x="1745910" y="2648361"/>
                  </a:cubicBezTo>
                  <a:lnTo>
                    <a:pt x="1747184" y="2656289"/>
                  </a:lnTo>
                  <a:lnTo>
                    <a:pt x="1746738" y="2658642"/>
                  </a:lnTo>
                  <a:lnTo>
                    <a:pt x="1748371" y="2663682"/>
                  </a:lnTo>
                  <a:lnTo>
                    <a:pt x="1748705" y="2665762"/>
                  </a:lnTo>
                  <a:lnTo>
                    <a:pt x="1749306" y="2666565"/>
                  </a:lnTo>
                  <a:lnTo>
                    <a:pt x="1750880" y="2671423"/>
                  </a:lnTo>
                  <a:cubicBezTo>
                    <a:pt x="1753364" y="2675869"/>
                    <a:pt x="1756678" y="2679759"/>
                    <a:pt x="1759991" y="2680870"/>
                  </a:cubicBezTo>
                  <a:lnTo>
                    <a:pt x="1749306" y="2666565"/>
                  </a:lnTo>
                  <a:lnTo>
                    <a:pt x="1748371" y="2663682"/>
                  </a:lnTo>
                  <a:lnTo>
                    <a:pt x="1747184" y="2656289"/>
                  </a:lnTo>
                  <a:lnTo>
                    <a:pt x="1749169" y="2645802"/>
                  </a:lnTo>
                  <a:lnTo>
                    <a:pt x="1749775" y="2660864"/>
                  </a:lnTo>
                  <a:cubicBezTo>
                    <a:pt x="1751708" y="2667116"/>
                    <a:pt x="1755573" y="2672534"/>
                    <a:pt x="1762199" y="2676424"/>
                  </a:cubicBezTo>
                  <a:cubicBezTo>
                    <a:pt x="1786495" y="2687539"/>
                    <a:pt x="1815208" y="2687539"/>
                    <a:pt x="1830669" y="2660864"/>
                  </a:cubicBezTo>
                  <a:cubicBezTo>
                    <a:pt x="1830669" y="2660864"/>
                    <a:pt x="1830669" y="2660864"/>
                    <a:pt x="1830669" y="2658642"/>
                  </a:cubicBezTo>
                  <a:cubicBezTo>
                    <a:pt x="1832878" y="2654196"/>
                    <a:pt x="1832878" y="2649750"/>
                    <a:pt x="1835087" y="2647527"/>
                  </a:cubicBezTo>
                  <a:cubicBezTo>
                    <a:pt x="1837295" y="2638636"/>
                    <a:pt x="1837295" y="2631967"/>
                    <a:pt x="1837295" y="2625299"/>
                  </a:cubicBezTo>
                  <a:cubicBezTo>
                    <a:pt x="1835087" y="2620853"/>
                    <a:pt x="1835087" y="2620853"/>
                    <a:pt x="1835087" y="2616407"/>
                  </a:cubicBezTo>
                  <a:cubicBezTo>
                    <a:pt x="1832878" y="2616407"/>
                    <a:pt x="1832878" y="2605293"/>
                    <a:pt x="1832878" y="2600848"/>
                  </a:cubicBezTo>
                  <a:cubicBezTo>
                    <a:pt x="1830669" y="2598625"/>
                    <a:pt x="1830669" y="2600848"/>
                    <a:pt x="1830669" y="2598625"/>
                  </a:cubicBezTo>
                  <a:cubicBezTo>
                    <a:pt x="1830669" y="2598625"/>
                    <a:pt x="1830669" y="2596402"/>
                    <a:pt x="1830669" y="2596402"/>
                  </a:cubicBezTo>
                  <a:cubicBezTo>
                    <a:pt x="1828461" y="2594179"/>
                    <a:pt x="1828461" y="2591956"/>
                    <a:pt x="1828461" y="2589733"/>
                  </a:cubicBezTo>
                  <a:lnTo>
                    <a:pt x="1822011" y="2568097"/>
                  </a:lnTo>
                  <a:lnTo>
                    <a:pt x="1822011" y="2569563"/>
                  </a:lnTo>
                  <a:cubicBezTo>
                    <a:pt x="1822011" y="2569563"/>
                    <a:pt x="1819783" y="2569563"/>
                    <a:pt x="1819783" y="2569563"/>
                  </a:cubicBezTo>
                  <a:lnTo>
                    <a:pt x="1819783" y="2571466"/>
                  </a:lnTo>
                  <a:lnTo>
                    <a:pt x="1821951" y="2571892"/>
                  </a:lnTo>
                  <a:lnTo>
                    <a:pt x="1819783" y="2571892"/>
                  </a:lnTo>
                  <a:lnTo>
                    <a:pt x="1819783" y="2576212"/>
                  </a:lnTo>
                  <a:cubicBezTo>
                    <a:pt x="1819783" y="2578428"/>
                    <a:pt x="1819783" y="2578428"/>
                    <a:pt x="1819783" y="2580644"/>
                  </a:cubicBezTo>
                  <a:cubicBezTo>
                    <a:pt x="1819783" y="2587292"/>
                    <a:pt x="1819783" y="2589509"/>
                    <a:pt x="1819783" y="2596157"/>
                  </a:cubicBezTo>
                  <a:cubicBezTo>
                    <a:pt x="1819783" y="2602805"/>
                    <a:pt x="1819783" y="2609454"/>
                    <a:pt x="1819783" y="2616102"/>
                  </a:cubicBezTo>
                  <a:cubicBezTo>
                    <a:pt x="1817554" y="2622750"/>
                    <a:pt x="1819783" y="2627183"/>
                    <a:pt x="1817554" y="2633831"/>
                  </a:cubicBezTo>
                  <a:cubicBezTo>
                    <a:pt x="1817554" y="2633831"/>
                    <a:pt x="1815326" y="2642695"/>
                    <a:pt x="1815326" y="2642695"/>
                  </a:cubicBezTo>
                  <a:cubicBezTo>
                    <a:pt x="1810870" y="2647128"/>
                    <a:pt x="1810870" y="2649344"/>
                    <a:pt x="1806413" y="2653776"/>
                  </a:cubicBezTo>
                  <a:cubicBezTo>
                    <a:pt x="1801957" y="2655992"/>
                    <a:pt x="1799728" y="2655992"/>
                    <a:pt x="1795272" y="2658208"/>
                  </a:cubicBezTo>
                  <a:cubicBezTo>
                    <a:pt x="1795272" y="2658208"/>
                    <a:pt x="1793044" y="2658208"/>
                    <a:pt x="1790815" y="2658208"/>
                  </a:cubicBezTo>
                  <a:cubicBezTo>
                    <a:pt x="1786359" y="2658208"/>
                    <a:pt x="1788587" y="2655992"/>
                    <a:pt x="1786359" y="2658208"/>
                  </a:cubicBezTo>
                  <a:cubicBezTo>
                    <a:pt x="1784131" y="2658208"/>
                    <a:pt x="1779674" y="2653776"/>
                    <a:pt x="1777446" y="2651560"/>
                  </a:cubicBezTo>
                  <a:cubicBezTo>
                    <a:pt x="1777446" y="2649344"/>
                    <a:pt x="1775218" y="2644912"/>
                    <a:pt x="1772989" y="2642695"/>
                  </a:cubicBezTo>
                  <a:cubicBezTo>
                    <a:pt x="1772989" y="2640479"/>
                    <a:pt x="1772989" y="2640479"/>
                    <a:pt x="1772989" y="2640479"/>
                  </a:cubicBezTo>
                  <a:cubicBezTo>
                    <a:pt x="1772989" y="2638263"/>
                    <a:pt x="1772989" y="2638263"/>
                    <a:pt x="1772989" y="2636047"/>
                  </a:cubicBezTo>
                  <a:cubicBezTo>
                    <a:pt x="1770761" y="2629399"/>
                    <a:pt x="1770761" y="2624966"/>
                    <a:pt x="1770761" y="2620534"/>
                  </a:cubicBezTo>
                  <a:cubicBezTo>
                    <a:pt x="1768533" y="2613886"/>
                    <a:pt x="1779674" y="2578428"/>
                    <a:pt x="1781902" y="2576212"/>
                  </a:cubicBezTo>
                  <a:cubicBezTo>
                    <a:pt x="1781902" y="2576212"/>
                    <a:pt x="1781902" y="2576212"/>
                    <a:pt x="1781902" y="2578428"/>
                  </a:cubicBezTo>
                  <a:lnTo>
                    <a:pt x="1781067" y="2583137"/>
                  </a:lnTo>
                  <a:lnTo>
                    <a:pt x="1779674" y="2587292"/>
                  </a:lnTo>
                  <a:cubicBezTo>
                    <a:pt x="1779674" y="2587292"/>
                    <a:pt x="1779674" y="2587292"/>
                    <a:pt x="1775218" y="2596157"/>
                  </a:cubicBezTo>
                  <a:cubicBezTo>
                    <a:pt x="1775218" y="2596157"/>
                    <a:pt x="1775218" y="2596157"/>
                    <a:pt x="1772989" y="2609454"/>
                  </a:cubicBezTo>
                  <a:lnTo>
                    <a:pt x="1780980" y="2583625"/>
                  </a:lnTo>
                  <a:lnTo>
                    <a:pt x="1780682" y="2585303"/>
                  </a:lnTo>
                  <a:lnTo>
                    <a:pt x="1774939" y="2607237"/>
                  </a:lnTo>
                  <a:cubicBezTo>
                    <a:pt x="1772989" y="2616102"/>
                    <a:pt x="1771875" y="2624966"/>
                    <a:pt x="1772989" y="2633831"/>
                  </a:cubicBezTo>
                  <a:cubicBezTo>
                    <a:pt x="1772989" y="2629399"/>
                    <a:pt x="1772989" y="2620534"/>
                    <a:pt x="1775218" y="2616102"/>
                  </a:cubicBezTo>
                  <a:lnTo>
                    <a:pt x="1780682" y="2585303"/>
                  </a:lnTo>
                  <a:lnTo>
                    <a:pt x="1781902" y="2580644"/>
                  </a:lnTo>
                  <a:cubicBezTo>
                    <a:pt x="1781902" y="2578428"/>
                    <a:pt x="1781902" y="2578428"/>
                    <a:pt x="1781902" y="2578428"/>
                  </a:cubicBezTo>
                  <a:cubicBezTo>
                    <a:pt x="1781902" y="2578428"/>
                    <a:pt x="1781902" y="2578428"/>
                    <a:pt x="1784131" y="2571780"/>
                  </a:cubicBezTo>
                  <a:lnTo>
                    <a:pt x="1789157" y="2561782"/>
                  </a:lnTo>
                  <a:lnTo>
                    <a:pt x="1788258" y="2561398"/>
                  </a:lnTo>
                  <a:lnTo>
                    <a:pt x="1782369" y="2556356"/>
                  </a:lnTo>
                  <a:lnTo>
                    <a:pt x="1776556" y="2569728"/>
                  </a:lnTo>
                  <a:cubicBezTo>
                    <a:pt x="1772691" y="2578063"/>
                    <a:pt x="1767721" y="2588622"/>
                    <a:pt x="1762199" y="2600848"/>
                  </a:cubicBezTo>
                  <a:cubicBezTo>
                    <a:pt x="1759991" y="2605849"/>
                    <a:pt x="1757230" y="2612101"/>
                    <a:pt x="1754745" y="2618908"/>
                  </a:cubicBezTo>
                  <a:lnTo>
                    <a:pt x="1753132" y="2624858"/>
                  </a:lnTo>
                  <a:lnTo>
                    <a:pt x="1755573" y="2611962"/>
                  </a:lnTo>
                  <a:cubicBezTo>
                    <a:pt x="1755573" y="2611962"/>
                    <a:pt x="1755573" y="2611962"/>
                    <a:pt x="1757782" y="2600848"/>
                  </a:cubicBezTo>
                  <a:cubicBezTo>
                    <a:pt x="1759991" y="2596402"/>
                    <a:pt x="1764408" y="2591956"/>
                    <a:pt x="1766617" y="2585288"/>
                  </a:cubicBezTo>
                  <a:cubicBezTo>
                    <a:pt x="1764408" y="2589733"/>
                    <a:pt x="1762199" y="2594179"/>
                    <a:pt x="1762199" y="2598625"/>
                  </a:cubicBezTo>
                  <a:cubicBezTo>
                    <a:pt x="1757782" y="2607516"/>
                    <a:pt x="1755573" y="2611962"/>
                    <a:pt x="1757782" y="2609739"/>
                  </a:cubicBezTo>
                  <a:cubicBezTo>
                    <a:pt x="1757782" y="2607516"/>
                    <a:pt x="1759991" y="2603070"/>
                    <a:pt x="1762199" y="2598625"/>
                  </a:cubicBezTo>
                  <a:cubicBezTo>
                    <a:pt x="1765512" y="2588622"/>
                    <a:pt x="1775038" y="2569867"/>
                    <a:pt x="1780525" y="2557363"/>
                  </a:cubicBezTo>
                  <a:lnTo>
                    <a:pt x="1781268" y="2555414"/>
                  </a:lnTo>
                  <a:lnTo>
                    <a:pt x="1775667" y="2550620"/>
                  </a:lnTo>
                  <a:lnTo>
                    <a:pt x="1771191" y="2551956"/>
                  </a:lnTo>
                  <a:lnTo>
                    <a:pt x="1775547" y="2554066"/>
                  </a:lnTo>
                  <a:lnTo>
                    <a:pt x="1773313" y="2554066"/>
                  </a:lnTo>
                  <a:lnTo>
                    <a:pt x="1770363" y="2552202"/>
                  </a:lnTo>
                  <a:lnTo>
                    <a:pt x="1765939" y="2553523"/>
                  </a:lnTo>
                  <a:cubicBezTo>
                    <a:pt x="1759021" y="2555213"/>
                    <a:pt x="1750141" y="2556800"/>
                    <a:pt x="1740641" y="2556938"/>
                  </a:cubicBezTo>
                  <a:lnTo>
                    <a:pt x="1736090" y="2556110"/>
                  </a:lnTo>
                  <a:lnTo>
                    <a:pt x="1711627" y="2551660"/>
                  </a:lnTo>
                  <a:lnTo>
                    <a:pt x="1707356" y="2547846"/>
                  </a:lnTo>
                  <a:lnTo>
                    <a:pt x="1709162" y="2548308"/>
                  </a:lnTo>
                  <a:lnTo>
                    <a:pt x="1714759" y="2551695"/>
                  </a:lnTo>
                  <a:lnTo>
                    <a:pt x="1727291" y="2553398"/>
                  </a:lnTo>
                  <a:lnTo>
                    <a:pt x="1728801" y="2553902"/>
                  </a:lnTo>
                  <a:lnTo>
                    <a:pt x="1727492" y="2553425"/>
                  </a:lnTo>
                  <a:lnTo>
                    <a:pt x="1731004" y="2553902"/>
                  </a:lnTo>
                  <a:lnTo>
                    <a:pt x="1723593" y="2552004"/>
                  </a:lnTo>
                  <a:lnTo>
                    <a:pt x="1704571" y="2545072"/>
                  </a:lnTo>
                  <a:cubicBezTo>
                    <a:pt x="1706774" y="2547279"/>
                    <a:pt x="1711179" y="2549487"/>
                    <a:pt x="1715585" y="2549487"/>
                  </a:cubicBezTo>
                  <a:lnTo>
                    <a:pt x="1721563" y="2551484"/>
                  </a:lnTo>
                  <a:lnTo>
                    <a:pt x="1709162" y="2548308"/>
                  </a:lnTo>
                  <a:lnTo>
                    <a:pt x="1705168" y="2545891"/>
                  </a:lnTo>
                  <a:lnTo>
                    <a:pt x="1703919" y="2544776"/>
                  </a:lnTo>
                  <a:lnTo>
                    <a:pt x="1699333" y="2539243"/>
                  </a:lnTo>
                  <a:lnTo>
                    <a:pt x="1715585" y="2548659"/>
                  </a:lnTo>
                  <a:cubicBezTo>
                    <a:pt x="1723845" y="2551695"/>
                    <a:pt x="1732106" y="2553902"/>
                    <a:pt x="1733207" y="2553902"/>
                  </a:cubicBezTo>
                  <a:lnTo>
                    <a:pt x="1739815" y="2553902"/>
                  </a:lnTo>
                  <a:cubicBezTo>
                    <a:pt x="1742018" y="2553902"/>
                    <a:pt x="1748626" y="2556110"/>
                    <a:pt x="1753032" y="2553902"/>
                  </a:cubicBezTo>
                  <a:cubicBezTo>
                    <a:pt x="1748626" y="2556110"/>
                    <a:pt x="1744221" y="2556110"/>
                    <a:pt x="1742018" y="2556110"/>
                  </a:cubicBezTo>
                  <a:cubicBezTo>
                    <a:pt x="1747525" y="2556110"/>
                    <a:pt x="1755785" y="2554454"/>
                    <a:pt x="1763495" y="2552522"/>
                  </a:cubicBezTo>
                  <a:lnTo>
                    <a:pt x="1768558" y="2551062"/>
                  </a:lnTo>
                  <a:lnTo>
                    <a:pt x="1765963" y="2549423"/>
                  </a:lnTo>
                  <a:lnTo>
                    <a:pt x="1769052" y="2550919"/>
                  </a:lnTo>
                  <a:lnTo>
                    <a:pt x="1774261" y="2549416"/>
                  </a:lnTo>
                  <a:lnTo>
                    <a:pt x="1770031" y="2545795"/>
                  </a:lnTo>
                  <a:lnTo>
                    <a:pt x="1765049" y="2533410"/>
                  </a:lnTo>
                  <a:lnTo>
                    <a:pt x="1758330" y="2537774"/>
                  </a:lnTo>
                  <a:lnTo>
                    <a:pt x="1755322" y="2538146"/>
                  </a:lnTo>
                  <a:lnTo>
                    <a:pt x="1755443" y="2538468"/>
                  </a:lnTo>
                  <a:lnTo>
                    <a:pt x="1755262" y="2538153"/>
                  </a:lnTo>
                  <a:lnTo>
                    <a:pt x="1755142" y="2538168"/>
                  </a:lnTo>
                  <a:lnTo>
                    <a:pt x="1755443" y="2538468"/>
                  </a:lnTo>
                  <a:cubicBezTo>
                    <a:pt x="1755443" y="2538468"/>
                    <a:pt x="1755443" y="2538468"/>
                    <a:pt x="1757676" y="2540697"/>
                  </a:cubicBezTo>
                  <a:lnTo>
                    <a:pt x="1760837" y="2545426"/>
                  </a:lnTo>
                  <a:lnTo>
                    <a:pt x="1757676" y="2542925"/>
                  </a:lnTo>
                  <a:lnTo>
                    <a:pt x="1761129" y="2546369"/>
                  </a:lnTo>
                  <a:lnTo>
                    <a:pt x="1756560" y="2543482"/>
                  </a:lnTo>
                  <a:lnTo>
                    <a:pt x="1753914" y="2539172"/>
                  </a:lnTo>
                  <a:lnTo>
                    <a:pt x="1753428" y="2538380"/>
                  </a:lnTo>
                  <a:lnTo>
                    <a:pt x="1742233" y="2539763"/>
                  </a:lnTo>
                  <a:cubicBezTo>
                    <a:pt x="1729915" y="2539484"/>
                    <a:pt x="1715357" y="2535577"/>
                    <a:pt x="1704159" y="2525532"/>
                  </a:cubicBezTo>
                  <a:cubicBezTo>
                    <a:pt x="1701920" y="2509906"/>
                    <a:pt x="1708639" y="2498744"/>
                    <a:pt x="1722076" y="2492048"/>
                  </a:cubicBezTo>
                  <a:cubicBezTo>
                    <a:pt x="1722076" y="2492048"/>
                    <a:pt x="1722076" y="2492048"/>
                    <a:pt x="1724316" y="2489815"/>
                  </a:cubicBezTo>
                  <a:cubicBezTo>
                    <a:pt x="1726555" y="2489815"/>
                    <a:pt x="1726555" y="2487583"/>
                    <a:pt x="1728795" y="2487583"/>
                  </a:cubicBezTo>
                  <a:cubicBezTo>
                    <a:pt x="1733274" y="2485351"/>
                    <a:pt x="1735514" y="2485351"/>
                    <a:pt x="1739993" y="2485351"/>
                  </a:cubicBezTo>
                  <a:cubicBezTo>
                    <a:pt x="1742233" y="2485351"/>
                    <a:pt x="1742233" y="2483119"/>
                    <a:pt x="1744472" y="2483119"/>
                  </a:cubicBezTo>
                  <a:lnTo>
                    <a:pt x="1750688" y="2483119"/>
                  </a:lnTo>
                  <a:lnTo>
                    <a:pt x="1748626" y="2481052"/>
                  </a:lnTo>
                  <a:cubicBezTo>
                    <a:pt x="1748626" y="2481052"/>
                    <a:pt x="1748626" y="2481052"/>
                    <a:pt x="1748626" y="2478845"/>
                  </a:cubicBezTo>
                  <a:cubicBezTo>
                    <a:pt x="1746424" y="2478845"/>
                    <a:pt x="1744221" y="2476637"/>
                    <a:pt x="1744221" y="2476637"/>
                  </a:cubicBezTo>
                  <a:cubicBezTo>
                    <a:pt x="1744221" y="2476637"/>
                    <a:pt x="1742018" y="2474430"/>
                    <a:pt x="1742018" y="2474430"/>
                  </a:cubicBezTo>
                  <a:cubicBezTo>
                    <a:pt x="1737613" y="2472222"/>
                    <a:pt x="1735410" y="2470015"/>
                    <a:pt x="1728801" y="2470015"/>
                  </a:cubicBezTo>
                  <a:cubicBezTo>
                    <a:pt x="1724396" y="2467807"/>
                    <a:pt x="1715585" y="2465599"/>
                    <a:pt x="1711179" y="2470015"/>
                  </a:cubicBezTo>
                  <a:cubicBezTo>
                    <a:pt x="1708977" y="2468911"/>
                    <a:pt x="1707325" y="2469463"/>
                    <a:pt x="1705397" y="2470566"/>
                  </a:cubicBezTo>
                  <a:lnTo>
                    <a:pt x="1700043" y="2473349"/>
                  </a:lnTo>
                  <a:lnTo>
                    <a:pt x="1700043" y="2473989"/>
                  </a:lnTo>
                  <a:lnTo>
                    <a:pt x="1698811" y="2473989"/>
                  </a:lnTo>
                  <a:lnTo>
                    <a:pt x="1697963" y="2474430"/>
                  </a:lnTo>
                  <a:lnTo>
                    <a:pt x="1697815" y="2474786"/>
                  </a:lnTo>
                  <a:lnTo>
                    <a:pt x="1697815" y="2476196"/>
                  </a:lnTo>
                  <a:lnTo>
                    <a:pt x="1697228" y="2476196"/>
                  </a:lnTo>
                  <a:lnTo>
                    <a:pt x="1696586" y="2477741"/>
                  </a:lnTo>
                  <a:cubicBezTo>
                    <a:pt x="1695760" y="2479397"/>
                    <a:pt x="1694659" y="2481052"/>
                    <a:pt x="1693557" y="2481052"/>
                  </a:cubicBezTo>
                  <a:cubicBezTo>
                    <a:pt x="1693557" y="2485468"/>
                    <a:pt x="1691355" y="2487675"/>
                    <a:pt x="1691355" y="2492090"/>
                  </a:cubicBezTo>
                  <a:cubicBezTo>
                    <a:pt x="1689152" y="2496505"/>
                    <a:pt x="1691355" y="2496505"/>
                    <a:pt x="1689152" y="2500920"/>
                  </a:cubicBezTo>
                  <a:cubicBezTo>
                    <a:pt x="1689152" y="2500920"/>
                    <a:pt x="1689152" y="2503128"/>
                    <a:pt x="1689152" y="2503128"/>
                  </a:cubicBezTo>
                  <a:cubicBezTo>
                    <a:pt x="1689152" y="2507543"/>
                    <a:pt x="1689152" y="2505336"/>
                    <a:pt x="1689152" y="2507543"/>
                  </a:cubicBezTo>
                  <a:cubicBezTo>
                    <a:pt x="1691355" y="2507543"/>
                    <a:pt x="1689152" y="2511958"/>
                    <a:pt x="1689152" y="2514166"/>
                  </a:cubicBezTo>
                  <a:cubicBezTo>
                    <a:pt x="1689152" y="2516373"/>
                    <a:pt x="1689152" y="2520789"/>
                    <a:pt x="1689152" y="2522996"/>
                  </a:cubicBezTo>
                  <a:cubicBezTo>
                    <a:pt x="1689152" y="2522996"/>
                    <a:pt x="1689152" y="2522996"/>
                    <a:pt x="1689152" y="2525204"/>
                  </a:cubicBezTo>
                  <a:cubicBezTo>
                    <a:pt x="1689152" y="2525204"/>
                    <a:pt x="1689152" y="2525204"/>
                    <a:pt x="1691355" y="2527411"/>
                  </a:cubicBezTo>
                  <a:lnTo>
                    <a:pt x="1696112" y="2535357"/>
                  </a:lnTo>
                  <a:lnTo>
                    <a:pt x="1691355" y="2529619"/>
                  </a:lnTo>
                  <a:lnTo>
                    <a:pt x="1697804" y="2539314"/>
                  </a:lnTo>
                  <a:lnTo>
                    <a:pt x="1686949" y="2529619"/>
                  </a:lnTo>
                  <a:cubicBezTo>
                    <a:pt x="1683645" y="2519685"/>
                    <a:pt x="1681993" y="2509751"/>
                    <a:pt x="1682819" y="2500093"/>
                  </a:cubicBezTo>
                  <a:lnTo>
                    <a:pt x="1692877" y="2473989"/>
                  </a:lnTo>
                  <a:lnTo>
                    <a:pt x="1691130" y="2473989"/>
                  </a:lnTo>
                  <a:cubicBezTo>
                    <a:pt x="1688902" y="2471781"/>
                    <a:pt x="1688902" y="2471781"/>
                    <a:pt x="1686673" y="2471781"/>
                  </a:cubicBezTo>
                  <a:cubicBezTo>
                    <a:pt x="1684445" y="2471781"/>
                    <a:pt x="1682217" y="2469573"/>
                    <a:pt x="1679989" y="2469573"/>
                  </a:cubicBezTo>
                  <a:cubicBezTo>
                    <a:pt x="1677760" y="2467366"/>
                    <a:pt x="1675532" y="2469573"/>
                    <a:pt x="1673304" y="2469573"/>
                  </a:cubicBezTo>
                  <a:cubicBezTo>
                    <a:pt x="1673304" y="2469573"/>
                    <a:pt x="1671076" y="2469573"/>
                    <a:pt x="1671076" y="2469573"/>
                  </a:cubicBezTo>
                  <a:cubicBezTo>
                    <a:pt x="1668847" y="2469573"/>
                    <a:pt x="1668847" y="2469573"/>
                    <a:pt x="1666619" y="2469573"/>
                  </a:cubicBezTo>
                  <a:cubicBezTo>
                    <a:pt x="1664391" y="2469573"/>
                    <a:pt x="1664391" y="2469573"/>
                    <a:pt x="1664391" y="2469573"/>
                  </a:cubicBezTo>
                  <a:cubicBezTo>
                    <a:pt x="1664391" y="2469573"/>
                    <a:pt x="1664391" y="2469573"/>
                    <a:pt x="1662163" y="2469573"/>
                  </a:cubicBezTo>
                  <a:cubicBezTo>
                    <a:pt x="1659934" y="2467366"/>
                    <a:pt x="1662163" y="2467366"/>
                    <a:pt x="1659934" y="2469573"/>
                  </a:cubicBezTo>
                  <a:cubicBezTo>
                    <a:pt x="1659934" y="2469573"/>
                    <a:pt x="1659934" y="2467366"/>
                    <a:pt x="1657706" y="2465158"/>
                  </a:cubicBezTo>
                  <a:cubicBezTo>
                    <a:pt x="1657706" y="2467366"/>
                    <a:pt x="1655478" y="2465158"/>
                    <a:pt x="1655478" y="2465158"/>
                  </a:cubicBezTo>
                  <a:cubicBezTo>
                    <a:pt x="1655478" y="2465158"/>
                    <a:pt x="1655478" y="2465158"/>
                    <a:pt x="1653250" y="2465158"/>
                  </a:cubicBezTo>
                  <a:cubicBezTo>
                    <a:pt x="1651021" y="2465158"/>
                    <a:pt x="1648793" y="2465158"/>
                    <a:pt x="1648793" y="2465158"/>
                  </a:cubicBezTo>
                  <a:cubicBezTo>
                    <a:pt x="1646565" y="2465158"/>
                    <a:pt x="1635424" y="2456328"/>
                    <a:pt x="1635424" y="2454120"/>
                  </a:cubicBezTo>
                  <a:cubicBezTo>
                    <a:pt x="1635424" y="2454120"/>
                    <a:pt x="1635424" y="2454120"/>
                    <a:pt x="1637652" y="2456328"/>
                  </a:cubicBezTo>
                  <a:lnTo>
                    <a:pt x="1642108" y="2458535"/>
                  </a:lnTo>
                  <a:lnTo>
                    <a:pt x="1642108" y="2458536"/>
                  </a:lnTo>
                  <a:cubicBezTo>
                    <a:pt x="1642108" y="2458536"/>
                    <a:pt x="1642108" y="2458536"/>
                    <a:pt x="1646565" y="2460743"/>
                  </a:cubicBezTo>
                  <a:cubicBezTo>
                    <a:pt x="1648793" y="2462951"/>
                    <a:pt x="1651021" y="2462951"/>
                    <a:pt x="1653250" y="2462951"/>
                  </a:cubicBezTo>
                  <a:cubicBezTo>
                    <a:pt x="1646565" y="2460743"/>
                    <a:pt x="1642108" y="2458536"/>
                    <a:pt x="1637652" y="2454120"/>
                  </a:cubicBezTo>
                  <a:cubicBezTo>
                    <a:pt x="1637652" y="2454120"/>
                    <a:pt x="1637652" y="2454120"/>
                    <a:pt x="1635424" y="2451913"/>
                  </a:cubicBezTo>
                  <a:cubicBezTo>
                    <a:pt x="1635424" y="2451913"/>
                    <a:pt x="1635424" y="2451913"/>
                    <a:pt x="1633195" y="2447498"/>
                  </a:cubicBezTo>
                  <a:cubicBezTo>
                    <a:pt x="1633195" y="2447498"/>
                    <a:pt x="1633195" y="2447498"/>
                    <a:pt x="1635424" y="2449705"/>
                  </a:cubicBezTo>
                  <a:lnTo>
                    <a:pt x="1633514" y="2446552"/>
                  </a:lnTo>
                  <a:lnTo>
                    <a:pt x="1637095" y="2450809"/>
                  </a:lnTo>
                  <a:cubicBezTo>
                    <a:pt x="1641551" y="2455224"/>
                    <a:pt x="1647679" y="2459640"/>
                    <a:pt x="1655478" y="2460743"/>
                  </a:cubicBezTo>
                  <a:cubicBezTo>
                    <a:pt x="1662163" y="2460743"/>
                    <a:pt x="1666619" y="2462951"/>
                    <a:pt x="1673304" y="2465158"/>
                  </a:cubicBezTo>
                  <a:cubicBezTo>
                    <a:pt x="1673304" y="2465158"/>
                    <a:pt x="1673304" y="2465158"/>
                    <a:pt x="1675532" y="2465158"/>
                  </a:cubicBezTo>
                  <a:cubicBezTo>
                    <a:pt x="1675532" y="2465158"/>
                    <a:pt x="1675532" y="2465158"/>
                    <a:pt x="1677760" y="2465158"/>
                  </a:cubicBezTo>
                  <a:cubicBezTo>
                    <a:pt x="1677760" y="2465158"/>
                    <a:pt x="1677760" y="2465158"/>
                    <a:pt x="1684445" y="2465158"/>
                  </a:cubicBezTo>
                  <a:cubicBezTo>
                    <a:pt x="1684445" y="2465158"/>
                    <a:pt x="1684445" y="2465158"/>
                    <a:pt x="1686673" y="2465158"/>
                  </a:cubicBezTo>
                  <a:cubicBezTo>
                    <a:pt x="1686673" y="2462951"/>
                    <a:pt x="1688902" y="2462951"/>
                    <a:pt x="1691130" y="2465158"/>
                  </a:cubicBezTo>
                  <a:cubicBezTo>
                    <a:pt x="1691130" y="2465158"/>
                    <a:pt x="1691130" y="2465158"/>
                    <a:pt x="1691130" y="2462951"/>
                  </a:cubicBezTo>
                  <a:cubicBezTo>
                    <a:pt x="1691130" y="2462951"/>
                    <a:pt x="1691130" y="2462951"/>
                    <a:pt x="1693358" y="2462951"/>
                  </a:cubicBezTo>
                  <a:cubicBezTo>
                    <a:pt x="1695586" y="2462951"/>
                    <a:pt x="1697815" y="2462951"/>
                    <a:pt x="1700043" y="2465158"/>
                  </a:cubicBezTo>
                  <a:cubicBezTo>
                    <a:pt x="1697815" y="2465158"/>
                    <a:pt x="1697815" y="2467366"/>
                    <a:pt x="1700043" y="2467366"/>
                  </a:cubicBezTo>
                  <a:lnTo>
                    <a:pt x="1700043" y="2468625"/>
                  </a:lnTo>
                  <a:lnTo>
                    <a:pt x="1704571" y="2465599"/>
                  </a:lnTo>
                  <a:cubicBezTo>
                    <a:pt x="1711179" y="2463392"/>
                    <a:pt x="1717788" y="2461184"/>
                    <a:pt x="1722193" y="2463392"/>
                  </a:cubicBezTo>
                  <a:cubicBezTo>
                    <a:pt x="1724396" y="2463392"/>
                    <a:pt x="1726599" y="2463392"/>
                    <a:pt x="1728801" y="2463392"/>
                  </a:cubicBezTo>
                  <a:cubicBezTo>
                    <a:pt x="1728801" y="2461184"/>
                    <a:pt x="1737613" y="2463392"/>
                    <a:pt x="1742018" y="2465599"/>
                  </a:cubicBezTo>
                  <a:cubicBezTo>
                    <a:pt x="1742018" y="2465599"/>
                    <a:pt x="1742018" y="2465599"/>
                    <a:pt x="1744221" y="2465599"/>
                  </a:cubicBezTo>
                  <a:cubicBezTo>
                    <a:pt x="1744221" y="2465599"/>
                    <a:pt x="1744221" y="2465599"/>
                    <a:pt x="1746424" y="2465599"/>
                  </a:cubicBezTo>
                  <a:cubicBezTo>
                    <a:pt x="1746424" y="2467807"/>
                    <a:pt x="1748626" y="2467807"/>
                    <a:pt x="1750829" y="2467807"/>
                  </a:cubicBezTo>
                  <a:cubicBezTo>
                    <a:pt x="1755235" y="2470015"/>
                    <a:pt x="1761843" y="2474430"/>
                    <a:pt x="1764046" y="2478845"/>
                  </a:cubicBezTo>
                  <a:cubicBezTo>
                    <a:pt x="1764046" y="2478845"/>
                    <a:pt x="1764046" y="2478845"/>
                    <a:pt x="1764046" y="2481052"/>
                  </a:cubicBezTo>
                  <a:lnTo>
                    <a:pt x="1764046" y="2482762"/>
                  </a:lnTo>
                  <a:lnTo>
                    <a:pt x="1764378" y="2482762"/>
                  </a:lnTo>
                  <a:cubicBezTo>
                    <a:pt x="1766612" y="2484990"/>
                    <a:pt x="1766612" y="2482762"/>
                    <a:pt x="1768846" y="2484990"/>
                  </a:cubicBezTo>
                  <a:cubicBezTo>
                    <a:pt x="1768846" y="2482762"/>
                    <a:pt x="1773313" y="2487219"/>
                    <a:pt x="1773313" y="2489447"/>
                  </a:cubicBezTo>
                  <a:cubicBezTo>
                    <a:pt x="1773313" y="2489447"/>
                    <a:pt x="1773313" y="2489447"/>
                    <a:pt x="1775547" y="2487219"/>
                  </a:cubicBezTo>
                  <a:cubicBezTo>
                    <a:pt x="1775547" y="2487219"/>
                    <a:pt x="1775547" y="2487219"/>
                    <a:pt x="1775547" y="2489447"/>
                  </a:cubicBezTo>
                  <a:lnTo>
                    <a:pt x="1776447" y="2489447"/>
                  </a:lnTo>
                  <a:lnTo>
                    <a:pt x="1775264" y="2458460"/>
                  </a:lnTo>
                  <a:lnTo>
                    <a:pt x="1777607" y="2488128"/>
                  </a:lnTo>
                  <a:lnTo>
                    <a:pt x="1777782" y="2489449"/>
                  </a:lnTo>
                  <a:lnTo>
                    <a:pt x="1784483" y="2498360"/>
                  </a:lnTo>
                  <a:cubicBezTo>
                    <a:pt x="1784483" y="2498360"/>
                    <a:pt x="1784483" y="2498360"/>
                    <a:pt x="1782249" y="2498360"/>
                  </a:cubicBezTo>
                  <a:cubicBezTo>
                    <a:pt x="1782249" y="2498360"/>
                    <a:pt x="1782249" y="2498360"/>
                    <a:pt x="1782249" y="2500588"/>
                  </a:cubicBezTo>
                  <a:cubicBezTo>
                    <a:pt x="1782249" y="2500588"/>
                    <a:pt x="1782249" y="2502816"/>
                    <a:pt x="1782249" y="2502816"/>
                  </a:cubicBezTo>
                  <a:lnTo>
                    <a:pt x="1779726" y="2504075"/>
                  </a:lnTo>
                  <a:lnTo>
                    <a:pt x="1779800" y="2504631"/>
                  </a:lnTo>
                  <a:lnTo>
                    <a:pt x="1779867" y="2505032"/>
                  </a:lnTo>
                  <a:lnTo>
                    <a:pt x="1782294" y="2503091"/>
                  </a:lnTo>
                  <a:cubicBezTo>
                    <a:pt x="1784483" y="2500901"/>
                    <a:pt x="1786672" y="2503091"/>
                    <a:pt x="1788861" y="2500901"/>
                  </a:cubicBezTo>
                  <a:cubicBezTo>
                    <a:pt x="1788861" y="2500901"/>
                    <a:pt x="1788861" y="2500901"/>
                    <a:pt x="1791050" y="2500901"/>
                  </a:cubicBezTo>
                  <a:cubicBezTo>
                    <a:pt x="1793239" y="2500901"/>
                    <a:pt x="1793239" y="2500901"/>
                    <a:pt x="1793239" y="2500901"/>
                  </a:cubicBezTo>
                  <a:lnTo>
                    <a:pt x="1793283" y="2500901"/>
                  </a:lnTo>
                  <a:lnTo>
                    <a:pt x="1793283" y="2498965"/>
                  </a:lnTo>
                  <a:cubicBezTo>
                    <a:pt x="1794933" y="2490643"/>
                    <a:pt x="1789158" y="2458603"/>
                    <a:pt x="1798233" y="2426250"/>
                  </a:cubicBezTo>
                  <a:lnTo>
                    <a:pt x="1803985" y="2414013"/>
                  </a:lnTo>
                  <a:lnTo>
                    <a:pt x="1802906" y="2419818"/>
                  </a:lnTo>
                  <a:lnTo>
                    <a:pt x="1802358" y="2420737"/>
                  </a:lnTo>
                  <a:cubicBezTo>
                    <a:pt x="1799883" y="2429059"/>
                    <a:pt x="1798783" y="2437936"/>
                    <a:pt x="1797683" y="2445703"/>
                  </a:cubicBezTo>
                  <a:lnTo>
                    <a:pt x="1797683" y="2447922"/>
                  </a:lnTo>
                  <a:lnTo>
                    <a:pt x="1798625" y="2442851"/>
                  </a:lnTo>
                  <a:lnTo>
                    <a:pt x="1799883" y="2439046"/>
                  </a:lnTo>
                  <a:cubicBezTo>
                    <a:pt x="1799883" y="2439046"/>
                    <a:pt x="1799883" y="2439046"/>
                    <a:pt x="1802082" y="2430169"/>
                  </a:cubicBezTo>
                  <a:cubicBezTo>
                    <a:pt x="1802082" y="2425730"/>
                    <a:pt x="1802082" y="2421292"/>
                    <a:pt x="1804282" y="2419072"/>
                  </a:cubicBezTo>
                  <a:lnTo>
                    <a:pt x="1799333" y="2439046"/>
                  </a:lnTo>
                  <a:lnTo>
                    <a:pt x="1802906" y="2419818"/>
                  </a:lnTo>
                  <a:lnTo>
                    <a:pt x="1804282" y="2417515"/>
                  </a:lnTo>
                  <a:lnTo>
                    <a:pt x="1815282" y="2399099"/>
                  </a:lnTo>
                  <a:cubicBezTo>
                    <a:pt x="1813082" y="2401319"/>
                    <a:pt x="1810882" y="2405757"/>
                    <a:pt x="1808682" y="2410196"/>
                  </a:cubicBezTo>
                  <a:cubicBezTo>
                    <a:pt x="1806482" y="2412415"/>
                    <a:pt x="1797683" y="2447922"/>
                    <a:pt x="1797683" y="2450142"/>
                  </a:cubicBezTo>
                  <a:lnTo>
                    <a:pt x="1797683" y="2456799"/>
                  </a:lnTo>
                  <a:cubicBezTo>
                    <a:pt x="1795483" y="2459019"/>
                    <a:pt x="1795483" y="2465676"/>
                    <a:pt x="1795483" y="2470115"/>
                  </a:cubicBezTo>
                  <a:cubicBezTo>
                    <a:pt x="1795483" y="2465676"/>
                    <a:pt x="1795483" y="2461238"/>
                    <a:pt x="1795483" y="2459019"/>
                  </a:cubicBezTo>
                  <a:cubicBezTo>
                    <a:pt x="1794383" y="2464567"/>
                    <a:pt x="1794383" y="2473444"/>
                    <a:pt x="1794383" y="2481766"/>
                  </a:cubicBezTo>
                  <a:lnTo>
                    <a:pt x="1793299" y="2500901"/>
                  </a:lnTo>
                  <a:lnTo>
                    <a:pt x="1795429" y="2500901"/>
                  </a:lnTo>
                  <a:cubicBezTo>
                    <a:pt x="1795429" y="2500901"/>
                    <a:pt x="1795429" y="2500901"/>
                    <a:pt x="1795429" y="2498712"/>
                  </a:cubicBezTo>
                  <a:cubicBezTo>
                    <a:pt x="1797618" y="2498712"/>
                    <a:pt x="1797618" y="2500901"/>
                    <a:pt x="1797618" y="2500901"/>
                  </a:cubicBezTo>
                  <a:lnTo>
                    <a:pt x="1797618" y="2502770"/>
                  </a:lnTo>
                  <a:lnTo>
                    <a:pt x="1803479" y="2501783"/>
                  </a:lnTo>
                  <a:lnTo>
                    <a:pt x="1802082" y="2498965"/>
                  </a:lnTo>
                  <a:cubicBezTo>
                    <a:pt x="1802082" y="2498965"/>
                    <a:pt x="1802082" y="2498965"/>
                    <a:pt x="1802082" y="2496746"/>
                  </a:cubicBezTo>
                  <a:cubicBezTo>
                    <a:pt x="1802082" y="2496746"/>
                    <a:pt x="1802082" y="2496746"/>
                    <a:pt x="1804282" y="2494526"/>
                  </a:cubicBezTo>
                  <a:cubicBezTo>
                    <a:pt x="1804282" y="2494526"/>
                    <a:pt x="1804282" y="2494526"/>
                    <a:pt x="1802082" y="2494526"/>
                  </a:cubicBezTo>
                  <a:cubicBezTo>
                    <a:pt x="1802082" y="2494526"/>
                    <a:pt x="1802082" y="2494526"/>
                    <a:pt x="1806482" y="2490088"/>
                  </a:cubicBezTo>
                  <a:cubicBezTo>
                    <a:pt x="1806482" y="2490088"/>
                    <a:pt x="1806482" y="2490088"/>
                    <a:pt x="1810882" y="2485649"/>
                  </a:cubicBezTo>
                  <a:cubicBezTo>
                    <a:pt x="1810882" y="2485649"/>
                    <a:pt x="1813082" y="2485649"/>
                    <a:pt x="1813082" y="2485649"/>
                  </a:cubicBezTo>
                  <a:cubicBezTo>
                    <a:pt x="1813082" y="2485649"/>
                    <a:pt x="1813082" y="2485649"/>
                    <a:pt x="1813082" y="2483430"/>
                  </a:cubicBezTo>
                  <a:cubicBezTo>
                    <a:pt x="1815282" y="2483430"/>
                    <a:pt x="1815282" y="2481211"/>
                    <a:pt x="1815282" y="2478992"/>
                  </a:cubicBezTo>
                  <a:cubicBezTo>
                    <a:pt x="1817482" y="2478992"/>
                    <a:pt x="1817482" y="2478992"/>
                    <a:pt x="1817482" y="2476772"/>
                  </a:cubicBezTo>
                  <a:cubicBezTo>
                    <a:pt x="1821882" y="2472334"/>
                    <a:pt x="1824082" y="2470115"/>
                    <a:pt x="1826282" y="2465676"/>
                  </a:cubicBezTo>
                  <a:cubicBezTo>
                    <a:pt x="1828482" y="2459019"/>
                    <a:pt x="1832882" y="2452361"/>
                    <a:pt x="1835082" y="2447922"/>
                  </a:cubicBezTo>
                  <a:cubicBezTo>
                    <a:pt x="1837282" y="2443484"/>
                    <a:pt x="1839482" y="2439046"/>
                    <a:pt x="1839482" y="2432388"/>
                  </a:cubicBezTo>
                  <a:cubicBezTo>
                    <a:pt x="1839482" y="2432388"/>
                    <a:pt x="1841682" y="2423511"/>
                    <a:pt x="1841682" y="2423511"/>
                  </a:cubicBezTo>
                  <a:cubicBezTo>
                    <a:pt x="1839482" y="2416853"/>
                    <a:pt x="1841682" y="2416853"/>
                    <a:pt x="1841682" y="2410196"/>
                  </a:cubicBezTo>
                  <a:cubicBezTo>
                    <a:pt x="1839482" y="2407976"/>
                    <a:pt x="1839482" y="2405757"/>
                    <a:pt x="1837282" y="2403538"/>
                  </a:cubicBezTo>
                  <a:cubicBezTo>
                    <a:pt x="1837282" y="2403538"/>
                    <a:pt x="1837282" y="2401319"/>
                    <a:pt x="1837282" y="2401319"/>
                  </a:cubicBezTo>
                  <a:cubicBezTo>
                    <a:pt x="1835082" y="2399099"/>
                    <a:pt x="1835082" y="2399099"/>
                    <a:pt x="1832882" y="2399099"/>
                  </a:cubicBezTo>
                  <a:cubicBezTo>
                    <a:pt x="1832882" y="2401319"/>
                    <a:pt x="1830682" y="2396880"/>
                    <a:pt x="1828482" y="2396880"/>
                  </a:cubicBezTo>
                  <a:cubicBezTo>
                    <a:pt x="1826282" y="2396880"/>
                    <a:pt x="1824082" y="2394661"/>
                    <a:pt x="1819682" y="2396880"/>
                  </a:cubicBezTo>
                  <a:cubicBezTo>
                    <a:pt x="1817482" y="2396880"/>
                    <a:pt x="1817482" y="2399099"/>
                    <a:pt x="1815282" y="2399099"/>
                  </a:cubicBezTo>
                  <a:lnTo>
                    <a:pt x="1805336" y="2411139"/>
                  </a:lnTo>
                  <a:lnTo>
                    <a:pt x="1813082" y="2394661"/>
                  </a:lnTo>
                  <a:cubicBezTo>
                    <a:pt x="1817482" y="2391332"/>
                    <a:pt x="1823532" y="2390222"/>
                    <a:pt x="1829307" y="2391055"/>
                  </a:cubicBezTo>
                  <a:cubicBezTo>
                    <a:pt x="1835082" y="2391887"/>
                    <a:pt x="1840582" y="2394661"/>
                    <a:pt x="1843882" y="2399099"/>
                  </a:cubicBezTo>
                  <a:cubicBezTo>
                    <a:pt x="1848282" y="2410196"/>
                    <a:pt x="1846082" y="2421292"/>
                    <a:pt x="1843882" y="2432388"/>
                  </a:cubicBezTo>
                  <a:cubicBezTo>
                    <a:pt x="1843882" y="2432388"/>
                    <a:pt x="1843882" y="2432388"/>
                    <a:pt x="1843882" y="2434607"/>
                  </a:cubicBezTo>
                  <a:cubicBezTo>
                    <a:pt x="1843882" y="2434607"/>
                    <a:pt x="1843882" y="2434607"/>
                    <a:pt x="1841682" y="2443484"/>
                  </a:cubicBezTo>
                  <a:cubicBezTo>
                    <a:pt x="1839482" y="2450142"/>
                    <a:pt x="1837282" y="2454580"/>
                    <a:pt x="1835082" y="2459019"/>
                  </a:cubicBezTo>
                  <a:cubicBezTo>
                    <a:pt x="1832882" y="2463457"/>
                    <a:pt x="1835082" y="2463457"/>
                    <a:pt x="1832882" y="2467896"/>
                  </a:cubicBezTo>
                  <a:cubicBezTo>
                    <a:pt x="1835082" y="2467896"/>
                    <a:pt x="1828482" y="2474553"/>
                    <a:pt x="1826282" y="2478992"/>
                  </a:cubicBezTo>
                  <a:cubicBezTo>
                    <a:pt x="1826282" y="2478992"/>
                    <a:pt x="1828482" y="2478992"/>
                    <a:pt x="1828482" y="2481211"/>
                  </a:cubicBezTo>
                  <a:cubicBezTo>
                    <a:pt x="1828482" y="2481211"/>
                    <a:pt x="1828482" y="2481211"/>
                    <a:pt x="1826282" y="2483430"/>
                  </a:cubicBezTo>
                  <a:cubicBezTo>
                    <a:pt x="1826282" y="2483430"/>
                    <a:pt x="1824082" y="2485649"/>
                    <a:pt x="1824082" y="2487869"/>
                  </a:cubicBezTo>
                  <a:lnTo>
                    <a:pt x="1811652" y="2500408"/>
                  </a:lnTo>
                  <a:lnTo>
                    <a:pt x="1818122" y="2499319"/>
                  </a:lnTo>
                  <a:cubicBezTo>
                    <a:pt x="1825401" y="2501526"/>
                    <a:pt x="1832120" y="2506493"/>
                    <a:pt x="1837719" y="2512012"/>
                  </a:cubicBezTo>
                  <a:cubicBezTo>
                    <a:pt x="1837719" y="2512012"/>
                    <a:pt x="1837719" y="2512012"/>
                    <a:pt x="1839959" y="2514220"/>
                  </a:cubicBezTo>
                  <a:cubicBezTo>
                    <a:pt x="1842198" y="2514220"/>
                    <a:pt x="1844438" y="2516427"/>
                    <a:pt x="1844438" y="2518635"/>
                  </a:cubicBezTo>
                  <a:lnTo>
                    <a:pt x="1844683" y="2518957"/>
                  </a:lnTo>
                  <a:lnTo>
                    <a:pt x="1857410" y="2519802"/>
                  </a:lnTo>
                  <a:lnTo>
                    <a:pt x="1861418" y="2520635"/>
                  </a:lnTo>
                  <a:lnTo>
                    <a:pt x="1904165" y="2529516"/>
                  </a:lnTo>
                  <a:cubicBezTo>
                    <a:pt x="1913018" y="2547280"/>
                    <a:pt x="1899738" y="2558382"/>
                    <a:pt x="1888672" y="2569484"/>
                  </a:cubicBezTo>
                  <a:cubicBezTo>
                    <a:pt x="1888672" y="2569484"/>
                    <a:pt x="1888672" y="2569484"/>
                    <a:pt x="1886459" y="2571705"/>
                  </a:cubicBezTo>
                  <a:cubicBezTo>
                    <a:pt x="1886459" y="2571705"/>
                    <a:pt x="1886459" y="2571705"/>
                    <a:pt x="1879819" y="2576146"/>
                  </a:cubicBezTo>
                  <a:cubicBezTo>
                    <a:pt x="1877606" y="2578366"/>
                    <a:pt x="1873180" y="2578366"/>
                    <a:pt x="1868753" y="2580586"/>
                  </a:cubicBezTo>
                  <a:cubicBezTo>
                    <a:pt x="1866540" y="2580586"/>
                    <a:pt x="1866540" y="2580586"/>
                    <a:pt x="1864327" y="2580586"/>
                  </a:cubicBezTo>
                  <a:cubicBezTo>
                    <a:pt x="1864327" y="2582807"/>
                    <a:pt x="1857687" y="2582807"/>
                    <a:pt x="1853261" y="2582807"/>
                  </a:cubicBezTo>
                  <a:cubicBezTo>
                    <a:pt x="1853261" y="2582807"/>
                    <a:pt x="1853261" y="2582807"/>
                    <a:pt x="1851047" y="2582807"/>
                  </a:cubicBezTo>
                  <a:cubicBezTo>
                    <a:pt x="1851047" y="2582807"/>
                    <a:pt x="1851047" y="2582807"/>
                    <a:pt x="1846621" y="2582807"/>
                  </a:cubicBezTo>
                  <a:cubicBezTo>
                    <a:pt x="1844408" y="2583917"/>
                    <a:pt x="1842194" y="2583362"/>
                    <a:pt x="1839981" y="2582252"/>
                  </a:cubicBezTo>
                  <a:lnTo>
                    <a:pt x="1837295" y="2580680"/>
                  </a:lnTo>
                  <a:lnTo>
                    <a:pt x="1837295" y="2580842"/>
                  </a:lnTo>
                  <a:cubicBezTo>
                    <a:pt x="1837295" y="2580842"/>
                    <a:pt x="1837295" y="2580842"/>
                    <a:pt x="1837295" y="2583065"/>
                  </a:cubicBezTo>
                  <a:cubicBezTo>
                    <a:pt x="1837295" y="2585288"/>
                    <a:pt x="1837295" y="2587510"/>
                    <a:pt x="1837295" y="2589733"/>
                  </a:cubicBezTo>
                  <a:lnTo>
                    <a:pt x="1839457" y="2594084"/>
                  </a:lnTo>
                  <a:lnTo>
                    <a:pt x="1842200" y="2596892"/>
                  </a:lnTo>
                  <a:cubicBezTo>
                    <a:pt x="1848038" y="2601336"/>
                    <a:pt x="1856378" y="2605225"/>
                    <a:pt x="1868609" y="2605225"/>
                  </a:cubicBezTo>
                  <a:cubicBezTo>
                    <a:pt x="1890848" y="2607447"/>
                    <a:pt x="1919759" y="2594114"/>
                    <a:pt x="1930878" y="2571894"/>
                  </a:cubicBezTo>
                  <a:cubicBezTo>
                    <a:pt x="1936438" y="2560783"/>
                    <a:pt x="1939774" y="2549117"/>
                    <a:pt x="1939496" y="2538007"/>
                  </a:cubicBezTo>
                  <a:lnTo>
                    <a:pt x="1939111" y="2537107"/>
                  </a:lnTo>
                  <a:lnTo>
                    <a:pt x="1937412" y="2536553"/>
                  </a:lnTo>
                  <a:lnTo>
                    <a:pt x="1939060" y="2536987"/>
                  </a:lnTo>
                  <a:lnTo>
                    <a:pt x="1926431" y="2507453"/>
                  </a:lnTo>
                  <a:cubicBezTo>
                    <a:pt x="1926431" y="2507453"/>
                    <a:pt x="1926431" y="2507453"/>
                    <a:pt x="1924207" y="2505231"/>
                  </a:cubicBezTo>
                  <a:cubicBezTo>
                    <a:pt x="1921983" y="2503009"/>
                    <a:pt x="1917535" y="2500787"/>
                    <a:pt x="1915311" y="2498565"/>
                  </a:cubicBezTo>
                  <a:cubicBezTo>
                    <a:pt x="1908639" y="2496343"/>
                    <a:pt x="1901968" y="2494121"/>
                    <a:pt x="1897520" y="2494121"/>
                  </a:cubicBezTo>
                  <a:cubicBezTo>
                    <a:pt x="1893072" y="2494121"/>
                    <a:pt x="1893072" y="2496343"/>
                    <a:pt x="1888624" y="2494121"/>
                  </a:cubicBezTo>
                  <a:cubicBezTo>
                    <a:pt x="1888624" y="2496343"/>
                    <a:pt x="1879729" y="2496343"/>
                    <a:pt x="1873057" y="2496343"/>
                  </a:cubicBezTo>
                  <a:cubicBezTo>
                    <a:pt x="1873057" y="2496343"/>
                    <a:pt x="1873057" y="2498565"/>
                    <a:pt x="1873057" y="2498565"/>
                  </a:cubicBezTo>
                  <a:cubicBezTo>
                    <a:pt x="1873057" y="2498565"/>
                    <a:pt x="1870833" y="2498565"/>
                    <a:pt x="1870833" y="2498565"/>
                  </a:cubicBezTo>
                  <a:cubicBezTo>
                    <a:pt x="1870833" y="2498565"/>
                    <a:pt x="1870833" y="2498565"/>
                    <a:pt x="1866385" y="2500787"/>
                  </a:cubicBezTo>
                  <a:cubicBezTo>
                    <a:pt x="1859713" y="2503009"/>
                    <a:pt x="1853042" y="2503009"/>
                    <a:pt x="1846370" y="2505231"/>
                  </a:cubicBezTo>
                  <a:cubicBezTo>
                    <a:pt x="1846370" y="2505231"/>
                    <a:pt x="1846370" y="2505231"/>
                    <a:pt x="1844146" y="2505231"/>
                  </a:cubicBezTo>
                  <a:lnTo>
                    <a:pt x="1842712" y="2505231"/>
                  </a:lnTo>
                  <a:lnTo>
                    <a:pt x="1839719" y="2507625"/>
                  </a:lnTo>
                  <a:cubicBezTo>
                    <a:pt x="1839719" y="2507625"/>
                    <a:pt x="1839719" y="2505397"/>
                    <a:pt x="1839719" y="2505397"/>
                  </a:cubicBezTo>
                  <a:cubicBezTo>
                    <a:pt x="1839719" y="2505397"/>
                    <a:pt x="1839719" y="2505397"/>
                    <a:pt x="1837491" y="2505397"/>
                  </a:cubicBezTo>
                  <a:cubicBezTo>
                    <a:pt x="1835263" y="2505397"/>
                    <a:pt x="1828578" y="2507625"/>
                    <a:pt x="1828578" y="2505397"/>
                  </a:cubicBezTo>
                  <a:cubicBezTo>
                    <a:pt x="1828578" y="2505397"/>
                    <a:pt x="1830806" y="2503169"/>
                    <a:pt x="1830806" y="2500940"/>
                  </a:cubicBezTo>
                  <a:cubicBezTo>
                    <a:pt x="1830806" y="2500940"/>
                    <a:pt x="1830806" y="2500940"/>
                    <a:pt x="1830806" y="2498712"/>
                  </a:cubicBezTo>
                  <a:cubicBezTo>
                    <a:pt x="1830806" y="2498712"/>
                    <a:pt x="1830806" y="2498712"/>
                    <a:pt x="1833034" y="2498712"/>
                  </a:cubicBezTo>
                  <a:cubicBezTo>
                    <a:pt x="1833034" y="2498712"/>
                    <a:pt x="1833034" y="2498712"/>
                    <a:pt x="1833034" y="2496484"/>
                  </a:cubicBezTo>
                  <a:cubicBezTo>
                    <a:pt x="1835263" y="2496484"/>
                    <a:pt x="1837491" y="2494256"/>
                    <a:pt x="1839719" y="2492027"/>
                  </a:cubicBezTo>
                  <a:cubicBezTo>
                    <a:pt x="1841947" y="2492027"/>
                    <a:pt x="1844176" y="2489799"/>
                    <a:pt x="1846404" y="2487571"/>
                  </a:cubicBezTo>
                  <a:cubicBezTo>
                    <a:pt x="1848632" y="2487571"/>
                    <a:pt x="1848632" y="2487571"/>
                    <a:pt x="1848632" y="2487571"/>
                  </a:cubicBezTo>
                  <a:cubicBezTo>
                    <a:pt x="1848632" y="2487571"/>
                    <a:pt x="1848632" y="2487571"/>
                    <a:pt x="1850860" y="2485343"/>
                  </a:cubicBezTo>
                  <a:cubicBezTo>
                    <a:pt x="1850860" y="2485343"/>
                    <a:pt x="1850860" y="2485343"/>
                    <a:pt x="1850860" y="2487571"/>
                  </a:cubicBezTo>
                  <a:cubicBezTo>
                    <a:pt x="1853089" y="2485343"/>
                    <a:pt x="1853089" y="2483114"/>
                    <a:pt x="1855317" y="2480886"/>
                  </a:cubicBezTo>
                  <a:cubicBezTo>
                    <a:pt x="1855317" y="2480886"/>
                    <a:pt x="1857545" y="2478658"/>
                    <a:pt x="1857545" y="2476430"/>
                  </a:cubicBezTo>
                  <a:cubicBezTo>
                    <a:pt x="1862002" y="2471973"/>
                    <a:pt x="1864230" y="2467517"/>
                    <a:pt x="1868686" y="2460832"/>
                  </a:cubicBezTo>
                  <a:cubicBezTo>
                    <a:pt x="1870915" y="2451919"/>
                    <a:pt x="1875371" y="2440778"/>
                    <a:pt x="1875371" y="2431865"/>
                  </a:cubicBezTo>
                  <a:cubicBezTo>
                    <a:pt x="1877599" y="2425180"/>
                    <a:pt x="1875371" y="2418495"/>
                    <a:pt x="1875371" y="2409582"/>
                  </a:cubicBezTo>
                  <a:cubicBezTo>
                    <a:pt x="1875371" y="2409582"/>
                    <a:pt x="1873143" y="2398441"/>
                    <a:pt x="1870915" y="2398441"/>
                  </a:cubicBezTo>
                  <a:cubicBezTo>
                    <a:pt x="1868686" y="2391756"/>
                    <a:pt x="1868686" y="2389528"/>
                    <a:pt x="1862002" y="2382843"/>
                  </a:cubicBezTo>
                  <a:cubicBezTo>
                    <a:pt x="1857545" y="2380615"/>
                    <a:pt x="1857545" y="2378387"/>
                    <a:pt x="1853089" y="2376158"/>
                  </a:cubicBezTo>
                  <a:cubicBezTo>
                    <a:pt x="1853089" y="2376158"/>
                    <a:pt x="1850860" y="2376158"/>
                    <a:pt x="1848632" y="2376158"/>
                  </a:cubicBezTo>
                  <a:cubicBezTo>
                    <a:pt x="1844176" y="2373930"/>
                    <a:pt x="1846404" y="2373930"/>
                    <a:pt x="1844176" y="2373930"/>
                  </a:cubicBezTo>
                  <a:cubicBezTo>
                    <a:pt x="1841947" y="2376158"/>
                    <a:pt x="1837491" y="2371702"/>
                    <a:pt x="1833034" y="2371702"/>
                  </a:cubicBezTo>
                  <a:cubicBezTo>
                    <a:pt x="1830806" y="2371702"/>
                    <a:pt x="1824121" y="2371702"/>
                    <a:pt x="1819665" y="2371702"/>
                  </a:cubicBezTo>
                  <a:cubicBezTo>
                    <a:pt x="1819665" y="2373930"/>
                    <a:pt x="1819665" y="2373930"/>
                    <a:pt x="1819665" y="2373930"/>
                  </a:cubicBezTo>
                  <a:cubicBezTo>
                    <a:pt x="1817437" y="2373930"/>
                    <a:pt x="1815208" y="2373930"/>
                    <a:pt x="1812980" y="2376158"/>
                  </a:cubicBezTo>
                  <a:cubicBezTo>
                    <a:pt x="1806295" y="2378387"/>
                    <a:pt x="1804067" y="2382843"/>
                    <a:pt x="1799611" y="2387300"/>
                  </a:cubicBezTo>
                  <a:cubicBezTo>
                    <a:pt x="1795154" y="2388414"/>
                    <a:pt x="1789584" y="2401226"/>
                    <a:pt x="1785405" y="2414317"/>
                  </a:cubicBezTo>
                  <a:lnTo>
                    <a:pt x="1782189" y="2426385"/>
                  </a:lnTo>
                  <a:lnTo>
                    <a:pt x="1785567" y="2410774"/>
                  </a:lnTo>
                  <a:lnTo>
                    <a:pt x="1787355" y="2403176"/>
                  </a:lnTo>
                  <a:lnTo>
                    <a:pt x="1789220" y="2399353"/>
                  </a:lnTo>
                  <a:lnTo>
                    <a:pt x="1810752" y="2373930"/>
                  </a:lnTo>
                  <a:cubicBezTo>
                    <a:pt x="1804067" y="2376158"/>
                    <a:pt x="1795154" y="2385071"/>
                    <a:pt x="1792926" y="2391756"/>
                  </a:cubicBezTo>
                  <a:cubicBezTo>
                    <a:pt x="1792926" y="2391756"/>
                    <a:pt x="1792926" y="2391756"/>
                    <a:pt x="1788469" y="2398441"/>
                  </a:cubicBezTo>
                  <a:lnTo>
                    <a:pt x="1787694" y="2401155"/>
                  </a:lnTo>
                  <a:lnTo>
                    <a:pt x="1787634" y="2401226"/>
                  </a:lnTo>
                  <a:lnTo>
                    <a:pt x="1787510" y="2401800"/>
                  </a:lnTo>
                  <a:lnTo>
                    <a:pt x="1786779" y="2404357"/>
                  </a:lnTo>
                  <a:lnTo>
                    <a:pt x="1781785" y="2414596"/>
                  </a:lnTo>
                  <a:cubicBezTo>
                    <a:pt x="1779556" y="2422952"/>
                    <a:pt x="1778442" y="2431865"/>
                    <a:pt x="1777328" y="2440778"/>
                  </a:cubicBezTo>
                  <a:cubicBezTo>
                    <a:pt x="1777328" y="2440778"/>
                    <a:pt x="1777328" y="2440778"/>
                    <a:pt x="1777328" y="2442170"/>
                  </a:cubicBezTo>
                  <a:lnTo>
                    <a:pt x="1777328" y="2443006"/>
                  </a:lnTo>
                  <a:lnTo>
                    <a:pt x="1776309" y="2443770"/>
                  </a:lnTo>
                  <a:lnTo>
                    <a:pt x="1780392" y="2408747"/>
                  </a:lnTo>
                  <a:cubicBezTo>
                    <a:pt x="1785127" y="2393428"/>
                    <a:pt x="1794040" y="2379501"/>
                    <a:pt x="1810752" y="2371702"/>
                  </a:cubicBezTo>
                  <a:cubicBezTo>
                    <a:pt x="1817994" y="2367803"/>
                    <a:pt x="1825653" y="2365853"/>
                    <a:pt x="1833139" y="2365679"/>
                  </a:cubicBezTo>
                  <a:close/>
                  <a:moveTo>
                    <a:pt x="1290065" y="2364801"/>
                  </a:moveTo>
                  <a:lnTo>
                    <a:pt x="1285170" y="2380451"/>
                  </a:lnTo>
                  <a:lnTo>
                    <a:pt x="1286584" y="2375267"/>
                  </a:lnTo>
                  <a:cubicBezTo>
                    <a:pt x="1287555" y="2371939"/>
                    <a:pt x="1288596" y="2368611"/>
                    <a:pt x="1289533" y="2365976"/>
                  </a:cubicBezTo>
                  <a:close/>
                  <a:moveTo>
                    <a:pt x="1344327" y="2356609"/>
                  </a:moveTo>
                  <a:lnTo>
                    <a:pt x="1342826" y="2363331"/>
                  </a:lnTo>
                  <a:lnTo>
                    <a:pt x="1337976" y="2382633"/>
                  </a:lnTo>
                  <a:lnTo>
                    <a:pt x="1342583" y="2383178"/>
                  </a:lnTo>
                  <a:cubicBezTo>
                    <a:pt x="1346962" y="2380900"/>
                    <a:pt x="1349151" y="2383178"/>
                    <a:pt x="1353529" y="2383178"/>
                  </a:cubicBezTo>
                  <a:cubicBezTo>
                    <a:pt x="1353529" y="2383178"/>
                    <a:pt x="1353529" y="2383178"/>
                    <a:pt x="1355719" y="2383178"/>
                  </a:cubicBezTo>
                  <a:cubicBezTo>
                    <a:pt x="1355719" y="2383178"/>
                    <a:pt x="1355719" y="2383178"/>
                    <a:pt x="1357908" y="2385457"/>
                  </a:cubicBezTo>
                  <a:cubicBezTo>
                    <a:pt x="1360097" y="2385457"/>
                    <a:pt x="1360097" y="2383178"/>
                    <a:pt x="1360097" y="2383178"/>
                  </a:cubicBezTo>
                  <a:cubicBezTo>
                    <a:pt x="1360097" y="2380900"/>
                    <a:pt x="1362286" y="2383178"/>
                    <a:pt x="1362286" y="2383178"/>
                  </a:cubicBezTo>
                  <a:cubicBezTo>
                    <a:pt x="1362286" y="2383178"/>
                    <a:pt x="1362286" y="2383178"/>
                    <a:pt x="1362286" y="2380900"/>
                  </a:cubicBezTo>
                  <a:cubicBezTo>
                    <a:pt x="1362286" y="2380900"/>
                    <a:pt x="1362286" y="2380900"/>
                    <a:pt x="1364475" y="2383178"/>
                  </a:cubicBezTo>
                  <a:cubicBezTo>
                    <a:pt x="1364475" y="2383178"/>
                    <a:pt x="1364475" y="2383178"/>
                    <a:pt x="1364475" y="2380900"/>
                  </a:cubicBezTo>
                  <a:lnTo>
                    <a:pt x="1366569" y="2383078"/>
                  </a:lnTo>
                  <a:lnTo>
                    <a:pt x="1370461" y="2373929"/>
                  </a:lnTo>
                  <a:lnTo>
                    <a:pt x="1368853" y="2373929"/>
                  </a:lnTo>
                  <a:cubicBezTo>
                    <a:pt x="1368853" y="2373929"/>
                    <a:pt x="1368853" y="2373929"/>
                    <a:pt x="1366664" y="2373929"/>
                  </a:cubicBezTo>
                  <a:cubicBezTo>
                    <a:pt x="1366664" y="2373929"/>
                    <a:pt x="1366664" y="2373929"/>
                    <a:pt x="1366664" y="2371764"/>
                  </a:cubicBezTo>
                  <a:cubicBezTo>
                    <a:pt x="1366664" y="2371764"/>
                    <a:pt x="1366664" y="2371764"/>
                    <a:pt x="1366664" y="2369599"/>
                  </a:cubicBezTo>
                  <a:cubicBezTo>
                    <a:pt x="1366664" y="2367434"/>
                    <a:pt x="1366664" y="2367434"/>
                    <a:pt x="1364475" y="2365269"/>
                  </a:cubicBezTo>
                  <a:cubicBezTo>
                    <a:pt x="1364475" y="2365269"/>
                    <a:pt x="1364475" y="2363104"/>
                    <a:pt x="1362286" y="2363104"/>
                  </a:cubicBezTo>
                  <a:cubicBezTo>
                    <a:pt x="1362286" y="2360939"/>
                    <a:pt x="1360097" y="2360939"/>
                    <a:pt x="1360097" y="2360939"/>
                  </a:cubicBezTo>
                  <a:cubicBezTo>
                    <a:pt x="1360097" y="2360939"/>
                    <a:pt x="1357907" y="2360939"/>
                    <a:pt x="1357907" y="2360939"/>
                  </a:cubicBezTo>
                  <a:cubicBezTo>
                    <a:pt x="1355718" y="2360939"/>
                    <a:pt x="1355718" y="2358774"/>
                    <a:pt x="1353529" y="2358774"/>
                  </a:cubicBezTo>
                  <a:cubicBezTo>
                    <a:pt x="1353529" y="2358774"/>
                    <a:pt x="1353529" y="2358774"/>
                    <a:pt x="1351340" y="2358774"/>
                  </a:cubicBezTo>
                  <a:cubicBezTo>
                    <a:pt x="1351340" y="2358774"/>
                    <a:pt x="1351340" y="2356609"/>
                    <a:pt x="1349151" y="2356609"/>
                  </a:cubicBezTo>
                  <a:cubicBezTo>
                    <a:pt x="1349151" y="2356609"/>
                    <a:pt x="1349151" y="2356609"/>
                    <a:pt x="1346962" y="2356609"/>
                  </a:cubicBezTo>
                  <a:close/>
                  <a:moveTo>
                    <a:pt x="1412325" y="2356426"/>
                  </a:moveTo>
                  <a:lnTo>
                    <a:pt x="1417492" y="2368548"/>
                  </a:lnTo>
                  <a:lnTo>
                    <a:pt x="1423082" y="2372719"/>
                  </a:lnTo>
                  <a:lnTo>
                    <a:pt x="1424753" y="2372389"/>
                  </a:lnTo>
                  <a:cubicBezTo>
                    <a:pt x="1426993" y="2372389"/>
                    <a:pt x="1426993" y="2372389"/>
                    <a:pt x="1429232" y="2372389"/>
                  </a:cubicBezTo>
                  <a:lnTo>
                    <a:pt x="1435895" y="2372389"/>
                  </a:lnTo>
                  <a:lnTo>
                    <a:pt x="1433427" y="2369919"/>
                  </a:lnTo>
                  <a:cubicBezTo>
                    <a:pt x="1433427" y="2367693"/>
                    <a:pt x="1433427" y="2367693"/>
                    <a:pt x="1433427" y="2367693"/>
                  </a:cubicBezTo>
                  <a:cubicBezTo>
                    <a:pt x="1433427" y="2367693"/>
                    <a:pt x="1433427" y="2367693"/>
                    <a:pt x="1431204" y="2367693"/>
                  </a:cubicBezTo>
                  <a:cubicBezTo>
                    <a:pt x="1431204" y="2367693"/>
                    <a:pt x="1431204" y="2367693"/>
                    <a:pt x="1433427" y="2365467"/>
                  </a:cubicBezTo>
                  <a:cubicBezTo>
                    <a:pt x="1431204" y="2365467"/>
                    <a:pt x="1428981" y="2365467"/>
                    <a:pt x="1428981" y="2363241"/>
                  </a:cubicBezTo>
                  <a:cubicBezTo>
                    <a:pt x="1428981" y="2363241"/>
                    <a:pt x="1426758" y="2363241"/>
                    <a:pt x="1426758" y="2363241"/>
                  </a:cubicBezTo>
                  <a:cubicBezTo>
                    <a:pt x="1422311" y="2358789"/>
                    <a:pt x="1420088" y="2356563"/>
                    <a:pt x="1413419" y="2356563"/>
                  </a:cubicBezTo>
                  <a:close/>
                  <a:moveTo>
                    <a:pt x="1345024" y="2353486"/>
                  </a:moveTo>
                  <a:lnTo>
                    <a:pt x="1344902" y="2354036"/>
                  </a:lnTo>
                  <a:lnTo>
                    <a:pt x="1346962" y="2354444"/>
                  </a:lnTo>
                  <a:close/>
                  <a:moveTo>
                    <a:pt x="1220652" y="2352156"/>
                  </a:moveTo>
                  <a:lnTo>
                    <a:pt x="1220078" y="2358558"/>
                  </a:lnTo>
                  <a:lnTo>
                    <a:pt x="1218451" y="2367215"/>
                  </a:lnTo>
                  <a:lnTo>
                    <a:pt x="1218451" y="2363312"/>
                  </a:lnTo>
                  <a:cubicBezTo>
                    <a:pt x="1218451" y="2363312"/>
                    <a:pt x="1218451" y="2363312"/>
                    <a:pt x="1220652" y="2352156"/>
                  </a:cubicBezTo>
                  <a:close/>
                  <a:moveTo>
                    <a:pt x="1294078" y="2351970"/>
                  </a:moveTo>
                  <a:cubicBezTo>
                    <a:pt x="1291857" y="2354189"/>
                    <a:pt x="1291857" y="2356407"/>
                    <a:pt x="1291857" y="2360845"/>
                  </a:cubicBezTo>
                  <a:lnTo>
                    <a:pt x="1290065" y="2364801"/>
                  </a:lnTo>
                  <a:close/>
                  <a:moveTo>
                    <a:pt x="1603091" y="2349932"/>
                  </a:moveTo>
                  <a:lnTo>
                    <a:pt x="1604589" y="2354124"/>
                  </a:lnTo>
                  <a:cubicBezTo>
                    <a:pt x="1604589" y="2354124"/>
                    <a:pt x="1604589" y="2354124"/>
                    <a:pt x="1604589" y="2353294"/>
                  </a:cubicBezTo>
                  <a:lnTo>
                    <a:pt x="1604589" y="2351129"/>
                  </a:lnTo>
                  <a:lnTo>
                    <a:pt x="1604867" y="2351910"/>
                  </a:lnTo>
                  <a:cubicBezTo>
                    <a:pt x="1605145" y="2355784"/>
                    <a:pt x="1604589" y="2358551"/>
                    <a:pt x="1604589" y="2358551"/>
                  </a:cubicBezTo>
                  <a:lnTo>
                    <a:pt x="1604589" y="2356338"/>
                  </a:lnTo>
                  <a:close/>
                  <a:moveTo>
                    <a:pt x="1409453" y="2349688"/>
                  </a:moveTo>
                  <a:lnTo>
                    <a:pt x="1409493" y="2349885"/>
                  </a:lnTo>
                  <a:lnTo>
                    <a:pt x="1409537" y="2349885"/>
                  </a:lnTo>
                  <a:close/>
                  <a:moveTo>
                    <a:pt x="1601821" y="2343351"/>
                  </a:moveTo>
                  <a:lnTo>
                    <a:pt x="1604589" y="2347483"/>
                  </a:lnTo>
                  <a:lnTo>
                    <a:pt x="1604589" y="2351129"/>
                  </a:lnTo>
                  <a:close/>
                  <a:moveTo>
                    <a:pt x="1600650" y="2343097"/>
                  </a:moveTo>
                  <a:lnTo>
                    <a:pt x="1601670" y="2343852"/>
                  </a:lnTo>
                  <a:lnTo>
                    <a:pt x="1603091" y="2349932"/>
                  </a:lnTo>
                  <a:close/>
                  <a:moveTo>
                    <a:pt x="134697" y="2342291"/>
                  </a:moveTo>
                  <a:lnTo>
                    <a:pt x="122967" y="2344419"/>
                  </a:lnTo>
                  <a:cubicBezTo>
                    <a:pt x="86369" y="2352735"/>
                    <a:pt x="52542" y="2364378"/>
                    <a:pt x="40343" y="2378792"/>
                  </a:cubicBezTo>
                  <a:cubicBezTo>
                    <a:pt x="42561" y="2376574"/>
                    <a:pt x="46997" y="2372139"/>
                    <a:pt x="51433" y="2369922"/>
                  </a:cubicBezTo>
                  <a:cubicBezTo>
                    <a:pt x="62524" y="2359942"/>
                    <a:pt x="84982" y="2351626"/>
                    <a:pt x="115585" y="2344904"/>
                  </a:cubicBezTo>
                  <a:close/>
                  <a:moveTo>
                    <a:pt x="1407235" y="2340813"/>
                  </a:moveTo>
                  <a:cubicBezTo>
                    <a:pt x="1407235" y="2339704"/>
                    <a:pt x="1407235" y="2340259"/>
                    <a:pt x="1407513" y="2341923"/>
                  </a:cubicBezTo>
                  <a:lnTo>
                    <a:pt x="1408127" y="2344380"/>
                  </a:lnTo>
                  <a:close/>
                  <a:moveTo>
                    <a:pt x="1311466" y="2340117"/>
                  </a:moveTo>
                  <a:lnTo>
                    <a:pt x="1309621" y="2343095"/>
                  </a:lnTo>
                  <a:cubicBezTo>
                    <a:pt x="1307400" y="2343095"/>
                    <a:pt x="1307400" y="2343095"/>
                    <a:pt x="1307400" y="2345314"/>
                  </a:cubicBezTo>
                  <a:cubicBezTo>
                    <a:pt x="1307400" y="2345314"/>
                    <a:pt x="1302959" y="2343095"/>
                    <a:pt x="1302959" y="2343095"/>
                  </a:cubicBezTo>
                  <a:cubicBezTo>
                    <a:pt x="1300739" y="2345314"/>
                    <a:pt x="1298519" y="2345314"/>
                    <a:pt x="1296298" y="2347532"/>
                  </a:cubicBezTo>
                  <a:cubicBezTo>
                    <a:pt x="1296298" y="2347532"/>
                    <a:pt x="1296298" y="2347532"/>
                    <a:pt x="1296298" y="2349751"/>
                  </a:cubicBezTo>
                  <a:cubicBezTo>
                    <a:pt x="1296298" y="2349751"/>
                    <a:pt x="1296298" y="2349751"/>
                    <a:pt x="1294078" y="2351970"/>
                  </a:cubicBezTo>
                  <a:cubicBezTo>
                    <a:pt x="1289637" y="2351970"/>
                    <a:pt x="1287416" y="2358626"/>
                    <a:pt x="1287416" y="2363064"/>
                  </a:cubicBezTo>
                  <a:lnTo>
                    <a:pt x="1284879" y="2377010"/>
                  </a:lnTo>
                  <a:lnTo>
                    <a:pt x="1282975" y="2380814"/>
                  </a:lnTo>
                  <a:cubicBezTo>
                    <a:pt x="1282975" y="2385251"/>
                    <a:pt x="1282975" y="2385251"/>
                    <a:pt x="1282975" y="2385251"/>
                  </a:cubicBezTo>
                  <a:lnTo>
                    <a:pt x="1284456" y="2379335"/>
                  </a:lnTo>
                  <a:lnTo>
                    <a:pt x="1282975" y="2387470"/>
                  </a:lnTo>
                  <a:cubicBezTo>
                    <a:pt x="1282975" y="2387470"/>
                    <a:pt x="1282975" y="2387470"/>
                    <a:pt x="1280755" y="2394126"/>
                  </a:cubicBezTo>
                  <a:cubicBezTo>
                    <a:pt x="1280755" y="2396345"/>
                    <a:pt x="1280755" y="2400782"/>
                    <a:pt x="1278535" y="2405220"/>
                  </a:cubicBezTo>
                  <a:cubicBezTo>
                    <a:pt x="1278535" y="2400782"/>
                    <a:pt x="1278535" y="2398564"/>
                    <a:pt x="1280755" y="2396345"/>
                  </a:cubicBezTo>
                  <a:cubicBezTo>
                    <a:pt x="1279645" y="2399673"/>
                    <a:pt x="1279090" y="2406329"/>
                    <a:pt x="1278812" y="2412708"/>
                  </a:cubicBezTo>
                  <a:lnTo>
                    <a:pt x="1278542" y="2427032"/>
                  </a:lnTo>
                  <a:lnTo>
                    <a:pt x="1286098" y="2431122"/>
                  </a:lnTo>
                  <a:cubicBezTo>
                    <a:pt x="1292215" y="2434720"/>
                    <a:pt x="1297221" y="2437487"/>
                    <a:pt x="1298333" y="2436380"/>
                  </a:cubicBezTo>
                  <a:cubicBezTo>
                    <a:pt x="1307231" y="2429739"/>
                    <a:pt x="1316130" y="2420885"/>
                    <a:pt x="1322804" y="2407603"/>
                  </a:cubicBezTo>
                  <a:cubicBezTo>
                    <a:pt x="1322804" y="2407603"/>
                    <a:pt x="1322804" y="2407603"/>
                    <a:pt x="1325028" y="2403176"/>
                  </a:cubicBezTo>
                  <a:cubicBezTo>
                    <a:pt x="1327253" y="2400962"/>
                    <a:pt x="1329478" y="2396535"/>
                    <a:pt x="1329478" y="2392108"/>
                  </a:cubicBezTo>
                  <a:lnTo>
                    <a:pt x="1331696" y="2385487"/>
                  </a:lnTo>
                  <a:lnTo>
                    <a:pt x="1331638" y="2385457"/>
                  </a:lnTo>
                  <a:lnTo>
                    <a:pt x="1331702" y="2385470"/>
                  </a:lnTo>
                  <a:lnTo>
                    <a:pt x="1331706" y="2385457"/>
                  </a:lnTo>
                  <a:lnTo>
                    <a:pt x="1331638" y="2385457"/>
                  </a:lnTo>
                  <a:cubicBezTo>
                    <a:pt x="1331638" y="2385457"/>
                    <a:pt x="1331638" y="2385457"/>
                    <a:pt x="1331638" y="2383178"/>
                  </a:cubicBezTo>
                  <a:cubicBezTo>
                    <a:pt x="1329448" y="2380900"/>
                    <a:pt x="1325070" y="2380900"/>
                    <a:pt x="1322881" y="2378621"/>
                  </a:cubicBezTo>
                  <a:lnTo>
                    <a:pt x="1325070" y="2378621"/>
                  </a:lnTo>
                  <a:lnTo>
                    <a:pt x="1329935" y="2381406"/>
                  </a:lnTo>
                  <a:lnTo>
                    <a:pt x="1330543" y="2381754"/>
                  </a:lnTo>
                  <a:lnTo>
                    <a:pt x="1332855" y="2382028"/>
                  </a:lnTo>
                  <a:lnTo>
                    <a:pt x="1336152" y="2372186"/>
                  </a:lnTo>
                  <a:cubicBezTo>
                    <a:pt x="1336152" y="2367758"/>
                    <a:pt x="1336152" y="2367758"/>
                    <a:pt x="1336152" y="2363331"/>
                  </a:cubicBezTo>
                  <a:cubicBezTo>
                    <a:pt x="1336152" y="2363331"/>
                    <a:pt x="1336152" y="2360564"/>
                    <a:pt x="1336430" y="2357244"/>
                  </a:cubicBezTo>
                  <a:lnTo>
                    <a:pt x="1336544" y="2356694"/>
                  </a:lnTo>
                  <a:lnTo>
                    <a:pt x="1331180" y="2356694"/>
                  </a:lnTo>
                  <a:cubicBezTo>
                    <a:pt x="1331180" y="2356694"/>
                    <a:pt x="1331180" y="2356694"/>
                    <a:pt x="1328967" y="2352246"/>
                  </a:cubicBezTo>
                  <a:cubicBezTo>
                    <a:pt x="1328967" y="2352246"/>
                    <a:pt x="1328967" y="2352246"/>
                    <a:pt x="1326754" y="2350023"/>
                  </a:cubicBezTo>
                  <a:lnTo>
                    <a:pt x="1324541" y="2350023"/>
                  </a:lnTo>
                  <a:cubicBezTo>
                    <a:pt x="1324541" y="2350023"/>
                    <a:pt x="1324541" y="2350023"/>
                    <a:pt x="1322328" y="2347799"/>
                  </a:cubicBezTo>
                  <a:cubicBezTo>
                    <a:pt x="1320114" y="2345575"/>
                    <a:pt x="1317901" y="2343351"/>
                    <a:pt x="1313475" y="2341127"/>
                  </a:cubicBezTo>
                  <a:close/>
                  <a:moveTo>
                    <a:pt x="1480048" y="2339159"/>
                  </a:moveTo>
                  <a:lnTo>
                    <a:pt x="1480048" y="2347371"/>
                  </a:lnTo>
                  <a:cubicBezTo>
                    <a:pt x="1477816" y="2358467"/>
                    <a:pt x="1477816" y="2382878"/>
                    <a:pt x="1477816" y="2389536"/>
                  </a:cubicBezTo>
                  <a:lnTo>
                    <a:pt x="1475583" y="2387317"/>
                  </a:lnTo>
                  <a:cubicBezTo>
                    <a:pt x="1477816" y="2381769"/>
                    <a:pt x="1476699" y="2365679"/>
                    <a:pt x="1478653" y="2346261"/>
                  </a:cubicBezTo>
                  <a:close/>
                  <a:moveTo>
                    <a:pt x="1480048" y="2338494"/>
                  </a:moveTo>
                  <a:lnTo>
                    <a:pt x="1480151" y="2338631"/>
                  </a:lnTo>
                  <a:lnTo>
                    <a:pt x="1480048" y="2339159"/>
                  </a:lnTo>
                  <a:close/>
                  <a:moveTo>
                    <a:pt x="1484513" y="2333444"/>
                  </a:moveTo>
                  <a:lnTo>
                    <a:pt x="1484513" y="2334055"/>
                  </a:lnTo>
                  <a:lnTo>
                    <a:pt x="1484031" y="2335014"/>
                  </a:lnTo>
                  <a:close/>
                  <a:moveTo>
                    <a:pt x="211119" y="2331841"/>
                  </a:moveTo>
                  <a:lnTo>
                    <a:pt x="134697" y="2342291"/>
                  </a:lnTo>
                  <a:lnTo>
                    <a:pt x="177588" y="2334509"/>
                  </a:lnTo>
                  <a:lnTo>
                    <a:pt x="188722" y="2333386"/>
                  </a:lnTo>
                  <a:close/>
                  <a:moveTo>
                    <a:pt x="1575806" y="2331208"/>
                  </a:moveTo>
                  <a:lnTo>
                    <a:pt x="1576072" y="2334202"/>
                  </a:lnTo>
                  <a:lnTo>
                    <a:pt x="1576221" y="2335874"/>
                  </a:lnTo>
                  <a:lnTo>
                    <a:pt x="1575678" y="2336415"/>
                  </a:lnTo>
                  <a:cubicBezTo>
                    <a:pt x="1575122" y="2337522"/>
                    <a:pt x="1574566" y="2337522"/>
                    <a:pt x="1573454" y="2331988"/>
                  </a:cubicBezTo>
                  <a:close/>
                  <a:moveTo>
                    <a:pt x="1582350" y="2330291"/>
                  </a:moveTo>
                  <a:lnTo>
                    <a:pt x="1588466" y="2331712"/>
                  </a:lnTo>
                  <a:cubicBezTo>
                    <a:pt x="1592357" y="2333095"/>
                    <a:pt x="1596805" y="2335309"/>
                    <a:pt x="1600141" y="2338629"/>
                  </a:cubicBezTo>
                  <a:lnTo>
                    <a:pt x="1601821" y="2343351"/>
                  </a:lnTo>
                  <a:lnTo>
                    <a:pt x="1600141" y="2340843"/>
                  </a:lnTo>
                  <a:cubicBezTo>
                    <a:pt x="1597917" y="2336415"/>
                    <a:pt x="1593469" y="2336415"/>
                    <a:pt x="1589021" y="2334202"/>
                  </a:cubicBezTo>
                  <a:cubicBezTo>
                    <a:pt x="1593469" y="2335308"/>
                    <a:pt x="1597361" y="2338075"/>
                    <a:pt x="1600141" y="2341673"/>
                  </a:cubicBezTo>
                  <a:lnTo>
                    <a:pt x="1600650" y="2343097"/>
                  </a:lnTo>
                  <a:lnTo>
                    <a:pt x="1591245" y="2336139"/>
                  </a:lnTo>
                  <a:cubicBezTo>
                    <a:pt x="1583462" y="2332542"/>
                    <a:pt x="1575678" y="2331988"/>
                    <a:pt x="1577902" y="2334202"/>
                  </a:cubicBezTo>
                  <a:cubicBezTo>
                    <a:pt x="1582350" y="2331988"/>
                    <a:pt x="1582350" y="2331988"/>
                    <a:pt x="1582350" y="2331988"/>
                  </a:cubicBezTo>
                  <a:close/>
                  <a:moveTo>
                    <a:pt x="222228" y="2330005"/>
                  </a:moveTo>
                  <a:lnTo>
                    <a:pt x="188722" y="2333386"/>
                  </a:lnTo>
                  <a:lnTo>
                    <a:pt x="173429" y="2334440"/>
                  </a:lnTo>
                  <a:cubicBezTo>
                    <a:pt x="193392" y="2332222"/>
                    <a:pt x="208919" y="2332222"/>
                    <a:pt x="222228" y="2330005"/>
                  </a:cubicBezTo>
                  <a:close/>
                  <a:moveTo>
                    <a:pt x="225937" y="2329815"/>
                  </a:moveTo>
                  <a:lnTo>
                    <a:pt x="225890" y="2329822"/>
                  </a:lnTo>
                  <a:lnTo>
                    <a:pt x="222228" y="2330005"/>
                  </a:lnTo>
                  <a:close/>
                  <a:moveTo>
                    <a:pt x="271885" y="2329417"/>
                  </a:moveTo>
                  <a:lnTo>
                    <a:pt x="269086" y="2329728"/>
                  </a:lnTo>
                  <a:cubicBezTo>
                    <a:pt x="266590" y="2330005"/>
                    <a:pt x="266590" y="2330005"/>
                    <a:pt x="266590" y="2330005"/>
                  </a:cubicBezTo>
                  <a:cubicBezTo>
                    <a:pt x="262154" y="2330005"/>
                    <a:pt x="262154" y="2330005"/>
                    <a:pt x="262154" y="2330005"/>
                  </a:cubicBezTo>
                  <a:close/>
                  <a:moveTo>
                    <a:pt x="358919" y="2328342"/>
                  </a:moveTo>
                  <a:cubicBezTo>
                    <a:pt x="381516" y="2328342"/>
                    <a:pt x="404460" y="2328480"/>
                    <a:pt x="423417" y="2328757"/>
                  </a:cubicBezTo>
                  <a:lnTo>
                    <a:pt x="439472" y="2329251"/>
                  </a:lnTo>
                  <a:lnTo>
                    <a:pt x="348158" y="2328413"/>
                  </a:lnTo>
                  <a:close/>
                  <a:moveTo>
                    <a:pt x="1485999" y="2327845"/>
                  </a:moveTo>
                  <a:lnTo>
                    <a:pt x="1484513" y="2336274"/>
                  </a:lnTo>
                  <a:cubicBezTo>
                    <a:pt x="1484513" y="2334055"/>
                    <a:pt x="1484513" y="2334055"/>
                    <a:pt x="1484513" y="2334055"/>
                  </a:cubicBezTo>
                  <a:lnTo>
                    <a:pt x="1484753" y="2332625"/>
                  </a:lnTo>
                  <a:close/>
                  <a:moveTo>
                    <a:pt x="286046" y="2327844"/>
                  </a:moveTo>
                  <a:lnTo>
                    <a:pt x="348158" y="2328413"/>
                  </a:lnTo>
                  <a:lnTo>
                    <a:pt x="296500" y="2328757"/>
                  </a:lnTo>
                  <a:cubicBezTo>
                    <a:pt x="287714" y="2328896"/>
                    <a:pt x="280098" y="2329069"/>
                    <a:pt x="274193" y="2329277"/>
                  </a:cubicBezTo>
                  <a:lnTo>
                    <a:pt x="271885" y="2329417"/>
                  </a:lnTo>
                  <a:close/>
                  <a:moveTo>
                    <a:pt x="1411424" y="2323803"/>
                  </a:moveTo>
                  <a:lnTo>
                    <a:pt x="1410932" y="2327500"/>
                  </a:lnTo>
                  <a:lnTo>
                    <a:pt x="1409929" y="2333523"/>
                  </a:lnTo>
                  <a:lnTo>
                    <a:pt x="1410610" y="2326247"/>
                  </a:lnTo>
                  <a:close/>
                  <a:moveTo>
                    <a:pt x="1487241" y="2317782"/>
                  </a:moveTo>
                  <a:lnTo>
                    <a:pt x="1484753" y="2332625"/>
                  </a:lnTo>
                  <a:lnTo>
                    <a:pt x="1484687" y="2332876"/>
                  </a:lnTo>
                  <a:lnTo>
                    <a:pt x="1484513" y="2333444"/>
                  </a:lnTo>
                  <a:lnTo>
                    <a:pt x="1484513" y="2333223"/>
                  </a:lnTo>
                  <a:lnTo>
                    <a:pt x="1484513" y="2327952"/>
                  </a:lnTo>
                  <a:lnTo>
                    <a:pt x="1485257" y="2325179"/>
                  </a:lnTo>
                  <a:lnTo>
                    <a:pt x="1486745" y="2320740"/>
                  </a:lnTo>
                  <a:lnTo>
                    <a:pt x="1487240" y="2317783"/>
                  </a:lnTo>
                  <a:close/>
                  <a:moveTo>
                    <a:pt x="1211667" y="2307768"/>
                  </a:moveTo>
                  <a:cubicBezTo>
                    <a:pt x="1211667" y="2307768"/>
                    <a:pt x="1211667" y="2307768"/>
                    <a:pt x="1216093" y="2307768"/>
                  </a:cubicBezTo>
                  <a:cubicBezTo>
                    <a:pt x="1216093" y="2307768"/>
                    <a:pt x="1216093" y="2307768"/>
                    <a:pt x="1222733" y="2309992"/>
                  </a:cubicBezTo>
                  <a:cubicBezTo>
                    <a:pt x="1222733" y="2309992"/>
                    <a:pt x="1222733" y="2309992"/>
                    <a:pt x="1231586" y="2312216"/>
                  </a:cubicBezTo>
                  <a:cubicBezTo>
                    <a:pt x="1231586" y="2312216"/>
                    <a:pt x="1231586" y="2312216"/>
                    <a:pt x="1211667" y="2307768"/>
                  </a:cubicBezTo>
                  <a:close/>
                  <a:moveTo>
                    <a:pt x="1413582" y="2307609"/>
                  </a:moveTo>
                  <a:lnTo>
                    <a:pt x="1412996" y="2312010"/>
                  </a:lnTo>
                  <a:lnTo>
                    <a:pt x="1411774" y="2313825"/>
                  </a:lnTo>
                  <a:lnTo>
                    <a:pt x="1411948" y="2311970"/>
                  </a:lnTo>
                  <a:close/>
                  <a:moveTo>
                    <a:pt x="1420073" y="2299650"/>
                  </a:moveTo>
                  <a:lnTo>
                    <a:pt x="1421140" y="2299917"/>
                  </a:lnTo>
                  <a:lnTo>
                    <a:pt x="1416604" y="2306652"/>
                  </a:lnTo>
                  <a:lnTo>
                    <a:pt x="1418323" y="2300876"/>
                  </a:lnTo>
                  <a:lnTo>
                    <a:pt x="1419243" y="2299956"/>
                  </a:lnTo>
                  <a:close/>
                  <a:moveTo>
                    <a:pt x="1495473" y="2298978"/>
                  </a:moveTo>
                  <a:lnTo>
                    <a:pt x="1492012" y="2306384"/>
                  </a:lnTo>
                  <a:cubicBezTo>
                    <a:pt x="1490721" y="2310199"/>
                    <a:pt x="1489396" y="2314914"/>
                    <a:pt x="1488140" y="2319630"/>
                  </a:cubicBezTo>
                  <a:lnTo>
                    <a:pt x="1485999" y="2327845"/>
                  </a:lnTo>
                  <a:lnTo>
                    <a:pt x="1488792" y="2311998"/>
                  </a:lnTo>
                  <a:lnTo>
                    <a:pt x="1489695" y="2308633"/>
                  </a:lnTo>
                  <a:close/>
                  <a:moveTo>
                    <a:pt x="1416331" y="2298714"/>
                  </a:moveTo>
                  <a:lnTo>
                    <a:pt x="1419654" y="2299545"/>
                  </a:lnTo>
                  <a:lnTo>
                    <a:pt x="1419243" y="2299956"/>
                  </a:lnTo>
                  <a:lnTo>
                    <a:pt x="1416002" y="2301153"/>
                  </a:lnTo>
                  <a:lnTo>
                    <a:pt x="1413582" y="2307609"/>
                  </a:lnTo>
                  <a:lnTo>
                    <a:pt x="1413888" y="2305313"/>
                  </a:lnTo>
                  <a:close/>
                  <a:moveTo>
                    <a:pt x="1416389" y="2298557"/>
                  </a:moveTo>
                  <a:lnTo>
                    <a:pt x="1416331" y="2298714"/>
                  </a:lnTo>
                  <a:lnTo>
                    <a:pt x="1416106" y="2298657"/>
                  </a:lnTo>
                  <a:close/>
                  <a:moveTo>
                    <a:pt x="1420591" y="2298361"/>
                  </a:moveTo>
                  <a:lnTo>
                    <a:pt x="1422053" y="2298561"/>
                  </a:lnTo>
                  <a:lnTo>
                    <a:pt x="1421733" y="2299036"/>
                  </a:lnTo>
                  <a:lnTo>
                    <a:pt x="1420073" y="2299650"/>
                  </a:lnTo>
                  <a:lnTo>
                    <a:pt x="1419654" y="2299545"/>
                  </a:lnTo>
                  <a:lnTo>
                    <a:pt x="1420541" y="2298657"/>
                  </a:lnTo>
                  <a:close/>
                  <a:moveTo>
                    <a:pt x="1495947" y="2298186"/>
                  </a:moveTo>
                  <a:lnTo>
                    <a:pt x="1495473" y="2298978"/>
                  </a:lnTo>
                  <a:lnTo>
                    <a:pt x="1495674" y="2298548"/>
                  </a:lnTo>
                  <a:close/>
                  <a:moveTo>
                    <a:pt x="1416660" y="2297825"/>
                  </a:moveTo>
                  <a:lnTo>
                    <a:pt x="1417960" y="2298003"/>
                  </a:lnTo>
                  <a:lnTo>
                    <a:pt x="1416389" y="2298557"/>
                  </a:lnTo>
                  <a:close/>
                  <a:moveTo>
                    <a:pt x="1471800" y="2297145"/>
                  </a:moveTo>
                  <a:lnTo>
                    <a:pt x="1467852" y="2312996"/>
                  </a:lnTo>
                  <a:lnTo>
                    <a:pt x="1466118" y="2318872"/>
                  </a:lnTo>
                  <a:lnTo>
                    <a:pt x="1466863" y="2314511"/>
                  </a:lnTo>
                  <a:lnTo>
                    <a:pt x="1468774" y="2304991"/>
                  </a:lnTo>
                  <a:lnTo>
                    <a:pt x="1471484" y="2297790"/>
                  </a:lnTo>
                  <a:close/>
                  <a:moveTo>
                    <a:pt x="1420818" y="2296993"/>
                  </a:moveTo>
                  <a:lnTo>
                    <a:pt x="1420591" y="2298361"/>
                  </a:lnTo>
                  <a:lnTo>
                    <a:pt x="1417960" y="2298003"/>
                  </a:lnTo>
                  <a:close/>
                  <a:moveTo>
                    <a:pt x="123199" y="2291026"/>
                  </a:moveTo>
                  <a:lnTo>
                    <a:pt x="103758" y="2294200"/>
                  </a:lnTo>
                  <a:cubicBezTo>
                    <a:pt x="66308" y="2301967"/>
                    <a:pt x="31909" y="2313063"/>
                    <a:pt x="19703" y="2327488"/>
                  </a:cubicBezTo>
                  <a:cubicBezTo>
                    <a:pt x="24141" y="2325269"/>
                    <a:pt x="26361" y="2320831"/>
                    <a:pt x="30799" y="2318611"/>
                  </a:cubicBezTo>
                  <a:cubicBezTo>
                    <a:pt x="41896" y="2308625"/>
                    <a:pt x="64643" y="2300580"/>
                    <a:pt x="95713" y="2294304"/>
                  </a:cubicBezTo>
                  <a:close/>
                  <a:moveTo>
                    <a:pt x="1475024" y="2288705"/>
                  </a:moveTo>
                  <a:lnTo>
                    <a:pt x="1473644" y="2293380"/>
                  </a:lnTo>
                  <a:lnTo>
                    <a:pt x="1471800" y="2297145"/>
                  </a:lnTo>
                  <a:lnTo>
                    <a:pt x="1471943" y="2296571"/>
                  </a:lnTo>
                  <a:lnTo>
                    <a:pt x="1474827" y="2288911"/>
                  </a:lnTo>
                  <a:close/>
                  <a:moveTo>
                    <a:pt x="184516" y="2283713"/>
                  </a:moveTo>
                  <a:lnTo>
                    <a:pt x="123199" y="2291026"/>
                  </a:lnTo>
                  <a:lnTo>
                    <a:pt x="159668" y="2285072"/>
                  </a:lnTo>
                  <a:close/>
                  <a:moveTo>
                    <a:pt x="310756" y="2281778"/>
                  </a:moveTo>
                  <a:lnTo>
                    <a:pt x="341775" y="2282271"/>
                  </a:lnTo>
                  <a:lnTo>
                    <a:pt x="361404" y="2282699"/>
                  </a:lnTo>
                  <a:close/>
                  <a:moveTo>
                    <a:pt x="396979" y="2280884"/>
                  </a:moveTo>
                  <a:cubicBezTo>
                    <a:pt x="419172" y="2283104"/>
                    <a:pt x="419172" y="2283104"/>
                    <a:pt x="419172" y="2283104"/>
                  </a:cubicBezTo>
                  <a:cubicBezTo>
                    <a:pt x="396979" y="2280884"/>
                    <a:pt x="396979" y="2280884"/>
                    <a:pt x="396979" y="2280884"/>
                  </a:cubicBezTo>
                  <a:close/>
                  <a:moveTo>
                    <a:pt x="206122" y="2280884"/>
                  </a:moveTo>
                  <a:cubicBezTo>
                    <a:pt x="193916" y="2281439"/>
                    <a:pt x="177687" y="2282826"/>
                    <a:pt x="159829" y="2285045"/>
                  </a:cubicBezTo>
                  <a:lnTo>
                    <a:pt x="159668" y="2285072"/>
                  </a:lnTo>
                  <a:lnTo>
                    <a:pt x="155078" y="2285323"/>
                  </a:lnTo>
                  <a:cubicBezTo>
                    <a:pt x="175052" y="2283104"/>
                    <a:pt x="190587" y="2283104"/>
                    <a:pt x="206122" y="2280884"/>
                  </a:cubicBezTo>
                  <a:close/>
                  <a:moveTo>
                    <a:pt x="209905" y="2280685"/>
                  </a:moveTo>
                  <a:lnTo>
                    <a:pt x="208970" y="2280797"/>
                  </a:lnTo>
                  <a:lnTo>
                    <a:pt x="206122" y="2280884"/>
                  </a:lnTo>
                  <a:close/>
                  <a:moveTo>
                    <a:pt x="212370" y="2280555"/>
                  </a:moveTo>
                  <a:lnTo>
                    <a:pt x="209905" y="2280685"/>
                  </a:lnTo>
                  <a:lnTo>
                    <a:pt x="210560" y="2280607"/>
                  </a:lnTo>
                  <a:close/>
                  <a:moveTo>
                    <a:pt x="248288" y="2278665"/>
                  </a:moveTo>
                  <a:lnTo>
                    <a:pt x="242634" y="2279693"/>
                  </a:lnTo>
                  <a:lnTo>
                    <a:pt x="212370" y="2280555"/>
                  </a:lnTo>
                  <a:close/>
                  <a:moveTo>
                    <a:pt x="1485043" y="2278264"/>
                  </a:moveTo>
                  <a:lnTo>
                    <a:pt x="1479358" y="2286052"/>
                  </a:lnTo>
                  <a:cubicBezTo>
                    <a:pt x="1471838" y="2301245"/>
                    <a:pt x="1464317" y="2328301"/>
                    <a:pt x="1464317" y="2331631"/>
                  </a:cubicBezTo>
                  <a:cubicBezTo>
                    <a:pt x="1464317" y="2331631"/>
                    <a:pt x="1464317" y="2331631"/>
                    <a:pt x="1464317" y="2330799"/>
                  </a:cubicBezTo>
                  <a:lnTo>
                    <a:pt x="1464317" y="2329411"/>
                  </a:lnTo>
                  <a:lnTo>
                    <a:pt x="1465525" y="2322341"/>
                  </a:lnTo>
                  <a:lnTo>
                    <a:pt x="1467852" y="2312996"/>
                  </a:lnTo>
                  <a:lnTo>
                    <a:pt x="1473644" y="2293380"/>
                  </a:lnTo>
                  <a:lnTo>
                    <a:pt x="1476879" y="2286772"/>
                  </a:lnTo>
                  <a:close/>
                  <a:moveTo>
                    <a:pt x="1489008" y="2274132"/>
                  </a:moveTo>
                  <a:lnTo>
                    <a:pt x="1485043" y="2278264"/>
                  </a:lnTo>
                  <a:lnTo>
                    <a:pt x="1486600" y="2276131"/>
                  </a:lnTo>
                  <a:close/>
                  <a:moveTo>
                    <a:pt x="1338973" y="2273342"/>
                  </a:moveTo>
                  <a:lnTo>
                    <a:pt x="1338486" y="2274314"/>
                  </a:lnTo>
                  <a:cubicBezTo>
                    <a:pt x="1338486" y="2274314"/>
                    <a:pt x="1338486" y="2274314"/>
                    <a:pt x="1336266" y="2274314"/>
                  </a:cubicBezTo>
                  <a:cubicBezTo>
                    <a:pt x="1336266" y="2274314"/>
                    <a:pt x="1336266" y="2274314"/>
                    <a:pt x="1336266" y="2276533"/>
                  </a:cubicBezTo>
                  <a:cubicBezTo>
                    <a:pt x="1336266" y="2276533"/>
                    <a:pt x="1336266" y="2276533"/>
                    <a:pt x="1331825" y="2276533"/>
                  </a:cubicBezTo>
                  <a:cubicBezTo>
                    <a:pt x="1331825" y="2276533"/>
                    <a:pt x="1329605" y="2278751"/>
                    <a:pt x="1329605" y="2278751"/>
                  </a:cubicBezTo>
                  <a:cubicBezTo>
                    <a:pt x="1329605" y="2278751"/>
                    <a:pt x="1329605" y="2278751"/>
                    <a:pt x="1327384" y="2276533"/>
                  </a:cubicBezTo>
                  <a:cubicBezTo>
                    <a:pt x="1327384" y="2276533"/>
                    <a:pt x="1327384" y="2276533"/>
                    <a:pt x="1325164" y="2278751"/>
                  </a:cubicBezTo>
                  <a:cubicBezTo>
                    <a:pt x="1325164" y="2278751"/>
                    <a:pt x="1325164" y="2278751"/>
                    <a:pt x="1322943" y="2280970"/>
                  </a:cubicBezTo>
                  <a:cubicBezTo>
                    <a:pt x="1320723" y="2283189"/>
                    <a:pt x="1318502" y="2283189"/>
                    <a:pt x="1316282" y="2287626"/>
                  </a:cubicBezTo>
                  <a:cubicBezTo>
                    <a:pt x="1316282" y="2292064"/>
                    <a:pt x="1314062" y="2298720"/>
                    <a:pt x="1314062" y="2303158"/>
                  </a:cubicBezTo>
                  <a:cubicBezTo>
                    <a:pt x="1311841" y="2305376"/>
                    <a:pt x="1311841" y="2309814"/>
                    <a:pt x="1311841" y="2314251"/>
                  </a:cubicBezTo>
                  <a:cubicBezTo>
                    <a:pt x="1311841" y="2314251"/>
                    <a:pt x="1311841" y="2320908"/>
                    <a:pt x="1311841" y="2320908"/>
                  </a:cubicBezTo>
                  <a:cubicBezTo>
                    <a:pt x="1314062" y="2325345"/>
                    <a:pt x="1311841" y="2325345"/>
                    <a:pt x="1311841" y="2329783"/>
                  </a:cubicBezTo>
                  <a:lnTo>
                    <a:pt x="1311841" y="2334455"/>
                  </a:lnTo>
                  <a:lnTo>
                    <a:pt x="1315688" y="2334455"/>
                  </a:lnTo>
                  <a:cubicBezTo>
                    <a:pt x="1315688" y="2334455"/>
                    <a:pt x="1322328" y="2336679"/>
                    <a:pt x="1324541" y="2338903"/>
                  </a:cubicBezTo>
                  <a:cubicBezTo>
                    <a:pt x="1324541" y="2338903"/>
                    <a:pt x="1324541" y="2338903"/>
                    <a:pt x="1326754" y="2338903"/>
                  </a:cubicBezTo>
                  <a:cubicBezTo>
                    <a:pt x="1326754" y="2338903"/>
                    <a:pt x="1326754" y="2338903"/>
                    <a:pt x="1331180" y="2341127"/>
                  </a:cubicBezTo>
                  <a:lnTo>
                    <a:pt x="1336152" y="2344124"/>
                  </a:lnTo>
                  <a:lnTo>
                    <a:pt x="1336152" y="2343409"/>
                  </a:lnTo>
                  <a:cubicBezTo>
                    <a:pt x="1336152" y="2341195"/>
                    <a:pt x="1336152" y="2338982"/>
                    <a:pt x="1336152" y="2336768"/>
                  </a:cubicBezTo>
                  <a:lnTo>
                    <a:pt x="1336152" y="2323802"/>
                  </a:lnTo>
                  <a:lnTo>
                    <a:pt x="1335867" y="2323516"/>
                  </a:lnTo>
                  <a:cubicBezTo>
                    <a:pt x="1335867" y="2323516"/>
                    <a:pt x="1335867" y="2323516"/>
                    <a:pt x="1333652" y="2323516"/>
                  </a:cubicBezTo>
                  <a:cubicBezTo>
                    <a:pt x="1333652" y="2323516"/>
                    <a:pt x="1333652" y="2323516"/>
                    <a:pt x="1335867" y="2321295"/>
                  </a:cubicBezTo>
                  <a:cubicBezTo>
                    <a:pt x="1335867" y="2321295"/>
                    <a:pt x="1335867" y="2321295"/>
                    <a:pt x="1333652" y="2321295"/>
                  </a:cubicBezTo>
                  <a:cubicBezTo>
                    <a:pt x="1333652" y="2321295"/>
                    <a:pt x="1333652" y="2321295"/>
                    <a:pt x="1335867" y="2314632"/>
                  </a:cubicBezTo>
                  <a:cubicBezTo>
                    <a:pt x="1335867" y="2314632"/>
                    <a:pt x="1335867" y="2314632"/>
                    <a:pt x="1335867" y="2307969"/>
                  </a:cubicBezTo>
                  <a:cubicBezTo>
                    <a:pt x="1338081" y="2307969"/>
                    <a:pt x="1338081" y="2307969"/>
                    <a:pt x="1338081" y="2307969"/>
                  </a:cubicBezTo>
                  <a:cubicBezTo>
                    <a:pt x="1338081" y="2307969"/>
                    <a:pt x="1338081" y="2307969"/>
                    <a:pt x="1338081" y="2305747"/>
                  </a:cubicBezTo>
                  <a:lnTo>
                    <a:pt x="1338376" y="2306044"/>
                  </a:lnTo>
                  <a:lnTo>
                    <a:pt x="1338376" y="2305778"/>
                  </a:lnTo>
                  <a:cubicBezTo>
                    <a:pt x="1338376" y="2304671"/>
                    <a:pt x="1338932" y="2305224"/>
                    <a:pt x="1339767" y="2305778"/>
                  </a:cubicBezTo>
                  <a:lnTo>
                    <a:pt x="1340295" y="2305778"/>
                  </a:lnTo>
                  <a:lnTo>
                    <a:pt x="1340295" y="2303526"/>
                  </a:lnTo>
                  <a:cubicBezTo>
                    <a:pt x="1340295" y="2303526"/>
                    <a:pt x="1340295" y="2303526"/>
                    <a:pt x="1340295" y="2299084"/>
                  </a:cubicBezTo>
                  <a:cubicBezTo>
                    <a:pt x="1340295" y="2294642"/>
                    <a:pt x="1342509" y="2292421"/>
                    <a:pt x="1342509" y="2285758"/>
                  </a:cubicBezTo>
                  <a:close/>
                  <a:moveTo>
                    <a:pt x="139640" y="2263414"/>
                  </a:moveTo>
                  <a:lnTo>
                    <a:pt x="129196" y="2266387"/>
                  </a:lnTo>
                  <a:cubicBezTo>
                    <a:pt x="94509" y="2278317"/>
                    <a:pt x="62874" y="2293300"/>
                    <a:pt x="50664" y="2305508"/>
                  </a:cubicBezTo>
                  <a:lnTo>
                    <a:pt x="61764" y="2296629"/>
                  </a:lnTo>
                  <a:cubicBezTo>
                    <a:pt x="71754" y="2288861"/>
                    <a:pt x="92289" y="2277762"/>
                    <a:pt x="121149" y="2267496"/>
                  </a:cubicBezTo>
                  <a:close/>
                  <a:moveTo>
                    <a:pt x="1526419" y="2256341"/>
                  </a:moveTo>
                  <a:lnTo>
                    <a:pt x="1525610" y="2257945"/>
                  </a:lnTo>
                  <a:lnTo>
                    <a:pt x="1526419" y="2258274"/>
                  </a:lnTo>
                  <a:close/>
                  <a:moveTo>
                    <a:pt x="211917" y="2247457"/>
                  </a:moveTo>
                  <a:lnTo>
                    <a:pt x="194259" y="2251355"/>
                  </a:lnTo>
                  <a:lnTo>
                    <a:pt x="177204" y="2254456"/>
                  </a:lnTo>
                  <a:lnTo>
                    <a:pt x="185735" y="2253237"/>
                  </a:lnTo>
                  <a:lnTo>
                    <a:pt x="139640" y="2263414"/>
                  </a:lnTo>
                  <a:lnTo>
                    <a:pt x="181470" y="2251508"/>
                  </a:lnTo>
                  <a:close/>
                  <a:moveTo>
                    <a:pt x="1544520" y="2245421"/>
                  </a:moveTo>
                  <a:cubicBezTo>
                    <a:pt x="1542312" y="2245421"/>
                    <a:pt x="1542312" y="2249851"/>
                    <a:pt x="1542312" y="2252066"/>
                  </a:cubicBezTo>
                  <a:lnTo>
                    <a:pt x="1543048" y="2249113"/>
                  </a:lnTo>
                  <a:close/>
                  <a:moveTo>
                    <a:pt x="280528" y="2241820"/>
                  </a:moveTo>
                  <a:lnTo>
                    <a:pt x="270444" y="2243080"/>
                  </a:lnTo>
                  <a:cubicBezTo>
                    <a:pt x="268224" y="2243358"/>
                    <a:pt x="268224" y="2243358"/>
                    <a:pt x="268224" y="2243358"/>
                  </a:cubicBezTo>
                  <a:cubicBezTo>
                    <a:pt x="263784" y="2243358"/>
                    <a:pt x="263784" y="2243358"/>
                    <a:pt x="263784" y="2243358"/>
                  </a:cubicBezTo>
                  <a:cubicBezTo>
                    <a:pt x="265726" y="2242803"/>
                    <a:pt x="269854" y="2242352"/>
                    <a:pt x="275643" y="2241996"/>
                  </a:cubicBezTo>
                  <a:close/>
                  <a:moveTo>
                    <a:pt x="264944" y="2241436"/>
                  </a:moveTo>
                  <a:lnTo>
                    <a:pt x="262119" y="2241693"/>
                  </a:lnTo>
                  <a:cubicBezTo>
                    <a:pt x="254349" y="2242248"/>
                    <a:pt x="241584" y="2243358"/>
                    <a:pt x="226044" y="2245577"/>
                  </a:cubicBezTo>
                  <a:lnTo>
                    <a:pt x="211917" y="2247457"/>
                  </a:lnTo>
                  <a:lnTo>
                    <a:pt x="230484" y="2243358"/>
                  </a:lnTo>
                  <a:close/>
                  <a:moveTo>
                    <a:pt x="285984" y="2241138"/>
                  </a:moveTo>
                  <a:lnTo>
                    <a:pt x="311259" y="2241138"/>
                  </a:lnTo>
                  <a:lnTo>
                    <a:pt x="297465" y="2241207"/>
                  </a:lnTo>
                  <a:lnTo>
                    <a:pt x="280528" y="2241820"/>
                  </a:lnTo>
                  <a:close/>
                  <a:moveTo>
                    <a:pt x="268224" y="2241138"/>
                  </a:moveTo>
                  <a:lnTo>
                    <a:pt x="265896" y="2241383"/>
                  </a:lnTo>
                  <a:lnTo>
                    <a:pt x="264944" y="2241436"/>
                  </a:lnTo>
                  <a:close/>
                  <a:moveTo>
                    <a:pt x="317608" y="2241106"/>
                  </a:moveTo>
                  <a:lnTo>
                    <a:pt x="317064" y="2241138"/>
                  </a:lnTo>
                  <a:lnTo>
                    <a:pt x="311259" y="2241138"/>
                  </a:lnTo>
                  <a:close/>
                  <a:moveTo>
                    <a:pt x="2654697" y="2239409"/>
                  </a:moveTo>
                  <a:lnTo>
                    <a:pt x="2650716" y="2242706"/>
                  </a:lnTo>
                  <a:lnTo>
                    <a:pt x="2648642" y="2243897"/>
                  </a:lnTo>
                  <a:close/>
                  <a:moveTo>
                    <a:pt x="2658826" y="2236348"/>
                  </a:moveTo>
                  <a:lnTo>
                    <a:pt x="2657086" y="2239788"/>
                  </a:lnTo>
                  <a:lnTo>
                    <a:pt x="2655097" y="2241508"/>
                  </a:lnTo>
                  <a:lnTo>
                    <a:pt x="2652114" y="2242982"/>
                  </a:lnTo>
                  <a:cubicBezTo>
                    <a:pt x="2649877" y="2245194"/>
                    <a:pt x="2647640" y="2247405"/>
                    <a:pt x="2645402" y="2249617"/>
                  </a:cubicBezTo>
                  <a:cubicBezTo>
                    <a:pt x="2649877" y="2245194"/>
                    <a:pt x="2656589" y="2242982"/>
                    <a:pt x="2658826" y="2236348"/>
                  </a:cubicBezTo>
                  <a:close/>
                  <a:moveTo>
                    <a:pt x="369789" y="2235589"/>
                  </a:moveTo>
                  <a:cubicBezTo>
                    <a:pt x="419183" y="2235589"/>
                    <a:pt x="470243" y="2237808"/>
                    <a:pt x="519083" y="2241138"/>
                  </a:cubicBezTo>
                  <a:cubicBezTo>
                    <a:pt x="618983" y="2247797"/>
                    <a:pt x="692243" y="2258895"/>
                    <a:pt x="792143" y="2274433"/>
                  </a:cubicBezTo>
                  <a:cubicBezTo>
                    <a:pt x="792143" y="2274433"/>
                    <a:pt x="792143" y="2274433"/>
                    <a:pt x="805463" y="2276652"/>
                  </a:cubicBezTo>
                  <a:cubicBezTo>
                    <a:pt x="805463" y="2276652"/>
                    <a:pt x="805463" y="2276652"/>
                    <a:pt x="847643" y="2281092"/>
                  </a:cubicBezTo>
                  <a:cubicBezTo>
                    <a:pt x="872063" y="2285531"/>
                    <a:pt x="896483" y="2287751"/>
                    <a:pt x="918683" y="2292190"/>
                  </a:cubicBezTo>
                  <a:cubicBezTo>
                    <a:pt x="932003" y="2292190"/>
                    <a:pt x="936443" y="2292190"/>
                    <a:pt x="949763" y="2294410"/>
                  </a:cubicBezTo>
                  <a:cubicBezTo>
                    <a:pt x="949763" y="2292190"/>
                    <a:pt x="987503" y="2298849"/>
                    <a:pt x="1007483" y="2301069"/>
                  </a:cubicBezTo>
                  <a:cubicBezTo>
                    <a:pt x="1007483" y="2301069"/>
                    <a:pt x="1007483" y="2301069"/>
                    <a:pt x="1011923" y="2301069"/>
                  </a:cubicBezTo>
                  <a:cubicBezTo>
                    <a:pt x="1014143" y="2301069"/>
                    <a:pt x="1020803" y="2303288"/>
                    <a:pt x="1023023" y="2303288"/>
                  </a:cubicBezTo>
                  <a:cubicBezTo>
                    <a:pt x="1029683" y="2303288"/>
                    <a:pt x="1038563" y="2303288"/>
                    <a:pt x="1043003" y="2305508"/>
                  </a:cubicBezTo>
                  <a:cubicBezTo>
                    <a:pt x="1067423" y="2307728"/>
                    <a:pt x="1096283" y="2309947"/>
                    <a:pt x="1120703" y="2312167"/>
                  </a:cubicBezTo>
                  <a:cubicBezTo>
                    <a:pt x="1120703" y="2312167"/>
                    <a:pt x="1120703" y="2312167"/>
                    <a:pt x="1118483" y="2314387"/>
                  </a:cubicBezTo>
                  <a:lnTo>
                    <a:pt x="1122090" y="2314387"/>
                  </a:lnTo>
                  <a:lnTo>
                    <a:pt x="1122923" y="2314387"/>
                  </a:lnTo>
                  <a:lnTo>
                    <a:pt x="1129583" y="2314387"/>
                  </a:lnTo>
                  <a:cubicBezTo>
                    <a:pt x="1129583" y="2316606"/>
                    <a:pt x="1125143" y="2316606"/>
                    <a:pt x="1125143" y="2316606"/>
                  </a:cubicBezTo>
                  <a:cubicBezTo>
                    <a:pt x="1129583" y="2316606"/>
                    <a:pt x="1136243" y="2317161"/>
                    <a:pt x="1141793" y="2317716"/>
                  </a:cubicBezTo>
                  <a:lnTo>
                    <a:pt x="1150610" y="2318695"/>
                  </a:lnTo>
                  <a:lnTo>
                    <a:pt x="1152127" y="2314138"/>
                  </a:lnTo>
                  <a:cubicBezTo>
                    <a:pt x="1154355" y="2314138"/>
                    <a:pt x="1154355" y="2314138"/>
                    <a:pt x="1154355" y="2311906"/>
                  </a:cubicBezTo>
                  <a:cubicBezTo>
                    <a:pt x="1152127" y="2311906"/>
                    <a:pt x="1154355" y="2309675"/>
                    <a:pt x="1156583" y="2307444"/>
                  </a:cubicBezTo>
                  <a:cubicBezTo>
                    <a:pt x="1156583" y="2307444"/>
                    <a:pt x="1156583" y="2307444"/>
                    <a:pt x="1156583" y="2305212"/>
                  </a:cubicBezTo>
                  <a:cubicBezTo>
                    <a:pt x="1158812" y="2302981"/>
                    <a:pt x="1161040" y="2300749"/>
                    <a:pt x="1161040" y="2300749"/>
                  </a:cubicBezTo>
                  <a:cubicBezTo>
                    <a:pt x="1161040" y="2300749"/>
                    <a:pt x="1161040" y="2300749"/>
                    <a:pt x="1163268" y="2300749"/>
                  </a:cubicBezTo>
                  <a:cubicBezTo>
                    <a:pt x="1163268" y="2300749"/>
                    <a:pt x="1163268" y="2300749"/>
                    <a:pt x="1165496" y="2302981"/>
                  </a:cubicBezTo>
                  <a:cubicBezTo>
                    <a:pt x="1165496" y="2302981"/>
                    <a:pt x="1165496" y="2300749"/>
                    <a:pt x="1167725" y="2300749"/>
                  </a:cubicBezTo>
                  <a:cubicBezTo>
                    <a:pt x="1167725" y="2302981"/>
                    <a:pt x="1167725" y="2302981"/>
                    <a:pt x="1169953" y="2305212"/>
                  </a:cubicBezTo>
                  <a:cubicBezTo>
                    <a:pt x="1169953" y="2305212"/>
                    <a:pt x="1169953" y="2305212"/>
                    <a:pt x="1169953" y="2307444"/>
                  </a:cubicBezTo>
                  <a:cubicBezTo>
                    <a:pt x="1169953" y="2307444"/>
                    <a:pt x="1169953" y="2307444"/>
                    <a:pt x="1169953" y="2309675"/>
                  </a:cubicBezTo>
                  <a:cubicBezTo>
                    <a:pt x="1169953" y="2309675"/>
                    <a:pt x="1169953" y="2309675"/>
                    <a:pt x="1167725" y="2311906"/>
                  </a:cubicBezTo>
                  <a:cubicBezTo>
                    <a:pt x="1167725" y="2311906"/>
                    <a:pt x="1167725" y="2311906"/>
                    <a:pt x="1167725" y="2309675"/>
                  </a:cubicBezTo>
                  <a:cubicBezTo>
                    <a:pt x="1167725" y="2309675"/>
                    <a:pt x="1167725" y="2309675"/>
                    <a:pt x="1165496" y="2309675"/>
                  </a:cubicBezTo>
                  <a:cubicBezTo>
                    <a:pt x="1165496" y="2309675"/>
                    <a:pt x="1165496" y="2311906"/>
                    <a:pt x="1165496" y="2311906"/>
                  </a:cubicBezTo>
                  <a:cubicBezTo>
                    <a:pt x="1165496" y="2311906"/>
                    <a:pt x="1165496" y="2311906"/>
                    <a:pt x="1163268" y="2311906"/>
                  </a:cubicBezTo>
                  <a:cubicBezTo>
                    <a:pt x="1161040" y="2314138"/>
                    <a:pt x="1161040" y="2314138"/>
                    <a:pt x="1158812" y="2316369"/>
                  </a:cubicBezTo>
                  <a:cubicBezTo>
                    <a:pt x="1158812" y="2318601"/>
                    <a:pt x="1154355" y="2318601"/>
                    <a:pt x="1154355" y="2320832"/>
                  </a:cubicBezTo>
                  <a:cubicBezTo>
                    <a:pt x="1152127" y="2323064"/>
                    <a:pt x="1152127" y="2323064"/>
                    <a:pt x="1152127" y="2325295"/>
                  </a:cubicBezTo>
                  <a:cubicBezTo>
                    <a:pt x="1152127" y="2325295"/>
                    <a:pt x="1149899" y="2327526"/>
                    <a:pt x="1149899" y="2329758"/>
                  </a:cubicBezTo>
                  <a:cubicBezTo>
                    <a:pt x="1149899" y="2331989"/>
                    <a:pt x="1149899" y="2329758"/>
                    <a:pt x="1149899" y="2331989"/>
                  </a:cubicBezTo>
                  <a:cubicBezTo>
                    <a:pt x="1147670" y="2334221"/>
                    <a:pt x="1149899" y="2334221"/>
                    <a:pt x="1147670" y="2336452"/>
                  </a:cubicBezTo>
                  <a:cubicBezTo>
                    <a:pt x="1147670" y="2338684"/>
                    <a:pt x="1145442" y="2336452"/>
                    <a:pt x="1147670" y="2338684"/>
                  </a:cubicBezTo>
                  <a:cubicBezTo>
                    <a:pt x="1147670" y="2338684"/>
                    <a:pt x="1145442" y="2338684"/>
                    <a:pt x="1145442" y="2340915"/>
                  </a:cubicBezTo>
                  <a:cubicBezTo>
                    <a:pt x="1145442" y="2340915"/>
                    <a:pt x="1143214" y="2340915"/>
                    <a:pt x="1143214" y="2343146"/>
                  </a:cubicBezTo>
                  <a:cubicBezTo>
                    <a:pt x="1143214" y="2343146"/>
                    <a:pt x="1143214" y="2343146"/>
                    <a:pt x="1143214" y="2345378"/>
                  </a:cubicBezTo>
                  <a:cubicBezTo>
                    <a:pt x="1140986" y="2347609"/>
                    <a:pt x="1140986" y="2349841"/>
                    <a:pt x="1140986" y="2352072"/>
                  </a:cubicBezTo>
                  <a:cubicBezTo>
                    <a:pt x="1140986" y="2352072"/>
                    <a:pt x="1140986" y="2352072"/>
                    <a:pt x="1140986" y="2354304"/>
                  </a:cubicBezTo>
                  <a:cubicBezTo>
                    <a:pt x="1140986" y="2356535"/>
                    <a:pt x="1140986" y="2356535"/>
                    <a:pt x="1140986" y="2356535"/>
                  </a:cubicBezTo>
                  <a:cubicBezTo>
                    <a:pt x="1140986" y="2358766"/>
                    <a:pt x="1140986" y="2358766"/>
                    <a:pt x="1140986" y="2360998"/>
                  </a:cubicBezTo>
                  <a:cubicBezTo>
                    <a:pt x="1140986" y="2363229"/>
                    <a:pt x="1140986" y="2363229"/>
                    <a:pt x="1140986" y="2363229"/>
                  </a:cubicBezTo>
                  <a:cubicBezTo>
                    <a:pt x="1138757" y="2356535"/>
                    <a:pt x="1140986" y="2352072"/>
                    <a:pt x="1143214" y="2345378"/>
                  </a:cubicBezTo>
                  <a:cubicBezTo>
                    <a:pt x="1143214" y="2347609"/>
                    <a:pt x="1143214" y="2347609"/>
                    <a:pt x="1143214" y="2349841"/>
                  </a:cubicBezTo>
                  <a:cubicBezTo>
                    <a:pt x="1143214" y="2352072"/>
                    <a:pt x="1140986" y="2363229"/>
                    <a:pt x="1140986" y="2365461"/>
                  </a:cubicBezTo>
                  <a:cubicBezTo>
                    <a:pt x="1140986" y="2367692"/>
                    <a:pt x="1138757" y="2369924"/>
                    <a:pt x="1140986" y="2372155"/>
                  </a:cubicBezTo>
                  <a:cubicBezTo>
                    <a:pt x="1138757" y="2369924"/>
                    <a:pt x="1138757" y="2369924"/>
                    <a:pt x="1138757" y="2367692"/>
                  </a:cubicBezTo>
                  <a:lnTo>
                    <a:pt x="1142684" y="2381454"/>
                  </a:lnTo>
                  <a:lnTo>
                    <a:pt x="1153941" y="2381974"/>
                  </a:lnTo>
                  <a:lnTo>
                    <a:pt x="1172365" y="2385606"/>
                  </a:lnTo>
                  <a:lnTo>
                    <a:pt x="1171529" y="2385467"/>
                  </a:lnTo>
                  <a:lnTo>
                    <a:pt x="1173180" y="2386083"/>
                  </a:lnTo>
                  <a:lnTo>
                    <a:pt x="1156513" y="2383807"/>
                  </a:lnTo>
                  <a:lnTo>
                    <a:pt x="1140338" y="2383450"/>
                  </a:lnTo>
                  <a:lnTo>
                    <a:pt x="1140249" y="2384613"/>
                  </a:lnTo>
                  <a:cubicBezTo>
                    <a:pt x="1139417" y="2387108"/>
                    <a:pt x="1138308" y="2389880"/>
                    <a:pt x="1138308" y="2389880"/>
                  </a:cubicBezTo>
                  <a:cubicBezTo>
                    <a:pt x="1138308" y="2392098"/>
                    <a:pt x="1140526" y="2392098"/>
                    <a:pt x="1138308" y="2394315"/>
                  </a:cubicBezTo>
                  <a:cubicBezTo>
                    <a:pt x="1138308" y="2394315"/>
                    <a:pt x="1138308" y="2394315"/>
                    <a:pt x="1133871" y="2403186"/>
                  </a:cubicBezTo>
                  <a:cubicBezTo>
                    <a:pt x="1133871" y="2403186"/>
                    <a:pt x="1133871" y="2403186"/>
                    <a:pt x="1133871" y="2405403"/>
                  </a:cubicBezTo>
                  <a:cubicBezTo>
                    <a:pt x="1124999" y="2412056"/>
                    <a:pt x="1118345" y="2420926"/>
                    <a:pt x="1107254" y="2425362"/>
                  </a:cubicBezTo>
                  <a:cubicBezTo>
                    <a:pt x="1098382" y="2432014"/>
                    <a:pt x="1087291" y="2434232"/>
                    <a:pt x="1076200" y="2436450"/>
                  </a:cubicBezTo>
                  <a:cubicBezTo>
                    <a:pt x="1071764" y="2436450"/>
                    <a:pt x="1073982" y="2436450"/>
                    <a:pt x="1073982" y="2436450"/>
                  </a:cubicBezTo>
                  <a:lnTo>
                    <a:pt x="1065110" y="2436450"/>
                  </a:lnTo>
                  <a:cubicBezTo>
                    <a:pt x="1058456" y="2436450"/>
                    <a:pt x="1047365" y="2438667"/>
                    <a:pt x="1042929" y="2438667"/>
                  </a:cubicBezTo>
                  <a:cubicBezTo>
                    <a:pt x="1038493" y="2436450"/>
                    <a:pt x="1034056" y="2438667"/>
                    <a:pt x="1025184" y="2436450"/>
                  </a:cubicBezTo>
                  <a:cubicBezTo>
                    <a:pt x="1000785" y="2434232"/>
                    <a:pt x="989694" y="2429797"/>
                    <a:pt x="960859" y="2423144"/>
                  </a:cubicBezTo>
                  <a:cubicBezTo>
                    <a:pt x="932023" y="2416491"/>
                    <a:pt x="898752" y="2403186"/>
                    <a:pt x="872134" y="2396533"/>
                  </a:cubicBezTo>
                  <a:cubicBezTo>
                    <a:pt x="849953" y="2385445"/>
                    <a:pt x="832208" y="2378792"/>
                    <a:pt x="805591" y="2367704"/>
                  </a:cubicBezTo>
                  <a:cubicBezTo>
                    <a:pt x="805591" y="2367704"/>
                    <a:pt x="767883" y="2358834"/>
                    <a:pt x="765665" y="2358834"/>
                  </a:cubicBezTo>
                  <a:cubicBezTo>
                    <a:pt x="741266" y="2354398"/>
                    <a:pt x="734611" y="2352181"/>
                    <a:pt x="707994" y="2349963"/>
                  </a:cubicBezTo>
                  <a:cubicBezTo>
                    <a:pt x="688031" y="2347746"/>
                    <a:pt x="683595" y="2347746"/>
                    <a:pt x="668068" y="2345528"/>
                  </a:cubicBezTo>
                  <a:cubicBezTo>
                    <a:pt x="663632" y="2343310"/>
                    <a:pt x="654759" y="2343310"/>
                    <a:pt x="652541" y="2343310"/>
                  </a:cubicBezTo>
                  <a:cubicBezTo>
                    <a:pt x="632578" y="2341093"/>
                    <a:pt x="637015" y="2341093"/>
                    <a:pt x="630360" y="2341093"/>
                  </a:cubicBezTo>
                  <a:cubicBezTo>
                    <a:pt x="630360" y="2341093"/>
                    <a:pt x="605961" y="2336658"/>
                    <a:pt x="597089" y="2336658"/>
                  </a:cubicBezTo>
                  <a:cubicBezTo>
                    <a:pt x="585998" y="2336658"/>
                    <a:pt x="570471" y="2334440"/>
                    <a:pt x="554944" y="2332222"/>
                  </a:cubicBezTo>
                  <a:cubicBezTo>
                    <a:pt x="550508" y="2332222"/>
                    <a:pt x="548290" y="2332222"/>
                    <a:pt x="548290" y="2332222"/>
                  </a:cubicBezTo>
                  <a:cubicBezTo>
                    <a:pt x="541636" y="2332222"/>
                    <a:pt x="534981" y="2332222"/>
                    <a:pt x="528327" y="2332222"/>
                  </a:cubicBezTo>
                  <a:cubicBezTo>
                    <a:pt x="503928" y="2330005"/>
                    <a:pt x="483965" y="2330005"/>
                    <a:pt x="464002" y="2330005"/>
                  </a:cubicBezTo>
                  <a:lnTo>
                    <a:pt x="439472" y="2329251"/>
                  </a:lnTo>
                  <a:lnTo>
                    <a:pt x="521673" y="2330005"/>
                  </a:lnTo>
                  <a:cubicBezTo>
                    <a:pt x="501710" y="2330005"/>
                    <a:pt x="459566" y="2327787"/>
                    <a:pt x="439603" y="2327787"/>
                  </a:cubicBezTo>
                  <a:lnTo>
                    <a:pt x="435166" y="2327787"/>
                  </a:lnTo>
                  <a:cubicBezTo>
                    <a:pt x="435166" y="2327787"/>
                    <a:pt x="435166" y="2327787"/>
                    <a:pt x="432394" y="2327787"/>
                  </a:cubicBezTo>
                  <a:lnTo>
                    <a:pt x="415758" y="2327787"/>
                  </a:lnTo>
                  <a:cubicBezTo>
                    <a:pt x="412985" y="2327787"/>
                    <a:pt x="412985" y="2327787"/>
                    <a:pt x="412985" y="2327787"/>
                  </a:cubicBezTo>
                  <a:lnTo>
                    <a:pt x="355314" y="2327787"/>
                  </a:lnTo>
                  <a:cubicBezTo>
                    <a:pt x="342006" y="2327787"/>
                    <a:pt x="328697" y="2327787"/>
                    <a:pt x="315388" y="2327787"/>
                  </a:cubicBezTo>
                  <a:cubicBezTo>
                    <a:pt x="306516" y="2327787"/>
                    <a:pt x="295425" y="2327787"/>
                    <a:pt x="286553" y="2327787"/>
                  </a:cubicBezTo>
                  <a:lnTo>
                    <a:pt x="286046" y="2327844"/>
                  </a:lnTo>
                  <a:lnTo>
                    <a:pt x="279899" y="2327787"/>
                  </a:lnTo>
                  <a:lnTo>
                    <a:pt x="275462" y="2327787"/>
                  </a:lnTo>
                  <a:cubicBezTo>
                    <a:pt x="275462" y="2327787"/>
                    <a:pt x="275462" y="2327787"/>
                    <a:pt x="237755" y="2330005"/>
                  </a:cubicBezTo>
                  <a:lnTo>
                    <a:pt x="211119" y="2331841"/>
                  </a:lnTo>
                  <a:lnTo>
                    <a:pt x="225890" y="2329822"/>
                  </a:lnTo>
                  <a:lnTo>
                    <a:pt x="266590" y="2327787"/>
                  </a:lnTo>
                  <a:cubicBezTo>
                    <a:pt x="271026" y="2327787"/>
                    <a:pt x="268254" y="2327787"/>
                    <a:pt x="260213" y="2328064"/>
                  </a:cubicBezTo>
                  <a:lnTo>
                    <a:pt x="225937" y="2329815"/>
                  </a:lnTo>
                  <a:lnTo>
                    <a:pt x="228605" y="2329450"/>
                  </a:lnTo>
                  <a:cubicBezTo>
                    <a:pt x="315943" y="2322243"/>
                    <a:pt x="422967" y="2321135"/>
                    <a:pt x="523891" y="2325570"/>
                  </a:cubicBezTo>
                  <a:cubicBezTo>
                    <a:pt x="623706" y="2332222"/>
                    <a:pt x="701340" y="2336658"/>
                    <a:pt x="801155" y="2363269"/>
                  </a:cubicBezTo>
                  <a:cubicBezTo>
                    <a:pt x="801155" y="2363269"/>
                    <a:pt x="801155" y="2363269"/>
                    <a:pt x="816682" y="2367704"/>
                  </a:cubicBezTo>
                  <a:cubicBezTo>
                    <a:pt x="829990" y="2372139"/>
                    <a:pt x="841081" y="2378792"/>
                    <a:pt x="854389" y="2383227"/>
                  </a:cubicBezTo>
                  <a:cubicBezTo>
                    <a:pt x="878789" y="2392098"/>
                    <a:pt x="903188" y="2400968"/>
                    <a:pt x="923151" y="2407621"/>
                  </a:cubicBezTo>
                  <a:cubicBezTo>
                    <a:pt x="938678" y="2412056"/>
                    <a:pt x="940896" y="2412056"/>
                    <a:pt x="956422" y="2416491"/>
                  </a:cubicBezTo>
                  <a:cubicBezTo>
                    <a:pt x="956422" y="2414274"/>
                    <a:pt x="994130" y="2425362"/>
                    <a:pt x="1011875" y="2427579"/>
                  </a:cubicBezTo>
                  <a:cubicBezTo>
                    <a:pt x="1014093" y="2427579"/>
                    <a:pt x="1014093" y="2425362"/>
                    <a:pt x="1018530" y="2425362"/>
                  </a:cubicBezTo>
                  <a:cubicBezTo>
                    <a:pt x="1020748" y="2425362"/>
                    <a:pt x="1027402" y="2427579"/>
                    <a:pt x="1029620" y="2427579"/>
                  </a:cubicBezTo>
                  <a:cubicBezTo>
                    <a:pt x="1036274" y="2427579"/>
                    <a:pt x="1045147" y="2427579"/>
                    <a:pt x="1049583" y="2427579"/>
                  </a:cubicBezTo>
                  <a:cubicBezTo>
                    <a:pt x="1073982" y="2425362"/>
                    <a:pt x="1102818" y="2420926"/>
                    <a:pt x="1120563" y="2403186"/>
                  </a:cubicBezTo>
                  <a:cubicBezTo>
                    <a:pt x="1120563" y="2403186"/>
                    <a:pt x="1118345" y="2405403"/>
                    <a:pt x="1118345" y="2405403"/>
                  </a:cubicBezTo>
                  <a:cubicBezTo>
                    <a:pt x="1118345" y="2405403"/>
                    <a:pt x="1120563" y="2403186"/>
                    <a:pt x="1122781" y="2400968"/>
                  </a:cubicBezTo>
                  <a:cubicBezTo>
                    <a:pt x="1120563" y="2403186"/>
                    <a:pt x="1120008" y="2404294"/>
                    <a:pt x="1120840" y="2404017"/>
                  </a:cubicBezTo>
                  <a:lnTo>
                    <a:pt x="1125943" y="2399803"/>
                  </a:lnTo>
                  <a:lnTo>
                    <a:pt x="1124999" y="2400968"/>
                  </a:lnTo>
                  <a:cubicBezTo>
                    <a:pt x="1122781" y="2403186"/>
                    <a:pt x="1127217" y="2398750"/>
                    <a:pt x="1127217" y="2398750"/>
                  </a:cubicBezTo>
                  <a:lnTo>
                    <a:pt x="1125943" y="2399803"/>
                  </a:lnTo>
                  <a:lnTo>
                    <a:pt x="1134426" y="2389326"/>
                  </a:lnTo>
                  <a:lnTo>
                    <a:pt x="1138762" y="2383415"/>
                  </a:lnTo>
                  <a:lnTo>
                    <a:pt x="1131486" y="2383254"/>
                  </a:lnTo>
                  <a:lnTo>
                    <a:pt x="1133710" y="2381040"/>
                  </a:lnTo>
                  <a:lnTo>
                    <a:pt x="1140281" y="2381343"/>
                  </a:lnTo>
                  <a:lnTo>
                    <a:pt x="1140526" y="2381010"/>
                  </a:lnTo>
                  <a:lnTo>
                    <a:pt x="1140499" y="2381353"/>
                  </a:lnTo>
                  <a:lnTo>
                    <a:pt x="1142629" y="2381452"/>
                  </a:lnTo>
                  <a:lnTo>
                    <a:pt x="1138479" y="2368250"/>
                  </a:lnTo>
                  <a:cubicBezTo>
                    <a:pt x="1137086" y="2360998"/>
                    <a:pt x="1136529" y="2352072"/>
                    <a:pt x="1138757" y="2343146"/>
                  </a:cubicBezTo>
                  <a:lnTo>
                    <a:pt x="1139288" y="2341950"/>
                  </a:lnTo>
                  <a:lnTo>
                    <a:pt x="1138215" y="2343023"/>
                  </a:lnTo>
                  <a:cubicBezTo>
                    <a:pt x="1138215" y="2343023"/>
                    <a:pt x="1138215" y="2343023"/>
                    <a:pt x="1135996" y="2345242"/>
                  </a:cubicBezTo>
                  <a:cubicBezTo>
                    <a:pt x="1135996" y="2345242"/>
                    <a:pt x="1135996" y="2345242"/>
                    <a:pt x="1127119" y="2347461"/>
                  </a:cubicBezTo>
                  <a:cubicBezTo>
                    <a:pt x="1127119" y="2347461"/>
                    <a:pt x="1127119" y="2349681"/>
                    <a:pt x="1124900" y="2349681"/>
                  </a:cubicBezTo>
                  <a:cubicBezTo>
                    <a:pt x="1124900" y="2349681"/>
                    <a:pt x="1124900" y="2349681"/>
                    <a:pt x="1098269" y="2362996"/>
                  </a:cubicBezTo>
                  <a:cubicBezTo>
                    <a:pt x="1087172" y="2367434"/>
                    <a:pt x="1078295" y="2371873"/>
                    <a:pt x="1069418" y="2374092"/>
                  </a:cubicBezTo>
                  <a:cubicBezTo>
                    <a:pt x="1064979" y="2376311"/>
                    <a:pt x="1064979" y="2374092"/>
                    <a:pt x="1067199" y="2374092"/>
                  </a:cubicBezTo>
                  <a:cubicBezTo>
                    <a:pt x="1067199" y="2374092"/>
                    <a:pt x="1067199" y="2374092"/>
                    <a:pt x="1064979" y="2374092"/>
                  </a:cubicBezTo>
                  <a:cubicBezTo>
                    <a:pt x="1062760" y="2374092"/>
                    <a:pt x="1058322" y="2376311"/>
                    <a:pt x="1056102" y="2376311"/>
                  </a:cubicBezTo>
                  <a:cubicBezTo>
                    <a:pt x="1056102" y="2376311"/>
                    <a:pt x="1056102" y="2376311"/>
                    <a:pt x="1058322" y="2376311"/>
                  </a:cubicBezTo>
                  <a:cubicBezTo>
                    <a:pt x="1049445" y="2378531"/>
                    <a:pt x="1040567" y="2380750"/>
                    <a:pt x="1036129" y="2382969"/>
                  </a:cubicBezTo>
                  <a:cubicBezTo>
                    <a:pt x="1031690" y="2382969"/>
                    <a:pt x="1025033" y="2382969"/>
                    <a:pt x="1018375" y="2385188"/>
                  </a:cubicBezTo>
                  <a:cubicBezTo>
                    <a:pt x="991744" y="2382969"/>
                    <a:pt x="980647" y="2380750"/>
                    <a:pt x="951797" y="2374092"/>
                  </a:cubicBezTo>
                  <a:cubicBezTo>
                    <a:pt x="922946" y="2365215"/>
                    <a:pt x="889657" y="2349681"/>
                    <a:pt x="863026" y="2340804"/>
                  </a:cubicBezTo>
                  <a:cubicBezTo>
                    <a:pt x="840833" y="2331927"/>
                    <a:pt x="823079" y="2325269"/>
                    <a:pt x="794228" y="2318611"/>
                  </a:cubicBezTo>
                  <a:cubicBezTo>
                    <a:pt x="794228" y="2316392"/>
                    <a:pt x="756501" y="2309734"/>
                    <a:pt x="754282" y="2309734"/>
                  </a:cubicBezTo>
                  <a:cubicBezTo>
                    <a:pt x="727650" y="2307515"/>
                    <a:pt x="723212" y="2305296"/>
                    <a:pt x="694361" y="2303077"/>
                  </a:cubicBezTo>
                  <a:cubicBezTo>
                    <a:pt x="676607" y="2300857"/>
                    <a:pt x="672168" y="2300857"/>
                    <a:pt x="654414" y="2298638"/>
                  </a:cubicBezTo>
                  <a:cubicBezTo>
                    <a:pt x="649976" y="2298638"/>
                    <a:pt x="641099" y="2298638"/>
                    <a:pt x="638879" y="2298638"/>
                  </a:cubicBezTo>
                  <a:cubicBezTo>
                    <a:pt x="618906" y="2296419"/>
                    <a:pt x="625564" y="2296419"/>
                    <a:pt x="616687" y="2296419"/>
                  </a:cubicBezTo>
                  <a:cubicBezTo>
                    <a:pt x="616687" y="2296419"/>
                    <a:pt x="592275" y="2291981"/>
                    <a:pt x="583398" y="2291981"/>
                  </a:cubicBezTo>
                  <a:cubicBezTo>
                    <a:pt x="572301" y="2291981"/>
                    <a:pt x="556766" y="2289761"/>
                    <a:pt x="541231" y="2287542"/>
                  </a:cubicBezTo>
                  <a:cubicBezTo>
                    <a:pt x="536793" y="2287542"/>
                    <a:pt x="534574" y="2287542"/>
                    <a:pt x="532354" y="2287542"/>
                  </a:cubicBezTo>
                  <a:cubicBezTo>
                    <a:pt x="527916" y="2287542"/>
                    <a:pt x="521258" y="2287542"/>
                    <a:pt x="512381" y="2287542"/>
                  </a:cubicBezTo>
                  <a:cubicBezTo>
                    <a:pt x="487969" y="2285323"/>
                    <a:pt x="470215" y="2285323"/>
                    <a:pt x="448022" y="2285323"/>
                  </a:cubicBezTo>
                  <a:cubicBezTo>
                    <a:pt x="441364" y="2284768"/>
                    <a:pt x="426246" y="2284213"/>
                    <a:pt x="407070" y="2283693"/>
                  </a:cubicBezTo>
                  <a:lnTo>
                    <a:pt x="361404" y="2282699"/>
                  </a:lnTo>
                  <a:lnTo>
                    <a:pt x="505723" y="2285323"/>
                  </a:lnTo>
                  <a:cubicBezTo>
                    <a:pt x="487969" y="2283104"/>
                    <a:pt x="443584" y="2283104"/>
                    <a:pt x="423610" y="2280884"/>
                  </a:cubicBezTo>
                  <a:lnTo>
                    <a:pt x="396979" y="2280884"/>
                  </a:lnTo>
                  <a:cubicBezTo>
                    <a:pt x="379225" y="2280884"/>
                    <a:pt x="359251" y="2280884"/>
                    <a:pt x="339278" y="2280884"/>
                  </a:cubicBezTo>
                  <a:cubicBezTo>
                    <a:pt x="325962" y="2280884"/>
                    <a:pt x="312647" y="2280884"/>
                    <a:pt x="299331" y="2280884"/>
                  </a:cubicBezTo>
                  <a:cubicBezTo>
                    <a:pt x="288235" y="2280884"/>
                    <a:pt x="279357" y="2280884"/>
                    <a:pt x="268261" y="2280884"/>
                  </a:cubicBezTo>
                  <a:cubicBezTo>
                    <a:pt x="268261" y="2280884"/>
                    <a:pt x="268261" y="2280884"/>
                    <a:pt x="261603" y="2280884"/>
                  </a:cubicBezTo>
                  <a:lnTo>
                    <a:pt x="310756" y="2281778"/>
                  </a:lnTo>
                  <a:lnTo>
                    <a:pt x="278560" y="2281266"/>
                  </a:lnTo>
                  <a:cubicBezTo>
                    <a:pt x="269666" y="2281144"/>
                    <a:pt x="261959" y="2281049"/>
                    <a:pt x="255990" y="2280984"/>
                  </a:cubicBezTo>
                  <a:lnTo>
                    <a:pt x="255534" y="2280980"/>
                  </a:lnTo>
                  <a:lnTo>
                    <a:pt x="257165" y="2280884"/>
                  </a:lnTo>
                  <a:lnTo>
                    <a:pt x="252726" y="2280884"/>
                  </a:lnTo>
                  <a:cubicBezTo>
                    <a:pt x="250507" y="2280884"/>
                    <a:pt x="250507" y="2280884"/>
                    <a:pt x="250507" y="2280884"/>
                  </a:cubicBezTo>
                  <a:cubicBezTo>
                    <a:pt x="243849" y="2280884"/>
                    <a:pt x="243849" y="2280884"/>
                    <a:pt x="243849" y="2280884"/>
                  </a:cubicBezTo>
                  <a:lnTo>
                    <a:pt x="255534" y="2280980"/>
                  </a:lnTo>
                  <a:lnTo>
                    <a:pt x="252449" y="2281162"/>
                  </a:lnTo>
                  <a:cubicBezTo>
                    <a:pt x="247733" y="2281439"/>
                    <a:pt x="238301" y="2281994"/>
                    <a:pt x="219437" y="2283104"/>
                  </a:cubicBezTo>
                  <a:cubicBezTo>
                    <a:pt x="211670" y="2283104"/>
                    <a:pt x="201683" y="2283104"/>
                    <a:pt x="190587" y="2283381"/>
                  </a:cubicBezTo>
                  <a:lnTo>
                    <a:pt x="184516" y="2283713"/>
                  </a:lnTo>
                  <a:lnTo>
                    <a:pt x="208970" y="2280797"/>
                  </a:lnTo>
                  <a:lnTo>
                    <a:pt x="242185" y="2279775"/>
                  </a:lnTo>
                  <a:lnTo>
                    <a:pt x="242634" y="2279693"/>
                  </a:lnTo>
                  <a:lnTo>
                    <a:pt x="355368" y="2276481"/>
                  </a:lnTo>
                  <a:cubicBezTo>
                    <a:pt x="406411" y="2276585"/>
                    <a:pt x="459119" y="2278110"/>
                    <a:pt x="510162" y="2280884"/>
                  </a:cubicBezTo>
                  <a:cubicBezTo>
                    <a:pt x="610029" y="2287542"/>
                    <a:pt x="687703" y="2294200"/>
                    <a:pt x="792009" y="2311954"/>
                  </a:cubicBezTo>
                  <a:cubicBezTo>
                    <a:pt x="796448" y="2311954"/>
                    <a:pt x="800886" y="2314173"/>
                    <a:pt x="805325" y="2316392"/>
                  </a:cubicBezTo>
                  <a:cubicBezTo>
                    <a:pt x="818640" y="2318611"/>
                    <a:pt x="831956" y="2325269"/>
                    <a:pt x="845272" y="2329707"/>
                  </a:cubicBezTo>
                  <a:cubicBezTo>
                    <a:pt x="869684" y="2338584"/>
                    <a:pt x="896315" y="2347461"/>
                    <a:pt x="914069" y="2356338"/>
                  </a:cubicBezTo>
                  <a:cubicBezTo>
                    <a:pt x="929604" y="2360777"/>
                    <a:pt x="931823" y="2360777"/>
                    <a:pt x="947358" y="2365215"/>
                  </a:cubicBezTo>
                  <a:cubicBezTo>
                    <a:pt x="947358" y="2362996"/>
                    <a:pt x="985086" y="2376311"/>
                    <a:pt x="1002840" y="2376311"/>
                  </a:cubicBezTo>
                  <a:cubicBezTo>
                    <a:pt x="1005059" y="2376311"/>
                    <a:pt x="1005059" y="2374092"/>
                    <a:pt x="1009498" y="2374092"/>
                  </a:cubicBezTo>
                  <a:cubicBezTo>
                    <a:pt x="1011717" y="2376311"/>
                    <a:pt x="1018375" y="2374092"/>
                    <a:pt x="1020594" y="2374092"/>
                  </a:cubicBezTo>
                  <a:cubicBezTo>
                    <a:pt x="1027252" y="2374092"/>
                    <a:pt x="1033910" y="2371873"/>
                    <a:pt x="1040567" y="2369654"/>
                  </a:cubicBezTo>
                  <a:cubicBezTo>
                    <a:pt x="1062760" y="2365215"/>
                    <a:pt x="1089391" y="2351900"/>
                    <a:pt x="1113803" y="2343023"/>
                  </a:cubicBezTo>
                  <a:cubicBezTo>
                    <a:pt x="1113803" y="2343023"/>
                    <a:pt x="1116023" y="2343023"/>
                    <a:pt x="1118242" y="2340804"/>
                  </a:cubicBezTo>
                  <a:cubicBezTo>
                    <a:pt x="1113803" y="2343023"/>
                    <a:pt x="1113803" y="2345242"/>
                    <a:pt x="1124900" y="2340804"/>
                  </a:cubicBezTo>
                  <a:cubicBezTo>
                    <a:pt x="1122681" y="2340804"/>
                    <a:pt x="1118242" y="2343023"/>
                    <a:pt x="1120461" y="2343023"/>
                  </a:cubicBezTo>
                  <a:cubicBezTo>
                    <a:pt x="1123790" y="2341913"/>
                    <a:pt x="1129893" y="2339694"/>
                    <a:pt x="1135441" y="2337752"/>
                  </a:cubicBezTo>
                  <a:lnTo>
                    <a:pt x="1142061" y="2335703"/>
                  </a:lnTo>
                  <a:lnTo>
                    <a:pt x="1147670" y="2323064"/>
                  </a:lnTo>
                  <a:cubicBezTo>
                    <a:pt x="1147670" y="2323064"/>
                    <a:pt x="1147670" y="2323064"/>
                    <a:pt x="1149899" y="2320832"/>
                  </a:cubicBezTo>
                  <a:cubicBezTo>
                    <a:pt x="1149899" y="2320832"/>
                    <a:pt x="1149899" y="2320832"/>
                    <a:pt x="1150177" y="2319995"/>
                  </a:cubicBezTo>
                  <a:lnTo>
                    <a:pt x="1150428" y="2319243"/>
                  </a:lnTo>
                  <a:lnTo>
                    <a:pt x="1148175" y="2319936"/>
                  </a:lnTo>
                  <a:cubicBezTo>
                    <a:pt x="1145678" y="2320491"/>
                    <a:pt x="1142903" y="2321046"/>
                    <a:pt x="1142903" y="2321046"/>
                  </a:cubicBezTo>
                  <a:cubicBezTo>
                    <a:pt x="1140683" y="2323265"/>
                    <a:pt x="1142903" y="2323265"/>
                    <a:pt x="1140683" y="2323265"/>
                  </a:cubicBezTo>
                  <a:cubicBezTo>
                    <a:pt x="1140683" y="2323265"/>
                    <a:pt x="1140683" y="2323265"/>
                    <a:pt x="1131803" y="2323265"/>
                  </a:cubicBezTo>
                  <a:cubicBezTo>
                    <a:pt x="1129583" y="2323265"/>
                    <a:pt x="1129583" y="2323265"/>
                    <a:pt x="1127363" y="2323265"/>
                  </a:cubicBezTo>
                  <a:cubicBezTo>
                    <a:pt x="1127363" y="2323265"/>
                    <a:pt x="1127363" y="2323265"/>
                    <a:pt x="1098503" y="2323265"/>
                  </a:cubicBezTo>
                  <a:cubicBezTo>
                    <a:pt x="1098503" y="2323265"/>
                    <a:pt x="1098503" y="2323265"/>
                    <a:pt x="1067423" y="2318826"/>
                  </a:cubicBezTo>
                  <a:cubicBezTo>
                    <a:pt x="1062983" y="2318826"/>
                    <a:pt x="1065203" y="2318826"/>
                    <a:pt x="1065203" y="2318826"/>
                  </a:cubicBezTo>
                  <a:cubicBezTo>
                    <a:pt x="1062983" y="2316606"/>
                    <a:pt x="1058543" y="2316606"/>
                    <a:pt x="1056323" y="2316606"/>
                  </a:cubicBezTo>
                  <a:cubicBezTo>
                    <a:pt x="1049663" y="2316606"/>
                    <a:pt x="1040783" y="2314387"/>
                    <a:pt x="1036343" y="2314387"/>
                  </a:cubicBezTo>
                  <a:cubicBezTo>
                    <a:pt x="1031903" y="2314387"/>
                    <a:pt x="1027463" y="2312167"/>
                    <a:pt x="1020803" y="2312167"/>
                  </a:cubicBezTo>
                  <a:cubicBezTo>
                    <a:pt x="994163" y="2307728"/>
                    <a:pt x="983063" y="2305508"/>
                    <a:pt x="956423" y="2301069"/>
                  </a:cubicBezTo>
                  <a:cubicBezTo>
                    <a:pt x="927563" y="2298849"/>
                    <a:pt x="892043" y="2292190"/>
                    <a:pt x="865403" y="2289970"/>
                  </a:cubicBezTo>
                  <a:cubicBezTo>
                    <a:pt x="843203" y="2285531"/>
                    <a:pt x="825443" y="2283311"/>
                    <a:pt x="796583" y="2278872"/>
                  </a:cubicBezTo>
                  <a:cubicBezTo>
                    <a:pt x="796583" y="2278872"/>
                    <a:pt x="758843" y="2274433"/>
                    <a:pt x="756623" y="2274433"/>
                  </a:cubicBezTo>
                  <a:cubicBezTo>
                    <a:pt x="732203" y="2272213"/>
                    <a:pt x="725543" y="2269993"/>
                    <a:pt x="698903" y="2267774"/>
                  </a:cubicBezTo>
                  <a:cubicBezTo>
                    <a:pt x="681143" y="2265554"/>
                    <a:pt x="676703" y="2265554"/>
                    <a:pt x="658943" y="2263334"/>
                  </a:cubicBezTo>
                  <a:cubicBezTo>
                    <a:pt x="654503" y="2261115"/>
                    <a:pt x="647843" y="2261115"/>
                    <a:pt x="645623" y="2261115"/>
                  </a:cubicBezTo>
                  <a:cubicBezTo>
                    <a:pt x="625643" y="2258895"/>
                    <a:pt x="630083" y="2258895"/>
                    <a:pt x="623423" y="2258895"/>
                  </a:cubicBezTo>
                  <a:cubicBezTo>
                    <a:pt x="623423" y="2258895"/>
                    <a:pt x="599003" y="2254456"/>
                    <a:pt x="592343" y="2254456"/>
                  </a:cubicBezTo>
                  <a:cubicBezTo>
                    <a:pt x="579023" y="2252236"/>
                    <a:pt x="563483" y="2250017"/>
                    <a:pt x="550163" y="2250017"/>
                  </a:cubicBezTo>
                  <a:cubicBezTo>
                    <a:pt x="545723" y="2250017"/>
                    <a:pt x="543503" y="2250017"/>
                    <a:pt x="543503" y="2250017"/>
                  </a:cubicBezTo>
                  <a:cubicBezTo>
                    <a:pt x="536843" y="2250017"/>
                    <a:pt x="530183" y="2247797"/>
                    <a:pt x="523523" y="2247797"/>
                  </a:cubicBezTo>
                  <a:cubicBezTo>
                    <a:pt x="499103" y="2245577"/>
                    <a:pt x="481343" y="2245577"/>
                    <a:pt x="461363" y="2245577"/>
                  </a:cubicBezTo>
                  <a:cubicBezTo>
                    <a:pt x="446378" y="2243080"/>
                    <a:pt x="390653" y="2241285"/>
                    <a:pt x="341996" y="2240983"/>
                  </a:cubicBezTo>
                  <a:lnTo>
                    <a:pt x="317608" y="2241106"/>
                  </a:lnTo>
                  <a:lnTo>
                    <a:pt x="330922" y="2240323"/>
                  </a:lnTo>
                  <a:lnTo>
                    <a:pt x="372686" y="2239633"/>
                  </a:lnTo>
                  <a:lnTo>
                    <a:pt x="410303" y="2241138"/>
                  </a:lnTo>
                  <a:cubicBezTo>
                    <a:pt x="410303" y="2241138"/>
                    <a:pt x="410303" y="2241138"/>
                    <a:pt x="413078" y="2241138"/>
                  </a:cubicBezTo>
                  <a:lnTo>
                    <a:pt x="429728" y="2241138"/>
                  </a:lnTo>
                  <a:lnTo>
                    <a:pt x="432503" y="2241138"/>
                  </a:lnTo>
                  <a:lnTo>
                    <a:pt x="435009" y="2241138"/>
                  </a:lnTo>
                  <a:lnTo>
                    <a:pt x="516863" y="2245577"/>
                  </a:lnTo>
                  <a:cubicBezTo>
                    <a:pt x="499103" y="2243358"/>
                    <a:pt x="456923" y="2241138"/>
                    <a:pt x="436943" y="2241138"/>
                  </a:cubicBezTo>
                  <a:lnTo>
                    <a:pt x="435009" y="2241138"/>
                  </a:lnTo>
                  <a:lnTo>
                    <a:pt x="399203" y="2239196"/>
                  </a:lnTo>
                  <a:lnTo>
                    <a:pt x="372686" y="2239633"/>
                  </a:lnTo>
                  <a:lnTo>
                    <a:pt x="354803" y="2238918"/>
                  </a:lnTo>
                  <a:lnTo>
                    <a:pt x="330922" y="2240323"/>
                  </a:lnTo>
                  <a:lnTo>
                    <a:pt x="281544" y="2241138"/>
                  </a:lnTo>
                  <a:lnTo>
                    <a:pt x="274884" y="2241138"/>
                  </a:lnTo>
                  <a:cubicBezTo>
                    <a:pt x="263784" y="2243358"/>
                    <a:pt x="250464" y="2243358"/>
                    <a:pt x="239364" y="2245577"/>
                  </a:cubicBezTo>
                  <a:lnTo>
                    <a:pt x="185735" y="2253237"/>
                  </a:lnTo>
                  <a:lnTo>
                    <a:pt x="194259" y="2251355"/>
                  </a:lnTo>
                  <a:lnTo>
                    <a:pt x="226044" y="2245577"/>
                  </a:lnTo>
                  <a:lnTo>
                    <a:pt x="265896" y="2241383"/>
                  </a:lnTo>
                  <a:close/>
                  <a:moveTo>
                    <a:pt x="2661063" y="2234136"/>
                  </a:moveTo>
                  <a:cubicBezTo>
                    <a:pt x="2661063" y="2234136"/>
                    <a:pt x="2661063" y="2234136"/>
                    <a:pt x="2658826" y="2236348"/>
                  </a:cubicBezTo>
                  <a:lnTo>
                    <a:pt x="2654697" y="2239409"/>
                  </a:lnTo>
                  <a:close/>
                  <a:moveTo>
                    <a:pt x="1268264" y="2232255"/>
                  </a:moveTo>
                  <a:lnTo>
                    <a:pt x="1269079" y="2233907"/>
                  </a:lnTo>
                  <a:cubicBezTo>
                    <a:pt x="1269079" y="2233907"/>
                    <a:pt x="1269079" y="2233907"/>
                    <a:pt x="1271280" y="2236139"/>
                  </a:cubicBezTo>
                  <a:cubicBezTo>
                    <a:pt x="1271280" y="2236139"/>
                    <a:pt x="1271280" y="2236139"/>
                    <a:pt x="1269079" y="2236139"/>
                  </a:cubicBezTo>
                  <a:cubicBezTo>
                    <a:pt x="1269079" y="2236139"/>
                    <a:pt x="1269079" y="2236139"/>
                    <a:pt x="1269079" y="2238370"/>
                  </a:cubicBezTo>
                  <a:cubicBezTo>
                    <a:pt x="1269079" y="2238370"/>
                    <a:pt x="1269079" y="2238370"/>
                    <a:pt x="1266877" y="2242832"/>
                  </a:cubicBezTo>
                  <a:cubicBezTo>
                    <a:pt x="1266877" y="2242832"/>
                    <a:pt x="1266877" y="2242832"/>
                    <a:pt x="1264676" y="2247294"/>
                  </a:cubicBezTo>
                  <a:cubicBezTo>
                    <a:pt x="1262475" y="2247294"/>
                    <a:pt x="1262475" y="2247294"/>
                    <a:pt x="1262475" y="2247294"/>
                  </a:cubicBezTo>
                  <a:cubicBezTo>
                    <a:pt x="1262475" y="2247294"/>
                    <a:pt x="1262475" y="2247294"/>
                    <a:pt x="1260274" y="2247294"/>
                  </a:cubicBezTo>
                  <a:cubicBezTo>
                    <a:pt x="1260274" y="2249525"/>
                    <a:pt x="1260274" y="2249525"/>
                    <a:pt x="1260274" y="2251756"/>
                  </a:cubicBezTo>
                  <a:cubicBezTo>
                    <a:pt x="1260274" y="2251756"/>
                    <a:pt x="1260274" y="2251756"/>
                    <a:pt x="1258073" y="2253987"/>
                  </a:cubicBezTo>
                  <a:cubicBezTo>
                    <a:pt x="1255871" y="2258450"/>
                    <a:pt x="1253670" y="2260681"/>
                    <a:pt x="1253670" y="2265143"/>
                  </a:cubicBezTo>
                  <a:cubicBezTo>
                    <a:pt x="1251469" y="2271836"/>
                    <a:pt x="1251469" y="2278530"/>
                    <a:pt x="1251469" y="2282992"/>
                  </a:cubicBezTo>
                  <a:cubicBezTo>
                    <a:pt x="1249268" y="2287454"/>
                    <a:pt x="1249268" y="2291916"/>
                    <a:pt x="1251469" y="2296379"/>
                  </a:cubicBezTo>
                  <a:cubicBezTo>
                    <a:pt x="1251469" y="2296379"/>
                    <a:pt x="1255871" y="2303072"/>
                    <a:pt x="1255871" y="2305303"/>
                  </a:cubicBezTo>
                  <a:cubicBezTo>
                    <a:pt x="1255871" y="2305303"/>
                    <a:pt x="1258073" y="2307534"/>
                    <a:pt x="1258073" y="2309765"/>
                  </a:cubicBezTo>
                  <a:cubicBezTo>
                    <a:pt x="1256972" y="2310881"/>
                    <a:pt x="1258073" y="2310323"/>
                    <a:pt x="1258348" y="2310602"/>
                  </a:cubicBezTo>
                  <a:lnTo>
                    <a:pt x="1255488" y="2314182"/>
                  </a:lnTo>
                  <a:lnTo>
                    <a:pt x="1291343" y="2325559"/>
                  </a:lnTo>
                  <a:cubicBezTo>
                    <a:pt x="1291343" y="2325559"/>
                    <a:pt x="1291343" y="2325559"/>
                    <a:pt x="1293556" y="2327783"/>
                  </a:cubicBezTo>
                  <a:cubicBezTo>
                    <a:pt x="1293556" y="2327783"/>
                    <a:pt x="1293556" y="2327783"/>
                    <a:pt x="1300195" y="2330007"/>
                  </a:cubicBezTo>
                  <a:lnTo>
                    <a:pt x="1305606" y="2332182"/>
                  </a:lnTo>
                  <a:lnTo>
                    <a:pt x="1307400" y="2314251"/>
                  </a:lnTo>
                  <a:cubicBezTo>
                    <a:pt x="1307400" y="2314251"/>
                    <a:pt x="1307400" y="2314251"/>
                    <a:pt x="1307400" y="2312033"/>
                  </a:cubicBezTo>
                  <a:cubicBezTo>
                    <a:pt x="1307400" y="2312033"/>
                    <a:pt x="1307400" y="2312033"/>
                    <a:pt x="1307400" y="2305376"/>
                  </a:cubicBezTo>
                  <a:cubicBezTo>
                    <a:pt x="1307400" y="2300939"/>
                    <a:pt x="1309621" y="2296501"/>
                    <a:pt x="1309621" y="2292064"/>
                  </a:cubicBezTo>
                  <a:cubicBezTo>
                    <a:pt x="1309621" y="2289845"/>
                    <a:pt x="1309621" y="2289845"/>
                    <a:pt x="1311841" y="2287626"/>
                  </a:cubicBezTo>
                  <a:cubicBezTo>
                    <a:pt x="1309621" y="2287626"/>
                    <a:pt x="1311841" y="2280970"/>
                    <a:pt x="1316282" y="2276533"/>
                  </a:cubicBezTo>
                  <a:cubicBezTo>
                    <a:pt x="1314062" y="2276533"/>
                    <a:pt x="1314062" y="2276533"/>
                    <a:pt x="1314062" y="2276533"/>
                  </a:cubicBezTo>
                  <a:cubicBezTo>
                    <a:pt x="1314062" y="2276533"/>
                    <a:pt x="1314062" y="2276533"/>
                    <a:pt x="1316282" y="2274314"/>
                  </a:cubicBezTo>
                  <a:cubicBezTo>
                    <a:pt x="1316282" y="2272095"/>
                    <a:pt x="1316282" y="2272095"/>
                    <a:pt x="1318502" y="2269876"/>
                  </a:cubicBezTo>
                  <a:cubicBezTo>
                    <a:pt x="1322943" y="2267658"/>
                    <a:pt x="1329605" y="2263220"/>
                    <a:pt x="1334045" y="2265439"/>
                  </a:cubicBezTo>
                  <a:cubicBezTo>
                    <a:pt x="1334045" y="2267658"/>
                    <a:pt x="1334045" y="2267658"/>
                    <a:pt x="1336266" y="2267658"/>
                  </a:cubicBezTo>
                  <a:cubicBezTo>
                    <a:pt x="1336266" y="2267658"/>
                    <a:pt x="1334045" y="2267658"/>
                    <a:pt x="1334045" y="2267658"/>
                  </a:cubicBezTo>
                  <a:lnTo>
                    <a:pt x="1337358" y="2268761"/>
                  </a:lnTo>
                  <a:lnTo>
                    <a:pt x="1331438" y="2256884"/>
                  </a:lnTo>
                  <a:cubicBezTo>
                    <a:pt x="1331438" y="2256884"/>
                    <a:pt x="1327010" y="2252441"/>
                    <a:pt x="1324796" y="2252441"/>
                  </a:cubicBezTo>
                  <a:cubicBezTo>
                    <a:pt x="1320367" y="2247999"/>
                    <a:pt x="1320367" y="2247999"/>
                    <a:pt x="1315939" y="2245778"/>
                  </a:cubicBezTo>
                  <a:cubicBezTo>
                    <a:pt x="1313725" y="2243557"/>
                    <a:pt x="1311511" y="2243557"/>
                    <a:pt x="1309296" y="2241336"/>
                  </a:cubicBezTo>
                  <a:cubicBezTo>
                    <a:pt x="1309296" y="2241336"/>
                    <a:pt x="1307082" y="2241336"/>
                    <a:pt x="1307082" y="2241336"/>
                  </a:cubicBezTo>
                  <a:cubicBezTo>
                    <a:pt x="1302654" y="2239115"/>
                    <a:pt x="1304868" y="2239115"/>
                    <a:pt x="1302654" y="2239115"/>
                  </a:cubicBezTo>
                  <a:cubicBezTo>
                    <a:pt x="1302654" y="2239115"/>
                    <a:pt x="1298225" y="2234673"/>
                    <a:pt x="1296011" y="2234673"/>
                  </a:cubicBezTo>
                  <a:cubicBezTo>
                    <a:pt x="1293797" y="2234673"/>
                    <a:pt x="1291583" y="2234673"/>
                    <a:pt x="1289369" y="2232452"/>
                  </a:cubicBezTo>
                  <a:cubicBezTo>
                    <a:pt x="1289369" y="2232452"/>
                    <a:pt x="1289369" y="2232452"/>
                    <a:pt x="1287155" y="2232452"/>
                  </a:cubicBezTo>
                  <a:cubicBezTo>
                    <a:pt x="1287155" y="2232452"/>
                    <a:pt x="1287155" y="2232452"/>
                    <a:pt x="1282726" y="2232452"/>
                  </a:cubicBezTo>
                  <a:cubicBezTo>
                    <a:pt x="1278298" y="2232452"/>
                    <a:pt x="1273869" y="2232452"/>
                    <a:pt x="1269441" y="2232452"/>
                  </a:cubicBezTo>
                  <a:close/>
                  <a:moveTo>
                    <a:pt x="2783710" y="2232029"/>
                  </a:moveTo>
                  <a:lnTo>
                    <a:pt x="2791680" y="2232152"/>
                  </a:lnTo>
                  <a:lnTo>
                    <a:pt x="2786322" y="2232614"/>
                  </a:lnTo>
                  <a:close/>
                  <a:moveTo>
                    <a:pt x="2769173" y="2231871"/>
                  </a:moveTo>
                  <a:lnTo>
                    <a:pt x="2774049" y="2232687"/>
                  </a:lnTo>
                  <a:lnTo>
                    <a:pt x="2769642" y="2232058"/>
                  </a:lnTo>
                  <a:close/>
                  <a:moveTo>
                    <a:pt x="2800304" y="2231409"/>
                  </a:moveTo>
                  <a:lnTo>
                    <a:pt x="2805023" y="2231838"/>
                  </a:lnTo>
                  <a:lnTo>
                    <a:pt x="2803557" y="2232336"/>
                  </a:lnTo>
                  <a:lnTo>
                    <a:pt x="2791680" y="2232152"/>
                  </a:lnTo>
                  <a:close/>
                  <a:moveTo>
                    <a:pt x="1548571" y="2230646"/>
                  </a:moveTo>
                  <a:lnTo>
                    <a:pt x="1548280" y="2233618"/>
                  </a:lnTo>
                  <a:cubicBezTo>
                    <a:pt x="1547832" y="2236283"/>
                    <a:pt x="1547280" y="2238221"/>
                    <a:pt x="1546728" y="2238775"/>
                  </a:cubicBezTo>
                  <a:lnTo>
                    <a:pt x="1546728" y="2236560"/>
                  </a:lnTo>
                  <a:lnTo>
                    <a:pt x="1546830" y="2234140"/>
                  </a:lnTo>
                  <a:close/>
                  <a:moveTo>
                    <a:pt x="2758523" y="2227612"/>
                  </a:moveTo>
                  <a:lnTo>
                    <a:pt x="2767730" y="2228449"/>
                  </a:lnTo>
                  <a:lnTo>
                    <a:pt x="2783710" y="2232029"/>
                  </a:lnTo>
                  <a:lnTo>
                    <a:pt x="2778885" y="2231954"/>
                  </a:lnTo>
                  <a:lnTo>
                    <a:pt x="2760582" y="2228436"/>
                  </a:lnTo>
                  <a:lnTo>
                    <a:pt x="2759913" y="2228168"/>
                  </a:lnTo>
                  <a:cubicBezTo>
                    <a:pt x="2758523" y="2227612"/>
                    <a:pt x="2758523" y="2227612"/>
                    <a:pt x="2758523" y="2227612"/>
                  </a:cubicBezTo>
                  <a:close/>
                  <a:moveTo>
                    <a:pt x="1548935" y="2226920"/>
                  </a:moveTo>
                  <a:lnTo>
                    <a:pt x="1548935" y="2229914"/>
                  </a:lnTo>
                  <a:lnTo>
                    <a:pt x="1548571" y="2230646"/>
                  </a:lnTo>
                  <a:close/>
                  <a:moveTo>
                    <a:pt x="1243978" y="2226621"/>
                  </a:moveTo>
                  <a:lnTo>
                    <a:pt x="1260584" y="2228010"/>
                  </a:lnTo>
                  <a:lnTo>
                    <a:pt x="1258373" y="2228010"/>
                  </a:lnTo>
                  <a:lnTo>
                    <a:pt x="1244452" y="2226740"/>
                  </a:lnTo>
                  <a:close/>
                  <a:moveTo>
                    <a:pt x="1242872" y="2226529"/>
                  </a:moveTo>
                  <a:lnTo>
                    <a:pt x="1243877" y="2226596"/>
                  </a:lnTo>
                  <a:lnTo>
                    <a:pt x="1243978" y="2226621"/>
                  </a:lnTo>
                  <a:close/>
                  <a:moveTo>
                    <a:pt x="1234014" y="2225788"/>
                  </a:moveTo>
                  <a:lnTo>
                    <a:pt x="1242872" y="2226529"/>
                  </a:lnTo>
                  <a:lnTo>
                    <a:pt x="1240106" y="2226344"/>
                  </a:lnTo>
                  <a:close/>
                  <a:moveTo>
                    <a:pt x="1231800" y="2225788"/>
                  </a:moveTo>
                  <a:lnTo>
                    <a:pt x="1240106" y="2226344"/>
                  </a:lnTo>
                  <a:lnTo>
                    <a:pt x="1244452" y="2226740"/>
                  </a:lnTo>
                  <a:lnTo>
                    <a:pt x="1249513" y="2228010"/>
                  </a:lnTo>
                  <a:cubicBezTo>
                    <a:pt x="1249513" y="2228010"/>
                    <a:pt x="1249513" y="2228010"/>
                    <a:pt x="1250897" y="2228010"/>
                  </a:cubicBezTo>
                  <a:lnTo>
                    <a:pt x="1258373" y="2228010"/>
                  </a:lnTo>
                  <a:lnTo>
                    <a:pt x="1282726" y="2230231"/>
                  </a:lnTo>
                  <a:cubicBezTo>
                    <a:pt x="1278298" y="2230231"/>
                    <a:pt x="1269441" y="2228010"/>
                    <a:pt x="1265013" y="2228010"/>
                  </a:cubicBezTo>
                  <a:lnTo>
                    <a:pt x="1243877" y="2226596"/>
                  </a:lnTo>
                  <a:lnTo>
                    <a:pt x="1241764" y="2226066"/>
                  </a:lnTo>
                  <a:cubicBezTo>
                    <a:pt x="1240657" y="2225788"/>
                    <a:pt x="1240657" y="2225788"/>
                    <a:pt x="1240657" y="2225788"/>
                  </a:cubicBezTo>
                  <a:cubicBezTo>
                    <a:pt x="1234014" y="2225788"/>
                    <a:pt x="1234014" y="2225788"/>
                    <a:pt x="1234014" y="2225788"/>
                  </a:cubicBezTo>
                  <a:cubicBezTo>
                    <a:pt x="1231800" y="2225788"/>
                    <a:pt x="1231800" y="2225788"/>
                    <a:pt x="1231800" y="2225788"/>
                  </a:cubicBezTo>
                  <a:close/>
                  <a:moveTo>
                    <a:pt x="2749627" y="2225390"/>
                  </a:moveTo>
                  <a:cubicBezTo>
                    <a:pt x="2749627" y="2225390"/>
                    <a:pt x="2749627" y="2225390"/>
                    <a:pt x="2751851" y="2225390"/>
                  </a:cubicBezTo>
                  <a:cubicBezTo>
                    <a:pt x="2751851" y="2225390"/>
                    <a:pt x="2751851" y="2225390"/>
                    <a:pt x="2758523" y="2227612"/>
                  </a:cubicBezTo>
                  <a:cubicBezTo>
                    <a:pt x="2758523" y="2227612"/>
                    <a:pt x="2758523" y="2227612"/>
                    <a:pt x="2756299" y="2227612"/>
                  </a:cubicBezTo>
                  <a:lnTo>
                    <a:pt x="2760582" y="2228436"/>
                  </a:lnTo>
                  <a:lnTo>
                    <a:pt x="2769173" y="2231871"/>
                  </a:lnTo>
                  <a:lnTo>
                    <a:pt x="2762415" y="2230738"/>
                  </a:lnTo>
                  <a:cubicBezTo>
                    <a:pt x="2755604" y="2229002"/>
                    <a:pt x="2750739" y="2227057"/>
                    <a:pt x="2749627" y="2225390"/>
                  </a:cubicBezTo>
                  <a:close/>
                  <a:moveTo>
                    <a:pt x="1183206" y="2221348"/>
                  </a:moveTo>
                  <a:lnTo>
                    <a:pt x="1184576" y="2222692"/>
                  </a:lnTo>
                  <a:lnTo>
                    <a:pt x="1184342" y="2221365"/>
                  </a:lnTo>
                  <a:close/>
                  <a:moveTo>
                    <a:pt x="2653412" y="2217871"/>
                  </a:moveTo>
                  <a:lnTo>
                    <a:pt x="2649792" y="2220605"/>
                  </a:lnTo>
                  <a:lnTo>
                    <a:pt x="2646432" y="2221278"/>
                  </a:lnTo>
                  <a:close/>
                  <a:moveTo>
                    <a:pt x="2657196" y="2216715"/>
                  </a:moveTo>
                  <a:lnTo>
                    <a:pt x="2656966" y="2217014"/>
                  </a:lnTo>
                  <a:lnTo>
                    <a:pt x="2654207" y="2220605"/>
                  </a:lnTo>
                  <a:cubicBezTo>
                    <a:pt x="2653103" y="2221710"/>
                    <a:pt x="2650344" y="2223368"/>
                    <a:pt x="2647308" y="2224473"/>
                  </a:cubicBezTo>
                  <a:lnTo>
                    <a:pt x="2644297" y="2224667"/>
                  </a:lnTo>
                  <a:lnTo>
                    <a:pt x="2655607" y="2217694"/>
                  </a:lnTo>
                  <a:close/>
                  <a:moveTo>
                    <a:pt x="2523326" y="2216224"/>
                  </a:moveTo>
                  <a:cubicBezTo>
                    <a:pt x="2532229" y="2216224"/>
                    <a:pt x="2532229" y="2216224"/>
                    <a:pt x="2532229" y="2216224"/>
                  </a:cubicBezTo>
                  <a:cubicBezTo>
                    <a:pt x="2534455" y="2216224"/>
                    <a:pt x="2534455" y="2216224"/>
                    <a:pt x="2534455" y="2216224"/>
                  </a:cubicBezTo>
                  <a:lnTo>
                    <a:pt x="2523740" y="2216637"/>
                  </a:lnTo>
                  <a:close/>
                  <a:moveTo>
                    <a:pt x="2512714" y="2216224"/>
                  </a:moveTo>
                  <a:lnTo>
                    <a:pt x="2515594" y="2216224"/>
                  </a:lnTo>
                  <a:lnTo>
                    <a:pt x="2519153" y="2216813"/>
                  </a:lnTo>
                  <a:lnTo>
                    <a:pt x="2523740" y="2216637"/>
                  </a:lnTo>
                  <a:lnTo>
                    <a:pt x="2525353" y="2218244"/>
                  </a:lnTo>
                  <a:lnTo>
                    <a:pt x="2523557" y="2218098"/>
                  </a:lnTo>
                  <a:close/>
                  <a:moveTo>
                    <a:pt x="2563300" y="2215870"/>
                  </a:moveTo>
                  <a:lnTo>
                    <a:pt x="2550035" y="2218442"/>
                  </a:lnTo>
                  <a:lnTo>
                    <a:pt x="2556710" y="2216964"/>
                  </a:lnTo>
                  <a:close/>
                  <a:moveTo>
                    <a:pt x="2512972" y="2215790"/>
                  </a:moveTo>
                  <a:lnTo>
                    <a:pt x="2523326" y="2216224"/>
                  </a:lnTo>
                  <a:cubicBezTo>
                    <a:pt x="2523326" y="2216224"/>
                    <a:pt x="2523326" y="2216224"/>
                    <a:pt x="2521656" y="2216224"/>
                  </a:cubicBezTo>
                  <a:lnTo>
                    <a:pt x="2515594" y="2216224"/>
                  </a:lnTo>
                  <a:close/>
                  <a:moveTo>
                    <a:pt x="2504392" y="2215430"/>
                  </a:moveTo>
                  <a:lnTo>
                    <a:pt x="2509312" y="2215636"/>
                  </a:lnTo>
                  <a:lnTo>
                    <a:pt x="2512714" y="2216224"/>
                  </a:lnTo>
                  <a:lnTo>
                    <a:pt x="2509971" y="2216224"/>
                  </a:lnTo>
                  <a:cubicBezTo>
                    <a:pt x="2509971" y="2216224"/>
                    <a:pt x="2509971" y="2216224"/>
                    <a:pt x="2508024" y="2215947"/>
                  </a:cubicBezTo>
                  <a:close/>
                  <a:moveTo>
                    <a:pt x="2485346" y="2211496"/>
                  </a:moveTo>
                  <a:lnTo>
                    <a:pt x="2486871" y="2211759"/>
                  </a:lnTo>
                  <a:lnTo>
                    <a:pt x="2494391" y="2214007"/>
                  </a:lnTo>
                  <a:lnTo>
                    <a:pt x="2504392" y="2215430"/>
                  </a:lnTo>
                  <a:lnTo>
                    <a:pt x="2496895" y="2215116"/>
                  </a:lnTo>
                  <a:close/>
                  <a:moveTo>
                    <a:pt x="122045" y="2211372"/>
                  </a:moveTo>
                  <a:lnTo>
                    <a:pt x="91491" y="2218979"/>
                  </a:lnTo>
                  <a:cubicBezTo>
                    <a:pt x="54302" y="2229852"/>
                    <a:pt x="19889" y="2243235"/>
                    <a:pt x="6568" y="2254387"/>
                  </a:cubicBezTo>
                  <a:lnTo>
                    <a:pt x="17669" y="2245465"/>
                  </a:lnTo>
                  <a:cubicBezTo>
                    <a:pt x="28770" y="2235986"/>
                    <a:pt x="51666" y="2226785"/>
                    <a:pt x="83026" y="2218525"/>
                  </a:cubicBezTo>
                  <a:close/>
                  <a:moveTo>
                    <a:pt x="2479168" y="2209559"/>
                  </a:moveTo>
                  <a:lnTo>
                    <a:pt x="2485346" y="2211496"/>
                  </a:lnTo>
                  <a:lnTo>
                    <a:pt x="2482732" y="2211044"/>
                  </a:lnTo>
                  <a:close/>
                  <a:moveTo>
                    <a:pt x="2665045" y="2208148"/>
                  </a:moveTo>
                  <a:lnTo>
                    <a:pt x="2665043" y="2208151"/>
                  </a:lnTo>
                  <a:lnTo>
                    <a:pt x="2659744" y="2214781"/>
                  </a:lnTo>
                  <a:close/>
                  <a:moveTo>
                    <a:pt x="2473223" y="2207680"/>
                  </a:moveTo>
                  <a:lnTo>
                    <a:pt x="2478298" y="2209197"/>
                  </a:lnTo>
                  <a:lnTo>
                    <a:pt x="2479168" y="2209559"/>
                  </a:lnTo>
                  <a:lnTo>
                    <a:pt x="2473282" y="2207714"/>
                  </a:lnTo>
                  <a:close/>
                  <a:moveTo>
                    <a:pt x="2617141" y="2204116"/>
                  </a:moveTo>
                  <a:lnTo>
                    <a:pt x="2616524" y="2204295"/>
                  </a:lnTo>
                  <a:lnTo>
                    <a:pt x="2618210" y="2206869"/>
                  </a:lnTo>
                  <a:lnTo>
                    <a:pt x="2617884" y="2206029"/>
                  </a:lnTo>
                  <a:close/>
                  <a:moveTo>
                    <a:pt x="1172328" y="2203587"/>
                  </a:moveTo>
                  <a:lnTo>
                    <a:pt x="1172851" y="2203849"/>
                  </a:lnTo>
                  <a:cubicBezTo>
                    <a:pt x="1173406" y="2204963"/>
                    <a:pt x="1173960" y="2206634"/>
                    <a:pt x="1173960" y="2207748"/>
                  </a:cubicBezTo>
                  <a:close/>
                  <a:moveTo>
                    <a:pt x="170914" y="2202412"/>
                  </a:moveTo>
                  <a:lnTo>
                    <a:pt x="122045" y="2211372"/>
                  </a:lnTo>
                  <a:lnTo>
                    <a:pt x="147065" y="2205142"/>
                  </a:lnTo>
                  <a:lnTo>
                    <a:pt x="155183" y="2203992"/>
                  </a:lnTo>
                  <a:close/>
                  <a:moveTo>
                    <a:pt x="187816" y="2199313"/>
                  </a:moveTo>
                  <a:lnTo>
                    <a:pt x="186476" y="2199559"/>
                  </a:lnTo>
                  <a:lnTo>
                    <a:pt x="155183" y="2203992"/>
                  </a:lnTo>
                  <a:lnTo>
                    <a:pt x="142000" y="2205317"/>
                  </a:lnTo>
                  <a:close/>
                  <a:moveTo>
                    <a:pt x="1207319" y="2199253"/>
                  </a:moveTo>
                  <a:lnTo>
                    <a:pt x="1207430" y="2199364"/>
                  </a:lnTo>
                  <a:cubicBezTo>
                    <a:pt x="1206876" y="2200473"/>
                    <a:pt x="1205767" y="2202138"/>
                    <a:pt x="1204657" y="2203247"/>
                  </a:cubicBezTo>
                  <a:close/>
                  <a:moveTo>
                    <a:pt x="1540105" y="2198901"/>
                  </a:moveTo>
                  <a:cubicBezTo>
                    <a:pt x="1542312" y="2201116"/>
                    <a:pt x="1546728" y="2203332"/>
                    <a:pt x="1546728" y="2207762"/>
                  </a:cubicBezTo>
                  <a:cubicBezTo>
                    <a:pt x="1548935" y="2209977"/>
                    <a:pt x="1549487" y="2217177"/>
                    <a:pt x="1549211" y="2224099"/>
                  </a:cubicBezTo>
                  <a:lnTo>
                    <a:pt x="1548935" y="2226920"/>
                  </a:lnTo>
                  <a:lnTo>
                    <a:pt x="1548935" y="2225484"/>
                  </a:lnTo>
                  <a:cubicBezTo>
                    <a:pt x="1548935" y="2225484"/>
                    <a:pt x="1548935" y="2225484"/>
                    <a:pt x="1548659" y="2224099"/>
                  </a:cubicBezTo>
                  <a:lnTo>
                    <a:pt x="1547498" y="2218271"/>
                  </a:lnTo>
                  <a:lnTo>
                    <a:pt x="1547556" y="2216900"/>
                  </a:lnTo>
                  <a:lnTo>
                    <a:pt x="1546917" y="2215358"/>
                  </a:lnTo>
                  <a:lnTo>
                    <a:pt x="1546728" y="2214408"/>
                  </a:lnTo>
                  <a:cubicBezTo>
                    <a:pt x="1546728" y="2212192"/>
                    <a:pt x="1546728" y="2212192"/>
                    <a:pt x="1546728" y="2212192"/>
                  </a:cubicBezTo>
                  <a:cubicBezTo>
                    <a:pt x="1544520" y="2207762"/>
                    <a:pt x="1542312" y="2203332"/>
                    <a:pt x="1540105" y="2198901"/>
                  </a:cubicBezTo>
                  <a:close/>
                  <a:moveTo>
                    <a:pt x="0" y="2198621"/>
                  </a:moveTo>
                  <a:lnTo>
                    <a:pt x="27240" y="2200027"/>
                  </a:lnTo>
                  <a:lnTo>
                    <a:pt x="13315" y="2200829"/>
                  </a:lnTo>
                  <a:cubicBezTo>
                    <a:pt x="8877" y="2200829"/>
                    <a:pt x="4438" y="2198621"/>
                    <a:pt x="0" y="2198621"/>
                  </a:cubicBezTo>
                  <a:close/>
                  <a:moveTo>
                    <a:pt x="818669" y="2197768"/>
                  </a:moveTo>
                  <a:lnTo>
                    <a:pt x="793061" y="2203985"/>
                  </a:lnTo>
                  <a:lnTo>
                    <a:pt x="775958" y="2210764"/>
                  </a:lnTo>
                  <a:lnTo>
                    <a:pt x="790911" y="2204089"/>
                  </a:lnTo>
                  <a:lnTo>
                    <a:pt x="815793" y="2198291"/>
                  </a:lnTo>
                  <a:close/>
                  <a:moveTo>
                    <a:pt x="2622749" y="2197400"/>
                  </a:moveTo>
                  <a:cubicBezTo>
                    <a:pt x="2622749" y="2196295"/>
                    <a:pt x="2622197" y="2196295"/>
                    <a:pt x="2618886" y="2200715"/>
                  </a:cubicBezTo>
                  <a:lnTo>
                    <a:pt x="2623301" y="2200715"/>
                  </a:lnTo>
                  <a:lnTo>
                    <a:pt x="2624264" y="2201679"/>
                  </a:lnTo>
                  <a:lnTo>
                    <a:pt x="2627319" y="2200866"/>
                  </a:lnTo>
                  <a:lnTo>
                    <a:pt x="2625508" y="2200715"/>
                  </a:lnTo>
                  <a:lnTo>
                    <a:pt x="2623301" y="2200715"/>
                  </a:lnTo>
                  <a:cubicBezTo>
                    <a:pt x="2622197" y="2200715"/>
                    <a:pt x="2622749" y="2198505"/>
                    <a:pt x="2622749" y="2197400"/>
                  </a:cubicBezTo>
                  <a:close/>
                  <a:moveTo>
                    <a:pt x="213167" y="2196119"/>
                  </a:moveTo>
                  <a:lnTo>
                    <a:pt x="193065" y="2198625"/>
                  </a:lnTo>
                  <a:lnTo>
                    <a:pt x="187816" y="2199313"/>
                  </a:lnTo>
                  <a:lnTo>
                    <a:pt x="199170" y="2197231"/>
                  </a:lnTo>
                  <a:close/>
                  <a:moveTo>
                    <a:pt x="830160" y="2194943"/>
                  </a:moveTo>
                  <a:lnTo>
                    <a:pt x="815793" y="2198291"/>
                  </a:lnTo>
                  <a:lnTo>
                    <a:pt x="811918" y="2198995"/>
                  </a:lnTo>
                  <a:close/>
                  <a:moveTo>
                    <a:pt x="847602" y="2194498"/>
                  </a:moveTo>
                  <a:lnTo>
                    <a:pt x="847415" y="2194560"/>
                  </a:lnTo>
                  <a:cubicBezTo>
                    <a:pt x="845196" y="2194560"/>
                    <a:pt x="845196" y="2194560"/>
                    <a:pt x="845196" y="2194560"/>
                  </a:cubicBezTo>
                  <a:close/>
                  <a:moveTo>
                    <a:pt x="859780" y="2194174"/>
                  </a:moveTo>
                  <a:lnTo>
                    <a:pt x="851852" y="2194560"/>
                  </a:lnTo>
                  <a:lnTo>
                    <a:pt x="852029" y="2194383"/>
                  </a:lnTo>
                  <a:lnTo>
                    <a:pt x="858542" y="2194214"/>
                  </a:lnTo>
                  <a:close/>
                  <a:moveTo>
                    <a:pt x="834434" y="2194173"/>
                  </a:moveTo>
                  <a:lnTo>
                    <a:pt x="831885" y="2194560"/>
                  </a:lnTo>
                  <a:lnTo>
                    <a:pt x="830160" y="2194943"/>
                  </a:lnTo>
                  <a:lnTo>
                    <a:pt x="832994" y="2194283"/>
                  </a:lnTo>
                  <a:close/>
                  <a:moveTo>
                    <a:pt x="2676282" y="2194085"/>
                  </a:moveTo>
                  <a:lnTo>
                    <a:pt x="2674996" y="2195372"/>
                  </a:lnTo>
                  <a:lnTo>
                    <a:pt x="2675198" y="2195442"/>
                  </a:lnTo>
                  <a:close/>
                  <a:moveTo>
                    <a:pt x="231086" y="2193886"/>
                  </a:moveTo>
                  <a:cubicBezTo>
                    <a:pt x="239134" y="2193049"/>
                    <a:pt x="241909" y="2193049"/>
                    <a:pt x="237469" y="2194164"/>
                  </a:cubicBezTo>
                  <a:lnTo>
                    <a:pt x="236311" y="2194281"/>
                  </a:lnTo>
                  <a:lnTo>
                    <a:pt x="213167" y="2196119"/>
                  </a:lnTo>
                  <a:close/>
                  <a:moveTo>
                    <a:pt x="842246" y="2193573"/>
                  </a:moveTo>
                  <a:lnTo>
                    <a:pt x="836322" y="2194560"/>
                  </a:lnTo>
                  <a:lnTo>
                    <a:pt x="818669" y="2197768"/>
                  </a:lnTo>
                  <a:lnTo>
                    <a:pt x="831885" y="2194560"/>
                  </a:lnTo>
                  <a:lnTo>
                    <a:pt x="834793" y="2194145"/>
                  </a:lnTo>
                  <a:close/>
                  <a:moveTo>
                    <a:pt x="267859" y="2193532"/>
                  </a:moveTo>
                  <a:lnTo>
                    <a:pt x="267623" y="2193550"/>
                  </a:lnTo>
                  <a:lnTo>
                    <a:pt x="256949" y="2194164"/>
                  </a:lnTo>
                  <a:lnTo>
                    <a:pt x="245365" y="2194831"/>
                  </a:lnTo>
                  <a:cubicBezTo>
                    <a:pt x="239273" y="2195314"/>
                    <a:pt x="234971" y="2195837"/>
                    <a:pt x="233028" y="2196395"/>
                  </a:cubicBezTo>
                  <a:lnTo>
                    <a:pt x="236056" y="2195381"/>
                  </a:lnTo>
                  <a:lnTo>
                    <a:pt x="241631" y="2194722"/>
                  </a:lnTo>
                  <a:cubicBezTo>
                    <a:pt x="246349" y="2194164"/>
                    <a:pt x="246349" y="2194164"/>
                    <a:pt x="246349" y="2194164"/>
                  </a:cubicBezTo>
                  <a:lnTo>
                    <a:pt x="253010" y="2194164"/>
                  </a:lnTo>
                  <a:close/>
                  <a:moveTo>
                    <a:pt x="853720" y="2192693"/>
                  </a:moveTo>
                  <a:lnTo>
                    <a:pt x="852029" y="2194383"/>
                  </a:lnTo>
                  <a:lnTo>
                    <a:pt x="847602" y="2194498"/>
                  </a:lnTo>
                  <a:lnTo>
                    <a:pt x="852808" y="2192763"/>
                  </a:lnTo>
                  <a:close/>
                  <a:moveTo>
                    <a:pt x="2713846" y="2192680"/>
                  </a:moveTo>
                  <a:lnTo>
                    <a:pt x="2716361" y="2192907"/>
                  </a:lnTo>
                  <a:lnTo>
                    <a:pt x="2721691" y="2193901"/>
                  </a:lnTo>
                  <a:lnTo>
                    <a:pt x="2714042" y="2192745"/>
                  </a:lnTo>
                  <a:close/>
                  <a:moveTo>
                    <a:pt x="854070" y="2192343"/>
                  </a:moveTo>
                  <a:cubicBezTo>
                    <a:pt x="854070" y="2192343"/>
                    <a:pt x="854070" y="2192343"/>
                    <a:pt x="855457" y="2192343"/>
                  </a:cubicBezTo>
                  <a:lnTo>
                    <a:pt x="858290" y="2192343"/>
                  </a:lnTo>
                  <a:lnTo>
                    <a:pt x="853720" y="2192693"/>
                  </a:lnTo>
                  <a:close/>
                  <a:moveTo>
                    <a:pt x="847415" y="2192343"/>
                  </a:moveTo>
                  <a:lnTo>
                    <a:pt x="834793" y="2194145"/>
                  </a:lnTo>
                  <a:lnTo>
                    <a:pt x="834434" y="2194173"/>
                  </a:lnTo>
                  <a:lnTo>
                    <a:pt x="844642" y="2192620"/>
                  </a:lnTo>
                  <a:cubicBezTo>
                    <a:pt x="847415" y="2192343"/>
                    <a:pt x="848524" y="2192343"/>
                    <a:pt x="847415" y="2192343"/>
                  </a:cubicBezTo>
                  <a:close/>
                  <a:moveTo>
                    <a:pt x="865827" y="2191765"/>
                  </a:moveTo>
                  <a:lnTo>
                    <a:pt x="864422" y="2191872"/>
                  </a:lnTo>
                  <a:lnTo>
                    <a:pt x="854070" y="2192343"/>
                  </a:lnTo>
                  <a:lnTo>
                    <a:pt x="852808" y="2192763"/>
                  </a:lnTo>
                  <a:lnTo>
                    <a:pt x="842246" y="2193573"/>
                  </a:lnTo>
                  <a:lnTo>
                    <a:pt x="847969" y="2192620"/>
                  </a:lnTo>
                  <a:cubicBezTo>
                    <a:pt x="849633" y="2192343"/>
                    <a:pt x="849633" y="2192343"/>
                    <a:pt x="849633" y="2192343"/>
                  </a:cubicBezTo>
                  <a:close/>
                  <a:moveTo>
                    <a:pt x="333395" y="2191654"/>
                  </a:moveTo>
                  <a:lnTo>
                    <a:pt x="259671" y="2194164"/>
                  </a:lnTo>
                  <a:lnTo>
                    <a:pt x="267623" y="2193550"/>
                  </a:lnTo>
                  <a:lnTo>
                    <a:pt x="268170" y="2193518"/>
                  </a:lnTo>
                  <a:lnTo>
                    <a:pt x="268742" y="2193494"/>
                  </a:lnTo>
                  <a:lnTo>
                    <a:pt x="333215" y="2191655"/>
                  </a:lnTo>
                  <a:close/>
                  <a:moveTo>
                    <a:pt x="328243" y="2190959"/>
                  </a:moveTo>
                  <a:lnTo>
                    <a:pt x="268742" y="2193494"/>
                  </a:lnTo>
                  <a:lnTo>
                    <a:pt x="268448" y="2193502"/>
                  </a:lnTo>
                  <a:lnTo>
                    <a:pt x="268170" y="2193518"/>
                  </a:lnTo>
                  <a:lnTo>
                    <a:pt x="267859" y="2193532"/>
                  </a:lnTo>
                  <a:lnTo>
                    <a:pt x="273347" y="2193108"/>
                  </a:lnTo>
                  <a:close/>
                  <a:moveTo>
                    <a:pt x="1167016" y="2190881"/>
                  </a:moveTo>
                  <a:lnTo>
                    <a:pt x="1171742" y="2196607"/>
                  </a:lnTo>
                  <a:cubicBezTo>
                    <a:pt x="1171742" y="2196607"/>
                    <a:pt x="1169524" y="2196607"/>
                    <a:pt x="1169524" y="2196607"/>
                  </a:cubicBezTo>
                  <a:cubicBezTo>
                    <a:pt x="1169524" y="2196607"/>
                    <a:pt x="1171742" y="2198835"/>
                    <a:pt x="1171742" y="2201064"/>
                  </a:cubicBezTo>
                  <a:cubicBezTo>
                    <a:pt x="1170633" y="2198835"/>
                    <a:pt x="1170078" y="2197721"/>
                    <a:pt x="1170356" y="2198557"/>
                  </a:cubicBezTo>
                  <a:lnTo>
                    <a:pt x="1172328" y="2203587"/>
                  </a:lnTo>
                  <a:lnTo>
                    <a:pt x="1171742" y="2203292"/>
                  </a:lnTo>
                  <a:cubicBezTo>
                    <a:pt x="1173960" y="2206634"/>
                    <a:pt x="1175624" y="2212762"/>
                    <a:pt x="1176733" y="2218333"/>
                  </a:cubicBezTo>
                  <a:lnTo>
                    <a:pt x="1177745" y="2225451"/>
                  </a:lnTo>
                  <a:lnTo>
                    <a:pt x="1178318" y="2225451"/>
                  </a:lnTo>
                  <a:cubicBezTo>
                    <a:pt x="1178318" y="2223226"/>
                    <a:pt x="1180585" y="2223226"/>
                    <a:pt x="1182853" y="2221001"/>
                  </a:cubicBezTo>
                  <a:lnTo>
                    <a:pt x="1183165" y="2221308"/>
                  </a:lnTo>
                  <a:lnTo>
                    <a:pt x="1184237" y="2220770"/>
                  </a:lnTo>
                  <a:lnTo>
                    <a:pt x="1184211" y="2220622"/>
                  </a:lnTo>
                  <a:cubicBezTo>
                    <a:pt x="1184489" y="2217566"/>
                    <a:pt x="1185043" y="2214232"/>
                    <a:pt x="1185043" y="2214232"/>
                  </a:cubicBezTo>
                  <a:cubicBezTo>
                    <a:pt x="1185043" y="2212009"/>
                    <a:pt x="1182825" y="2212009"/>
                    <a:pt x="1182825" y="2212009"/>
                  </a:cubicBezTo>
                  <a:cubicBezTo>
                    <a:pt x="1182825" y="2212009"/>
                    <a:pt x="1182825" y="2212009"/>
                    <a:pt x="1185043" y="2203118"/>
                  </a:cubicBezTo>
                  <a:cubicBezTo>
                    <a:pt x="1185043" y="2200895"/>
                    <a:pt x="1185043" y="2200895"/>
                    <a:pt x="1185043" y="2200895"/>
                  </a:cubicBezTo>
                  <a:lnTo>
                    <a:pt x="1184956" y="2199764"/>
                  </a:lnTo>
                  <a:lnTo>
                    <a:pt x="1178217" y="2198724"/>
                  </a:lnTo>
                  <a:cubicBezTo>
                    <a:pt x="1178217" y="2196499"/>
                    <a:pt x="1178217" y="2198724"/>
                    <a:pt x="1175998" y="2196499"/>
                  </a:cubicBezTo>
                  <a:cubicBezTo>
                    <a:pt x="1175998" y="2196499"/>
                    <a:pt x="1175998" y="2196499"/>
                    <a:pt x="1169342" y="2192048"/>
                  </a:cubicBezTo>
                  <a:close/>
                  <a:moveTo>
                    <a:pt x="897948" y="2190618"/>
                  </a:moveTo>
                  <a:lnTo>
                    <a:pt x="880693" y="2192343"/>
                  </a:lnTo>
                  <a:cubicBezTo>
                    <a:pt x="865163" y="2192343"/>
                    <a:pt x="865163" y="2192343"/>
                    <a:pt x="865163" y="2192343"/>
                  </a:cubicBezTo>
                  <a:lnTo>
                    <a:pt x="858290" y="2192343"/>
                  </a:lnTo>
                  <a:lnTo>
                    <a:pt x="864422" y="2191872"/>
                  </a:lnTo>
                  <a:lnTo>
                    <a:pt x="870340" y="2191604"/>
                  </a:lnTo>
                  <a:close/>
                  <a:moveTo>
                    <a:pt x="357707" y="2189704"/>
                  </a:moveTo>
                  <a:lnTo>
                    <a:pt x="360316" y="2189704"/>
                  </a:lnTo>
                  <a:lnTo>
                    <a:pt x="328243" y="2190959"/>
                  </a:lnTo>
                  <a:close/>
                  <a:moveTo>
                    <a:pt x="380008" y="2188933"/>
                  </a:moveTo>
                  <a:lnTo>
                    <a:pt x="411251" y="2189704"/>
                  </a:lnTo>
                  <a:lnTo>
                    <a:pt x="501672" y="2191934"/>
                  </a:lnTo>
                  <a:lnTo>
                    <a:pt x="441727" y="2191934"/>
                  </a:lnTo>
                  <a:cubicBezTo>
                    <a:pt x="435067" y="2191377"/>
                    <a:pt x="419664" y="2191098"/>
                    <a:pt x="400064" y="2191063"/>
                  </a:cubicBezTo>
                  <a:lnTo>
                    <a:pt x="333395" y="2191654"/>
                  </a:lnTo>
                  <a:lnTo>
                    <a:pt x="390662" y="2189704"/>
                  </a:lnTo>
                  <a:lnTo>
                    <a:pt x="360316" y="2189704"/>
                  </a:lnTo>
                  <a:close/>
                  <a:moveTo>
                    <a:pt x="2678490" y="2187455"/>
                  </a:moveTo>
                  <a:lnTo>
                    <a:pt x="2676282" y="2190698"/>
                  </a:lnTo>
                  <a:lnTo>
                    <a:pt x="2676282" y="2189665"/>
                  </a:lnTo>
                  <a:close/>
                  <a:moveTo>
                    <a:pt x="2509684" y="2187295"/>
                  </a:moveTo>
                  <a:lnTo>
                    <a:pt x="2517694" y="2188054"/>
                  </a:lnTo>
                  <a:lnTo>
                    <a:pt x="2529608" y="2189534"/>
                  </a:lnTo>
                  <a:lnTo>
                    <a:pt x="2517801" y="2188783"/>
                  </a:lnTo>
                  <a:lnTo>
                    <a:pt x="2511906" y="2187611"/>
                  </a:lnTo>
                  <a:close/>
                  <a:moveTo>
                    <a:pt x="2497393" y="2186576"/>
                  </a:moveTo>
                  <a:lnTo>
                    <a:pt x="2500031" y="2187652"/>
                  </a:lnTo>
                  <a:lnTo>
                    <a:pt x="2499382" y="2187611"/>
                  </a:lnTo>
                  <a:close/>
                  <a:moveTo>
                    <a:pt x="2495974" y="2185997"/>
                  </a:moveTo>
                  <a:lnTo>
                    <a:pt x="2496349" y="2186033"/>
                  </a:lnTo>
                  <a:lnTo>
                    <a:pt x="2497393" y="2186576"/>
                  </a:lnTo>
                  <a:close/>
                  <a:moveTo>
                    <a:pt x="945030" y="2185690"/>
                  </a:moveTo>
                  <a:cubicBezTo>
                    <a:pt x="982745" y="2185690"/>
                    <a:pt x="1011586" y="2192343"/>
                    <a:pt x="1049301" y="2201213"/>
                  </a:cubicBezTo>
                  <a:cubicBezTo>
                    <a:pt x="1049301" y="2201213"/>
                    <a:pt x="1049301" y="2201213"/>
                    <a:pt x="1055957" y="2203431"/>
                  </a:cubicBezTo>
                  <a:cubicBezTo>
                    <a:pt x="1060394" y="2205648"/>
                    <a:pt x="1064831" y="2205648"/>
                    <a:pt x="1069268" y="2207866"/>
                  </a:cubicBezTo>
                  <a:cubicBezTo>
                    <a:pt x="1080361" y="2212301"/>
                    <a:pt x="1089235" y="2214519"/>
                    <a:pt x="1095891" y="2218954"/>
                  </a:cubicBezTo>
                  <a:cubicBezTo>
                    <a:pt x="1102546" y="2221171"/>
                    <a:pt x="1102546" y="2221171"/>
                    <a:pt x="1109202" y="2223389"/>
                  </a:cubicBezTo>
                  <a:cubicBezTo>
                    <a:pt x="1109202" y="2221171"/>
                    <a:pt x="1122513" y="2230042"/>
                    <a:pt x="1126950" y="2234477"/>
                  </a:cubicBezTo>
                  <a:cubicBezTo>
                    <a:pt x="1129169" y="2234477"/>
                    <a:pt x="1129169" y="2234477"/>
                    <a:pt x="1129169" y="2234477"/>
                  </a:cubicBezTo>
                  <a:cubicBezTo>
                    <a:pt x="1131387" y="2234477"/>
                    <a:pt x="1133606" y="2236694"/>
                    <a:pt x="1133606" y="2236694"/>
                  </a:cubicBezTo>
                  <a:cubicBezTo>
                    <a:pt x="1135824" y="2238912"/>
                    <a:pt x="1140261" y="2241130"/>
                    <a:pt x="1140261" y="2241130"/>
                  </a:cubicBezTo>
                  <a:cubicBezTo>
                    <a:pt x="1149136" y="2250000"/>
                    <a:pt x="1155791" y="2256653"/>
                    <a:pt x="1160228" y="2267741"/>
                  </a:cubicBezTo>
                  <a:cubicBezTo>
                    <a:pt x="1158010" y="2267741"/>
                    <a:pt x="1158010" y="2267741"/>
                    <a:pt x="1160228" y="2272176"/>
                  </a:cubicBezTo>
                  <a:cubicBezTo>
                    <a:pt x="1160228" y="2269958"/>
                    <a:pt x="1158010" y="2269958"/>
                    <a:pt x="1158010" y="2269958"/>
                  </a:cubicBezTo>
                  <a:cubicBezTo>
                    <a:pt x="1160228" y="2274393"/>
                    <a:pt x="1162447" y="2278829"/>
                    <a:pt x="1162447" y="2278829"/>
                  </a:cubicBezTo>
                  <a:cubicBezTo>
                    <a:pt x="1162447" y="2281046"/>
                    <a:pt x="1158010" y="2276611"/>
                    <a:pt x="1158010" y="2278829"/>
                  </a:cubicBezTo>
                  <a:cubicBezTo>
                    <a:pt x="1158010" y="2278829"/>
                    <a:pt x="1158010" y="2278829"/>
                    <a:pt x="1155791" y="2278829"/>
                  </a:cubicBezTo>
                  <a:cubicBezTo>
                    <a:pt x="1155791" y="2278829"/>
                    <a:pt x="1155791" y="2278829"/>
                    <a:pt x="1153573" y="2276611"/>
                  </a:cubicBezTo>
                  <a:cubicBezTo>
                    <a:pt x="1153573" y="2276611"/>
                    <a:pt x="1153573" y="2276611"/>
                    <a:pt x="1151354" y="2274393"/>
                  </a:cubicBezTo>
                  <a:cubicBezTo>
                    <a:pt x="1151354" y="2274393"/>
                    <a:pt x="1151354" y="2274393"/>
                    <a:pt x="1146917" y="2265523"/>
                  </a:cubicBezTo>
                  <a:cubicBezTo>
                    <a:pt x="1146917" y="2265523"/>
                    <a:pt x="1146917" y="2265523"/>
                    <a:pt x="1138043" y="2258870"/>
                  </a:cubicBezTo>
                  <a:cubicBezTo>
                    <a:pt x="1138043" y="2256653"/>
                    <a:pt x="1138043" y="2256653"/>
                    <a:pt x="1140261" y="2256653"/>
                  </a:cubicBezTo>
                  <a:cubicBezTo>
                    <a:pt x="1140261" y="2256653"/>
                    <a:pt x="1140261" y="2256653"/>
                    <a:pt x="1135824" y="2254435"/>
                  </a:cubicBezTo>
                  <a:cubicBezTo>
                    <a:pt x="1135824" y="2254435"/>
                    <a:pt x="1135824" y="2254435"/>
                    <a:pt x="1138043" y="2254435"/>
                  </a:cubicBezTo>
                  <a:cubicBezTo>
                    <a:pt x="1135824" y="2252218"/>
                    <a:pt x="1133606" y="2250000"/>
                    <a:pt x="1131387" y="2247782"/>
                  </a:cubicBezTo>
                  <a:cubicBezTo>
                    <a:pt x="1131387" y="2247782"/>
                    <a:pt x="1129169" y="2245565"/>
                    <a:pt x="1126950" y="2243347"/>
                  </a:cubicBezTo>
                  <a:cubicBezTo>
                    <a:pt x="1120295" y="2238912"/>
                    <a:pt x="1118076" y="2234477"/>
                    <a:pt x="1106983" y="2230042"/>
                  </a:cubicBezTo>
                  <a:cubicBezTo>
                    <a:pt x="1098109" y="2225606"/>
                    <a:pt x="1087017" y="2216736"/>
                    <a:pt x="1075924" y="2214519"/>
                  </a:cubicBezTo>
                  <a:cubicBezTo>
                    <a:pt x="1069268" y="2210083"/>
                    <a:pt x="1060394" y="2210083"/>
                    <a:pt x="1049301" y="2205648"/>
                  </a:cubicBezTo>
                  <a:cubicBezTo>
                    <a:pt x="1049301" y="2205648"/>
                    <a:pt x="1035990" y="2203431"/>
                    <a:pt x="1035990" y="2203431"/>
                  </a:cubicBezTo>
                  <a:cubicBezTo>
                    <a:pt x="1024898" y="2203431"/>
                    <a:pt x="1022679" y="2201213"/>
                    <a:pt x="1013805" y="2198995"/>
                  </a:cubicBezTo>
                  <a:cubicBezTo>
                    <a:pt x="1007149" y="2198995"/>
                    <a:pt x="1004931" y="2198995"/>
                    <a:pt x="998275" y="2196778"/>
                  </a:cubicBezTo>
                  <a:cubicBezTo>
                    <a:pt x="996057" y="2196778"/>
                    <a:pt x="993838" y="2196778"/>
                    <a:pt x="993838" y="2196778"/>
                  </a:cubicBezTo>
                  <a:cubicBezTo>
                    <a:pt x="984964" y="2196778"/>
                    <a:pt x="987182" y="2194560"/>
                    <a:pt x="984964" y="2196778"/>
                  </a:cubicBezTo>
                  <a:cubicBezTo>
                    <a:pt x="984964" y="2196778"/>
                    <a:pt x="976090" y="2192343"/>
                    <a:pt x="971653" y="2192343"/>
                  </a:cubicBezTo>
                  <a:cubicBezTo>
                    <a:pt x="967216" y="2192343"/>
                    <a:pt x="962779" y="2192343"/>
                    <a:pt x="956123" y="2192343"/>
                  </a:cubicBezTo>
                  <a:cubicBezTo>
                    <a:pt x="953904" y="2192343"/>
                    <a:pt x="953904" y="2192343"/>
                    <a:pt x="953904" y="2192343"/>
                  </a:cubicBezTo>
                  <a:cubicBezTo>
                    <a:pt x="951686" y="2192343"/>
                    <a:pt x="949467" y="2192343"/>
                    <a:pt x="945030" y="2192343"/>
                  </a:cubicBezTo>
                  <a:cubicBezTo>
                    <a:pt x="936156" y="2190125"/>
                    <a:pt x="929500" y="2192343"/>
                    <a:pt x="920626" y="2192343"/>
                  </a:cubicBezTo>
                  <a:cubicBezTo>
                    <a:pt x="916189" y="2192343"/>
                    <a:pt x="898996" y="2192897"/>
                    <a:pt x="882079" y="2193451"/>
                  </a:cubicBezTo>
                  <a:lnTo>
                    <a:pt x="859780" y="2194174"/>
                  </a:lnTo>
                  <a:lnTo>
                    <a:pt x="942812" y="2190125"/>
                  </a:lnTo>
                  <a:cubicBezTo>
                    <a:pt x="936156" y="2190125"/>
                    <a:pt x="920626" y="2190125"/>
                    <a:pt x="911752" y="2190125"/>
                  </a:cubicBezTo>
                  <a:lnTo>
                    <a:pt x="897948" y="2190618"/>
                  </a:lnTo>
                  <a:lnTo>
                    <a:pt x="902878" y="2190125"/>
                  </a:lnTo>
                  <a:lnTo>
                    <a:pt x="870340" y="2191604"/>
                  </a:lnTo>
                  <a:lnTo>
                    <a:pt x="865827" y="2191765"/>
                  </a:lnTo>
                  <a:close/>
                  <a:moveTo>
                    <a:pt x="346120" y="2185556"/>
                  </a:moveTo>
                  <a:cubicBezTo>
                    <a:pt x="398017" y="2183709"/>
                    <a:pt x="451718" y="2184127"/>
                    <a:pt x="503893" y="2187473"/>
                  </a:cubicBezTo>
                  <a:cubicBezTo>
                    <a:pt x="556068" y="2188588"/>
                    <a:pt x="601582" y="2191934"/>
                    <a:pt x="647373" y="2196674"/>
                  </a:cubicBezTo>
                  <a:lnTo>
                    <a:pt x="773116" y="2211891"/>
                  </a:lnTo>
                  <a:lnTo>
                    <a:pt x="775958" y="2210764"/>
                  </a:lnTo>
                  <a:lnTo>
                    <a:pt x="773367" y="2211921"/>
                  </a:lnTo>
                  <a:lnTo>
                    <a:pt x="792519" y="2214239"/>
                  </a:lnTo>
                  <a:cubicBezTo>
                    <a:pt x="792519" y="2214239"/>
                    <a:pt x="792519" y="2214239"/>
                    <a:pt x="808060" y="2216469"/>
                  </a:cubicBezTo>
                  <a:cubicBezTo>
                    <a:pt x="808060" y="2216469"/>
                    <a:pt x="808060" y="2216469"/>
                    <a:pt x="850244" y="2220930"/>
                  </a:cubicBezTo>
                  <a:cubicBezTo>
                    <a:pt x="876886" y="2225391"/>
                    <a:pt x="903529" y="2229852"/>
                    <a:pt x="925731" y="2234313"/>
                  </a:cubicBezTo>
                  <a:cubicBezTo>
                    <a:pt x="941272" y="2236543"/>
                    <a:pt x="943492" y="2236543"/>
                    <a:pt x="959034" y="2238774"/>
                  </a:cubicBezTo>
                  <a:cubicBezTo>
                    <a:pt x="959034" y="2236543"/>
                    <a:pt x="998997" y="2245465"/>
                    <a:pt x="1018979" y="2249926"/>
                  </a:cubicBezTo>
                  <a:cubicBezTo>
                    <a:pt x="1021199" y="2249926"/>
                    <a:pt x="1018979" y="2249926"/>
                    <a:pt x="1023420" y="2249926"/>
                  </a:cubicBezTo>
                  <a:cubicBezTo>
                    <a:pt x="1027860" y="2249926"/>
                    <a:pt x="1034521" y="2252157"/>
                    <a:pt x="1036741" y="2252157"/>
                  </a:cubicBezTo>
                  <a:cubicBezTo>
                    <a:pt x="1043401" y="2254387"/>
                    <a:pt x="1052282" y="2254387"/>
                    <a:pt x="1056723" y="2256618"/>
                  </a:cubicBezTo>
                  <a:cubicBezTo>
                    <a:pt x="1083365" y="2261079"/>
                    <a:pt x="1112228" y="2270001"/>
                    <a:pt x="1138870" y="2276692"/>
                  </a:cubicBezTo>
                  <a:cubicBezTo>
                    <a:pt x="1138870" y="2276692"/>
                    <a:pt x="1136650" y="2276692"/>
                    <a:pt x="1134430" y="2276692"/>
                  </a:cubicBezTo>
                  <a:cubicBezTo>
                    <a:pt x="1134430" y="2276692"/>
                    <a:pt x="1138870" y="2278922"/>
                    <a:pt x="1141090" y="2278922"/>
                  </a:cubicBezTo>
                  <a:cubicBezTo>
                    <a:pt x="1136650" y="2278922"/>
                    <a:pt x="1136650" y="2278922"/>
                    <a:pt x="1145531" y="2281153"/>
                  </a:cubicBezTo>
                  <a:cubicBezTo>
                    <a:pt x="1145531" y="2281153"/>
                    <a:pt x="1141090" y="2281153"/>
                    <a:pt x="1141090" y="2281153"/>
                  </a:cubicBezTo>
                  <a:cubicBezTo>
                    <a:pt x="1149971" y="2283383"/>
                    <a:pt x="1167733" y="2290075"/>
                    <a:pt x="1167733" y="2290075"/>
                  </a:cubicBezTo>
                  <a:cubicBezTo>
                    <a:pt x="1169953" y="2292305"/>
                    <a:pt x="1158852" y="2290075"/>
                    <a:pt x="1156632" y="2292305"/>
                  </a:cubicBezTo>
                  <a:cubicBezTo>
                    <a:pt x="1156632" y="2292305"/>
                    <a:pt x="1156632" y="2292305"/>
                    <a:pt x="1154411" y="2292305"/>
                  </a:cubicBezTo>
                  <a:cubicBezTo>
                    <a:pt x="1154411" y="2292305"/>
                    <a:pt x="1154411" y="2292305"/>
                    <a:pt x="1145531" y="2290075"/>
                  </a:cubicBezTo>
                  <a:cubicBezTo>
                    <a:pt x="1143310" y="2290075"/>
                    <a:pt x="1143310" y="2290075"/>
                    <a:pt x="1143310" y="2290075"/>
                  </a:cubicBezTo>
                  <a:cubicBezTo>
                    <a:pt x="1143310" y="2290075"/>
                    <a:pt x="1143310" y="2290075"/>
                    <a:pt x="1112228" y="2283383"/>
                  </a:cubicBezTo>
                  <a:cubicBezTo>
                    <a:pt x="1112228" y="2283383"/>
                    <a:pt x="1112228" y="2283383"/>
                    <a:pt x="1081145" y="2274461"/>
                  </a:cubicBezTo>
                  <a:cubicBezTo>
                    <a:pt x="1076704" y="2272231"/>
                    <a:pt x="1078925" y="2272231"/>
                    <a:pt x="1078925" y="2272231"/>
                  </a:cubicBezTo>
                  <a:cubicBezTo>
                    <a:pt x="1076704" y="2272231"/>
                    <a:pt x="1070044" y="2270001"/>
                    <a:pt x="1067824" y="2270001"/>
                  </a:cubicBezTo>
                  <a:cubicBezTo>
                    <a:pt x="1067824" y="2270001"/>
                    <a:pt x="1067824" y="2270001"/>
                    <a:pt x="1070044" y="2270001"/>
                  </a:cubicBezTo>
                  <a:cubicBezTo>
                    <a:pt x="1063383" y="2267770"/>
                    <a:pt x="1052282" y="2265540"/>
                    <a:pt x="1047842" y="2265540"/>
                  </a:cubicBezTo>
                  <a:cubicBezTo>
                    <a:pt x="1043401" y="2263309"/>
                    <a:pt x="1038961" y="2263309"/>
                    <a:pt x="1032300" y="2261079"/>
                  </a:cubicBezTo>
                  <a:cubicBezTo>
                    <a:pt x="1005658" y="2254387"/>
                    <a:pt x="994557" y="2252157"/>
                    <a:pt x="965694" y="2245465"/>
                  </a:cubicBezTo>
                  <a:cubicBezTo>
                    <a:pt x="934612" y="2241004"/>
                    <a:pt x="899088" y="2234313"/>
                    <a:pt x="870226" y="2229852"/>
                  </a:cubicBezTo>
                  <a:cubicBezTo>
                    <a:pt x="848024" y="2225391"/>
                    <a:pt x="828042" y="2223161"/>
                    <a:pt x="796959" y="2218700"/>
                  </a:cubicBezTo>
                  <a:cubicBezTo>
                    <a:pt x="796959" y="2218700"/>
                    <a:pt x="786968" y="2217584"/>
                    <a:pt x="776700" y="2216469"/>
                  </a:cubicBezTo>
                  <a:lnTo>
                    <a:pt x="765329" y="2215258"/>
                  </a:lnTo>
                  <a:lnTo>
                    <a:pt x="760892" y="2216736"/>
                  </a:lnTo>
                  <a:lnTo>
                    <a:pt x="764771" y="2215199"/>
                  </a:lnTo>
                  <a:lnTo>
                    <a:pt x="762303" y="2214936"/>
                  </a:lnTo>
                  <a:cubicBezTo>
                    <a:pt x="758244" y="2214518"/>
                    <a:pt x="755330" y="2214239"/>
                    <a:pt x="754775" y="2214239"/>
                  </a:cubicBezTo>
                  <a:cubicBezTo>
                    <a:pt x="728133" y="2212008"/>
                    <a:pt x="723693" y="2209778"/>
                    <a:pt x="694830" y="2207547"/>
                  </a:cubicBezTo>
                  <a:cubicBezTo>
                    <a:pt x="674848" y="2205317"/>
                    <a:pt x="670408" y="2205317"/>
                    <a:pt x="652646" y="2203086"/>
                  </a:cubicBezTo>
                  <a:cubicBezTo>
                    <a:pt x="648206" y="2203086"/>
                    <a:pt x="639325" y="2203086"/>
                    <a:pt x="637105" y="2203086"/>
                  </a:cubicBezTo>
                  <a:cubicBezTo>
                    <a:pt x="617123" y="2200856"/>
                    <a:pt x="621563" y="2200856"/>
                    <a:pt x="614903" y="2200856"/>
                  </a:cubicBezTo>
                  <a:cubicBezTo>
                    <a:pt x="612682" y="2200856"/>
                    <a:pt x="588260" y="2196395"/>
                    <a:pt x="581600" y="2196395"/>
                  </a:cubicBezTo>
                  <a:cubicBezTo>
                    <a:pt x="568278" y="2196395"/>
                    <a:pt x="552737" y="2194164"/>
                    <a:pt x="534975" y="2194164"/>
                  </a:cubicBezTo>
                  <a:cubicBezTo>
                    <a:pt x="532755" y="2194164"/>
                    <a:pt x="530535" y="2194164"/>
                    <a:pt x="528315" y="2194164"/>
                  </a:cubicBezTo>
                  <a:cubicBezTo>
                    <a:pt x="523874" y="2194164"/>
                    <a:pt x="514994" y="2191934"/>
                    <a:pt x="508333" y="2191934"/>
                  </a:cubicBezTo>
                  <a:lnTo>
                    <a:pt x="501672" y="2191934"/>
                  </a:lnTo>
                  <a:cubicBezTo>
                    <a:pt x="481691" y="2189704"/>
                    <a:pt x="437287" y="2187473"/>
                    <a:pt x="417305" y="2187473"/>
                  </a:cubicBezTo>
                  <a:lnTo>
                    <a:pt x="380008" y="2188933"/>
                  </a:lnTo>
                  <a:lnTo>
                    <a:pt x="377341" y="2188867"/>
                  </a:lnTo>
                  <a:lnTo>
                    <a:pt x="357707" y="2189704"/>
                  </a:lnTo>
                  <a:lnTo>
                    <a:pt x="330717" y="2189704"/>
                  </a:lnTo>
                  <a:cubicBezTo>
                    <a:pt x="317396" y="2189704"/>
                    <a:pt x="301854" y="2191934"/>
                    <a:pt x="288533" y="2191934"/>
                  </a:cubicBezTo>
                  <a:lnTo>
                    <a:pt x="273347" y="2193108"/>
                  </a:lnTo>
                  <a:lnTo>
                    <a:pt x="246349" y="2194164"/>
                  </a:lnTo>
                  <a:lnTo>
                    <a:pt x="242187" y="2194164"/>
                  </a:lnTo>
                  <a:cubicBezTo>
                    <a:pt x="239689" y="2194164"/>
                    <a:pt x="239689" y="2194164"/>
                    <a:pt x="239689" y="2194164"/>
                  </a:cubicBezTo>
                  <a:lnTo>
                    <a:pt x="236056" y="2195381"/>
                  </a:lnTo>
                  <a:lnTo>
                    <a:pt x="230426" y="2196046"/>
                  </a:lnTo>
                  <a:cubicBezTo>
                    <a:pt x="225119" y="2196674"/>
                    <a:pt x="218042" y="2197510"/>
                    <a:pt x="208606" y="2198625"/>
                  </a:cubicBezTo>
                  <a:lnTo>
                    <a:pt x="170914" y="2202412"/>
                  </a:lnTo>
                  <a:lnTo>
                    <a:pt x="186476" y="2199559"/>
                  </a:lnTo>
                  <a:lnTo>
                    <a:pt x="193065" y="2198625"/>
                  </a:lnTo>
                  <a:lnTo>
                    <a:pt x="236311" y="2194281"/>
                  </a:lnTo>
                  <a:close/>
                  <a:moveTo>
                    <a:pt x="2690941" y="2184656"/>
                  </a:moveTo>
                  <a:lnTo>
                    <a:pt x="2694402" y="2185500"/>
                  </a:lnTo>
                  <a:lnTo>
                    <a:pt x="2693355" y="2185351"/>
                  </a:lnTo>
                  <a:close/>
                  <a:moveTo>
                    <a:pt x="2681230" y="2184179"/>
                  </a:moveTo>
                  <a:lnTo>
                    <a:pt x="2678490" y="2189665"/>
                  </a:lnTo>
                  <a:cubicBezTo>
                    <a:pt x="2678490" y="2190770"/>
                    <a:pt x="2679042" y="2190217"/>
                    <a:pt x="2679870" y="2188560"/>
                  </a:cubicBezTo>
                  <a:lnTo>
                    <a:pt x="2681543" y="2184295"/>
                  </a:lnTo>
                  <a:close/>
                  <a:moveTo>
                    <a:pt x="2682071" y="2182495"/>
                  </a:moveTo>
                  <a:lnTo>
                    <a:pt x="2681487" y="2183665"/>
                  </a:lnTo>
                  <a:lnTo>
                    <a:pt x="2681774" y="2183706"/>
                  </a:lnTo>
                  <a:lnTo>
                    <a:pt x="2682234" y="2182534"/>
                  </a:lnTo>
                  <a:close/>
                  <a:moveTo>
                    <a:pt x="2481855" y="2180238"/>
                  </a:moveTo>
                  <a:lnTo>
                    <a:pt x="2495974" y="2185997"/>
                  </a:lnTo>
                  <a:lnTo>
                    <a:pt x="2489641" y="2185398"/>
                  </a:lnTo>
                  <a:close/>
                  <a:moveTo>
                    <a:pt x="2615631" y="2178652"/>
                  </a:moveTo>
                  <a:lnTo>
                    <a:pt x="2614634" y="2180870"/>
                  </a:lnTo>
                  <a:lnTo>
                    <a:pt x="2614326" y="2181395"/>
                  </a:lnTo>
                  <a:lnTo>
                    <a:pt x="2614080" y="2181148"/>
                  </a:lnTo>
                  <a:lnTo>
                    <a:pt x="2615512" y="2178746"/>
                  </a:lnTo>
                  <a:close/>
                  <a:moveTo>
                    <a:pt x="1077027" y="2175607"/>
                  </a:moveTo>
                  <a:lnTo>
                    <a:pt x="1092274" y="2185143"/>
                  </a:lnTo>
                  <a:cubicBezTo>
                    <a:pt x="1114468" y="2196248"/>
                    <a:pt x="1136662" y="2216236"/>
                    <a:pt x="1152198" y="2236224"/>
                  </a:cubicBezTo>
                  <a:cubicBezTo>
                    <a:pt x="1152198" y="2236224"/>
                    <a:pt x="1152198" y="2234003"/>
                    <a:pt x="1149978" y="2234003"/>
                  </a:cubicBezTo>
                  <a:cubicBezTo>
                    <a:pt x="1149978" y="2234003"/>
                    <a:pt x="1152198" y="2236224"/>
                    <a:pt x="1154417" y="2238445"/>
                  </a:cubicBezTo>
                  <a:cubicBezTo>
                    <a:pt x="1149978" y="2234003"/>
                    <a:pt x="1149978" y="2236224"/>
                    <a:pt x="1156636" y="2242887"/>
                  </a:cubicBezTo>
                  <a:cubicBezTo>
                    <a:pt x="1156636" y="2242887"/>
                    <a:pt x="1152198" y="2240666"/>
                    <a:pt x="1154417" y="2240666"/>
                  </a:cubicBezTo>
                  <a:cubicBezTo>
                    <a:pt x="1156636" y="2243997"/>
                    <a:pt x="1159965" y="2248994"/>
                    <a:pt x="1163017" y="2253436"/>
                  </a:cubicBezTo>
                  <a:lnTo>
                    <a:pt x="1166018" y="2257520"/>
                  </a:lnTo>
                  <a:lnTo>
                    <a:pt x="1168975" y="2244462"/>
                  </a:lnTo>
                  <a:lnTo>
                    <a:pt x="1167300" y="2242795"/>
                  </a:lnTo>
                  <a:cubicBezTo>
                    <a:pt x="1167300" y="2242795"/>
                    <a:pt x="1167300" y="2242795"/>
                    <a:pt x="1160642" y="2236169"/>
                  </a:cubicBezTo>
                  <a:cubicBezTo>
                    <a:pt x="1160642" y="2236169"/>
                    <a:pt x="1158423" y="2233960"/>
                    <a:pt x="1158423" y="2233960"/>
                  </a:cubicBezTo>
                  <a:cubicBezTo>
                    <a:pt x="1151765" y="2227334"/>
                    <a:pt x="1145108" y="2218499"/>
                    <a:pt x="1136231" y="2211873"/>
                  </a:cubicBezTo>
                  <a:cubicBezTo>
                    <a:pt x="1127354" y="2205247"/>
                    <a:pt x="1118477" y="2200829"/>
                    <a:pt x="1109601" y="2194203"/>
                  </a:cubicBezTo>
                  <a:cubicBezTo>
                    <a:pt x="1105162" y="2191994"/>
                    <a:pt x="1107381" y="2191994"/>
                    <a:pt x="1109601" y="2191994"/>
                  </a:cubicBezTo>
                  <a:cubicBezTo>
                    <a:pt x="1109601" y="2191994"/>
                    <a:pt x="1109601" y="2191994"/>
                    <a:pt x="1107381" y="2191994"/>
                  </a:cubicBezTo>
                  <a:cubicBezTo>
                    <a:pt x="1105162" y="2189786"/>
                    <a:pt x="1100724" y="2187577"/>
                    <a:pt x="1098505" y="2185368"/>
                  </a:cubicBezTo>
                  <a:cubicBezTo>
                    <a:pt x="1098505" y="2185368"/>
                    <a:pt x="1098505" y="2185368"/>
                    <a:pt x="1100724" y="2187577"/>
                  </a:cubicBezTo>
                  <a:cubicBezTo>
                    <a:pt x="1094066" y="2183160"/>
                    <a:pt x="1082970" y="2178742"/>
                    <a:pt x="1080751" y="2176533"/>
                  </a:cubicBezTo>
                  <a:close/>
                  <a:moveTo>
                    <a:pt x="2645388" y="2172180"/>
                  </a:moveTo>
                  <a:lnTo>
                    <a:pt x="2645388" y="2172347"/>
                  </a:lnTo>
                  <a:lnTo>
                    <a:pt x="2645454" y="2172213"/>
                  </a:lnTo>
                  <a:close/>
                  <a:moveTo>
                    <a:pt x="503563" y="2171540"/>
                  </a:moveTo>
                  <a:lnTo>
                    <a:pt x="509662" y="2171736"/>
                  </a:lnTo>
                  <a:lnTo>
                    <a:pt x="514855" y="2172116"/>
                  </a:lnTo>
                  <a:close/>
                  <a:moveTo>
                    <a:pt x="2687320" y="2169775"/>
                  </a:moveTo>
                  <a:lnTo>
                    <a:pt x="2687103" y="2170318"/>
                  </a:lnTo>
                  <a:lnTo>
                    <a:pt x="2687157" y="2170101"/>
                  </a:lnTo>
                  <a:close/>
                  <a:moveTo>
                    <a:pt x="399456" y="2165490"/>
                  </a:moveTo>
                  <a:cubicBezTo>
                    <a:pt x="399456" y="2165490"/>
                    <a:pt x="399456" y="2165490"/>
                    <a:pt x="402230" y="2165766"/>
                  </a:cubicBezTo>
                  <a:lnTo>
                    <a:pt x="414642" y="2167001"/>
                  </a:lnTo>
                  <a:lnTo>
                    <a:pt x="414642" y="2167001"/>
                  </a:lnTo>
                  <a:close/>
                  <a:moveTo>
                    <a:pt x="351934" y="2163801"/>
                  </a:moveTo>
                  <a:lnTo>
                    <a:pt x="399456" y="2165490"/>
                  </a:lnTo>
                  <a:lnTo>
                    <a:pt x="360558" y="2164241"/>
                  </a:lnTo>
                  <a:close/>
                  <a:moveTo>
                    <a:pt x="244852" y="2159191"/>
                  </a:moveTo>
                  <a:lnTo>
                    <a:pt x="261866" y="2161072"/>
                  </a:lnTo>
                  <a:lnTo>
                    <a:pt x="360558" y="2164241"/>
                  </a:lnTo>
                  <a:lnTo>
                    <a:pt x="414642" y="2167001"/>
                  </a:lnTo>
                  <a:lnTo>
                    <a:pt x="418874" y="2167423"/>
                  </a:lnTo>
                  <a:cubicBezTo>
                    <a:pt x="421648" y="2167699"/>
                    <a:pt x="421648" y="2167699"/>
                    <a:pt x="421648" y="2167699"/>
                  </a:cubicBezTo>
                  <a:lnTo>
                    <a:pt x="414642" y="2167001"/>
                  </a:lnTo>
                  <a:lnTo>
                    <a:pt x="503563" y="2171540"/>
                  </a:lnTo>
                  <a:lnTo>
                    <a:pt x="452717" y="2169907"/>
                  </a:lnTo>
                  <a:cubicBezTo>
                    <a:pt x="423867" y="2169907"/>
                    <a:pt x="252989" y="2158864"/>
                    <a:pt x="237454" y="2161072"/>
                  </a:cubicBezTo>
                  <a:cubicBezTo>
                    <a:pt x="237454" y="2161072"/>
                    <a:pt x="237454" y="2161072"/>
                    <a:pt x="235235" y="2161072"/>
                  </a:cubicBezTo>
                  <a:lnTo>
                    <a:pt x="240118" y="2159453"/>
                  </a:lnTo>
                  <a:close/>
                  <a:moveTo>
                    <a:pt x="255779" y="2159053"/>
                  </a:moveTo>
                  <a:lnTo>
                    <a:pt x="267871" y="2159510"/>
                  </a:lnTo>
                  <a:lnTo>
                    <a:pt x="351934" y="2163801"/>
                  </a:lnTo>
                  <a:lnTo>
                    <a:pt x="337318" y="2163281"/>
                  </a:lnTo>
                  <a:cubicBezTo>
                    <a:pt x="324003" y="2163281"/>
                    <a:pt x="308469" y="2161072"/>
                    <a:pt x="295154" y="2161072"/>
                  </a:cubicBezTo>
                  <a:cubicBezTo>
                    <a:pt x="284058" y="2161072"/>
                    <a:pt x="272962" y="2161072"/>
                    <a:pt x="261866" y="2161072"/>
                  </a:cubicBezTo>
                  <a:close/>
                  <a:moveTo>
                    <a:pt x="253318" y="2158960"/>
                  </a:moveTo>
                  <a:lnTo>
                    <a:pt x="255510" y="2158964"/>
                  </a:lnTo>
                  <a:lnTo>
                    <a:pt x="255779" y="2159053"/>
                  </a:lnTo>
                  <a:close/>
                  <a:moveTo>
                    <a:pt x="242589" y="2158941"/>
                  </a:moveTo>
                  <a:lnTo>
                    <a:pt x="249163" y="2158953"/>
                  </a:lnTo>
                  <a:lnTo>
                    <a:pt x="244852" y="2159191"/>
                  </a:lnTo>
                  <a:lnTo>
                    <a:pt x="244389" y="2159140"/>
                  </a:lnTo>
                  <a:close/>
                  <a:moveTo>
                    <a:pt x="225914" y="2158911"/>
                  </a:moveTo>
                  <a:lnTo>
                    <a:pt x="241666" y="2158939"/>
                  </a:lnTo>
                  <a:lnTo>
                    <a:pt x="240118" y="2159453"/>
                  </a:lnTo>
                  <a:lnTo>
                    <a:pt x="210824" y="2161072"/>
                  </a:lnTo>
                  <a:cubicBezTo>
                    <a:pt x="193070" y="2161072"/>
                    <a:pt x="168659" y="2167699"/>
                    <a:pt x="144248" y="2174325"/>
                  </a:cubicBezTo>
                  <a:cubicBezTo>
                    <a:pt x="164221" y="2167699"/>
                    <a:pt x="179755" y="2163281"/>
                    <a:pt x="195289" y="2161072"/>
                  </a:cubicBezTo>
                  <a:close/>
                  <a:moveTo>
                    <a:pt x="255208" y="2158864"/>
                  </a:moveTo>
                  <a:lnTo>
                    <a:pt x="257233" y="2158967"/>
                  </a:lnTo>
                  <a:lnTo>
                    <a:pt x="255510" y="2158964"/>
                  </a:lnTo>
                  <a:close/>
                  <a:moveTo>
                    <a:pt x="250770" y="2158864"/>
                  </a:moveTo>
                  <a:lnTo>
                    <a:pt x="253318" y="2158960"/>
                  </a:lnTo>
                  <a:lnTo>
                    <a:pt x="249163" y="2158953"/>
                  </a:lnTo>
                  <a:close/>
                  <a:moveTo>
                    <a:pt x="241893" y="2158864"/>
                  </a:moveTo>
                  <a:lnTo>
                    <a:pt x="242589" y="2158941"/>
                  </a:lnTo>
                  <a:lnTo>
                    <a:pt x="241666" y="2158939"/>
                  </a:lnTo>
                  <a:close/>
                  <a:moveTo>
                    <a:pt x="199728" y="2158864"/>
                  </a:moveTo>
                  <a:lnTo>
                    <a:pt x="216307" y="2158894"/>
                  </a:lnTo>
                  <a:lnTo>
                    <a:pt x="195289" y="2161072"/>
                  </a:lnTo>
                  <a:cubicBezTo>
                    <a:pt x="158673" y="2167699"/>
                    <a:pt x="84607" y="2194203"/>
                    <a:pt x="36755" y="2200519"/>
                  </a:cubicBezTo>
                  <a:lnTo>
                    <a:pt x="27240" y="2200027"/>
                  </a:lnTo>
                  <a:lnTo>
                    <a:pt x="40882" y="2199242"/>
                  </a:lnTo>
                  <a:cubicBezTo>
                    <a:pt x="75730" y="2193237"/>
                    <a:pt x="131488" y="2175429"/>
                    <a:pt x="199728" y="2158864"/>
                  </a:cubicBezTo>
                  <a:close/>
                  <a:moveTo>
                    <a:pt x="234403" y="2158312"/>
                  </a:moveTo>
                  <a:cubicBezTo>
                    <a:pt x="243003" y="2158312"/>
                    <a:pt x="246331" y="2158864"/>
                    <a:pt x="241893" y="2158864"/>
                  </a:cubicBezTo>
                  <a:lnTo>
                    <a:pt x="230890" y="2158560"/>
                  </a:lnTo>
                  <a:close/>
                  <a:moveTo>
                    <a:pt x="221920" y="2158312"/>
                  </a:moveTo>
                  <a:lnTo>
                    <a:pt x="230890" y="2158560"/>
                  </a:lnTo>
                  <a:lnTo>
                    <a:pt x="225914" y="2158911"/>
                  </a:lnTo>
                  <a:lnTo>
                    <a:pt x="216307" y="2158894"/>
                  </a:lnTo>
                  <a:close/>
                  <a:moveTo>
                    <a:pt x="530585" y="2157150"/>
                  </a:moveTo>
                  <a:lnTo>
                    <a:pt x="533872" y="2157377"/>
                  </a:lnTo>
                  <a:lnTo>
                    <a:pt x="545825" y="2158665"/>
                  </a:lnTo>
                  <a:close/>
                  <a:moveTo>
                    <a:pt x="437098" y="2147537"/>
                  </a:moveTo>
                  <a:cubicBezTo>
                    <a:pt x="437098" y="2147537"/>
                    <a:pt x="437098" y="2147537"/>
                    <a:pt x="459287" y="2149762"/>
                  </a:cubicBezTo>
                  <a:cubicBezTo>
                    <a:pt x="459287" y="2149762"/>
                    <a:pt x="459287" y="2149762"/>
                    <a:pt x="437098" y="2147537"/>
                  </a:cubicBezTo>
                  <a:close/>
                  <a:moveTo>
                    <a:pt x="2634155" y="2143354"/>
                  </a:moveTo>
                  <a:lnTo>
                    <a:pt x="2636213" y="2143354"/>
                  </a:lnTo>
                  <a:cubicBezTo>
                    <a:pt x="2632893" y="2147523"/>
                    <a:pt x="2629262" y="2153567"/>
                    <a:pt x="2625903" y="2159611"/>
                  </a:cubicBezTo>
                  <a:lnTo>
                    <a:pt x="2623538" y="2164043"/>
                  </a:lnTo>
                  <a:lnTo>
                    <a:pt x="2618507" y="2172255"/>
                  </a:lnTo>
                  <a:lnTo>
                    <a:pt x="2615824" y="2178222"/>
                  </a:lnTo>
                  <a:lnTo>
                    <a:pt x="2615512" y="2178746"/>
                  </a:lnTo>
                  <a:lnTo>
                    <a:pt x="2613626" y="2180235"/>
                  </a:lnTo>
                  <a:lnTo>
                    <a:pt x="2612974" y="2178924"/>
                  </a:lnTo>
                  <a:lnTo>
                    <a:pt x="2614080" y="2176701"/>
                  </a:lnTo>
                  <a:cubicBezTo>
                    <a:pt x="2614080" y="2171699"/>
                    <a:pt x="2625285" y="2154192"/>
                    <a:pt x="2632754" y="2144813"/>
                  </a:cubicBezTo>
                  <a:lnTo>
                    <a:pt x="2633796" y="2143728"/>
                  </a:lnTo>
                  <a:lnTo>
                    <a:pt x="2631049" y="2148788"/>
                  </a:lnTo>
                  <a:lnTo>
                    <a:pt x="2630956" y="2148912"/>
                  </a:lnTo>
                  <a:cubicBezTo>
                    <a:pt x="2630126" y="2150023"/>
                    <a:pt x="2628466" y="2152246"/>
                    <a:pt x="2625146" y="2156693"/>
                  </a:cubicBezTo>
                  <a:cubicBezTo>
                    <a:pt x="2622933" y="2158916"/>
                    <a:pt x="2622933" y="2163362"/>
                    <a:pt x="2620720" y="2167809"/>
                  </a:cubicBezTo>
                  <a:lnTo>
                    <a:pt x="2631049" y="2148788"/>
                  </a:lnTo>
                  <a:lnTo>
                    <a:pt x="2631786" y="2147800"/>
                  </a:lnTo>
                  <a:lnTo>
                    <a:pt x="2633831" y="2143691"/>
                  </a:lnTo>
                  <a:close/>
                  <a:moveTo>
                    <a:pt x="2633999" y="2143354"/>
                  </a:moveTo>
                  <a:lnTo>
                    <a:pt x="2633831" y="2143691"/>
                  </a:lnTo>
                  <a:lnTo>
                    <a:pt x="2633796" y="2143728"/>
                  </a:lnTo>
                  <a:close/>
                  <a:moveTo>
                    <a:pt x="2634301" y="2143203"/>
                  </a:moveTo>
                  <a:lnTo>
                    <a:pt x="2634155" y="2143354"/>
                  </a:lnTo>
                  <a:lnTo>
                    <a:pt x="2633999" y="2143354"/>
                  </a:lnTo>
                  <a:close/>
                  <a:moveTo>
                    <a:pt x="371338" y="2141322"/>
                  </a:moveTo>
                  <a:lnTo>
                    <a:pt x="430023" y="2146815"/>
                  </a:lnTo>
                  <a:lnTo>
                    <a:pt x="435052" y="2147328"/>
                  </a:lnTo>
                  <a:cubicBezTo>
                    <a:pt x="437098" y="2147537"/>
                    <a:pt x="437098" y="2147537"/>
                    <a:pt x="437098" y="2147537"/>
                  </a:cubicBezTo>
                  <a:lnTo>
                    <a:pt x="424306" y="2146586"/>
                  </a:lnTo>
                  <a:close/>
                  <a:moveTo>
                    <a:pt x="2756620" y="2139104"/>
                  </a:moveTo>
                  <a:cubicBezTo>
                    <a:pt x="2749954" y="2139104"/>
                    <a:pt x="2741066" y="2139104"/>
                    <a:pt x="2736622" y="2141313"/>
                  </a:cubicBezTo>
                  <a:cubicBezTo>
                    <a:pt x="2732177" y="2141313"/>
                    <a:pt x="2729955" y="2141313"/>
                    <a:pt x="2725511" y="2143523"/>
                  </a:cubicBezTo>
                  <a:cubicBezTo>
                    <a:pt x="2727733" y="2143523"/>
                    <a:pt x="2714401" y="2145732"/>
                    <a:pt x="2709957" y="2145732"/>
                  </a:cubicBezTo>
                  <a:cubicBezTo>
                    <a:pt x="2709957" y="2147941"/>
                    <a:pt x="2709957" y="2147941"/>
                    <a:pt x="2707735" y="2147941"/>
                  </a:cubicBezTo>
                  <a:cubicBezTo>
                    <a:pt x="2707735" y="2147941"/>
                    <a:pt x="2705513" y="2147941"/>
                    <a:pt x="2705513" y="2147941"/>
                  </a:cubicBezTo>
                  <a:cubicBezTo>
                    <a:pt x="2703290" y="2150151"/>
                    <a:pt x="2701068" y="2150151"/>
                    <a:pt x="2698846" y="2150151"/>
                  </a:cubicBezTo>
                  <a:lnTo>
                    <a:pt x="2690920" y="2151727"/>
                  </a:lnTo>
                  <a:lnTo>
                    <a:pt x="2690563" y="2156411"/>
                  </a:lnTo>
                  <a:lnTo>
                    <a:pt x="2687157" y="2170101"/>
                  </a:lnTo>
                  <a:lnTo>
                    <a:pt x="2684419" y="2175583"/>
                  </a:lnTo>
                  <a:lnTo>
                    <a:pt x="2689528" y="2157896"/>
                  </a:lnTo>
                  <a:lnTo>
                    <a:pt x="2689528" y="2152004"/>
                  </a:lnTo>
                  <a:lnTo>
                    <a:pt x="2682905" y="2153321"/>
                  </a:lnTo>
                  <a:lnTo>
                    <a:pt x="2682905" y="2156515"/>
                  </a:lnTo>
                  <a:cubicBezTo>
                    <a:pt x="2680697" y="2163145"/>
                    <a:pt x="2680697" y="2167565"/>
                    <a:pt x="2678490" y="2171985"/>
                  </a:cubicBezTo>
                  <a:lnTo>
                    <a:pt x="2672143" y="2179246"/>
                  </a:lnTo>
                  <a:lnTo>
                    <a:pt x="2681277" y="2181875"/>
                  </a:lnTo>
                  <a:lnTo>
                    <a:pt x="2684419" y="2175583"/>
                  </a:lnTo>
                  <a:lnTo>
                    <a:pt x="2682905" y="2180825"/>
                  </a:lnTo>
                  <a:lnTo>
                    <a:pt x="2682242" y="2182153"/>
                  </a:lnTo>
                  <a:lnTo>
                    <a:pt x="2682370" y="2182190"/>
                  </a:lnTo>
                  <a:lnTo>
                    <a:pt x="2682905" y="2180825"/>
                  </a:lnTo>
                  <a:lnTo>
                    <a:pt x="2687103" y="2170318"/>
                  </a:lnTo>
                  <a:lnTo>
                    <a:pt x="2684031" y="2182668"/>
                  </a:lnTo>
                  <a:lnTo>
                    <a:pt x="2690941" y="2184656"/>
                  </a:lnTo>
                  <a:lnTo>
                    <a:pt x="2683900" y="2182940"/>
                  </a:lnTo>
                  <a:lnTo>
                    <a:pt x="2683312" y="2183924"/>
                  </a:lnTo>
                  <a:lnTo>
                    <a:pt x="2693355" y="2185351"/>
                  </a:lnTo>
                  <a:lnTo>
                    <a:pt x="2695791" y="2186052"/>
                  </a:lnTo>
                  <a:lnTo>
                    <a:pt x="2695791" y="2186052"/>
                  </a:lnTo>
                  <a:cubicBezTo>
                    <a:pt x="2720512" y="2192128"/>
                    <a:pt x="2751065" y="2196546"/>
                    <a:pt x="2781063" y="2189918"/>
                  </a:cubicBezTo>
                  <a:cubicBezTo>
                    <a:pt x="2809950" y="2185500"/>
                    <a:pt x="2803284" y="2143523"/>
                    <a:pt x="2772175" y="2141313"/>
                  </a:cubicBezTo>
                  <a:cubicBezTo>
                    <a:pt x="2772175" y="2141313"/>
                    <a:pt x="2772175" y="2141313"/>
                    <a:pt x="2767731" y="2139104"/>
                  </a:cubicBezTo>
                  <a:cubicBezTo>
                    <a:pt x="2765509" y="2139104"/>
                    <a:pt x="2761065" y="2139104"/>
                    <a:pt x="2756620" y="2139104"/>
                  </a:cubicBezTo>
                  <a:close/>
                  <a:moveTo>
                    <a:pt x="2638426" y="2138908"/>
                  </a:moveTo>
                  <a:cubicBezTo>
                    <a:pt x="2638426" y="2138908"/>
                    <a:pt x="2638426" y="2138908"/>
                    <a:pt x="2638426" y="2141131"/>
                  </a:cubicBezTo>
                  <a:lnTo>
                    <a:pt x="2634301" y="2143203"/>
                  </a:lnTo>
                  <a:close/>
                  <a:moveTo>
                    <a:pt x="321259" y="2136344"/>
                  </a:moveTo>
                  <a:lnTo>
                    <a:pt x="371338" y="2141322"/>
                  </a:lnTo>
                  <a:lnTo>
                    <a:pt x="327091" y="2137180"/>
                  </a:lnTo>
                  <a:close/>
                  <a:moveTo>
                    <a:pt x="2645066" y="2134461"/>
                  </a:moveTo>
                  <a:lnTo>
                    <a:pt x="2643503" y="2136292"/>
                  </a:lnTo>
                  <a:lnTo>
                    <a:pt x="2642852" y="2136685"/>
                  </a:lnTo>
                  <a:lnTo>
                    <a:pt x="2638427" y="2141130"/>
                  </a:lnTo>
                  <a:lnTo>
                    <a:pt x="2638426" y="2141131"/>
                  </a:lnTo>
                  <a:cubicBezTo>
                    <a:pt x="2640639" y="2141131"/>
                    <a:pt x="2642852" y="2138908"/>
                    <a:pt x="2645066" y="2134461"/>
                  </a:cubicBezTo>
                  <a:close/>
                  <a:moveTo>
                    <a:pt x="293870" y="2134184"/>
                  </a:moveTo>
                  <a:lnTo>
                    <a:pt x="295087" y="2134184"/>
                  </a:lnTo>
                  <a:lnTo>
                    <a:pt x="327091" y="2137180"/>
                  </a:lnTo>
                  <a:lnTo>
                    <a:pt x="337246" y="2138635"/>
                  </a:lnTo>
                  <a:cubicBezTo>
                    <a:pt x="350560" y="2140860"/>
                    <a:pt x="363873" y="2140860"/>
                    <a:pt x="377187" y="2143086"/>
                  </a:cubicBezTo>
                  <a:lnTo>
                    <a:pt x="424306" y="2146586"/>
                  </a:lnTo>
                  <a:lnTo>
                    <a:pt x="530585" y="2157150"/>
                  </a:lnTo>
                  <a:lnTo>
                    <a:pt x="488133" y="2154213"/>
                  </a:lnTo>
                  <a:cubicBezTo>
                    <a:pt x="462893" y="2154213"/>
                    <a:pt x="335721" y="2140582"/>
                    <a:pt x="293917" y="2134192"/>
                  </a:cubicBezTo>
                  <a:close/>
                  <a:moveTo>
                    <a:pt x="284799" y="2132970"/>
                  </a:moveTo>
                  <a:lnTo>
                    <a:pt x="290372" y="2133627"/>
                  </a:lnTo>
                  <a:lnTo>
                    <a:pt x="291693" y="2133783"/>
                  </a:lnTo>
                  <a:lnTo>
                    <a:pt x="293870" y="2134184"/>
                  </a:lnTo>
                  <a:lnTo>
                    <a:pt x="290649" y="2134184"/>
                  </a:lnTo>
                  <a:cubicBezTo>
                    <a:pt x="288430" y="2134184"/>
                    <a:pt x="288430" y="2134184"/>
                    <a:pt x="288430" y="2134184"/>
                  </a:cubicBezTo>
                  <a:close/>
                  <a:moveTo>
                    <a:pt x="2488528" y="2124811"/>
                  </a:moveTo>
                  <a:cubicBezTo>
                    <a:pt x="2495764" y="2123980"/>
                    <a:pt x="2503000" y="2124534"/>
                    <a:pt x="2509680" y="2125640"/>
                  </a:cubicBezTo>
                  <a:cubicBezTo>
                    <a:pt x="2509680" y="2125640"/>
                    <a:pt x="2509680" y="2125640"/>
                    <a:pt x="2514133" y="2127854"/>
                  </a:cubicBezTo>
                  <a:cubicBezTo>
                    <a:pt x="2514133" y="2127854"/>
                    <a:pt x="2514133" y="2127854"/>
                    <a:pt x="2527492" y="2130067"/>
                  </a:cubicBezTo>
                  <a:cubicBezTo>
                    <a:pt x="2534172" y="2132280"/>
                    <a:pt x="2540851" y="2134493"/>
                    <a:pt x="2547531" y="2136707"/>
                  </a:cubicBezTo>
                  <a:cubicBezTo>
                    <a:pt x="2551984" y="2136707"/>
                    <a:pt x="2551984" y="2136707"/>
                    <a:pt x="2556437" y="2138920"/>
                  </a:cubicBezTo>
                  <a:cubicBezTo>
                    <a:pt x="2556437" y="2136707"/>
                    <a:pt x="2567569" y="2143346"/>
                    <a:pt x="2572022" y="2145560"/>
                  </a:cubicBezTo>
                  <a:cubicBezTo>
                    <a:pt x="2572022" y="2145560"/>
                    <a:pt x="2574249" y="2145560"/>
                    <a:pt x="2574249" y="2145560"/>
                  </a:cubicBezTo>
                  <a:cubicBezTo>
                    <a:pt x="2574249" y="2145560"/>
                    <a:pt x="2576476" y="2145560"/>
                    <a:pt x="2576476" y="2147773"/>
                  </a:cubicBezTo>
                  <a:cubicBezTo>
                    <a:pt x="2578702" y="2147773"/>
                    <a:pt x="2580929" y="2147773"/>
                    <a:pt x="2583155" y="2149986"/>
                  </a:cubicBezTo>
                  <a:cubicBezTo>
                    <a:pt x="2589835" y="2152199"/>
                    <a:pt x="2596514" y="2158839"/>
                    <a:pt x="2603194" y="2163265"/>
                  </a:cubicBezTo>
                  <a:cubicBezTo>
                    <a:pt x="2603194" y="2163265"/>
                    <a:pt x="2600967" y="2163265"/>
                    <a:pt x="2600967" y="2163265"/>
                  </a:cubicBezTo>
                  <a:cubicBezTo>
                    <a:pt x="2600967" y="2163265"/>
                    <a:pt x="2603194" y="2163265"/>
                    <a:pt x="2603194" y="2165479"/>
                  </a:cubicBezTo>
                  <a:cubicBezTo>
                    <a:pt x="2600967" y="2163265"/>
                    <a:pt x="2600967" y="2165479"/>
                    <a:pt x="2603194" y="2167692"/>
                  </a:cubicBezTo>
                  <a:cubicBezTo>
                    <a:pt x="2603194" y="2167692"/>
                    <a:pt x="2600967" y="2165479"/>
                    <a:pt x="2600967" y="2167692"/>
                  </a:cubicBezTo>
                  <a:cubicBezTo>
                    <a:pt x="2603194" y="2167692"/>
                    <a:pt x="2605420" y="2174332"/>
                    <a:pt x="2605420" y="2174332"/>
                  </a:cubicBezTo>
                  <a:cubicBezTo>
                    <a:pt x="2605420" y="2174332"/>
                    <a:pt x="2603194" y="2172118"/>
                    <a:pt x="2600967" y="2174332"/>
                  </a:cubicBezTo>
                  <a:cubicBezTo>
                    <a:pt x="2600967" y="2174332"/>
                    <a:pt x="2600967" y="2174332"/>
                    <a:pt x="2598741" y="2174332"/>
                  </a:cubicBezTo>
                  <a:cubicBezTo>
                    <a:pt x="2598741" y="2174332"/>
                    <a:pt x="2598741" y="2174332"/>
                    <a:pt x="2598741" y="2172118"/>
                  </a:cubicBezTo>
                  <a:cubicBezTo>
                    <a:pt x="2598741" y="2172118"/>
                    <a:pt x="2598741" y="2172118"/>
                    <a:pt x="2596514" y="2172118"/>
                  </a:cubicBezTo>
                  <a:cubicBezTo>
                    <a:pt x="2596514" y="2172118"/>
                    <a:pt x="2596514" y="2172118"/>
                    <a:pt x="2589835" y="2167692"/>
                  </a:cubicBezTo>
                  <a:cubicBezTo>
                    <a:pt x="2589835" y="2167692"/>
                    <a:pt x="2589835" y="2167692"/>
                    <a:pt x="2583155" y="2163265"/>
                  </a:cubicBezTo>
                  <a:cubicBezTo>
                    <a:pt x="2583155" y="2163265"/>
                    <a:pt x="2583155" y="2161052"/>
                    <a:pt x="2583155" y="2161052"/>
                  </a:cubicBezTo>
                  <a:cubicBezTo>
                    <a:pt x="2583155" y="2161052"/>
                    <a:pt x="2583155" y="2161052"/>
                    <a:pt x="2580929" y="2161052"/>
                  </a:cubicBezTo>
                  <a:cubicBezTo>
                    <a:pt x="2580929" y="2158839"/>
                    <a:pt x="2576476" y="2158839"/>
                    <a:pt x="2576476" y="2156626"/>
                  </a:cubicBezTo>
                  <a:cubicBezTo>
                    <a:pt x="2576476" y="2156626"/>
                    <a:pt x="2574249" y="2156626"/>
                    <a:pt x="2572022" y="2154412"/>
                  </a:cubicBezTo>
                  <a:cubicBezTo>
                    <a:pt x="2565343" y="2149986"/>
                    <a:pt x="2563116" y="2147773"/>
                    <a:pt x="2556437" y="2145560"/>
                  </a:cubicBezTo>
                  <a:cubicBezTo>
                    <a:pt x="2547531" y="2141133"/>
                    <a:pt x="2538625" y="2136707"/>
                    <a:pt x="2531945" y="2136707"/>
                  </a:cubicBezTo>
                  <a:cubicBezTo>
                    <a:pt x="2525265" y="2132280"/>
                    <a:pt x="2518586" y="2132280"/>
                    <a:pt x="2509680" y="2130067"/>
                  </a:cubicBezTo>
                  <a:cubicBezTo>
                    <a:pt x="2509680" y="2130067"/>
                    <a:pt x="2500774" y="2130067"/>
                    <a:pt x="2498547" y="2130067"/>
                  </a:cubicBezTo>
                  <a:cubicBezTo>
                    <a:pt x="2491868" y="2132280"/>
                    <a:pt x="2489641" y="2130067"/>
                    <a:pt x="2482962" y="2132280"/>
                  </a:cubicBezTo>
                  <a:cubicBezTo>
                    <a:pt x="2478509" y="2134493"/>
                    <a:pt x="2478509" y="2134493"/>
                    <a:pt x="2474056" y="2136707"/>
                  </a:cubicBezTo>
                  <a:cubicBezTo>
                    <a:pt x="2471829" y="2136707"/>
                    <a:pt x="2471829" y="2138920"/>
                    <a:pt x="2471829" y="2138920"/>
                  </a:cubicBezTo>
                  <a:cubicBezTo>
                    <a:pt x="2469603" y="2143346"/>
                    <a:pt x="2467376" y="2141133"/>
                    <a:pt x="2469603" y="2143346"/>
                  </a:cubicBezTo>
                  <a:cubicBezTo>
                    <a:pt x="2469603" y="2145560"/>
                    <a:pt x="2465150" y="2149986"/>
                    <a:pt x="2465150" y="2152199"/>
                  </a:cubicBezTo>
                  <a:cubicBezTo>
                    <a:pt x="2467376" y="2154412"/>
                    <a:pt x="2465150" y="2158839"/>
                    <a:pt x="2467376" y="2163265"/>
                  </a:cubicBezTo>
                  <a:cubicBezTo>
                    <a:pt x="2467376" y="2163265"/>
                    <a:pt x="2467376" y="2165479"/>
                    <a:pt x="2467376" y="2165479"/>
                  </a:cubicBezTo>
                  <a:cubicBezTo>
                    <a:pt x="2469603" y="2165479"/>
                    <a:pt x="2469603" y="2167692"/>
                    <a:pt x="2469603" y="2169905"/>
                  </a:cubicBezTo>
                  <a:cubicBezTo>
                    <a:pt x="2474056" y="2174332"/>
                    <a:pt x="2478509" y="2176545"/>
                    <a:pt x="2482962" y="2178758"/>
                  </a:cubicBezTo>
                  <a:cubicBezTo>
                    <a:pt x="2489641" y="2185398"/>
                    <a:pt x="2534172" y="2189824"/>
                    <a:pt x="2538625" y="2189824"/>
                  </a:cubicBezTo>
                  <a:lnTo>
                    <a:pt x="2547531" y="2189824"/>
                  </a:lnTo>
                  <a:cubicBezTo>
                    <a:pt x="2551984" y="2189824"/>
                    <a:pt x="2558663" y="2189824"/>
                    <a:pt x="2565343" y="2189824"/>
                  </a:cubicBezTo>
                  <a:cubicBezTo>
                    <a:pt x="2560890" y="2189824"/>
                    <a:pt x="2554210" y="2192037"/>
                    <a:pt x="2551984" y="2192037"/>
                  </a:cubicBezTo>
                  <a:cubicBezTo>
                    <a:pt x="2565343" y="2192037"/>
                    <a:pt x="2596514" y="2185398"/>
                    <a:pt x="2605420" y="2185398"/>
                  </a:cubicBezTo>
                  <a:lnTo>
                    <a:pt x="2603194" y="2187611"/>
                  </a:lnTo>
                  <a:cubicBezTo>
                    <a:pt x="2593175" y="2185951"/>
                    <a:pt x="2550592" y="2199230"/>
                    <a:pt x="2508323" y="2191035"/>
                  </a:cubicBezTo>
                  <a:lnTo>
                    <a:pt x="2500031" y="2187652"/>
                  </a:lnTo>
                  <a:lnTo>
                    <a:pt x="2517801" y="2188783"/>
                  </a:lnTo>
                  <a:lnTo>
                    <a:pt x="2521647" y="2189548"/>
                  </a:lnTo>
                  <a:cubicBezTo>
                    <a:pt x="2523039" y="2189824"/>
                    <a:pt x="2523039" y="2189824"/>
                    <a:pt x="2523039" y="2189824"/>
                  </a:cubicBezTo>
                  <a:cubicBezTo>
                    <a:pt x="2531945" y="2189824"/>
                    <a:pt x="2531945" y="2189824"/>
                    <a:pt x="2531945" y="2189824"/>
                  </a:cubicBezTo>
                  <a:lnTo>
                    <a:pt x="2529608" y="2189534"/>
                  </a:lnTo>
                  <a:lnTo>
                    <a:pt x="2534172" y="2189824"/>
                  </a:lnTo>
                  <a:lnTo>
                    <a:pt x="2536398" y="2189824"/>
                  </a:lnTo>
                  <a:lnTo>
                    <a:pt x="2517694" y="2188054"/>
                  </a:lnTo>
                  <a:lnTo>
                    <a:pt x="2496321" y="2185398"/>
                  </a:lnTo>
                  <a:lnTo>
                    <a:pt x="2509684" y="2187295"/>
                  </a:lnTo>
                  <a:lnTo>
                    <a:pt x="2496349" y="2186033"/>
                  </a:lnTo>
                  <a:lnTo>
                    <a:pt x="2493035" y="2184309"/>
                  </a:lnTo>
                  <a:lnTo>
                    <a:pt x="2469603" y="2172118"/>
                  </a:lnTo>
                  <a:lnTo>
                    <a:pt x="2481855" y="2180238"/>
                  </a:lnTo>
                  <a:lnTo>
                    <a:pt x="2467376" y="2174332"/>
                  </a:lnTo>
                  <a:cubicBezTo>
                    <a:pt x="2456244" y="2161052"/>
                    <a:pt x="2458470" y="2143346"/>
                    <a:pt x="2467376" y="2132280"/>
                  </a:cubicBezTo>
                  <a:cubicBezTo>
                    <a:pt x="2474056" y="2127854"/>
                    <a:pt x="2481292" y="2125640"/>
                    <a:pt x="2488528" y="2124811"/>
                  </a:cubicBezTo>
                  <a:close/>
                  <a:moveTo>
                    <a:pt x="937230" y="2123192"/>
                  </a:moveTo>
                  <a:lnTo>
                    <a:pt x="974647" y="2134062"/>
                  </a:lnTo>
                  <a:cubicBezTo>
                    <a:pt x="990182" y="2138504"/>
                    <a:pt x="992402" y="2138504"/>
                    <a:pt x="1005718" y="2145166"/>
                  </a:cubicBezTo>
                  <a:cubicBezTo>
                    <a:pt x="1005718" y="2142946"/>
                    <a:pt x="1014595" y="2146277"/>
                    <a:pt x="1025692" y="2151274"/>
                  </a:cubicBezTo>
                  <a:lnTo>
                    <a:pt x="1035285" y="2155914"/>
                  </a:lnTo>
                  <a:lnTo>
                    <a:pt x="1049682" y="2158864"/>
                  </a:lnTo>
                  <a:cubicBezTo>
                    <a:pt x="1051901" y="2158864"/>
                    <a:pt x="1051901" y="2158864"/>
                    <a:pt x="1056340" y="2158864"/>
                  </a:cubicBezTo>
                  <a:cubicBezTo>
                    <a:pt x="1058559" y="2161072"/>
                    <a:pt x="1065217" y="2163281"/>
                    <a:pt x="1069655" y="2163281"/>
                  </a:cubicBezTo>
                  <a:cubicBezTo>
                    <a:pt x="1076313" y="2165490"/>
                    <a:pt x="1085189" y="2167699"/>
                    <a:pt x="1089628" y="2169907"/>
                  </a:cubicBezTo>
                  <a:cubicBezTo>
                    <a:pt x="1116258" y="2180951"/>
                    <a:pt x="1142889" y="2200829"/>
                    <a:pt x="1160642" y="2220708"/>
                  </a:cubicBezTo>
                  <a:cubicBezTo>
                    <a:pt x="1160642" y="2220708"/>
                    <a:pt x="1160642" y="2220708"/>
                    <a:pt x="1158423" y="2220708"/>
                  </a:cubicBezTo>
                  <a:cubicBezTo>
                    <a:pt x="1158423" y="2220708"/>
                    <a:pt x="1160642" y="2222916"/>
                    <a:pt x="1162861" y="2225125"/>
                  </a:cubicBezTo>
                  <a:cubicBezTo>
                    <a:pt x="1158423" y="2220708"/>
                    <a:pt x="1158423" y="2220708"/>
                    <a:pt x="1167300" y="2229542"/>
                  </a:cubicBezTo>
                  <a:cubicBezTo>
                    <a:pt x="1165081" y="2229542"/>
                    <a:pt x="1160642" y="2225125"/>
                    <a:pt x="1162861" y="2227334"/>
                  </a:cubicBezTo>
                  <a:lnTo>
                    <a:pt x="1171166" y="2239488"/>
                  </a:lnTo>
                  <a:lnTo>
                    <a:pt x="1171516" y="2238800"/>
                  </a:lnTo>
                  <a:cubicBezTo>
                    <a:pt x="1171516" y="2238800"/>
                    <a:pt x="1171516" y="2238800"/>
                    <a:pt x="1173783" y="2234351"/>
                  </a:cubicBezTo>
                  <a:cubicBezTo>
                    <a:pt x="1173783" y="2234351"/>
                    <a:pt x="1173783" y="2232126"/>
                    <a:pt x="1173783" y="2232126"/>
                  </a:cubicBezTo>
                  <a:cubicBezTo>
                    <a:pt x="1173783" y="2232126"/>
                    <a:pt x="1176051" y="2229901"/>
                    <a:pt x="1176051" y="2227676"/>
                  </a:cubicBezTo>
                  <a:lnTo>
                    <a:pt x="1176051" y="2226627"/>
                  </a:lnTo>
                  <a:lnTo>
                    <a:pt x="1175901" y="2226410"/>
                  </a:lnTo>
                  <a:cubicBezTo>
                    <a:pt x="1174515" y="2223904"/>
                    <a:pt x="1172851" y="2221118"/>
                    <a:pt x="1171742" y="2221118"/>
                  </a:cubicBezTo>
                  <a:cubicBezTo>
                    <a:pt x="1171742" y="2221118"/>
                    <a:pt x="1171742" y="2221118"/>
                    <a:pt x="1169524" y="2218890"/>
                  </a:cubicBezTo>
                  <a:cubicBezTo>
                    <a:pt x="1169524" y="2216661"/>
                    <a:pt x="1169524" y="2214433"/>
                    <a:pt x="1167305" y="2212205"/>
                  </a:cubicBezTo>
                  <a:cubicBezTo>
                    <a:pt x="1167305" y="2209977"/>
                    <a:pt x="1165087" y="2209977"/>
                    <a:pt x="1165087" y="2209977"/>
                  </a:cubicBezTo>
                  <a:cubicBezTo>
                    <a:pt x="1160651" y="2201064"/>
                    <a:pt x="1156214" y="2192151"/>
                    <a:pt x="1149559" y="2185466"/>
                  </a:cubicBezTo>
                  <a:lnTo>
                    <a:pt x="1127628" y="2165639"/>
                  </a:lnTo>
                  <a:lnTo>
                    <a:pt x="1127288" y="2165412"/>
                  </a:lnTo>
                  <a:lnTo>
                    <a:pt x="1125158" y="2165412"/>
                  </a:lnTo>
                  <a:lnTo>
                    <a:pt x="1125158" y="2163988"/>
                  </a:lnTo>
                  <a:lnTo>
                    <a:pt x="1120325" y="2160756"/>
                  </a:lnTo>
                  <a:lnTo>
                    <a:pt x="1116285" y="2158727"/>
                  </a:lnTo>
                  <a:lnTo>
                    <a:pt x="1117291" y="2158727"/>
                  </a:lnTo>
                  <a:lnTo>
                    <a:pt x="1114855" y="2157099"/>
                  </a:lnTo>
                  <a:lnTo>
                    <a:pt x="1113378" y="2156439"/>
                  </a:lnTo>
                  <a:lnTo>
                    <a:pt x="1111650" y="2156439"/>
                  </a:lnTo>
                  <a:lnTo>
                    <a:pt x="1111650" y="2155668"/>
                  </a:lnTo>
                  <a:lnTo>
                    <a:pt x="1104218" y="2152350"/>
                  </a:lnTo>
                  <a:lnTo>
                    <a:pt x="1102774" y="2151988"/>
                  </a:lnTo>
                  <a:lnTo>
                    <a:pt x="1103407" y="2151988"/>
                  </a:lnTo>
                  <a:lnTo>
                    <a:pt x="1098538" y="2149814"/>
                  </a:lnTo>
                  <a:cubicBezTo>
                    <a:pt x="1096320" y="2147586"/>
                    <a:pt x="1089665" y="2147586"/>
                    <a:pt x="1083010" y="2143129"/>
                  </a:cubicBezTo>
                  <a:lnTo>
                    <a:pt x="1069405" y="2139170"/>
                  </a:lnTo>
                  <a:lnTo>
                    <a:pt x="1067271" y="2138635"/>
                  </a:lnTo>
                  <a:lnTo>
                    <a:pt x="1062746" y="2137232"/>
                  </a:lnTo>
                  <a:lnTo>
                    <a:pt x="1053341" y="2134495"/>
                  </a:lnTo>
                  <a:cubicBezTo>
                    <a:pt x="1043636" y="2131988"/>
                    <a:pt x="1033099" y="2129760"/>
                    <a:pt x="1018680" y="2127531"/>
                  </a:cubicBezTo>
                  <a:cubicBezTo>
                    <a:pt x="1005371" y="2126417"/>
                    <a:pt x="989288" y="2124746"/>
                    <a:pt x="973205" y="2123632"/>
                  </a:cubicBezTo>
                  <a:close/>
                  <a:moveTo>
                    <a:pt x="2680477" y="2118899"/>
                  </a:moveTo>
                  <a:lnTo>
                    <a:pt x="2678264" y="2121123"/>
                  </a:lnTo>
                  <a:cubicBezTo>
                    <a:pt x="2676051" y="2121123"/>
                    <a:pt x="2671071" y="2121678"/>
                    <a:pt x="2664985" y="2123902"/>
                  </a:cubicBezTo>
                  <a:lnTo>
                    <a:pt x="2656178" y="2129554"/>
                  </a:lnTo>
                  <a:lnTo>
                    <a:pt x="2656178" y="2130329"/>
                  </a:lnTo>
                  <a:cubicBezTo>
                    <a:pt x="2658335" y="2130329"/>
                    <a:pt x="2658335" y="2130329"/>
                    <a:pt x="2658335" y="2130329"/>
                  </a:cubicBezTo>
                  <a:cubicBezTo>
                    <a:pt x="2658335" y="2130329"/>
                    <a:pt x="2658335" y="2130329"/>
                    <a:pt x="2660493" y="2132540"/>
                  </a:cubicBezTo>
                  <a:cubicBezTo>
                    <a:pt x="2660493" y="2132540"/>
                    <a:pt x="2660493" y="2132540"/>
                    <a:pt x="2662651" y="2134752"/>
                  </a:cubicBezTo>
                  <a:cubicBezTo>
                    <a:pt x="2662651" y="2134752"/>
                    <a:pt x="2662651" y="2134752"/>
                    <a:pt x="2662651" y="2136963"/>
                  </a:cubicBezTo>
                  <a:cubicBezTo>
                    <a:pt x="2662651" y="2136963"/>
                    <a:pt x="2662651" y="2136963"/>
                    <a:pt x="2660493" y="2136963"/>
                  </a:cubicBezTo>
                  <a:cubicBezTo>
                    <a:pt x="2660493" y="2136963"/>
                    <a:pt x="2660493" y="2136963"/>
                    <a:pt x="2658335" y="2136963"/>
                  </a:cubicBezTo>
                  <a:cubicBezTo>
                    <a:pt x="2658335" y="2136963"/>
                    <a:pt x="2658335" y="2139175"/>
                    <a:pt x="2658335" y="2139175"/>
                  </a:cubicBezTo>
                  <a:cubicBezTo>
                    <a:pt x="2656178" y="2139175"/>
                    <a:pt x="2656178" y="2139175"/>
                    <a:pt x="2654020" y="2141386"/>
                  </a:cubicBezTo>
                  <a:cubicBezTo>
                    <a:pt x="2654020" y="2141386"/>
                    <a:pt x="2651862" y="2143598"/>
                    <a:pt x="2651862" y="2145809"/>
                  </a:cubicBezTo>
                  <a:cubicBezTo>
                    <a:pt x="2651862" y="2145809"/>
                    <a:pt x="2651862" y="2145809"/>
                    <a:pt x="2649704" y="2148021"/>
                  </a:cubicBezTo>
                  <a:cubicBezTo>
                    <a:pt x="2649704" y="2148021"/>
                    <a:pt x="2649704" y="2150232"/>
                    <a:pt x="2649704" y="2150232"/>
                  </a:cubicBezTo>
                  <a:cubicBezTo>
                    <a:pt x="2651862" y="2152444"/>
                    <a:pt x="2649704" y="2152444"/>
                    <a:pt x="2649704" y="2154655"/>
                  </a:cubicBezTo>
                  <a:cubicBezTo>
                    <a:pt x="2649704" y="2154655"/>
                    <a:pt x="2649704" y="2154655"/>
                    <a:pt x="2649704" y="2156867"/>
                  </a:cubicBezTo>
                  <a:cubicBezTo>
                    <a:pt x="2649704" y="2156867"/>
                    <a:pt x="2647546" y="2159078"/>
                    <a:pt x="2647546" y="2159078"/>
                  </a:cubicBezTo>
                  <a:cubicBezTo>
                    <a:pt x="2647546" y="2159078"/>
                    <a:pt x="2647546" y="2161290"/>
                    <a:pt x="2647546" y="2161290"/>
                  </a:cubicBezTo>
                  <a:cubicBezTo>
                    <a:pt x="2647546" y="2161290"/>
                    <a:pt x="2647546" y="2161290"/>
                    <a:pt x="2647546" y="2163501"/>
                  </a:cubicBezTo>
                  <a:cubicBezTo>
                    <a:pt x="2645388" y="2163501"/>
                    <a:pt x="2645388" y="2165713"/>
                    <a:pt x="2645388" y="2167924"/>
                  </a:cubicBezTo>
                  <a:lnTo>
                    <a:pt x="2645388" y="2171512"/>
                  </a:lnTo>
                  <a:lnTo>
                    <a:pt x="2645737" y="2171632"/>
                  </a:lnTo>
                  <a:lnTo>
                    <a:pt x="2646467" y="2170136"/>
                  </a:lnTo>
                  <a:lnTo>
                    <a:pt x="2646198" y="2171790"/>
                  </a:lnTo>
                  <a:lnTo>
                    <a:pt x="2646572" y="2171918"/>
                  </a:lnTo>
                  <a:lnTo>
                    <a:pt x="2647546" y="2167924"/>
                  </a:lnTo>
                  <a:lnTo>
                    <a:pt x="2646467" y="2170136"/>
                  </a:lnTo>
                  <a:lnTo>
                    <a:pt x="2647546" y="2163501"/>
                  </a:lnTo>
                  <a:cubicBezTo>
                    <a:pt x="2647546" y="2163501"/>
                    <a:pt x="2649704" y="2165713"/>
                    <a:pt x="2649704" y="2165713"/>
                  </a:cubicBezTo>
                  <a:cubicBezTo>
                    <a:pt x="2649704" y="2166819"/>
                    <a:pt x="2649164" y="2169583"/>
                    <a:pt x="2648355" y="2172071"/>
                  </a:cubicBezTo>
                  <a:lnTo>
                    <a:pt x="2648118" y="2172447"/>
                  </a:lnTo>
                  <a:lnTo>
                    <a:pt x="2653103" y="2174155"/>
                  </a:lnTo>
                  <a:lnTo>
                    <a:pt x="2647871" y="2172837"/>
                  </a:lnTo>
                  <a:lnTo>
                    <a:pt x="2645388" y="2176770"/>
                  </a:lnTo>
                  <a:lnTo>
                    <a:pt x="2646436" y="2172475"/>
                  </a:lnTo>
                  <a:lnTo>
                    <a:pt x="2646101" y="2172391"/>
                  </a:lnTo>
                  <a:lnTo>
                    <a:pt x="2645388" y="2176770"/>
                  </a:lnTo>
                  <a:cubicBezTo>
                    <a:pt x="2645388" y="2176770"/>
                    <a:pt x="2645388" y="2176770"/>
                    <a:pt x="2645388" y="2178982"/>
                  </a:cubicBezTo>
                  <a:cubicBezTo>
                    <a:pt x="2645388" y="2178982"/>
                    <a:pt x="2645388" y="2178982"/>
                    <a:pt x="2643230" y="2181193"/>
                  </a:cubicBezTo>
                  <a:lnTo>
                    <a:pt x="2643230" y="2190039"/>
                  </a:lnTo>
                  <a:lnTo>
                    <a:pt x="2641072" y="2190039"/>
                  </a:lnTo>
                  <a:cubicBezTo>
                    <a:pt x="2641072" y="2187828"/>
                    <a:pt x="2641612" y="2183958"/>
                    <a:pt x="2642151" y="2178982"/>
                  </a:cubicBezTo>
                  <a:lnTo>
                    <a:pt x="2642649" y="2170818"/>
                  </a:lnTo>
                  <a:lnTo>
                    <a:pt x="2641072" y="2170034"/>
                  </a:lnTo>
                  <a:lnTo>
                    <a:pt x="2642664" y="2170579"/>
                  </a:lnTo>
                  <a:lnTo>
                    <a:pt x="2643230" y="2161290"/>
                  </a:lnTo>
                  <a:cubicBezTo>
                    <a:pt x="2641072" y="2156867"/>
                    <a:pt x="2645388" y="2152444"/>
                    <a:pt x="2647546" y="2145809"/>
                  </a:cubicBezTo>
                  <a:cubicBezTo>
                    <a:pt x="2647546" y="2145809"/>
                    <a:pt x="2647546" y="2145809"/>
                    <a:pt x="2647546" y="2143598"/>
                  </a:cubicBezTo>
                  <a:cubicBezTo>
                    <a:pt x="2647546" y="2143598"/>
                    <a:pt x="2647546" y="2143598"/>
                    <a:pt x="2649704" y="2139175"/>
                  </a:cubicBezTo>
                  <a:cubicBezTo>
                    <a:pt x="2649704" y="2139175"/>
                    <a:pt x="2649704" y="2139175"/>
                    <a:pt x="2649704" y="2136963"/>
                  </a:cubicBezTo>
                  <a:cubicBezTo>
                    <a:pt x="2647546" y="2136963"/>
                    <a:pt x="2649704" y="2134752"/>
                    <a:pt x="2651862" y="2134752"/>
                  </a:cubicBezTo>
                  <a:lnTo>
                    <a:pt x="2650405" y="2133258"/>
                  </a:lnTo>
                  <a:lnTo>
                    <a:pt x="2645066" y="2136685"/>
                  </a:lnTo>
                  <a:cubicBezTo>
                    <a:pt x="2633446" y="2145021"/>
                    <a:pt x="2629296" y="2163362"/>
                    <a:pt x="2620478" y="2174825"/>
                  </a:cubicBezTo>
                  <a:lnTo>
                    <a:pt x="2615631" y="2178652"/>
                  </a:lnTo>
                  <a:lnTo>
                    <a:pt x="2615824" y="2178222"/>
                  </a:lnTo>
                  <a:lnTo>
                    <a:pt x="2617227" y="2175868"/>
                  </a:lnTo>
                  <a:lnTo>
                    <a:pt x="2623538" y="2164043"/>
                  </a:lnTo>
                  <a:lnTo>
                    <a:pt x="2636213" y="2143354"/>
                  </a:lnTo>
                  <a:cubicBezTo>
                    <a:pt x="2636213" y="2143354"/>
                    <a:pt x="2636213" y="2143354"/>
                    <a:pt x="2637043" y="2142521"/>
                  </a:cubicBezTo>
                  <a:lnTo>
                    <a:pt x="2638427" y="2141130"/>
                  </a:lnTo>
                  <a:lnTo>
                    <a:pt x="2640086" y="2140297"/>
                  </a:lnTo>
                  <a:lnTo>
                    <a:pt x="2643503" y="2136292"/>
                  </a:lnTo>
                  <a:lnTo>
                    <a:pt x="2649713" y="2132550"/>
                  </a:lnTo>
                  <a:lnTo>
                    <a:pt x="2649704" y="2132540"/>
                  </a:lnTo>
                  <a:lnTo>
                    <a:pt x="2650485" y="2131739"/>
                  </a:lnTo>
                  <a:lnTo>
                    <a:pt x="2645066" y="2134461"/>
                  </a:lnTo>
                  <a:lnTo>
                    <a:pt x="2651443" y="2130758"/>
                  </a:lnTo>
                  <a:lnTo>
                    <a:pt x="2651862" y="2130329"/>
                  </a:lnTo>
                  <a:cubicBezTo>
                    <a:pt x="2651862" y="2130329"/>
                    <a:pt x="2654020" y="2128117"/>
                    <a:pt x="2654020" y="2128117"/>
                  </a:cubicBezTo>
                  <a:lnTo>
                    <a:pt x="2655990" y="2128117"/>
                  </a:lnTo>
                  <a:lnTo>
                    <a:pt x="2662772" y="2124179"/>
                  </a:lnTo>
                  <a:cubicBezTo>
                    <a:pt x="2669965" y="2121122"/>
                    <a:pt x="2677158" y="2118899"/>
                    <a:pt x="2680477" y="2118899"/>
                  </a:cubicBezTo>
                  <a:close/>
                  <a:moveTo>
                    <a:pt x="2758523" y="2105356"/>
                  </a:moveTo>
                  <a:cubicBezTo>
                    <a:pt x="2754075" y="2107579"/>
                    <a:pt x="2751851" y="2107579"/>
                    <a:pt x="2747403" y="2109802"/>
                  </a:cubicBezTo>
                  <a:cubicBezTo>
                    <a:pt x="2747403" y="2112024"/>
                    <a:pt x="2731836" y="2114247"/>
                    <a:pt x="2725164" y="2116470"/>
                  </a:cubicBezTo>
                  <a:cubicBezTo>
                    <a:pt x="2725164" y="2116470"/>
                    <a:pt x="2725164" y="2116470"/>
                    <a:pt x="2725164" y="2118693"/>
                  </a:cubicBezTo>
                  <a:cubicBezTo>
                    <a:pt x="2722940" y="2118693"/>
                    <a:pt x="2720716" y="2118693"/>
                    <a:pt x="2720716" y="2118693"/>
                  </a:cubicBezTo>
                  <a:cubicBezTo>
                    <a:pt x="2718492" y="2120916"/>
                    <a:pt x="2716268" y="2120916"/>
                    <a:pt x="2714044" y="2123139"/>
                  </a:cubicBezTo>
                  <a:cubicBezTo>
                    <a:pt x="2705149" y="2127584"/>
                    <a:pt x="2694029" y="2129807"/>
                    <a:pt x="2685134" y="2134253"/>
                  </a:cubicBezTo>
                  <a:cubicBezTo>
                    <a:pt x="2685134" y="2134253"/>
                    <a:pt x="2685134" y="2134253"/>
                    <a:pt x="2682910" y="2136476"/>
                  </a:cubicBezTo>
                  <a:cubicBezTo>
                    <a:pt x="2682910" y="2134253"/>
                    <a:pt x="2682910" y="2134253"/>
                    <a:pt x="2682910" y="2134253"/>
                  </a:cubicBezTo>
                  <a:lnTo>
                    <a:pt x="2678382" y="2136516"/>
                  </a:lnTo>
                  <a:lnTo>
                    <a:pt x="2678490" y="2136624"/>
                  </a:lnTo>
                  <a:lnTo>
                    <a:pt x="2680879" y="2141408"/>
                  </a:lnTo>
                  <a:lnTo>
                    <a:pt x="2681070" y="2141313"/>
                  </a:lnTo>
                  <a:lnTo>
                    <a:pt x="2689528" y="2141313"/>
                  </a:lnTo>
                  <a:lnTo>
                    <a:pt x="2689528" y="2136624"/>
                  </a:lnTo>
                  <a:lnTo>
                    <a:pt x="2691735" y="2141044"/>
                  </a:lnTo>
                  <a:lnTo>
                    <a:pt x="2691715" y="2141313"/>
                  </a:lnTo>
                  <a:lnTo>
                    <a:pt x="2692180" y="2141313"/>
                  </a:lnTo>
                  <a:cubicBezTo>
                    <a:pt x="2694402" y="2141313"/>
                    <a:pt x="2698846" y="2139104"/>
                    <a:pt x="2698846" y="2139104"/>
                  </a:cubicBezTo>
                  <a:cubicBezTo>
                    <a:pt x="2701068" y="2139104"/>
                    <a:pt x="2701068" y="2139104"/>
                    <a:pt x="2703290" y="2139104"/>
                  </a:cubicBezTo>
                  <a:cubicBezTo>
                    <a:pt x="2712179" y="2139104"/>
                    <a:pt x="2714401" y="2139104"/>
                    <a:pt x="2723289" y="2136895"/>
                  </a:cubicBezTo>
                  <a:cubicBezTo>
                    <a:pt x="2732177" y="2134685"/>
                    <a:pt x="2743288" y="2134685"/>
                    <a:pt x="2749954" y="2134685"/>
                  </a:cubicBezTo>
                  <a:cubicBezTo>
                    <a:pt x="2758842" y="2134685"/>
                    <a:pt x="2763287" y="2134685"/>
                    <a:pt x="2772175" y="2136895"/>
                  </a:cubicBezTo>
                  <a:cubicBezTo>
                    <a:pt x="2772175" y="2136895"/>
                    <a:pt x="2783285" y="2139104"/>
                    <a:pt x="2785507" y="2139104"/>
                  </a:cubicBezTo>
                  <a:cubicBezTo>
                    <a:pt x="2792174" y="2141313"/>
                    <a:pt x="2794396" y="2143523"/>
                    <a:pt x="2798840" y="2150151"/>
                  </a:cubicBezTo>
                  <a:cubicBezTo>
                    <a:pt x="2803284" y="2154569"/>
                    <a:pt x="2803284" y="2156778"/>
                    <a:pt x="2805506" y="2161197"/>
                  </a:cubicBezTo>
                  <a:cubicBezTo>
                    <a:pt x="2805506" y="2163406"/>
                    <a:pt x="2805506" y="2165616"/>
                    <a:pt x="2805506" y="2165616"/>
                  </a:cubicBezTo>
                  <a:cubicBezTo>
                    <a:pt x="2805506" y="2172244"/>
                    <a:pt x="2805506" y="2172244"/>
                    <a:pt x="2805506" y="2174453"/>
                  </a:cubicBezTo>
                  <a:cubicBezTo>
                    <a:pt x="2807728" y="2174453"/>
                    <a:pt x="2803284" y="2181081"/>
                    <a:pt x="2801062" y="2183290"/>
                  </a:cubicBezTo>
                  <a:cubicBezTo>
                    <a:pt x="2798840" y="2187709"/>
                    <a:pt x="2794396" y="2189918"/>
                    <a:pt x="2789952" y="2192128"/>
                  </a:cubicBezTo>
                  <a:cubicBezTo>
                    <a:pt x="2789952" y="2192128"/>
                    <a:pt x="2787729" y="2194337"/>
                    <a:pt x="2787729" y="2194337"/>
                  </a:cubicBezTo>
                  <a:cubicBezTo>
                    <a:pt x="2787729" y="2194337"/>
                    <a:pt x="2787729" y="2194337"/>
                    <a:pt x="2783285" y="2196546"/>
                  </a:cubicBezTo>
                  <a:cubicBezTo>
                    <a:pt x="2776619" y="2198756"/>
                    <a:pt x="2769953" y="2200965"/>
                    <a:pt x="2763287" y="2200965"/>
                  </a:cubicBezTo>
                  <a:cubicBezTo>
                    <a:pt x="2754398" y="2203174"/>
                    <a:pt x="2707735" y="2194337"/>
                    <a:pt x="2703290" y="2192128"/>
                  </a:cubicBezTo>
                  <a:cubicBezTo>
                    <a:pt x="2703290" y="2192128"/>
                    <a:pt x="2703290" y="2192128"/>
                    <a:pt x="2705513" y="2192128"/>
                  </a:cubicBezTo>
                  <a:lnTo>
                    <a:pt x="2707735" y="2192128"/>
                  </a:lnTo>
                  <a:lnTo>
                    <a:pt x="2713263" y="2192627"/>
                  </a:lnTo>
                  <a:lnTo>
                    <a:pt x="2714042" y="2192745"/>
                  </a:lnTo>
                  <a:lnTo>
                    <a:pt x="2718845" y="2194337"/>
                  </a:lnTo>
                  <a:cubicBezTo>
                    <a:pt x="2718845" y="2194337"/>
                    <a:pt x="2718845" y="2194337"/>
                    <a:pt x="2732177" y="2196546"/>
                  </a:cubicBezTo>
                  <a:cubicBezTo>
                    <a:pt x="2736622" y="2196546"/>
                    <a:pt x="2743288" y="2196546"/>
                    <a:pt x="2747732" y="2198756"/>
                  </a:cubicBezTo>
                  <a:lnTo>
                    <a:pt x="2721691" y="2193901"/>
                  </a:lnTo>
                  <a:lnTo>
                    <a:pt x="2744677" y="2197375"/>
                  </a:lnTo>
                  <a:lnTo>
                    <a:pt x="2755650" y="2196459"/>
                  </a:lnTo>
                  <a:lnTo>
                    <a:pt x="2756620" y="2196546"/>
                  </a:lnTo>
                  <a:cubicBezTo>
                    <a:pt x="2761065" y="2198756"/>
                    <a:pt x="2774397" y="2196546"/>
                    <a:pt x="2781063" y="2194337"/>
                  </a:cubicBezTo>
                  <a:lnTo>
                    <a:pt x="2755650" y="2196459"/>
                  </a:lnTo>
                  <a:lnTo>
                    <a:pt x="2716361" y="2192907"/>
                  </a:lnTo>
                  <a:lnTo>
                    <a:pt x="2712179" y="2192128"/>
                  </a:lnTo>
                  <a:lnTo>
                    <a:pt x="2713846" y="2192680"/>
                  </a:lnTo>
                  <a:lnTo>
                    <a:pt x="2713263" y="2192627"/>
                  </a:lnTo>
                  <a:lnTo>
                    <a:pt x="2709957" y="2192128"/>
                  </a:lnTo>
                  <a:lnTo>
                    <a:pt x="2707735" y="2192128"/>
                  </a:lnTo>
                  <a:cubicBezTo>
                    <a:pt x="2707735" y="2192128"/>
                    <a:pt x="2707735" y="2192128"/>
                    <a:pt x="2696624" y="2189918"/>
                  </a:cubicBezTo>
                  <a:lnTo>
                    <a:pt x="2682809" y="2184767"/>
                  </a:lnTo>
                  <a:lnTo>
                    <a:pt x="2676220" y="2195793"/>
                  </a:lnTo>
                  <a:lnTo>
                    <a:pt x="2697643" y="2203161"/>
                  </a:lnTo>
                  <a:cubicBezTo>
                    <a:pt x="2709041" y="2207607"/>
                    <a:pt x="2722940" y="2213164"/>
                    <a:pt x="2738507" y="2218721"/>
                  </a:cubicBezTo>
                  <a:cubicBezTo>
                    <a:pt x="2765194" y="2227612"/>
                    <a:pt x="2823016" y="2245395"/>
                    <a:pt x="2836360" y="2203161"/>
                  </a:cubicBezTo>
                  <a:cubicBezTo>
                    <a:pt x="2843031" y="2169818"/>
                    <a:pt x="2840808" y="2132030"/>
                    <a:pt x="2807449" y="2112024"/>
                  </a:cubicBezTo>
                  <a:cubicBezTo>
                    <a:pt x="2805225" y="2109802"/>
                    <a:pt x="2803001" y="2109802"/>
                    <a:pt x="2803001" y="2109802"/>
                  </a:cubicBezTo>
                  <a:cubicBezTo>
                    <a:pt x="2796329" y="2107579"/>
                    <a:pt x="2791881" y="2107579"/>
                    <a:pt x="2787434" y="2105356"/>
                  </a:cubicBezTo>
                  <a:cubicBezTo>
                    <a:pt x="2776314" y="2105356"/>
                    <a:pt x="2767418" y="2105356"/>
                    <a:pt x="2758523" y="2105356"/>
                  </a:cubicBezTo>
                  <a:close/>
                  <a:moveTo>
                    <a:pt x="566065" y="2100559"/>
                  </a:moveTo>
                  <a:lnTo>
                    <a:pt x="566207" y="2100564"/>
                  </a:lnTo>
                  <a:lnTo>
                    <a:pt x="568368" y="2100792"/>
                  </a:lnTo>
                  <a:close/>
                  <a:moveTo>
                    <a:pt x="459672" y="2089651"/>
                  </a:moveTo>
                  <a:cubicBezTo>
                    <a:pt x="481855" y="2091879"/>
                    <a:pt x="481855" y="2091879"/>
                    <a:pt x="481855" y="2091879"/>
                  </a:cubicBezTo>
                  <a:cubicBezTo>
                    <a:pt x="459672" y="2089651"/>
                    <a:pt x="459672" y="2089651"/>
                    <a:pt x="459672" y="2089651"/>
                  </a:cubicBezTo>
                  <a:close/>
                  <a:moveTo>
                    <a:pt x="333229" y="2076282"/>
                  </a:moveTo>
                  <a:cubicBezTo>
                    <a:pt x="459672" y="2089651"/>
                    <a:pt x="459672" y="2089651"/>
                    <a:pt x="459672" y="2089651"/>
                  </a:cubicBezTo>
                  <a:lnTo>
                    <a:pt x="454587" y="2089258"/>
                  </a:lnTo>
                  <a:lnTo>
                    <a:pt x="345917" y="2078243"/>
                  </a:lnTo>
                  <a:close/>
                  <a:moveTo>
                    <a:pt x="308828" y="2074053"/>
                  </a:moveTo>
                  <a:lnTo>
                    <a:pt x="313265" y="2074053"/>
                  </a:lnTo>
                  <a:cubicBezTo>
                    <a:pt x="313265" y="2074053"/>
                    <a:pt x="313265" y="2074053"/>
                    <a:pt x="333229" y="2076282"/>
                  </a:cubicBezTo>
                  <a:cubicBezTo>
                    <a:pt x="333229" y="2076282"/>
                    <a:pt x="333229" y="2076282"/>
                    <a:pt x="326574" y="2076282"/>
                  </a:cubicBezTo>
                  <a:lnTo>
                    <a:pt x="345917" y="2078243"/>
                  </a:lnTo>
                  <a:lnTo>
                    <a:pt x="362067" y="2080738"/>
                  </a:lnTo>
                  <a:cubicBezTo>
                    <a:pt x="375377" y="2082966"/>
                    <a:pt x="388686" y="2082966"/>
                    <a:pt x="401996" y="2085195"/>
                  </a:cubicBezTo>
                  <a:lnTo>
                    <a:pt x="454587" y="2089258"/>
                  </a:lnTo>
                  <a:lnTo>
                    <a:pt x="566065" y="2100559"/>
                  </a:lnTo>
                  <a:lnTo>
                    <a:pt x="508474" y="2098564"/>
                  </a:lnTo>
                  <a:cubicBezTo>
                    <a:pt x="481855" y="2096336"/>
                    <a:pt x="322138" y="2078510"/>
                    <a:pt x="308828" y="2074053"/>
                  </a:cubicBezTo>
                  <a:close/>
                  <a:moveTo>
                    <a:pt x="473065" y="2062992"/>
                  </a:moveTo>
                  <a:lnTo>
                    <a:pt x="478943" y="2064299"/>
                  </a:lnTo>
                  <a:lnTo>
                    <a:pt x="478943" y="2064299"/>
                  </a:lnTo>
                  <a:lnTo>
                    <a:pt x="475562" y="2063548"/>
                  </a:lnTo>
                  <a:cubicBezTo>
                    <a:pt x="473065" y="2062992"/>
                    <a:pt x="473065" y="2062992"/>
                    <a:pt x="473065" y="2062992"/>
                  </a:cubicBezTo>
                  <a:close/>
                  <a:moveTo>
                    <a:pt x="432668" y="2056473"/>
                  </a:moveTo>
                  <a:lnTo>
                    <a:pt x="441152" y="2057767"/>
                  </a:lnTo>
                  <a:lnTo>
                    <a:pt x="473065" y="2062992"/>
                  </a:lnTo>
                  <a:lnTo>
                    <a:pt x="466683" y="2062226"/>
                  </a:lnTo>
                  <a:close/>
                  <a:moveTo>
                    <a:pt x="350998" y="2043004"/>
                  </a:moveTo>
                  <a:lnTo>
                    <a:pt x="414921" y="2053471"/>
                  </a:lnTo>
                  <a:lnTo>
                    <a:pt x="432668" y="2056473"/>
                  </a:lnTo>
                  <a:lnTo>
                    <a:pt x="363942" y="2045993"/>
                  </a:lnTo>
                  <a:close/>
                  <a:moveTo>
                    <a:pt x="2655902" y="2031995"/>
                  </a:moveTo>
                  <a:lnTo>
                    <a:pt x="2658494" y="2048819"/>
                  </a:lnTo>
                  <a:lnTo>
                    <a:pt x="2658687" y="2052295"/>
                  </a:lnTo>
                  <a:cubicBezTo>
                    <a:pt x="2658687" y="2052295"/>
                    <a:pt x="2658687" y="2052295"/>
                    <a:pt x="2656463" y="2061180"/>
                  </a:cubicBezTo>
                  <a:cubicBezTo>
                    <a:pt x="2656463" y="2065622"/>
                    <a:pt x="2654238" y="2070064"/>
                    <a:pt x="2652014" y="2074506"/>
                  </a:cubicBezTo>
                  <a:cubicBezTo>
                    <a:pt x="2652014" y="2070064"/>
                    <a:pt x="2654238" y="2067843"/>
                    <a:pt x="2654238" y="2063401"/>
                  </a:cubicBezTo>
                  <a:cubicBezTo>
                    <a:pt x="2656463" y="2058959"/>
                    <a:pt x="2656463" y="2056737"/>
                    <a:pt x="2656463" y="2054516"/>
                  </a:cubicBezTo>
                  <a:cubicBezTo>
                    <a:pt x="2656463" y="2052295"/>
                    <a:pt x="2656463" y="2056737"/>
                    <a:pt x="2654238" y="2063401"/>
                  </a:cubicBezTo>
                  <a:cubicBezTo>
                    <a:pt x="2653126" y="2068953"/>
                    <a:pt x="2649789" y="2077838"/>
                    <a:pt x="2646175" y="2086167"/>
                  </a:cubicBezTo>
                  <a:lnTo>
                    <a:pt x="2642378" y="2093750"/>
                  </a:lnTo>
                  <a:lnTo>
                    <a:pt x="2647279" y="2092222"/>
                  </a:lnTo>
                  <a:cubicBezTo>
                    <a:pt x="2647279" y="2092222"/>
                    <a:pt x="2647279" y="2092222"/>
                    <a:pt x="2649492" y="2089998"/>
                  </a:cubicBezTo>
                  <a:cubicBezTo>
                    <a:pt x="2649492" y="2089998"/>
                    <a:pt x="2651705" y="2089998"/>
                    <a:pt x="2651705" y="2089998"/>
                  </a:cubicBezTo>
                  <a:cubicBezTo>
                    <a:pt x="2653918" y="2089998"/>
                    <a:pt x="2656132" y="2087775"/>
                    <a:pt x="2656132" y="2087775"/>
                  </a:cubicBezTo>
                  <a:cubicBezTo>
                    <a:pt x="2662771" y="2087775"/>
                    <a:pt x="2669411" y="2089998"/>
                    <a:pt x="2676051" y="2092222"/>
                  </a:cubicBezTo>
                  <a:cubicBezTo>
                    <a:pt x="2676051" y="2092222"/>
                    <a:pt x="2676051" y="2092222"/>
                    <a:pt x="2673838" y="2092222"/>
                  </a:cubicBezTo>
                  <a:cubicBezTo>
                    <a:pt x="2673838" y="2092222"/>
                    <a:pt x="2676051" y="2092222"/>
                    <a:pt x="2676051" y="2094445"/>
                  </a:cubicBezTo>
                  <a:cubicBezTo>
                    <a:pt x="2676051" y="2094445"/>
                    <a:pt x="2676051" y="2094445"/>
                    <a:pt x="2676051" y="2096668"/>
                  </a:cubicBezTo>
                  <a:cubicBezTo>
                    <a:pt x="2676051" y="2096668"/>
                    <a:pt x="2680477" y="2098891"/>
                    <a:pt x="2680477" y="2098891"/>
                  </a:cubicBezTo>
                  <a:cubicBezTo>
                    <a:pt x="2680477" y="2101114"/>
                    <a:pt x="2678264" y="2101114"/>
                    <a:pt x="2676051" y="2101114"/>
                  </a:cubicBezTo>
                  <a:cubicBezTo>
                    <a:pt x="2676051" y="2101114"/>
                    <a:pt x="2676051" y="2101114"/>
                    <a:pt x="2676051" y="2103337"/>
                  </a:cubicBezTo>
                  <a:cubicBezTo>
                    <a:pt x="2676051" y="2103337"/>
                    <a:pt x="2676051" y="2103337"/>
                    <a:pt x="2673838" y="2103337"/>
                  </a:cubicBezTo>
                  <a:cubicBezTo>
                    <a:pt x="2671624" y="2103337"/>
                    <a:pt x="2669411" y="2101114"/>
                    <a:pt x="2667198" y="2103337"/>
                  </a:cubicBezTo>
                  <a:cubicBezTo>
                    <a:pt x="2667198" y="2103337"/>
                    <a:pt x="2667198" y="2103337"/>
                    <a:pt x="2662771" y="2101114"/>
                  </a:cubicBezTo>
                  <a:cubicBezTo>
                    <a:pt x="2660558" y="2101114"/>
                    <a:pt x="2662771" y="2101114"/>
                    <a:pt x="2662771" y="2098891"/>
                  </a:cubicBezTo>
                  <a:cubicBezTo>
                    <a:pt x="2662771" y="2098891"/>
                    <a:pt x="2662771" y="2098891"/>
                    <a:pt x="2660558" y="2098891"/>
                  </a:cubicBezTo>
                  <a:cubicBezTo>
                    <a:pt x="2658345" y="2098891"/>
                    <a:pt x="2656132" y="2098891"/>
                    <a:pt x="2656132" y="2098891"/>
                  </a:cubicBezTo>
                  <a:cubicBezTo>
                    <a:pt x="2656132" y="2098891"/>
                    <a:pt x="2656132" y="2098891"/>
                    <a:pt x="2653918" y="2098891"/>
                  </a:cubicBezTo>
                  <a:cubicBezTo>
                    <a:pt x="2647279" y="2101114"/>
                    <a:pt x="2645066" y="2101114"/>
                    <a:pt x="2640639" y="2103337"/>
                  </a:cubicBezTo>
                  <a:cubicBezTo>
                    <a:pt x="2636213" y="2105560"/>
                    <a:pt x="2627360" y="2110007"/>
                    <a:pt x="2625146" y="2114453"/>
                  </a:cubicBezTo>
                  <a:cubicBezTo>
                    <a:pt x="2620720" y="2116676"/>
                    <a:pt x="2618507" y="2121123"/>
                    <a:pt x="2616294" y="2125569"/>
                  </a:cubicBezTo>
                  <a:cubicBezTo>
                    <a:pt x="2616294" y="2125569"/>
                    <a:pt x="2611867" y="2134461"/>
                    <a:pt x="2611867" y="2134461"/>
                  </a:cubicBezTo>
                  <a:cubicBezTo>
                    <a:pt x="2611867" y="2138908"/>
                    <a:pt x="2609654" y="2141131"/>
                    <a:pt x="2609654" y="2145577"/>
                  </a:cubicBezTo>
                  <a:cubicBezTo>
                    <a:pt x="2609654" y="2150024"/>
                    <a:pt x="2609654" y="2150024"/>
                    <a:pt x="2607441" y="2154470"/>
                  </a:cubicBezTo>
                  <a:cubicBezTo>
                    <a:pt x="2607441" y="2154470"/>
                    <a:pt x="2609654" y="2156693"/>
                    <a:pt x="2607441" y="2156693"/>
                  </a:cubicBezTo>
                  <a:cubicBezTo>
                    <a:pt x="2607441" y="2161139"/>
                    <a:pt x="2607441" y="2158916"/>
                    <a:pt x="2609654" y="2161139"/>
                  </a:cubicBezTo>
                  <a:cubicBezTo>
                    <a:pt x="2609654" y="2161139"/>
                    <a:pt x="2607441" y="2165586"/>
                    <a:pt x="2607441" y="2167809"/>
                  </a:cubicBezTo>
                  <a:cubicBezTo>
                    <a:pt x="2607441" y="2170032"/>
                    <a:pt x="2609654" y="2172255"/>
                    <a:pt x="2609654" y="2176701"/>
                  </a:cubicBezTo>
                  <a:cubicBezTo>
                    <a:pt x="2611867" y="2176701"/>
                    <a:pt x="2611867" y="2176701"/>
                    <a:pt x="2611867" y="2176701"/>
                  </a:cubicBezTo>
                  <a:lnTo>
                    <a:pt x="2612974" y="2178924"/>
                  </a:lnTo>
                  <a:lnTo>
                    <a:pt x="2612070" y="2180741"/>
                  </a:lnTo>
                  <a:lnTo>
                    <a:pt x="2612470" y="2181148"/>
                  </a:lnTo>
                  <a:lnTo>
                    <a:pt x="2613626" y="2180235"/>
                  </a:lnTo>
                  <a:lnTo>
                    <a:pt x="2614080" y="2181148"/>
                  </a:lnTo>
                  <a:lnTo>
                    <a:pt x="2613583" y="2182280"/>
                  </a:lnTo>
                  <a:lnTo>
                    <a:pt x="2613724" y="2182424"/>
                  </a:lnTo>
                  <a:lnTo>
                    <a:pt x="2614326" y="2181395"/>
                  </a:lnTo>
                  <a:lnTo>
                    <a:pt x="2615810" y="2182885"/>
                  </a:lnTo>
                  <a:lnTo>
                    <a:pt x="2616366" y="2182885"/>
                  </a:lnTo>
                  <a:cubicBezTo>
                    <a:pt x="2616366" y="2182885"/>
                    <a:pt x="2616366" y="2182885"/>
                    <a:pt x="2618556" y="2185114"/>
                  </a:cubicBezTo>
                  <a:cubicBezTo>
                    <a:pt x="2618556" y="2185114"/>
                    <a:pt x="2618556" y="2185114"/>
                    <a:pt x="2616366" y="2185114"/>
                  </a:cubicBezTo>
                  <a:cubicBezTo>
                    <a:pt x="2616366" y="2185114"/>
                    <a:pt x="2616366" y="2185114"/>
                    <a:pt x="2616366" y="2187342"/>
                  </a:cubicBezTo>
                  <a:cubicBezTo>
                    <a:pt x="2614177" y="2187342"/>
                    <a:pt x="2614177" y="2187342"/>
                    <a:pt x="2614177" y="2187342"/>
                  </a:cubicBezTo>
                  <a:cubicBezTo>
                    <a:pt x="2614177" y="2189570"/>
                    <a:pt x="2611988" y="2189570"/>
                    <a:pt x="2614177" y="2191798"/>
                  </a:cubicBezTo>
                  <a:cubicBezTo>
                    <a:pt x="2611988" y="2191798"/>
                    <a:pt x="2611988" y="2191798"/>
                    <a:pt x="2611988" y="2194027"/>
                  </a:cubicBezTo>
                  <a:cubicBezTo>
                    <a:pt x="2611988" y="2194027"/>
                    <a:pt x="2614177" y="2194027"/>
                    <a:pt x="2614177" y="2194027"/>
                  </a:cubicBezTo>
                  <a:cubicBezTo>
                    <a:pt x="2614177" y="2194027"/>
                    <a:pt x="2614177" y="2194027"/>
                    <a:pt x="2614177" y="2196255"/>
                  </a:cubicBezTo>
                  <a:cubicBezTo>
                    <a:pt x="2614177" y="2196255"/>
                    <a:pt x="2616366" y="2196255"/>
                    <a:pt x="2616366" y="2196255"/>
                  </a:cubicBezTo>
                  <a:cubicBezTo>
                    <a:pt x="2616366" y="2198483"/>
                    <a:pt x="2614177" y="2198483"/>
                    <a:pt x="2616366" y="2198483"/>
                  </a:cubicBezTo>
                  <a:cubicBezTo>
                    <a:pt x="2616366" y="2196255"/>
                    <a:pt x="2614177" y="2198483"/>
                    <a:pt x="2614177" y="2198483"/>
                  </a:cubicBezTo>
                  <a:cubicBezTo>
                    <a:pt x="2616366" y="2198483"/>
                    <a:pt x="2614177" y="2200711"/>
                    <a:pt x="2614177" y="2200711"/>
                  </a:cubicBezTo>
                  <a:lnTo>
                    <a:pt x="2616215" y="2203822"/>
                  </a:lnTo>
                  <a:lnTo>
                    <a:pt x="2616951" y="2203626"/>
                  </a:lnTo>
                  <a:lnTo>
                    <a:pt x="2616892" y="2203475"/>
                  </a:lnTo>
                  <a:lnTo>
                    <a:pt x="2616366" y="2202940"/>
                  </a:lnTo>
                  <a:cubicBezTo>
                    <a:pt x="2614177" y="2200711"/>
                    <a:pt x="2614177" y="2200711"/>
                    <a:pt x="2614177" y="2200711"/>
                  </a:cubicBezTo>
                  <a:cubicBezTo>
                    <a:pt x="2614177" y="2200711"/>
                    <a:pt x="2614177" y="2200711"/>
                    <a:pt x="2616366" y="2200711"/>
                  </a:cubicBezTo>
                  <a:lnTo>
                    <a:pt x="2618361" y="2200711"/>
                  </a:lnTo>
                  <a:lnTo>
                    <a:pt x="2622715" y="2194983"/>
                  </a:lnTo>
                  <a:cubicBezTo>
                    <a:pt x="2629648" y="2191460"/>
                    <a:pt x="2638754" y="2198505"/>
                    <a:pt x="2645377" y="2191875"/>
                  </a:cubicBezTo>
                  <a:cubicBezTo>
                    <a:pt x="2645377" y="2191875"/>
                    <a:pt x="2645377" y="2191875"/>
                    <a:pt x="2647584" y="2191875"/>
                  </a:cubicBezTo>
                  <a:cubicBezTo>
                    <a:pt x="2647584" y="2191875"/>
                    <a:pt x="2647584" y="2191875"/>
                    <a:pt x="2656414" y="2187455"/>
                  </a:cubicBezTo>
                  <a:lnTo>
                    <a:pt x="2667148" y="2178858"/>
                  </a:lnTo>
                  <a:lnTo>
                    <a:pt x="2666071" y="2178596"/>
                  </a:lnTo>
                  <a:lnTo>
                    <a:pt x="2653103" y="2174155"/>
                  </a:lnTo>
                  <a:lnTo>
                    <a:pt x="2663883" y="2176869"/>
                  </a:lnTo>
                  <a:lnTo>
                    <a:pt x="2667854" y="2178012"/>
                  </a:lnTo>
                  <a:lnTo>
                    <a:pt x="2671867" y="2171985"/>
                  </a:lnTo>
                  <a:cubicBezTo>
                    <a:pt x="2669660" y="2169775"/>
                    <a:pt x="2674075" y="2163145"/>
                    <a:pt x="2674075" y="2160935"/>
                  </a:cubicBezTo>
                  <a:cubicBezTo>
                    <a:pt x="2674075" y="2160935"/>
                    <a:pt x="2674075" y="2160935"/>
                    <a:pt x="2674075" y="2158725"/>
                  </a:cubicBezTo>
                  <a:cubicBezTo>
                    <a:pt x="2674075" y="2158725"/>
                    <a:pt x="2674075" y="2158725"/>
                    <a:pt x="2674075" y="2156515"/>
                  </a:cubicBezTo>
                  <a:cubicBezTo>
                    <a:pt x="2674075" y="2156515"/>
                    <a:pt x="2674075" y="2156515"/>
                    <a:pt x="2671867" y="2154304"/>
                  </a:cubicBezTo>
                  <a:lnTo>
                    <a:pt x="2671453" y="2153338"/>
                  </a:lnTo>
                  <a:lnTo>
                    <a:pt x="2667737" y="2154569"/>
                  </a:lnTo>
                  <a:cubicBezTo>
                    <a:pt x="2665515" y="2152360"/>
                    <a:pt x="2667737" y="2150151"/>
                    <a:pt x="2667737" y="2147941"/>
                  </a:cubicBezTo>
                  <a:lnTo>
                    <a:pt x="2668897" y="2147365"/>
                  </a:lnTo>
                  <a:lnTo>
                    <a:pt x="2665245" y="2138834"/>
                  </a:lnTo>
                  <a:cubicBezTo>
                    <a:pt x="2665245" y="2138834"/>
                    <a:pt x="2665245" y="2138834"/>
                    <a:pt x="2667452" y="2138834"/>
                  </a:cubicBezTo>
                  <a:cubicBezTo>
                    <a:pt x="2667452" y="2138834"/>
                    <a:pt x="2667452" y="2138834"/>
                    <a:pt x="2667452" y="2136624"/>
                  </a:cubicBezTo>
                  <a:cubicBezTo>
                    <a:pt x="2667452" y="2134414"/>
                    <a:pt x="2665245" y="2132204"/>
                    <a:pt x="2665245" y="2129994"/>
                  </a:cubicBezTo>
                  <a:cubicBezTo>
                    <a:pt x="2665245" y="2129994"/>
                    <a:pt x="2669660" y="2129994"/>
                    <a:pt x="2669660" y="2129994"/>
                  </a:cubicBezTo>
                  <a:cubicBezTo>
                    <a:pt x="2669660" y="2129994"/>
                    <a:pt x="2669660" y="2129994"/>
                    <a:pt x="2671867" y="2129994"/>
                  </a:cubicBezTo>
                  <a:cubicBezTo>
                    <a:pt x="2671867" y="2129994"/>
                    <a:pt x="2671867" y="2129994"/>
                    <a:pt x="2674075" y="2129994"/>
                  </a:cubicBezTo>
                  <a:lnTo>
                    <a:pt x="2674075" y="2131969"/>
                  </a:lnTo>
                  <a:lnTo>
                    <a:pt x="2676238" y="2129807"/>
                  </a:lnTo>
                  <a:cubicBezTo>
                    <a:pt x="2676238" y="2129807"/>
                    <a:pt x="2676238" y="2129807"/>
                    <a:pt x="2678462" y="2127584"/>
                  </a:cubicBezTo>
                  <a:cubicBezTo>
                    <a:pt x="2678462" y="2127584"/>
                    <a:pt x="2678462" y="2127584"/>
                    <a:pt x="2687357" y="2120916"/>
                  </a:cubicBezTo>
                  <a:cubicBezTo>
                    <a:pt x="2687357" y="2120916"/>
                    <a:pt x="2687357" y="2120916"/>
                    <a:pt x="2698477" y="2116470"/>
                  </a:cubicBezTo>
                  <a:cubicBezTo>
                    <a:pt x="2700701" y="2114247"/>
                    <a:pt x="2700701" y="2116470"/>
                    <a:pt x="2700701" y="2116470"/>
                  </a:cubicBezTo>
                  <a:cubicBezTo>
                    <a:pt x="2700701" y="2116470"/>
                    <a:pt x="2700701" y="2116470"/>
                    <a:pt x="2705149" y="2114247"/>
                  </a:cubicBezTo>
                  <a:cubicBezTo>
                    <a:pt x="2705149" y="2114247"/>
                    <a:pt x="2705149" y="2114247"/>
                    <a:pt x="2702925" y="2116470"/>
                  </a:cubicBezTo>
                  <a:cubicBezTo>
                    <a:pt x="2707373" y="2114247"/>
                    <a:pt x="2709597" y="2112024"/>
                    <a:pt x="2711821" y="2112024"/>
                  </a:cubicBezTo>
                  <a:cubicBezTo>
                    <a:pt x="2714044" y="2112024"/>
                    <a:pt x="2716268" y="2109802"/>
                    <a:pt x="2718492" y="2109802"/>
                  </a:cubicBezTo>
                  <a:cubicBezTo>
                    <a:pt x="2727388" y="2107579"/>
                    <a:pt x="2731836" y="2107579"/>
                    <a:pt x="2742955" y="2103133"/>
                  </a:cubicBezTo>
                  <a:cubicBezTo>
                    <a:pt x="2754075" y="2100910"/>
                    <a:pt x="2769642" y="2100910"/>
                    <a:pt x="2778538" y="2100910"/>
                  </a:cubicBezTo>
                  <a:cubicBezTo>
                    <a:pt x="2789657" y="2100910"/>
                    <a:pt x="2796329" y="2103133"/>
                    <a:pt x="2807449" y="2107579"/>
                  </a:cubicBezTo>
                  <a:cubicBezTo>
                    <a:pt x="2807449" y="2107579"/>
                    <a:pt x="2820792" y="2114247"/>
                    <a:pt x="2820792" y="2114247"/>
                  </a:cubicBezTo>
                  <a:cubicBezTo>
                    <a:pt x="2829688" y="2120916"/>
                    <a:pt x="2829688" y="2125362"/>
                    <a:pt x="2836360" y="2134253"/>
                  </a:cubicBezTo>
                  <a:cubicBezTo>
                    <a:pt x="2838584" y="2140921"/>
                    <a:pt x="2840808" y="2140921"/>
                    <a:pt x="2843031" y="2147590"/>
                  </a:cubicBezTo>
                  <a:cubicBezTo>
                    <a:pt x="2843031" y="2149813"/>
                    <a:pt x="2845255" y="2154259"/>
                    <a:pt x="2845255" y="2154259"/>
                  </a:cubicBezTo>
                  <a:cubicBezTo>
                    <a:pt x="2845255" y="2163150"/>
                    <a:pt x="2843031" y="2160927"/>
                    <a:pt x="2847479" y="2163150"/>
                  </a:cubicBezTo>
                  <a:cubicBezTo>
                    <a:pt x="2847479" y="2163150"/>
                    <a:pt x="2845255" y="2172041"/>
                    <a:pt x="2845255" y="2176487"/>
                  </a:cubicBezTo>
                  <a:cubicBezTo>
                    <a:pt x="2845255" y="2180933"/>
                    <a:pt x="2845255" y="2187601"/>
                    <a:pt x="2845255" y="2194270"/>
                  </a:cubicBezTo>
                  <a:cubicBezTo>
                    <a:pt x="2845255" y="2194270"/>
                    <a:pt x="2843031" y="2196493"/>
                    <a:pt x="2845255" y="2196493"/>
                  </a:cubicBezTo>
                  <a:cubicBezTo>
                    <a:pt x="2843031" y="2198715"/>
                    <a:pt x="2843031" y="2200938"/>
                    <a:pt x="2843031" y="2205384"/>
                  </a:cubicBezTo>
                  <a:cubicBezTo>
                    <a:pt x="2838584" y="2214275"/>
                    <a:pt x="2836360" y="2220944"/>
                    <a:pt x="2827464" y="2227612"/>
                  </a:cubicBezTo>
                  <a:cubicBezTo>
                    <a:pt x="2823016" y="2235392"/>
                    <a:pt x="2804669" y="2236504"/>
                    <a:pt x="2786878" y="2234837"/>
                  </a:cubicBezTo>
                  <a:lnTo>
                    <a:pt x="2774049" y="2232687"/>
                  </a:lnTo>
                  <a:lnTo>
                    <a:pt x="2785210" y="2234281"/>
                  </a:lnTo>
                  <a:cubicBezTo>
                    <a:pt x="2794105" y="2234281"/>
                    <a:pt x="2800777" y="2234281"/>
                    <a:pt x="2807449" y="2232058"/>
                  </a:cubicBezTo>
                  <a:lnTo>
                    <a:pt x="2805023" y="2231838"/>
                  </a:lnTo>
                  <a:lnTo>
                    <a:pt x="2808315" y="2230719"/>
                  </a:lnTo>
                  <a:lnTo>
                    <a:pt x="2815174" y="2230128"/>
                  </a:lnTo>
                  <a:lnTo>
                    <a:pt x="2818568" y="2229835"/>
                  </a:lnTo>
                  <a:lnTo>
                    <a:pt x="2824756" y="2225129"/>
                  </a:lnTo>
                  <a:lnTo>
                    <a:pt x="2825727" y="2224799"/>
                  </a:lnTo>
                  <a:lnTo>
                    <a:pt x="2826501" y="2223802"/>
                  </a:lnTo>
                  <a:lnTo>
                    <a:pt x="2831356" y="2220110"/>
                  </a:lnTo>
                  <a:cubicBezTo>
                    <a:pt x="2835804" y="2215387"/>
                    <a:pt x="2839696" y="2209830"/>
                    <a:pt x="2840808" y="2205384"/>
                  </a:cubicBezTo>
                  <a:lnTo>
                    <a:pt x="2826501" y="2223802"/>
                  </a:lnTo>
                  <a:lnTo>
                    <a:pt x="2824756" y="2225129"/>
                  </a:lnTo>
                  <a:lnTo>
                    <a:pt x="2808315" y="2230719"/>
                  </a:lnTo>
                  <a:lnTo>
                    <a:pt x="2800304" y="2231409"/>
                  </a:lnTo>
                  <a:lnTo>
                    <a:pt x="2767730" y="2228449"/>
                  </a:lnTo>
                  <a:lnTo>
                    <a:pt x="2754075" y="2225390"/>
                  </a:lnTo>
                  <a:cubicBezTo>
                    <a:pt x="2754075" y="2225390"/>
                    <a:pt x="2754075" y="2225390"/>
                    <a:pt x="2740731" y="2223167"/>
                  </a:cubicBezTo>
                  <a:lnTo>
                    <a:pt x="2721114" y="2213363"/>
                  </a:lnTo>
                  <a:lnTo>
                    <a:pt x="2736284" y="2218721"/>
                  </a:lnTo>
                  <a:cubicBezTo>
                    <a:pt x="2731836" y="2216498"/>
                    <a:pt x="2725164" y="2214275"/>
                    <a:pt x="2718492" y="2212053"/>
                  </a:cubicBezTo>
                  <a:lnTo>
                    <a:pt x="2721114" y="2213363"/>
                  </a:lnTo>
                  <a:lnTo>
                    <a:pt x="2699311" y="2205662"/>
                  </a:lnTo>
                  <a:lnTo>
                    <a:pt x="2675412" y="2197145"/>
                  </a:lnTo>
                  <a:lnTo>
                    <a:pt x="2667521" y="2210349"/>
                  </a:lnTo>
                  <a:lnTo>
                    <a:pt x="2659172" y="2215496"/>
                  </a:lnTo>
                  <a:lnTo>
                    <a:pt x="2657196" y="2216715"/>
                  </a:lnTo>
                  <a:lnTo>
                    <a:pt x="2658044" y="2215611"/>
                  </a:lnTo>
                  <a:lnTo>
                    <a:pt x="2659744" y="2214781"/>
                  </a:lnTo>
                  <a:lnTo>
                    <a:pt x="2660830" y="2214251"/>
                  </a:lnTo>
                  <a:lnTo>
                    <a:pt x="2665043" y="2208151"/>
                  </a:lnTo>
                  <a:lnTo>
                    <a:pt x="2667452" y="2205135"/>
                  </a:lnTo>
                  <a:lnTo>
                    <a:pt x="2667455" y="2205132"/>
                  </a:lnTo>
                  <a:lnTo>
                    <a:pt x="2674186" y="2196708"/>
                  </a:lnTo>
                  <a:lnTo>
                    <a:pt x="2673799" y="2196571"/>
                  </a:lnTo>
                  <a:lnTo>
                    <a:pt x="2671867" y="2198505"/>
                  </a:lnTo>
                  <a:cubicBezTo>
                    <a:pt x="2671867" y="2198505"/>
                    <a:pt x="2671867" y="2198505"/>
                    <a:pt x="2671315" y="2199334"/>
                  </a:cubicBezTo>
                  <a:lnTo>
                    <a:pt x="2667455" y="2205132"/>
                  </a:lnTo>
                  <a:lnTo>
                    <a:pt x="2665045" y="2208148"/>
                  </a:lnTo>
                  <a:lnTo>
                    <a:pt x="2673190" y="2196353"/>
                  </a:lnTo>
                  <a:lnTo>
                    <a:pt x="2672916" y="2196256"/>
                  </a:lnTo>
                  <a:lnTo>
                    <a:pt x="2658044" y="2215611"/>
                  </a:lnTo>
                  <a:lnTo>
                    <a:pt x="2653412" y="2217871"/>
                  </a:lnTo>
                  <a:lnTo>
                    <a:pt x="2655828" y="2216047"/>
                  </a:lnTo>
                  <a:lnTo>
                    <a:pt x="2672393" y="2196070"/>
                  </a:lnTo>
                  <a:lnTo>
                    <a:pt x="2667342" y="2194270"/>
                  </a:lnTo>
                  <a:lnTo>
                    <a:pt x="2671790" y="2194270"/>
                  </a:lnTo>
                  <a:lnTo>
                    <a:pt x="2673421" y="2194830"/>
                  </a:lnTo>
                  <a:lnTo>
                    <a:pt x="2673695" y="2194499"/>
                  </a:lnTo>
                  <a:lnTo>
                    <a:pt x="2676282" y="2190698"/>
                  </a:lnTo>
                  <a:lnTo>
                    <a:pt x="2676282" y="2191875"/>
                  </a:lnTo>
                  <a:lnTo>
                    <a:pt x="2673888" y="2194991"/>
                  </a:lnTo>
                  <a:lnTo>
                    <a:pt x="2674084" y="2195059"/>
                  </a:lnTo>
                  <a:lnTo>
                    <a:pt x="2676282" y="2191875"/>
                  </a:lnTo>
                  <a:cubicBezTo>
                    <a:pt x="2676282" y="2191875"/>
                    <a:pt x="2676282" y="2191875"/>
                    <a:pt x="2676834" y="2190770"/>
                  </a:cubicBezTo>
                  <a:lnTo>
                    <a:pt x="2678490" y="2187455"/>
                  </a:lnTo>
                  <a:lnTo>
                    <a:pt x="2680299" y="2183831"/>
                  </a:lnTo>
                  <a:lnTo>
                    <a:pt x="2678848" y="2183290"/>
                  </a:lnTo>
                  <a:lnTo>
                    <a:pt x="2680456" y="2183519"/>
                  </a:lnTo>
                  <a:lnTo>
                    <a:pt x="2680697" y="2183035"/>
                  </a:lnTo>
                  <a:lnTo>
                    <a:pt x="2681087" y="2182255"/>
                  </a:lnTo>
                  <a:lnTo>
                    <a:pt x="2671546" y="2179930"/>
                  </a:lnTo>
                  <a:lnTo>
                    <a:pt x="2663037" y="2189665"/>
                  </a:lnTo>
                  <a:cubicBezTo>
                    <a:pt x="2658622" y="2191875"/>
                    <a:pt x="2654207" y="2194085"/>
                    <a:pt x="2647584" y="2196295"/>
                  </a:cubicBezTo>
                  <a:cubicBezTo>
                    <a:pt x="2647584" y="2196295"/>
                    <a:pt x="2638754" y="2198505"/>
                    <a:pt x="2638754" y="2198505"/>
                  </a:cubicBezTo>
                  <a:cubicBezTo>
                    <a:pt x="2635443" y="2200715"/>
                    <a:pt x="2633787" y="2201267"/>
                    <a:pt x="2632131" y="2201267"/>
                  </a:cubicBezTo>
                  <a:lnTo>
                    <a:pt x="2627417" y="2200874"/>
                  </a:lnTo>
                  <a:lnTo>
                    <a:pt x="2624446" y="2201861"/>
                  </a:lnTo>
                  <a:lnTo>
                    <a:pt x="2625508" y="2202925"/>
                  </a:lnTo>
                  <a:cubicBezTo>
                    <a:pt x="2625508" y="2207345"/>
                    <a:pt x="2625508" y="2207345"/>
                    <a:pt x="2627716" y="2207345"/>
                  </a:cubicBezTo>
                  <a:cubicBezTo>
                    <a:pt x="2627716" y="2207345"/>
                    <a:pt x="2627716" y="2213975"/>
                    <a:pt x="2627716" y="2213975"/>
                  </a:cubicBezTo>
                  <a:cubicBezTo>
                    <a:pt x="2629924" y="2216185"/>
                    <a:pt x="2632131" y="2218395"/>
                    <a:pt x="2632131" y="2222815"/>
                  </a:cubicBezTo>
                  <a:cubicBezTo>
                    <a:pt x="2632131" y="2222815"/>
                    <a:pt x="2632131" y="2222815"/>
                    <a:pt x="2634339" y="2222815"/>
                  </a:cubicBezTo>
                  <a:cubicBezTo>
                    <a:pt x="2634339" y="2222815"/>
                    <a:pt x="2634339" y="2222815"/>
                    <a:pt x="2638754" y="2222815"/>
                  </a:cubicBezTo>
                  <a:lnTo>
                    <a:pt x="2646432" y="2221278"/>
                  </a:lnTo>
                  <a:lnTo>
                    <a:pt x="2638754" y="2225025"/>
                  </a:lnTo>
                  <a:lnTo>
                    <a:pt x="2644297" y="2224667"/>
                  </a:lnTo>
                  <a:lnTo>
                    <a:pt x="2636546" y="2229445"/>
                  </a:lnTo>
                  <a:cubicBezTo>
                    <a:pt x="2629924" y="2227235"/>
                    <a:pt x="2625508" y="2222815"/>
                    <a:pt x="2622473" y="2217843"/>
                  </a:cubicBezTo>
                  <a:lnTo>
                    <a:pt x="2620923" y="2213853"/>
                  </a:lnTo>
                  <a:lnTo>
                    <a:pt x="2613756" y="2205099"/>
                  </a:lnTo>
                  <a:lnTo>
                    <a:pt x="2612937" y="2205337"/>
                  </a:lnTo>
                  <a:lnTo>
                    <a:pt x="2614080" y="2207598"/>
                  </a:lnTo>
                  <a:cubicBezTo>
                    <a:pt x="2614080" y="2207598"/>
                    <a:pt x="2614080" y="2207598"/>
                    <a:pt x="2614080" y="2209810"/>
                  </a:cubicBezTo>
                  <a:cubicBezTo>
                    <a:pt x="2614080" y="2209810"/>
                    <a:pt x="2614080" y="2209810"/>
                    <a:pt x="2611843" y="2214233"/>
                  </a:cubicBezTo>
                  <a:cubicBezTo>
                    <a:pt x="2611843" y="2214233"/>
                    <a:pt x="2611843" y="2214233"/>
                    <a:pt x="2607369" y="2216444"/>
                  </a:cubicBezTo>
                  <a:cubicBezTo>
                    <a:pt x="2607369" y="2216444"/>
                    <a:pt x="2607369" y="2216444"/>
                    <a:pt x="2605131" y="2216444"/>
                  </a:cubicBezTo>
                  <a:cubicBezTo>
                    <a:pt x="2605131" y="2216444"/>
                    <a:pt x="2605131" y="2218656"/>
                    <a:pt x="2605131" y="2218656"/>
                  </a:cubicBezTo>
                  <a:cubicBezTo>
                    <a:pt x="2605131" y="2218656"/>
                    <a:pt x="2605131" y="2218656"/>
                    <a:pt x="2602894" y="2220867"/>
                  </a:cubicBezTo>
                  <a:cubicBezTo>
                    <a:pt x="2600657" y="2223079"/>
                    <a:pt x="2598419" y="2223079"/>
                    <a:pt x="2596182" y="2227502"/>
                  </a:cubicBezTo>
                  <a:cubicBezTo>
                    <a:pt x="2596182" y="2231925"/>
                    <a:pt x="2593945" y="2236348"/>
                    <a:pt x="2593945" y="2238559"/>
                  </a:cubicBezTo>
                  <a:cubicBezTo>
                    <a:pt x="2593945" y="2242982"/>
                    <a:pt x="2596182" y="2245194"/>
                    <a:pt x="2598419" y="2247405"/>
                  </a:cubicBezTo>
                  <a:cubicBezTo>
                    <a:pt x="2598419" y="2247405"/>
                    <a:pt x="2600657" y="2251828"/>
                    <a:pt x="2600657" y="2251828"/>
                  </a:cubicBezTo>
                  <a:cubicBezTo>
                    <a:pt x="2605131" y="2251828"/>
                    <a:pt x="2605131" y="2254040"/>
                    <a:pt x="2609606" y="2254040"/>
                  </a:cubicBezTo>
                  <a:cubicBezTo>
                    <a:pt x="2611843" y="2254040"/>
                    <a:pt x="2611843" y="2254040"/>
                    <a:pt x="2614080" y="2256251"/>
                  </a:cubicBezTo>
                  <a:cubicBezTo>
                    <a:pt x="2614080" y="2256251"/>
                    <a:pt x="2616318" y="2254040"/>
                    <a:pt x="2616318" y="2254040"/>
                  </a:cubicBezTo>
                  <a:cubicBezTo>
                    <a:pt x="2618555" y="2256251"/>
                    <a:pt x="2616318" y="2256251"/>
                    <a:pt x="2618555" y="2254040"/>
                  </a:cubicBezTo>
                  <a:cubicBezTo>
                    <a:pt x="2618555" y="2254040"/>
                    <a:pt x="2620792" y="2258463"/>
                    <a:pt x="2623029" y="2256251"/>
                  </a:cubicBezTo>
                  <a:lnTo>
                    <a:pt x="2626285" y="2256251"/>
                  </a:lnTo>
                  <a:lnTo>
                    <a:pt x="2629389" y="2251809"/>
                  </a:lnTo>
                  <a:cubicBezTo>
                    <a:pt x="2627172" y="2254030"/>
                    <a:pt x="2627172" y="2256252"/>
                    <a:pt x="2627172" y="2254030"/>
                  </a:cubicBezTo>
                  <a:cubicBezTo>
                    <a:pt x="2631606" y="2251809"/>
                    <a:pt x="2636041" y="2240703"/>
                    <a:pt x="2636041" y="2240703"/>
                  </a:cubicBezTo>
                  <a:cubicBezTo>
                    <a:pt x="2638258" y="2240703"/>
                    <a:pt x="2636041" y="2247367"/>
                    <a:pt x="2638258" y="2247367"/>
                  </a:cubicBezTo>
                  <a:cubicBezTo>
                    <a:pt x="2638258" y="2249588"/>
                    <a:pt x="2638258" y="2249588"/>
                    <a:pt x="2638258" y="2249588"/>
                  </a:cubicBezTo>
                  <a:lnTo>
                    <a:pt x="2638125" y="2249989"/>
                  </a:lnTo>
                  <a:lnTo>
                    <a:pt x="2638690" y="2249617"/>
                  </a:lnTo>
                  <a:lnTo>
                    <a:pt x="2648642" y="2243897"/>
                  </a:lnTo>
                  <a:lnTo>
                    <a:pt x="2637372" y="2252253"/>
                  </a:lnTo>
                  <a:lnTo>
                    <a:pt x="2636657" y="2254402"/>
                  </a:lnTo>
                  <a:lnTo>
                    <a:pt x="2643165" y="2251828"/>
                  </a:lnTo>
                  <a:lnTo>
                    <a:pt x="2655097" y="2241508"/>
                  </a:lnTo>
                  <a:lnTo>
                    <a:pt x="2656589" y="2240771"/>
                  </a:lnTo>
                  <a:lnTo>
                    <a:pt x="2657086" y="2239788"/>
                  </a:lnTo>
                  <a:lnTo>
                    <a:pt x="2661063" y="2236348"/>
                  </a:lnTo>
                  <a:cubicBezTo>
                    <a:pt x="2661063" y="2236348"/>
                    <a:pt x="2661063" y="2236348"/>
                    <a:pt x="2663301" y="2231925"/>
                  </a:cubicBezTo>
                  <a:lnTo>
                    <a:pt x="2667375" y="2227897"/>
                  </a:lnTo>
                  <a:lnTo>
                    <a:pt x="2665538" y="2231925"/>
                  </a:lnTo>
                  <a:cubicBezTo>
                    <a:pt x="2667775" y="2229713"/>
                    <a:pt x="2667775" y="2227502"/>
                    <a:pt x="2670012" y="2225290"/>
                  </a:cubicBezTo>
                  <a:lnTo>
                    <a:pt x="2667375" y="2227897"/>
                  </a:lnTo>
                  <a:lnTo>
                    <a:pt x="2671970" y="2217826"/>
                  </a:lnTo>
                  <a:cubicBezTo>
                    <a:pt x="2673928" y="2212574"/>
                    <a:pt x="2675606" y="2207598"/>
                    <a:pt x="2676724" y="2205387"/>
                  </a:cubicBezTo>
                  <a:lnTo>
                    <a:pt x="2676724" y="2207598"/>
                  </a:lnTo>
                  <a:cubicBezTo>
                    <a:pt x="2676724" y="2210916"/>
                    <a:pt x="2673368" y="2221420"/>
                    <a:pt x="2666377" y="2232478"/>
                  </a:cubicBezTo>
                  <a:lnTo>
                    <a:pt x="2663453" y="2236046"/>
                  </a:lnTo>
                  <a:lnTo>
                    <a:pt x="2653128" y="2248649"/>
                  </a:lnTo>
                  <a:cubicBezTo>
                    <a:pt x="2647779" y="2253625"/>
                    <a:pt x="2641487" y="2257910"/>
                    <a:pt x="2634216" y="2260674"/>
                  </a:cubicBezTo>
                  <a:lnTo>
                    <a:pt x="2633821" y="2260700"/>
                  </a:lnTo>
                  <a:lnTo>
                    <a:pt x="2627172" y="2274021"/>
                  </a:lnTo>
                  <a:cubicBezTo>
                    <a:pt x="2627172" y="2274021"/>
                    <a:pt x="2627172" y="2274021"/>
                    <a:pt x="2618303" y="2291791"/>
                  </a:cubicBezTo>
                  <a:cubicBezTo>
                    <a:pt x="2616086" y="2294012"/>
                    <a:pt x="2616086" y="2291791"/>
                    <a:pt x="2616086" y="2291791"/>
                  </a:cubicBezTo>
                  <a:cubicBezTo>
                    <a:pt x="2613868" y="2294012"/>
                    <a:pt x="2613868" y="2296233"/>
                    <a:pt x="2611651" y="2296233"/>
                  </a:cubicBezTo>
                  <a:cubicBezTo>
                    <a:pt x="2609434" y="2300675"/>
                    <a:pt x="2607216" y="2305118"/>
                    <a:pt x="2604999" y="2307339"/>
                  </a:cubicBezTo>
                  <a:cubicBezTo>
                    <a:pt x="2602782" y="2309560"/>
                    <a:pt x="2602782" y="2311781"/>
                    <a:pt x="2598347" y="2316224"/>
                  </a:cubicBezTo>
                  <a:cubicBezTo>
                    <a:pt x="2589478" y="2329551"/>
                    <a:pt x="2585044" y="2336215"/>
                    <a:pt x="2573957" y="2349542"/>
                  </a:cubicBezTo>
                  <a:cubicBezTo>
                    <a:pt x="2565088" y="2365090"/>
                    <a:pt x="2547350" y="2380638"/>
                    <a:pt x="2536264" y="2393966"/>
                  </a:cubicBezTo>
                  <a:cubicBezTo>
                    <a:pt x="2527394" y="2402850"/>
                    <a:pt x="2518525" y="2411735"/>
                    <a:pt x="2505222" y="2425062"/>
                  </a:cubicBezTo>
                  <a:cubicBezTo>
                    <a:pt x="2505222" y="2425062"/>
                    <a:pt x="2485266" y="2440611"/>
                    <a:pt x="2485266" y="2442832"/>
                  </a:cubicBezTo>
                  <a:cubicBezTo>
                    <a:pt x="2474180" y="2451717"/>
                    <a:pt x="2469746" y="2453938"/>
                    <a:pt x="2456442" y="2465044"/>
                  </a:cubicBezTo>
                  <a:cubicBezTo>
                    <a:pt x="2447573" y="2471707"/>
                    <a:pt x="2445356" y="2473928"/>
                    <a:pt x="2436487" y="2478371"/>
                  </a:cubicBezTo>
                  <a:cubicBezTo>
                    <a:pt x="2434269" y="2480592"/>
                    <a:pt x="2429835" y="2482813"/>
                    <a:pt x="2427618" y="2485034"/>
                  </a:cubicBezTo>
                  <a:cubicBezTo>
                    <a:pt x="2418748" y="2491698"/>
                    <a:pt x="2418748" y="2489477"/>
                    <a:pt x="2416531" y="2491698"/>
                  </a:cubicBezTo>
                  <a:cubicBezTo>
                    <a:pt x="2416531" y="2493919"/>
                    <a:pt x="2403228" y="2498362"/>
                    <a:pt x="2398793" y="2500583"/>
                  </a:cubicBezTo>
                  <a:cubicBezTo>
                    <a:pt x="2392141" y="2505025"/>
                    <a:pt x="2383272" y="2511689"/>
                    <a:pt x="2374403" y="2516131"/>
                  </a:cubicBezTo>
                  <a:cubicBezTo>
                    <a:pt x="2374403" y="2516131"/>
                    <a:pt x="2372186" y="2518352"/>
                    <a:pt x="2372186" y="2518352"/>
                  </a:cubicBezTo>
                  <a:cubicBezTo>
                    <a:pt x="2367751" y="2520574"/>
                    <a:pt x="2365534" y="2522795"/>
                    <a:pt x="2361100" y="2525016"/>
                  </a:cubicBezTo>
                  <a:cubicBezTo>
                    <a:pt x="2347796" y="2531679"/>
                    <a:pt x="2338927" y="2538343"/>
                    <a:pt x="2325623" y="2545007"/>
                  </a:cubicBezTo>
                  <a:cubicBezTo>
                    <a:pt x="2312320" y="2556113"/>
                    <a:pt x="2221412" y="2593873"/>
                    <a:pt x="2210325" y="2593873"/>
                  </a:cubicBezTo>
                  <a:cubicBezTo>
                    <a:pt x="2210325" y="2593873"/>
                    <a:pt x="2210325" y="2593873"/>
                    <a:pt x="2212543" y="2591652"/>
                  </a:cubicBezTo>
                  <a:cubicBezTo>
                    <a:pt x="2212543" y="2591652"/>
                    <a:pt x="2212543" y="2591652"/>
                    <a:pt x="2223629" y="2589430"/>
                  </a:cubicBezTo>
                  <a:cubicBezTo>
                    <a:pt x="2230281" y="2587209"/>
                    <a:pt x="2236933" y="2584988"/>
                    <a:pt x="2241367" y="2582767"/>
                  </a:cubicBezTo>
                  <a:cubicBezTo>
                    <a:pt x="2250236" y="2580546"/>
                    <a:pt x="2256888" y="2576103"/>
                    <a:pt x="2265757" y="2573882"/>
                  </a:cubicBezTo>
                  <a:cubicBezTo>
                    <a:pt x="2276843" y="2569440"/>
                    <a:pt x="2287930" y="2562776"/>
                    <a:pt x="2296799" y="2558334"/>
                  </a:cubicBezTo>
                  <a:cubicBezTo>
                    <a:pt x="2296799" y="2558334"/>
                    <a:pt x="2296799" y="2558334"/>
                    <a:pt x="2310102" y="2551670"/>
                  </a:cubicBezTo>
                  <a:cubicBezTo>
                    <a:pt x="2310102" y="2551670"/>
                    <a:pt x="2310102" y="2551670"/>
                    <a:pt x="2296799" y="2558334"/>
                  </a:cubicBezTo>
                  <a:cubicBezTo>
                    <a:pt x="2274626" y="2569440"/>
                    <a:pt x="2250236" y="2580546"/>
                    <a:pt x="2223629" y="2589430"/>
                  </a:cubicBezTo>
                  <a:cubicBezTo>
                    <a:pt x="2223629" y="2589430"/>
                    <a:pt x="2223629" y="2589430"/>
                    <a:pt x="2221412" y="2589430"/>
                  </a:cubicBezTo>
                  <a:cubicBezTo>
                    <a:pt x="2244693" y="2581656"/>
                    <a:pt x="2267420" y="2571661"/>
                    <a:pt x="2289870" y="2560555"/>
                  </a:cubicBezTo>
                  <a:lnTo>
                    <a:pt x="2304876" y="2552571"/>
                  </a:lnTo>
                  <a:lnTo>
                    <a:pt x="2312320" y="2549449"/>
                  </a:lnTo>
                  <a:cubicBezTo>
                    <a:pt x="2323406" y="2542785"/>
                    <a:pt x="2345579" y="2531679"/>
                    <a:pt x="2356665" y="2525016"/>
                  </a:cubicBezTo>
                  <a:lnTo>
                    <a:pt x="2304876" y="2552571"/>
                  </a:lnTo>
                  <a:lnTo>
                    <a:pt x="2216977" y="2589430"/>
                  </a:lnTo>
                  <a:cubicBezTo>
                    <a:pt x="2216977" y="2589430"/>
                    <a:pt x="2216977" y="2589430"/>
                    <a:pt x="2194805" y="2596094"/>
                  </a:cubicBezTo>
                  <a:lnTo>
                    <a:pt x="2163286" y="2601666"/>
                  </a:lnTo>
                  <a:lnTo>
                    <a:pt x="2180481" y="2597436"/>
                  </a:lnTo>
                  <a:lnTo>
                    <a:pt x="2190370" y="2596094"/>
                  </a:lnTo>
                  <a:lnTo>
                    <a:pt x="2197006" y="2593630"/>
                  </a:lnTo>
                  <a:lnTo>
                    <a:pt x="2208385" y="2591096"/>
                  </a:lnTo>
                  <a:cubicBezTo>
                    <a:pt x="2213097" y="2589430"/>
                    <a:pt x="2214760" y="2588320"/>
                    <a:pt x="2212543" y="2589430"/>
                  </a:cubicBezTo>
                  <a:lnTo>
                    <a:pt x="2199553" y="2592684"/>
                  </a:lnTo>
                  <a:lnTo>
                    <a:pt x="2271855" y="2565830"/>
                  </a:lnTo>
                  <a:cubicBezTo>
                    <a:pt x="2300125" y="2552781"/>
                    <a:pt x="2328949" y="2537232"/>
                    <a:pt x="2356665" y="2520574"/>
                  </a:cubicBezTo>
                  <a:cubicBezTo>
                    <a:pt x="2407662" y="2487256"/>
                    <a:pt x="2449790" y="2465044"/>
                    <a:pt x="2498570" y="2422841"/>
                  </a:cubicBezTo>
                  <a:cubicBezTo>
                    <a:pt x="2498570" y="2422841"/>
                    <a:pt x="2498570" y="2422841"/>
                    <a:pt x="2505222" y="2416177"/>
                  </a:cubicBezTo>
                  <a:cubicBezTo>
                    <a:pt x="2505222" y="2416177"/>
                    <a:pt x="2505222" y="2416177"/>
                    <a:pt x="2525177" y="2398408"/>
                  </a:cubicBezTo>
                  <a:cubicBezTo>
                    <a:pt x="2536264" y="2387302"/>
                    <a:pt x="2547350" y="2376196"/>
                    <a:pt x="2554002" y="2365090"/>
                  </a:cubicBezTo>
                  <a:cubicBezTo>
                    <a:pt x="2560653" y="2358426"/>
                    <a:pt x="2560653" y="2356205"/>
                    <a:pt x="2567305" y="2349542"/>
                  </a:cubicBezTo>
                  <a:cubicBezTo>
                    <a:pt x="2565088" y="2347320"/>
                    <a:pt x="2580609" y="2329551"/>
                    <a:pt x="2587261" y="2320666"/>
                  </a:cubicBezTo>
                  <a:cubicBezTo>
                    <a:pt x="2587261" y="2318445"/>
                    <a:pt x="2587261" y="2318445"/>
                    <a:pt x="2587261" y="2316224"/>
                  </a:cubicBezTo>
                  <a:cubicBezTo>
                    <a:pt x="2589478" y="2314003"/>
                    <a:pt x="2591696" y="2311781"/>
                    <a:pt x="2591696" y="2309560"/>
                  </a:cubicBezTo>
                  <a:cubicBezTo>
                    <a:pt x="2593913" y="2307339"/>
                    <a:pt x="2596130" y="2300675"/>
                    <a:pt x="2598347" y="2298454"/>
                  </a:cubicBezTo>
                  <a:lnTo>
                    <a:pt x="2621644" y="2261503"/>
                  </a:lnTo>
                  <a:lnTo>
                    <a:pt x="2613241" y="2262056"/>
                  </a:lnTo>
                  <a:lnTo>
                    <a:pt x="2599169" y="2254598"/>
                  </a:lnTo>
                  <a:lnTo>
                    <a:pt x="2600728" y="2256158"/>
                  </a:lnTo>
                  <a:cubicBezTo>
                    <a:pt x="2600728" y="2256158"/>
                    <a:pt x="2600728" y="2256158"/>
                    <a:pt x="2598509" y="2262823"/>
                  </a:cubicBezTo>
                  <a:cubicBezTo>
                    <a:pt x="2598509" y="2262823"/>
                    <a:pt x="2598509" y="2262823"/>
                    <a:pt x="2600728" y="2262823"/>
                  </a:cubicBezTo>
                  <a:cubicBezTo>
                    <a:pt x="2598509" y="2269489"/>
                    <a:pt x="2598509" y="2276154"/>
                    <a:pt x="2596289" y="2282819"/>
                  </a:cubicBezTo>
                  <a:cubicBezTo>
                    <a:pt x="2596289" y="2282819"/>
                    <a:pt x="2596289" y="2282819"/>
                    <a:pt x="2587410" y="2298371"/>
                  </a:cubicBezTo>
                  <a:cubicBezTo>
                    <a:pt x="2587410" y="2300593"/>
                    <a:pt x="2587410" y="2300593"/>
                    <a:pt x="2587410" y="2300593"/>
                  </a:cubicBezTo>
                  <a:cubicBezTo>
                    <a:pt x="2587410" y="2298371"/>
                    <a:pt x="2587410" y="2298371"/>
                    <a:pt x="2585190" y="2300593"/>
                  </a:cubicBezTo>
                  <a:cubicBezTo>
                    <a:pt x="2585190" y="2300593"/>
                    <a:pt x="2582971" y="2302815"/>
                    <a:pt x="2582971" y="2305037"/>
                  </a:cubicBezTo>
                  <a:cubicBezTo>
                    <a:pt x="2580751" y="2307258"/>
                    <a:pt x="2578531" y="2313924"/>
                    <a:pt x="2578531" y="2316145"/>
                  </a:cubicBezTo>
                  <a:cubicBezTo>
                    <a:pt x="2576311" y="2318367"/>
                    <a:pt x="2574092" y="2320589"/>
                    <a:pt x="2571872" y="2325032"/>
                  </a:cubicBezTo>
                  <a:cubicBezTo>
                    <a:pt x="2562993" y="2336141"/>
                    <a:pt x="2558554" y="2342806"/>
                    <a:pt x="2547456" y="2356137"/>
                  </a:cubicBezTo>
                  <a:cubicBezTo>
                    <a:pt x="2536357" y="2369467"/>
                    <a:pt x="2520819" y="2382798"/>
                    <a:pt x="2509721" y="2393906"/>
                  </a:cubicBezTo>
                  <a:cubicBezTo>
                    <a:pt x="2498623" y="2402793"/>
                    <a:pt x="2489744" y="2409458"/>
                    <a:pt x="2474206" y="2418345"/>
                  </a:cubicBezTo>
                  <a:cubicBezTo>
                    <a:pt x="2474206" y="2418345"/>
                    <a:pt x="2456449" y="2431676"/>
                    <a:pt x="2454229" y="2433898"/>
                  </a:cubicBezTo>
                  <a:cubicBezTo>
                    <a:pt x="2443131" y="2442785"/>
                    <a:pt x="2438692" y="2442785"/>
                    <a:pt x="2425373" y="2451672"/>
                  </a:cubicBezTo>
                  <a:cubicBezTo>
                    <a:pt x="2416495" y="2458337"/>
                    <a:pt x="2414275" y="2460559"/>
                    <a:pt x="2405396" y="2465002"/>
                  </a:cubicBezTo>
                  <a:cubicBezTo>
                    <a:pt x="2403177" y="2465002"/>
                    <a:pt x="2400957" y="2469446"/>
                    <a:pt x="2398737" y="2469446"/>
                  </a:cubicBezTo>
                  <a:cubicBezTo>
                    <a:pt x="2387639" y="2476111"/>
                    <a:pt x="2389859" y="2471667"/>
                    <a:pt x="2387639" y="2476111"/>
                  </a:cubicBezTo>
                  <a:cubicBezTo>
                    <a:pt x="2387639" y="2476111"/>
                    <a:pt x="2374321" y="2482776"/>
                    <a:pt x="2369882" y="2484998"/>
                  </a:cubicBezTo>
                  <a:cubicBezTo>
                    <a:pt x="2363223" y="2489441"/>
                    <a:pt x="2356564" y="2493885"/>
                    <a:pt x="2347685" y="2498328"/>
                  </a:cubicBezTo>
                  <a:cubicBezTo>
                    <a:pt x="2347685" y="2498328"/>
                    <a:pt x="2345465" y="2500550"/>
                    <a:pt x="2345465" y="2500550"/>
                  </a:cubicBezTo>
                  <a:cubicBezTo>
                    <a:pt x="2343245" y="2502772"/>
                    <a:pt x="2338806" y="2504993"/>
                    <a:pt x="2334367" y="2507215"/>
                  </a:cubicBezTo>
                  <a:cubicBezTo>
                    <a:pt x="2323268" y="2513880"/>
                    <a:pt x="2314390" y="2520546"/>
                    <a:pt x="2303291" y="2527211"/>
                  </a:cubicBezTo>
                  <a:cubicBezTo>
                    <a:pt x="2297742" y="2533876"/>
                    <a:pt x="2271661" y="2543874"/>
                    <a:pt x="2245857" y="2551372"/>
                  </a:cubicBezTo>
                  <a:lnTo>
                    <a:pt x="2237922" y="2553283"/>
                  </a:lnTo>
                  <a:lnTo>
                    <a:pt x="2243360" y="2551650"/>
                  </a:lnTo>
                  <a:lnTo>
                    <a:pt x="2263261" y="2543683"/>
                  </a:lnTo>
                  <a:lnTo>
                    <a:pt x="2268886" y="2542208"/>
                  </a:lnTo>
                  <a:lnTo>
                    <a:pt x="2273976" y="2539392"/>
                  </a:lnTo>
                  <a:lnTo>
                    <a:pt x="2276655" y="2538320"/>
                  </a:lnTo>
                  <a:cubicBezTo>
                    <a:pt x="2276655" y="2538320"/>
                    <a:pt x="2276655" y="2538320"/>
                    <a:pt x="2287754" y="2533876"/>
                  </a:cubicBezTo>
                  <a:cubicBezTo>
                    <a:pt x="2287754" y="2533876"/>
                    <a:pt x="2287754" y="2533876"/>
                    <a:pt x="2276655" y="2538320"/>
                  </a:cubicBezTo>
                  <a:lnTo>
                    <a:pt x="2275017" y="2538817"/>
                  </a:lnTo>
                  <a:lnTo>
                    <a:pt x="2281993" y="2534958"/>
                  </a:lnTo>
                  <a:lnTo>
                    <a:pt x="2289973" y="2531654"/>
                  </a:lnTo>
                  <a:cubicBezTo>
                    <a:pt x="2298852" y="2527211"/>
                    <a:pt x="2321049" y="2513880"/>
                    <a:pt x="2332147" y="2507215"/>
                  </a:cubicBezTo>
                  <a:lnTo>
                    <a:pt x="2281993" y="2534958"/>
                  </a:lnTo>
                  <a:lnTo>
                    <a:pt x="2266243" y="2541478"/>
                  </a:lnTo>
                  <a:lnTo>
                    <a:pt x="2231676" y="2551962"/>
                  </a:lnTo>
                  <a:lnTo>
                    <a:pt x="2208550" y="2558025"/>
                  </a:lnTo>
                  <a:lnTo>
                    <a:pt x="2197682" y="2560338"/>
                  </a:lnTo>
                  <a:lnTo>
                    <a:pt x="2190088" y="2560537"/>
                  </a:lnTo>
                  <a:lnTo>
                    <a:pt x="2174550" y="2560537"/>
                  </a:lnTo>
                  <a:lnTo>
                    <a:pt x="2140189" y="2556491"/>
                  </a:lnTo>
                  <a:lnTo>
                    <a:pt x="2140839" y="2556510"/>
                  </a:lnTo>
                  <a:cubicBezTo>
                    <a:pt x="2151244" y="2557066"/>
                    <a:pt x="2160677" y="2557760"/>
                    <a:pt x="2167891" y="2558315"/>
                  </a:cubicBezTo>
                  <a:cubicBezTo>
                    <a:pt x="2185649" y="2560537"/>
                    <a:pt x="2196747" y="2558315"/>
                    <a:pt x="2192308" y="2558315"/>
                  </a:cubicBezTo>
                  <a:lnTo>
                    <a:pt x="2170111" y="2558315"/>
                  </a:lnTo>
                  <a:cubicBezTo>
                    <a:pt x="2221163" y="2562759"/>
                    <a:pt x="2281095" y="2538320"/>
                    <a:pt x="2329927" y="2502772"/>
                  </a:cubicBezTo>
                  <a:cubicBezTo>
                    <a:pt x="2378760" y="2469446"/>
                    <a:pt x="2420934" y="2451672"/>
                    <a:pt x="2469767" y="2416124"/>
                  </a:cubicBezTo>
                  <a:cubicBezTo>
                    <a:pt x="2469767" y="2416124"/>
                    <a:pt x="2469767" y="2416124"/>
                    <a:pt x="2476426" y="2411680"/>
                  </a:cubicBezTo>
                  <a:cubicBezTo>
                    <a:pt x="2483085" y="2407237"/>
                    <a:pt x="2489744" y="2402793"/>
                    <a:pt x="2496403" y="2398350"/>
                  </a:cubicBezTo>
                  <a:cubicBezTo>
                    <a:pt x="2509721" y="2387241"/>
                    <a:pt x="2520819" y="2378354"/>
                    <a:pt x="2527478" y="2369467"/>
                  </a:cubicBezTo>
                  <a:cubicBezTo>
                    <a:pt x="2534138" y="2362802"/>
                    <a:pt x="2536357" y="2360580"/>
                    <a:pt x="2540797" y="2353915"/>
                  </a:cubicBezTo>
                  <a:cubicBezTo>
                    <a:pt x="2538577" y="2353915"/>
                    <a:pt x="2554115" y="2336141"/>
                    <a:pt x="2560774" y="2327254"/>
                  </a:cubicBezTo>
                  <a:cubicBezTo>
                    <a:pt x="2560774" y="2325032"/>
                    <a:pt x="2560774" y="2325032"/>
                    <a:pt x="2560774" y="2322811"/>
                  </a:cubicBezTo>
                  <a:cubicBezTo>
                    <a:pt x="2562993" y="2322811"/>
                    <a:pt x="2565213" y="2320589"/>
                    <a:pt x="2565213" y="2318367"/>
                  </a:cubicBezTo>
                  <a:cubicBezTo>
                    <a:pt x="2567433" y="2313924"/>
                    <a:pt x="2569652" y="2309480"/>
                    <a:pt x="2569652" y="2307258"/>
                  </a:cubicBezTo>
                  <a:cubicBezTo>
                    <a:pt x="2576311" y="2293928"/>
                    <a:pt x="2582971" y="2278376"/>
                    <a:pt x="2587410" y="2265045"/>
                  </a:cubicBezTo>
                  <a:cubicBezTo>
                    <a:pt x="2587410" y="2265045"/>
                    <a:pt x="2587410" y="2267267"/>
                    <a:pt x="2587410" y="2267267"/>
                  </a:cubicBezTo>
                  <a:cubicBezTo>
                    <a:pt x="2587410" y="2267267"/>
                    <a:pt x="2589630" y="2265045"/>
                    <a:pt x="2589630" y="2265045"/>
                  </a:cubicBezTo>
                  <a:cubicBezTo>
                    <a:pt x="2589630" y="2267267"/>
                    <a:pt x="2589630" y="2267267"/>
                    <a:pt x="2591850" y="2260602"/>
                  </a:cubicBezTo>
                  <a:cubicBezTo>
                    <a:pt x="2591850" y="2260602"/>
                    <a:pt x="2591850" y="2265045"/>
                    <a:pt x="2591850" y="2262823"/>
                  </a:cubicBezTo>
                  <a:cubicBezTo>
                    <a:pt x="2592960" y="2260601"/>
                    <a:pt x="2594069" y="2257269"/>
                    <a:pt x="2594902" y="2254492"/>
                  </a:cubicBezTo>
                  <a:lnTo>
                    <a:pt x="2595423" y="2252612"/>
                  </a:lnTo>
                  <a:lnTo>
                    <a:pt x="2593945" y="2251828"/>
                  </a:lnTo>
                  <a:cubicBezTo>
                    <a:pt x="2593945" y="2251828"/>
                    <a:pt x="2593945" y="2251828"/>
                    <a:pt x="2591708" y="2249617"/>
                  </a:cubicBezTo>
                  <a:cubicBezTo>
                    <a:pt x="2591708" y="2249617"/>
                    <a:pt x="2591708" y="2249617"/>
                    <a:pt x="2589470" y="2242982"/>
                  </a:cubicBezTo>
                  <a:cubicBezTo>
                    <a:pt x="2589470" y="2238559"/>
                    <a:pt x="2589470" y="2234136"/>
                    <a:pt x="2589470" y="2231925"/>
                  </a:cubicBezTo>
                  <a:cubicBezTo>
                    <a:pt x="2591708" y="2229713"/>
                    <a:pt x="2589470" y="2229713"/>
                    <a:pt x="2591708" y="2227502"/>
                  </a:cubicBezTo>
                  <a:cubicBezTo>
                    <a:pt x="2589470" y="2225290"/>
                    <a:pt x="2591708" y="2220867"/>
                    <a:pt x="2593945" y="2218656"/>
                  </a:cubicBezTo>
                  <a:cubicBezTo>
                    <a:pt x="2593945" y="2218656"/>
                    <a:pt x="2593945" y="2218656"/>
                    <a:pt x="2593945" y="2216444"/>
                  </a:cubicBezTo>
                  <a:cubicBezTo>
                    <a:pt x="2593945" y="2216444"/>
                    <a:pt x="2593945" y="2216444"/>
                    <a:pt x="2593945" y="2214233"/>
                  </a:cubicBezTo>
                  <a:cubicBezTo>
                    <a:pt x="2593945" y="2214233"/>
                    <a:pt x="2593945" y="2214233"/>
                    <a:pt x="2596182" y="2212021"/>
                  </a:cubicBezTo>
                  <a:lnTo>
                    <a:pt x="2598783" y="2209450"/>
                  </a:lnTo>
                  <a:lnTo>
                    <a:pt x="2594551" y="2210680"/>
                  </a:lnTo>
                  <a:lnTo>
                    <a:pt x="2563300" y="2215870"/>
                  </a:lnTo>
                  <a:lnTo>
                    <a:pt x="2591490" y="2210403"/>
                  </a:lnTo>
                  <a:lnTo>
                    <a:pt x="2600152" y="2208098"/>
                  </a:lnTo>
                  <a:lnTo>
                    <a:pt x="2605131" y="2203175"/>
                  </a:lnTo>
                  <a:cubicBezTo>
                    <a:pt x="2605131" y="2205387"/>
                    <a:pt x="2605131" y="2205387"/>
                    <a:pt x="2607369" y="2203175"/>
                  </a:cubicBezTo>
                  <a:cubicBezTo>
                    <a:pt x="2607369" y="2205387"/>
                    <a:pt x="2607369" y="2205387"/>
                    <a:pt x="2607369" y="2205387"/>
                  </a:cubicBezTo>
                  <a:cubicBezTo>
                    <a:pt x="2609606" y="2205387"/>
                    <a:pt x="2609606" y="2203175"/>
                    <a:pt x="2611843" y="2203175"/>
                  </a:cubicBezTo>
                  <a:lnTo>
                    <a:pt x="2612650" y="2204771"/>
                  </a:lnTo>
                  <a:lnTo>
                    <a:pt x="2613337" y="2204588"/>
                  </a:lnTo>
                  <a:lnTo>
                    <a:pt x="2611988" y="2202940"/>
                  </a:lnTo>
                  <a:cubicBezTo>
                    <a:pt x="2607609" y="2200711"/>
                    <a:pt x="2609799" y="2196255"/>
                    <a:pt x="2607609" y="2194027"/>
                  </a:cubicBezTo>
                  <a:cubicBezTo>
                    <a:pt x="2607609" y="2194027"/>
                    <a:pt x="2607609" y="2194027"/>
                    <a:pt x="2607609" y="2191798"/>
                  </a:cubicBezTo>
                  <a:cubicBezTo>
                    <a:pt x="2607609" y="2191798"/>
                    <a:pt x="2607609" y="2191798"/>
                    <a:pt x="2607609" y="2189570"/>
                  </a:cubicBezTo>
                  <a:cubicBezTo>
                    <a:pt x="2607609" y="2189570"/>
                    <a:pt x="2607609" y="2187342"/>
                    <a:pt x="2607609" y="2187342"/>
                  </a:cubicBezTo>
                  <a:cubicBezTo>
                    <a:pt x="2605420" y="2187342"/>
                    <a:pt x="2607609" y="2187342"/>
                    <a:pt x="2607609" y="2185114"/>
                  </a:cubicBezTo>
                  <a:cubicBezTo>
                    <a:pt x="2607609" y="2185114"/>
                    <a:pt x="2607609" y="2185114"/>
                    <a:pt x="2605420" y="2185114"/>
                  </a:cubicBezTo>
                  <a:cubicBezTo>
                    <a:pt x="2605420" y="2182885"/>
                    <a:pt x="2605420" y="2182885"/>
                    <a:pt x="2607609" y="2180657"/>
                  </a:cubicBezTo>
                  <a:lnTo>
                    <a:pt x="2609372" y="2182451"/>
                  </a:lnTo>
                  <a:lnTo>
                    <a:pt x="2600801" y="2154470"/>
                  </a:lnTo>
                  <a:lnTo>
                    <a:pt x="2607729" y="2136377"/>
                  </a:lnTo>
                  <a:lnTo>
                    <a:pt x="2604567" y="2136114"/>
                  </a:lnTo>
                  <a:cubicBezTo>
                    <a:pt x="2603454" y="2135283"/>
                    <a:pt x="2602341" y="2134174"/>
                    <a:pt x="2601228" y="2134174"/>
                  </a:cubicBezTo>
                  <a:cubicBezTo>
                    <a:pt x="2601228" y="2134174"/>
                    <a:pt x="2601228" y="2134174"/>
                    <a:pt x="2599002" y="2134174"/>
                  </a:cubicBezTo>
                  <a:cubicBezTo>
                    <a:pt x="2599002" y="2134174"/>
                    <a:pt x="2599002" y="2134174"/>
                    <a:pt x="2599002" y="2131956"/>
                  </a:cubicBezTo>
                  <a:cubicBezTo>
                    <a:pt x="2599002" y="2131956"/>
                    <a:pt x="2599002" y="2131956"/>
                    <a:pt x="2596777" y="2129738"/>
                  </a:cubicBezTo>
                  <a:cubicBezTo>
                    <a:pt x="2594551" y="2127521"/>
                    <a:pt x="2592325" y="2123086"/>
                    <a:pt x="2590099" y="2120868"/>
                  </a:cubicBezTo>
                  <a:cubicBezTo>
                    <a:pt x="2587873" y="2118650"/>
                    <a:pt x="2585648" y="2114215"/>
                    <a:pt x="2581196" y="2111998"/>
                  </a:cubicBezTo>
                  <a:cubicBezTo>
                    <a:pt x="2581196" y="2109780"/>
                    <a:pt x="2581196" y="2109780"/>
                    <a:pt x="2583422" y="2109780"/>
                  </a:cubicBezTo>
                  <a:cubicBezTo>
                    <a:pt x="2583422" y="2111998"/>
                    <a:pt x="2583422" y="2111998"/>
                    <a:pt x="2581196" y="2109780"/>
                  </a:cubicBezTo>
                  <a:cubicBezTo>
                    <a:pt x="2581196" y="2109780"/>
                    <a:pt x="2581196" y="2109780"/>
                    <a:pt x="2578970" y="2107563"/>
                  </a:cubicBezTo>
                  <a:cubicBezTo>
                    <a:pt x="2578970" y="2107563"/>
                    <a:pt x="2578970" y="2107563"/>
                    <a:pt x="2581196" y="2107563"/>
                  </a:cubicBezTo>
                  <a:cubicBezTo>
                    <a:pt x="2578970" y="2105345"/>
                    <a:pt x="2574518" y="2103127"/>
                    <a:pt x="2572293" y="2103127"/>
                  </a:cubicBezTo>
                  <a:cubicBezTo>
                    <a:pt x="2572293" y="2100910"/>
                    <a:pt x="2570067" y="2100910"/>
                    <a:pt x="2567841" y="2098692"/>
                  </a:cubicBezTo>
                  <a:cubicBezTo>
                    <a:pt x="2558938" y="2094257"/>
                    <a:pt x="2554486" y="2089822"/>
                    <a:pt x="2543358" y="2087604"/>
                  </a:cubicBezTo>
                  <a:cubicBezTo>
                    <a:pt x="2532229" y="2083169"/>
                    <a:pt x="2516648" y="2080951"/>
                    <a:pt x="2505520" y="2080951"/>
                  </a:cubicBezTo>
                  <a:cubicBezTo>
                    <a:pt x="2496617" y="2078734"/>
                    <a:pt x="2489939" y="2080951"/>
                    <a:pt x="2476585" y="2083169"/>
                  </a:cubicBezTo>
                  <a:cubicBezTo>
                    <a:pt x="2476585" y="2083169"/>
                    <a:pt x="2463230" y="2089822"/>
                    <a:pt x="2461004" y="2092039"/>
                  </a:cubicBezTo>
                  <a:cubicBezTo>
                    <a:pt x="2454327" y="2096475"/>
                    <a:pt x="2452101" y="2098692"/>
                    <a:pt x="2445424" y="2107563"/>
                  </a:cubicBezTo>
                  <a:cubicBezTo>
                    <a:pt x="2440972" y="2111998"/>
                    <a:pt x="2440972" y="2114215"/>
                    <a:pt x="2438747" y="2120868"/>
                  </a:cubicBezTo>
                  <a:cubicBezTo>
                    <a:pt x="2438747" y="2123086"/>
                    <a:pt x="2438747" y="2125303"/>
                    <a:pt x="2436521" y="2125303"/>
                  </a:cubicBezTo>
                  <a:cubicBezTo>
                    <a:pt x="2436521" y="2134174"/>
                    <a:pt x="2434295" y="2131956"/>
                    <a:pt x="2436521" y="2134174"/>
                  </a:cubicBezTo>
                  <a:cubicBezTo>
                    <a:pt x="2436521" y="2134174"/>
                    <a:pt x="2434295" y="2145262"/>
                    <a:pt x="2434295" y="2147479"/>
                  </a:cubicBezTo>
                  <a:cubicBezTo>
                    <a:pt x="2436521" y="2151914"/>
                    <a:pt x="2436521" y="2158567"/>
                    <a:pt x="2438747" y="2165220"/>
                  </a:cubicBezTo>
                  <a:cubicBezTo>
                    <a:pt x="2438747" y="2165220"/>
                    <a:pt x="2438747" y="2167437"/>
                    <a:pt x="2438747" y="2167437"/>
                  </a:cubicBezTo>
                  <a:cubicBezTo>
                    <a:pt x="2440972" y="2169655"/>
                    <a:pt x="2440972" y="2171873"/>
                    <a:pt x="2440972" y="2176308"/>
                  </a:cubicBezTo>
                  <a:cubicBezTo>
                    <a:pt x="2445424" y="2182961"/>
                    <a:pt x="2452101" y="2189613"/>
                    <a:pt x="2456553" y="2194049"/>
                  </a:cubicBezTo>
                  <a:cubicBezTo>
                    <a:pt x="2458779" y="2201810"/>
                    <a:pt x="2476028" y="2208463"/>
                    <a:pt x="2493834" y="2212621"/>
                  </a:cubicBezTo>
                  <a:lnTo>
                    <a:pt x="2512972" y="2215790"/>
                  </a:lnTo>
                  <a:lnTo>
                    <a:pt x="2509312" y="2215636"/>
                  </a:lnTo>
                  <a:lnTo>
                    <a:pt x="2486871" y="2211759"/>
                  </a:lnTo>
                  <a:lnTo>
                    <a:pt x="2478298" y="2209197"/>
                  </a:lnTo>
                  <a:lnTo>
                    <a:pt x="2469630" y="2205585"/>
                  </a:lnTo>
                  <a:lnTo>
                    <a:pt x="2468322" y="2204823"/>
                  </a:lnTo>
                  <a:lnTo>
                    <a:pt x="2458796" y="2199269"/>
                  </a:lnTo>
                  <a:lnTo>
                    <a:pt x="2455036" y="2196174"/>
                  </a:lnTo>
                  <a:lnTo>
                    <a:pt x="2440972" y="2178525"/>
                  </a:lnTo>
                  <a:cubicBezTo>
                    <a:pt x="2443198" y="2181852"/>
                    <a:pt x="2446537" y="2187396"/>
                    <a:pt x="2450432" y="2192385"/>
                  </a:cubicBezTo>
                  <a:lnTo>
                    <a:pt x="2455036" y="2196174"/>
                  </a:lnTo>
                  <a:lnTo>
                    <a:pt x="2456379" y="2197860"/>
                  </a:lnTo>
                  <a:lnTo>
                    <a:pt x="2458796" y="2199269"/>
                  </a:lnTo>
                  <a:lnTo>
                    <a:pt x="2463230" y="2202919"/>
                  </a:lnTo>
                  <a:lnTo>
                    <a:pt x="2469201" y="2205406"/>
                  </a:lnTo>
                  <a:lnTo>
                    <a:pt x="2469630" y="2205585"/>
                  </a:lnTo>
                  <a:lnTo>
                    <a:pt x="2473223" y="2207680"/>
                  </a:lnTo>
                  <a:lnTo>
                    <a:pt x="2472133" y="2207354"/>
                  </a:lnTo>
                  <a:lnTo>
                    <a:pt x="2473282" y="2207714"/>
                  </a:lnTo>
                  <a:lnTo>
                    <a:pt x="2477419" y="2210126"/>
                  </a:lnTo>
                  <a:lnTo>
                    <a:pt x="2482732" y="2211044"/>
                  </a:lnTo>
                  <a:lnTo>
                    <a:pt x="2493834" y="2215670"/>
                  </a:lnTo>
                  <a:lnTo>
                    <a:pt x="2523557" y="2218098"/>
                  </a:lnTo>
                  <a:lnTo>
                    <a:pt x="2525552" y="2218442"/>
                  </a:lnTo>
                  <a:lnTo>
                    <a:pt x="2525353" y="2218244"/>
                  </a:lnTo>
                  <a:lnTo>
                    <a:pt x="2527777" y="2218442"/>
                  </a:lnTo>
                  <a:cubicBezTo>
                    <a:pt x="2527777" y="2218442"/>
                    <a:pt x="2527777" y="2218442"/>
                    <a:pt x="2543358" y="2216224"/>
                  </a:cubicBezTo>
                  <a:cubicBezTo>
                    <a:pt x="2550035" y="2216224"/>
                    <a:pt x="2561164" y="2216224"/>
                    <a:pt x="2570067" y="2214007"/>
                  </a:cubicBezTo>
                  <a:lnTo>
                    <a:pt x="2556710" y="2216964"/>
                  </a:lnTo>
                  <a:lnTo>
                    <a:pt x="2547809" y="2218442"/>
                  </a:lnTo>
                  <a:cubicBezTo>
                    <a:pt x="2514423" y="2222877"/>
                    <a:pt x="2458779" y="2220660"/>
                    <a:pt x="2436521" y="2178525"/>
                  </a:cubicBezTo>
                  <a:cubicBezTo>
                    <a:pt x="2418715" y="2140826"/>
                    <a:pt x="2427618" y="2094257"/>
                    <a:pt x="2474359" y="2080951"/>
                  </a:cubicBezTo>
                  <a:cubicBezTo>
                    <a:pt x="2476585" y="2080951"/>
                    <a:pt x="2478810" y="2078734"/>
                    <a:pt x="2481036" y="2078734"/>
                  </a:cubicBezTo>
                  <a:cubicBezTo>
                    <a:pt x="2485488" y="2078734"/>
                    <a:pt x="2492165" y="2076516"/>
                    <a:pt x="2496617" y="2076516"/>
                  </a:cubicBezTo>
                  <a:cubicBezTo>
                    <a:pt x="2507745" y="2076516"/>
                    <a:pt x="2521100" y="2076516"/>
                    <a:pt x="2527777" y="2078734"/>
                  </a:cubicBezTo>
                  <a:cubicBezTo>
                    <a:pt x="2534455" y="2078734"/>
                    <a:pt x="2536680" y="2078734"/>
                    <a:pt x="2543358" y="2080951"/>
                  </a:cubicBezTo>
                  <a:cubicBezTo>
                    <a:pt x="2543358" y="2078734"/>
                    <a:pt x="2558938" y="2085387"/>
                    <a:pt x="2565615" y="2089822"/>
                  </a:cubicBezTo>
                  <a:cubicBezTo>
                    <a:pt x="2567841" y="2089822"/>
                    <a:pt x="2567841" y="2087604"/>
                    <a:pt x="2570067" y="2087604"/>
                  </a:cubicBezTo>
                  <a:cubicBezTo>
                    <a:pt x="2570067" y="2089822"/>
                    <a:pt x="2572293" y="2089822"/>
                    <a:pt x="2574518" y="2092039"/>
                  </a:cubicBezTo>
                  <a:cubicBezTo>
                    <a:pt x="2576745" y="2092039"/>
                    <a:pt x="2578970" y="2094257"/>
                    <a:pt x="2581196" y="2096475"/>
                  </a:cubicBezTo>
                  <a:cubicBezTo>
                    <a:pt x="2592325" y="2100910"/>
                    <a:pt x="2599002" y="2111998"/>
                    <a:pt x="2605680" y="2123086"/>
                  </a:cubicBezTo>
                  <a:cubicBezTo>
                    <a:pt x="2603454" y="2123086"/>
                    <a:pt x="2603454" y="2123086"/>
                    <a:pt x="2605680" y="2127521"/>
                  </a:cubicBezTo>
                  <a:cubicBezTo>
                    <a:pt x="2605680" y="2125303"/>
                    <a:pt x="2603454" y="2125303"/>
                    <a:pt x="2603454" y="2125303"/>
                  </a:cubicBezTo>
                  <a:cubicBezTo>
                    <a:pt x="2603454" y="2127521"/>
                    <a:pt x="2604567" y="2130293"/>
                    <a:pt x="2605680" y="2132510"/>
                  </a:cubicBezTo>
                  <a:lnTo>
                    <a:pt x="2607796" y="2136201"/>
                  </a:lnTo>
                  <a:lnTo>
                    <a:pt x="2611867" y="2125569"/>
                  </a:lnTo>
                  <a:cubicBezTo>
                    <a:pt x="2611867" y="2125569"/>
                    <a:pt x="2611867" y="2125569"/>
                    <a:pt x="2614080" y="2123346"/>
                  </a:cubicBezTo>
                  <a:cubicBezTo>
                    <a:pt x="2614080" y="2123346"/>
                    <a:pt x="2614080" y="2123346"/>
                    <a:pt x="2618507" y="2114453"/>
                  </a:cubicBezTo>
                  <a:cubicBezTo>
                    <a:pt x="2622933" y="2110007"/>
                    <a:pt x="2627360" y="2105560"/>
                    <a:pt x="2629573" y="2103337"/>
                  </a:cubicBezTo>
                  <a:cubicBezTo>
                    <a:pt x="2633999" y="2101114"/>
                    <a:pt x="2633999" y="2101114"/>
                    <a:pt x="2636213" y="2098891"/>
                  </a:cubicBezTo>
                  <a:cubicBezTo>
                    <a:pt x="2635106" y="2097780"/>
                    <a:pt x="2636766" y="2096112"/>
                    <a:pt x="2639256" y="2094723"/>
                  </a:cubicBezTo>
                  <a:lnTo>
                    <a:pt x="2640562" y="2094315"/>
                  </a:lnTo>
                  <a:lnTo>
                    <a:pt x="2644402" y="2087937"/>
                  </a:lnTo>
                  <a:cubicBezTo>
                    <a:pt x="2647635" y="2081100"/>
                    <a:pt x="2651041" y="2072146"/>
                    <a:pt x="2653404" y="2062013"/>
                  </a:cubicBezTo>
                  <a:close/>
                  <a:moveTo>
                    <a:pt x="2654757" y="2024569"/>
                  </a:moveTo>
                  <a:lnTo>
                    <a:pt x="2656150" y="2029009"/>
                  </a:lnTo>
                  <a:lnTo>
                    <a:pt x="2655902" y="2031995"/>
                  </a:lnTo>
                  <a:close/>
                  <a:moveTo>
                    <a:pt x="2674043" y="1978723"/>
                  </a:moveTo>
                  <a:lnTo>
                    <a:pt x="2685838" y="2024118"/>
                  </a:lnTo>
                  <a:lnTo>
                    <a:pt x="2687312" y="2032013"/>
                  </a:lnTo>
                  <a:lnTo>
                    <a:pt x="2687312" y="2029793"/>
                  </a:lnTo>
                  <a:cubicBezTo>
                    <a:pt x="2687312" y="2029793"/>
                    <a:pt x="2687312" y="2029793"/>
                    <a:pt x="2687312" y="2023132"/>
                  </a:cubicBezTo>
                  <a:cubicBezTo>
                    <a:pt x="2687312" y="2023132"/>
                    <a:pt x="2687312" y="2023132"/>
                    <a:pt x="2685101" y="2014250"/>
                  </a:cubicBezTo>
                  <a:cubicBezTo>
                    <a:pt x="2685101" y="2009809"/>
                    <a:pt x="2685101" y="2005368"/>
                    <a:pt x="2682889" y="2000927"/>
                  </a:cubicBezTo>
                  <a:cubicBezTo>
                    <a:pt x="2685101" y="2009809"/>
                    <a:pt x="2687312" y="2018691"/>
                    <a:pt x="2687312" y="2029793"/>
                  </a:cubicBezTo>
                  <a:lnTo>
                    <a:pt x="2685838" y="2024118"/>
                  </a:lnTo>
                  <a:lnTo>
                    <a:pt x="2680678" y="1996486"/>
                  </a:lnTo>
                  <a:cubicBezTo>
                    <a:pt x="2678466" y="1992045"/>
                    <a:pt x="2676255" y="1983164"/>
                    <a:pt x="2674043" y="1978723"/>
                  </a:cubicBezTo>
                  <a:close/>
                  <a:moveTo>
                    <a:pt x="426411" y="1960087"/>
                  </a:moveTo>
                  <a:lnTo>
                    <a:pt x="480921" y="1971872"/>
                  </a:lnTo>
                  <a:lnTo>
                    <a:pt x="441498" y="1963570"/>
                  </a:lnTo>
                  <a:close/>
                  <a:moveTo>
                    <a:pt x="418283" y="1958211"/>
                  </a:moveTo>
                  <a:lnTo>
                    <a:pt x="426411" y="1960087"/>
                  </a:lnTo>
                  <a:lnTo>
                    <a:pt x="422953" y="1959339"/>
                  </a:lnTo>
                  <a:close/>
                  <a:moveTo>
                    <a:pt x="412658" y="1956912"/>
                  </a:moveTo>
                  <a:lnTo>
                    <a:pt x="413832" y="1957135"/>
                  </a:lnTo>
                  <a:lnTo>
                    <a:pt x="418283" y="1958211"/>
                  </a:lnTo>
                  <a:close/>
                  <a:moveTo>
                    <a:pt x="388255" y="1950254"/>
                  </a:moveTo>
                  <a:cubicBezTo>
                    <a:pt x="390196" y="1951086"/>
                    <a:pt x="394425" y="1952335"/>
                    <a:pt x="400392" y="1953887"/>
                  </a:cubicBezTo>
                  <a:lnTo>
                    <a:pt x="411994" y="1956691"/>
                  </a:lnTo>
                  <a:lnTo>
                    <a:pt x="412658" y="1956912"/>
                  </a:lnTo>
                  <a:cubicBezTo>
                    <a:pt x="392692" y="1952474"/>
                    <a:pt x="392692" y="1952474"/>
                    <a:pt x="392692" y="1952474"/>
                  </a:cubicBezTo>
                  <a:cubicBezTo>
                    <a:pt x="388255" y="1950254"/>
                    <a:pt x="388255" y="1950254"/>
                    <a:pt x="388255" y="1950254"/>
                  </a:cubicBezTo>
                  <a:close/>
                  <a:moveTo>
                    <a:pt x="225648" y="1937166"/>
                  </a:moveTo>
                  <a:lnTo>
                    <a:pt x="332654" y="1974731"/>
                  </a:lnTo>
                  <a:cubicBezTo>
                    <a:pt x="416395" y="2000293"/>
                    <a:pt x="520656" y="2025298"/>
                    <a:pt x="621590" y="2040858"/>
                  </a:cubicBezTo>
                  <a:cubicBezTo>
                    <a:pt x="721414" y="2056417"/>
                    <a:pt x="796837" y="2071976"/>
                    <a:pt x="898880" y="2078644"/>
                  </a:cubicBezTo>
                  <a:cubicBezTo>
                    <a:pt x="898880" y="2078644"/>
                    <a:pt x="898880" y="2078644"/>
                    <a:pt x="914408" y="2078644"/>
                  </a:cubicBezTo>
                  <a:cubicBezTo>
                    <a:pt x="927718" y="2078644"/>
                    <a:pt x="943246" y="2078644"/>
                    <a:pt x="956556" y="2080867"/>
                  </a:cubicBezTo>
                  <a:cubicBezTo>
                    <a:pt x="983176" y="2080867"/>
                    <a:pt x="1009796" y="2085313"/>
                    <a:pt x="1029761" y="2087535"/>
                  </a:cubicBezTo>
                  <a:cubicBezTo>
                    <a:pt x="1045289" y="2089758"/>
                    <a:pt x="1047507" y="2089758"/>
                    <a:pt x="1063036" y="2091981"/>
                  </a:cubicBezTo>
                  <a:cubicBezTo>
                    <a:pt x="1063036" y="2089758"/>
                    <a:pt x="1102965" y="2100872"/>
                    <a:pt x="1120712" y="2107540"/>
                  </a:cubicBezTo>
                  <a:cubicBezTo>
                    <a:pt x="1122930" y="2107540"/>
                    <a:pt x="1120712" y="2107540"/>
                    <a:pt x="1125149" y="2109763"/>
                  </a:cubicBezTo>
                  <a:cubicBezTo>
                    <a:pt x="1127367" y="2109763"/>
                    <a:pt x="1134022" y="2111986"/>
                    <a:pt x="1136240" y="2114208"/>
                  </a:cubicBezTo>
                  <a:cubicBezTo>
                    <a:pt x="1142895" y="2116431"/>
                    <a:pt x="1151768" y="2120876"/>
                    <a:pt x="1156205" y="2123099"/>
                  </a:cubicBezTo>
                  <a:cubicBezTo>
                    <a:pt x="1178388" y="2134213"/>
                    <a:pt x="1202790" y="2165331"/>
                    <a:pt x="1198353" y="2194227"/>
                  </a:cubicBezTo>
                  <a:cubicBezTo>
                    <a:pt x="1198353" y="2194227"/>
                    <a:pt x="1196135" y="2192004"/>
                    <a:pt x="1196135" y="2192004"/>
                  </a:cubicBezTo>
                  <a:cubicBezTo>
                    <a:pt x="1196135" y="2192004"/>
                    <a:pt x="1196135" y="2194227"/>
                    <a:pt x="1196135" y="2196450"/>
                  </a:cubicBezTo>
                  <a:cubicBezTo>
                    <a:pt x="1196135" y="2192004"/>
                    <a:pt x="1196135" y="2192004"/>
                    <a:pt x="1193917" y="2203118"/>
                  </a:cubicBezTo>
                  <a:cubicBezTo>
                    <a:pt x="1193917" y="2200895"/>
                    <a:pt x="1193917" y="2196450"/>
                    <a:pt x="1193917" y="2198673"/>
                  </a:cubicBezTo>
                  <a:cubicBezTo>
                    <a:pt x="1192808" y="2203118"/>
                    <a:pt x="1190589" y="2209231"/>
                    <a:pt x="1188648" y="2214510"/>
                  </a:cubicBezTo>
                  <a:lnTo>
                    <a:pt x="1187032" y="2219368"/>
                  </a:lnTo>
                  <a:lnTo>
                    <a:pt x="1187516" y="2219125"/>
                  </a:lnTo>
                  <a:cubicBezTo>
                    <a:pt x="1196373" y="2221346"/>
                    <a:pt x="1242871" y="2221346"/>
                    <a:pt x="1282726" y="2228010"/>
                  </a:cubicBezTo>
                  <a:cubicBezTo>
                    <a:pt x="1302654" y="2230231"/>
                    <a:pt x="1320367" y="2236894"/>
                    <a:pt x="1333652" y="2252441"/>
                  </a:cubicBezTo>
                  <a:cubicBezTo>
                    <a:pt x="1333652" y="2252441"/>
                    <a:pt x="1333652" y="2252441"/>
                    <a:pt x="1335867" y="2254663"/>
                  </a:cubicBezTo>
                  <a:cubicBezTo>
                    <a:pt x="1335867" y="2254663"/>
                    <a:pt x="1335867" y="2254663"/>
                    <a:pt x="1340295" y="2263547"/>
                  </a:cubicBezTo>
                  <a:cubicBezTo>
                    <a:pt x="1342509" y="2267989"/>
                    <a:pt x="1346938" y="2272431"/>
                    <a:pt x="1346938" y="2276873"/>
                  </a:cubicBezTo>
                  <a:cubicBezTo>
                    <a:pt x="1346938" y="2281316"/>
                    <a:pt x="1346938" y="2281316"/>
                    <a:pt x="1346938" y="2285758"/>
                  </a:cubicBezTo>
                  <a:cubicBezTo>
                    <a:pt x="1349152" y="2283537"/>
                    <a:pt x="1349152" y="2292421"/>
                    <a:pt x="1349152" y="2296863"/>
                  </a:cubicBezTo>
                  <a:cubicBezTo>
                    <a:pt x="1349152" y="2296863"/>
                    <a:pt x="1349152" y="2296863"/>
                    <a:pt x="1349152" y="2299084"/>
                  </a:cubicBezTo>
                  <a:cubicBezTo>
                    <a:pt x="1349152" y="2299084"/>
                    <a:pt x="1349152" y="2301305"/>
                    <a:pt x="1349152" y="2301305"/>
                  </a:cubicBezTo>
                  <a:cubicBezTo>
                    <a:pt x="1349152" y="2301305"/>
                    <a:pt x="1349152" y="2301305"/>
                    <a:pt x="1349152" y="2305747"/>
                  </a:cubicBezTo>
                  <a:lnTo>
                    <a:pt x="1346377" y="2315488"/>
                  </a:lnTo>
                  <a:lnTo>
                    <a:pt x="1347275" y="2319059"/>
                  </a:lnTo>
                  <a:cubicBezTo>
                    <a:pt x="1347275" y="2323487"/>
                    <a:pt x="1347275" y="2325700"/>
                    <a:pt x="1347275" y="2327914"/>
                  </a:cubicBezTo>
                  <a:cubicBezTo>
                    <a:pt x="1347275" y="2330127"/>
                    <a:pt x="1347275" y="2330127"/>
                    <a:pt x="1347275" y="2330127"/>
                  </a:cubicBezTo>
                  <a:cubicBezTo>
                    <a:pt x="1347275" y="2330127"/>
                    <a:pt x="1347275" y="2330127"/>
                    <a:pt x="1347275" y="2332341"/>
                  </a:cubicBezTo>
                  <a:cubicBezTo>
                    <a:pt x="1347275" y="2332341"/>
                    <a:pt x="1347275" y="2332341"/>
                    <a:pt x="1345050" y="2332341"/>
                  </a:cubicBezTo>
                  <a:cubicBezTo>
                    <a:pt x="1345050" y="2334555"/>
                    <a:pt x="1347275" y="2336768"/>
                    <a:pt x="1347275" y="2338982"/>
                  </a:cubicBezTo>
                  <a:cubicBezTo>
                    <a:pt x="1347275" y="2338982"/>
                    <a:pt x="1347275" y="2341195"/>
                    <a:pt x="1347275" y="2343409"/>
                  </a:cubicBezTo>
                  <a:lnTo>
                    <a:pt x="1345881" y="2349651"/>
                  </a:lnTo>
                  <a:lnTo>
                    <a:pt x="1349151" y="2350113"/>
                  </a:lnTo>
                  <a:cubicBezTo>
                    <a:pt x="1353529" y="2350113"/>
                    <a:pt x="1355718" y="2354444"/>
                    <a:pt x="1362286" y="2356609"/>
                  </a:cubicBezTo>
                  <a:cubicBezTo>
                    <a:pt x="1362286" y="2356609"/>
                    <a:pt x="1362286" y="2356609"/>
                    <a:pt x="1364475" y="2358774"/>
                  </a:cubicBezTo>
                  <a:cubicBezTo>
                    <a:pt x="1364475" y="2358774"/>
                    <a:pt x="1364475" y="2358774"/>
                    <a:pt x="1366664" y="2360939"/>
                  </a:cubicBezTo>
                  <a:cubicBezTo>
                    <a:pt x="1366664" y="2360939"/>
                    <a:pt x="1368853" y="2360939"/>
                    <a:pt x="1368853" y="2360939"/>
                  </a:cubicBezTo>
                  <a:cubicBezTo>
                    <a:pt x="1371042" y="2360939"/>
                    <a:pt x="1371042" y="2363104"/>
                    <a:pt x="1371042" y="2363104"/>
                  </a:cubicBezTo>
                  <a:cubicBezTo>
                    <a:pt x="1371042" y="2363104"/>
                    <a:pt x="1371042" y="2363104"/>
                    <a:pt x="1373232" y="2363104"/>
                  </a:cubicBezTo>
                  <a:lnTo>
                    <a:pt x="1374228" y="2365074"/>
                  </a:lnTo>
                  <a:lnTo>
                    <a:pt x="1377848" y="2356563"/>
                  </a:lnTo>
                  <a:cubicBezTo>
                    <a:pt x="1377848" y="2356563"/>
                    <a:pt x="1377848" y="2356563"/>
                    <a:pt x="1382294" y="2356563"/>
                  </a:cubicBezTo>
                  <a:cubicBezTo>
                    <a:pt x="1382294" y="2356563"/>
                    <a:pt x="1382294" y="2356563"/>
                    <a:pt x="1391187" y="2352111"/>
                  </a:cubicBezTo>
                  <a:cubicBezTo>
                    <a:pt x="1395633" y="2349885"/>
                    <a:pt x="1402303" y="2347659"/>
                    <a:pt x="1406749" y="2349885"/>
                  </a:cubicBezTo>
                  <a:lnTo>
                    <a:pt x="1408663" y="2349885"/>
                  </a:lnTo>
                  <a:lnTo>
                    <a:pt x="1408067" y="2348302"/>
                  </a:lnTo>
                  <a:lnTo>
                    <a:pt x="1408127" y="2344380"/>
                  </a:lnTo>
                  <a:lnTo>
                    <a:pt x="1408518" y="2318661"/>
                  </a:lnTo>
                  <a:lnTo>
                    <a:pt x="1411774" y="2313825"/>
                  </a:lnTo>
                  <a:lnTo>
                    <a:pt x="1410610" y="2326247"/>
                  </a:lnTo>
                  <a:lnTo>
                    <a:pt x="1409730" y="2328888"/>
                  </a:lnTo>
                  <a:cubicBezTo>
                    <a:pt x="1409453" y="2329720"/>
                    <a:pt x="1409453" y="2329720"/>
                    <a:pt x="1409453" y="2329720"/>
                  </a:cubicBezTo>
                  <a:cubicBezTo>
                    <a:pt x="1409453" y="2336376"/>
                    <a:pt x="1409453" y="2336376"/>
                    <a:pt x="1409453" y="2336376"/>
                  </a:cubicBezTo>
                  <a:lnTo>
                    <a:pt x="1409929" y="2333523"/>
                  </a:lnTo>
                  <a:lnTo>
                    <a:pt x="1409453" y="2338595"/>
                  </a:lnTo>
                  <a:lnTo>
                    <a:pt x="1410932" y="2327500"/>
                  </a:lnTo>
                  <a:lnTo>
                    <a:pt x="1411671" y="2323063"/>
                  </a:lnTo>
                  <a:lnTo>
                    <a:pt x="1411424" y="2323803"/>
                  </a:lnTo>
                  <a:lnTo>
                    <a:pt x="1412996" y="2312010"/>
                  </a:lnTo>
                  <a:lnTo>
                    <a:pt x="1413681" y="2310992"/>
                  </a:lnTo>
                  <a:lnTo>
                    <a:pt x="1416604" y="2306652"/>
                  </a:lnTo>
                  <a:lnTo>
                    <a:pt x="1416002" y="2308676"/>
                  </a:lnTo>
                  <a:cubicBezTo>
                    <a:pt x="1413195" y="2320013"/>
                    <a:pt x="1409453" y="2339149"/>
                    <a:pt x="1409453" y="2340813"/>
                  </a:cubicBezTo>
                  <a:lnTo>
                    <a:pt x="1409453" y="2347470"/>
                  </a:lnTo>
                  <a:lnTo>
                    <a:pt x="1409856" y="2349885"/>
                  </a:lnTo>
                  <a:lnTo>
                    <a:pt x="1413419" y="2349885"/>
                  </a:lnTo>
                  <a:cubicBezTo>
                    <a:pt x="1415642" y="2347659"/>
                    <a:pt x="1422311" y="2352111"/>
                    <a:pt x="1426758" y="2354337"/>
                  </a:cubicBezTo>
                  <a:cubicBezTo>
                    <a:pt x="1426758" y="2354337"/>
                    <a:pt x="1426758" y="2352111"/>
                    <a:pt x="1428981" y="2352111"/>
                  </a:cubicBezTo>
                  <a:cubicBezTo>
                    <a:pt x="1428981" y="2352111"/>
                    <a:pt x="1428981" y="2352111"/>
                    <a:pt x="1431204" y="2354337"/>
                  </a:cubicBezTo>
                  <a:cubicBezTo>
                    <a:pt x="1433427" y="2354337"/>
                    <a:pt x="1433427" y="2354337"/>
                    <a:pt x="1435650" y="2356563"/>
                  </a:cubicBezTo>
                  <a:cubicBezTo>
                    <a:pt x="1440097" y="2358789"/>
                    <a:pt x="1446766" y="2363241"/>
                    <a:pt x="1448990" y="2367693"/>
                  </a:cubicBezTo>
                  <a:cubicBezTo>
                    <a:pt x="1448990" y="2367693"/>
                    <a:pt x="1448990" y="2367693"/>
                    <a:pt x="1448990" y="2369919"/>
                  </a:cubicBezTo>
                  <a:lnTo>
                    <a:pt x="1450271" y="2373768"/>
                  </a:lnTo>
                  <a:lnTo>
                    <a:pt x="1451104" y="2374612"/>
                  </a:lnTo>
                  <a:cubicBezTo>
                    <a:pt x="1453294" y="2372395"/>
                    <a:pt x="1457672" y="2376830"/>
                    <a:pt x="1457672" y="2376830"/>
                  </a:cubicBezTo>
                  <a:cubicBezTo>
                    <a:pt x="1457672" y="2376830"/>
                    <a:pt x="1457672" y="2376830"/>
                    <a:pt x="1459861" y="2376830"/>
                  </a:cubicBezTo>
                  <a:cubicBezTo>
                    <a:pt x="1459861" y="2376830"/>
                    <a:pt x="1459861" y="2376830"/>
                    <a:pt x="1459861" y="2379048"/>
                  </a:cubicBezTo>
                  <a:lnTo>
                    <a:pt x="1461252" y="2379048"/>
                  </a:lnTo>
                  <a:lnTo>
                    <a:pt x="1459861" y="2342731"/>
                  </a:lnTo>
                  <a:cubicBezTo>
                    <a:pt x="1462089" y="2316091"/>
                    <a:pt x="1464317" y="2276131"/>
                    <a:pt x="1497741" y="2260591"/>
                  </a:cubicBezTo>
                  <a:cubicBezTo>
                    <a:pt x="1505540" y="2257261"/>
                    <a:pt x="1513617" y="2255874"/>
                    <a:pt x="1521381" y="2256221"/>
                  </a:cubicBezTo>
                  <a:lnTo>
                    <a:pt x="1524738" y="2257589"/>
                  </a:lnTo>
                  <a:lnTo>
                    <a:pt x="1525591" y="2255246"/>
                  </a:lnTo>
                  <a:cubicBezTo>
                    <a:pt x="1526971" y="2250321"/>
                    <a:pt x="1527523" y="2244300"/>
                    <a:pt x="1524211" y="2238827"/>
                  </a:cubicBezTo>
                  <a:cubicBezTo>
                    <a:pt x="1522004" y="2234449"/>
                    <a:pt x="1519796" y="2230071"/>
                    <a:pt x="1515381" y="2232260"/>
                  </a:cubicBezTo>
                  <a:cubicBezTo>
                    <a:pt x="1515381" y="2232260"/>
                    <a:pt x="1513173" y="2232260"/>
                    <a:pt x="1513173" y="2232260"/>
                  </a:cubicBezTo>
                  <a:cubicBezTo>
                    <a:pt x="1513173" y="2232260"/>
                    <a:pt x="1513173" y="2232260"/>
                    <a:pt x="1510966" y="2234449"/>
                  </a:cubicBezTo>
                  <a:cubicBezTo>
                    <a:pt x="1510966" y="2236638"/>
                    <a:pt x="1510966" y="2236638"/>
                    <a:pt x="1510966" y="2236638"/>
                  </a:cubicBezTo>
                  <a:cubicBezTo>
                    <a:pt x="1510966" y="2238827"/>
                    <a:pt x="1508758" y="2238827"/>
                    <a:pt x="1508758" y="2238827"/>
                  </a:cubicBezTo>
                  <a:cubicBezTo>
                    <a:pt x="1508758" y="2238827"/>
                    <a:pt x="1508758" y="2238827"/>
                    <a:pt x="1510966" y="2241016"/>
                  </a:cubicBezTo>
                  <a:cubicBezTo>
                    <a:pt x="1510966" y="2241016"/>
                    <a:pt x="1510966" y="2241016"/>
                    <a:pt x="1508758" y="2241016"/>
                  </a:cubicBezTo>
                  <a:cubicBezTo>
                    <a:pt x="1508758" y="2241016"/>
                    <a:pt x="1508758" y="2241016"/>
                    <a:pt x="1508758" y="2243206"/>
                  </a:cubicBezTo>
                  <a:cubicBezTo>
                    <a:pt x="1508758" y="2243206"/>
                    <a:pt x="1506551" y="2243206"/>
                    <a:pt x="1506551" y="2245395"/>
                  </a:cubicBezTo>
                  <a:cubicBezTo>
                    <a:pt x="1504343" y="2243206"/>
                    <a:pt x="1504343" y="2243206"/>
                    <a:pt x="1504343" y="2245395"/>
                  </a:cubicBezTo>
                  <a:cubicBezTo>
                    <a:pt x="1504343" y="2245395"/>
                    <a:pt x="1504343" y="2245395"/>
                    <a:pt x="1504343" y="2243206"/>
                  </a:cubicBezTo>
                  <a:cubicBezTo>
                    <a:pt x="1502136" y="2243206"/>
                    <a:pt x="1502136" y="2245395"/>
                    <a:pt x="1502136" y="2245395"/>
                  </a:cubicBezTo>
                  <a:cubicBezTo>
                    <a:pt x="1499928" y="2243206"/>
                    <a:pt x="1499928" y="2243206"/>
                    <a:pt x="1497720" y="2241016"/>
                  </a:cubicBezTo>
                  <a:cubicBezTo>
                    <a:pt x="1497720" y="2241016"/>
                    <a:pt x="1497720" y="2241016"/>
                    <a:pt x="1495513" y="2241016"/>
                  </a:cubicBezTo>
                  <a:cubicBezTo>
                    <a:pt x="1495513" y="2241016"/>
                    <a:pt x="1495513" y="2241016"/>
                    <a:pt x="1497720" y="2238827"/>
                  </a:cubicBezTo>
                  <a:cubicBezTo>
                    <a:pt x="1497720" y="2238827"/>
                    <a:pt x="1497720" y="2238827"/>
                    <a:pt x="1497720" y="2236638"/>
                  </a:cubicBezTo>
                  <a:cubicBezTo>
                    <a:pt x="1497720" y="2236638"/>
                    <a:pt x="1497720" y="2236638"/>
                    <a:pt x="1499928" y="2236638"/>
                  </a:cubicBezTo>
                  <a:cubicBezTo>
                    <a:pt x="1499928" y="2236638"/>
                    <a:pt x="1499928" y="2236638"/>
                    <a:pt x="1502136" y="2236638"/>
                  </a:cubicBezTo>
                  <a:cubicBezTo>
                    <a:pt x="1502136" y="2236638"/>
                    <a:pt x="1502136" y="2236638"/>
                    <a:pt x="1502136" y="2234449"/>
                  </a:cubicBezTo>
                  <a:cubicBezTo>
                    <a:pt x="1504343" y="2234449"/>
                    <a:pt x="1504343" y="2234449"/>
                    <a:pt x="1506551" y="2232260"/>
                  </a:cubicBezTo>
                  <a:cubicBezTo>
                    <a:pt x="1506551" y="2232260"/>
                    <a:pt x="1508758" y="2230071"/>
                    <a:pt x="1510966" y="2227881"/>
                  </a:cubicBezTo>
                  <a:cubicBezTo>
                    <a:pt x="1513173" y="2227881"/>
                    <a:pt x="1513173" y="2227881"/>
                    <a:pt x="1515381" y="2227881"/>
                  </a:cubicBezTo>
                  <a:cubicBezTo>
                    <a:pt x="1515381" y="2227881"/>
                    <a:pt x="1517589" y="2225692"/>
                    <a:pt x="1517589" y="2225692"/>
                  </a:cubicBezTo>
                  <a:cubicBezTo>
                    <a:pt x="1519796" y="2225692"/>
                    <a:pt x="1519796" y="2227881"/>
                    <a:pt x="1522004" y="2227881"/>
                  </a:cubicBezTo>
                  <a:cubicBezTo>
                    <a:pt x="1524211" y="2227881"/>
                    <a:pt x="1524211" y="2227881"/>
                    <a:pt x="1526419" y="2227881"/>
                  </a:cubicBezTo>
                  <a:cubicBezTo>
                    <a:pt x="1526419" y="2230071"/>
                    <a:pt x="1526419" y="2230071"/>
                    <a:pt x="1528627" y="2230071"/>
                  </a:cubicBezTo>
                  <a:cubicBezTo>
                    <a:pt x="1528627" y="2230071"/>
                    <a:pt x="1526419" y="2232260"/>
                    <a:pt x="1528627" y="2232260"/>
                  </a:cubicBezTo>
                  <a:cubicBezTo>
                    <a:pt x="1528627" y="2234449"/>
                    <a:pt x="1528627" y="2234449"/>
                    <a:pt x="1528627" y="2236638"/>
                  </a:cubicBezTo>
                  <a:cubicBezTo>
                    <a:pt x="1528627" y="2236638"/>
                    <a:pt x="1528627" y="2236638"/>
                    <a:pt x="1530834" y="2236638"/>
                  </a:cubicBezTo>
                  <a:cubicBezTo>
                    <a:pt x="1530834" y="2236638"/>
                    <a:pt x="1530834" y="2236638"/>
                    <a:pt x="1533042" y="2241016"/>
                  </a:cubicBezTo>
                  <a:cubicBezTo>
                    <a:pt x="1533042" y="2243206"/>
                    <a:pt x="1530834" y="2251962"/>
                    <a:pt x="1530834" y="2254151"/>
                  </a:cubicBezTo>
                  <a:cubicBezTo>
                    <a:pt x="1530834" y="2254151"/>
                    <a:pt x="1530834" y="2254151"/>
                    <a:pt x="1530834" y="2251962"/>
                  </a:cubicBezTo>
                  <a:lnTo>
                    <a:pt x="1529951" y="2246708"/>
                  </a:lnTo>
                  <a:lnTo>
                    <a:pt x="1530834" y="2243206"/>
                  </a:lnTo>
                  <a:cubicBezTo>
                    <a:pt x="1530834" y="2241016"/>
                    <a:pt x="1528627" y="2238827"/>
                    <a:pt x="1528627" y="2238827"/>
                  </a:cubicBezTo>
                  <a:lnTo>
                    <a:pt x="1529951" y="2246708"/>
                  </a:lnTo>
                  <a:lnTo>
                    <a:pt x="1528627" y="2251962"/>
                  </a:lnTo>
                  <a:cubicBezTo>
                    <a:pt x="1528627" y="2251962"/>
                    <a:pt x="1528627" y="2251962"/>
                    <a:pt x="1528627" y="2254151"/>
                  </a:cubicBezTo>
                  <a:lnTo>
                    <a:pt x="1526526" y="2258318"/>
                  </a:lnTo>
                  <a:lnTo>
                    <a:pt x="1535547" y="2261995"/>
                  </a:lnTo>
                  <a:lnTo>
                    <a:pt x="1536621" y="2259093"/>
                  </a:lnTo>
                  <a:cubicBezTo>
                    <a:pt x="1541899" y="2246113"/>
                    <a:pt x="1550591" y="2221607"/>
                    <a:pt x="1535690" y="2203332"/>
                  </a:cubicBezTo>
                  <a:cubicBezTo>
                    <a:pt x="1526859" y="2194471"/>
                    <a:pt x="1513614" y="2196686"/>
                    <a:pt x="1504784" y="2209977"/>
                  </a:cubicBezTo>
                  <a:cubicBezTo>
                    <a:pt x="1504784" y="2209977"/>
                    <a:pt x="1504784" y="2209977"/>
                    <a:pt x="1502576" y="2209977"/>
                  </a:cubicBezTo>
                  <a:cubicBezTo>
                    <a:pt x="1502576" y="2209977"/>
                    <a:pt x="1502576" y="2209977"/>
                    <a:pt x="1500369" y="2216623"/>
                  </a:cubicBezTo>
                  <a:cubicBezTo>
                    <a:pt x="1498161" y="2218838"/>
                    <a:pt x="1495954" y="2223269"/>
                    <a:pt x="1495954" y="2225484"/>
                  </a:cubicBezTo>
                  <a:cubicBezTo>
                    <a:pt x="1493746" y="2227699"/>
                    <a:pt x="1495954" y="2227699"/>
                    <a:pt x="1493746" y="2229914"/>
                  </a:cubicBezTo>
                  <a:cubicBezTo>
                    <a:pt x="1495954" y="2229914"/>
                    <a:pt x="1493746" y="2236560"/>
                    <a:pt x="1493746" y="2238775"/>
                  </a:cubicBezTo>
                  <a:cubicBezTo>
                    <a:pt x="1493746" y="2238775"/>
                    <a:pt x="1493746" y="2238775"/>
                    <a:pt x="1493746" y="2240990"/>
                  </a:cubicBezTo>
                  <a:cubicBezTo>
                    <a:pt x="1493746" y="2240990"/>
                    <a:pt x="1493746" y="2240990"/>
                    <a:pt x="1493746" y="2245421"/>
                  </a:cubicBezTo>
                  <a:cubicBezTo>
                    <a:pt x="1493746" y="2247636"/>
                    <a:pt x="1491539" y="2252066"/>
                    <a:pt x="1491539" y="2256497"/>
                  </a:cubicBezTo>
                  <a:cubicBezTo>
                    <a:pt x="1489331" y="2256497"/>
                    <a:pt x="1489331" y="2256497"/>
                    <a:pt x="1489331" y="2256497"/>
                  </a:cubicBezTo>
                  <a:cubicBezTo>
                    <a:pt x="1487123" y="2258712"/>
                    <a:pt x="1487123" y="2260927"/>
                    <a:pt x="1487123" y="2260927"/>
                  </a:cubicBezTo>
                  <a:cubicBezTo>
                    <a:pt x="1484916" y="2260927"/>
                    <a:pt x="1484916" y="2258712"/>
                    <a:pt x="1482708" y="2258712"/>
                  </a:cubicBezTo>
                  <a:cubicBezTo>
                    <a:pt x="1482708" y="2258712"/>
                    <a:pt x="1482708" y="2258712"/>
                    <a:pt x="1480501" y="2258712"/>
                  </a:cubicBezTo>
                  <a:cubicBezTo>
                    <a:pt x="1480501" y="2258712"/>
                    <a:pt x="1480501" y="2258712"/>
                    <a:pt x="1480501" y="2256497"/>
                  </a:cubicBezTo>
                  <a:cubicBezTo>
                    <a:pt x="1480501" y="2256497"/>
                    <a:pt x="1480501" y="2256497"/>
                    <a:pt x="1480501" y="2252066"/>
                  </a:cubicBezTo>
                  <a:cubicBezTo>
                    <a:pt x="1480501" y="2252066"/>
                    <a:pt x="1480501" y="2252066"/>
                    <a:pt x="1480501" y="2247636"/>
                  </a:cubicBezTo>
                  <a:cubicBezTo>
                    <a:pt x="1480501" y="2245421"/>
                    <a:pt x="1482708" y="2245421"/>
                    <a:pt x="1482708" y="2247636"/>
                  </a:cubicBezTo>
                  <a:cubicBezTo>
                    <a:pt x="1482708" y="2247636"/>
                    <a:pt x="1482708" y="2247636"/>
                    <a:pt x="1482708" y="2245421"/>
                  </a:cubicBezTo>
                  <a:lnTo>
                    <a:pt x="1482708" y="2243189"/>
                  </a:lnTo>
                  <a:lnTo>
                    <a:pt x="1482634" y="2243189"/>
                  </a:lnTo>
                  <a:cubicBezTo>
                    <a:pt x="1482634" y="2243189"/>
                    <a:pt x="1482634" y="2243189"/>
                    <a:pt x="1480416" y="2245407"/>
                  </a:cubicBezTo>
                  <a:cubicBezTo>
                    <a:pt x="1480416" y="2245407"/>
                    <a:pt x="1480416" y="2245407"/>
                    <a:pt x="1480416" y="2243189"/>
                  </a:cubicBezTo>
                  <a:cubicBezTo>
                    <a:pt x="1480416" y="2243189"/>
                    <a:pt x="1480416" y="2243189"/>
                    <a:pt x="1478198" y="2243189"/>
                  </a:cubicBezTo>
                  <a:cubicBezTo>
                    <a:pt x="1478198" y="2243189"/>
                    <a:pt x="1478198" y="2243189"/>
                    <a:pt x="1473763" y="2240970"/>
                  </a:cubicBezTo>
                  <a:cubicBezTo>
                    <a:pt x="1473763" y="2240970"/>
                    <a:pt x="1473763" y="2240970"/>
                    <a:pt x="1469328" y="2236532"/>
                  </a:cubicBezTo>
                  <a:cubicBezTo>
                    <a:pt x="1469328" y="2236532"/>
                    <a:pt x="1469328" y="2234314"/>
                    <a:pt x="1469328" y="2234314"/>
                  </a:cubicBezTo>
                  <a:cubicBezTo>
                    <a:pt x="1469328" y="2232095"/>
                    <a:pt x="1467110" y="2232095"/>
                    <a:pt x="1464893" y="2232095"/>
                  </a:cubicBezTo>
                  <a:cubicBezTo>
                    <a:pt x="1464893" y="2232095"/>
                    <a:pt x="1464893" y="2232095"/>
                    <a:pt x="1462675" y="2232095"/>
                  </a:cubicBezTo>
                  <a:cubicBezTo>
                    <a:pt x="1460458" y="2229876"/>
                    <a:pt x="1456022" y="2232095"/>
                    <a:pt x="1453805" y="2236532"/>
                  </a:cubicBezTo>
                  <a:cubicBezTo>
                    <a:pt x="1449370" y="2238751"/>
                    <a:pt x="1447152" y="2247626"/>
                    <a:pt x="1444935" y="2252064"/>
                  </a:cubicBezTo>
                  <a:cubicBezTo>
                    <a:pt x="1442717" y="2256501"/>
                    <a:pt x="1442717" y="2260939"/>
                    <a:pt x="1442717" y="2267595"/>
                  </a:cubicBezTo>
                  <a:cubicBezTo>
                    <a:pt x="1442717" y="2267595"/>
                    <a:pt x="1442717" y="2274251"/>
                    <a:pt x="1442717" y="2276470"/>
                  </a:cubicBezTo>
                  <a:cubicBezTo>
                    <a:pt x="1444935" y="2280907"/>
                    <a:pt x="1444935" y="2280907"/>
                    <a:pt x="1444935" y="2287564"/>
                  </a:cubicBezTo>
                  <a:cubicBezTo>
                    <a:pt x="1444935" y="2292001"/>
                    <a:pt x="1447152" y="2292001"/>
                    <a:pt x="1447152" y="2294220"/>
                  </a:cubicBezTo>
                  <a:cubicBezTo>
                    <a:pt x="1447152" y="2296439"/>
                    <a:pt x="1449370" y="2296439"/>
                    <a:pt x="1449370" y="2296439"/>
                  </a:cubicBezTo>
                  <a:cubicBezTo>
                    <a:pt x="1449370" y="2300876"/>
                    <a:pt x="1447152" y="2300876"/>
                    <a:pt x="1449370" y="2300876"/>
                  </a:cubicBezTo>
                  <a:cubicBezTo>
                    <a:pt x="1436064" y="2314188"/>
                    <a:pt x="1442717" y="2300876"/>
                    <a:pt x="1438282" y="2303095"/>
                  </a:cubicBezTo>
                  <a:cubicBezTo>
                    <a:pt x="1436064" y="2303095"/>
                    <a:pt x="1433847" y="2300876"/>
                    <a:pt x="1429411" y="2300876"/>
                  </a:cubicBezTo>
                  <a:cubicBezTo>
                    <a:pt x="1429411" y="2300876"/>
                    <a:pt x="1429411" y="2300876"/>
                    <a:pt x="1424976" y="2300876"/>
                  </a:cubicBezTo>
                  <a:lnTo>
                    <a:pt x="1421140" y="2299917"/>
                  </a:lnTo>
                  <a:lnTo>
                    <a:pt x="1421733" y="2299036"/>
                  </a:lnTo>
                  <a:lnTo>
                    <a:pt x="1422759" y="2298657"/>
                  </a:lnTo>
                  <a:lnTo>
                    <a:pt x="1422053" y="2298561"/>
                  </a:lnTo>
                  <a:lnTo>
                    <a:pt x="1424976" y="2294220"/>
                  </a:lnTo>
                  <a:lnTo>
                    <a:pt x="1440339" y="2296416"/>
                  </a:lnTo>
                  <a:lnTo>
                    <a:pt x="1440499" y="2298657"/>
                  </a:lnTo>
                  <a:cubicBezTo>
                    <a:pt x="1442717" y="2298657"/>
                    <a:pt x="1438282" y="2307532"/>
                    <a:pt x="1447152" y="2300876"/>
                  </a:cubicBezTo>
                  <a:cubicBezTo>
                    <a:pt x="1440499" y="2296439"/>
                    <a:pt x="1440499" y="2296439"/>
                    <a:pt x="1440499" y="2296439"/>
                  </a:cubicBezTo>
                  <a:lnTo>
                    <a:pt x="1440339" y="2296416"/>
                  </a:lnTo>
                  <a:lnTo>
                    <a:pt x="1438282" y="2267595"/>
                  </a:lnTo>
                  <a:cubicBezTo>
                    <a:pt x="1438282" y="2267595"/>
                    <a:pt x="1438282" y="2267595"/>
                    <a:pt x="1438282" y="2265376"/>
                  </a:cubicBezTo>
                  <a:cubicBezTo>
                    <a:pt x="1438282" y="2265376"/>
                    <a:pt x="1438282" y="2265376"/>
                    <a:pt x="1440499" y="2254282"/>
                  </a:cubicBezTo>
                  <a:cubicBezTo>
                    <a:pt x="1440499" y="2249845"/>
                    <a:pt x="1442717" y="2243189"/>
                    <a:pt x="1444935" y="2240970"/>
                  </a:cubicBezTo>
                  <a:cubicBezTo>
                    <a:pt x="1447152" y="2236532"/>
                    <a:pt x="1444935" y="2236532"/>
                    <a:pt x="1447152" y="2232095"/>
                  </a:cubicBezTo>
                  <a:cubicBezTo>
                    <a:pt x="1444935" y="2232095"/>
                    <a:pt x="1453805" y="2223220"/>
                    <a:pt x="1460458" y="2223220"/>
                  </a:cubicBezTo>
                  <a:cubicBezTo>
                    <a:pt x="1460458" y="2223220"/>
                    <a:pt x="1460458" y="2223220"/>
                    <a:pt x="1460458" y="2221001"/>
                  </a:cubicBezTo>
                  <a:cubicBezTo>
                    <a:pt x="1462675" y="2221001"/>
                    <a:pt x="1462675" y="2223220"/>
                    <a:pt x="1464893" y="2223220"/>
                  </a:cubicBezTo>
                  <a:cubicBezTo>
                    <a:pt x="1467110" y="2223220"/>
                    <a:pt x="1469328" y="2221001"/>
                    <a:pt x="1469328" y="2223220"/>
                  </a:cubicBezTo>
                  <a:cubicBezTo>
                    <a:pt x="1478198" y="2225439"/>
                    <a:pt x="1482634" y="2229876"/>
                    <a:pt x="1484851" y="2234314"/>
                  </a:cubicBezTo>
                  <a:cubicBezTo>
                    <a:pt x="1484851" y="2234314"/>
                    <a:pt x="1484851" y="2234314"/>
                    <a:pt x="1484851" y="2236532"/>
                  </a:cubicBezTo>
                  <a:cubicBezTo>
                    <a:pt x="1484851" y="2236532"/>
                    <a:pt x="1484851" y="2236532"/>
                    <a:pt x="1484851" y="2238751"/>
                  </a:cubicBezTo>
                  <a:lnTo>
                    <a:pt x="1484881" y="2238810"/>
                  </a:lnTo>
                  <a:lnTo>
                    <a:pt x="1484916" y="2238775"/>
                  </a:lnTo>
                  <a:cubicBezTo>
                    <a:pt x="1487123" y="2236560"/>
                    <a:pt x="1487123" y="2234345"/>
                    <a:pt x="1487123" y="2229914"/>
                  </a:cubicBezTo>
                  <a:cubicBezTo>
                    <a:pt x="1489331" y="2225484"/>
                    <a:pt x="1491539" y="2221053"/>
                    <a:pt x="1493746" y="2216623"/>
                  </a:cubicBezTo>
                  <a:cubicBezTo>
                    <a:pt x="1495954" y="2214408"/>
                    <a:pt x="1495954" y="2209977"/>
                    <a:pt x="1500369" y="2207762"/>
                  </a:cubicBezTo>
                  <a:cubicBezTo>
                    <a:pt x="1500369" y="2207762"/>
                    <a:pt x="1502576" y="2201116"/>
                    <a:pt x="1504784" y="2201116"/>
                  </a:cubicBezTo>
                  <a:cubicBezTo>
                    <a:pt x="1506991" y="2196686"/>
                    <a:pt x="1506991" y="2198901"/>
                    <a:pt x="1511407" y="2194471"/>
                  </a:cubicBezTo>
                  <a:cubicBezTo>
                    <a:pt x="1513614" y="2194471"/>
                    <a:pt x="1513614" y="2192255"/>
                    <a:pt x="1518029" y="2192255"/>
                  </a:cubicBezTo>
                  <a:cubicBezTo>
                    <a:pt x="1518029" y="2192255"/>
                    <a:pt x="1520237" y="2190040"/>
                    <a:pt x="1520237" y="2190040"/>
                  </a:cubicBezTo>
                  <a:cubicBezTo>
                    <a:pt x="1522444" y="2190040"/>
                    <a:pt x="1522444" y="2192255"/>
                    <a:pt x="1524652" y="2190040"/>
                  </a:cubicBezTo>
                  <a:cubicBezTo>
                    <a:pt x="1524652" y="2190040"/>
                    <a:pt x="1529067" y="2192255"/>
                    <a:pt x="1529067" y="2192255"/>
                  </a:cubicBezTo>
                  <a:cubicBezTo>
                    <a:pt x="1531275" y="2192255"/>
                    <a:pt x="1533482" y="2194471"/>
                    <a:pt x="1535690" y="2196686"/>
                  </a:cubicBezTo>
                  <a:cubicBezTo>
                    <a:pt x="1535690" y="2196686"/>
                    <a:pt x="1535690" y="2196686"/>
                    <a:pt x="1537897" y="2196686"/>
                  </a:cubicBezTo>
                  <a:cubicBezTo>
                    <a:pt x="1537897" y="2196686"/>
                    <a:pt x="1537897" y="2196686"/>
                    <a:pt x="1540105" y="2198901"/>
                  </a:cubicBezTo>
                  <a:lnTo>
                    <a:pt x="1546728" y="2214900"/>
                  </a:lnTo>
                  <a:lnTo>
                    <a:pt x="1546917" y="2215358"/>
                  </a:lnTo>
                  <a:lnTo>
                    <a:pt x="1547498" y="2218271"/>
                  </a:lnTo>
                  <a:lnTo>
                    <a:pt x="1546830" y="2234140"/>
                  </a:lnTo>
                  <a:lnTo>
                    <a:pt x="1546728" y="2234345"/>
                  </a:lnTo>
                  <a:cubicBezTo>
                    <a:pt x="1546728" y="2234345"/>
                    <a:pt x="1546728" y="2234345"/>
                    <a:pt x="1546728" y="2236560"/>
                  </a:cubicBezTo>
                  <a:cubicBezTo>
                    <a:pt x="1546728" y="2236560"/>
                    <a:pt x="1546728" y="2236560"/>
                    <a:pt x="1544520" y="2243206"/>
                  </a:cubicBezTo>
                  <a:lnTo>
                    <a:pt x="1543048" y="2249113"/>
                  </a:lnTo>
                  <a:lnTo>
                    <a:pt x="1539001" y="2259266"/>
                  </a:lnTo>
                  <a:lnTo>
                    <a:pt x="1537213" y="2262674"/>
                  </a:lnTo>
                  <a:lnTo>
                    <a:pt x="1548991" y="2267475"/>
                  </a:lnTo>
                  <a:lnTo>
                    <a:pt x="1548991" y="2265580"/>
                  </a:lnTo>
                  <a:cubicBezTo>
                    <a:pt x="1548991" y="2265580"/>
                    <a:pt x="1548991" y="2265580"/>
                    <a:pt x="1553439" y="2258940"/>
                  </a:cubicBezTo>
                  <a:cubicBezTo>
                    <a:pt x="1553439" y="2258940"/>
                    <a:pt x="1553439" y="2258940"/>
                    <a:pt x="1557886" y="2256726"/>
                  </a:cubicBezTo>
                  <a:cubicBezTo>
                    <a:pt x="1560110" y="2254512"/>
                    <a:pt x="1560110" y="2256726"/>
                    <a:pt x="1560110" y="2256726"/>
                  </a:cubicBezTo>
                  <a:cubicBezTo>
                    <a:pt x="1560110" y="2256726"/>
                    <a:pt x="1560110" y="2256726"/>
                    <a:pt x="1562334" y="2254512"/>
                  </a:cubicBezTo>
                  <a:cubicBezTo>
                    <a:pt x="1562334" y="2254512"/>
                    <a:pt x="1562334" y="2254512"/>
                    <a:pt x="1562334" y="2256726"/>
                  </a:cubicBezTo>
                  <a:cubicBezTo>
                    <a:pt x="1562334" y="2254512"/>
                    <a:pt x="1564558" y="2252299"/>
                    <a:pt x="1566782" y="2252299"/>
                  </a:cubicBezTo>
                  <a:cubicBezTo>
                    <a:pt x="1566782" y="2252299"/>
                    <a:pt x="1569006" y="2252299"/>
                    <a:pt x="1569006" y="2252299"/>
                  </a:cubicBezTo>
                  <a:cubicBezTo>
                    <a:pt x="1575678" y="2250085"/>
                    <a:pt x="1577902" y="2252299"/>
                    <a:pt x="1584574" y="2254512"/>
                  </a:cubicBezTo>
                  <a:cubicBezTo>
                    <a:pt x="1591245" y="2256726"/>
                    <a:pt x="1593469" y="2263367"/>
                    <a:pt x="1595693" y="2267794"/>
                  </a:cubicBezTo>
                  <a:cubicBezTo>
                    <a:pt x="1597917" y="2274435"/>
                    <a:pt x="1600141" y="2276648"/>
                    <a:pt x="1600141" y="2283289"/>
                  </a:cubicBezTo>
                  <a:cubicBezTo>
                    <a:pt x="1600141" y="2283289"/>
                    <a:pt x="1600141" y="2289930"/>
                    <a:pt x="1600141" y="2292144"/>
                  </a:cubicBezTo>
                  <a:cubicBezTo>
                    <a:pt x="1602365" y="2296571"/>
                    <a:pt x="1600141" y="2298784"/>
                    <a:pt x="1600141" y="2303211"/>
                  </a:cubicBezTo>
                  <a:cubicBezTo>
                    <a:pt x="1597917" y="2307639"/>
                    <a:pt x="1597917" y="2307639"/>
                    <a:pt x="1597917" y="2312066"/>
                  </a:cubicBezTo>
                  <a:cubicBezTo>
                    <a:pt x="1595693" y="2312066"/>
                    <a:pt x="1595693" y="2314279"/>
                    <a:pt x="1595693" y="2314279"/>
                  </a:cubicBezTo>
                  <a:cubicBezTo>
                    <a:pt x="1593469" y="2318707"/>
                    <a:pt x="1593469" y="2316493"/>
                    <a:pt x="1593469" y="2318707"/>
                  </a:cubicBezTo>
                  <a:cubicBezTo>
                    <a:pt x="1593469" y="2318707"/>
                    <a:pt x="1589021" y="2323134"/>
                    <a:pt x="1589021" y="2323134"/>
                  </a:cubicBezTo>
                  <a:cubicBezTo>
                    <a:pt x="1586797" y="2325347"/>
                    <a:pt x="1584574" y="2327561"/>
                    <a:pt x="1582350" y="2329775"/>
                  </a:cubicBezTo>
                  <a:lnTo>
                    <a:pt x="1582350" y="2330291"/>
                  </a:lnTo>
                  <a:lnTo>
                    <a:pt x="1580126" y="2329775"/>
                  </a:lnTo>
                  <a:lnTo>
                    <a:pt x="1575806" y="2331208"/>
                  </a:lnTo>
                  <a:lnTo>
                    <a:pt x="1575678" y="2329775"/>
                  </a:lnTo>
                  <a:cubicBezTo>
                    <a:pt x="1589021" y="2318707"/>
                    <a:pt x="1595693" y="2303211"/>
                    <a:pt x="1595693" y="2285503"/>
                  </a:cubicBezTo>
                  <a:cubicBezTo>
                    <a:pt x="1595693" y="2285503"/>
                    <a:pt x="1595693" y="2285503"/>
                    <a:pt x="1595693" y="2281076"/>
                  </a:cubicBezTo>
                  <a:cubicBezTo>
                    <a:pt x="1595693" y="2278862"/>
                    <a:pt x="1593469" y="2276648"/>
                    <a:pt x="1593469" y="2274435"/>
                  </a:cubicBezTo>
                  <a:cubicBezTo>
                    <a:pt x="1591245" y="2270008"/>
                    <a:pt x="1589021" y="2265580"/>
                    <a:pt x="1586797" y="2263367"/>
                  </a:cubicBezTo>
                  <a:cubicBezTo>
                    <a:pt x="1584574" y="2261153"/>
                    <a:pt x="1584574" y="2261153"/>
                    <a:pt x="1582350" y="2261153"/>
                  </a:cubicBezTo>
                  <a:cubicBezTo>
                    <a:pt x="1582350" y="2261153"/>
                    <a:pt x="1577902" y="2258940"/>
                    <a:pt x="1573454" y="2258940"/>
                  </a:cubicBezTo>
                  <a:cubicBezTo>
                    <a:pt x="1573454" y="2258940"/>
                    <a:pt x="1573454" y="2258940"/>
                    <a:pt x="1573454" y="2261153"/>
                  </a:cubicBezTo>
                  <a:cubicBezTo>
                    <a:pt x="1573454" y="2261153"/>
                    <a:pt x="1573454" y="2261153"/>
                    <a:pt x="1571230" y="2261153"/>
                  </a:cubicBezTo>
                  <a:cubicBezTo>
                    <a:pt x="1571230" y="2261153"/>
                    <a:pt x="1571230" y="2261153"/>
                    <a:pt x="1569006" y="2263367"/>
                  </a:cubicBezTo>
                  <a:cubicBezTo>
                    <a:pt x="1566782" y="2265580"/>
                    <a:pt x="1562334" y="2267794"/>
                    <a:pt x="1560110" y="2272221"/>
                  </a:cubicBezTo>
                  <a:cubicBezTo>
                    <a:pt x="1560110" y="2272221"/>
                    <a:pt x="1560110" y="2272221"/>
                    <a:pt x="1557886" y="2270008"/>
                  </a:cubicBezTo>
                  <a:cubicBezTo>
                    <a:pt x="1557886" y="2270008"/>
                    <a:pt x="1557886" y="2270008"/>
                    <a:pt x="1555663" y="2272221"/>
                  </a:cubicBezTo>
                  <a:cubicBezTo>
                    <a:pt x="1555663" y="2270008"/>
                    <a:pt x="1555663" y="2270008"/>
                    <a:pt x="1555663" y="2270008"/>
                  </a:cubicBezTo>
                  <a:lnTo>
                    <a:pt x="1553308" y="2271180"/>
                  </a:lnTo>
                  <a:lnTo>
                    <a:pt x="1566817" y="2300551"/>
                  </a:lnTo>
                  <a:cubicBezTo>
                    <a:pt x="1566817" y="2300551"/>
                    <a:pt x="1566817" y="2300551"/>
                    <a:pt x="1566817" y="2304991"/>
                  </a:cubicBezTo>
                  <a:cubicBezTo>
                    <a:pt x="1566817" y="2309431"/>
                    <a:pt x="1566817" y="2313871"/>
                    <a:pt x="1566817" y="2318311"/>
                  </a:cubicBezTo>
                  <a:cubicBezTo>
                    <a:pt x="1566817" y="2327191"/>
                    <a:pt x="1564589" y="2336071"/>
                    <a:pt x="1562360" y="2342731"/>
                  </a:cubicBezTo>
                  <a:cubicBezTo>
                    <a:pt x="1562360" y="2347171"/>
                    <a:pt x="1562360" y="2347171"/>
                    <a:pt x="1560132" y="2351611"/>
                  </a:cubicBezTo>
                  <a:cubicBezTo>
                    <a:pt x="1562360" y="2351611"/>
                    <a:pt x="1555676" y="2364931"/>
                    <a:pt x="1551219" y="2369371"/>
                  </a:cubicBezTo>
                  <a:cubicBezTo>
                    <a:pt x="1551219" y="2369371"/>
                    <a:pt x="1553447" y="2369371"/>
                    <a:pt x="1551219" y="2371591"/>
                  </a:cubicBezTo>
                  <a:cubicBezTo>
                    <a:pt x="1551219" y="2371591"/>
                    <a:pt x="1551219" y="2373811"/>
                    <a:pt x="1548991" y="2376031"/>
                  </a:cubicBezTo>
                  <a:cubicBezTo>
                    <a:pt x="1548991" y="2376031"/>
                    <a:pt x="1546763" y="2380471"/>
                    <a:pt x="1546763" y="2380471"/>
                  </a:cubicBezTo>
                  <a:lnTo>
                    <a:pt x="1544899" y="2381957"/>
                  </a:lnTo>
                  <a:lnTo>
                    <a:pt x="1549269" y="2380497"/>
                  </a:lnTo>
                  <a:cubicBezTo>
                    <a:pt x="1549269" y="2380497"/>
                    <a:pt x="1551493" y="2380497"/>
                    <a:pt x="1553717" y="2380497"/>
                  </a:cubicBezTo>
                  <a:cubicBezTo>
                    <a:pt x="1560389" y="2380497"/>
                    <a:pt x="1564837" y="2382725"/>
                    <a:pt x="1571508" y="2380497"/>
                  </a:cubicBezTo>
                  <a:lnTo>
                    <a:pt x="1586452" y="2384581"/>
                  </a:lnTo>
                  <a:lnTo>
                    <a:pt x="1589300" y="2382348"/>
                  </a:lnTo>
                  <a:cubicBezTo>
                    <a:pt x="1593469" y="2378474"/>
                    <a:pt x="1597917" y="2372940"/>
                    <a:pt x="1600141" y="2365192"/>
                  </a:cubicBezTo>
                  <a:cubicBezTo>
                    <a:pt x="1602365" y="2358551"/>
                    <a:pt x="1602365" y="2347483"/>
                    <a:pt x="1595693" y="2340843"/>
                  </a:cubicBezTo>
                  <a:cubicBezTo>
                    <a:pt x="1592357" y="2334202"/>
                    <a:pt x="1580265" y="2340012"/>
                    <a:pt x="1576303" y="2336796"/>
                  </a:cubicBezTo>
                  <a:lnTo>
                    <a:pt x="1576221" y="2335874"/>
                  </a:lnTo>
                  <a:lnTo>
                    <a:pt x="1577902" y="2334202"/>
                  </a:lnTo>
                  <a:lnTo>
                    <a:pt x="1584574" y="2334202"/>
                  </a:lnTo>
                  <a:cubicBezTo>
                    <a:pt x="1595693" y="2336415"/>
                    <a:pt x="1604589" y="2345270"/>
                    <a:pt x="1604589" y="2356338"/>
                  </a:cubicBezTo>
                  <a:cubicBezTo>
                    <a:pt x="1604589" y="2356338"/>
                    <a:pt x="1604589" y="2356338"/>
                    <a:pt x="1602365" y="2362979"/>
                  </a:cubicBezTo>
                  <a:cubicBezTo>
                    <a:pt x="1602365" y="2367406"/>
                    <a:pt x="1600141" y="2371833"/>
                    <a:pt x="1597917" y="2374046"/>
                  </a:cubicBezTo>
                  <a:cubicBezTo>
                    <a:pt x="1597917" y="2371833"/>
                    <a:pt x="1600141" y="2369619"/>
                    <a:pt x="1600141" y="2367406"/>
                  </a:cubicBezTo>
                  <a:cubicBezTo>
                    <a:pt x="1602365" y="2362979"/>
                    <a:pt x="1602365" y="2360765"/>
                    <a:pt x="1602365" y="2358551"/>
                  </a:cubicBezTo>
                  <a:cubicBezTo>
                    <a:pt x="1602365" y="2356338"/>
                    <a:pt x="1602365" y="2360765"/>
                    <a:pt x="1600141" y="2367406"/>
                  </a:cubicBezTo>
                  <a:cubicBezTo>
                    <a:pt x="1599029" y="2371833"/>
                    <a:pt x="1595137" y="2377920"/>
                    <a:pt x="1590690" y="2382901"/>
                  </a:cubicBezTo>
                  <a:lnTo>
                    <a:pt x="1587751" y="2384936"/>
                  </a:lnTo>
                  <a:lnTo>
                    <a:pt x="1595971" y="2387182"/>
                  </a:lnTo>
                  <a:cubicBezTo>
                    <a:pt x="1600419" y="2389410"/>
                    <a:pt x="1607091" y="2391638"/>
                    <a:pt x="1611539" y="2396095"/>
                  </a:cubicBezTo>
                  <a:cubicBezTo>
                    <a:pt x="1611539" y="2396095"/>
                    <a:pt x="1620434" y="2402780"/>
                    <a:pt x="1620434" y="2405008"/>
                  </a:cubicBezTo>
                  <a:cubicBezTo>
                    <a:pt x="1624882" y="2411693"/>
                    <a:pt x="1624882" y="2413921"/>
                    <a:pt x="1627106" y="2420606"/>
                  </a:cubicBezTo>
                  <a:cubicBezTo>
                    <a:pt x="1627106" y="2425062"/>
                    <a:pt x="1629330" y="2427290"/>
                    <a:pt x="1629330" y="2431747"/>
                  </a:cubicBezTo>
                  <a:cubicBezTo>
                    <a:pt x="1629330" y="2431747"/>
                    <a:pt x="1629330" y="2433975"/>
                    <a:pt x="1629330" y="2436203"/>
                  </a:cubicBezTo>
                  <a:cubicBezTo>
                    <a:pt x="1629330" y="2438432"/>
                    <a:pt x="1628774" y="2438989"/>
                    <a:pt x="1628496" y="2439267"/>
                  </a:cubicBezTo>
                  <a:lnTo>
                    <a:pt x="1628739" y="2439673"/>
                  </a:lnTo>
                  <a:lnTo>
                    <a:pt x="1628739" y="2438667"/>
                  </a:lnTo>
                  <a:lnTo>
                    <a:pt x="1633514" y="2446552"/>
                  </a:lnTo>
                  <a:lnTo>
                    <a:pt x="1629153" y="2441368"/>
                  </a:lnTo>
                  <a:lnTo>
                    <a:pt x="1627106" y="2449573"/>
                  </a:lnTo>
                  <a:cubicBezTo>
                    <a:pt x="1624882" y="2454029"/>
                    <a:pt x="1624882" y="2458486"/>
                    <a:pt x="1622658" y="2460714"/>
                  </a:cubicBezTo>
                  <a:cubicBezTo>
                    <a:pt x="1622658" y="2462942"/>
                    <a:pt x="1622658" y="2462942"/>
                    <a:pt x="1622658" y="2462942"/>
                  </a:cubicBezTo>
                  <a:cubicBezTo>
                    <a:pt x="1622658" y="2465171"/>
                    <a:pt x="1620434" y="2467399"/>
                    <a:pt x="1618210" y="2467399"/>
                  </a:cubicBezTo>
                  <a:lnTo>
                    <a:pt x="1615669" y="2471855"/>
                  </a:lnTo>
                  <a:lnTo>
                    <a:pt x="1603228" y="2482762"/>
                  </a:lnTo>
                  <a:lnTo>
                    <a:pt x="1604684" y="2482762"/>
                  </a:lnTo>
                  <a:lnTo>
                    <a:pt x="1605024" y="2483095"/>
                  </a:lnTo>
                  <a:lnTo>
                    <a:pt x="1610427" y="2478262"/>
                  </a:lnTo>
                  <a:lnTo>
                    <a:pt x="1614751" y="2473464"/>
                  </a:lnTo>
                  <a:lnTo>
                    <a:pt x="1609315" y="2482997"/>
                  </a:lnTo>
                  <a:lnTo>
                    <a:pt x="1606864" y="2484899"/>
                  </a:lnTo>
                  <a:lnTo>
                    <a:pt x="1613545" y="2491447"/>
                  </a:lnTo>
                  <a:cubicBezTo>
                    <a:pt x="1619083" y="2495089"/>
                    <a:pt x="1626836" y="2498451"/>
                    <a:pt x="1635697" y="2498451"/>
                  </a:cubicBezTo>
                  <a:cubicBezTo>
                    <a:pt x="1642343" y="2498451"/>
                    <a:pt x="1648988" y="2500692"/>
                    <a:pt x="1655634" y="2502934"/>
                  </a:cubicBezTo>
                  <a:cubicBezTo>
                    <a:pt x="1655634" y="2502934"/>
                    <a:pt x="1655634" y="2502934"/>
                    <a:pt x="1657849" y="2502934"/>
                  </a:cubicBezTo>
                  <a:cubicBezTo>
                    <a:pt x="1657849" y="2502934"/>
                    <a:pt x="1657849" y="2502934"/>
                    <a:pt x="1660065" y="2505175"/>
                  </a:cubicBezTo>
                  <a:cubicBezTo>
                    <a:pt x="1660065" y="2505175"/>
                    <a:pt x="1660065" y="2505175"/>
                    <a:pt x="1666710" y="2507416"/>
                  </a:cubicBezTo>
                  <a:cubicBezTo>
                    <a:pt x="1668925" y="2507416"/>
                    <a:pt x="1668925" y="2507416"/>
                    <a:pt x="1668925" y="2507416"/>
                  </a:cubicBezTo>
                  <a:cubicBezTo>
                    <a:pt x="1671141" y="2505175"/>
                    <a:pt x="1673356" y="2507416"/>
                    <a:pt x="1673356" y="2509658"/>
                  </a:cubicBezTo>
                  <a:cubicBezTo>
                    <a:pt x="1673356" y="2509658"/>
                    <a:pt x="1673356" y="2509658"/>
                    <a:pt x="1675571" y="2507416"/>
                  </a:cubicBezTo>
                  <a:cubicBezTo>
                    <a:pt x="1675571" y="2507416"/>
                    <a:pt x="1675571" y="2507416"/>
                    <a:pt x="1675571" y="2509658"/>
                  </a:cubicBezTo>
                  <a:cubicBezTo>
                    <a:pt x="1675571" y="2509658"/>
                    <a:pt x="1675571" y="2509658"/>
                    <a:pt x="1677786" y="2509658"/>
                  </a:cubicBezTo>
                  <a:cubicBezTo>
                    <a:pt x="1680002" y="2511899"/>
                    <a:pt x="1682217" y="2514140"/>
                    <a:pt x="1682217" y="2516381"/>
                  </a:cubicBezTo>
                  <a:cubicBezTo>
                    <a:pt x="1682217" y="2516381"/>
                    <a:pt x="1682217" y="2516381"/>
                    <a:pt x="1680002" y="2518623"/>
                  </a:cubicBezTo>
                  <a:cubicBezTo>
                    <a:pt x="1680002" y="2518623"/>
                    <a:pt x="1682217" y="2520864"/>
                    <a:pt x="1680002" y="2520864"/>
                  </a:cubicBezTo>
                  <a:cubicBezTo>
                    <a:pt x="1680002" y="2520864"/>
                    <a:pt x="1677786" y="2520864"/>
                    <a:pt x="1677786" y="2523105"/>
                  </a:cubicBezTo>
                  <a:cubicBezTo>
                    <a:pt x="1677786" y="2523105"/>
                    <a:pt x="1677786" y="2523105"/>
                    <a:pt x="1675571" y="2523105"/>
                  </a:cubicBezTo>
                  <a:cubicBezTo>
                    <a:pt x="1675571" y="2523105"/>
                    <a:pt x="1675571" y="2523105"/>
                    <a:pt x="1673356" y="2523105"/>
                  </a:cubicBezTo>
                  <a:cubicBezTo>
                    <a:pt x="1673356" y="2523105"/>
                    <a:pt x="1673356" y="2523105"/>
                    <a:pt x="1671141" y="2520864"/>
                  </a:cubicBezTo>
                  <a:cubicBezTo>
                    <a:pt x="1671141" y="2520864"/>
                    <a:pt x="1671141" y="2520864"/>
                    <a:pt x="1671141" y="2518623"/>
                  </a:cubicBezTo>
                  <a:cubicBezTo>
                    <a:pt x="1671141" y="2518623"/>
                    <a:pt x="1671141" y="2518623"/>
                    <a:pt x="1671141" y="2516381"/>
                  </a:cubicBezTo>
                  <a:cubicBezTo>
                    <a:pt x="1668925" y="2514140"/>
                    <a:pt x="1668925" y="2514140"/>
                    <a:pt x="1666710" y="2511899"/>
                  </a:cubicBezTo>
                  <a:cubicBezTo>
                    <a:pt x="1664495" y="2511899"/>
                    <a:pt x="1662280" y="2509658"/>
                    <a:pt x="1660065" y="2509658"/>
                  </a:cubicBezTo>
                  <a:cubicBezTo>
                    <a:pt x="1660065" y="2507416"/>
                    <a:pt x="1657849" y="2507416"/>
                    <a:pt x="1655634" y="2507416"/>
                  </a:cubicBezTo>
                  <a:cubicBezTo>
                    <a:pt x="1655634" y="2507416"/>
                    <a:pt x="1653419" y="2507416"/>
                    <a:pt x="1653419" y="2507416"/>
                  </a:cubicBezTo>
                  <a:cubicBezTo>
                    <a:pt x="1651204" y="2507416"/>
                    <a:pt x="1651204" y="2507416"/>
                    <a:pt x="1648988" y="2507416"/>
                  </a:cubicBezTo>
                  <a:cubicBezTo>
                    <a:pt x="1646773" y="2507416"/>
                    <a:pt x="1646773" y="2507416"/>
                    <a:pt x="1644558" y="2507416"/>
                  </a:cubicBezTo>
                  <a:cubicBezTo>
                    <a:pt x="1642343" y="2507416"/>
                    <a:pt x="1642343" y="2505175"/>
                    <a:pt x="1642343" y="2507416"/>
                  </a:cubicBezTo>
                  <a:cubicBezTo>
                    <a:pt x="1642343" y="2507416"/>
                    <a:pt x="1640128" y="2505175"/>
                    <a:pt x="1640128" y="2505175"/>
                  </a:cubicBezTo>
                  <a:cubicBezTo>
                    <a:pt x="1637912" y="2505175"/>
                    <a:pt x="1637912" y="2505175"/>
                    <a:pt x="1635697" y="2502934"/>
                  </a:cubicBezTo>
                  <a:cubicBezTo>
                    <a:pt x="1635697" y="2502934"/>
                    <a:pt x="1635697" y="2502934"/>
                    <a:pt x="1635697" y="2505175"/>
                  </a:cubicBezTo>
                  <a:cubicBezTo>
                    <a:pt x="1635697" y="2505175"/>
                    <a:pt x="1635697" y="2505175"/>
                    <a:pt x="1633482" y="2502934"/>
                  </a:cubicBezTo>
                  <a:cubicBezTo>
                    <a:pt x="1626836" y="2500692"/>
                    <a:pt x="1622406" y="2500692"/>
                    <a:pt x="1615760" y="2496210"/>
                  </a:cubicBezTo>
                  <a:cubicBezTo>
                    <a:pt x="1615760" y="2496210"/>
                    <a:pt x="1615760" y="2496210"/>
                    <a:pt x="1613545" y="2493969"/>
                  </a:cubicBezTo>
                  <a:lnTo>
                    <a:pt x="1605571" y="2485901"/>
                  </a:lnTo>
                  <a:lnTo>
                    <a:pt x="1600072" y="2490169"/>
                  </a:lnTo>
                  <a:cubicBezTo>
                    <a:pt x="1595415" y="2492606"/>
                    <a:pt x="1589578" y="2494973"/>
                    <a:pt x="1583740" y="2496923"/>
                  </a:cubicBezTo>
                  <a:lnTo>
                    <a:pt x="1579115" y="2498126"/>
                  </a:lnTo>
                  <a:lnTo>
                    <a:pt x="1582628" y="2496366"/>
                  </a:lnTo>
                  <a:lnTo>
                    <a:pt x="1592264" y="2491538"/>
                  </a:lnTo>
                  <a:lnTo>
                    <a:pt x="1593747" y="2491074"/>
                  </a:lnTo>
                  <a:lnTo>
                    <a:pt x="1594489" y="2490424"/>
                  </a:lnTo>
                  <a:lnTo>
                    <a:pt x="1595971" y="2489681"/>
                  </a:lnTo>
                  <a:lnTo>
                    <a:pt x="1594525" y="2490392"/>
                  </a:lnTo>
                  <a:lnTo>
                    <a:pt x="1598639" y="2486785"/>
                  </a:lnTo>
                  <a:lnTo>
                    <a:pt x="1599004" y="2486643"/>
                  </a:lnTo>
                  <a:lnTo>
                    <a:pt x="1602643" y="2485225"/>
                  </a:lnTo>
                  <a:lnTo>
                    <a:pt x="1603842" y="2484152"/>
                  </a:lnTo>
                  <a:lnTo>
                    <a:pt x="1602821" y="2483119"/>
                  </a:lnTo>
                  <a:lnTo>
                    <a:pt x="1598639" y="2486785"/>
                  </a:lnTo>
                  <a:lnTo>
                    <a:pt x="1567181" y="2499043"/>
                  </a:lnTo>
                  <a:lnTo>
                    <a:pt x="1568298" y="2499043"/>
                  </a:lnTo>
                  <a:lnTo>
                    <a:pt x="1592068" y="2491600"/>
                  </a:lnTo>
                  <a:lnTo>
                    <a:pt x="1581238" y="2496923"/>
                  </a:lnTo>
                  <a:lnTo>
                    <a:pt x="1569589" y="2499693"/>
                  </a:lnTo>
                  <a:lnTo>
                    <a:pt x="1570317" y="2500414"/>
                  </a:lnTo>
                  <a:lnTo>
                    <a:pt x="1579115" y="2498126"/>
                  </a:lnTo>
                  <a:lnTo>
                    <a:pt x="1573732" y="2500823"/>
                  </a:lnTo>
                  <a:lnTo>
                    <a:pt x="1570729" y="2500823"/>
                  </a:lnTo>
                  <a:lnTo>
                    <a:pt x="1571159" y="2501249"/>
                  </a:lnTo>
                  <a:cubicBezTo>
                    <a:pt x="1571159" y="2503456"/>
                    <a:pt x="1573385" y="2507869"/>
                    <a:pt x="1571159" y="2510075"/>
                  </a:cubicBezTo>
                  <a:cubicBezTo>
                    <a:pt x="1571159" y="2512282"/>
                    <a:pt x="1571159" y="2514489"/>
                    <a:pt x="1568934" y="2516695"/>
                  </a:cubicBezTo>
                  <a:cubicBezTo>
                    <a:pt x="1568934" y="2516695"/>
                    <a:pt x="1568934" y="2516695"/>
                    <a:pt x="1568934" y="2518902"/>
                  </a:cubicBezTo>
                  <a:cubicBezTo>
                    <a:pt x="1568934" y="2518902"/>
                    <a:pt x="1568934" y="2518902"/>
                    <a:pt x="1566708" y="2518902"/>
                  </a:cubicBezTo>
                  <a:cubicBezTo>
                    <a:pt x="1566708" y="2521108"/>
                    <a:pt x="1566708" y="2523315"/>
                    <a:pt x="1564483" y="2523315"/>
                  </a:cubicBezTo>
                  <a:cubicBezTo>
                    <a:pt x="1564483" y="2525521"/>
                    <a:pt x="1564483" y="2525521"/>
                    <a:pt x="1562257" y="2527728"/>
                  </a:cubicBezTo>
                  <a:cubicBezTo>
                    <a:pt x="1560032" y="2532141"/>
                    <a:pt x="1557806" y="2534347"/>
                    <a:pt x="1553355" y="2538760"/>
                  </a:cubicBezTo>
                  <a:lnTo>
                    <a:pt x="1535829" y="2549621"/>
                  </a:lnTo>
                  <a:lnTo>
                    <a:pt x="1535551" y="2548966"/>
                  </a:lnTo>
                  <a:lnTo>
                    <a:pt x="1533725" y="2546025"/>
                  </a:lnTo>
                  <a:lnTo>
                    <a:pt x="1542227" y="2540967"/>
                  </a:lnTo>
                  <a:cubicBezTo>
                    <a:pt x="1544453" y="2538760"/>
                    <a:pt x="1544453" y="2536554"/>
                    <a:pt x="1546678" y="2534347"/>
                  </a:cubicBezTo>
                  <a:cubicBezTo>
                    <a:pt x="1546678" y="2534347"/>
                    <a:pt x="1551129" y="2529934"/>
                    <a:pt x="1553355" y="2525521"/>
                  </a:cubicBezTo>
                  <a:cubicBezTo>
                    <a:pt x="1553355" y="2525521"/>
                    <a:pt x="1553355" y="2525521"/>
                    <a:pt x="1553355" y="2523315"/>
                  </a:cubicBezTo>
                  <a:cubicBezTo>
                    <a:pt x="1553355" y="2523315"/>
                    <a:pt x="1555580" y="2523315"/>
                    <a:pt x="1555580" y="2521108"/>
                  </a:cubicBezTo>
                  <a:cubicBezTo>
                    <a:pt x="1555580" y="2521108"/>
                    <a:pt x="1555580" y="2521108"/>
                    <a:pt x="1555580" y="2518902"/>
                  </a:cubicBezTo>
                  <a:cubicBezTo>
                    <a:pt x="1557806" y="2514489"/>
                    <a:pt x="1560032" y="2510075"/>
                    <a:pt x="1560032" y="2505662"/>
                  </a:cubicBezTo>
                  <a:cubicBezTo>
                    <a:pt x="1560032" y="2505662"/>
                    <a:pt x="1560032" y="2505662"/>
                    <a:pt x="1562257" y="2505662"/>
                  </a:cubicBezTo>
                  <a:cubicBezTo>
                    <a:pt x="1562257" y="2505662"/>
                    <a:pt x="1562257" y="2505662"/>
                    <a:pt x="1562257" y="2503456"/>
                  </a:cubicBezTo>
                  <a:cubicBezTo>
                    <a:pt x="1562257" y="2503456"/>
                    <a:pt x="1562257" y="2503456"/>
                    <a:pt x="1564483" y="2503456"/>
                  </a:cubicBezTo>
                  <a:lnTo>
                    <a:pt x="1563252" y="2501014"/>
                  </a:lnTo>
                  <a:lnTo>
                    <a:pt x="1558165" y="2500823"/>
                  </a:lnTo>
                  <a:lnTo>
                    <a:pt x="1551493" y="2500823"/>
                  </a:lnTo>
                  <a:lnTo>
                    <a:pt x="1538275" y="2497039"/>
                  </a:lnTo>
                  <a:lnTo>
                    <a:pt x="1547045" y="2498594"/>
                  </a:lnTo>
                  <a:cubicBezTo>
                    <a:pt x="1555941" y="2500823"/>
                    <a:pt x="1562613" y="2498594"/>
                    <a:pt x="1558165" y="2498594"/>
                  </a:cubicBezTo>
                  <a:lnTo>
                    <a:pt x="1549269" y="2498594"/>
                  </a:lnTo>
                  <a:cubicBezTo>
                    <a:pt x="1571508" y="2500823"/>
                    <a:pt x="1600419" y="2489681"/>
                    <a:pt x="1613762" y="2465171"/>
                  </a:cubicBezTo>
                  <a:cubicBezTo>
                    <a:pt x="1624882" y="2445116"/>
                    <a:pt x="1627106" y="2420606"/>
                    <a:pt x="1609315" y="2400551"/>
                  </a:cubicBezTo>
                  <a:cubicBezTo>
                    <a:pt x="1609315" y="2400551"/>
                    <a:pt x="1609315" y="2400551"/>
                    <a:pt x="1607091" y="2398323"/>
                  </a:cubicBezTo>
                  <a:cubicBezTo>
                    <a:pt x="1604867" y="2396095"/>
                    <a:pt x="1602643" y="2393867"/>
                    <a:pt x="1598195" y="2393867"/>
                  </a:cubicBezTo>
                  <a:lnTo>
                    <a:pt x="1583063" y="2388181"/>
                  </a:lnTo>
                  <a:lnTo>
                    <a:pt x="1577902" y="2391755"/>
                  </a:lnTo>
                  <a:lnTo>
                    <a:pt x="1580126" y="2389542"/>
                  </a:lnTo>
                  <a:lnTo>
                    <a:pt x="1582250" y="2387876"/>
                  </a:lnTo>
                  <a:lnTo>
                    <a:pt x="1580404" y="2387182"/>
                  </a:lnTo>
                  <a:cubicBezTo>
                    <a:pt x="1578180" y="2387182"/>
                    <a:pt x="1575956" y="2387182"/>
                    <a:pt x="1573732" y="2387182"/>
                  </a:cubicBezTo>
                  <a:cubicBezTo>
                    <a:pt x="1573732" y="2389410"/>
                    <a:pt x="1562613" y="2389410"/>
                    <a:pt x="1558165" y="2389410"/>
                  </a:cubicBezTo>
                  <a:cubicBezTo>
                    <a:pt x="1555941" y="2389410"/>
                    <a:pt x="1555941" y="2389410"/>
                    <a:pt x="1553717" y="2389410"/>
                  </a:cubicBezTo>
                  <a:cubicBezTo>
                    <a:pt x="1553717" y="2389410"/>
                    <a:pt x="1553717" y="2389410"/>
                    <a:pt x="1549269" y="2391638"/>
                  </a:cubicBezTo>
                  <a:cubicBezTo>
                    <a:pt x="1542597" y="2393867"/>
                    <a:pt x="1535926" y="2393867"/>
                    <a:pt x="1529254" y="2398323"/>
                  </a:cubicBezTo>
                  <a:cubicBezTo>
                    <a:pt x="1529254" y="2398323"/>
                    <a:pt x="1529254" y="2398323"/>
                    <a:pt x="1531478" y="2396095"/>
                  </a:cubicBezTo>
                  <a:cubicBezTo>
                    <a:pt x="1531478" y="2396095"/>
                    <a:pt x="1529254" y="2396095"/>
                    <a:pt x="1529254" y="2396095"/>
                  </a:cubicBezTo>
                  <a:lnTo>
                    <a:pt x="1527160" y="2396095"/>
                  </a:lnTo>
                  <a:lnTo>
                    <a:pt x="1524480" y="2398231"/>
                  </a:lnTo>
                  <a:lnTo>
                    <a:pt x="1524480" y="2396095"/>
                  </a:lnTo>
                  <a:lnTo>
                    <a:pt x="1520358" y="2396095"/>
                  </a:lnTo>
                  <a:lnTo>
                    <a:pt x="1520358" y="2396011"/>
                  </a:lnTo>
                  <a:lnTo>
                    <a:pt x="1520024" y="2396011"/>
                  </a:lnTo>
                  <a:lnTo>
                    <a:pt x="1513339" y="2396011"/>
                  </a:lnTo>
                  <a:cubicBezTo>
                    <a:pt x="1511111" y="2396011"/>
                    <a:pt x="1515567" y="2393791"/>
                    <a:pt x="1513339" y="2391571"/>
                  </a:cubicBezTo>
                  <a:cubicBezTo>
                    <a:pt x="1513339" y="2391571"/>
                    <a:pt x="1513339" y="2391571"/>
                    <a:pt x="1515567" y="2389351"/>
                  </a:cubicBezTo>
                  <a:cubicBezTo>
                    <a:pt x="1515567" y="2389351"/>
                    <a:pt x="1515567" y="2389351"/>
                    <a:pt x="1517795" y="2389351"/>
                  </a:cubicBezTo>
                  <a:cubicBezTo>
                    <a:pt x="1517795" y="2389351"/>
                    <a:pt x="1517795" y="2389351"/>
                    <a:pt x="1517795" y="2387131"/>
                  </a:cubicBezTo>
                  <a:cubicBezTo>
                    <a:pt x="1520024" y="2387131"/>
                    <a:pt x="1522252" y="2384911"/>
                    <a:pt x="1524480" y="2382691"/>
                  </a:cubicBezTo>
                  <a:cubicBezTo>
                    <a:pt x="1526708" y="2382691"/>
                    <a:pt x="1528937" y="2380471"/>
                    <a:pt x="1531165" y="2378251"/>
                  </a:cubicBezTo>
                  <a:cubicBezTo>
                    <a:pt x="1533393" y="2378251"/>
                    <a:pt x="1533393" y="2378251"/>
                    <a:pt x="1533393" y="2378251"/>
                  </a:cubicBezTo>
                  <a:cubicBezTo>
                    <a:pt x="1533393" y="2378251"/>
                    <a:pt x="1533393" y="2378251"/>
                    <a:pt x="1535621" y="2376031"/>
                  </a:cubicBezTo>
                  <a:cubicBezTo>
                    <a:pt x="1535621" y="2376031"/>
                    <a:pt x="1535621" y="2376031"/>
                    <a:pt x="1535621" y="2378251"/>
                  </a:cubicBezTo>
                  <a:cubicBezTo>
                    <a:pt x="1537850" y="2376031"/>
                    <a:pt x="1537850" y="2373811"/>
                    <a:pt x="1540078" y="2371591"/>
                  </a:cubicBezTo>
                  <a:cubicBezTo>
                    <a:pt x="1540078" y="2371591"/>
                    <a:pt x="1540078" y="2369371"/>
                    <a:pt x="1542306" y="2369371"/>
                  </a:cubicBezTo>
                  <a:cubicBezTo>
                    <a:pt x="1546763" y="2362711"/>
                    <a:pt x="1551219" y="2360491"/>
                    <a:pt x="1553447" y="2351611"/>
                  </a:cubicBezTo>
                  <a:cubicBezTo>
                    <a:pt x="1557904" y="2342731"/>
                    <a:pt x="1560132" y="2333851"/>
                    <a:pt x="1560132" y="2324971"/>
                  </a:cubicBezTo>
                  <a:cubicBezTo>
                    <a:pt x="1562360" y="2318311"/>
                    <a:pt x="1562360" y="2311651"/>
                    <a:pt x="1562360" y="2302771"/>
                  </a:cubicBezTo>
                  <a:cubicBezTo>
                    <a:pt x="1562360" y="2302771"/>
                    <a:pt x="1560132" y="2291671"/>
                    <a:pt x="1557904" y="2289451"/>
                  </a:cubicBezTo>
                  <a:cubicBezTo>
                    <a:pt x="1555676" y="2282791"/>
                    <a:pt x="1555676" y="2282791"/>
                    <a:pt x="1548991" y="2276131"/>
                  </a:cubicBezTo>
                  <a:cubicBezTo>
                    <a:pt x="1546763" y="2271691"/>
                    <a:pt x="1544534" y="2271691"/>
                    <a:pt x="1540078" y="2269471"/>
                  </a:cubicBezTo>
                  <a:cubicBezTo>
                    <a:pt x="1540078" y="2267251"/>
                    <a:pt x="1537850" y="2267251"/>
                    <a:pt x="1537850" y="2267251"/>
                  </a:cubicBezTo>
                  <a:lnTo>
                    <a:pt x="1535326" y="2266273"/>
                  </a:lnTo>
                  <a:lnTo>
                    <a:pt x="1533482" y="2269788"/>
                  </a:lnTo>
                  <a:lnTo>
                    <a:pt x="1533482" y="2267573"/>
                  </a:lnTo>
                  <a:lnTo>
                    <a:pt x="1534134" y="2265812"/>
                  </a:lnTo>
                  <a:lnTo>
                    <a:pt x="1532836" y="2265309"/>
                  </a:lnTo>
                  <a:cubicBezTo>
                    <a:pt x="1532279" y="2265031"/>
                    <a:pt x="1532279" y="2265031"/>
                    <a:pt x="1531165" y="2265031"/>
                  </a:cubicBezTo>
                  <a:cubicBezTo>
                    <a:pt x="1531165" y="2266141"/>
                    <a:pt x="1529494" y="2265586"/>
                    <a:pt x="1527544" y="2264754"/>
                  </a:cubicBezTo>
                  <a:lnTo>
                    <a:pt x="1523015" y="2263091"/>
                  </a:lnTo>
                  <a:lnTo>
                    <a:pt x="1522004" y="2265097"/>
                  </a:lnTo>
                  <a:lnTo>
                    <a:pt x="1522767" y="2263000"/>
                  </a:lnTo>
                  <a:lnTo>
                    <a:pt x="1522252" y="2262811"/>
                  </a:lnTo>
                  <a:cubicBezTo>
                    <a:pt x="1517795" y="2262811"/>
                    <a:pt x="1513339" y="2260591"/>
                    <a:pt x="1508882" y="2262811"/>
                  </a:cubicBezTo>
                  <a:cubicBezTo>
                    <a:pt x="1506654" y="2262811"/>
                    <a:pt x="1506654" y="2262811"/>
                    <a:pt x="1506654" y="2265031"/>
                  </a:cubicBezTo>
                  <a:cubicBezTo>
                    <a:pt x="1504426" y="2265031"/>
                    <a:pt x="1502198" y="2265031"/>
                    <a:pt x="1499969" y="2265031"/>
                  </a:cubicBezTo>
                  <a:lnTo>
                    <a:pt x="1489008" y="2274132"/>
                  </a:lnTo>
                  <a:lnTo>
                    <a:pt x="1497741" y="2265031"/>
                  </a:lnTo>
                  <a:cubicBezTo>
                    <a:pt x="1493285" y="2267251"/>
                    <a:pt x="1482143" y="2276131"/>
                    <a:pt x="1479915" y="2280571"/>
                  </a:cubicBezTo>
                  <a:lnTo>
                    <a:pt x="1477793" y="2284906"/>
                  </a:lnTo>
                  <a:lnTo>
                    <a:pt x="1476879" y="2286772"/>
                  </a:lnTo>
                  <a:lnTo>
                    <a:pt x="1475024" y="2288705"/>
                  </a:lnTo>
                  <a:lnTo>
                    <a:pt x="1475459" y="2287231"/>
                  </a:lnTo>
                  <a:lnTo>
                    <a:pt x="1474827" y="2288911"/>
                  </a:lnTo>
                  <a:lnTo>
                    <a:pt x="1473509" y="2290284"/>
                  </a:lnTo>
                  <a:lnTo>
                    <a:pt x="1471943" y="2296571"/>
                  </a:lnTo>
                  <a:lnTo>
                    <a:pt x="1471484" y="2297790"/>
                  </a:lnTo>
                  <a:lnTo>
                    <a:pt x="1468774" y="2303326"/>
                  </a:lnTo>
                  <a:lnTo>
                    <a:pt x="1466863" y="2314511"/>
                  </a:lnTo>
                  <a:lnTo>
                    <a:pt x="1466546" y="2316091"/>
                  </a:lnTo>
                  <a:cubicBezTo>
                    <a:pt x="1464317" y="2324971"/>
                    <a:pt x="1464317" y="2324971"/>
                    <a:pt x="1464317" y="2324971"/>
                  </a:cubicBezTo>
                  <a:lnTo>
                    <a:pt x="1466118" y="2318872"/>
                  </a:lnTo>
                  <a:lnTo>
                    <a:pt x="1465525" y="2322341"/>
                  </a:lnTo>
                  <a:lnTo>
                    <a:pt x="1464317" y="2327191"/>
                  </a:lnTo>
                  <a:lnTo>
                    <a:pt x="1464317" y="2329411"/>
                  </a:lnTo>
                  <a:cubicBezTo>
                    <a:pt x="1464317" y="2329411"/>
                    <a:pt x="1464317" y="2329411"/>
                    <a:pt x="1462089" y="2340511"/>
                  </a:cubicBezTo>
                  <a:lnTo>
                    <a:pt x="1462089" y="2344951"/>
                  </a:lnTo>
                  <a:cubicBezTo>
                    <a:pt x="1460975" y="2352721"/>
                    <a:pt x="1461532" y="2364931"/>
                    <a:pt x="1462368" y="2376586"/>
                  </a:cubicBezTo>
                  <a:lnTo>
                    <a:pt x="1462657" y="2380277"/>
                  </a:lnTo>
                  <a:lnTo>
                    <a:pt x="1466429" y="2387918"/>
                  </a:lnTo>
                  <a:cubicBezTo>
                    <a:pt x="1466429" y="2387918"/>
                    <a:pt x="1466429" y="2387918"/>
                    <a:pt x="1466429" y="2390136"/>
                  </a:cubicBezTo>
                  <a:cubicBezTo>
                    <a:pt x="1466429" y="2390136"/>
                    <a:pt x="1464240" y="2390136"/>
                    <a:pt x="1464240" y="2390136"/>
                  </a:cubicBezTo>
                  <a:lnTo>
                    <a:pt x="1466072" y="2391992"/>
                  </a:lnTo>
                  <a:lnTo>
                    <a:pt x="1473429" y="2390192"/>
                  </a:lnTo>
                  <a:cubicBezTo>
                    <a:pt x="1473429" y="2390192"/>
                    <a:pt x="1473429" y="2390192"/>
                    <a:pt x="1475666" y="2392382"/>
                  </a:cubicBezTo>
                  <a:cubicBezTo>
                    <a:pt x="1475666" y="2392382"/>
                    <a:pt x="1475666" y="2390192"/>
                    <a:pt x="1477903" y="2390192"/>
                  </a:cubicBezTo>
                  <a:cubicBezTo>
                    <a:pt x="1477903" y="2390192"/>
                    <a:pt x="1477903" y="2390192"/>
                    <a:pt x="1480140" y="2390192"/>
                  </a:cubicBezTo>
                  <a:cubicBezTo>
                    <a:pt x="1480140" y="2388003"/>
                    <a:pt x="1482378" y="2390192"/>
                    <a:pt x="1482378" y="2390192"/>
                  </a:cubicBezTo>
                  <a:cubicBezTo>
                    <a:pt x="1482378" y="2390192"/>
                    <a:pt x="1482378" y="2390192"/>
                    <a:pt x="1482378" y="2392382"/>
                  </a:cubicBezTo>
                  <a:lnTo>
                    <a:pt x="1480828" y="2393897"/>
                  </a:lnTo>
                  <a:lnTo>
                    <a:pt x="1495674" y="2391494"/>
                  </a:lnTo>
                  <a:lnTo>
                    <a:pt x="1495674" y="2389536"/>
                  </a:lnTo>
                  <a:cubicBezTo>
                    <a:pt x="1495674" y="2389536"/>
                    <a:pt x="1493442" y="2389536"/>
                    <a:pt x="1493442" y="2391755"/>
                  </a:cubicBezTo>
                  <a:cubicBezTo>
                    <a:pt x="1493442" y="2389536"/>
                    <a:pt x="1493442" y="2389536"/>
                    <a:pt x="1493442" y="2389536"/>
                  </a:cubicBezTo>
                  <a:cubicBezTo>
                    <a:pt x="1491210" y="2389536"/>
                    <a:pt x="1486745" y="2391755"/>
                    <a:pt x="1486745" y="2391755"/>
                  </a:cubicBezTo>
                  <a:cubicBezTo>
                    <a:pt x="1486745" y="2391755"/>
                    <a:pt x="1486745" y="2389536"/>
                    <a:pt x="1486745" y="2387317"/>
                  </a:cubicBezTo>
                  <a:cubicBezTo>
                    <a:pt x="1486745" y="2387317"/>
                    <a:pt x="1486745" y="2387317"/>
                    <a:pt x="1486745" y="2385098"/>
                  </a:cubicBezTo>
                  <a:cubicBezTo>
                    <a:pt x="1486745" y="2385098"/>
                    <a:pt x="1486745" y="2385098"/>
                    <a:pt x="1486745" y="2382878"/>
                  </a:cubicBezTo>
                  <a:cubicBezTo>
                    <a:pt x="1486745" y="2382878"/>
                    <a:pt x="1486745" y="2382878"/>
                    <a:pt x="1491210" y="2378440"/>
                  </a:cubicBezTo>
                  <a:cubicBezTo>
                    <a:pt x="1491210" y="2378440"/>
                    <a:pt x="1491210" y="2378440"/>
                    <a:pt x="1495674" y="2374001"/>
                  </a:cubicBezTo>
                  <a:cubicBezTo>
                    <a:pt x="1495674" y="2374001"/>
                    <a:pt x="1495674" y="2374001"/>
                    <a:pt x="1497906" y="2374001"/>
                  </a:cubicBezTo>
                  <a:cubicBezTo>
                    <a:pt x="1500139" y="2371782"/>
                    <a:pt x="1500139" y="2369563"/>
                    <a:pt x="1500139" y="2369563"/>
                  </a:cubicBezTo>
                  <a:cubicBezTo>
                    <a:pt x="1502371" y="2369563"/>
                    <a:pt x="1502371" y="2367344"/>
                    <a:pt x="1502371" y="2367344"/>
                  </a:cubicBezTo>
                  <a:cubicBezTo>
                    <a:pt x="1506836" y="2362905"/>
                    <a:pt x="1509068" y="2360686"/>
                    <a:pt x="1511300" y="2356248"/>
                  </a:cubicBezTo>
                  <a:cubicBezTo>
                    <a:pt x="1515765" y="2349590"/>
                    <a:pt x="1520230" y="2342932"/>
                    <a:pt x="1520230" y="2336274"/>
                  </a:cubicBezTo>
                  <a:cubicBezTo>
                    <a:pt x="1524694" y="2334055"/>
                    <a:pt x="1524694" y="2329617"/>
                    <a:pt x="1526927" y="2322959"/>
                  </a:cubicBezTo>
                  <a:cubicBezTo>
                    <a:pt x="1526927" y="2322959"/>
                    <a:pt x="1526927" y="2314082"/>
                    <a:pt x="1526927" y="2314082"/>
                  </a:cubicBezTo>
                  <a:cubicBezTo>
                    <a:pt x="1526927" y="2307424"/>
                    <a:pt x="1529159" y="2307424"/>
                    <a:pt x="1526927" y="2300767"/>
                  </a:cubicBezTo>
                  <a:cubicBezTo>
                    <a:pt x="1526927" y="2298548"/>
                    <a:pt x="1526927" y="2296328"/>
                    <a:pt x="1524694" y="2294109"/>
                  </a:cubicBezTo>
                  <a:cubicBezTo>
                    <a:pt x="1524694" y="2294109"/>
                    <a:pt x="1524694" y="2291890"/>
                    <a:pt x="1522462" y="2291890"/>
                  </a:cubicBezTo>
                  <a:cubicBezTo>
                    <a:pt x="1522462" y="2289671"/>
                    <a:pt x="1522462" y="2289671"/>
                    <a:pt x="1520230" y="2289671"/>
                  </a:cubicBezTo>
                  <a:cubicBezTo>
                    <a:pt x="1520230" y="2291890"/>
                    <a:pt x="1517997" y="2287451"/>
                    <a:pt x="1515765" y="2287451"/>
                  </a:cubicBezTo>
                  <a:cubicBezTo>
                    <a:pt x="1513533" y="2287451"/>
                    <a:pt x="1511300" y="2285232"/>
                    <a:pt x="1506836" y="2287451"/>
                  </a:cubicBezTo>
                  <a:cubicBezTo>
                    <a:pt x="1504603" y="2287451"/>
                    <a:pt x="1504603" y="2287451"/>
                    <a:pt x="1502371" y="2289671"/>
                  </a:cubicBezTo>
                  <a:lnTo>
                    <a:pt x="1495947" y="2298186"/>
                  </a:lnTo>
                  <a:lnTo>
                    <a:pt x="1502371" y="2287451"/>
                  </a:lnTo>
                  <a:cubicBezTo>
                    <a:pt x="1497906" y="2289671"/>
                    <a:pt x="1493442" y="2298548"/>
                    <a:pt x="1491210" y="2302986"/>
                  </a:cubicBezTo>
                  <a:lnTo>
                    <a:pt x="1489695" y="2308633"/>
                  </a:lnTo>
                  <a:lnTo>
                    <a:pt x="1489256" y="2309366"/>
                  </a:lnTo>
                  <a:lnTo>
                    <a:pt x="1488792" y="2311998"/>
                  </a:lnTo>
                  <a:lnTo>
                    <a:pt x="1487241" y="2317782"/>
                  </a:lnTo>
                  <a:lnTo>
                    <a:pt x="1488977" y="2307424"/>
                  </a:lnTo>
                  <a:lnTo>
                    <a:pt x="1487240" y="2317783"/>
                  </a:lnTo>
                  <a:lnTo>
                    <a:pt x="1485257" y="2325179"/>
                  </a:lnTo>
                  <a:lnTo>
                    <a:pt x="1484792" y="2326566"/>
                  </a:lnTo>
                  <a:cubicBezTo>
                    <a:pt x="1484513" y="2327398"/>
                    <a:pt x="1484513" y="2327398"/>
                    <a:pt x="1484513" y="2327398"/>
                  </a:cubicBezTo>
                  <a:lnTo>
                    <a:pt x="1484513" y="2327952"/>
                  </a:lnTo>
                  <a:lnTo>
                    <a:pt x="1482280" y="2336274"/>
                  </a:lnTo>
                  <a:cubicBezTo>
                    <a:pt x="1482280" y="2336274"/>
                    <a:pt x="1482280" y="2336274"/>
                    <a:pt x="1482280" y="2337384"/>
                  </a:cubicBezTo>
                  <a:lnTo>
                    <a:pt x="1482280" y="2338494"/>
                  </a:lnTo>
                  <a:lnTo>
                    <a:pt x="1484031" y="2335014"/>
                  </a:lnTo>
                  <a:lnTo>
                    <a:pt x="1482280" y="2340713"/>
                  </a:lnTo>
                  <a:lnTo>
                    <a:pt x="1482280" y="2345151"/>
                  </a:lnTo>
                  <a:cubicBezTo>
                    <a:pt x="1480048" y="2349590"/>
                    <a:pt x="1480048" y="2354028"/>
                    <a:pt x="1480048" y="2358467"/>
                  </a:cubicBezTo>
                  <a:cubicBezTo>
                    <a:pt x="1480048" y="2354028"/>
                    <a:pt x="1480048" y="2351809"/>
                    <a:pt x="1480048" y="2347371"/>
                  </a:cubicBezTo>
                  <a:cubicBezTo>
                    <a:pt x="1480048" y="2344042"/>
                    <a:pt x="1480606" y="2341268"/>
                    <a:pt x="1480885" y="2339603"/>
                  </a:cubicBezTo>
                  <a:lnTo>
                    <a:pt x="1480151" y="2338631"/>
                  </a:lnTo>
                  <a:lnTo>
                    <a:pt x="1484687" y="2315539"/>
                  </a:lnTo>
                  <a:cubicBezTo>
                    <a:pt x="1488001" y="2305067"/>
                    <a:pt x="1492884" y="2294664"/>
                    <a:pt x="1500139" y="2285232"/>
                  </a:cubicBezTo>
                  <a:cubicBezTo>
                    <a:pt x="1509068" y="2276355"/>
                    <a:pt x="1524694" y="2280794"/>
                    <a:pt x="1531391" y="2289671"/>
                  </a:cubicBezTo>
                  <a:cubicBezTo>
                    <a:pt x="1535856" y="2300767"/>
                    <a:pt x="1533623" y="2311863"/>
                    <a:pt x="1531391" y="2322959"/>
                  </a:cubicBezTo>
                  <a:cubicBezTo>
                    <a:pt x="1531391" y="2322959"/>
                    <a:pt x="1531391" y="2322959"/>
                    <a:pt x="1529159" y="2325178"/>
                  </a:cubicBezTo>
                  <a:cubicBezTo>
                    <a:pt x="1529159" y="2325178"/>
                    <a:pt x="1529159" y="2325178"/>
                    <a:pt x="1526927" y="2334055"/>
                  </a:cubicBezTo>
                  <a:cubicBezTo>
                    <a:pt x="1524694" y="2340713"/>
                    <a:pt x="1522462" y="2345151"/>
                    <a:pt x="1520230" y="2349590"/>
                  </a:cubicBezTo>
                  <a:cubicBezTo>
                    <a:pt x="1520230" y="2354028"/>
                    <a:pt x="1520230" y="2354028"/>
                    <a:pt x="1517997" y="2356248"/>
                  </a:cubicBezTo>
                  <a:cubicBezTo>
                    <a:pt x="1520230" y="2358467"/>
                    <a:pt x="1513533" y="2365124"/>
                    <a:pt x="1511300" y="2369563"/>
                  </a:cubicBezTo>
                  <a:cubicBezTo>
                    <a:pt x="1511300" y="2369563"/>
                    <a:pt x="1511300" y="2369563"/>
                    <a:pt x="1511300" y="2371782"/>
                  </a:cubicBezTo>
                  <a:cubicBezTo>
                    <a:pt x="1509068" y="2374001"/>
                    <a:pt x="1509068" y="2376221"/>
                    <a:pt x="1509068" y="2376221"/>
                  </a:cubicBezTo>
                  <a:lnTo>
                    <a:pt x="1495936" y="2391452"/>
                  </a:lnTo>
                  <a:lnTo>
                    <a:pt x="1501901" y="2390487"/>
                  </a:lnTo>
                  <a:cubicBezTo>
                    <a:pt x="1509672" y="2392694"/>
                    <a:pt x="1516889" y="2397661"/>
                    <a:pt x="1522440" y="2403180"/>
                  </a:cubicBezTo>
                  <a:cubicBezTo>
                    <a:pt x="1522440" y="2403180"/>
                    <a:pt x="1522440" y="2403180"/>
                    <a:pt x="1524660" y="2405388"/>
                  </a:cubicBezTo>
                  <a:cubicBezTo>
                    <a:pt x="1524660" y="2405388"/>
                    <a:pt x="1526881" y="2407595"/>
                    <a:pt x="1529101" y="2409803"/>
                  </a:cubicBezTo>
                  <a:lnTo>
                    <a:pt x="1529172" y="2409920"/>
                  </a:lnTo>
                  <a:lnTo>
                    <a:pt x="1540529" y="2411296"/>
                  </a:lnTo>
                  <a:cubicBezTo>
                    <a:pt x="1554512" y="2413229"/>
                    <a:pt x="1571292" y="2416543"/>
                    <a:pt x="1586953" y="2423171"/>
                  </a:cubicBezTo>
                  <a:lnTo>
                    <a:pt x="1586677" y="2427589"/>
                  </a:lnTo>
                  <a:lnTo>
                    <a:pt x="1584715" y="2427589"/>
                  </a:lnTo>
                  <a:cubicBezTo>
                    <a:pt x="1582478" y="2425380"/>
                    <a:pt x="1575766" y="2423171"/>
                    <a:pt x="1573529" y="2420961"/>
                  </a:cubicBezTo>
                  <a:cubicBezTo>
                    <a:pt x="1564580" y="2418752"/>
                    <a:pt x="1555631" y="2416543"/>
                    <a:pt x="1546682" y="2414333"/>
                  </a:cubicBezTo>
                  <a:cubicBezTo>
                    <a:pt x="1546682" y="2414333"/>
                    <a:pt x="1546682" y="2414333"/>
                    <a:pt x="1542207" y="2414333"/>
                  </a:cubicBezTo>
                  <a:cubicBezTo>
                    <a:pt x="1539970" y="2414333"/>
                    <a:pt x="1535495" y="2412124"/>
                    <a:pt x="1531021" y="2412124"/>
                  </a:cubicBezTo>
                  <a:cubicBezTo>
                    <a:pt x="1535495" y="2412124"/>
                    <a:pt x="1537732" y="2412124"/>
                    <a:pt x="1539970" y="2412124"/>
                  </a:cubicBezTo>
                  <a:lnTo>
                    <a:pt x="1530405" y="2411964"/>
                  </a:lnTo>
                  <a:lnTo>
                    <a:pt x="1535762" y="2420841"/>
                  </a:lnTo>
                  <a:cubicBezTo>
                    <a:pt x="1535762" y="2423048"/>
                    <a:pt x="1535762" y="2423048"/>
                    <a:pt x="1537983" y="2425256"/>
                  </a:cubicBezTo>
                  <a:cubicBezTo>
                    <a:pt x="1537983" y="2425256"/>
                    <a:pt x="1540203" y="2431879"/>
                    <a:pt x="1540203" y="2434086"/>
                  </a:cubicBezTo>
                  <a:cubicBezTo>
                    <a:pt x="1540203" y="2434086"/>
                    <a:pt x="1540203" y="2434086"/>
                    <a:pt x="1542424" y="2436294"/>
                  </a:cubicBezTo>
                  <a:cubicBezTo>
                    <a:pt x="1542424" y="2436294"/>
                    <a:pt x="1542424" y="2436294"/>
                    <a:pt x="1542424" y="2438501"/>
                  </a:cubicBezTo>
                  <a:cubicBezTo>
                    <a:pt x="1542424" y="2438501"/>
                    <a:pt x="1542424" y="2438501"/>
                    <a:pt x="1542424" y="2440709"/>
                  </a:cubicBezTo>
                  <a:cubicBezTo>
                    <a:pt x="1542424" y="2447331"/>
                    <a:pt x="1540203" y="2451747"/>
                    <a:pt x="1537983" y="2456162"/>
                  </a:cubicBezTo>
                  <a:cubicBezTo>
                    <a:pt x="1537983" y="2456162"/>
                    <a:pt x="1537983" y="2456162"/>
                    <a:pt x="1535762" y="2453954"/>
                  </a:cubicBezTo>
                  <a:cubicBezTo>
                    <a:pt x="1535762" y="2453954"/>
                    <a:pt x="1535762" y="2453954"/>
                    <a:pt x="1535762" y="2456162"/>
                  </a:cubicBezTo>
                  <a:cubicBezTo>
                    <a:pt x="1535762" y="2453954"/>
                    <a:pt x="1535762" y="2453954"/>
                    <a:pt x="1533542" y="2456162"/>
                  </a:cubicBezTo>
                  <a:cubicBezTo>
                    <a:pt x="1533542" y="2456162"/>
                    <a:pt x="1533542" y="2453954"/>
                    <a:pt x="1533542" y="2453954"/>
                  </a:cubicBezTo>
                  <a:cubicBezTo>
                    <a:pt x="1533542" y="2456162"/>
                    <a:pt x="1531322" y="2458369"/>
                    <a:pt x="1531322" y="2458369"/>
                  </a:cubicBezTo>
                  <a:cubicBezTo>
                    <a:pt x="1529101" y="2458369"/>
                    <a:pt x="1529101" y="2456162"/>
                    <a:pt x="1529101" y="2453954"/>
                  </a:cubicBezTo>
                  <a:cubicBezTo>
                    <a:pt x="1529101" y="2453954"/>
                    <a:pt x="1529101" y="2453954"/>
                    <a:pt x="1526881" y="2453954"/>
                  </a:cubicBezTo>
                  <a:cubicBezTo>
                    <a:pt x="1526881" y="2453954"/>
                    <a:pt x="1526881" y="2453954"/>
                    <a:pt x="1526881" y="2451747"/>
                  </a:cubicBezTo>
                  <a:cubicBezTo>
                    <a:pt x="1526881" y="2451747"/>
                    <a:pt x="1526881" y="2451747"/>
                    <a:pt x="1526881" y="2447331"/>
                  </a:cubicBezTo>
                  <a:cubicBezTo>
                    <a:pt x="1526881" y="2447331"/>
                    <a:pt x="1526881" y="2447331"/>
                    <a:pt x="1529101" y="2445124"/>
                  </a:cubicBezTo>
                  <a:cubicBezTo>
                    <a:pt x="1529101" y="2442916"/>
                    <a:pt x="1531322" y="2442916"/>
                    <a:pt x="1531322" y="2445124"/>
                  </a:cubicBezTo>
                  <a:cubicBezTo>
                    <a:pt x="1531322" y="2445124"/>
                    <a:pt x="1531322" y="2445124"/>
                    <a:pt x="1531322" y="2442916"/>
                  </a:cubicBezTo>
                  <a:cubicBezTo>
                    <a:pt x="1531322" y="2442916"/>
                    <a:pt x="1531322" y="2440709"/>
                    <a:pt x="1531322" y="2440709"/>
                  </a:cubicBezTo>
                  <a:cubicBezTo>
                    <a:pt x="1531322" y="2440709"/>
                    <a:pt x="1531322" y="2440709"/>
                    <a:pt x="1531322" y="2438501"/>
                  </a:cubicBezTo>
                  <a:cubicBezTo>
                    <a:pt x="1533542" y="2434086"/>
                    <a:pt x="1533542" y="2431879"/>
                    <a:pt x="1531322" y="2427463"/>
                  </a:cubicBezTo>
                  <a:cubicBezTo>
                    <a:pt x="1531322" y="2423048"/>
                    <a:pt x="1529101" y="2418633"/>
                    <a:pt x="1524660" y="2416426"/>
                  </a:cubicBezTo>
                  <a:lnTo>
                    <a:pt x="1522280" y="2411692"/>
                  </a:lnTo>
                  <a:lnTo>
                    <a:pt x="1508648" y="2409915"/>
                  </a:lnTo>
                  <a:lnTo>
                    <a:pt x="1510885" y="2407705"/>
                  </a:lnTo>
                  <a:lnTo>
                    <a:pt x="1520884" y="2408916"/>
                  </a:lnTo>
                  <a:lnTo>
                    <a:pt x="1520219" y="2407595"/>
                  </a:lnTo>
                  <a:cubicBezTo>
                    <a:pt x="1520219" y="2407595"/>
                    <a:pt x="1513558" y="2403180"/>
                    <a:pt x="1513558" y="2403180"/>
                  </a:cubicBezTo>
                  <a:cubicBezTo>
                    <a:pt x="1511338" y="2400973"/>
                    <a:pt x="1509117" y="2400973"/>
                    <a:pt x="1506897" y="2398765"/>
                  </a:cubicBezTo>
                  <a:cubicBezTo>
                    <a:pt x="1504676" y="2398765"/>
                    <a:pt x="1502456" y="2398765"/>
                    <a:pt x="1500236" y="2396558"/>
                  </a:cubicBezTo>
                  <a:cubicBezTo>
                    <a:pt x="1500236" y="2396558"/>
                    <a:pt x="1498015" y="2396558"/>
                    <a:pt x="1498015" y="2396558"/>
                  </a:cubicBezTo>
                  <a:cubicBezTo>
                    <a:pt x="1495795" y="2396558"/>
                    <a:pt x="1495795" y="2396558"/>
                    <a:pt x="1495795" y="2396558"/>
                  </a:cubicBezTo>
                  <a:cubicBezTo>
                    <a:pt x="1495795" y="2398765"/>
                    <a:pt x="1491354" y="2394350"/>
                    <a:pt x="1491354" y="2394350"/>
                  </a:cubicBezTo>
                  <a:lnTo>
                    <a:pt x="1486025" y="2396116"/>
                  </a:lnTo>
                  <a:lnTo>
                    <a:pt x="1482472" y="2394350"/>
                  </a:lnTo>
                  <a:lnTo>
                    <a:pt x="1480633" y="2394089"/>
                  </a:lnTo>
                  <a:lnTo>
                    <a:pt x="1480522" y="2394197"/>
                  </a:lnTo>
                  <a:lnTo>
                    <a:pt x="1480379" y="2396621"/>
                  </a:lnTo>
                  <a:lnTo>
                    <a:pt x="1480252" y="2396558"/>
                  </a:lnTo>
                  <a:lnTo>
                    <a:pt x="1480376" y="2396658"/>
                  </a:lnTo>
                  <a:lnTo>
                    <a:pt x="1480348" y="2397141"/>
                  </a:lnTo>
                  <a:lnTo>
                    <a:pt x="1480140" y="2396891"/>
                  </a:lnTo>
                  <a:lnTo>
                    <a:pt x="1480140" y="2398949"/>
                  </a:lnTo>
                  <a:cubicBezTo>
                    <a:pt x="1480140" y="2398949"/>
                    <a:pt x="1480140" y="2398949"/>
                    <a:pt x="1477903" y="2401138"/>
                  </a:cubicBezTo>
                  <a:cubicBezTo>
                    <a:pt x="1477903" y="2401138"/>
                    <a:pt x="1477903" y="2401138"/>
                    <a:pt x="1475666" y="2401138"/>
                  </a:cubicBezTo>
                  <a:cubicBezTo>
                    <a:pt x="1475666" y="2401138"/>
                    <a:pt x="1475666" y="2401138"/>
                    <a:pt x="1477903" y="2398949"/>
                  </a:cubicBezTo>
                  <a:cubicBezTo>
                    <a:pt x="1477903" y="2398949"/>
                    <a:pt x="1475666" y="2398949"/>
                    <a:pt x="1475666" y="2398949"/>
                  </a:cubicBezTo>
                  <a:cubicBezTo>
                    <a:pt x="1475666" y="2396760"/>
                    <a:pt x="1475666" y="2396760"/>
                    <a:pt x="1475666" y="2396760"/>
                  </a:cubicBezTo>
                  <a:cubicBezTo>
                    <a:pt x="1475666" y="2396760"/>
                    <a:pt x="1473429" y="2394571"/>
                    <a:pt x="1473429" y="2396760"/>
                  </a:cubicBezTo>
                  <a:cubicBezTo>
                    <a:pt x="1473429" y="2394571"/>
                    <a:pt x="1473429" y="2396760"/>
                    <a:pt x="1471191" y="2394571"/>
                  </a:cubicBezTo>
                  <a:cubicBezTo>
                    <a:pt x="1471191" y="2394571"/>
                    <a:pt x="1471191" y="2394571"/>
                    <a:pt x="1471191" y="2396760"/>
                  </a:cubicBezTo>
                  <a:cubicBezTo>
                    <a:pt x="1468954" y="2396760"/>
                    <a:pt x="1468954" y="2398949"/>
                    <a:pt x="1468954" y="2396760"/>
                  </a:cubicBezTo>
                  <a:lnTo>
                    <a:pt x="1467264" y="2396760"/>
                  </a:lnTo>
                  <a:lnTo>
                    <a:pt x="1471772" y="2408468"/>
                  </a:lnTo>
                  <a:lnTo>
                    <a:pt x="1471595" y="2416254"/>
                  </a:lnTo>
                  <a:lnTo>
                    <a:pt x="1486493" y="2419514"/>
                  </a:lnTo>
                  <a:lnTo>
                    <a:pt x="1486757" y="2418964"/>
                  </a:lnTo>
                  <a:lnTo>
                    <a:pt x="1486757" y="2419572"/>
                  </a:lnTo>
                  <a:lnTo>
                    <a:pt x="1491384" y="2420585"/>
                  </a:lnTo>
                  <a:cubicBezTo>
                    <a:pt x="1495887" y="2420585"/>
                    <a:pt x="1498139" y="2422802"/>
                    <a:pt x="1502643" y="2425020"/>
                  </a:cubicBezTo>
                  <a:cubicBezTo>
                    <a:pt x="1502643" y="2425020"/>
                    <a:pt x="1502643" y="2425020"/>
                    <a:pt x="1502643" y="2427237"/>
                  </a:cubicBezTo>
                  <a:cubicBezTo>
                    <a:pt x="1502643" y="2427237"/>
                    <a:pt x="1502643" y="2427237"/>
                    <a:pt x="1504894" y="2427237"/>
                  </a:cubicBezTo>
                  <a:lnTo>
                    <a:pt x="1506947" y="2429259"/>
                  </a:lnTo>
                  <a:lnTo>
                    <a:pt x="1506897" y="2429119"/>
                  </a:lnTo>
                  <a:lnTo>
                    <a:pt x="1481697" y="2398765"/>
                  </a:lnTo>
                  <a:lnTo>
                    <a:pt x="1482472" y="2398765"/>
                  </a:lnTo>
                  <a:lnTo>
                    <a:pt x="1482706" y="2398533"/>
                  </a:lnTo>
                  <a:lnTo>
                    <a:pt x="1483360" y="2399060"/>
                  </a:lnTo>
                  <a:lnTo>
                    <a:pt x="1486913" y="2403180"/>
                  </a:lnTo>
                  <a:cubicBezTo>
                    <a:pt x="1493574" y="2407595"/>
                    <a:pt x="1500236" y="2414218"/>
                    <a:pt x="1506897" y="2420841"/>
                  </a:cubicBezTo>
                  <a:cubicBezTo>
                    <a:pt x="1506897" y="2420841"/>
                    <a:pt x="1506897" y="2420841"/>
                    <a:pt x="1509117" y="2425256"/>
                  </a:cubicBezTo>
                  <a:lnTo>
                    <a:pt x="1511649" y="2431549"/>
                  </a:lnTo>
                  <a:lnTo>
                    <a:pt x="1511649" y="2429455"/>
                  </a:lnTo>
                  <a:cubicBezTo>
                    <a:pt x="1511649" y="2429455"/>
                    <a:pt x="1511649" y="2429455"/>
                    <a:pt x="1513901" y="2431673"/>
                  </a:cubicBezTo>
                  <a:cubicBezTo>
                    <a:pt x="1516153" y="2431673"/>
                    <a:pt x="1516153" y="2433890"/>
                    <a:pt x="1516153" y="2433890"/>
                  </a:cubicBezTo>
                  <a:cubicBezTo>
                    <a:pt x="1516153" y="2433890"/>
                    <a:pt x="1516153" y="2433890"/>
                    <a:pt x="1513901" y="2433890"/>
                  </a:cubicBezTo>
                  <a:cubicBezTo>
                    <a:pt x="1513901" y="2433890"/>
                    <a:pt x="1513901" y="2436108"/>
                    <a:pt x="1513901" y="2436108"/>
                  </a:cubicBezTo>
                  <a:cubicBezTo>
                    <a:pt x="1513901" y="2436108"/>
                    <a:pt x="1513901" y="2436108"/>
                    <a:pt x="1513901" y="2438326"/>
                  </a:cubicBezTo>
                  <a:lnTo>
                    <a:pt x="1512862" y="2438838"/>
                  </a:lnTo>
                  <a:lnTo>
                    <a:pt x="1514113" y="2442640"/>
                  </a:lnTo>
                  <a:lnTo>
                    <a:pt x="1515364" y="2452795"/>
                  </a:lnTo>
                  <a:lnTo>
                    <a:pt x="1510745" y="2439880"/>
                  </a:lnTo>
                  <a:lnTo>
                    <a:pt x="1509398" y="2440543"/>
                  </a:lnTo>
                  <a:cubicBezTo>
                    <a:pt x="1509398" y="2440543"/>
                    <a:pt x="1509398" y="2440543"/>
                    <a:pt x="1507146" y="2440543"/>
                  </a:cubicBezTo>
                  <a:cubicBezTo>
                    <a:pt x="1507146" y="2440543"/>
                    <a:pt x="1507146" y="2440543"/>
                    <a:pt x="1504894" y="2440543"/>
                  </a:cubicBezTo>
                  <a:cubicBezTo>
                    <a:pt x="1504894" y="2440543"/>
                    <a:pt x="1504894" y="2440543"/>
                    <a:pt x="1504894" y="2438326"/>
                  </a:cubicBezTo>
                  <a:cubicBezTo>
                    <a:pt x="1504894" y="2438326"/>
                    <a:pt x="1504894" y="2438326"/>
                    <a:pt x="1504894" y="2436108"/>
                  </a:cubicBezTo>
                  <a:cubicBezTo>
                    <a:pt x="1504894" y="2436108"/>
                    <a:pt x="1504894" y="2433890"/>
                    <a:pt x="1504894" y="2433890"/>
                  </a:cubicBezTo>
                  <a:cubicBezTo>
                    <a:pt x="1504894" y="2433890"/>
                    <a:pt x="1504894" y="2431673"/>
                    <a:pt x="1502643" y="2431673"/>
                  </a:cubicBezTo>
                  <a:cubicBezTo>
                    <a:pt x="1502643" y="2429455"/>
                    <a:pt x="1500391" y="2429455"/>
                    <a:pt x="1500391" y="2429455"/>
                  </a:cubicBezTo>
                  <a:cubicBezTo>
                    <a:pt x="1500391" y="2429455"/>
                    <a:pt x="1498139" y="2429455"/>
                    <a:pt x="1498139" y="2429455"/>
                  </a:cubicBezTo>
                  <a:cubicBezTo>
                    <a:pt x="1498139" y="2429455"/>
                    <a:pt x="1498139" y="2429455"/>
                    <a:pt x="1495887" y="2429455"/>
                  </a:cubicBezTo>
                  <a:cubicBezTo>
                    <a:pt x="1495887" y="2429455"/>
                    <a:pt x="1495887" y="2429455"/>
                    <a:pt x="1493636" y="2429455"/>
                  </a:cubicBezTo>
                  <a:cubicBezTo>
                    <a:pt x="1493636" y="2429455"/>
                    <a:pt x="1493636" y="2427237"/>
                    <a:pt x="1493636" y="2427237"/>
                  </a:cubicBezTo>
                  <a:cubicBezTo>
                    <a:pt x="1491384" y="2427237"/>
                    <a:pt x="1491384" y="2425020"/>
                    <a:pt x="1491384" y="2425020"/>
                  </a:cubicBezTo>
                  <a:cubicBezTo>
                    <a:pt x="1489132" y="2425020"/>
                    <a:pt x="1489132" y="2422802"/>
                    <a:pt x="1486881" y="2422802"/>
                  </a:cubicBezTo>
                  <a:lnTo>
                    <a:pt x="1486757" y="2422762"/>
                  </a:lnTo>
                  <a:lnTo>
                    <a:pt x="1486757" y="2423385"/>
                  </a:lnTo>
                  <a:lnTo>
                    <a:pt x="1486534" y="2423826"/>
                  </a:lnTo>
                  <a:lnTo>
                    <a:pt x="1491384" y="2425020"/>
                  </a:lnTo>
                  <a:cubicBezTo>
                    <a:pt x="1489132" y="2425020"/>
                    <a:pt x="1489132" y="2427237"/>
                    <a:pt x="1486881" y="2427237"/>
                  </a:cubicBezTo>
                  <a:lnTo>
                    <a:pt x="1485325" y="2426216"/>
                  </a:lnTo>
                  <a:lnTo>
                    <a:pt x="1480155" y="2436440"/>
                  </a:lnTo>
                  <a:lnTo>
                    <a:pt x="1479052" y="2438999"/>
                  </a:lnTo>
                  <a:lnTo>
                    <a:pt x="1482596" y="2440778"/>
                  </a:lnTo>
                  <a:cubicBezTo>
                    <a:pt x="1482596" y="2440778"/>
                    <a:pt x="1487037" y="2445234"/>
                    <a:pt x="1489257" y="2445234"/>
                  </a:cubicBezTo>
                  <a:cubicBezTo>
                    <a:pt x="1489257" y="2445234"/>
                    <a:pt x="1489257" y="2445234"/>
                    <a:pt x="1489257" y="2443006"/>
                  </a:cubicBezTo>
                  <a:cubicBezTo>
                    <a:pt x="1489257" y="2443006"/>
                    <a:pt x="1489257" y="2443006"/>
                    <a:pt x="1491478" y="2445234"/>
                  </a:cubicBezTo>
                  <a:lnTo>
                    <a:pt x="1493324" y="2443382"/>
                  </a:lnTo>
                  <a:lnTo>
                    <a:pt x="1493324" y="2441068"/>
                  </a:lnTo>
                  <a:lnTo>
                    <a:pt x="1496178" y="2442509"/>
                  </a:lnTo>
                  <a:lnTo>
                    <a:pt x="1504800" y="2440778"/>
                  </a:lnTo>
                  <a:cubicBezTo>
                    <a:pt x="1504800" y="2440778"/>
                    <a:pt x="1504800" y="2440778"/>
                    <a:pt x="1504800" y="2443006"/>
                  </a:cubicBezTo>
                  <a:cubicBezTo>
                    <a:pt x="1504800" y="2443006"/>
                    <a:pt x="1504800" y="2443006"/>
                    <a:pt x="1507021" y="2443006"/>
                  </a:cubicBezTo>
                  <a:cubicBezTo>
                    <a:pt x="1507021" y="2443006"/>
                    <a:pt x="1509241" y="2443006"/>
                    <a:pt x="1511462" y="2443006"/>
                  </a:cubicBezTo>
                  <a:cubicBezTo>
                    <a:pt x="1511462" y="2443006"/>
                    <a:pt x="1511462" y="2445234"/>
                    <a:pt x="1511462" y="2447462"/>
                  </a:cubicBezTo>
                  <a:cubicBezTo>
                    <a:pt x="1511462" y="2447462"/>
                    <a:pt x="1511462" y="2447462"/>
                    <a:pt x="1511462" y="2449691"/>
                  </a:cubicBezTo>
                  <a:lnTo>
                    <a:pt x="1510809" y="2450127"/>
                  </a:lnTo>
                  <a:lnTo>
                    <a:pt x="1511580" y="2450127"/>
                  </a:lnTo>
                  <a:cubicBezTo>
                    <a:pt x="1511580" y="2450127"/>
                    <a:pt x="1511580" y="2450127"/>
                    <a:pt x="1511580" y="2452350"/>
                  </a:cubicBezTo>
                  <a:cubicBezTo>
                    <a:pt x="1511580" y="2452350"/>
                    <a:pt x="1511580" y="2452350"/>
                    <a:pt x="1513808" y="2452350"/>
                  </a:cubicBezTo>
                  <a:cubicBezTo>
                    <a:pt x="1513808" y="2452350"/>
                    <a:pt x="1513808" y="2452350"/>
                    <a:pt x="1514365" y="2453462"/>
                  </a:cubicBezTo>
                  <a:lnTo>
                    <a:pt x="1518007" y="2460729"/>
                  </a:lnTo>
                  <a:lnTo>
                    <a:pt x="1522071" y="2460729"/>
                  </a:lnTo>
                  <a:cubicBezTo>
                    <a:pt x="1522071" y="2460729"/>
                    <a:pt x="1522071" y="2460729"/>
                    <a:pt x="1526546" y="2462938"/>
                  </a:cubicBezTo>
                  <a:cubicBezTo>
                    <a:pt x="1526546" y="2462938"/>
                    <a:pt x="1526546" y="2462938"/>
                    <a:pt x="1528783" y="2465148"/>
                  </a:cubicBezTo>
                  <a:lnTo>
                    <a:pt x="1531021" y="2465148"/>
                  </a:lnTo>
                  <a:cubicBezTo>
                    <a:pt x="1531021" y="2465148"/>
                    <a:pt x="1531021" y="2465148"/>
                    <a:pt x="1533258" y="2465148"/>
                  </a:cubicBezTo>
                  <a:cubicBezTo>
                    <a:pt x="1537732" y="2467357"/>
                    <a:pt x="1537732" y="2467357"/>
                    <a:pt x="1542207" y="2467357"/>
                  </a:cubicBezTo>
                  <a:cubicBezTo>
                    <a:pt x="1546682" y="2467357"/>
                    <a:pt x="1553393" y="2467357"/>
                    <a:pt x="1555631" y="2465148"/>
                  </a:cubicBezTo>
                  <a:cubicBezTo>
                    <a:pt x="1560105" y="2465148"/>
                    <a:pt x="1562343" y="2462938"/>
                    <a:pt x="1566817" y="2460729"/>
                  </a:cubicBezTo>
                  <a:cubicBezTo>
                    <a:pt x="1566817" y="2460729"/>
                    <a:pt x="1571292" y="2456310"/>
                    <a:pt x="1571292" y="2456310"/>
                  </a:cubicBezTo>
                  <a:cubicBezTo>
                    <a:pt x="1571292" y="2451892"/>
                    <a:pt x="1573529" y="2451892"/>
                    <a:pt x="1575766" y="2449682"/>
                  </a:cubicBezTo>
                  <a:cubicBezTo>
                    <a:pt x="1578003" y="2445264"/>
                    <a:pt x="1578003" y="2445264"/>
                    <a:pt x="1578003" y="2443054"/>
                  </a:cubicBezTo>
                  <a:cubicBezTo>
                    <a:pt x="1580241" y="2443054"/>
                    <a:pt x="1578003" y="2440845"/>
                    <a:pt x="1580241" y="2440845"/>
                  </a:cubicBezTo>
                  <a:cubicBezTo>
                    <a:pt x="1580241" y="2438636"/>
                    <a:pt x="1582478" y="2440845"/>
                    <a:pt x="1580241" y="2438636"/>
                  </a:cubicBezTo>
                  <a:cubicBezTo>
                    <a:pt x="1580241" y="2438636"/>
                    <a:pt x="1584715" y="2436426"/>
                    <a:pt x="1584715" y="2434217"/>
                  </a:cubicBezTo>
                  <a:lnTo>
                    <a:pt x="1586614" y="2428593"/>
                  </a:lnTo>
                  <a:lnTo>
                    <a:pt x="1585554" y="2445540"/>
                  </a:lnTo>
                  <a:cubicBezTo>
                    <a:pt x="1581359" y="2451892"/>
                    <a:pt x="1574648" y="2457415"/>
                    <a:pt x="1569054" y="2462938"/>
                  </a:cubicBezTo>
                  <a:cubicBezTo>
                    <a:pt x="1569054" y="2462938"/>
                    <a:pt x="1569054" y="2462938"/>
                    <a:pt x="1566817" y="2465148"/>
                  </a:cubicBezTo>
                  <a:cubicBezTo>
                    <a:pt x="1566817" y="2465148"/>
                    <a:pt x="1566817" y="2465148"/>
                    <a:pt x="1562343" y="2467357"/>
                  </a:cubicBezTo>
                  <a:cubicBezTo>
                    <a:pt x="1557868" y="2469566"/>
                    <a:pt x="1553393" y="2471776"/>
                    <a:pt x="1551156" y="2471776"/>
                  </a:cubicBezTo>
                  <a:cubicBezTo>
                    <a:pt x="1546682" y="2471776"/>
                    <a:pt x="1546682" y="2473985"/>
                    <a:pt x="1544444" y="2473985"/>
                  </a:cubicBezTo>
                  <a:cubicBezTo>
                    <a:pt x="1544444" y="2476194"/>
                    <a:pt x="1537732" y="2476194"/>
                    <a:pt x="1535495" y="2473985"/>
                  </a:cubicBezTo>
                  <a:cubicBezTo>
                    <a:pt x="1533258" y="2473985"/>
                    <a:pt x="1533258" y="2476194"/>
                    <a:pt x="1533258" y="2476194"/>
                  </a:cubicBezTo>
                  <a:cubicBezTo>
                    <a:pt x="1533258" y="2476194"/>
                    <a:pt x="1533258" y="2476194"/>
                    <a:pt x="1531021" y="2473985"/>
                  </a:cubicBezTo>
                  <a:cubicBezTo>
                    <a:pt x="1531021" y="2473985"/>
                    <a:pt x="1531021" y="2473985"/>
                    <a:pt x="1528783" y="2476194"/>
                  </a:cubicBezTo>
                  <a:lnTo>
                    <a:pt x="1518264" y="2471000"/>
                  </a:lnTo>
                  <a:lnTo>
                    <a:pt x="1518264" y="2472356"/>
                  </a:lnTo>
                  <a:cubicBezTo>
                    <a:pt x="1518264" y="2472356"/>
                    <a:pt x="1518264" y="2472356"/>
                    <a:pt x="1518264" y="2474579"/>
                  </a:cubicBezTo>
                  <a:cubicBezTo>
                    <a:pt x="1518264" y="2476801"/>
                    <a:pt x="1520493" y="2479024"/>
                    <a:pt x="1520493" y="2481247"/>
                  </a:cubicBezTo>
                  <a:lnTo>
                    <a:pt x="1520493" y="2484247"/>
                  </a:lnTo>
                  <a:lnTo>
                    <a:pt x="1520948" y="2484871"/>
                  </a:lnTo>
                  <a:lnTo>
                    <a:pt x="1520493" y="2484335"/>
                  </a:lnTo>
                  <a:lnTo>
                    <a:pt x="1520493" y="2485693"/>
                  </a:lnTo>
                  <a:cubicBezTo>
                    <a:pt x="1520493" y="2492361"/>
                    <a:pt x="1520493" y="2496807"/>
                    <a:pt x="1522721" y="2505698"/>
                  </a:cubicBezTo>
                  <a:cubicBezTo>
                    <a:pt x="1522721" y="2514590"/>
                    <a:pt x="1520493" y="2525704"/>
                    <a:pt x="1520493" y="2532373"/>
                  </a:cubicBezTo>
                  <a:lnTo>
                    <a:pt x="1519906" y="2534324"/>
                  </a:lnTo>
                  <a:lnTo>
                    <a:pt x="1519972" y="2534347"/>
                  </a:lnTo>
                  <a:cubicBezTo>
                    <a:pt x="1522197" y="2536554"/>
                    <a:pt x="1524423" y="2536554"/>
                    <a:pt x="1526649" y="2538760"/>
                  </a:cubicBezTo>
                  <a:cubicBezTo>
                    <a:pt x="1528874" y="2540967"/>
                    <a:pt x="1528874" y="2540967"/>
                    <a:pt x="1531100" y="2540967"/>
                  </a:cubicBezTo>
                  <a:cubicBezTo>
                    <a:pt x="1533325" y="2545380"/>
                    <a:pt x="1531100" y="2545380"/>
                    <a:pt x="1533325" y="2545380"/>
                  </a:cubicBezTo>
                  <a:lnTo>
                    <a:pt x="1533725" y="2546025"/>
                  </a:lnTo>
                  <a:lnTo>
                    <a:pt x="1531100" y="2547587"/>
                  </a:lnTo>
                  <a:lnTo>
                    <a:pt x="1525434" y="2547587"/>
                  </a:lnTo>
                  <a:lnTo>
                    <a:pt x="1524423" y="2545380"/>
                  </a:lnTo>
                  <a:lnTo>
                    <a:pt x="1517976" y="2542184"/>
                  </a:lnTo>
                  <a:lnTo>
                    <a:pt x="1517683" y="2541715"/>
                  </a:lnTo>
                  <a:lnTo>
                    <a:pt x="1517598" y="2541997"/>
                  </a:lnTo>
                  <a:lnTo>
                    <a:pt x="1517976" y="2542184"/>
                  </a:lnTo>
                  <a:lnTo>
                    <a:pt x="1519972" y="2545380"/>
                  </a:lnTo>
                  <a:cubicBezTo>
                    <a:pt x="1519972" y="2545380"/>
                    <a:pt x="1519972" y="2545380"/>
                    <a:pt x="1522197" y="2547587"/>
                  </a:cubicBezTo>
                  <a:lnTo>
                    <a:pt x="1525434" y="2547587"/>
                  </a:lnTo>
                  <a:lnTo>
                    <a:pt x="1527554" y="2552209"/>
                  </a:lnTo>
                  <a:lnTo>
                    <a:pt x="1519972" y="2549793"/>
                  </a:lnTo>
                  <a:lnTo>
                    <a:pt x="1516053" y="2547135"/>
                  </a:lnTo>
                  <a:lnTo>
                    <a:pt x="1513808" y="2554601"/>
                  </a:lnTo>
                  <a:cubicBezTo>
                    <a:pt x="1513808" y="2554601"/>
                    <a:pt x="1509351" y="2563492"/>
                    <a:pt x="1507123" y="2565715"/>
                  </a:cubicBezTo>
                  <a:cubicBezTo>
                    <a:pt x="1502667" y="2570161"/>
                    <a:pt x="1500438" y="2570161"/>
                    <a:pt x="1493754" y="2574607"/>
                  </a:cubicBezTo>
                  <a:cubicBezTo>
                    <a:pt x="1487069" y="2576830"/>
                    <a:pt x="1484841" y="2579052"/>
                    <a:pt x="1480384" y="2579052"/>
                  </a:cubicBezTo>
                  <a:cubicBezTo>
                    <a:pt x="1480384" y="2579052"/>
                    <a:pt x="1475928" y="2579052"/>
                    <a:pt x="1475928" y="2579052"/>
                  </a:cubicBezTo>
                  <a:cubicBezTo>
                    <a:pt x="1469243" y="2579052"/>
                    <a:pt x="1471471" y="2579052"/>
                    <a:pt x="1469243" y="2581275"/>
                  </a:cubicBezTo>
                  <a:cubicBezTo>
                    <a:pt x="1469243" y="2581275"/>
                    <a:pt x="1462558" y="2576830"/>
                    <a:pt x="1458102" y="2576830"/>
                  </a:cubicBezTo>
                  <a:cubicBezTo>
                    <a:pt x="1455873" y="2579052"/>
                    <a:pt x="1451417" y="2576830"/>
                    <a:pt x="1446960" y="2574607"/>
                  </a:cubicBezTo>
                  <a:cubicBezTo>
                    <a:pt x="1444732" y="2574607"/>
                    <a:pt x="1444732" y="2574607"/>
                    <a:pt x="1444732" y="2574607"/>
                  </a:cubicBezTo>
                  <a:cubicBezTo>
                    <a:pt x="1442504" y="2574607"/>
                    <a:pt x="1440276" y="2572384"/>
                    <a:pt x="1438047" y="2570161"/>
                  </a:cubicBezTo>
                  <a:cubicBezTo>
                    <a:pt x="1431363" y="2567938"/>
                    <a:pt x="1426906" y="2563492"/>
                    <a:pt x="1424678" y="2556824"/>
                  </a:cubicBezTo>
                  <a:cubicBezTo>
                    <a:pt x="1415765" y="2545710"/>
                    <a:pt x="1431363" y="2499030"/>
                    <a:pt x="1435819" y="2496807"/>
                  </a:cubicBezTo>
                  <a:cubicBezTo>
                    <a:pt x="1435819" y="2496807"/>
                    <a:pt x="1435819" y="2496807"/>
                    <a:pt x="1435819" y="2499030"/>
                  </a:cubicBezTo>
                  <a:cubicBezTo>
                    <a:pt x="1435819" y="2499030"/>
                    <a:pt x="1435819" y="2499030"/>
                    <a:pt x="1433591" y="2503476"/>
                  </a:cubicBezTo>
                  <a:cubicBezTo>
                    <a:pt x="1433591" y="2503476"/>
                    <a:pt x="1433591" y="2503476"/>
                    <a:pt x="1433591" y="2501253"/>
                  </a:cubicBezTo>
                  <a:lnTo>
                    <a:pt x="1432511" y="2505629"/>
                  </a:lnTo>
                  <a:lnTo>
                    <a:pt x="1429134" y="2512367"/>
                  </a:lnTo>
                  <a:cubicBezTo>
                    <a:pt x="1429134" y="2514590"/>
                    <a:pt x="1426906" y="2519036"/>
                    <a:pt x="1426906" y="2523481"/>
                  </a:cubicBezTo>
                  <a:lnTo>
                    <a:pt x="1425241" y="2535108"/>
                  </a:lnTo>
                  <a:lnTo>
                    <a:pt x="1424956" y="2536263"/>
                  </a:lnTo>
                  <a:lnTo>
                    <a:pt x="1425010" y="2536721"/>
                  </a:lnTo>
                  <a:lnTo>
                    <a:pt x="1424678" y="2539041"/>
                  </a:lnTo>
                  <a:lnTo>
                    <a:pt x="1425090" y="2537398"/>
                  </a:lnTo>
                  <a:lnTo>
                    <a:pt x="1425783" y="2543304"/>
                  </a:lnTo>
                  <a:lnTo>
                    <a:pt x="1424678" y="2547933"/>
                  </a:lnTo>
                  <a:cubicBezTo>
                    <a:pt x="1424678" y="2554601"/>
                    <a:pt x="1431363" y="2565715"/>
                    <a:pt x="1438047" y="2567938"/>
                  </a:cubicBezTo>
                  <a:cubicBezTo>
                    <a:pt x="1432477" y="2564048"/>
                    <a:pt x="1428995" y="2559186"/>
                    <a:pt x="1427010" y="2553768"/>
                  </a:cubicBezTo>
                  <a:lnTo>
                    <a:pt x="1425783" y="2543304"/>
                  </a:lnTo>
                  <a:lnTo>
                    <a:pt x="1428872" y="2530361"/>
                  </a:lnTo>
                  <a:lnTo>
                    <a:pt x="1429030" y="2549183"/>
                  </a:lnTo>
                  <a:cubicBezTo>
                    <a:pt x="1430666" y="2555574"/>
                    <a:pt x="1434148" y="2561270"/>
                    <a:pt x="1440276" y="2565715"/>
                  </a:cubicBezTo>
                  <a:cubicBezTo>
                    <a:pt x="1464786" y="2576830"/>
                    <a:pt x="1493754" y="2579052"/>
                    <a:pt x="1509351" y="2552378"/>
                  </a:cubicBezTo>
                  <a:cubicBezTo>
                    <a:pt x="1509351" y="2552378"/>
                    <a:pt x="1509351" y="2552378"/>
                    <a:pt x="1511580" y="2547933"/>
                  </a:cubicBezTo>
                  <a:lnTo>
                    <a:pt x="1512547" y="2543108"/>
                  </a:lnTo>
                  <a:lnTo>
                    <a:pt x="1511070" y="2540967"/>
                  </a:lnTo>
                  <a:cubicBezTo>
                    <a:pt x="1511070" y="2538760"/>
                    <a:pt x="1508844" y="2538760"/>
                    <a:pt x="1508844" y="2536554"/>
                  </a:cubicBezTo>
                  <a:lnTo>
                    <a:pt x="1514129" y="2533934"/>
                  </a:lnTo>
                  <a:lnTo>
                    <a:pt x="1516036" y="2516813"/>
                  </a:lnTo>
                  <a:cubicBezTo>
                    <a:pt x="1516036" y="2512367"/>
                    <a:pt x="1516036" y="2512367"/>
                    <a:pt x="1516036" y="2507921"/>
                  </a:cubicBezTo>
                  <a:cubicBezTo>
                    <a:pt x="1513808" y="2507921"/>
                    <a:pt x="1513808" y="2496807"/>
                    <a:pt x="1513808" y="2490139"/>
                  </a:cubicBezTo>
                  <a:cubicBezTo>
                    <a:pt x="1511580" y="2490139"/>
                    <a:pt x="1511580" y="2490139"/>
                    <a:pt x="1511580" y="2490139"/>
                  </a:cubicBezTo>
                  <a:cubicBezTo>
                    <a:pt x="1511580" y="2490139"/>
                    <a:pt x="1511580" y="2487916"/>
                    <a:pt x="1511580" y="2485693"/>
                  </a:cubicBezTo>
                  <a:cubicBezTo>
                    <a:pt x="1509351" y="2485693"/>
                    <a:pt x="1509351" y="2483470"/>
                    <a:pt x="1509351" y="2481247"/>
                  </a:cubicBezTo>
                  <a:cubicBezTo>
                    <a:pt x="1507123" y="2474579"/>
                    <a:pt x="1504895" y="2465687"/>
                    <a:pt x="1504895" y="2459019"/>
                  </a:cubicBezTo>
                  <a:cubicBezTo>
                    <a:pt x="1504895" y="2459019"/>
                    <a:pt x="1504895" y="2459019"/>
                    <a:pt x="1504895" y="2456796"/>
                  </a:cubicBezTo>
                  <a:cubicBezTo>
                    <a:pt x="1504895" y="2456796"/>
                    <a:pt x="1507123" y="2456796"/>
                    <a:pt x="1507123" y="2456796"/>
                  </a:cubicBezTo>
                  <a:lnTo>
                    <a:pt x="1506221" y="2453197"/>
                  </a:lnTo>
                  <a:lnTo>
                    <a:pt x="1504800" y="2454147"/>
                  </a:lnTo>
                  <a:lnTo>
                    <a:pt x="1502081" y="2455512"/>
                  </a:lnTo>
                  <a:lnTo>
                    <a:pt x="1502081" y="2458751"/>
                  </a:lnTo>
                  <a:cubicBezTo>
                    <a:pt x="1502081" y="2460961"/>
                    <a:pt x="1502081" y="2460961"/>
                    <a:pt x="1502081" y="2460961"/>
                  </a:cubicBezTo>
                  <a:lnTo>
                    <a:pt x="1502081" y="2462242"/>
                  </a:lnTo>
                  <a:lnTo>
                    <a:pt x="1504800" y="2463060"/>
                  </a:lnTo>
                  <a:lnTo>
                    <a:pt x="1502081" y="2463060"/>
                  </a:lnTo>
                  <a:lnTo>
                    <a:pt x="1502081" y="2463171"/>
                  </a:lnTo>
                  <a:cubicBezTo>
                    <a:pt x="1502081" y="2463171"/>
                    <a:pt x="1502081" y="2463171"/>
                    <a:pt x="1499892" y="2463171"/>
                  </a:cubicBezTo>
                  <a:cubicBezTo>
                    <a:pt x="1499892" y="2463171"/>
                    <a:pt x="1502081" y="2465382"/>
                    <a:pt x="1502081" y="2467592"/>
                  </a:cubicBezTo>
                  <a:cubicBezTo>
                    <a:pt x="1502081" y="2467592"/>
                    <a:pt x="1502081" y="2469802"/>
                    <a:pt x="1502081" y="2472013"/>
                  </a:cubicBezTo>
                  <a:cubicBezTo>
                    <a:pt x="1502081" y="2476434"/>
                    <a:pt x="1499892" y="2478644"/>
                    <a:pt x="1499892" y="2485275"/>
                  </a:cubicBezTo>
                  <a:cubicBezTo>
                    <a:pt x="1499892" y="2491906"/>
                    <a:pt x="1499892" y="2500747"/>
                    <a:pt x="1499892" y="2507378"/>
                  </a:cubicBezTo>
                  <a:cubicBezTo>
                    <a:pt x="1497702" y="2511799"/>
                    <a:pt x="1497702" y="2516220"/>
                    <a:pt x="1495513" y="2522851"/>
                  </a:cubicBezTo>
                  <a:cubicBezTo>
                    <a:pt x="1497702" y="2522851"/>
                    <a:pt x="1493324" y="2531692"/>
                    <a:pt x="1493324" y="2531692"/>
                  </a:cubicBezTo>
                  <a:cubicBezTo>
                    <a:pt x="1491135" y="2538323"/>
                    <a:pt x="1488946" y="2538323"/>
                    <a:pt x="1484567" y="2544955"/>
                  </a:cubicBezTo>
                  <a:cubicBezTo>
                    <a:pt x="1480189" y="2547165"/>
                    <a:pt x="1480189" y="2547165"/>
                    <a:pt x="1475811" y="2547165"/>
                  </a:cubicBezTo>
                  <a:cubicBezTo>
                    <a:pt x="1473622" y="2547165"/>
                    <a:pt x="1471432" y="2549375"/>
                    <a:pt x="1471432" y="2547165"/>
                  </a:cubicBezTo>
                  <a:cubicBezTo>
                    <a:pt x="1464865" y="2547165"/>
                    <a:pt x="1467054" y="2544955"/>
                    <a:pt x="1464865" y="2547165"/>
                  </a:cubicBezTo>
                  <a:cubicBezTo>
                    <a:pt x="1464865" y="2547165"/>
                    <a:pt x="1460487" y="2542744"/>
                    <a:pt x="1458297" y="2540534"/>
                  </a:cubicBezTo>
                  <a:cubicBezTo>
                    <a:pt x="1456108" y="2538323"/>
                    <a:pt x="1453919" y="2533903"/>
                    <a:pt x="1453919" y="2531692"/>
                  </a:cubicBezTo>
                  <a:cubicBezTo>
                    <a:pt x="1453919" y="2529482"/>
                    <a:pt x="1453919" y="2529482"/>
                    <a:pt x="1453919" y="2529482"/>
                  </a:cubicBezTo>
                  <a:cubicBezTo>
                    <a:pt x="1453919" y="2529482"/>
                    <a:pt x="1453919" y="2529482"/>
                    <a:pt x="1451730" y="2525061"/>
                  </a:cubicBezTo>
                  <a:cubicBezTo>
                    <a:pt x="1451730" y="2518430"/>
                    <a:pt x="1451730" y="2514010"/>
                    <a:pt x="1451730" y="2509589"/>
                  </a:cubicBezTo>
                  <a:cubicBezTo>
                    <a:pt x="1449541" y="2502958"/>
                    <a:pt x="1460487" y="2467592"/>
                    <a:pt x="1464865" y="2465382"/>
                  </a:cubicBezTo>
                  <a:cubicBezTo>
                    <a:pt x="1464865" y="2465382"/>
                    <a:pt x="1464865" y="2465382"/>
                    <a:pt x="1464865" y="2467592"/>
                  </a:cubicBezTo>
                  <a:cubicBezTo>
                    <a:pt x="1464865" y="2467592"/>
                    <a:pt x="1464865" y="2467592"/>
                    <a:pt x="1462676" y="2469802"/>
                  </a:cubicBezTo>
                  <a:cubicBezTo>
                    <a:pt x="1462676" y="2469802"/>
                    <a:pt x="1462676" y="2469802"/>
                    <a:pt x="1460487" y="2476434"/>
                  </a:cubicBezTo>
                  <a:cubicBezTo>
                    <a:pt x="1460487" y="2476434"/>
                    <a:pt x="1460487" y="2476434"/>
                    <a:pt x="1460213" y="2477539"/>
                  </a:cubicBezTo>
                  <a:lnTo>
                    <a:pt x="1459757" y="2479380"/>
                  </a:lnTo>
                  <a:lnTo>
                    <a:pt x="1453919" y="2498537"/>
                  </a:lnTo>
                  <a:cubicBezTo>
                    <a:pt x="1458297" y="2485275"/>
                    <a:pt x="1458297" y="2485275"/>
                    <a:pt x="1458297" y="2485275"/>
                  </a:cubicBezTo>
                  <a:lnTo>
                    <a:pt x="1459757" y="2479380"/>
                  </a:lnTo>
                  <a:lnTo>
                    <a:pt x="1462676" y="2469802"/>
                  </a:lnTo>
                  <a:cubicBezTo>
                    <a:pt x="1460487" y="2478644"/>
                    <a:pt x="1457750" y="2487485"/>
                    <a:pt x="1455835" y="2496327"/>
                  </a:cubicBezTo>
                  <a:lnTo>
                    <a:pt x="1455617" y="2499340"/>
                  </a:lnTo>
                  <a:lnTo>
                    <a:pt x="1453919" y="2505168"/>
                  </a:lnTo>
                  <a:cubicBezTo>
                    <a:pt x="1453919" y="2509589"/>
                    <a:pt x="1453919" y="2518430"/>
                    <a:pt x="1453919" y="2522851"/>
                  </a:cubicBezTo>
                  <a:lnTo>
                    <a:pt x="1455617" y="2499340"/>
                  </a:lnTo>
                  <a:lnTo>
                    <a:pt x="1464865" y="2467592"/>
                  </a:lnTo>
                  <a:cubicBezTo>
                    <a:pt x="1464865" y="2469802"/>
                    <a:pt x="1467054" y="2465382"/>
                    <a:pt x="1469243" y="2458751"/>
                  </a:cubicBezTo>
                  <a:lnTo>
                    <a:pt x="1472645" y="2450378"/>
                  </a:lnTo>
                  <a:lnTo>
                    <a:pt x="1472581" y="2450326"/>
                  </a:lnTo>
                  <a:lnTo>
                    <a:pt x="1469243" y="2458751"/>
                  </a:lnTo>
                  <a:cubicBezTo>
                    <a:pt x="1467054" y="2460961"/>
                    <a:pt x="1467054" y="2465382"/>
                    <a:pt x="1464865" y="2467592"/>
                  </a:cubicBezTo>
                  <a:cubicBezTo>
                    <a:pt x="1464865" y="2467592"/>
                    <a:pt x="1464865" y="2467592"/>
                    <a:pt x="1467054" y="2460961"/>
                  </a:cubicBezTo>
                  <a:lnTo>
                    <a:pt x="1472396" y="2450175"/>
                  </a:lnTo>
                  <a:lnTo>
                    <a:pt x="1472292" y="2450091"/>
                  </a:lnTo>
                  <a:lnTo>
                    <a:pt x="1465367" y="2444471"/>
                  </a:lnTo>
                  <a:lnTo>
                    <a:pt x="1458102" y="2458741"/>
                  </a:lnTo>
                  <a:cubicBezTo>
                    <a:pt x="1453645" y="2466799"/>
                    <a:pt x="1448074" y="2476801"/>
                    <a:pt x="1442504" y="2487916"/>
                  </a:cubicBezTo>
                  <a:cubicBezTo>
                    <a:pt x="1444732" y="2483470"/>
                    <a:pt x="1446960" y="2479024"/>
                    <a:pt x="1449189" y="2474579"/>
                  </a:cubicBezTo>
                  <a:lnTo>
                    <a:pt x="1447489" y="2477546"/>
                  </a:lnTo>
                  <a:lnTo>
                    <a:pt x="1455595" y="2460686"/>
                  </a:lnTo>
                  <a:cubicBezTo>
                    <a:pt x="1457962" y="2455685"/>
                    <a:pt x="1460260" y="2450822"/>
                    <a:pt x="1462245" y="2446654"/>
                  </a:cubicBezTo>
                  <a:lnTo>
                    <a:pt x="1463883" y="2443267"/>
                  </a:lnTo>
                  <a:lnTo>
                    <a:pt x="1459470" y="2439686"/>
                  </a:lnTo>
                  <a:lnTo>
                    <a:pt x="1453462" y="2441287"/>
                  </a:lnTo>
                  <a:lnTo>
                    <a:pt x="1457672" y="2443358"/>
                  </a:lnTo>
                  <a:lnTo>
                    <a:pt x="1455483" y="2443358"/>
                  </a:lnTo>
                  <a:lnTo>
                    <a:pt x="1452712" y="2441487"/>
                  </a:lnTo>
                  <a:lnTo>
                    <a:pt x="1448364" y="2442645"/>
                  </a:lnTo>
                  <a:cubicBezTo>
                    <a:pt x="1441209" y="2444141"/>
                    <a:pt x="1432038" y="2445462"/>
                    <a:pt x="1422312" y="2445323"/>
                  </a:cubicBezTo>
                  <a:lnTo>
                    <a:pt x="1399212" y="2440539"/>
                  </a:lnTo>
                  <a:lnTo>
                    <a:pt x="1400497" y="2443117"/>
                  </a:lnTo>
                  <a:cubicBezTo>
                    <a:pt x="1400497" y="2443117"/>
                    <a:pt x="1400497" y="2443117"/>
                    <a:pt x="1400497" y="2445342"/>
                  </a:cubicBezTo>
                  <a:cubicBezTo>
                    <a:pt x="1400497" y="2445342"/>
                    <a:pt x="1400497" y="2445342"/>
                    <a:pt x="1400497" y="2447567"/>
                  </a:cubicBezTo>
                  <a:cubicBezTo>
                    <a:pt x="1400497" y="2447567"/>
                    <a:pt x="1400497" y="2447567"/>
                    <a:pt x="1398279" y="2452017"/>
                  </a:cubicBezTo>
                  <a:cubicBezTo>
                    <a:pt x="1398279" y="2452017"/>
                    <a:pt x="1398279" y="2452017"/>
                    <a:pt x="1396061" y="2456466"/>
                  </a:cubicBezTo>
                  <a:cubicBezTo>
                    <a:pt x="1396061" y="2456466"/>
                    <a:pt x="1393844" y="2456466"/>
                    <a:pt x="1393844" y="2456466"/>
                  </a:cubicBezTo>
                  <a:cubicBezTo>
                    <a:pt x="1393844" y="2456466"/>
                    <a:pt x="1393844" y="2456466"/>
                    <a:pt x="1393844" y="2458691"/>
                  </a:cubicBezTo>
                  <a:cubicBezTo>
                    <a:pt x="1393844" y="2460916"/>
                    <a:pt x="1393844" y="2463141"/>
                    <a:pt x="1391626" y="2463141"/>
                  </a:cubicBezTo>
                  <a:cubicBezTo>
                    <a:pt x="1391626" y="2463141"/>
                    <a:pt x="1391626" y="2465366"/>
                    <a:pt x="1391626" y="2465366"/>
                  </a:cubicBezTo>
                  <a:cubicBezTo>
                    <a:pt x="1389409" y="2469816"/>
                    <a:pt x="1387191" y="2472041"/>
                    <a:pt x="1387191" y="2478715"/>
                  </a:cubicBezTo>
                  <a:cubicBezTo>
                    <a:pt x="1387191" y="2480940"/>
                    <a:pt x="1387191" y="2487615"/>
                    <a:pt x="1384973" y="2485390"/>
                  </a:cubicBezTo>
                  <a:cubicBezTo>
                    <a:pt x="1389409" y="2487615"/>
                    <a:pt x="1391626" y="2489840"/>
                    <a:pt x="1393844" y="2489840"/>
                  </a:cubicBezTo>
                  <a:cubicBezTo>
                    <a:pt x="1398279" y="2494290"/>
                    <a:pt x="1400497" y="2496515"/>
                    <a:pt x="1404932" y="2500964"/>
                  </a:cubicBezTo>
                  <a:cubicBezTo>
                    <a:pt x="1404932" y="2500964"/>
                    <a:pt x="1413802" y="2503189"/>
                    <a:pt x="1413802" y="2503189"/>
                  </a:cubicBezTo>
                  <a:cubicBezTo>
                    <a:pt x="1413802" y="2503189"/>
                    <a:pt x="1413802" y="2503189"/>
                    <a:pt x="1416020" y="2503189"/>
                  </a:cubicBezTo>
                  <a:cubicBezTo>
                    <a:pt x="1416020" y="2516539"/>
                    <a:pt x="1413802" y="2507639"/>
                    <a:pt x="1413802" y="2509864"/>
                  </a:cubicBezTo>
                  <a:cubicBezTo>
                    <a:pt x="1411585" y="2512089"/>
                    <a:pt x="1411585" y="2512089"/>
                    <a:pt x="1409367" y="2512089"/>
                  </a:cubicBezTo>
                  <a:cubicBezTo>
                    <a:pt x="1404932" y="2514314"/>
                    <a:pt x="1404932" y="2514314"/>
                    <a:pt x="1402714" y="2516539"/>
                  </a:cubicBezTo>
                  <a:cubicBezTo>
                    <a:pt x="1400497" y="2516539"/>
                    <a:pt x="1400497" y="2518764"/>
                    <a:pt x="1400497" y="2518764"/>
                  </a:cubicBezTo>
                  <a:cubicBezTo>
                    <a:pt x="1396061" y="2520989"/>
                    <a:pt x="1396061" y="2518764"/>
                    <a:pt x="1396061" y="2520989"/>
                  </a:cubicBezTo>
                  <a:cubicBezTo>
                    <a:pt x="1396061" y="2520989"/>
                    <a:pt x="1391626" y="2523213"/>
                    <a:pt x="1389409" y="2523213"/>
                  </a:cubicBezTo>
                  <a:cubicBezTo>
                    <a:pt x="1389409" y="2525438"/>
                    <a:pt x="1387191" y="2527663"/>
                    <a:pt x="1384973" y="2529888"/>
                  </a:cubicBezTo>
                  <a:cubicBezTo>
                    <a:pt x="1384973" y="2529888"/>
                    <a:pt x="1384973" y="2529888"/>
                    <a:pt x="1384973" y="2532113"/>
                  </a:cubicBezTo>
                  <a:cubicBezTo>
                    <a:pt x="1384973" y="2532113"/>
                    <a:pt x="1384973" y="2532113"/>
                    <a:pt x="1384973" y="2536563"/>
                  </a:cubicBezTo>
                  <a:cubicBezTo>
                    <a:pt x="1382756" y="2541013"/>
                    <a:pt x="1382756" y="2543238"/>
                    <a:pt x="1382756" y="2547687"/>
                  </a:cubicBezTo>
                  <a:cubicBezTo>
                    <a:pt x="1382201" y="2549356"/>
                    <a:pt x="1382479" y="2552276"/>
                    <a:pt x="1383310" y="2555718"/>
                  </a:cubicBezTo>
                  <a:lnTo>
                    <a:pt x="1384875" y="2560218"/>
                  </a:lnTo>
                  <a:lnTo>
                    <a:pt x="1382530" y="2555848"/>
                  </a:lnTo>
                  <a:lnTo>
                    <a:pt x="1382756" y="2536563"/>
                  </a:lnTo>
                  <a:cubicBezTo>
                    <a:pt x="1380538" y="2538788"/>
                    <a:pt x="1380538" y="2547687"/>
                    <a:pt x="1380538" y="2552137"/>
                  </a:cubicBezTo>
                  <a:lnTo>
                    <a:pt x="1382530" y="2555848"/>
                  </a:lnTo>
                  <a:lnTo>
                    <a:pt x="1382526" y="2556127"/>
                  </a:lnTo>
                  <a:lnTo>
                    <a:pt x="1382479" y="2560202"/>
                  </a:lnTo>
                  <a:lnTo>
                    <a:pt x="1383961" y="2562633"/>
                  </a:lnTo>
                  <a:lnTo>
                    <a:pt x="1384973" y="2567711"/>
                  </a:lnTo>
                  <a:cubicBezTo>
                    <a:pt x="1389409" y="2574386"/>
                    <a:pt x="1389409" y="2574386"/>
                    <a:pt x="1389409" y="2574386"/>
                  </a:cubicBezTo>
                  <a:cubicBezTo>
                    <a:pt x="1393844" y="2578836"/>
                    <a:pt x="1393844" y="2578836"/>
                    <a:pt x="1393844" y="2578836"/>
                  </a:cubicBezTo>
                  <a:cubicBezTo>
                    <a:pt x="1396061" y="2581061"/>
                    <a:pt x="1396061" y="2581061"/>
                    <a:pt x="1396061" y="2581061"/>
                  </a:cubicBezTo>
                  <a:cubicBezTo>
                    <a:pt x="1396061" y="2581061"/>
                    <a:pt x="1396061" y="2581061"/>
                    <a:pt x="1402714" y="2585511"/>
                  </a:cubicBezTo>
                  <a:lnTo>
                    <a:pt x="1408374" y="2587782"/>
                  </a:lnTo>
                  <a:lnTo>
                    <a:pt x="1404932" y="2587736"/>
                  </a:lnTo>
                  <a:lnTo>
                    <a:pt x="1406246" y="2588065"/>
                  </a:lnTo>
                  <a:lnTo>
                    <a:pt x="1402714" y="2587736"/>
                  </a:lnTo>
                  <a:lnTo>
                    <a:pt x="1400375" y="2585450"/>
                  </a:lnTo>
                  <a:lnTo>
                    <a:pt x="1381370" y="2566877"/>
                  </a:lnTo>
                  <a:cubicBezTo>
                    <a:pt x="1376657" y="2557143"/>
                    <a:pt x="1374994" y="2545462"/>
                    <a:pt x="1378321" y="2534338"/>
                  </a:cubicBezTo>
                  <a:cubicBezTo>
                    <a:pt x="1380538" y="2523213"/>
                    <a:pt x="1389409" y="2516539"/>
                    <a:pt x="1398279" y="2512089"/>
                  </a:cubicBezTo>
                  <a:lnTo>
                    <a:pt x="1408924" y="2506749"/>
                  </a:lnTo>
                  <a:lnTo>
                    <a:pt x="1411585" y="2507639"/>
                  </a:lnTo>
                  <a:cubicBezTo>
                    <a:pt x="1411585" y="2505414"/>
                    <a:pt x="1413802" y="2514314"/>
                    <a:pt x="1413802" y="2505414"/>
                  </a:cubicBezTo>
                  <a:cubicBezTo>
                    <a:pt x="1411585" y="2505414"/>
                    <a:pt x="1411585" y="2505414"/>
                    <a:pt x="1411585" y="2505414"/>
                  </a:cubicBezTo>
                  <a:lnTo>
                    <a:pt x="1408924" y="2506749"/>
                  </a:lnTo>
                  <a:lnTo>
                    <a:pt x="1404932" y="2505414"/>
                  </a:lnTo>
                  <a:cubicBezTo>
                    <a:pt x="1404932" y="2505414"/>
                    <a:pt x="1404932" y="2505414"/>
                    <a:pt x="1402714" y="2503189"/>
                  </a:cubicBezTo>
                  <a:cubicBezTo>
                    <a:pt x="1402714" y="2503189"/>
                    <a:pt x="1402714" y="2503189"/>
                    <a:pt x="1393844" y="2496515"/>
                  </a:cubicBezTo>
                  <a:cubicBezTo>
                    <a:pt x="1389409" y="2492065"/>
                    <a:pt x="1387191" y="2496515"/>
                    <a:pt x="1380538" y="2487615"/>
                  </a:cubicBezTo>
                  <a:cubicBezTo>
                    <a:pt x="1380538" y="2483165"/>
                    <a:pt x="1380538" y="2483165"/>
                    <a:pt x="1380538" y="2478715"/>
                  </a:cubicBezTo>
                  <a:cubicBezTo>
                    <a:pt x="1378321" y="2478715"/>
                    <a:pt x="1380538" y="2469816"/>
                    <a:pt x="1382756" y="2467591"/>
                  </a:cubicBezTo>
                  <a:cubicBezTo>
                    <a:pt x="1382756" y="2467591"/>
                    <a:pt x="1382756" y="2467591"/>
                    <a:pt x="1380538" y="2465366"/>
                  </a:cubicBezTo>
                  <a:cubicBezTo>
                    <a:pt x="1380538" y="2465366"/>
                    <a:pt x="1380538" y="2465366"/>
                    <a:pt x="1382756" y="2463141"/>
                  </a:cubicBezTo>
                  <a:cubicBezTo>
                    <a:pt x="1382756" y="2460916"/>
                    <a:pt x="1382756" y="2458691"/>
                    <a:pt x="1382756" y="2458691"/>
                  </a:cubicBezTo>
                  <a:cubicBezTo>
                    <a:pt x="1384973" y="2452017"/>
                    <a:pt x="1387191" y="2447567"/>
                    <a:pt x="1391626" y="2443117"/>
                  </a:cubicBezTo>
                  <a:cubicBezTo>
                    <a:pt x="1391626" y="2443117"/>
                    <a:pt x="1391626" y="2443117"/>
                    <a:pt x="1393844" y="2440892"/>
                  </a:cubicBezTo>
                  <a:cubicBezTo>
                    <a:pt x="1393844" y="2443117"/>
                    <a:pt x="1393844" y="2443117"/>
                    <a:pt x="1393844" y="2443117"/>
                  </a:cubicBezTo>
                  <a:lnTo>
                    <a:pt x="1396892" y="2440059"/>
                  </a:lnTo>
                  <a:lnTo>
                    <a:pt x="1392924" y="2439237"/>
                  </a:lnTo>
                  <a:lnTo>
                    <a:pt x="1383653" y="2430505"/>
                  </a:lnTo>
                  <a:lnTo>
                    <a:pt x="1385753" y="2431256"/>
                  </a:lnTo>
                  <a:lnTo>
                    <a:pt x="1386512" y="2431528"/>
                  </a:lnTo>
                  <a:lnTo>
                    <a:pt x="1387188" y="2432408"/>
                  </a:lnTo>
                  <a:lnTo>
                    <a:pt x="1386741" y="2432246"/>
                  </a:lnTo>
                  <a:lnTo>
                    <a:pt x="1387206" y="2432432"/>
                  </a:lnTo>
                  <a:lnTo>
                    <a:pt x="1388130" y="2433637"/>
                  </a:lnTo>
                  <a:cubicBezTo>
                    <a:pt x="1395078" y="2438367"/>
                    <a:pt x="1403415" y="2441150"/>
                    <a:pt x="1411196" y="2441150"/>
                  </a:cubicBezTo>
                  <a:lnTo>
                    <a:pt x="1413419" y="2441150"/>
                  </a:lnTo>
                  <a:cubicBezTo>
                    <a:pt x="1415642" y="2443376"/>
                    <a:pt x="1417865" y="2443376"/>
                    <a:pt x="1420088" y="2443376"/>
                  </a:cubicBezTo>
                  <a:lnTo>
                    <a:pt x="1424535" y="2443376"/>
                  </a:lnTo>
                  <a:cubicBezTo>
                    <a:pt x="1430093" y="2444489"/>
                    <a:pt x="1438429" y="2443376"/>
                    <a:pt x="1446211" y="2441706"/>
                  </a:cubicBezTo>
                  <a:lnTo>
                    <a:pt x="1451071" y="2440379"/>
                  </a:lnTo>
                  <a:lnTo>
                    <a:pt x="1449606" y="2439390"/>
                  </a:lnTo>
                  <a:lnTo>
                    <a:pt x="1451422" y="2440283"/>
                  </a:lnTo>
                  <a:lnTo>
                    <a:pt x="1457995" y="2438488"/>
                  </a:lnTo>
                  <a:lnTo>
                    <a:pt x="1453522" y="2434859"/>
                  </a:lnTo>
                  <a:lnTo>
                    <a:pt x="1449761" y="2423897"/>
                  </a:lnTo>
                  <a:lnTo>
                    <a:pt x="1449529" y="2423222"/>
                  </a:lnTo>
                  <a:lnTo>
                    <a:pt x="1452023" y="2426037"/>
                  </a:lnTo>
                  <a:lnTo>
                    <a:pt x="1452343" y="2427965"/>
                  </a:lnTo>
                  <a:lnTo>
                    <a:pt x="1461657" y="2437488"/>
                  </a:lnTo>
                  <a:lnTo>
                    <a:pt x="1462067" y="2437376"/>
                  </a:lnTo>
                  <a:lnTo>
                    <a:pt x="1452023" y="2426037"/>
                  </a:lnTo>
                  <a:lnTo>
                    <a:pt x="1450939" y="2419511"/>
                  </a:lnTo>
                  <a:lnTo>
                    <a:pt x="1449389" y="2421042"/>
                  </a:lnTo>
                  <a:lnTo>
                    <a:pt x="1449290" y="2421090"/>
                  </a:lnTo>
                  <a:lnTo>
                    <a:pt x="1449290" y="2422524"/>
                  </a:lnTo>
                  <a:lnTo>
                    <a:pt x="1448869" y="2421297"/>
                  </a:lnTo>
                  <a:lnTo>
                    <a:pt x="1440850" y="2425223"/>
                  </a:lnTo>
                  <a:lnTo>
                    <a:pt x="1437873" y="2425421"/>
                  </a:lnTo>
                  <a:lnTo>
                    <a:pt x="1437969" y="2425617"/>
                  </a:lnTo>
                  <a:lnTo>
                    <a:pt x="1437854" y="2425422"/>
                  </a:lnTo>
                  <a:lnTo>
                    <a:pt x="1437842" y="2425423"/>
                  </a:lnTo>
                  <a:lnTo>
                    <a:pt x="1437969" y="2425617"/>
                  </a:lnTo>
                  <a:lnTo>
                    <a:pt x="1437782" y="2425427"/>
                  </a:lnTo>
                  <a:lnTo>
                    <a:pt x="1437190" y="2425466"/>
                  </a:lnTo>
                  <a:lnTo>
                    <a:pt x="1437969" y="2427835"/>
                  </a:lnTo>
                  <a:cubicBezTo>
                    <a:pt x="1437969" y="2427835"/>
                    <a:pt x="1437969" y="2427835"/>
                    <a:pt x="1437969" y="2425617"/>
                  </a:cubicBezTo>
                  <a:cubicBezTo>
                    <a:pt x="1437969" y="2425617"/>
                    <a:pt x="1437969" y="2425617"/>
                    <a:pt x="1440158" y="2430053"/>
                  </a:cubicBezTo>
                  <a:cubicBezTo>
                    <a:pt x="1440158" y="2430053"/>
                    <a:pt x="1442348" y="2432270"/>
                    <a:pt x="1444537" y="2434488"/>
                  </a:cubicBezTo>
                  <a:cubicBezTo>
                    <a:pt x="1444537" y="2434488"/>
                    <a:pt x="1444537" y="2434488"/>
                    <a:pt x="1440158" y="2432270"/>
                  </a:cubicBezTo>
                  <a:lnTo>
                    <a:pt x="1445931" y="2436908"/>
                  </a:lnTo>
                  <a:lnTo>
                    <a:pt x="1438243" y="2431716"/>
                  </a:lnTo>
                  <a:lnTo>
                    <a:pt x="1436510" y="2428574"/>
                  </a:lnTo>
                  <a:lnTo>
                    <a:pt x="1434880" y="2425620"/>
                  </a:lnTo>
                  <a:lnTo>
                    <a:pt x="1424753" y="2426294"/>
                  </a:lnTo>
                  <a:lnTo>
                    <a:pt x="1421017" y="2425465"/>
                  </a:lnTo>
                  <a:lnTo>
                    <a:pt x="1405297" y="2421975"/>
                  </a:lnTo>
                  <a:cubicBezTo>
                    <a:pt x="1398718" y="2419383"/>
                    <a:pt x="1392279" y="2415513"/>
                    <a:pt x="1386680" y="2409984"/>
                  </a:cubicBezTo>
                  <a:cubicBezTo>
                    <a:pt x="1386680" y="2396715"/>
                    <a:pt x="1393399" y="2385658"/>
                    <a:pt x="1406836" y="2379023"/>
                  </a:cubicBezTo>
                  <a:cubicBezTo>
                    <a:pt x="1406836" y="2379023"/>
                    <a:pt x="1406836" y="2379023"/>
                    <a:pt x="1409076" y="2376812"/>
                  </a:cubicBezTo>
                  <a:cubicBezTo>
                    <a:pt x="1409076" y="2376812"/>
                    <a:pt x="1411315" y="2374600"/>
                    <a:pt x="1413555" y="2374600"/>
                  </a:cubicBezTo>
                  <a:lnTo>
                    <a:pt x="1418733" y="2373578"/>
                  </a:lnTo>
                  <a:lnTo>
                    <a:pt x="1417180" y="2372534"/>
                  </a:lnTo>
                  <a:lnTo>
                    <a:pt x="1411063" y="2356268"/>
                  </a:lnTo>
                  <a:lnTo>
                    <a:pt x="1410916" y="2356250"/>
                  </a:lnTo>
                  <a:lnTo>
                    <a:pt x="1411671" y="2360782"/>
                  </a:lnTo>
                  <a:lnTo>
                    <a:pt x="1410761" y="2356231"/>
                  </a:lnTo>
                  <a:lnTo>
                    <a:pt x="1395633" y="2354337"/>
                  </a:lnTo>
                  <a:cubicBezTo>
                    <a:pt x="1391187" y="2354337"/>
                    <a:pt x="1388964" y="2358789"/>
                    <a:pt x="1382294" y="2361015"/>
                  </a:cubicBezTo>
                  <a:cubicBezTo>
                    <a:pt x="1382294" y="2358789"/>
                    <a:pt x="1377848" y="2367693"/>
                    <a:pt x="1377848" y="2367693"/>
                  </a:cubicBezTo>
                  <a:cubicBezTo>
                    <a:pt x="1375625" y="2372145"/>
                    <a:pt x="1375625" y="2372145"/>
                    <a:pt x="1373402" y="2378823"/>
                  </a:cubicBezTo>
                  <a:cubicBezTo>
                    <a:pt x="1373402" y="2381049"/>
                    <a:pt x="1373402" y="2383275"/>
                    <a:pt x="1373402" y="2385501"/>
                  </a:cubicBezTo>
                  <a:cubicBezTo>
                    <a:pt x="1371178" y="2387727"/>
                    <a:pt x="1373402" y="2387727"/>
                    <a:pt x="1373402" y="2389953"/>
                  </a:cubicBezTo>
                  <a:cubicBezTo>
                    <a:pt x="1373402" y="2392178"/>
                    <a:pt x="1371178" y="2392178"/>
                    <a:pt x="1373402" y="2392178"/>
                  </a:cubicBezTo>
                  <a:cubicBezTo>
                    <a:pt x="1373402" y="2394404"/>
                    <a:pt x="1371178" y="2398856"/>
                    <a:pt x="1371178" y="2401082"/>
                  </a:cubicBezTo>
                  <a:cubicBezTo>
                    <a:pt x="1371178" y="2403308"/>
                    <a:pt x="1371178" y="2405534"/>
                    <a:pt x="1371178" y="2407760"/>
                  </a:cubicBezTo>
                  <a:cubicBezTo>
                    <a:pt x="1371178" y="2407760"/>
                    <a:pt x="1371178" y="2407760"/>
                    <a:pt x="1373402" y="2409986"/>
                  </a:cubicBezTo>
                  <a:cubicBezTo>
                    <a:pt x="1373402" y="2409986"/>
                    <a:pt x="1373402" y="2409986"/>
                    <a:pt x="1373402" y="2414438"/>
                  </a:cubicBezTo>
                  <a:cubicBezTo>
                    <a:pt x="1373402" y="2416664"/>
                    <a:pt x="1374513" y="2420003"/>
                    <a:pt x="1376181" y="2423064"/>
                  </a:cubicBezTo>
                  <a:lnTo>
                    <a:pt x="1378247" y="2425415"/>
                  </a:lnTo>
                  <a:lnTo>
                    <a:pt x="1368955" y="2416664"/>
                  </a:lnTo>
                  <a:lnTo>
                    <a:pt x="1366095" y="2394570"/>
                  </a:lnTo>
                  <a:lnTo>
                    <a:pt x="1364475" y="2394570"/>
                  </a:lnTo>
                  <a:cubicBezTo>
                    <a:pt x="1364475" y="2394570"/>
                    <a:pt x="1364475" y="2394570"/>
                    <a:pt x="1364475" y="2392292"/>
                  </a:cubicBezTo>
                  <a:cubicBezTo>
                    <a:pt x="1362286" y="2392292"/>
                    <a:pt x="1362286" y="2392292"/>
                    <a:pt x="1362286" y="2392292"/>
                  </a:cubicBezTo>
                  <a:cubicBezTo>
                    <a:pt x="1362286" y="2390013"/>
                    <a:pt x="1360097" y="2390013"/>
                    <a:pt x="1360097" y="2390013"/>
                  </a:cubicBezTo>
                  <a:cubicBezTo>
                    <a:pt x="1357908" y="2390013"/>
                    <a:pt x="1357908" y="2387735"/>
                    <a:pt x="1355719" y="2390013"/>
                  </a:cubicBezTo>
                  <a:cubicBezTo>
                    <a:pt x="1355719" y="2387735"/>
                    <a:pt x="1353529" y="2390013"/>
                    <a:pt x="1353529" y="2387735"/>
                  </a:cubicBezTo>
                  <a:cubicBezTo>
                    <a:pt x="1353529" y="2387735"/>
                    <a:pt x="1351340" y="2390013"/>
                    <a:pt x="1351340" y="2390013"/>
                  </a:cubicBezTo>
                  <a:cubicBezTo>
                    <a:pt x="1351340" y="2390013"/>
                    <a:pt x="1351340" y="2390013"/>
                    <a:pt x="1349151" y="2390013"/>
                  </a:cubicBezTo>
                  <a:cubicBezTo>
                    <a:pt x="1349151" y="2390013"/>
                    <a:pt x="1349151" y="2390013"/>
                    <a:pt x="1346962" y="2390013"/>
                  </a:cubicBezTo>
                  <a:cubicBezTo>
                    <a:pt x="1346962" y="2390013"/>
                    <a:pt x="1344773" y="2387735"/>
                    <a:pt x="1344773" y="2387735"/>
                  </a:cubicBezTo>
                  <a:cubicBezTo>
                    <a:pt x="1344773" y="2387735"/>
                    <a:pt x="1344773" y="2387735"/>
                    <a:pt x="1342583" y="2387735"/>
                  </a:cubicBezTo>
                  <a:cubicBezTo>
                    <a:pt x="1340394" y="2387735"/>
                    <a:pt x="1340394" y="2385457"/>
                    <a:pt x="1338205" y="2385457"/>
                  </a:cubicBezTo>
                  <a:lnTo>
                    <a:pt x="1337267" y="2385457"/>
                  </a:lnTo>
                  <a:lnTo>
                    <a:pt x="1336987" y="2386570"/>
                  </a:lnTo>
                  <a:lnTo>
                    <a:pt x="1342583" y="2387735"/>
                  </a:lnTo>
                  <a:cubicBezTo>
                    <a:pt x="1340394" y="2387735"/>
                    <a:pt x="1340394" y="2390013"/>
                    <a:pt x="1340394" y="2390013"/>
                  </a:cubicBezTo>
                  <a:lnTo>
                    <a:pt x="1336616" y="2388047"/>
                  </a:lnTo>
                  <a:lnTo>
                    <a:pt x="1336152" y="2389894"/>
                  </a:lnTo>
                  <a:cubicBezTo>
                    <a:pt x="1333927" y="2394322"/>
                    <a:pt x="1331702" y="2400962"/>
                    <a:pt x="1327253" y="2407603"/>
                  </a:cubicBezTo>
                  <a:cubicBezTo>
                    <a:pt x="1327253" y="2407603"/>
                    <a:pt x="1322804" y="2418671"/>
                    <a:pt x="1322804" y="2418671"/>
                  </a:cubicBezTo>
                  <a:cubicBezTo>
                    <a:pt x="1318355" y="2425312"/>
                    <a:pt x="1316130" y="2427525"/>
                    <a:pt x="1311681" y="2434166"/>
                  </a:cubicBezTo>
                  <a:cubicBezTo>
                    <a:pt x="1307231" y="2436380"/>
                    <a:pt x="1307231" y="2438593"/>
                    <a:pt x="1302782" y="2440807"/>
                  </a:cubicBezTo>
                  <a:cubicBezTo>
                    <a:pt x="1302782" y="2443021"/>
                    <a:pt x="1300558" y="2445234"/>
                    <a:pt x="1300558" y="2445234"/>
                  </a:cubicBezTo>
                  <a:cubicBezTo>
                    <a:pt x="1284985" y="2443021"/>
                    <a:pt x="1293884" y="2443021"/>
                    <a:pt x="1289434" y="2443021"/>
                  </a:cubicBezTo>
                  <a:cubicBezTo>
                    <a:pt x="1289434" y="2443021"/>
                    <a:pt x="1284985" y="2436380"/>
                    <a:pt x="1282761" y="2436380"/>
                  </a:cubicBezTo>
                  <a:cubicBezTo>
                    <a:pt x="1280536" y="2434166"/>
                    <a:pt x="1276087" y="2431953"/>
                    <a:pt x="1271637" y="2429739"/>
                  </a:cubicBezTo>
                  <a:cubicBezTo>
                    <a:pt x="1271637" y="2429739"/>
                    <a:pt x="1271637" y="2429739"/>
                    <a:pt x="1269413" y="2429739"/>
                  </a:cubicBezTo>
                  <a:cubicBezTo>
                    <a:pt x="1269413" y="2427525"/>
                    <a:pt x="1267188" y="2427525"/>
                    <a:pt x="1264963" y="2425312"/>
                  </a:cubicBezTo>
                  <a:cubicBezTo>
                    <a:pt x="1260514" y="2423098"/>
                    <a:pt x="1253840" y="2420885"/>
                    <a:pt x="1249391" y="2418671"/>
                  </a:cubicBezTo>
                  <a:cubicBezTo>
                    <a:pt x="1246054" y="2416458"/>
                    <a:pt x="1233819" y="2410370"/>
                    <a:pt x="1221861" y="2404836"/>
                  </a:cubicBezTo>
                  <a:lnTo>
                    <a:pt x="1221230" y="2404557"/>
                  </a:lnTo>
                  <a:lnTo>
                    <a:pt x="1221478" y="2405982"/>
                  </a:lnTo>
                  <a:lnTo>
                    <a:pt x="1219800" y="2407430"/>
                  </a:lnTo>
                  <a:lnTo>
                    <a:pt x="1220652" y="2405703"/>
                  </a:lnTo>
                  <a:lnTo>
                    <a:pt x="1220652" y="2404302"/>
                  </a:lnTo>
                  <a:lnTo>
                    <a:pt x="1214049" y="2401381"/>
                  </a:lnTo>
                  <a:lnTo>
                    <a:pt x="1206845" y="2398195"/>
                  </a:lnTo>
                  <a:lnTo>
                    <a:pt x="1214049" y="2401063"/>
                  </a:lnTo>
                  <a:lnTo>
                    <a:pt x="1214049" y="2400388"/>
                  </a:lnTo>
                  <a:lnTo>
                    <a:pt x="1208864" y="2398075"/>
                  </a:lnTo>
                  <a:lnTo>
                    <a:pt x="1210203" y="2398408"/>
                  </a:lnTo>
                  <a:lnTo>
                    <a:pt x="1214049" y="2400019"/>
                  </a:lnTo>
                  <a:lnTo>
                    <a:pt x="1214049" y="2399981"/>
                  </a:lnTo>
                  <a:lnTo>
                    <a:pt x="1212685" y="2399302"/>
                  </a:lnTo>
                  <a:cubicBezTo>
                    <a:pt x="1211572" y="2398749"/>
                    <a:pt x="1211572" y="2398749"/>
                    <a:pt x="1211572" y="2398749"/>
                  </a:cubicBezTo>
                  <a:lnTo>
                    <a:pt x="1210203" y="2398408"/>
                  </a:lnTo>
                  <a:lnTo>
                    <a:pt x="1200449" y="2394322"/>
                  </a:lnTo>
                  <a:cubicBezTo>
                    <a:pt x="1196000" y="2392108"/>
                    <a:pt x="1193775" y="2392108"/>
                    <a:pt x="1189326" y="2392108"/>
                  </a:cubicBezTo>
                  <a:lnTo>
                    <a:pt x="1173180" y="2386083"/>
                  </a:lnTo>
                  <a:lnTo>
                    <a:pt x="1178412" y="2386798"/>
                  </a:lnTo>
                  <a:lnTo>
                    <a:pt x="1187102" y="2388511"/>
                  </a:lnTo>
                  <a:lnTo>
                    <a:pt x="1214049" y="2399404"/>
                  </a:lnTo>
                  <a:lnTo>
                    <a:pt x="1214049" y="2399010"/>
                  </a:lnTo>
                  <a:lnTo>
                    <a:pt x="1214394" y="2399141"/>
                  </a:lnTo>
                  <a:lnTo>
                    <a:pt x="1214332" y="2399518"/>
                  </a:lnTo>
                  <a:lnTo>
                    <a:pt x="1220652" y="2402073"/>
                  </a:lnTo>
                  <a:lnTo>
                    <a:pt x="1220652" y="2401520"/>
                  </a:lnTo>
                  <a:lnTo>
                    <a:pt x="1214394" y="2399141"/>
                  </a:lnTo>
                  <a:lnTo>
                    <a:pt x="1214407" y="2399064"/>
                  </a:lnTo>
                  <a:lnTo>
                    <a:pt x="1221478" y="2400125"/>
                  </a:lnTo>
                  <a:cubicBezTo>
                    <a:pt x="1221203" y="2400683"/>
                    <a:pt x="1219552" y="2401241"/>
                    <a:pt x="1220652" y="2401241"/>
                  </a:cubicBezTo>
                  <a:lnTo>
                    <a:pt x="1220808" y="2402136"/>
                  </a:lnTo>
                  <a:lnTo>
                    <a:pt x="1267188" y="2420885"/>
                  </a:lnTo>
                  <a:lnTo>
                    <a:pt x="1278535" y="2427028"/>
                  </a:lnTo>
                  <a:lnTo>
                    <a:pt x="1278535" y="2425188"/>
                  </a:lnTo>
                  <a:cubicBezTo>
                    <a:pt x="1278535" y="2416314"/>
                    <a:pt x="1274094" y="2378595"/>
                    <a:pt x="1289637" y="2347532"/>
                  </a:cubicBezTo>
                  <a:cubicBezTo>
                    <a:pt x="1290747" y="2344204"/>
                    <a:pt x="1295188" y="2341431"/>
                    <a:pt x="1299074" y="2339489"/>
                  </a:cubicBezTo>
                  <a:lnTo>
                    <a:pt x="1304660" y="2336698"/>
                  </a:lnTo>
                  <a:lnTo>
                    <a:pt x="1300195" y="2334455"/>
                  </a:lnTo>
                  <a:cubicBezTo>
                    <a:pt x="1297982" y="2332231"/>
                    <a:pt x="1295769" y="2332231"/>
                    <a:pt x="1291343" y="2330007"/>
                  </a:cubicBezTo>
                  <a:cubicBezTo>
                    <a:pt x="1291343" y="2330007"/>
                    <a:pt x="1284703" y="2327783"/>
                    <a:pt x="1284703" y="2327783"/>
                  </a:cubicBezTo>
                  <a:cubicBezTo>
                    <a:pt x="1280276" y="2327783"/>
                    <a:pt x="1280276" y="2327783"/>
                    <a:pt x="1275850" y="2325559"/>
                  </a:cubicBezTo>
                  <a:cubicBezTo>
                    <a:pt x="1273637" y="2325559"/>
                    <a:pt x="1271424" y="2325559"/>
                    <a:pt x="1269210" y="2325559"/>
                  </a:cubicBezTo>
                  <a:cubicBezTo>
                    <a:pt x="1269210" y="2323335"/>
                    <a:pt x="1266997" y="2325559"/>
                    <a:pt x="1266997" y="2323335"/>
                  </a:cubicBezTo>
                  <a:cubicBezTo>
                    <a:pt x="1264784" y="2323335"/>
                    <a:pt x="1264784" y="2321112"/>
                    <a:pt x="1262571" y="2323335"/>
                  </a:cubicBezTo>
                  <a:cubicBezTo>
                    <a:pt x="1262571" y="2323335"/>
                    <a:pt x="1260357" y="2318888"/>
                    <a:pt x="1260357" y="2318888"/>
                  </a:cubicBezTo>
                  <a:cubicBezTo>
                    <a:pt x="1258144" y="2318888"/>
                    <a:pt x="1255931" y="2318888"/>
                    <a:pt x="1253718" y="2318888"/>
                  </a:cubicBezTo>
                  <a:cubicBezTo>
                    <a:pt x="1253718" y="2318888"/>
                    <a:pt x="1253718" y="2318888"/>
                    <a:pt x="1251505" y="2318888"/>
                  </a:cubicBezTo>
                  <a:cubicBezTo>
                    <a:pt x="1251505" y="2318888"/>
                    <a:pt x="1251505" y="2318888"/>
                    <a:pt x="1249291" y="2316664"/>
                  </a:cubicBezTo>
                  <a:lnTo>
                    <a:pt x="1247078" y="2316664"/>
                  </a:lnTo>
                  <a:lnTo>
                    <a:pt x="1245790" y="2316146"/>
                  </a:lnTo>
                  <a:lnTo>
                    <a:pt x="1245461" y="2316257"/>
                  </a:lnTo>
                  <a:lnTo>
                    <a:pt x="1247078" y="2316664"/>
                  </a:lnTo>
                  <a:lnTo>
                    <a:pt x="1242260" y="2316664"/>
                  </a:lnTo>
                  <a:lnTo>
                    <a:pt x="1238262" y="2318690"/>
                  </a:lnTo>
                  <a:cubicBezTo>
                    <a:pt x="1238262" y="2318690"/>
                    <a:pt x="1233859" y="2318690"/>
                    <a:pt x="1233859" y="2320921"/>
                  </a:cubicBezTo>
                  <a:cubicBezTo>
                    <a:pt x="1233859" y="2323152"/>
                    <a:pt x="1229457" y="2325383"/>
                    <a:pt x="1229457" y="2327614"/>
                  </a:cubicBezTo>
                  <a:cubicBezTo>
                    <a:pt x="1229457" y="2327614"/>
                    <a:pt x="1229457" y="2327614"/>
                    <a:pt x="1227256" y="2332076"/>
                  </a:cubicBezTo>
                  <a:cubicBezTo>
                    <a:pt x="1225055" y="2336539"/>
                    <a:pt x="1225055" y="2338770"/>
                    <a:pt x="1225055" y="2343232"/>
                  </a:cubicBezTo>
                  <a:cubicBezTo>
                    <a:pt x="1223954" y="2345463"/>
                    <a:pt x="1222303" y="2354387"/>
                    <a:pt x="1220653" y="2363312"/>
                  </a:cubicBezTo>
                  <a:lnTo>
                    <a:pt x="1218773" y="2373107"/>
                  </a:lnTo>
                  <a:lnTo>
                    <a:pt x="1220078" y="2358558"/>
                  </a:lnTo>
                  <a:lnTo>
                    <a:pt x="1225055" y="2332076"/>
                  </a:lnTo>
                  <a:cubicBezTo>
                    <a:pt x="1222854" y="2336539"/>
                    <a:pt x="1220652" y="2343232"/>
                    <a:pt x="1220652" y="2347694"/>
                  </a:cubicBezTo>
                  <a:cubicBezTo>
                    <a:pt x="1218451" y="2358850"/>
                    <a:pt x="1216250" y="2370005"/>
                    <a:pt x="1216250" y="2378930"/>
                  </a:cubicBezTo>
                  <a:cubicBezTo>
                    <a:pt x="1216250" y="2378930"/>
                    <a:pt x="1216250" y="2378930"/>
                    <a:pt x="1216250" y="2380045"/>
                  </a:cubicBezTo>
                  <a:lnTo>
                    <a:pt x="1216250" y="2381161"/>
                  </a:lnTo>
                  <a:lnTo>
                    <a:pt x="1215197" y="2382228"/>
                  </a:lnTo>
                  <a:lnTo>
                    <a:pt x="1222854" y="2329845"/>
                  </a:lnTo>
                  <a:cubicBezTo>
                    <a:pt x="1223954" y="2325383"/>
                    <a:pt x="1226155" y="2320921"/>
                    <a:pt x="1229457" y="2317295"/>
                  </a:cubicBezTo>
                  <a:lnTo>
                    <a:pt x="1233338" y="2315082"/>
                  </a:lnTo>
                  <a:lnTo>
                    <a:pt x="1221903" y="2311382"/>
                  </a:lnTo>
                  <a:cubicBezTo>
                    <a:pt x="1214986" y="2309436"/>
                    <a:pt x="1208347" y="2307768"/>
                    <a:pt x="1207240" y="2307768"/>
                  </a:cubicBezTo>
                  <a:cubicBezTo>
                    <a:pt x="1207240" y="2307768"/>
                    <a:pt x="1207240" y="2307768"/>
                    <a:pt x="1209453" y="2307768"/>
                  </a:cubicBezTo>
                  <a:cubicBezTo>
                    <a:pt x="1209453" y="2307768"/>
                    <a:pt x="1209453" y="2307768"/>
                    <a:pt x="1211667" y="2307768"/>
                  </a:cubicBezTo>
                  <a:lnTo>
                    <a:pt x="1235615" y="2313784"/>
                  </a:lnTo>
                  <a:lnTo>
                    <a:pt x="1237393" y="2312771"/>
                  </a:lnTo>
                  <a:lnTo>
                    <a:pt x="1236012" y="2312216"/>
                  </a:lnTo>
                  <a:cubicBezTo>
                    <a:pt x="1227159" y="2309992"/>
                    <a:pt x="1218306" y="2307768"/>
                    <a:pt x="1209453" y="2305544"/>
                  </a:cubicBezTo>
                  <a:cubicBezTo>
                    <a:pt x="1209453" y="2305544"/>
                    <a:pt x="1209453" y="2305544"/>
                    <a:pt x="1205027" y="2305544"/>
                  </a:cubicBezTo>
                  <a:lnTo>
                    <a:pt x="1194622" y="2303453"/>
                  </a:lnTo>
                  <a:lnTo>
                    <a:pt x="1202814" y="2303320"/>
                  </a:lnTo>
                  <a:cubicBezTo>
                    <a:pt x="1200601" y="2303320"/>
                    <a:pt x="1198387" y="2303320"/>
                    <a:pt x="1193961" y="2303320"/>
                  </a:cubicBezTo>
                  <a:lnTo>
                    <a:pt x="1194622" y="2303453"/>
                  </a:lnTo>
                  <a:lnTo>
                    <a:pt x="1185661" y="2303598"/>
                  </a:lnTo>
                  <a:cubicBezTo>
                    <a:pt x="1179575" y="2304432"/>
                    <a:pt x="1174042" y="2305544"/>
                    <a:pt x="1171829" y="2305544"/>
                  </a:cubicBezTo>
                  <a:lnTo>
                    <a:pt x="1174042" y="2303320"/>
                  </a:lnTo>
                  <a:cubicBezTo>
                    <a:pt x="1178468" y="2301096"/>
                    <a:pt x="1189534" y="2301096"/>
                    <a:pt x="1203367" y="2302764"/>
                  </a:cubicBezTo>
                  <a:lnTo>
                    <a:pt x="1241264" y="2310564"/>
                  </a:lnTo>
                  <a:lnTo>
                    <a:pt x="1242664" y="2309765"/>
                  </a:lnTo>
                  <a:cubicBezTo>
                    <a:pt x="1243765" y="2309765"/>
                    <a:pt x="1247067" y="2308650"/>
                    <a:pt x="1249818" y="2308650"/>
                  </a:cubicBezTo>
                  <a:lnTo>
                    <a:pt x="1253120" y="2313431"/>
                  </a:lnTo>
                  <a:lnTo>
                    <a:pt x="1253478" y="2313544"/>
                  </a:lnTo>
                  <a:lnTo>
                    <a:pt x="1253120" y="2312275"/>
                  </a:lnTo>
                  <a:cubicBezTo>
                    <a:pt x="1252570" y="2310323"/>
                    <a:pt x="1251469" y="2306418"/>
                    <a:pt x="1249268" y="2298610"/>
                  </a:cubicBezTo>
                  <a:cubicBezTo>
                    <a:pt x="1249268" y="2298610"/>
                    <a:pt x="1249268" y="2298610"/>
                    <a:pt x="1247067" y="2296379"/>
                  </a:cubicBezTo>
                  <a:cubicBezTo>
                    <a:pt x="1247067" y="2294147"/>
                    <a:pt x="1244865" y="2289685"/>
                    <a:pt x="1244865" y="2287454"/>
                  </a:cubicBezTo>
                  <a:cubicBezTo>
                    <a:pt x="1247067" y="2282992"/>
                    <a:pt x="1247067" y="2276299"/>
                    <a:pt x="1247067" y="2271836"/>
                  </a:cubicBezTo>
                  <a:cubicBezTo>
                    <a:pt x="1244865" y="2269605"/>
                    <a:pt x="1244865" y="2267374"/>
                    <a:pt x="1247067" y="2265143"/>
                  </a:cubicBezTo>
                  <a:cubicBezTo>
                    <a:pt x="1244865" y="2265143"/>
                    <a:pt x="1247067" y="2256219"/>
                    <a:pt x="1249268" y="2253987"/>
                  </a:cubicBezTo>
                  <a:cubicBezTo>
                    <a:pt x="1249268" y="2253987"/>
                    <a:pt x="1249268" y="2253987"/>
                    <a:pt x="1249268" y="2251756"/>
                  </a:cubicBezTo>
                  <a:cubicBezTo>
                    <a:pt x="1249268" y="2251756"/>
                    <a:pt x="1249268" y="2251756"/>
                    <a:pt x="1249268" y="2249525"/>
                  </a:cubicBezTo>
                  <a:cubicBezTo>
                    <a:pt x="1249268" y="2247294"/>
                    <a:pt x="1249268" y="2247294"/>
                    <a:pt x="1249268" y="2245063"/>
                  </a:cubicBezTo>
                  <a:cubicBezTo>
                    <a:pt x="1253670" y="2240601"/>
                    <a:pt x="1258073" y="2236139"/>
                    <a:pt x="1260274" y="2231676"/>
                  </a:cubicBezTo>
                  <a:cubicBezTo>
                    <a:pt x="1260274" y="2231676"/>
                    <a:pt x="1260274" y="2231676"/>
                    <a:pt x="1262475" y="2231676"/>
                  </a:cubicBezTo>
                  <a:cubicBezTo>
                    <a:pt x="1264676" y="2231676"/>
                    <a:pt x="1262475" y="2233907"/>
                    <a:pt x="1264676" y="2233907"/>
                  </a:cubicBezTo>
                  <a:lnTo>
                    <a:pt x="1265703" y="2231827"/>
                  </a:lnTo>
                  <a:lnTo>
                    <a:pt x="1249514" y="2229120"/>
                  </a:lnTo>
                  <a:cubicBezTo>
                    <a:pt x="1240657" y="2228010"/>
                    <a:pt x="1231800" y="2226899"/>
                    <a:pt x="1229586" y="2225788"/>
                  </a:cubicBezTo>
                  <a:lnTo>
                    <a:pt x="1225157" y="2225788"/>
                  </a:lnTo>
                  <a:cubicBezTo>
                    <a:pt x="1220729" y="2223567"/>
                    <a:pt x="1216301" y="2223567"/>
                    <a:pt x="1211872" y="2223567"/>
                  </a:cubicBezTo>
                  <a:cubicBezTo>
                    <a:pt x="1216301" y="2223567"/>
                    <a:pt x="1218515" y="2223567"/>
                    <a:pt x="1222943" y="2223567"/>
                  </a:cubicBezTo>
                  <a:cubicBezTo>
                    <a:pt x="1217408" y="2222457"/>
                    <a:pt x="1209105" y="2221902"/>
                    <a:pt x="1201355" y="2221624"/>
                  </a:cubicBezTo>
                  <a:lnTo>
                    <a:pt x="1186357" y="2221396"/>
                  </a:lnTo>
                  <a:lnTo>
                    <a:pt x="1185748" y="2223226"/>
                  </a:lnTo>
                  <a:lnTo>
                    <a:pt x="1187387" y="2223226"/>
                  </a:lnTo>
                  <a:cubicBezTo>
                    <a:pt x="1189655" y="2223226"/>
                    <a:pt x="1189655" y="2225451"/>
                    <a:pt x="1189655" y="2227676"/>
                  </a:cubicBezTo>
                  <a:cubicBezTo>
                    <a:pt x="1189655" y="2227676"/>
                    <a:pt x="1189655" y="2227676"/>
                    <a:pt x="1189655" y="2229901"/>
                  </a:cubicBezTo>
                  <a:cubicBezTo>
                    <a:pt x="1189655" y="2229901"/>
                    <a:pt x="1189655" y="2229901"/>
                    <a:pt x="1189655" y="2232126"/>
                  </a:cubicBezTo>
                  <a:cubicBezTo>
                    <a:pt x="1189655" y="2232126"/>
                    <a:pt x="1189655" y="2232126"/>
                    <a:pt x="1187387" y="2232126"/>
                  </a:cubicBezTo>
                  <a:cubicBezTo>
                    <a:pt x="1187387" y="2232126"/>
                    <a:pt x="1187387" y="2232126"/>
                    <a:pt x="1185120" y="2232126"/>
                  </a:cubicBezTo>
                  <a:cubicBezTo>
                    <a:pt x="1185120" y="2232126"/>
                    <a:pt x="1185120" y="2232126"/>
                    <a:pt x="1182853" y="2234351"/>
                  </a:cubicBezTo>
                  <a:cubicBezTo>
                    <a:pt x="1182853" y="2234351"/>
                    <a:pt x="1180585" y="2234351"/>
                    <a:pt x="1180585" y="2236575"/>
                  </a:cubicBezTo>
                  <a:cubicBezTo>
                    <a:pt x="1178318" y="2236575"/>
                    <a:pt x="1176051" y="2238800"/>
                    <a:pt x="1176051" y="2241025"/>
                  </a:cubicBezTo>
                  <a:lnTo>
                    <a:pt x="1174265" y="2244529"/>
                  </a:lnTo>
                  <a:lnTo>
                    <a:pt x="1178396" y="2251630"/>
                  </a:lnTo>
                  <a:cubicBezTo>
                    <a:pt x="1178396" y="2252734"/>
                    <a:pt x="1176177" y="2251077"/>
                    <a:pt x="1173957" y="2249145"/>
                  </a:cubicBezTo>
                  <a:lnTo>
                    <a:pt x="1173340" y="2248569"/>
                  </a:lnTo>
                  <a:lnTo>
                    <a:pt x="1171516" y="2252150"/>
                  </a:lnTo>
                  <a:cubicBezTo>
                    <a:pt x="1171516" y="2254375"/>
                    <a:pt x="1171516" y="2254375"/>
                    <a:pt x="1171516" y="2254375"/>
                  </a:cubicBezTo>
                  <a:cubicBezTo>
                    <a:pt x="1171516" y="2254375"/>
                    <a:pt x="1171516" y="2254375"/>
                    <a:pt x="1171516" y="2256599"/>
                  </a:cubicBezTo>
                  <a:cubicBezTo>
                    <a:pt x="1171516" y="2256599"/>
                    <a:pt x="1169249" y="2258824"/>
                    <a:pt x="1169249" y="2258824"/>
                  </a:cubicBezTo>
                  <a:lnTo>
                    <a:pt x="1169249" y="2261917"/>
                  </a:lnTo>
                  <a:lnTo>
                    <a:pt x="1169953" y="2262875"/>
                  </a:lnTo>
                  <a:lnTo>
                    <a:pt x="1169249" y="2262502"/>
                  </a:lnTo>
                  <a:lnTo>
                    <a:pt x="1169249" y="2263274"/>
                  </a:lnTo>
                  <a:cubicBezTo>
                    <a:pt x="1169249" y="2265499"/>
                    <a:pt x="1171516" y="2267724"/>
                    <a:pt x="1171516" y="2267724"/>
                  </a:cubicBezTo>
                  <a:cubicBezTo>
                    <a:pt x="1171516" y="2269949"/>
                    <a:pt x="1171516" y="2281073"/>
                    <a:pt x="1171516" y="2283298"/>
                  </a:cubicBezTo>
                  <a:cubicBezTo>
                    <a:pt x="1171516" y="2283298"/>
                    <a:pt x="1171516" y="2283298"/>
                    <a:pt x="1169249" y="2281073"/>
                  </a:cubicBezTo>
                  <a:cubicBezTo>
                    <a:pt x="1169249" y="2281073"/>
                    <a:pt x="1169249" y="2281073"/>
                    <a:pt x="1169249" y="2278848"/>
                  </a:cubicBezTo>
                  <a:cubicBezTo>
                    <a:pt x="1169249" y="2278848"/>
                    <a:pt x="1169249" y="2278848"/>
                    <a:pt x="1169249" y="2276623"/>
                  </a:cubicBezTo>
                  <a:cubicBezTo>
                    <a:pt x="1169249" y="2276623"/>
                    <a:pt x="1169249" y="2276623"/>
                    <a:pt x="1169249" y="2272174"/>
                  </a:cubicBezTo>
                  <a:cubicBezTo>
                    <a:pt x="1169249" y="2269949"/>
                    <a:pt x="1169249" y="2269949"/>
                    <a:pt x="1169249" y="2269949"/>
                  </a:cubicBezTo>
                  <a:lnTo>
                    <a:pt x="1169249" y="2265499"/>
                  </a:lnTo>
                  <a:cubicBezTo>
                    <a:pt x="1166981" y="2265499"/>
                    <a:pt x="1166981" y="2269949"/>
                    <a:pt x="1166981" y="2269949"/>
                  </a:cubicBezTo>
                  <a:cubicBezTo>
                    <a:pt x="1166981" y="2274399"/>
                    <a:pt x="1166981" y="2278848"/>
                    <a:pt x="1169249" y="2281073"/>
                  </a:cubicBezTo>
                  <a:cubicBezTo>
                    <a:pt x="1169249" y="2281073"/>
                    <a:pt x="1169249" y="2281073"/>
                    <a:pt x="1169249" y="2283298"/>
                  </a:cubicBezTo>
                  <a:cubicBezTo>
                    <a:pt x="1169249" y="2281073"/>
                    <a:pt x="1169249" y="2283298"/>
                    <a:pt x="1169249" y="2285523"/>
                  </a:cubicBezTo>
                  <a:cubicBezTo>
                    <a:pt x="1169249" y="2289973"/>
                    <a:pt x="1173783" y="2296647"/>
                    <a:pt x="1173783" y="2298872"/>
                  </a:cubicBezTo>
                  <a:lnTo>
                    <a:pt x="1169249" y="2287396"/>
                  </a:lnTo>
                  <a:lnTo>
                    <a:pt x="1168399" y="2285245"/>
                  </a:lnTo>
                  <a:cubicBezTo>
                    <a:pt x="1166415" y="2278848"/>
                    <a:pt x="1164714" y="2271061"/>
                    <a:pt x="1164714" y="2263274"/>
                  </a:cubicBezTo>
                  <a:lnTo>
                    <a:pt x="1165356" y="2260440"/>
                  </a:lnTo>
                  <a:lnTo>
                    <a:pt x="1165237" y="2260377"/>
                  </a:lnTo>
                  <a:cubicBezTo>
                    <a:pt x="1162740" y="2258434"/>
                    <a:pt x="1159966" y="2256213"/>
                    <a:pt x="1158856" y="2256213"/>
                  </a:cubicBezTo>
                  <a:cubicBezTo>
                    <a:pt x="1158856" y="2256213"/>
                    <a:pt x="1158856" y="2258433"/>
                    <a:pt x="1156636" y="2256213"/>
                  </a:cubicBezTo>
                  <a:cubicBezTo>
                    <a:pt x="1156636" y="2256213"/>
                    <a:pt x="1156636" y="2256213"/>
                    <a:pt x="1152198" y="2249550"/>
                  </a:cubicBezTo>
                  <a:cubicBezTo>
                    <a:pt x="1149978" y="2249550"/>
                    <a:pt x="1149978" y="2247329"/>
                    <a:pt x="1149978" y="2247329"/>
                  </a:cubicBezTo>
                  <a:cubicBezTo>
                    <a:pt x="1143320" y="2240666"/>
                    <a:pt x="1136662" y="2234003"/>
                    <a:pt x="1127784" y="2227341"/>
                  </a:cubicBezTo>
                  <a:cubicBezTo>
                    <a:pt x="1121126" y="2220678"/>
                    <a:pt x="1114468" y="2214015"/>
                    <a:pt x="1105591" y="2209573"/>
                  </a:cubicBezTo>
                  <a:cubicBezTo>
                    <a:pt x="1103371" y="2205131"/>
                    <a:pt x="1103371" y="2207352"/>
                    <a:pt x="1105591" y="2207352"/>
                  </a:cubicBezTo>
                  <a:cubicBezTo>
                    <a:pt x="1105591" y="2207352"/>
                    <a:pt x="1105591" y="2207352"/>
                    <a:pt x="1103371" y="2205131"/>
                  </a:cubicBezTo>
                  <a:cubicBezTo>
                    <a:pt x="1103371" y="2205131"/>
                    <a:pt x="1098932" y="2200690"/>
                    <a:pt x="1096713" y="2200690"/>
                  </a:cubicBezTo>
                  <a:cubicBezTo>
                    <a:pt x="1096713" y="2200690"/>
                    <a:pt x="1096713" y="2200690"/>
                    <a:pt x="1098932" y="2200690"/>
                  </a:cubicBezTo>
                  <a:cubicBezTo>
                    <a:pt x="1092274" y="2196248"/>
                    <a:pt x="1083397" y="2191806"/>
                    <a:pt x="1081177" y="2189585"/>
                  </a:cubicBezTo>
                  <a:cubicBezTo>
                    <a:pt x="1076738" y="2187364"/>
                    <a:pt x="1072300" y="2185143"/>
                    <a:pt x="1067861" y="2180701"/>
                  </a:cubicBezTo>
                  <a:cubicBezTo>
                    <a:pt x="1056764" y="2175149"/>
                    <a:pt x="1048441" y="2170707"/>
                    <a:pt x="1039841" y="2166265"/>
                  </a:cubicBezTo>
                  <a:lnTo>
                    <a:pt x="1030772" y="2161855"/>
                  </a:lnTo>
                  <a:lnTo>
                    <a:pt x="994202" y="2156655"/>
                  </a:lnTo>
                  <a:cubicBezTo>
                    <a:pt x="963133" y="2154446"/>
                    <a:pt x="925407" y="2156655"/>
                    <a:pt x="896557" y="2163281"/>
                  </a:cubicBezTo>
                  <a:cubicBezTo>
                    <a:pt x="872146" y="2165490"/>
                    <a:pt x="854392" y="2176533"/>
                    <a:pt x="821104" y="2178742"/>
                  </a:cubicBezTo>
                  <a:cubicBezTo>
                    <a:pt x="821104" y="2178742"/>
                    <a:pt x="778940" y="2180951"/>
                    <a:pt x="776720" y="2180951"/>
                  </a:cubicBezTo>
                  <a:cubicBezTo>
                    <a:pt x="750090" y="2180951"/>
                    <a:pt x="743432" y="2180951"/>
                    <a:pt x="714583" y="2180951"/>
                  </a:cubicBezTo>
                  <a:cubicBezTo>
                    <a:pt x="694610" y="2180951"/>
                    <a:pt x="687952" y="2180951"/>
                    <a:pt x="670199" y="2180951"/>
                  </a:cubicBezTo>
                  <a:cubicBezTo>
                    <a:pt x="665760" y="2180951"/>
                    <a:pt x="656883" y="2180951"/>
                    <a:pt x="654664" y="2180951"/>
                  </a:cubicBezTo>
                  <a:cubicBezTo>
                    <a:pt x="634691" y="2178742"/>
                    <a:pt x="639130" y="2178742"/>
                    <a:pt x="632472" y="2180951"/>
                  </a:cubicBezTo>
                  <a:cubicBezTo>
                    <a:pt x="630253" y="2180951"/>
                    <a:pt x="605842" y="2176533"/>
                    <a:pt x="594746" y="2176533"/>
                  </a:cubicBezTo>
                  <a:cubicBezTo>
                    <a:pt x="583650" y="2176533"/>
                    <a:pt x="565896" y="2174325"/>
                    <a:pt x="550362" y="2174325"/>
                  </a:cubicBezTo>
                  <a:cubicBezTo>
                    <a:pt x="545923" y="2174325"/>
                    <a:pt x="543704" y="2174325"/>
                    <a:pt x="541485" y="2174325"/>
                  </a:cubicBezTo>
                  <a:cubicBezTo>
                    <a:pt x="534827" y="2174325"/>
                    <a:pt x="528170" y="2174325"/>
                    <a:pt x="521512" y="2172116"/>
                  </a:cubicBezTo>
                  <a:lnTo>
                    <a:pt x="509662" y="2171736"/>
                  </a:lnTo>
                  <a:lnTo>
                    <a:pt x="469638" y="2168803"/>
                  </a:lnTo>
                  <a:cubicBezTo>
                    <a:pt x="452717" y="2167699"/>
                    <a:pt x="436073" y="2166594"/>
                    <a:pt x="426086" y="2165490"/>
                  </a:cubicBezTo>
                  <a:lnTo>
                    <a:pt x="267871" y="2159510"/>
                  </a:lnTo>
                  <a:lnTo>
                    <a:pt x="257233" y="2158967"/>
                  </a:lnTo>
                  <a:lnTo>
                    <a:pt x="353408" y="2159140"/>
                  </a:lnTo>
                  <a:cubicBezTo>
                    <a:pt x="407223" y="2161625"/>
                    <a:pt x="462703" y="2165490"/>
                    <a:pt x="517074" y="2167699"/>
                  </a:cubicBezTo>
                  <a:cubicBezTo>
                    <a:pt x="623595" y="2169907"/>
                    <a:pt x="705706" y="2178742"/>
                    <a:pt x="814447" y="2174325"/>
                  </a:cubicBezTo>
                  <a:cubicBezTo>
                    <a:pt x="814447" y="2174325"/>
                    <a:pt x="814447" y="2174325"/>
                    <a:pt x="832200" y="2172116"/>
                  </a:cubicBezTo>
                  <a:cubicBezTo>
                    <a:pt x="845516" y="2172116"/>
                    <a:pt x="858831" y="2167699"/>
                    <a:pt x="874365" y="2163281"/>
                  </a:cubicBezTo>
                  <a:cubicBezTo>
                    <a:pt x="900996" y="2156655"/>
                    <a:pt x="929845" y="2152238"/>
                    <a:pt x="952037" y="2152238"/>
                  </a:cubicBezTo>
                  <a:cubicBezTo>
                    <a:pt x="969791" y="2150029"/>
                    <a:pt x="972010" y="2150029"/>
                    <a:pt x="987544" y="2150029"/>
                  </a:cubicBezTo>
                  <a:cubicBezTo>
                    <a:pt x="987544" y="2149477"/>
                    <a:pt x="990318" y="2149339"/>
                    <a:pt x="994757" y="2149546"/>
                  </a:cubicBezTo>
                  <a:lnTo>
                    <a:pt x="1006764" y="2150654"/>
                  </a:lnTo>
                  <a:lnTo>
                    <a:pt x="966879" y="2136838"/>
                  </a:lnTo>
                  <a:cubicBezTo>
                    <a:pt x="951898" y="2131841"/>
                    <a:pt x="936917" y="2127399"/>
                    <a:pt x="923601" y="2125178"/>
                  </a:cubicBezTo>
                  <a:lnTo>
                    <a:pt x="914116" y="2122297"/>
                  </a:lnTo>
                  <a:lnTo>
                    <a:pt x="900839" y="2121538"/>
                  </a:lnTo>
                  <a:lnTo>
                    <a:pt x="874780" y="2123612"/>
                  </a:lnTo>
                  <a:cubicBezTo>
                    <a:pt x="863131" y="2125282"/>
                    <a:pt x="850927" y="2127507"/>
                    <a:pt x="836504" y="2129733"/>
                  </a:cubicBezTo>
                  <a:cubicBezTo>
                    <a:pt x="836504" y="2129733"/>
                    <a:pt x="796563" y="2138635"/>
                    <a:pt x="794344" y="2140860"/>
                  </a:cubicBezTo>
                  <a:cubicBezTo>
                    <a:pt x="769936" y="2149762"/>
                    <a:pt x="765498" y="2149762"/>
                    <a:pt x="736652" y="2158665"/>
                  </a:cubicBezTo>
                  <a:cubicBezTo>
                    <a:pt x="718901" y="2163116"/>
                    <a:pt x="714463" y="2163116"/>
                    <a:pt x="696712" y="2165341"/>
                  </a:cubicBezTo>
                  <a:cubicBezTo>
                    <a:pt x="692274" y="2165341"/>
                    <a:pt x="683398" y="2167567"/>
                    <a:pt x="681179" y="2167567"/>
                  </a:cubicBezTo>
                  <a:cubicBezTo>
                    <a:pt x="661209" y="2167567"/>
                    <a:pt x="665647" y="2165341"/>
                    <a:pt x="658990" y="2167567"/>
                  </a:cubicBezTo>
                  <a:cubicBezTo>
                    <a:pt x="656771" y="2167567"/>
                    <a:pt x="632363" y="2165341"/>
                    <a:pt x="623487" y="2163116"/>
                  </a:cubicBezTo>
                  <a:cubicBezTo>
                    <a:pt x="612393" y="2163116"/>
                    <a:pt x="596860" y="2163116"/>
                    <a:pt x="579109" y="2160890"/>
                  </a:cubicBezTo>
                  <a:cubicBezTo>
                    <a:pt x="576890" y="2160890"/>
                    <a:pt x="574671" y="2160890"/>
                    <a:pt x="572452" y="2160890"/>
                  </a:cubicBezTo>
                  <a:cubicBezTo>
                    <a:pt x="568014" y="2160890"/>
                    <a:pt x="561357" y="2160890"/>
                    <a:pt x="552482" y="2158665"/>
                  </a:cubicBezTo>
                  <a:lnTo>
                    <a:pt x="533872" y="2157377"/>
                  </a:lnTo>
                  <a:lnTo>
                    <a:pt x="504498" y="2154214"/>
                  </a:lnTo>
                  <a:cubicBezTo>
                    <a:pt x="488688" y="2152544"/>
                    <a:pt x="472601" y="2150875"/>
                    <a:pt x="461506" y="2149762"/>
                  </a:cubicBezTo>
                  <a:lnTo>
                    <a:pt x="430023" y="2146815"/>
                  </a:lnTo>
                  <a:lnTo>
                    <a:pt x="420733" y="2145868"/>
                  </a:lnTo>
                  <a:cubicBezTo>
                    <a:pt x="404369" y="2144198"/>
                    <a:pt x="371640" y="2140860"/>
                    <a:pt x="306182" y="2134184"/>
                  </a:cubicBezTo>
                  <a:lnTo>
                    <a:pt x="321259" y="2136344"/>
                  </a:lnTo>
                  <a:lnTo>
                    <a:pt x="299525" y="2134184"/>
                  </a:lnTo>
                  <a:lnTo>
                    <a:pt x="295087" y="2134184"/>
                  </a:lnTo>
                  <a:lnTo>
                    <a:pt x="291693" y="2133783"/>
                  </a:lnTo>
                  <a:lnTo>
                    <a:pt x="281773" y="2131958"/>
                  </a:lnTo>
                  <a:lnTo>
                    <a:pt x="284799" y="2132970"/>
                  </a:lnTo>
                  <a:lnTo>
                    <a:pt x="279173" y="2132306"/>
                  </a:lnTo>
                  <a:cubicBezTo>
                    <a:pt x="273868" y="2131680"/>
                    <a:pt x="266796" y="2130845"/>
                    <a:pt x="257365" y="2129733"/>
                  </a:cubicBezTo>
                  <a:cubicBezTo>
                    <a:pt x="249599" y="2128620"/>
                    <a:pt x="239614" y="2127507"/>
                    <a:pt x="228519" y="2126116"/>
                  </a:cubicBezTo>
                  <a:lnTo>
                    <a:pt x="210586" y="2123446"/>
                  </a:lnTo>
                  <a:lnTo>
                    <a:pt x="244052" y="2127507"/>
                  </a:lnTo>
                  <a:cubicBezTo>
                    <a:pt x="261803" y="2127507"/>
                    <a:pt x="277336" y="2129733"/>
                    <a:pt x="286211" y="2131958"/>
                  </a:cubicBezTo>
                  <a:cubicBezTo>
                    <a:pt x="297306" y="2131958"/>
                    <a:pt x="275117" y="2129733"/>
                    <a:pt x="244052" y="2127507"/>
                  </a:cubicBezTo>
                  <a:cubicBezTo>
                    <a:pt x="228519" y="2125282"/>
                    <a:pt x="212987" y="2123056"/>
                    <a:pt x="193017" y="2120830"/>
                  </a:cubicBezTo>
                  <a:lnTo>
                    <a:pt x="210586" y="2123446"/>
                  </a:lnTo>
                  <a:lnTo>
                    <a:pt x="197628" y="2121874"/>
                  </a:lnTo>
                  <a:cubicBezTo>
                    <a:pt x="143646" y="2115823"/>
                    <a:pt x="73750" y="2109146"/>
                    <a:pt x="48787" y="2107477"/>
                  </a:cubicBezTo>
                  <a:lnTo>
                    <a:pt x="64319" y="2107477"/>
                  </a:lnTo>
                  <a:cubicBezTo>
                    <a:pt x="115354" y="2109703"/>
                    <a:pt x="341684" y="2138635"/>
                    <a:pt x="550263" y="2154213"/>
                  </a:cubicBezTo>
                  <a:cubicBezTo>
                    <a:pt x="601298" y="2156439"/>
                    <a:pt x="645676" y="2160890"/>
                    <a:pt x="690055" y="2158665"/>
                  </a:cubicBezTo>
                  <a:cubicBezTo>
                    <a:pt x="734433" y="2156439"/>
                    <a:pt x="778812" y="2138635"/>
                    <a:pt x="829847" y="2127507"/>
                  </a:cubicBezTo>
                  <a:cubicBezTo>
                    <a:pt x="829847" y="2127507"/>
                    <a:pt x="829847" y="2127507"/>
                    <a:pt x="845379" y="2123056"/>
                  </a:cubicBezTo>
                  <a:cubicBezTo>
                    <a:pt x="845379" y="2123056"/>
                    <a:pt x="845379" y="2123056"/>
                    <a:pt x="863165" y="2121178"/>
                  </a:cubicBezTo>
                  <a:lnTo>
                    <a:pt x="865558" y="2120925"/>
                  </a:lnTo>
                  <a:lnTo>
                    <a:pt x="854527" y="2120847"/>
                  </a:lnTo>
                  <a:cubicBezTo>
                    <a:pt x="854527" y="2120847"/>
                    <a:pt x="816816" y="2118618"/>
                    <a:pt x="812379" y="2118618"/>
                  </a:cubicBezTo>
                  <a:cubicBezTo>
                    <a:pt x="787978" y="2118618"/>
                    <a:pt x="781323" y="2116390"/>
                    <a:pt x="754704" y="2116390"/>
                  </a:cubicBezTo>
                  <a:cubicBezTo>
                    <a:pt x="734739" y="2114162"/>
                    <a:pt x="730303" y="2114162"/>
                    <a:pt x="714775" y="2114162"/>
                  </a:cubicBezTo>
                  <a:cubicBezTo>
                    <a:pt x="710338" y="2114162"/>
                    <a:pt x="701465" y="2114162"/>
                    <a:pt x="699247" y="2111934"/>
                  </a:cubicBezTo>
                  <a:cubicBezTo>
                    <a:pt x="679282" y="2111934"/>
                    <a:pt x="683719" y="2109705"/>
                    <a:pt x="677064" y="2111934"/>
                  </a:cubicBezTo>
                  <a:cubicBezTo>
                    <a:pt x="674846" y="2111934"/>
                    <a:pt x="652663" y="2107477"/>
                    <a:pt x="643790" y="2107477"/>
                  </a:cubicBezTo>
                  <a:cubicBezTo>
                    <a:pt x="632698" y="2107477"/>
                    <a:pt x="617170" y="2105249"/>
                    <a:pt x="601642" y="2103021"/>
                  </a:cubicBezTo>
                  <a:cubicBezTo>
                    <a:pt x="597205" y="2103021"/>
                    <a:pt x="594987" y="2103021"/>
                    <a:pt x="594987" y="2103021"/>
                  </a:cubicBezTo>
                  <a:cubicBezTo>
                    <a:pt x="588332" y="2103021"/>
                    <a:pt x="581677" y="2103021"/>
                    <a:pt x="572804" y="2100792"/>
                  </a:cubicBezTo>
                  <a:lnTo>
                    <a:pt x="566207" y="2100564"/>
                  </a:lnTo>
                  <a:lnTo>
                    <a:pt x="526220" y="2096336"/>
                  </a:lnTo>
                  <a:cubicBezTo>
                    <a:pt x="510138" y="2094665"/>
                    <a:pt x="494055" y="2092994"/>
                    <a:pt x="484073" y="2091879"/>
                  </a:cubicBezTo>
                  <a:cubicBezTo>
                    <a:pt x="430834" y="2087423"/>
                    <a:pt x="375377" y="2080738"/>
                    <a:pt x="322138" y="2074053"/>
                  </a:cubicBezTo>
                  <a:cubicBezTo>
                    <a:pt x="322138" y="2074053"/>
                    <a:pt x="322138" y="2074053"/>
                    <a:pt x="284427" y="2069597"/>
                  </a:cubicBezTo>
                  <a:cubicBezTo>
                    <a:pt x="266681" y="2067369"/>
                    <a:pt x="244498" y="2065140"/>
                    <a:pt x="220097" y="2060684"/>
                  </a:cubicBezTo>
                  <a:cubicBezTo>
                    <a:pt x="240061" y="2062912"/>
                    <a:pt x="255589" y="2065140"/>
                    <a:pt x="268899" y="2067369"/>
                  </a:cubicBezTo>
                  <a:cubicBezTo>
                    <a:pt x="302173" y="2071825"/>
                    <a:pt x="322138" y="2074053"/>
                    <a:pt x="313265" y="2071825"/>
                  </a:cubicBezTo>
                  <a:cubicBezTo>
                    <a:pt x="302173" y="2071825"/>
                    <a:pt x="288863" y="2069597"/>
                    <a:pt x="268899" y="2067369"/>
                  </a:cubicBezTo>
                  <a:cubicBezTo>
                    <a:pt x="222315" y="2060684"/>
                    <a:pt x="113619" y="2045086"/>
                    <a:pt x="82563" y="2036173"/>
                  </a:cubicBezTo>
                  <a:lnTo>
                    <a:pt x="95872" y="2038401"/>
                  </a:lnTo>
                  <a:cubicBezTo>
                    <a:pt x="144675" y="2051771"/>
                    <a:pt x="366504" y="2082966"/>
                    <a:pt x="570586" y="2096336"/>
                  </a:cubicBezTo>
                  <a:cubicBezTo>
                    <a:pt x="670409" y="2103021"/>
                    <a:pt x="745831" y="2109705"/>
                    <a:pt x="850090" y="2116390"/>
                  </a:cubicBezTo>
                  <a:cubicBezTo>
                    <a:pt x="850090" y="2116390"/>
                    <a:pt x="850090" y="2116390"/>
                    <a:pt x="865618" y="2116390"/>
                  </a:cubicBezTo>
                  <a:cubicBezTo>
                    <a:pt x="865618" y="2116390"/>
                    <a:pt x="865618" y="2116390"/>
                    <a:pt x="883399" y="2116390"/>
                  </a:cubicBezTo>
                  <a:lnTo>
                    <a:pt x="894672" y="2116390"/>
                  </a:lnTo>
                  <a:lnTo>
                    <a:pt x="892529" y="2115739"/>
                  </a:lnTo>
                  <a:cubicBezTo>
                    <a:pt x="881432" y="2113518"/>
                    <a:pt x="869226" y="2111853"/>
                    <a:pt x="854800" y="2109632"/>
                  </a:cubicBezTo>
                  <a:cubicBezTo>
                    <a:pt x="854800" y="2109632"/>
                    <a:pt x="819289" y="2105190"/>
                    <a:pt x="814851" y="2105190"/>
                  </a:cubicBezTo>
                  <a:cubicBezTo>
                    <a:pt x="790437" y="2105190"/>
                    <a:pt x="785999" y="2102969"/>
                    <a:pt x="759366" y="2100748"/>
                  </a:cubicBezTo>
                  <a:cubicBezTo>
                    <a:pt x="739391" y="2098527"/>
                    <a:pt x="734953" y="2098527"/>
                    <a:pt x="719417" y="2096306"/>
                  </a:cubicBezTo>
                  <a:cubicBezTo>
                    <a:pt x="714978" y="2096306"/>
                    <a:pt x="708320" y="2096306"/>
                    <a:pt x="706101" y="2096306"/>
                  </a:cubicBezTo>
                  <a:cubicBezTo>
                    <a:pt x="686126" y="2094085"/>
                    <a:pt x="690565" y="2091864"/>
                    <a:pt x="683907" y="2094085"/>
                  </a:cubicBezTo>
                  <a:cubicBezTo>
                    <a:pt x="681687" y="2094085"/>
                    <a:pt x="659493" y="2089643"/>
                    <a:pt x="650616" y="2087422"/>
                  </a:cubicBezTo>
                  <a:cubicBezTo>
                    <a:pt x="639519" y="2087422"/>
                    <a:pt x="623983" y="2085202"/>
                    <a:pt x="610667" y="2082981"/>
                  </a:cubicBezTo>
                  <a:cubicBezTo>
                    <a:pt x="606228" y="2082981"/>
                    <a:pt x="604009" y="2082981"/>
                    <a:pt x="604009" y="2082981"/>
                  </a:cubicBezTo>
                  <a:cubicBezTo>
                    <a:pt x="597350" y="2082981"/>
                    <a:pt x="590692" y="2080760"/>
                    <a:pt x="584034" y="2080760"/>
                  </a:cubicBezTo>
                  <a:cubicBezTo>
                    <a:pt x="559621" y="2076318"/>
                    <a:pt x="541866" y="2076318"/>
                    <a:pt x="521891" y="2074097"/>
                  </a:cubicBezTo>
                  <a:cubicBezTo>
                    <a:pt x="495259" y="2069655"/>
                    <a:pt x="342121" y="2045225"/>
                    <a:pt x="326585" y="2040783"/>
                  </a:cubicBezTo>
                  <a:cubicBezTo>
                    <a:pt x="326585" y="2040783"/>
                    <a:pt x="326585" y="2040783"/>
                    <a:pt x="333243" y="2040783"/>
                  </a:cubicBezTo>
                  <a:cubicBezTo>
                    <a:pt x="333243" y="2040783"/>
                    <a:pt x="333243" y="2040783"/>
                    <a:pt x="350998" y="2043004"/>
                  </a:cubicBezTo>
                  <a:cubicBezTo>
                    <a:pt x="350998" y="2043004"/>
                    <a:pt x="350998" y="2043004"/>
                    <a:pt x="344340" y="2043004"/>
                  </a:cubicBezTo>
                  <a:lnTo>
                    <a:pt x="363942" y="2045993"/>
                  </a:lnTo>
                  <a:lnTo>
                    <a:pt x="379850" y="2049667"/>
                  </a:lnTo>
                  <a:cubicBezTo>
                    <a:pt x="390947" y="2051888"/>
                    <a:pt x="404264" y="2054109"/>
                    <a:pt x="417580" y="2056330"/>
                  </a:cubicBezTo>
                  <a:lnTo>
                    <a:pt x="466683" y="2062226"/>
                  </a:lnTo>
                  <a:lnTo>
                    <a:pt x="478943" y="2064299"/>
                  </a:lnTo>
                  <a:lnTo>
                    <a:pt x="493039" y="2067434"/>
                  </a:lnTo>
                  <a:cubicBezTo>
                    <a:pt x="493039" y="2067434"/>
                    <a:pt x="493039" y="2067434"/>
                    <a:pt x="490542" y="2066879"/>
                  </a:cubicBezTo>
                  <a:lnTo>
                    <a:pt x="478943" y="2064299"/>
                  </a:lnTo>
                  <a:lnTo>
                    <a:pt x="497478" y="2067434"/>
                  </a:lnTo>
                  <a:lnTo>
                    <a:pt x="526823" y="2070830"/>
                  </a:lnTo>
                  <a:lnTo>
                    <a:pt x="577376" y="2078539"/>
                  </a:lnTo>
                  <a:cubicBezTo>
                    <a:pt x="568498" y="2076318"/>
                    <a:pt x="553518" y="2074097"/>
                    <a:pt x="538259" y="2072154"/>
                  </a:cubicBezTo>
                  <a:lnTo>
                    <a:pt x="526823" y="2070830"/>
                  </a:lnTo>
                  <a:lnTo>
                    <a:pt x="441152" y="2057767"/>
                  </a:lnTo>
                  <a:lnTo>
                    <a:pt x="414921" y="2053471"/>
                  </a:lnTo>
                  <a:lnTo>
                    <a:pt x="339901" y="2040783"/>
                  </a:lnTo>
                  <a:cubicBezTo>
                    <a:pt x="339901" y="2040783"/>
                    <a:pt x="339901" y="2040783"/>
                    <a:pt x="304391" y="2034120"/>
                  </a:cubicBezTo>
                  <a:cubicBezTo>
                    <a:pt x="288855" y="2031899"/>
                    <a:pt x="266662" y="2025237"/>
                    <a:pt x="242248" y="2020795"/>
                  </a:cubicBezTo>
                  <a:cubicBezTo>
                    <a:pt x="262223" y="2025237"/>
                    <a:pt x="277759" y="2027458"/>
                    <a:pt x="291075" y="2029679"/>
                  </a:cubicBezTo>
                  <a:cubicBezTo>
                    <a:pt x="319927" y="2036341"/>
                    <a:pt x="339901" y="2040783"/>
                    <a:pt x="331024" y="2038562"/>
                  </a:cubicBezTo>
                  <a:cubicBezTo>
                    <a:pt x="322146" y="2036341"/>
                    <a:pt x="308830" y="2034120"/>
                    <a:pt x="291075" y="2029679"/>
                  </a:cubicBezTo>
                  <a:cubicBezTo>
                    <a:pt x="244468" y="2020795"/>
                    <a:pt x="140156" y="1998586"/>
                    <a:pt x="113524" y="1980818"/>
                  </a:cubicBezTo>
                  <a:lnTo>
                    <a:pt x="126840" y="1985260"/>
                  </a:lnTo>
                  <a:cubicBezTo>
                    <a:pt x="169008" y="2007469"/>
                    <a:pt x="384289" y="2051888"/>
                    <a:pt x="579595" y="2074097"/>
                  </a:cubicBezTo>
                  <a:cubicBezTo>
                    <a:pt x="677248" y="2085202"/>
                    <a:pt x="750488" y="2094085"/>
                    <a:pt x="852580" y="2105190"/>
                  </a:cubicBezTo>
                  <a:cubicBezTo>
                    <a:pt x="852580" y="2105190"/>
                    <a:pt x="852580" y="2105190"/>
                    <a:pt x="865897" y="2107411"/>
                  </a:cubicBezTo>
                  <a:cubicBezTo>
                    <a:pt x="879213" y="2109632"/>
                    <a:pt x="892529" y="2111853"/>
                    <a:pt x="905846" y="2114074"/>
                  </a:cubicBezTo>
                  <a:lnTo>
                    <a:pt x="914528" y="2116596"/>
                  </a:lnTo>
                  <a:lnTo>
                    <a:pt x="934759" y="2117212"/>
                  </a:lnTo>
                  <a:lnTo>
                    <a:pt x="962982" y="2116379"/>
                  </a:lnTo>
                  <a:cubicBezTo>
                    <a:pt x="978514" y="2116379"/>
                    <a:pt x="980733" y="2114154"/>
                    <a:pt x="996266" y="2116379"/>
                  </a:cubicBezTo>
                  <a:cubicBezTo>
                    <a:pt x="996266" y="2114154"/>
                    <a:pt x="1038425" y="2120830"/>
                    <a:pt x="1056177" y="2127507"/>
                  </a:cubicBezTo>
                  <a:cubicBezTo>
                    <a:pt x="1058396" y="2127507"/>
                    <a:pt x="1056177" y="2125282"/>
                    <a:pt x="1060614" y="2127507"/>
                  </a:cubicBezTo>
                  <a:cubicBezTo>
                    <a:pt x="1065052" y="2127507"/>
                    <a:pt x="1071709" y="2129733"/>
                    <a:pt x="1073928" y="2129733"/>
                  </a:cubicBezTo>
                  <a:cubicBezTo>
                    <a:pt x="1080585" y="2131958"/>
                    <a:pt x="1089460" y="2134184"/>
                    <a:pt x="1093898" y="2136409"/>
                  </a:cubicBezTo>
                  <a:lnTo>
                    <a:pt x="1106992" y="2142246"/>
                  </a:lnTo>
                  <a:lnTo>
                    <a:pt x="1109630" y="2143129"/>
                  </a:lnTo>
                  <a:lnTo>
                    <a:pt x="1111615" y="2144307"/>
                  </a:lnTo>
                  <a:lnTo>
                    <a:pt x="1131342" y="2153101"/>
                  </a:lnTo>
                  <a:cubicBezTo>
                    <a:pt x="1143824" y="2160334"/>
                    <a:pt x="1156028" y="2168680"/>
                    <a:pt x="1167123" y="2176469"/>
                  </a:cubicBezTo>
                  <a:cubicBezTo>
                    <a:pt x="1167123" y="2176469"/>
                    <a:pt x="1164904" y="2176469"/>
                    <a:pt x="1164904" y="2176469"/>
                  </a:cubicBezTo>
                  <a:cubicBezTo>
                    <a:pt x="1164904" y="2176469"/>
                    <a:pt x="1167123" y="2178694"/>
                    <a:pt x="1167123" y="2178694"/>
                  </a:cubicBezTo>
                  <a:cubicBezTo>
                    <a:pt x="1164904" y="2176469"/>
                    <a:pt x="1164904" y="2178694"/>
                    <a:pt x="1173779" y="2185371"/>
                  </a:cubicBezTo>
                  <a:cubicBezTo>
                    <a:pt x="1171561" y="2183145"/>
                    <a:pt x="1167123" y="2180920"/>
                    <a:pt x="1169342" y="2183145"/>
                  </a:cubicBezTo>
                  <a:cubicBezTo>
                    <a:pt x="1171561" y="2185371"/>
                    <a:pt x="1176553" y="2189266"/>
                    <a:pt x="1180991" y="2192882"/>
                  </a:cubicBezTo>
                  <a:lnTo>
                    <a:pt x="1184705" y="2196483"/>
                  </a:lnTo>
                  <a:lnTo>
                    <a:pt x="1182825" y="2172000"/>
                  </a:lnTo>
                  <a:cubicBezTo>
                    <a:pt x="1180607" y="2163109"/>
                    <a:pt x="1176170" y="2156440"/>
                    <a:pt x="1169515" y="2149772"/>
                  </a:cubicBezTo>
                  <a:cubicBezTo>
                    <a:pt x="1167297" y="2145327"/>
                    <a:pt x="1167297" y="2147549"/>
                    <a:pt x="1169515" y="2147549"/>
                  </a:cubicBezTo>
                  <a:cubicBezTo>
                    <a:pt x="1169515" y="2147549"/>
                    <a:pt x="1169515" y="2147549"/>
                    <a:pt x="1167297" y="2145327"/>
                  </a:cubicBezTo>
                  <a:cubicBezTo>
                    <a:pt x="1167297" y="2145327"/>
                    <a:pt x="1162860" y="2140881"/>
                    <a:pt x="1160642" y="2140881"/>
                  </a:cubicBezTo>
                  <a:cubicBezTo>
                    <a:pt x="1160642" y="2140881"/>
                    <a:pt x="1160642" y="2140881"/>
                    <a:pt x="1162860" y="2140881"/>
                  </a:cubicBezTo>
                  <a:cubicBezTo>
                    <a:pt x="1158423" y="2136436"/>
                    <a:pt x="1149550" y="2131990"/>
                    <a:pt x="1145113" y="2129767"/>
                  </a:cubicBezTo>
                  <a:cubicBezTo>
                    <a:pt x="1140677" y="2127545"/>
                    <a:pt x="1136240" y="2125322"/>
                    <a:pt x="1129585" y="2120876"/>
                  </a:cubicBezTo>
                  <a:cubicBezTo>
                    <a:pt x="1107402" y="2111986"/>
                    <a:pt x="1096310" y="2107540"/>
                    <a:pt x="1067472" y="2100872"/>
                  </a:cubicBezTo>
                  <a:cubicBezTo>
                    <a:pt x="1040852" y="2094204"/>
                    <a:pt x="1003141" y="2087535"/>
                    <a:pt x="976521" y="2087535"/>
                  </a:cubicBezTo>
                  <a:cubicBezTo>
                    <a:pt x="954338" y="2083090"/>
                    <a:pt x="934373" y="2083090"/>
                    <a:pt x="903317" y="2083090"/>
                  </a:cubicBezTo>
                  <a:cubicBezTo>
                    <a:pt x="903317" y="2083090"/>
                    <a:pt x="865605" y="2080867"/>
                    <a:pt x="863387" y="2080867"/>
                  </a:cubicBezTo>
                  <a:cubicBezTo>
                    <a:pt x="836767" y="2078644"/>
                    <a:pt x="832330" y="2078644"/>
                    <a:pt x="803492" y="2074199"/>
                  </a:cubicBezTo>
                  <a:cubicBezTo>
                    <a:pt x="785746" y="2071976"/>
                    <a:pt x="781309" y="2071976"/>
                    <a:pt x="763562" y="2069753"/>
                  </a:cubicBezTo>
                  <a:cubicBezTo>
                    <a:pt x="759126" y="2069753"/>
                    <a:pt x="752471" y="2069753"/>
                    <a:pt x="750253" y="2067531"/>
                  </a:cubicBezTo>
                  <a:cubicBezTo>
                    <a:pt x="730288" y="2065308"/>
                    <a:pt x="734724" y="2065308"/>
                    <a:pt x="728069" y="2065308"/>
                  </a:cubicBezTo>
                  <a:cubicBezTo>
                    <a:pt x="725851" y="2065308"/>
                    <a:pt x="703668" y="2058640"/>
                    <a:pt x="694795" y="2058640"/>
                  </a:cubicBezTo>
                  <a:cubicBezTo>
                    <a:pt x="681485" y="2056417"/>
                    <a:pt x="665956" y="2054194"/>
                    <a:pt x="650428" y="2051971"/>
                  </a:cubicBezTo>
                  <a:cubicBezTo>
                    <a:pt x="648210" y="2049749"/>
                    <a:pt x="645991" y="2049749"/>
                    <a:pt x="643773" y="2049749"/>
                  </a:cubicBezTo>
                  <a:cubicBezTo>
                    <a:pt x="639337" y="2049749"/>
                    <a:pt x="632682" y="2047526"/>
                    <a:pt x="623808" y="2047526"/>
                  </a:cubicBezTo>
                  <a:cubicBezTo>
                    <a:pt x="601625" y="2043080"/>
                    <a:pt x="581660" y="2040858"/>
                    <a:pt x="561695" y="2036412"/>
                  </a:cubicBezTo>
                  <a:cubicBezTo>
                    <a:pt x="535075" y="2031967"/>
                    <a:pt x="377575" y="1994180"/>
                    <a:pt x="364265" y="1987512"/>
                  </a:cubicBezTo>
                  <a:cubicBezTo>
                    <a:pt x="364265" y="1987512"/>
                    <a:pt x="364265" y="1987512"/>
                    <a:pt x="368701" y="1987512"/>
                  </a:cubicBezTo>
                  <a:cubicBezTo>
                    <a:pt x="368701" y="1987512"/>
                    <a:pt x="368701" y="1987512"/>
                    <a:pt x="388666" y="1994180"/>
                  </a:cubicBezTo>
                  <a:lnTo>
                    <a:pt x="418149" y="2001038"/>
                  </a:lnTo>
                  <a:lnTo>
                    <a:pt x="455216" y="2011962"/>
                  </a:lnTo>
                  <a:cubicBezTo>
                    <a:pt x="475181" y="2016407"/>
                    <a:pt x="492927" y="2018630"/>
                    <a:pt x="512892" y="2023076"/>
                  </a:cubicBezTo>
                  <a:cubicBezTo>
                    <a:pt x="532857" y="2027521"/>
                    <a:pt x="532857" y="2027521"/>
                    <a:pt x="532857" y="2027521"/>
                  </a:cubicBezTo>
                  <a:cubicBezTo>
                    <a:pt x="512892" y="2023076"/>
                    <a:pt x="512892" y="2023076"/>
                    <a:pt x="512892" y="2023076"/>
                  </a:cubicBezTo>
                  <a:lnTo>
                    <a:pt x="418149" y="2001038"/>
                  </a:lnTo>
                  <a:lnTo>
                    <a:pt x="417505" y="2000848"/>
                  </a:lnTo>
                  <a:cubicBezTo>
                    <a:pt x="406413" y="1998626"/>
                    <a:pt x="397540" y="1996403"/>
                    <a:pt x="388666" y="1994180"/>
                  </a:cubicBezTo>
                  <a:cubicBezTo>
                    <a:pt x="388666" y="1994180"/>
                    <a:pt x="388666" y="1994180"/>
                    <a:pt x="382011" y="1991957"/>
                  </a:cubicBezTo>
                  <a:lnTo>
                    <a:pt x="481123" y="2014232"/>
                  </a:lnTo>
                  <a:lnTo>
                    <a:pt x="537294" y="2027521"/>
                  </a:lnTo>
                  <a:cubicBezTo>
                    <a:pt x="557259" y="2031967"/>
                    <a:pt x="599407" y="2040858"/>
                    <a:pt x="619372" y="2045303"/>
                  </a:cubicBezTo>
                  <a:lnTo>
                    <a:pt x="481123" y="2014232"/>
                  </a:lnTo>
                  <a:lnTo>
                    <a:pt x="377575" y="1989735"/>
                  </a:lnTo>
                  <a:cubicBezTo>
                    <a:pt x="377575" y="1989735"/>
                    <a:pt x="377575" y="1989735"/>
                    <a:pt x="339863" y="1978621"/>
                  </a:cubicBezTo>
                  <a:cubicBezTo>
                    <a:pt x="324335" y="1974175"/>
                    <a:pt x="302152" y="1967507"/>
                    <a:pt x="279969" y="1958616"/>
                  </a:cubicBezTo>
                  <a:cubicBezTo>
                    <a:pt x="297715" y="1965284"/>
                    <a:pt x="313243" y="1969730"/>
                    <a:pt x="328772" y="1974175"/>
                  </a:cubicBezTo>
                  <a:cubicBezTo>
                    <a:pt x="357610" y="1983066"/>
                    <a:pt x="377575" y="1989735"/>
                    <a:pt x="368701" y="1985289"/>
                  </a:cubicBezTo>
                  <a:cubicBezTo>
                    <a:pt x="359828" y="1983066"/>
                    <a:pt x="344300" y="1978621"/>
                    <a:pt x="328772" y="1974175"/>
                  </a:cubicBezTo>
                  <a:cubicBezTo>
                    <a:pt x="305479" y="1967507"/>
                    <a:pt x="267213" y="1954726"/>
                    <a:pt x="232275" y="1940278"/>
                  </a:cubicBezTo>
                  <a:close/>
                  <a:moveTo>
                    <a:pt x="188357" y="1919653"/>
                  </a:moveTo>
                  <a:lnTo>
                    <a:pt x="225648" y="1937166"/>
                  </a:lnTo>
                  <a:lnTo>
                    <a:pt x="225412" y="1937083"/>
                  </a:lnTo>
                  <a:cubicBezTo>
                    <a:pt x="211097" y="1931110"/>
                    <a:pt x="198809" y="1925379"/>
                    <a:pt x="188922" y="1920031"/>
                  </a:cubicBezTo>
                  <a:close/>
                  <a:moveTo>
                    <a:pt x="175044" y="1910756"/>
                  </a:moveTo>
                  <a:lnTo>
                    <a:pt x="188357" y="1919653"/>
                  </a:lnTo>
                  <a:lnTo>
                    <a:pt x="184650" y="1917912"/>
                  </a:lnTo>
                  <a:close/>
                  <a:moveTo>
                    <a:pt x="155743" y="1896379"/>
                  </a:moveTo>
                  <a:lnTo>
                    <a:pt x="175044" y="1910756"/>
                  </a:lnTo>
                  <a:lnTo>
                    <a:pt x="166834" y="1905270"/>
                  </a:lnTo>
                  <a:close/>
                  <a:moveTo>
                    <a:pt x="4712851" y="1887403"/>
                  </a:moveTo>
                  <a:lnTo>
                    <a:pt x="4713748" y="1887403"/>
                  </a:lnTo>
                  <a:cubicBezTo>
                    <a:pt x="4712083" y="1889068"/>
                    <a:pt x="4711944" y="1888929"/>
                    <a:pt x="4712291" y="1888270"/>
                  </a:cubicBezTo>
                  <a:close/>
                  <a:moveTo>
                    <a:pt x="2544154" y="1887140"/>
                  </a:moveTo>
                  <a:lnTo>
                    <a:pt x="2543085" y="1888508"/>
                  </a:lnTo>
                  <a:lnTo>
                    <a:pt x="2545374" y="1889080"/>
                  </a:lnTo>
                  <a:lnTo>
                    <a:pt x="2545374" y="1888179"/>
                  </a:lnTo>
                  <a:lnTo>
                    <a:pt x="2545192" y="1888179"/>
                  </a:lnTo>
                  <a:close/>
                  <a:moveTo>
                    <a:pt x="4713748" y="1886015"/>
                  </a:moveTo>
                  <a:lnTo>
                    <a:pt x="4712851" y="1887403"/>
                  </a:lnTo>
                  <a:lnTo>
                    <a:pt x="4712629" y="1887403"/>
                  </a:lnTo>
                  <a:close/>
                  <a:moveTo>
                    <a:pt x="2530438" y="1879143"/>
                  </a:moveTo>
                  <a:lnTo>
                    <a:pt x="2532052" y="1880757"/>
                  </a:lnTo>
                  <a:cubicBezTo>
                    <a:pt x="2529832" y="1880757"/>
                    <a:pt x="2529832" y="1880757"/>
                    <a:pt x="2534273" y="1885195"/>
                  </a:cubicBezTo>
                  <a:cubicBezTo>
                    <a:pt x="2534273" y="1885195"/>
                    <a:pt x="2529832" y="1885195"/>
                    <a:pt x="2532052" y="1885195"/>
                  </a:cubicBezTo>
                  <a:lnTo>
                    <a:pt x="2534439" y="1887580"/>
                  </a:lnTo>
                  <a:lnTo>
                    <a:pt x="2537150" y="1888642"/>
                  </a:lnTo>
                  <a:lnTo>
                    <a:pt x="2538565" y="1887935"/>
                  </a:lnTo>
                  <a:lnTo>
                    <a:pt x="2540303" y="1887935"/>
                  </a:lnTo>
                  <a:lnTo>
                    <a:pt x="2541367" y="1885273"/>
                  </a:lnTo>
                  <a:lnTo>
                    <a:pt x="2541756" y="1884736"/>
                  </a:lnTo>
                  <a:lnTo>
                    <a:pt x="2540752" y="1883731"/>
                  </a:lnTo>
                  <a:cubicBezTo>
                    <a:pt x="2538533" y="1883731"/>
                    <a:pt x="2538533" y="1881507"/>
                    <a:pt x="2538533" y="1881507"/>
                  </a:cubicBezTo>
                  <a:cubicBezTo>
                    <a:pt x="2538533" y="1881507"/>
                    <a:pt x="2538533" y="1881507"/>
                    <a:pt x="2536868" y="1879282"/>
                  </a:cubicBezTo>
                  <a:lnTo>
                    <a:pt x="2536764" y="1879143"/>
                  </a:lnTo>
                  <a:lnTo>
                    <a:pt x="2532396" y="1879143"/>
                  </a:lnTo>
                  <a:close/>
                  <a:moveTo>
                    <a:pt x="164188" y="1874800"/>
                  </a:moveTo>
                  <a:lnTo>
                    <a:pt x="177499" y="1881458"/>
                  </a:lnTo>
                  <a:cubicBezTo>
                    <a:pt x="221868" y="1910308"/>
                    <a:pt x="448154" y="1970227"/>
                    <a:pt x="656692" y="1996858"/>
                  </a:cubicBezTo>
                  <a:cubicBezTo>
                    <a:pt x="758742" y="2010174"/>
                    <a:pt x="836389" y="2021270"/>
                    <a:pt x="942876" y="2027928"/>
                  </a:cubicBezTo>
                  <a:cubicBezTo>
                    <a:pt x="949532" y="2027928"/>
                    <a:pt x="953969" y="2027928"/>
                    <a:pt x="958406" y="2027928"/>
                  </a:cubicBezTo>
                  <a:cubicBezTo>
                    <a:pt x="973935" y="2030147"/>
                    <a:pt x="987246" y="2032366"/>
                    <a:pt x="1002775" y="2034585"/>
                  </a:cubicBezTo>
                  <a:cubicBezTo>
                    <a:pt x="1029397" y="2041243"/>
                    <a:pt x="1056019" y="2047901"/>
                    <a:pt x="1075985" y="2052339"/>
                  </a:cubicBezTo>
                  <a:cubicBezTo>
                    <a:pt x="1091515" y="2058997"/>
                    <a:pt x="1095952" y="2058997"/>
                    <a:pt x="1109263" y="2063435"/>
                  </a:cubicBezTo>
                  <a:cubicBezTo>
                    <a:pt x="1109263" y="2061216"/>
                    <a:pt x="1149195" y="2078970"/>
                    <a:pt x="1164725" y="2090066"/>
                  </a:cubicBezTo>
                  <a:cubicBezTo>
                    <a:pt x="1166943" y="2090066"/>
                    <a:pt x="1166943" y="2090066"/>
                    <a:pt x="1171380" y="2090066"/>
                  </a:cubicBezTo>
                  <a:cubicBezTo>
                    <a:pt x="1173599" y="2092285"/>
                    <a:pt x="1178036" y="2096724"/>
                    <a:pt x="1180254" y="2098943"/>
                  </a:cubicBezTo>
                  <a:cubicBezTo>
                    <a:pt x="1186910" y="2101162"/>
                    <a:pt x="1193565" y="2107820"/>
                    <a:pt x="1198002" y="2112259"/>
                  </a:cubicBezTo>
                  <a:cubicBezTo>
                    <a:pt x="1220187" y="2130013"/>
                    <a:pt x="1229061" y="2169959"/>
                    <a:pt x="1211313" y="2194370"/>
                  </a:cubicBezTo>
                  <a:cubicBezTo>
                    <a:pt x="1211313" y="2194370"/>
                    <a:pt x="1211313" y="2192151"/>
                    <a:pt x="1213531" y="2192151"/>
                  </a:cubicBezTo>
                  <a:lnTo>
                    <a:pt x="1209094" y="2196590"/>
                  </a:lnTo>
                  <a:lnTo>
                    <a:pt x="1207319" y="2199253"/>
                  </a:lnTo>
                  <a:lnTo>
                    <a:pt x="1206876" y="2198809"/>
                  </a:lnTo>
                  <a:cubicBezTo>
                    <a:pt x="1202439" y="2205467"/>
                    <a:pt x="1189128" y="2218782"/>
                    <a:pt x="1189128" y="2218782"/>
                  </a:cubicBezTo>
                  <a:cubicBezTo>
                    <a:pt x="1184691" y="2221001"/>
                    <a:pt x="1193565" y="2209905"/>
                    <a:pt x="1191347" y="2209905"/>
                  </a:cubicBezTo>
                  <a:cubicBezTo>
                    <a:pt x="1193565" y="2207686"/>
                    <a:pt x="1191347" y="2207686"/>
                    <a:pt x="1193565" y="2205467"/>
                  </a:cubicBezTo>
                  <a:cubicBezTo>
                    <a:pt x="1193565" y="2203247"/>
                    <a:pt x="1195784" y="2201028"/>
                    <a:pt x="1198002" y="2198809"/>
                  </a:cubicBezTo>
                  <a:cubicBezTo>
                    <a:pt x="1198002" y="2196590"/>
                    <a:pt x="1198002" y="2196590"/>
                    <a:pt x="1198002" y="2196590"/>
                  </a:cubicBezTo>
                  <a:cubicBezTo>
                    <a:pt x="1204657" y="2187713"/>
                    <a:pt x="1206876" y="2178836"/>
                    <a:pt x="1209094" y="2169959"/>
                  </a:cubicBezTo>
                  <a:cubicBezTo>
                    <a:pt x="1209094" y="2158863"/>
                    <a:pt x="1209094" y="2149986"/>
                    <a:pt x="1204657" y="2141109"/>
                  </a:cubicBezTo>
                  <a:cubicBezTo>
                    <a:pt x="1202439" y="2136670"/>
                    <a:pt x="1204657" y="2138889"/>
                    <a:pt x="1204657" y="2138889"/>
                  </a:cubicBezTo>
                  <a:cubicBezTo>
                    <a:pt x="1202439" y="2136670"/>
                    <a:pt x="1200220" y="2132232"/>
                    <a:pt x="1200220" y="2130013"/>
                  </a:cubicBezTo>
                  <a:cubicBezTo>
                    <a:pt x="1198002" y="2125574"/>
                    <a:pt x="1189128" y="2118916"/>
                    <a:pt x="1186910" y="2114478"/>
                  </a:cubicBezTo>
                  <a:cubicBezTo>
                    <a:pt x="1182473" y="2112259"/>
                    <a:pt x="1178036" y="2107820"/>
                    <a:pt x="1173599" y="2105601"/>
                  </a:cubicBezTo>
                  <a:cubicBezTo>
                    <a:pt x="1151414" y="2090066"/>
                    <a:pt x="1140321" y="2083409"/>
                    <a:pt x="1113700" y="2072312"/>
                  </a:cubicBezTo>
                  <a:cubicBezTo>
                    <a:pt x="1084859" y="2061216"/>
                    <a:pt x="1049363" y="2050120"/>
                    <a:pt x="1022742" y="2043462"/>
                  </a:cubicBezTo>
                  <a:cubicBezTo>
                    <a:pt x="998338" y="2039024"/>
                    <a:pt x="978372" y="2034585"/>
                    <a:pt x="949532" y="2032366"/>
                  </a:cubicBezTo>
                  <a:cubicBezTo>
                    <a:pt x="949532" y="2032366"/>
                    <a:pt x="907380" y="2032366"/>
                    <a:pt x="905162" y="2030147"/>
                  </a:cubicBezTo>
                  <a:cubicBezTo>
                    <a:pt x="880759" y="2030147"/>
                    <a:pt x="874103" y="2027928"/>
                    <a:pt x="845263" y="2025708"/>
                  </a:cubicBezTo>
                  <a:cubicBezTo>
                    <a:pt x="825296" y="2023489"/>
                    <a:pt x="820859" y="2023489"/>
                    <a:pt x="803112" y="2021270"/>
                  </a:cubicBezTo>
                  <a:cubicBezTo>
                    <a:pt x="798675" y="2021270"/>
                    <a:pt x="789801" y="2021270"/>
                    <a:pt x="787582" y="2021270"/>
                  </a:cubicBezTo>
                  <a:cubicBezTo>
                    <a:pt x="767616" y="2019051"/>
                    <a:pt x="772053" y="2016831"/>
                    <a:pt x="765397" y="2019051"/>
                  </a:cubicBezTo>
                  <a:cubicBezTo>
                    <a:pt x="763179" y="2019051"/>
                    <a:pt x="740994" y="2012393"/>
                    <a:pt x="732120" y="2012393"/>
                  </a:cubicBezTo>
                  <a:cubicBezTo>
                    <a:pt x="718809" y="2010174"/>
                    <a:pt x="703280" y="2007954"/>
                    <a:pt x="685532" y="2005735"/>
                  </a:cubicBezTo>
                  <a:cubicBezTo>
                    <a:pt x="683313" y="2005735"/>
                    <a:pt x="681095" y="2005735"/>
                    <a:pt x="678876" y="2005735"/>
                  </a:cubicBezTo>
                  <a:cubicBezTo>
                    <a:pt x="674439" y="2003516"/>
                    <a:pt x="667784" y="2003516"/>
                    <a:pt x="658910" y="2001297"/>
                  </a:cubicBezTo>
                  <a:cubicBezTo>
                    <a:pt x="634507" y="1999078"/>
                    <a:pt x="614540" y="1996858"/>
                    <a:pt x="592355" y="1992420"/>
                  </a:cubicBezTo>
                  <a:cubicBezTo>
                    <a:pt x="579045" y="1991310"/>
                    <a:pt x="531902" y="1982433"/>
                    <a:pt x="486146" y="1973002"/>
                  </a:cubicBezTo>
                  <a:lnTo>
                    <a:pt x="480921" y="1971872"/>
                  </a:lnTo>
                  <a:lnTo>
                    <a:pt x="483650" y="1972447"/>
                  </a:lnTo>
                  <a:cubicBezTo>
                    <a:pt x="503616" y="1974666"/>
                    <a:pt x="523582" y="1979104"/>
                    <a:pt x="541330" y="1981324"/>
                  </a:cubicBezTo>
                  <a:cubicBezTo>
                    <a:pt x="541330" y="1981324"/>
                    <a:pt x="541330" y="1981324"/>
                    <a:pt x="563515" y="1985762"/>
                  </a:cubicBezTo>
                  <a:cubicBezTo>
                    <a:pt x="563515" y="1985762"/>
                    <a:pt x="563515" y="1985762"/>
                    <a:pt x="541330" y="1981324"/>
                  </a:cubicBezTo>
                  <a:lnTo>
                    <a:pt x="413832" y="1957135"/>
                  </a:lnTo>
                  <a:lnTo>
                    <a:pt x="411994" y="1956691"/>
                  </a:lnTo>
                  <a:lnTo>
                    <a:pt x="406003" y="1954693"/>
                  </a:lnTo>
                  <a:lnTo>
                    <a:pt x="473156" y="1966796"/>
                  </a:lnTo>
                  <a:lnTo>
                    <a:pt x="567952" y="1985762"/>
                  </a:lnTo>
                  <a:cubicBezTo>
                    <a:pt x="587918" y="1990201"/>
                    <a:pt x="632288" y="1996858"/>
                    <a:pt x="652255" y="1999078"/>
                  </a:cubicBezTo>
                  <a:lnTo>
                    <a:pt x="473156" y="1966796"/>
                  </a:lnTo>
                  <a:lnTo>
                    <a:pt x="401566" y="1952474"/>
                  </a:lnTo>
                  <a:cubicBezTo>
                    <a:pt x="401566" y="1952474"/>
                    <a:pt x="401566" y="1952474"/>
                    <a:pt x="363851" y="1945816"/>
                  </a:cubicBezTo>
                  <a:lnTo>
                    <a:pt x="311931" y="1929697"/>
                  </a:lnTo>
                  <a:lnTo>
                    <a:pt x="348322" y="1939158"/>
                  </a:lnTo>
                  <a:cubicBezTo>
                    <a:pt x="381599" y="1948035"/>
                    <a:pt x="401566" y="1952474"/>
                    <a:pt x="392692" y="1950254"/>
                  </a:cubicBezTo>
                  <a:cubicBezTo>
                    <a:pt x="381599" y="1948035"/>
                    <a:pt x="368288" y="1943597"/>
                    <a:pt x="348322" y="1939158"/>
                  </a:cubicBezTo>
                  <a:cubicBezTo>
                    <a:pt x="335011" y="1936939"/>
                    <a:pt x="319482" y="1932500"/>
                    <a:pt x="299515" y="1925843"/>
                  </a:cubicBezTo>
                  <a:lnTo>
                    <a:pt x="311931" y="1929697"/>
                  </a:lnTo>
                  <a:lnTo>
                    <a:pt x="303640" y="1927542"/>
                  </a:lnTo>
                  <a:cubicBezTo>
                    <a:pt x="251541" y="1913082"/>
                    <a:pt x="184154" y="1891445"/>
                    <a:pt x="164188" y="1874800"/>
                  </a:cubicBezTo>
                  <a:close/>
                  <a:moveTo>
                    <a:pt x="1761639" y="1867350"/>
                  </a:moveTo>
                  <a:lnTo>
                    <a:pt x="1763203" y="1867373"/>
                  </a:lnTo>
                  <a:lnTo>
                    <a:pt x="1763181" y="1867394"/>
                  </a:lnTo>
                  <a:close/>
                  <a:moveTo>
                    <a:pt x="1773656" y="1865906"/>
                  </a:moveTo>
                  <a:lnTo>
                    <a:pt x="1773577" y="1866185"/>
                  </a:lnTo>
                  <a:lnTo>
                    <a:pt x="1772075" y="1867141"/>
                  </a:lnTo>
                  <a:cubicBezTo>
                    <a:pt x="1770133" y="1868528"/>
                    <a:pt x="1768468" y="1869639"/>
                    <a:pt x="1770688" y="1867418"/>
                  </a:cubicBezTo>
                  <a:lnTo>
                    <a:pt x="1770742" y="1867310"/>
                  </a:lnTo>
                  <a:close/>
                  <a:moveTo>
                    <a:pt x="1774299" y="1865725"/>
                  </a:moveTo>
                  <a:lnTo>
                    <a:pt x="1774295" y="1865753"/>
                  </a:lnTo>
                  <a:cubicBezTo>
                    <a:pt x="1774017" y="1867418"/>
                    <a:pt x="1774017" y="1868528"/>
                    <a:pt x="1775127" y="1867418"/>
                  </a:cubicBezTo>
                  <a:cubicBezTo>
                    <a:pt x="1772907" y="1869639"/>
                    <a:pt x="1772907" y="1868528"/>
                    <a:pt x="1773462" y="1866586"/>
                  </a:cubicBezTo>
                  <a:lnTo>
                    <a:pt x="1773577" y="1866185"/>
                  </a:lnTo>
                  <a:close/>
                  <a:moveTo>
                    <a:pt x="1775127" y="1865198"/>
                  </a:moveTo>
                  <a:lnTo>
                    <a:pt x="1774299" y="1865725"/>
                  </a:lnTo>
                  <a:lnTo>
                    <a:pt x="1774322" y="1865585"/>
                  </a:lnTo>
                  <a:close/>
                  <a:moveTo>
                    <a:pt x="1773859" y="1865198"/>
                  </a:moveTo>
                  <a:lnTo>
                    <a:pt x="1774387" y="1865198"/>
                  </a:lnTo>
                  <a:lnTo>
                    <a:pt x="1774322" y="1865585"/>
                  </a:lnTo>
                  <a:lnTo>
                    <a:pt x="1773656" y="1865906"/>
                  </a:lnTo>
                  <a:close/>
                  <a:moveTo>
                    <a:pt x="1765466" y="1865198"/>
                  </a:moveTo>
                  <a:lnTo>
                    <a:pt x="1771798" y="1865198"/>
                  </a:lnTo>
                  <a:lnTo>
                    <a:pt x="1770742" y="1867310"/>
                  </a:lnTo>
                  <a:lnTo>
                    <a:pt x="1770517" y="1867418"/>
                  </a:lnTo>
                  <a:lnTo>
                    <a:pt x="1767636" y="1868806"/>
                  </a:lnTo>
                  <a:lnTo>
                    <a:pt x="1762326" y="1868216"/>
                  </a:lnTo>
                  <a:lnTo>
                    <a:pt x="1763181" y="1867394"/>
                  </a:lnTo>
                  <a:lnTo>
                    <a:pt x="1764029" y="1867418"/>
                  </a:lnTo>
                  <a:cubicBezTo>
                    <a:pt x="1764029" y="1867418"/>
                    <a:pt x="1764029" y="1867418"/>
                    <a:pt x="1765417" y="1867418"/>
                  </a:cubicBezTo>
                  <a:lnTo>
                    <a:pt x="1766249" y="1867418"/>
                  </a:lnTo>
                  <a:lnTo>
                    <a:pt x="1763203" y="1867373"/>
                  </a:lnTo>
                  <a:close/>
                  <a:moveTo>
                    <a:pt x="1766992" y="1863732"/>
                  </a:moveTo>
                  <a:lnTo>
                    <a:pt x="1765466" y="1865198"/>
                  </a:lnTo>
                  <a:lnTo>
                    <a:pt x="1764029" y="1865198"/>
                  </a:lnTo>
                  <a:lnTo>
                    <a:pt x="1757075" y="1864996"/>
                  </a:lnTo>
                  <a:close/>
                  <a:moveTo>
                    <a:pt x="2578787" y="1863585"/>
                  </a:moveTo>
                  <a:cubicBezTo>
                    <a:pt x="2578787" y="1863585"/>
                    <a:pt x="2578787" y="1863585"/>
                    <a:pt x="2578787" y="1865808"/>
                  </a:cubicBezTo>
                  <a:cubicBezTo>
                    <a:pt x="2578787" y="1863585"/>
                    <a:pt x="2576572" y="1863585"/>
                    <a:pt x="2574356" y="1868031"/>
                  </a:cubicBezTo>
                  <a:cubicBezTo>
                    <a:pt x="2574356" y="1868031"/>
                    <a:pt x="2574356" y="1866919"/>
                    <a:pt x="2574079" y="1866086"/>
                  </a:cubicBezTo>
                  <a:lnTo>
                    <a:pt x="2572758" y="1865896"/>
                  </a:lnTo>
                  <a:lnTo>
                    <a:pt x="2570975" y="1873339"/>
                  </a:lnTo>
                  <a:lnTo>
                    <a:pt x="2570027" y="1885616"/>
                  </a:lnTo>
                  <a:lnTo>
                    <a:pt x="2570102" y="1885465"/>
                  </a:lnTo>
                  <a:cubicBezTo>
                    <a:pt x="2570102" y="1885465"/>
                    <a:pt x="2570102" y="1885465"/>
                    <a:pt x="2572314" y="1885465"/>
                  </a:cubicBezTo>
                  <a:cubicBezTo>
                    <a:pt x="2572314" y="1885465"/>
                    <a:pt x="2572314" y="1885465"/>
                    <a:pt x="2574525" y="1883244"/>
                  </a:cubicBezTo>
                  <a:cubicBezTo>
                    <a:pt x="2574525" y="1883244"/>
                    <a:pt x="2574525" y="1883244"/>
                    <a:pt x="2581160" y="1883244"/>
                  </a:cubicBezTo>
                  <a:cubicBezTo>
                    <a:pt x="2583372" y="1885465"/>
                    <a:pt x="2585583" y="1885465"/>
                    <a:pt x="2587795" y="1885465"/>
                  </a:cubicBezTo>
                  <a:lnTo>
                    <a:pt x="2587795" y="1885747"/>
                  </a:lnTo>
                  <a:lnTo>
                    <a:pt x="2594084" y="1885747"/>
                  </a:lnTo>
                  <a:cubicBezTo>
                    <a:pt x="2594084" y="1883557"/>
                    <a:pt x="2594084" y="1883557"/>
                    <a:pt x="2594084" y="1883557"/>
                  </a:cubicBezTo>
                  <a:cubicBezTo>
                    <a:pt x="2594084" y="1883557"/>
                    <a:pt x="2594084" y="1883557"/>
                    <a:pt x="2596857" y="1883284"/>
                  </a:cubicBezTo>
                  <a:lnTo>
                    <a:pt x="2598171" y="1883154"/>
                  </a:lnTo>
                  <a:lnTo>
                    <a:pt x="2600816" y="1879303"/>
                  </a:lnTo>
                  <a:cubicBezTo>
                    <a:pt x="2600816" y="1879303"/>
                    <a:pt x="2600816" y="1877083"/>
                    <a:pt x="2603034" y="1877083"/>
                  </a:cubicBezTo>
                  <a:cubicBezTo>
                    <a:pt x="2603034" y="1877083"/>
                    <a:pt x="2603034" y="1877083"/>
                    <a:pt x="2607470" y="1874862"/>
                  </a:cubicBezTo>
                  <a:lnTo>
                    <a:pt x="2607874" y="1874457"/>
                  </a:lnTo>
                  <a:lnTo>
                    <a:pt x="2607229" y="1874457"/>
                  </a:lnTo>
                  <a:cubicBezTo>
                    <a:pt x="2609449" y="1872239"/>
                    <a:pt x="2611669" y="1872239"/>
                    <a:pt x="2609449" y="1872239"/>
                  </a:cubicBezTo>
                  <a:cubicBezTo>
                    <a:pt x="2605009" y="1872239"/>
                    <a:pt x="2593910" y="1874457"/>
                    <a:pt x="2591690" y="1874457"/>
                  </a:cubicBezTo>
                  <a:cubicBezTo>
                    <a:pt x="2589470" y="1872239"/>
                    <a:pt x="2596130" y="1867802"/>
                    <a:pt x="2596130" y="1865584"/>
                  </a:cubicBezTo>
                  <a:lnTo>
                    <a:pt x="2596130" y="1864246"/>
                  </a:lnTo>
                  <a:lnTo>
                    <a:pt x="2588298" y="1870073"/>
                  </a:lnTo>
                  <a:cubicBezTo>
                    <a:pt x="2585249" y="1872575"/>
                    <a:pt x="2582477" y="1874799"/>
                    <a:pt x="2581368" y="1874799"/>
                  </a:cubicBezTo>
                  <a:cubicBezTo>
                    <a:pt x="2579150" y="1874799"/>
                    <a:pt x="2583585" y="1865904"/>
                    <a:pt x="2581368" y="1865904"/>
                  </a:cubicBezTo>
                  <a:lnTo>
                    <a:pt x="2581158" y="1865483"/>
                  </a:lnTo>
                  <a:lnTo>
                    <a:pt x="2581003" y="1865808"/>
                  </a:lnTo>
                  <a:cubicBezTo>
                    <a:pt x="2581003" y="1865808"/>
                    <a:pt x="2578787" y="1863585"/>
                    <a:pt x="2578787" y="1863585"/>
                  </a:cubicBezTo>
                  <a:close/>
                  <a:moveTo>
                    <a:pt x="1774529" y="1856487"/>
                  </a:moveTo>
                  <a:lnTo>
                    <a:pt x="1773462" y="1860757"/>
                  </a:lnTo>
                  <a:cubicBezTo>
                    <a:pt x="1772907" y="1862977"/>
                    <a:pt x="1772907" y="1862977"/>
                    <a:pt x="1772907" y="1862977"/>
                  </a:cubicBezTo>
                  <a:lnTo>
                    <a:pt x="1766992" y="1863732"/>
                  </a:lnTo>
                  <a:close/>
                  <a:moveTo>
                    <a:pt x="1776720" y="1854381"/>
                  </a:moveTo>
                  <a:lnTo>
                    <a:pt x="1775127" y="1860757"/>
                  </a:lnTo>
                  <a:lnTo>
                    <a:pt x="1773859" y="1865198"/>
                  </a:lnTo>
                  <a:lnTo>
                    <a:pt x="1772907" y="1865198"/>
                  </a:lnTo>
                  <a:lnTo>
                    <a:pt x="1771798" y="1865198"/>
                  </a:lnTo>
                  <a:lnTo>
                    <a:pt x="1772907" y="1862977"/>
                  </a:lnTo>
                  <a:lnTo>
                    <a:pt x="1774807" y="1856220"/>
                  </a:lnTo>
                  <a:close/>
                  <a:moveTo>
                    <a:pt x="1778557" y="1852616"/>
                  </a:moveTo>
                  <a:lnTo>
                    <a:pt x="1777936" y="1854893"/>
                  </a:lnTo>
                  <a:cubicBezTo>
                    <a:pt x="1775127" y="1865198"/>
                    <a:pt x="1775127" y="1865198"/>
                    <a:pt x="1775127" y="1865198"/>
                  </a:cubicBezTo>
                  <a:lnTo>
                    <a:pt x="1774387" y="1865198"/>
                  </a:lnTo>
                  <a:lnTo>
                    <a:pt x="1775127" y="1860757"/>
                  </a:lnTo>
                  <a:cubicBezTo>
                    <a:pt x="1775127" y="1860757"/>
                    <a:pt x="1775127" y="1860757"/>
                    <a:pt x="1775682" y="1858536"/>
                  </a:cubicBezTo>
                  <a:lnTo>
                    <a:pt x="1776720" y="1854381"/>
                  </a:lnTo>
                  <a:close/>
                  <a:moveTo>
                    <a:pt x="875906" y="1852033"/>
                  </a:moveTo>
                  <a:lnTo>
                    <a:pt x="894730" y="1852365"/>
                  </a:lnTo>
                  <a:cubicBezTo>
                    <a:pt x="987065" y="1853991"/>
                    <a:pt x="1134800" y="1856593"/>
                    <a:pt x="1371177" y="1860757"/>
                  </a:cubicBezTo>
                  <a:cubicBezTo>
                    <a:pt x="1371177" y="1860757"/>
                    <a:pt x="1371177" y="1860757"/>
                    <a:pt x="1686347" y="1865198"/>
                  </a:cubicBezTo>
                  <a:cubicBezTo>
                    <a:pt x="1686347" y="1865198"/>
                    <a:pt x="1686347" y="1865198"/>
                    <a:pt x="1719119" y="1866135"/>
                  </a:cubicBezTo>
                  <a:lnTo>
                    <a:pt x="1761639" y="1867350"/>
                  </a:lnTo>
                  <a:lnTo>
                    <a:pt x="1761567" y="1867349"/>
                  </a:lnTo>
                  <a:cubicBezTo>
                    <a:pt x="1747522" y="1867141"/>
                    <a:pt x="1691341" y="1866308"/>
                    <a:pt x="1466616" y="1862977"/>
                  </a:cubicBezTo>
                  <a:cubicBezTo>
                    <a:pt x="1466616" y="1862977"/>
                    <a:pt x="1466616" y="1862977"/>
                    <a:pt x="1065155" y="1855539"/>
                  </a:cubicBezTo>
                  <a:close/>
                  <a:moveTo>
                    <a:pt x="864432" y="1851831"/>
                  </a:moveTo>
                  <a:lnTo>
                    <a:pt x="865027" y="1851840"/>
                  </a:lnTo>
                  <a:cubicBezTo>
                    <a:pt x="867350" y="1851875"/>
                    <a:pt x="867350" y="1851875"/>
                    <a:pt x="867350" y="1851875"/>
                  </a:cubicBezTo>
                  <a:lnTo>
                    <a:pt x="875906" y="1852033"/>
                  </a:lnTo>
                  <a:close/>
                  <a:moveTo>
                    <a:pt x="660811" y="1849170"/>
                  </a:moveTo>
                  <a:lnTo>
                    <a:pt x="660993" y="1849430"/>
                  </a:lnTo>
                  <a:lnTo>
                    <a:pt x="660937" y="1849654"/>
                  </a:lnTo>
                  <a:lnTo>
                    <a:pt x="660761" y="1849865"/>
                  </a:lnTo>
                  <a:lnTo>
                    <a:pt x="660776" y="1849654"/>
                  </a:lnTo>
                  <a:close/>
                  <a:moveTo>
                    <a:pt x="661295" y="1848220"/>
                  </a:moveTo>
                  <a:lnTo>
                    <a:pt x="661429" y="1848512"/>
                  </a:lnTo>
                  <a:lnTo>
                    <a:pt x="661044" y="1849502"/>
                  </a:lnTo>
                  <a:lnTo>
                    <a:pt x="660993" y="1849430"/>
                  </a:lnTo>
                  <a:lnTo>
                    <a:pt x="661214" y="1848544"/>
                  </a:lnTo>
                  <a:close/>
                  <a:moveTo>
                    <a:pt x="2623504" y="1845614"/>
                  </a:moveTo>
                  <a:lnTo>
                    <a:pt x="2622204" y="1846091"/>
                  </a:lnTo>
                  <a:lnTo>
                    <a:pt x="2616505" y="1852142"/>
                  </a:lnTo>
                  <a:lnTo>
                    <a:pt x="2622755" y="1850060"/>
                  </a:lnTo>
                  <a:lnTo>
                    <a:pt x="2621286" y="1850060"/>
                  </a:lnTo>
                  <a:cubicBezTo>
                    <a:pt x="2621286" y="1847837"/>
                    <a:pt x="2623504" y="1845614"/>
                    <a:pt x="2623504" y="1845614"/>
                  </a:cubicBezTo>
                  <a:close/>
                  <a:moveTo>
                    <a:pt x="1779566" y="1842993"/>
                  </a:moveTo>
                  <a:lnTo>
                    <a:pt x="1776720" y="1854381"/>
                  </a:lnTo>
                  <a:lnTo>
                    <a:pt x="1776720" y="1854381"/>
                  </a:lnTo>
                  <a:lnTo>
                    <a:pt x="1779011" y="1845214"/>
                  </a:lnTo>
                  <a:cubicBezTo>
                    <a:pt x="1779566" y="1842993"/>
                    <a:pt x="1779566" y="1842993"/>
                    <a:pt x="1779566" y="1842993"/>
                  </a:cubicBezTo>
                  <a:close/>
                  <a:moveTo>
                    <a:pt x="663519" y="1842993"/>
                  </a:moveTo>
                  <a:lnTo>
                    <a:pt x="663600" y="1842993"/>
                  </a:lnTo>
                  <a:lnTo>
                    <a:pt x="663434" y="1843548"/>
                  </a:lnTo>
                  <a:lnTo>
                    <a:pt x="662180" y="1847434"/>
                  </a:lnTo>
                  <a:lnTo>
                    <a:pt x="661665" y="1849030"/>
                  </a:lnTo>
                  <a:lnTo>
                    <a:pt x="661429" y="1848512"/>
                  </a:lnTo>
                  <a:lnTo>
                    <a:pt x="661847" y="1847434"/>
                  </a:lnTo>
                  <a:lnTo>
                    <a:pt x="662601" y="1845491"/>
                  </a:lnTo>
                  <a:close/>
                  <a:moveTo>
                    <a:pt x="661381" y="1842993"/>
                  </a:moveTo>
                  <a:lnTo>
                    <a:pt x="662601" y="1842993"/>
                  </a:lnTo>
                  <a:lnTo>
                    <a:pt x="661492" y="1847434"/>
                  </a:lnTo>
                  <a:lnTo>
                    <a:pt x="661295" y="1848220"/>
                  </a:lnTo>
                  <a:lnTo>
                    <a:pt x="660937" y="1847434"/>
                  </a:lnTo>
                  <a:lnTo>
                    <a:pt x="660811" y="1849170"/>
                  </a:lnTo>
                  <a:lnTo>
                    <a:pt x="659603" y="1847439"/>
                  </a:lnTo>
                  <a:close/>
                  <a:moveTo>
                    <a:pt x="2614130" y="1812430"/>
                  </a:moveTo>
                  <a:cubicBezTo>
                    <a:pt x="2611911" y="1813542"/>
                    <a:pt x="2608028" y="1815765"/>
                    <a:pt x="2604700" y="1817710"/>
                  </a:cubicBezTo>
                  <a:lnTo>
                    <a:pt x="2603625" y="1818346"/>
                  </a:lnTo>
                  <a:lnTo>
                    <a:pt x="2590951" y="1844937"/>
                  </a:lnTo>
                  <a:lnTo>
                    <a:pt x="2596891" y="1836995"/>
                  </a:lnTo>
                  <a:cubicBezTo>
                    <a:pt x="2596891" y="1836995"/>
                    <a:pt x="2596891" y="1836995"/>
                    <a:pt x="2612414" y="1821428"/>
                  </a:cubicBezTo>
                  <a:cubicBezTo>
                    <a:pt x="2614632" y="1821428"/>
                    <a:pt x="2614632" y="1821428"/>
                    <a:pt x="2614632" y="1823652"/>
                  </a:cubicBezTo>
                  <a:cubicBezTo>
                    <a:pt x="2616849" y="1821428"/>
                    <a:pt x="2619067" y="1819204"/>
                    <a:pt x="2619067" y="1816981"/>
                  </a:cubicBezTo>
                  <a:cubicBezTo>
                    <a:pt x="2619067" y="1816981"/>
                    <a:pt x="2619067" y="1816981"/>
                    <a:pt x="2619067" y="1819204"/>
                  </a:cubicBezTo>
                  <a:lnTo>
                    <a:pt x="2622365" y="1815897"/>
                  </a:lnTo>
                  <a:lnTo>
                    <a:pt x="2620786" y="1816876"/>
                  </a:lnTo>
                  <a:cubicBezTo>
                    <a:pt x="2620786" y="1816876"/>
                    <a:pt x="2620786" y="1814653"/>
                    <a:pt x="2620786" y="1814653"/>
                  </a:cubicBezTo>
                  <a:cubicBezTo>
                    <a:pt x="2620786" y="1814653"/>
                    <a:pt x="2620786" y="1814653"/>
                    <a:pt x="2618567" y="1816876"/>
                  </a:cubicBezTo>
                  <a:cubicBezTo>
                    <a:pt x="2620786" y="1814653"/>
                    <a:pt x="2618567" y="1812430"/>
                    <a:pt x="2614130" y="1816876"/>
                  </a:cubicBezTo>
                  <a:cubicBezTo>
                    <a:pt x="2614130" y="1814653"/>
                    <a:pt x="2616349" y="1812430"/>
                    <a:pt x="2614130" y="1812430"/>
                  </a:cubicBezTo>
                  <a:close/>
                  <a:moveTo>
                    <a:pt x="2440704" y="1807553"/>
                  </a:moveTo>
                  <a:cubicBezTo>
                    <a:pt x="2436268" y="1803117"/>
                    <a:pt x="2445140" y="1814208"/>
                    <a:pt x="2460665" y="1829736"/>
                  </a:cubicBezTo>
                  <a:lnTo>
                    <a:pt x="2465937" y="1835025"/>
                  </a:lnTo>
                  <a:lnTo>
                    <a:pt x="2465948" y="1835019"/>
                  </a:lnTo>
                  <a:lnTo>
                    <a:pt x="2460665" y="1829736"/>
                  </a:lnTo>
                  <a:cubicBezTo>
                    <a:pt x="2451793" y="1820863"/>
                    <a:pt x="2445140" y="1814208"/>
                    <a:pt x="2440704" y="1807553"/>
                  </a:cubicBezTo>
                  <a:close/>
                  <a:moveTo>
                    <a:pt x="1793177" y="1786840"/>
                  </a:moveTo>
                  <a:lnTo>
                    <a:pt x="1793137" y="1787521"/>
                  </a:lnTo>
                  <a:lnTo>
                    <a:pt x="1792168" y="1794465"/>
                  </a:lnTo>
                  <a:lnTo>
                    <a:pt x="1790386" y="1800804"/>
                  </a:lnTo>
                  <a:cubicBezTo>
                    <a:pt x="1789137" y="1805245"/>
                    <a:pt x="1787265" y="1811907"/>
                    <a:pt x="1784456" y="1821899"/>
                  </a:cubicBezTo>
                  <a:lnTo>
                    <a:pt x="1774807" y="1856220"/>
                  </a:lnTo>
                  <a:lnTo>
                    <a:pt x="1774529" y="1856487"/>
                  </a:lnTo>
                  <a:lnTo>
                    <a:pt x="1777346" y="1845213"/>
                  </a:lnTo>
                  <a:cubicBezTo>
                    <a:pt x="1777346" y="1845213"/>
                    <a:pt x="1777346" y="1845213"/>
                    <a:pt x="1786224" y="1811906"/>
                  </a:cubicBezTo>
                  <a:cubicBezTo>
                    <a:pt x="1787334" y="1806355"/>
                    <a:pt x="1788999" y="1800249"/>
                    <a:pt x="1790663" y="1794698"/>
                  </a:cubicBezTo>
                  <a:close/>
                  <a:moveTo>
                    <a:pt x="1794463" y="1782819"/>
                  </a:moveTo>
                  <a:lnTo>
                    <a:pt x="1794504" y="1783860"/>
                  </a:lnTo>
                  <a:lnTo>
                    <a:pt x="1790663" y="1807465"/>
                  </a:lnTo>
                  <a:cubicBezTo>
                    <a:pt x="1790663" y="1807465"/>
                    <a:pt x="1790663" y="1807465"/>
                    <a:pt x="1779566" y="1842993"/>
                  </a:cubicBezTo>
                  <a:cubicBezTo>
                    <a:pt x="1779566" y="1842993"/>
                    <a:pt x="1779566" y="1842993"/>
                    <a:pt x="1790663" y="1805245"/>
                  </a:cubicBezTo>
                  <a:lnTo>
                    <a:pt x="1792168" y="1794465"/>
                  </a:lnTo>
                  <a:lnTo>
                    <a:pt x="1792571" y="1793033"/>
                  </a:lnTo>
                  <a:cubicBezTo>
                    <a:pt x="1792883" y="1791922"/>
                    <a:pt x="1792883" y="1791922"/>
                    <a:pt x="1792883" y="1791922"/>
                  </a:cubicBezTo>
                  <a:lnTo>
                    <a:pt x="1793137" y="1787521"/>
                  </a:lnTo>
                  <a:lnTo>
                    <a:pt x="1793275" y="1786531"/>
                  </a:lnTo>
                  <a:close/>
                  <a:moveTo>
                    <a:pt x="3204136" y="1777163"/>
                  </a:moveTo>
                  <a:cubicBezTo>
                    <a:pt x="3208572" y="1777163"/>
                    <a:pt x="3208572" y="1777163"/>
                    <a:pt x="3208572" y="1777163"/>
                  </a:cubicBezTo>
                  <a:lnTo>
                    <a:pt x="3198829" y="1778049"/>
                  </a:lnTo>
                  <a:lnTo>
                    <a:pt x="3202472" y="1777441"/>
                  </a:lnTo>
                  <a:cubicBezTo>
                    <a:pt x="3204136" y="1777163"/>
                    <a:pt x="3204136" y="1777163"/>
                    <a:pt x="3204136" y="1777163"/>
                  </a:cubicBezTo>
                  <a:close/>
                  <a:moveTo>
                    <a:pt x="1794599" y="1777046"/>
                  </a:moveTo>
                  <a:lnTo>
                    <a:pt x="1795056" y="1780471"/>
                  </a:lnTo>
                  <a:lnTo>
                    <a:pt x="1794892" y="1781477"/>
                  </a:lnTo>
                  <a:lnTo>
                    <a:pt x="1794463" y="1782819"/>
                  </a:lnTo>
                  <a:lnTo>
                    <a:pt x="1794315" y="1779087"/>
                  </a:lnTo>
                  <a:close/>
                  <a:moveTo>
                    <a:pt x="1794002" y="1772565"/>
                  </a:moveTo>
                  <a:lnTo>
                    <a:pt x="1794078" y="1773134"/>
                  </a:lnTo>
                  <a:lnTo>
                    <a:pt x="1794315" y="1779087"/>
                  </a:lnTo>
                  <a:lnTo>
                    <a:pt x="1793275" y="1786531"/>
                  </a:lnTo>
                  <a:lnTo>
                    <a:pt x="1793177" y="1786840"/>
                  </a:lnTo>
                  <a:close/>
                  <a:moveTo>
                    <a:pt x="1794635" y="1761616"/>
                  </a:moveTo>
                  <a:lnTo>
                    <a:pt x="1795831" y="1768226"/>
                  </a:lnTo>
                  <a:lnTo>
                    <a:pt x="1794599" y="1777046"/>
                  </a:lnTo>
                  <a:lnTo>
                    <a:pt x="1794547" y="1776657"/>
                  </a:lnTo>
                  <a:lnTo>
                    <a:pt x="1794078" y="1773134"/>
                  </a:lnTo>
                  <a:lnTo>
                    <a:pt x="1794034" y="1772020"/>
                  </a:lnTo>
                  <a:close/>
                  <a:moveTo>
                    <a:pt x="2636758" y="1760881"/>
                  </a:moveTo>
                  <a:cubicBezTo>
                    <a:pt x="2632321" y="1767545"/>
                    <a:pt x="2625666" y="1776430"/>
                    <a:pt x="2619011" y="1785315"/>
                  </a:cubicBezTo>
                  <a:lnTo>
                    <a:pt x="2613283" y="1792771"/>
                  </a:lnTo>
                  <a:lnTo>
                    <a:pt x="2613369" y="1792942"/>
                  </a:lnTo>
                  <a:lnTo>
                    <a:pt x="2619011" y="1785315"/>
                  </a:lnTo>
                  <a:cubicBezTo>
                    <a:pt x="2632321" y="1767545"/>
                    <a:pt x="2641195" y="1756439"/>
                    <a:pt x="2636758" y="1760881"/>
                  </a:cubicBezTo>
                  <a:close/>
                  <a:moveTo>
                    <a:pt x="2545056" y="1753642"/>
                  </a:moveTo>
                  <a:cubicBezTo>
                    <a:pt x="2545022" y="1752774"/>
                    <a:pt x="2545022" y="1753052"/>
                    <a:pt x="2545022" y="1754719"/>
                  </a:cubicBezTo>
                  <a:lnTo>
                    <a:pt x="2545213" y="1757423"/>
                  </a:lnTo>
                  <a:lnTo>
                    <a:pt x="2545297" y="1759440"/>
                  </a:lnTo>
                  <a:cubicBezTo>
                    <a:pt x="2545572" y="1765273"/>
                    <a:pt x="2546121" y="1774716"/>
                    <a:pt x="2547221" y="1785826"/>
                  </a:cubicBezTo>
                  <a:lnTo>
                    <a:pt x="2548023" y="1812719"/>
                  </a:lnTo>
                  <a:lnTo>
                    <a:pt x="2549168" y="1817300"/>
                  </a:lnTo>
                  <a:lnTo>
                    <a:pt x="2547221" y="1785826"/>
                  </a:lnTo>
                  <a:lnTo>
                    <a:pt x="2545213" y="1757423"/>
                  </a:lnTo>
                  <a:close/>
                  <a:moveTo>
                    <a:pt x="1793171" y="1750316"/>
                  </a:moveTo>
                  <a:lnTo>
                    <a:pt x="1794715" y="1760245"/>
                  </a:lnTo>
                  <a:lnTo>
                    <a:pt x="1794635" y="1761616"/>
                  </a:lnTo>
                  <a:lnTo>
                    <a:pt x="1793334" y="1754421"/>
                  </a:lnTo>
                  <a:close/>
                  <a:moveTo>
                    <a:pt x="1791940" y="1742403"/>
                  </a:moveTo>
                  <a:lnTo>
                    <a:pt x="1793114" y="1748886"/>
                  </a:lnTo>
                  <a:lnTo>
                    <a:pt x="1793171" y="1750316"/>
                  </a:lnTo>
                  <a:close/>
                  <a:moveTo>
                    <a:pt x="1790892" y="1736614"/>
                  </a:moveTo>
                  <a:lnTo>
                    <a:pt x="1791191" y="1737582"/>
                  </a:lnTo>
                  <a:lnTo>
                    <a:pt x="1791940" y="1742403"/>
                  </a:lnTo>
                  <a:close/>
                  <a:moveTo>
                    <a:pt x="1787566" y="1725820"/>
                  </a:moveTo>
                  <a:lnTo>
                    <a:pt x="1789007" y="1730497"/>
                  </a:lnTo>
                  <a:lnTo>
                    <a:pt x="1793334" y="1754421"/>
                  </a:lnTo>
                  <a:lnTo>
                    <a:pt x="1794034" y="1772020"/>
                  </a:lnTo>
                  <a:lnTo>
                    <a:pt x="1794002" y="1772565"/>
                  </a:lnTo>
                  <a:lnTo>
                    <a:pt x="1793230" y="1766768"/>
                  </a:lnTo>
                  <a:cubicBezTo>
                    <a:pt x="1792605" y="1762085"/>
                    <a:pt x="1791773" y="1755840"/>
                    <a:pt x="1790663" y="1747513"/>
                  </a:cubicBezTo>
                  <a:close/>
                  <a:moveTo>
                    <a:pt x="3401552" y="1715503"/>
                  </a:moveTo>
                  <a:lnTo>
                    <a:pt x="3402022" y="1718647"/>
                  </a:lnTo>
                  <a:lnTo>
                    <a:pt x="3400394" y="1717018"/>
                  </a:lnTo>
                  <a:close/>
                  <a:moveTo>
                    <a:pt x="2674990" y="1714631"/>
                  </a:moveTo>
                  <a:lnTo>
                    <a:pt x="2670003" y="1721732"/>
                  </a:lnTo>
                  <a:lnTo>
                    <a:pt x="2661730" y="1733513"/>
                  </a:lnTo>
                  <a:lnTo>
                    <a:pt x="2661160" y="1734226"/>
                  </a:lnTo>
                  <a:cubicBezTo>
                    <a:pt x="2656723" y="1740890"/>
                    <a:pt x="2652287" y="1747554"/>
                    <a:pt x="2647850" y="1751996"/>
                  </a:cubicBezTo>
                  <a:close/>
                  <a:moveTo>
                    <a:pt x="1787470" y="1714448"/>
                  </a:moveTo>
                  <a:lnTo>
                    <a:pt x="1788444" y="1723087"/>
                  </a:lnTo>
                  <a:lnTo>
                    <a:pt x="1790892" y="1736614"/>
                  </a:lnTo>
                  <a:lnTo>
                    <a:pt x="1789007" y="1730497"/>
                  </a:lnTo>
                  <a:lnTo>
                    <a:pt x="1788721" y="1728916"/>
                  </a:lnTo>
                  <a:close/>
                  <a:moveTo>
                    <a:pt x="3397583" y="1714206"/>
                  </a:moveTo>
                  <a:lnTo>
                    <a:pt x="3400394" y="1717018"/>
                  </a:lnTo>
                  <a:lnTo>
                    <a:pt x="3375388" y="1749733"/>
                  </a:lnTo>
                  <a:cubicBezTo>
                    <a:pt x="3366510" y="1763056"/>
                    <a:pt x="3357632" y="1774158"/>
                    <a:pt x="3350973" y="1787481"/>
                  </a:cubicBezTo>
                  <a:cubicBezTo>
                    <a:pt x="3344315" y="1814127"/>
                    <a:pt x="3362071" y="1814127"/>
                    <a:pt x="3366510" y="1827450"/>
                  </a:cubicBezTo>
                  <a:cubicBezTo>
                    <a:pt x="3382046" y="1849654"/>
                    <a:pt x="3393144" y="1867418"/>
                    <a:pt x="3404241" y="1885182"/>
                  </a:cubicBezTo>
                  <a:lnTo>
                    <a:pt x="3364290" y="1825229"/>
                  </a:lnTo>
                  <a:cubicBezTo>
                    <a:pt x="3359851" y="1811906"/>
                    <a:pt x="3344315" y="1816347"/>
                    <a:pt x="3348754" y="1787481"/>
                  </a:cubicBezTo>
                  <a:cubicBezTo>
                    <a:pt x="3348754" y="1787481"/>
                    <a:pt x="3348754" y="1787481"/>
                    <a:pt x="3368729" y="1756395"/>
                  </a:cubicBezTo>
                  <a:cubicBezTo>
                    <a:pt x="3377607" y="1743072"/>
                    <a:pt x="3386485" y="1729749"/>
                    <a:pt x="3397583" y="1714206"/>
                  </a:cubicBezTo>
                  <a:close/>
                  <a:moveTo>
                    <a:pt x="3400864" y="1710907"/>
                  </a:moveTo>
                  <a:lnTo>
                    <a:pt x="3404241" y="1711985"/>
                  </a:lnTo>
                  <a:lnTo>
                    <a:pt x="3401552" y="1715503"/>
                  </a:lnTo>
                  <a:close/>
                  <a:moveTo>
                    <a:pt x="3399802" y="1709765"/>
                  </a:moveTo>
                  <a:cubicBezTo>
                    <a:pt x="3400080" y="1708932"/>
                    <a:pt x="3400357" y="1708654"/>
                    <a:pt x="3400704" y="1709834"/>
                  </a:cubicBezTo>
                  <a:lnTo>
                    <a:pt x="3400864" y="1710907"/>
                  </a:lnTo>
                  <a:lnTo>
                    <a:pt x="3399456" y="1710457"/>
                  </a:lnTo>
                  <a:close/>
                  <a:moveTo>
                    <a:pt x="1784959" y="1707566"/>
                  </a:moveTo>
                  <a:lnTo>
                    <a:pt x="1787566" y="1725820"/>
                  </a:lnTo>
                  <a:lnTo>
                    <a:pt x="1784469" y="1715771"/>
                  </a:lnTo>
                  <a:close/>
                  <a:moveTo>
                    <a:pt x="1979131" y="1703392"/>
                  </a:moveTo>
                  <a:cubicBezTo>
                    <a:pt x="1981351" y="1703392"/>
                    <a:pt x="1981351" y="1703392"/>
                    <a:pt x="1981351" y="1703392"/>
                  </a:cubicBezTo>
                  <a:lnTo>
                    <a:pt x="1991102" y="1708125"/>
                  </a:lnTo>
                  <a:lnTo>
                    <a:pt x="1985237" y="1706169"/>
                  </a:lnTo>
                  <a:cubicBezTo>
                    <a:pt x="1983572" y="1705614"/>
                    <a:pt x="1983572" y="1705614"/>
                    <a:pt x="1983572" y="1705614"/>
                  </a:cubicBezTo>
                  <a:cubicBezTo>
                    <a:pt x="1979131" y="1703392"/>
                    <a:pt x="1979131" y="1703392"/>
                    <a:pt x="1979131" y="1703392"/>
                  </a:cubicBezTo>
                  <a:close/>
                  <a:moveTo>
                    <a:pt x="1785742" y="1694470"/>
                  </a:moveTo>
                  <a:lnTo>
                    <a:pt x="1787470" y="1714448"/>
                  </a:lnTo>
                  <a:lnTo>
                    <a:pt x="1785560" y="1697509"/>
                  </a:lnTo>
                  <a:close/>
                  <a:moveTo>
                    <a:pt x="1785464" y="1689790"/>
                  </a:moveTo>
                  <a:lnTo>
                    <a:pt x="1785793" y="1693622"/>
                  </a:lnTo>
                  <a:lnTo>
                    <a:pt x="1785742" y="1694470"/>
                  </a:lnTo>
                  <a:lnTo>
                    <a:pt x="1785357" y="1690023"/>
                  </a:lnTo>
                  <a:close/>
                  <a:moveTo>
                    <a:pt x="3166639" y="1683676"/>
                  </a:moveTo>
                  <a:lnTo>
                    <a:pt x="3137309" y="1692390"/>
                  </a:lnTo>
                  <a:lnTo>
                    <a:pt x="3151378" y="1687835"/>
                  </a:lnTo>
                  <a:lnTo>
                    <a:pt x="3156069" y="1686317"/>
                  </a:lnTo>
                  <a:close/>
                  <a:moveTo>
                    <a:pt x="1791364" y="1681549"/>
                  </a:moveTo>
                  <a:lnTo>
                    <a:pt x="1794547" y="1714761"/>
                  </a:lnTo>
                  <a:cubicBezTo>
                    <a:pt x="1796767" y="1729749"/>
                    <a:pt x="1799541" y="1745292"/>
                    <a:pt x="1801761" y="1758615"/>
                  </a:cubicBezTo>
                  <a:cubicBezTo>
                    <a:pt x="1802871" y="1786371"/>
                    <a:pt x="1798986" y="1821343"/>
                    <a:pt x="1785392" y="1846046"/>
                  </a:cubicBezTo>
                  <a:lnTo>
                    <a:pt x="1778557" y="1852616"/>
                  </a:lnTo>
                  <a:lnTo>
                    <a:pt x="1781785" y="1840773"/>
                  </a:lnTo>
                  <a:cubicBezTo>
                    <a:pt x="1786224" y="1824119"/>
                    <a:pt x="1791773" y="1808021"/>
                    <a:pt x="1794825" y="1791922"/>
                  </a:cubicBezTo>
                  <a:lnTo>
                    <a:pt x="1794504" y="1783860"/>
                  </a:lnTo>
                  <a:lnTo>
                    <a:pt x="1794892" y="1781477"/>
                  </a:lnTo>
                  <a:lnTo>
                    <a:pt x="1795102" y="1780820"/>
                  </a:lnTo>
                  <a:lnTo>
                    <a:pt x="1795056" y="1780471"/>
                  </a:lnTo>
                  <a:lnTo>
                    <a:pt x="1796490" y="1771660"/>
                  </a:lnTo>
                  <a:lnTo>
                    <a:pt x="1794715" y="1760245"/>
                  </a:lnTo>
                  <a:lnTo>
                    <a:pt x="1794825" y="1758338"/>
                  </a:lnTo>
                  <a:lnTo>
                    <a:pt x="1793114" y="1748886"/>
                  </a:lnTo>
                  <a:lnTo>
                    <a:pt x="1792883" y="1743072"/>
                  </a:lnTo>
                  <a:lnTo>
                    <a:pt x="1791191" y="1737582"/>
                  </a:lnTo>
                  <a:lnTo>
                    <a:pt x="1790663" y="1734190"/>
                  </a:lnTo>
                  <a:cubicBezTo>
                    <a:pt x="1786224" y="1698662"/>
                    <a:pt x="1786224" y="1698662"/>
                    <a:pt x="1786224" y="1698662"/>
                  </a:cubicBezTo>
                  <a:lnTo>
                    <a:pt x="1785793" y="1693622"/>
                  </a:lnTo>
                  <a:lnTo>
                    <a:pt x="1785912" y="1691619"/>
                  </a:lnTo>
                  <a:close/>
                  <a:moveTo>
                    <a:pt x="1784596" y="1679660"/>
                  </a:moveTo>
                  <a:lnTo>
                    <a:pt x="1785036" y="1684795"/>
                  </a:lnTo>
                  <a:lnTo>
                    <a:pt x="1784282" y="1686172"/>
                  </a:lnTo>
                  <a:lnTo>
                    <a:pt x="1785560" y="1697509"/>
                  </a:lnTo>
                  <a:lnTo>
                    <a:pt x="1784959" y="1707566"/>
                  </a:lnTo>
                  <a:lnTo>
                    <a:pt x="1781785" y="1685339"/>
                  </a:lnTo>
                  <a:close/>
                  <a:moveTo>
                    <a:pt x="1790686" y="1674477"/>
                  </a:moveTo>
                  <a:lnTo>
                    <a:pt x="1790998" y="1677724"/>
                  </a:lnTo>
                  <a:lnTo>
                    <a:pt x="1785464" y="1689790"/>
                  </a:lnTo>
                  <a:lnTo>
                    <a:pt x="1785036" y="1684795"/>
                  </a:lnTo>
                  <a:close/>
                  <a:moveTo>
                    <a:pt x="1791038" y="1673834"/>
                  </a:moveTo>
                  <a:lnTo>
                    <a:pt x="1790686" y="1674477"/>
                  </a:lnTo>
                  <a:lnTo>
                    <a:pt x="1790663" y="1674237"/>
                  </a:lnTo>
                  <a:close/>
                  <a:moveTo>
                    <a:pt x="1790360" y="1668015"/>
                  </a:moveTo>
                  <a:lnTo>
                    <a:pt x="1784596" y="1679660"/>
                  </a:lnTo>
                  <a:lnTo>
                    <a:pt x="1784560" y="1679233"/>
                  </a:lnTo>
                  <a:close/>
                  <a:moveTo>
                    <a:pt x="1801804" y="1662266"/>
                  </a:moveTo>
                  <a:lnTo>
                    <a:pt x="1791364" y="1681549"/>
                  </a:lnTo>
                  <a:lnTo>
                    <a:pt x="1790998" y="1677724"/>
                  </a:lnTo>
                  <a:lnTo>
                    <a:pt x="1794474" y="1670142"/>
                  </a:lnTo>
                  <a:close/>
                  <a:moveTo>
                    <a:pt x="1801761" y="1654253"/>
                  </a:moveTo>
                  <a:lnTo>
                    <a:pt x="1794474" y="1670142"/>
                  </a:lnTo>
                  <a:lnTo>
                    <a:pt x="1791038" y="1673834"/>
                  </a:lnTo>
                  <a:close/>
                  <a:moveTo>
                    <a:pt x="3333544" y="1635861"/>
                  </a:moveTo>
                  <a:lnTo>
                    <a:pt x="3333662" y="1637226"/>
                  </a:lnTo>
                  <a:lnTo>
                    <a:pt x="3333217" y="1636489"/>
                  </a:lnTo>
                  <a:close/>
                  <a:moveTo>
                    <a:pt x="2107989" y="1612273"/>
                  </a:moveTo>
                  <a:lnTo>
                    <a:pt x="2108572" y="1612739"/>
                  </a:lnTo>
                  <a:lnTo>
                    <a:pt x="2108572" y="1612739"/>
                  </a:lnTo>
                  <a:close/>
                  <a:moveTo>
                    <a:pt x="1842650" y="1609016"/>
                  </a:moveTo>
                  <a:lnTo>
                    <a:pt x="1842614" y="1609079"/>
                  </a:lnTo>
                  <a:lnTo>
                    <a:pt x="1819551" y="1634581"/>
                  </a:lnTo>
                  <a:cubicBezTo>
                    <a:pt x="1801761" y="1654253"/>
                    <a:pt x="1801761" y="1654253"/>
                    <a:pt x="1801761" y="1654253"/>
                  </a:cubicBezTo>
                  <a:cubicBezTo>
                    <a:pt x="1817297" y="1637044"/>
                    <a:pt x="1828950" y="1624138"/>
                    <a:pt x="1837689" y="1614458"/>
                  </a:cubicBezTo>
                  <a:lnTo>
                    <a:pt x="1840009" y="1611888"/>
                  </a:lnTo>
                  <a:close/>
                  <a:moveTo>
                    <a:pt x="2101345" y="1607846"/>
                  </a:moveTo>
                  <a:lnTo>
                    <a:pt x="2106845" y="1611511"/>
                  </a:lnTo>
                  <a:cubicBezTo>
                    <a:pt x="2107989" y="1612273"/>
                    <a:pt x="2107989" y="1612273"/>
                    <a:pt x="2107989" y="1612273"/>
                  </a:cubicBezTo>
                  <a:lnTo>
                    <a:pt x="2107067" y="1611720"/>
                  </a:lnTo>
                  <a:close/>
                  <a:moveTo>
                    <a:pt x="1846264" y="1602649"/>
                  </a:moveTo>
                  <a:lnTo>
                    <a:pt x="1842732" y="1608872"/>
                  </a:lnTo>
                  <a:lnTo>
                    <a:pt x="1840009" y="1611888"/>
                  </a:lnTo>
                  <a:lnTo>
                    <a:pt x="1837550" y="1614562"/>
                  </a:lnTo>
                  <a:cubicBezTo>
                    <a:pt x="1831169" y="1621501"/>
                    <a:pt x="1818407" y="1635379"/>
                    <a:pt x="1792883" y="1663135"/>
                  </a:cubicBezTo>
                  <a:lnTo>
                    <a:pt x="1790360" y="1668015"/>
                  </a:lnTo>
                  <a:lnTo>
                    <a:pt x="1795935" y="1656751"/>
                  </a:lnTo>
                  <a:cubicBezTo>
                    <a:pt x="1802871" y="1649812"/>
                    <a:pt x="1810639" y="1644261"/>
                    <a:pt x="1815078" y="1636489"/>
                  </a:cubicBezTo>
                  <a:close/>
                  <a:moveTo>
                    <a:pt x="1853446" y="1589995"/>
                  </a:moveTo>
                  <a:lnTo>
                    <a:pt x="1851145" y="1597353"/>
                  </a:lnTo>
                  <a:lnTo>
                    <a:pt x="1846264" y="1602649"/>
                  </a:lnTo>
                  <a:close/>
                  <a:moveTo>
                    <a:pt x="3362170" y="1581939"/>
                  </a:moveTo>
                  <a:lnTo>
                    <a:pt x="3362071" y="1583198"/>
                  </a:lnTo>
                  <a:lnTo>
                    <a:pt x="3361679" y="1582675"/>
                  </a:lnTo>
                  <a:close/>
                  <a:moveTo>
                    <a:pt x="3360048" y="1580499"/>
                  </a:moveTo>
                  <a:lnTo>
                    <a:pt x="3361239" y="1582087"/>
                  </a:lnTo>
                  <a:lnTo>
                    <a:pt x="3361679" y="1582675"/>
                  </a:lnTo>
                  <a:lnTo>
                    <a:pt x="3359851" y="1585418"/>
                  </a:lnTo>
                  <a:lnTo>
                    <a:pt x="3333544" y="1635861"/>
                  </a:lnTo>
                  <a:lnTo>
                    <a:pt x="3333217" y="1632048"/>
                  </a:lnTo>
                  <a:cubicBezTo>
                    <a:pt x="3333217" y="1632048"/>
                    <a:pt x="3333217" y="1632048"/>
                    <a:pt x="3342095" y="1616505"/>
                  </a:cubicBezTo>
                  <a:cubicBezTo>
                    <a:pt x="3342095" y="1616505"/>
                    <a:pt x="3342095" y="1616505"/>
                    <a:pt x="3359851" y="1580977"/>
                  </a:cubicBezTo>
                  <a:close/>
                  <a:moveTo>
                    <a:pt x="3364567" y="1576814"/>
                  </a:moveTo>
                  <a:cubicBezTo>
                    <a:pt x="3364845" y="1575981"/>
                    <a:pt x="3365400" y="1576536"/>
                    <a:pt x="3366510" y="1583198"/>
                  </a:cubicBezTo>
                  <a:cubicBezTo>
                    <a:pt x="3364290" y="1578757"/>
                    <a:pt x="3364290" y="1578757"/>
                    <a:pt x="3364290" y="1578757"/>
                  </a:cubicBezTo>
                  <a:cubicBezTo>
                    <a:pt x="3364290" y="1579867"/>
                    <a:pt x="3364290" y="1577647"/>
                    <a:pt x="3364567" y="1576814"/>
                  </a:cubicBezTo>
                  <a:close/>
                  <a:moveTo>
                    <a:pt x="3362585" y="1576625"/>
                  </a:moveTo>
                  <a:lnTo>
                    <a:pt x="3364290" y="1578757"/>
                  </a:lnTo>
                  <a:cubicBezTo>
                    <a:pt x="3364290" y="1578757"/>
                    <a:pt x="3364290" y="1578757"/>
                    <a:pt x="3363735" y="1579590"/>
                  </a:cubicBezTo>
                  <a:lnTo>
                    <a:pt x="3362170" y="1581939"/>
                  </a:lnTo>
                  <a:close/>
                  <a:moveTo>
                    <a:pt x="2054236" y="1575953"/>
                  </a:moveTo>
                  <a:lnTo>
                    <a:pt x="2090575" y="1600555"/>
                  </a:lnTo>
                  <a:lnTo>
                    <a:pt x="2101345" y="1607846"/>
                  </a:lnTo>
                  <a:lnTo>
                    <a:pt x="2098831" y="1606171"/>
                  </a:lnTo>
                  <a:cubicBezTo>
                    <a:pt x="2094252" y="1603120"/>
                    <a:pt x="2087383" y="1598544"/>
                    <a:pt x="2077080" y="1591679"/>
                  </a:cubicBezTo>
                  <a:lnTo>
                    <a:pt x="2058034" y="1578990"/>
                  </a:lnTo>
                  <a:close/>
                  <a:moveTo>
                    <a:pt x="3362660" y="1575669"/>
                  </a:moveTo>
                  <a:lnTo>
                    <a:pt x="3362585" y="1576625"/>
                  </a:lnTo>
                  <a:lnTo>
                    <a:pt x="3362116" y="1576039"/>
                  </a:lnTo>
                  <a:close/>
                  <a:moveTo>
                    <a:pt x="3146921" y="1574404"/>
                  </a:moveTo>
                  <a:lnTo>
                    <a:pt x="3145288" y="1575177"/>
                  </a:lnTo>
                  <a:lnTo>
                    <a:pt x="3146712" y="1574474"/>
                  </a:lnTo>
                  <a:close/>
                  <a:moveTo>
                    <a:pt x="3151356" y="1572181"/>
                  </a:moveTo>
                  <a:cubicBezTo>
                    <a:pt x="3146921" y="1574404"/>
                    <a:pt x="3146921" y="1574404"/>
                    <a:pt x="3146921" y="1574404"/>
                  </a:cubicBezTo>
                  <a:lnTo>
                    <a:pt x="3147230" y="1574218"/>
                  </a:lnTo>
                  <a:lnTo>
                    <a:pt x="3149034" y="1573327"/>
                  </a:lnTo>
                  <a:cubicBezTo>
                    <a:pt x="3151356" y="1572181"/>
                    <a:pt x="3151356" y="1572181"/>
                    <a:pt x="3151356" y="1572181"/>
                  </a:cubicBezTo>
                  <a:close/>
                  <a:moveTo>
                    <a:pt x="2048386" y="1571993"/>
                  </a:moveTo>
                  <a:lnTo>
                    <a:pt x="2052484" y="1574552"/>
                  </a:lnTo>
                  <a:lnTo>
                    <a:pt x="2054236" y="1575953"/>
                  </a:lnTo>
                  <a:lnTo>
                    <a:pt x="2049709" y="1572888"/>
                  </a:lnTo>
                  <a:close/>
                  <a:moveTo>
                    <a:pt x="2032502" y="1561239"/>
                  </a:moveTo>
                  <a:cubicBezTo>
                    <a:pt x="2032502" y="1561239"/>
                    <a:pt x="2032502" y="1561239"/>
                    <a:pt x="2034653" y="1562695"/>
                  </a:cubicBezTo>
                  <a:lnTo>
                    <a:pt x="2048386" y="1571993"/>
                  </a:lnTo>
                  <a:lnTo>
                    <a:pt x="2034722" y="1563458"/>
                  </a:lnTo>
                  <a:cubicBezTo>
                    <a:pt x="2034722" y="1563458"/>
                    <a:pt x="2034722" y="1563458"/>
                    <a:pt x="2032502" y="1561239"/>
                  </a:cubicBezTo>
                  <a:close/>
                  <a:moveTo>
                    <a:pt x="2021400" y="1554582"/>
                  </a:moveTo>
                  <a:lnTo>
                    <a:pt x="2026233" y="1558367"/>
                  </a:lnTo>
                  <a:lnTo>
                    <a:pt x="2025008" y="1557633"/>
                  </a:lnTo>
                  <a:cubicBezTo>
                    <a:pt x="2023621" y="1556801"/>
                    <a:pt x="2023621" y="1556801"/>
                    <a:pt x="2023621" y="1556801"/>
                  </a:cubicBezTo>
                  <a:cubicBezTo>
                    <a:pt x="2021400" y="1554582"/>
                    <a:pt x="2021400" y="1554582"/>
                    <a:pt x="2021400" y="1554582"/>
                  </a:cubicBezTo>
                  <a:close/>
                  <a:moveTo>
                    <a:pt x="1871726" y="1503275"/>
                  </a:moveTo>
                  <a:lnTo>
                    <a:pt x="1870337" y="1517875"/>
                  </a:lnTo>
                  <a:lnTo>
                    <a:pt x="1869178" y="1521024"/>
                  </a:lnTo>
                  <a:lnTo>
                    <a:pt x="1867289" y="1549891"/>
                  </a:lnTo>
                  <a:lnTo>
                    <a:pt x="1865491" y="1568773"/>
                  </a:lnTo>
                  <a:lnTo>
                    <a:pt x="1853446" y="1589995"/>
                  </a:lnTo>
                  <a:lnTo>
                    <a:pt x="1863907" y="1556552"/>
                  </a:lnTo>
                  <a:cubicBezTo>
                    <a:pt x="1867236" y="1542119"/>
                    <a:pt x="1867236" y="1528796"/>
                    <a:pt x="1868068" y="1516583"/>
                  </a:cubicBezTo>
                  <a:close/>
                  <a:moveTo>
                    <a:pt x="1877067" y="1497188"/>
                  </a:moveTo>
                  <a:lnTo>
                    <a:pt x="1875212" y="1504579"/>
                  </a:lnTo>
                  <a:cubicBezTo>
                    <a:pt x="1874033" y="1506175"/>
                    <a:pt x="1873617" y="1504093"/>
                    <a:pt x="1875559" y="1499375"/>
                  </a:cubicBezTo>
                  <a:close/>
                  <a:moveTo>
                    <a:pt x="1879769" y="1493269"/>
                  </a:moveTo>
                  <a:lnTo>
                    <a:pt x="1874172" y="1529074"/>
                  </a:lnTo>
                  <a:cubicBezTo>
                    <a:pt x="1873895" y="1557107"/>
                    <a:pt x="1876114" y="1587639"/>
                    <a:pt x="1850590" y="1609843"/>
                  </a:cubicBezTo>
                  <a:cubicBezTo>
                    <a:pt x="1850590" y="1609843"/>
                    <a:pt x="1850590" y="1609843"/>
                    <a:pt x="1825308" y="1637009"/>
                  </a:cubicBezTo>
                  <a:lnTo>
                    <a:pt x="1801804" y="1662266"/>
                  </a:lnTo>
                  <a:lnTo>
                    <a:pt x="1808697" y="1649534"/>
                  </a:lnTo>
                  <a:cubicBezTo>
                    <a:pt x="1819101" y="1636350"/>
                    <a:pt x="1831239" y="1623652"/>
                    <a:pt x="1841885" y="1610364"/>
                  </a:cubicBezTo>
                  <a:lnTo>
                    <a:pt x="1842614" y="1609079"/>
                  </a:lnTo>
                  <a:lnTo>
                    <a:pt x="1843931" y="1607623"/>
                  </a:lnTo>
                  <a:cubicBezTo>
                    <a:pt x="1843931" y="1607623"/>
                    <a:pt x="1843931" y="1607623"/>
                    <a:pt x="1843134" y="1608490"/>
                  </a:cubicBezTo>
                  <a:lnTo>
                    <a:pt x="1842650" y="1609016"/>
                  </a:lnTo>
                  <a:lnTo>
                    <a:pt x="1842732" y="1608872"/>
                  </a:lnTo>
                  <a:lnTo>
                    <a:pt x="1856139" y="1594022"/>
                  </a:lnTo>
                  <a:cubicBezTo>
                    <a:pt x="1863907" y="1585418"/>
                    <a:pt x="1863907" y="1585418"/>
                    <a:pt x="1863907" y="1585418"/>
                  </a:cubicBezTo>
                  <a:lnTo>
                    <a:pt x="1865491" y="1568773"/>
                  </a:lnTo>
                  <a:lnTo>
                    <a:pt x="1866126" y="1567654"/>
                  </a:lnTo>
                  <a:lnTo>
                    <a:pt x="1867289" y="1549891"/>
                  </a:lnTo>
                  <a:lnTo>
                    <a:pt x="1870337" y="1517875"/>
                  </a:lnTo>
                  <a:lnTo>
                    <a:pt x="1878955" y="1494450"/>
                  </a:lnTo>
                  <a:close/>
                  <a:moveTo>
                    <a:pt x="1875554" y="1489350"/>
                  </a:moveTo>
                  <a:lnTo>
                    <a:pt x="1871726" y="1503275"/>
                  </a:lnTo>
                  <a:lnTo>
                    <a:pt x="1872785" y="1492158"/>
                  </a:lnTo>
                  <a:close/>
                  <a:moveTo>
                    <a:pt x="1884001" y="1487130"/>
                  </a:moveTo>
                  <a:lnTo>
                    <a:pt x="1879769" y="1493269"/>
                  </a:lnTo>
                  <a:lnTo>
                    <a:pt x="1880050" y="1491474"/>
                  </a:lnTo>
                  <a:lnTo>
                    <a:pt x="1880614" y="1489941"/>
                  </a:lnTo>
                  <a:close/>
                  <a:moveTo>
                    <a:pt x="1882213" y="1485593"/>
                  </a:moveTo>
                  <a:lnTo>
                    <a:pt x="1880614" y="1489941"/>
                  </a:lnTo>
                  <a:lnTo>
                    <a:pt x="1880241" y="1490250"/>
                  </a:lnTo>
                  <a:lnTo>
                    <a:pt x="1880050" y="1491474"/>
                  </a:lnTo>
                  <a:lnTo>
                    <a:pt x="1878955" y="1494450"/>
                  </a:lnTo>
                  <a:lnTo>
                    <a:pt x="1877067" y="1497188"/>
                  </a:lnTo>
                  <a:lnTo>
                    <a:pt x="1879443" y="1487717"/>
                  </a:lnTo>
                  <a:close/>
                  <a:moveTo>
                    <a:pt x="3102255" y="1476781"/>
                  </a:moveTo>
                  <a:lnTo>
                    <a:pt x="3072108" y="1496000"/>
                  </a:lnTo>
                  <a:lnTo>
                    <a:pt x="3087278" y="1485950"/>
                  </a:lnTo>
                  <a:lnTo>
                    <a:pt x="3097595" y="1479115"/>
                  </a:lnTo>
                  <a:close/>
                  <a:moveTo>
                    <a:pt x="3273826" y="1460376"/>
                  </a:moveTo>
                  <a:lnTo>
                    <a:pt x="3283230" y="1483758"/>
                  </a:lnTo>
                  <a:lnTo>
                    <a:pt x="3275510" y="1472174"/>
                  </a:lnTo>
                  <a:close/>
                  <a:moveTo>
                    <a:pt x="2989405" y="1414477"/>
                  </a:moveTo>
                  <a:lnTo>
                    <a:pt x="2987166" y="1417097"/>
                  </a:lnTo>
                  <a:lnTo>
                    <a:pt x="2986090" y="1418048"/>
                  </a:lnTo>
                  <a:close/>
                  <a:moveTo>
                    <a:pt x="3002711" y="1403358"/>
                  </a:moveTo>
                  <a:lnTo>
                    <a:pt x="2991081" y="1413637"/>
                  </a:lnTo>
                  <a:lnTo>
                    <a:pt x="2989405" y="1414477"/>
                  </a:lnTo>
                  <a:cubicBezTo>
                    <a:pt x="2998276" y="1405582"/>
                    <a:pt x="2998276" y="1405582"/>
                    <a:pt x="2998276" y="1405582"/>
                  </a:cubicBezTo>
                  <a:cubicBezTo>
                    <a:pt x="3002711" y="1403358"/>
                    <a:pt x="3002711" y="1403358"/>
                    <a:pt x="3002711" y="1403358"/>
                  </a:cubicBezTo>
                  <a:close/>
                  <a:moveTo>
                    <a:pt x="1988813" y="1391232"/>
                  </a:moveTo>
                  <a:lnTo>
                    <a:pt x="1988754" y="1391404"/>
                  </a:lnTo>
                  <a:lnTo>
                    <a:pt x="1988696" y="1391463"/>
                  </a:lnTo>
                  <a:close/>
                  <a:moveTo>
                    <a:pt x="1991473" y="1389533"/>
                  </a:moveTo>
                  <a:lnTo>
                    <a:pt x="1983760" y="1405560"/>
                  </a:lnTo>
                  <a:lnTo>
                    <a:pt x="1980232" y="1408467"/>
                  </a:lnTo>
                  <a:close/>
                  <a:moveTo>
                    <a:pt x="3257880" y="1372946"/>
                  </a:moveTo>
                  <a:lnTo>
                    <a:pt x="3262193" y="1374473"/>
                  </a:lnTo>
                  <a:cubicBezTo>
                    <a:pt x="3262193" y="1374473"/>
                    <a:pt x="3262193" y="1374473"/>
                    <a:pt x="3271071" y="1441087"/>
                  </a:cubicBezTo>
                  <a:cubicBezTo>
                    <a:pt x="3271071" y="1441087"/>
                    <a:pt x="3271071" y="1441087"/>
                    <a:pt x="3272944" y="1454202"/>
                  </a:cubicBezTo>
                  <a:lnTo>
                    <a:pt x="3273826" y="1460376"/>
                  </a:lnTo>
                  <a:lnTo>
                    <a:pt x="3267742" y="1445251"/>
                  </a:lnTo>
                  <a:cubicBezTo>
                    <a:pt x="3266078" y="1429430"/>
                    <a:pt x="3266632" y="1413331"/>
                    <a:pt x="3262193" y="1396678"/>
                  </a:cubicBezTo>
                  <a:cubicBezTo>
                    <a:pt x="3262193" y="1396678"/>
                    <a:pt x="3262193" y="1396678"/>
                    <a:pt x="3260321" y="1386374"/>
                  </a:cubicBezTo>
                  <a:close/>
                  <a:moveTo>
                    <a:pt x="3257754" y="1372253"/>
                  </a:moveTo>
                  <a:lnTo>
                    <a:pt x="3257880" y="1372946"/>
                  </a:lnTo>
                  <a:lnTo>
                    <a:pt x="3256740" y="1372543"/>
                  </a:lnTo>
                  <a:close/>
                  <a:moveTo>
                    <a:pt x="2665117" y="1324040"/>
                  </a:moveTo>
                  <a:lnTo>
                    <a:pt x="2663794" y="1329931"/>
                  </a:lnTo>
                  <a:lnTo>
                    <a:pt x="2664015" y="1328826"/>
                  </a:lnTo>
                  <a:close/>
                  <a:moveTo>
                    <a:pt x="2035674" y="1302329"/>
                  </a:moveTo>
                  <a:lnTo>
                    <a:pt x="2024049" y="1309971"/>
                  </a:lnTo>
                  <a:lnTo>
                    <a:pt x="2021776" y="1313523"/>
                  </a:lnTo>
                  <a:lnTo>
                    <a:pt x="2023156" y="1308692"/>
                  </a:lnTo>
                  <a:cubicBezTo>
                    <a:pt x="2023711" y="1306749"/>
                    <a:pt x="2023711" y="1305638"/>
                    <a:pt x="2021491" y="1307859"/>
                  </a:cubicBezTo>
                  <a:cubicBezTo>
                    <a:pt x="2032589" y="1303418"/>
                    <a:pt x="2032589" y="1303418"/>
                    <a:pt x="2032589" y="1303418"/>
                  </a:cubicBezTo>
                  <a:close/>
                  <a:moveTo>
                    <a:pt x="2671777" y="1294381"/>
                  </a:moveTo>
                  <a:cubicBezTo>
                    <a:pt x="2669560" y="1301047"/>
                    <a:pt x="2667342" y="1307712"/>
                    <a:pt x="2667342" y="1314378"/>
                  </a:cubicBezTo>
                  <a:lnTo>
                    <a:pt x="2665117" y="1324040"/>
                  </a:lnTo>
                  <a:lnTo>
                    <a:pt x="2665189" y="1323717"/>
                  </a:lnTo>
                  <a:cubicBezTo>
                    <a:pt x="2667099" y="1315211"/>
                    <a:pt x="2669282" y="1305490"/>
                    <a:pt x="2671777" y="1294381"/>
                  </a:cubicBezTo>
                  <a:close/>
                  <a:moveTo>
                    <a:pt x="2671777" y="1289937"/>
                  </a:moveTo>
                  <a:lnTo>
                    <a:pt x="2671777" y="1290392"/>
                  </a:lnTo>
                  <a:lnTo>
                    <a:pt x="2671509" y="1291280"/>
                  </a:lnTo>
                  <a:close/>
                  <a:moveTo>
                    <a:pt x="2074252" y="1287259"/>
                  </a:moveTo>
                  <a:lnTo>
                    <a:pt x="2072540" y="1287875"/>
                  </a:lnTo>
                  <a:lnTo>
                    <a:pt x="2055519" y="1293944"/>
                  </a:lnTo>
                  <a:lnTo>
                    <a:pt x="2042091" y="1298110"/>
                  </a:lnTo>
                  <a:lnTo>
                    <a:pt x="2038465" y="1300494"/>
                  </a:lnTo>
                  <a:lnTo>
                    <a:pt x="2021491" y="1307859"/>
                  </a:lnTo>
                  <a:lnTo>
                    <a:pt x="2016840" y="1321238"/>
                  </a:lnTo>
                  <a:lnTo>
                    <a:pt x="2012613" y="1327843"/>
                  </a:lnTo>
                  <a:lnTo>
                    <a:pt x="2001489" y="1363836"/>
                  </a:lnTo>
                  <a:lnTo>
                    <a:pt x="2001769" y="1364116"/>
                  </a:lnTo>
                  <a:lnTo>
                    <a:pt x="2003735" y="1358930"/>
                  </a:lnTo>
                  <a:lnTo>
                    <a:pt x="2016840" y="1321238"/>
                  </a:lnTo>
                  <a:lnTo>
                    <a:pt x="2021776" y="1313523"/>
                  </a:lnTo>
                  <a:lnTo>
                    <a:pt x="2021491" y="1314520"/>
                  </a:lnTo>
                  <a:cubicBezTo>
                    <a:pt x="2021491" y="1314520"/>
                    <a:pt x="2021491" y="1314520"/>
                    <a:pt x="2014833" y="1334505"/>
                  </a:cubicBezTo>
                  <a:lnTo>
                    <a:pt x="2003713" y="1366061"/>
                  </a:lnTo>
                  <a:lnTo>
                    <a:pt x="2012644" y="1374993"/>
                  </a:lnTo>
                  <a:cubicBezTo>
                    <a:pt x="2012644" y="1374993"/>
                    <a:pt x="2012644" y="1374993"/>
                    <a:pt x="2028170" y="1390521"/>
                  </a:cubicBezTo>
                  <a:cubicBezTo>
                    <a:pt x="2030388" y="1392739"/>
                    <a:pt x="2028170" y="1392739"/>
                    <a:pt x="2028170" y="1392739"/>
                  </a:cubicBezTo>
                  <a:cubicBezTo>
                    <a:pt x="2025952" y="1392739"/>
                    <a:pt x="2025952" y="1392739"/>
                    <a:pt x="2028170" y="1394957"/>
                  </a:cubicBezTo>
                  <a:cubicBezTo>
                    <a:pt x="2028170" y="1394957"/>
                    <a:pt x="2030388" y="1397176"/>
                    <a:pt x="2032606" y="1399394"/>
                  </a:cubicBezTo>
                  <a:cubicBezTo>
                    <a:pt x="2032606" y="1399394"/>
                    <a:pt x="2032606" y="1399394"/>
                    <a:pt x="2030388" y="1399394"/>
                  </a:cubicBezTo>
                  <a:cubicBezTo>
                    <a:pt x="2034824" y="1403831"/>
                    <a:pt x="2041477" y="1406049"/>
                    <a:pt x="2041477" y="1408267"/>
                  </a:cubicBezTo>
                  <a:cubicBezTo>
                    <a:pt x="2043695" y="1412704"/>
                    <a:pt x="2045913" y="1414922"/>
                    <a:pt x="2050349" y="1417140"/>
                  </a:cubicBezTo>
                  <a:cubicBezTo>
                    <a:pt x="2061439" y="1432668"/>
                    <a:pt x="2068093" y="1439323"/>
                    <a:pt x="2081400" y="1452632"/>
                  </a:cubicBezTo>
                  <a:cubicBezTo>
                    <a:pt x="2096926" y="1468160"/>
                    <a:pt x="2114669" y="1488124"/>
                    <a:pt x="2130194" y="1499215"/>
                  </a:cubicBezTo>
                  <a:cubicBezTo>
                    <a:pt x="2139066" y="1512525"/>
                    <a:pt x="2150156" y="1521398"/>
                    <a:pt x="2165681" y="1534708"/>
                  </a:cubicBezTo>
                  <a:cubicBezTo>
                    <a:pt x="2165681" y="1534708"/>
                    <a:pt x="2185642" y="1552454"/>
                    <a:pt x="2187860" y="1554672"/>
                  </a:cubicBezTo>
                  <a:cubicBezTo>
                    <a:pt x="2203386" y="1565763"/>
                    <a:pt x="2203386" y="1570200"/>
                    <a:pt x="2218911" y="1583509"/>
                  </a:cubicBezTo>
                  <a:cubicBezTo>
                    <a:pt x="2230001" y="1592382"/>
                    <a:pt x="2232219" y="1592382"/>
                    <a:pt x="2238873" y="1601255"/>
                  </a:cubicBezTo>
                  <a:cubicBezTo>
                    <a:pt x="2243308" y="1605692"/>
                    <a:pt x="2247744" y="1607910"/>
                    <a:pt x="2247744" y="1607910"/>
                  </a:cubicBezTo>
                  <a:cubicBezTo>
                    <a:pt x="2258834" y="1619001"/>
                    <a:pt x="2254398" y="1619001"/>
                    <a:pt x="2261052" y="1619001"/>
                  </a:cubicBezTo>
                  <a:cubicBezTo>
                    <a:pt x="2261052" y="1619001"/>
                    <a:pt x="2269924" y="1634529"/>
                    <a:pt x="2274359" y="1638966"/>
                  </a:cubicBezTo>
                  <a:cubicBezTo>
                    <a:pt x="2281013" y="1643402"/>
                    <a:pt x="2287667" y="1652275"/>
                    <a:pt x="2296539" y="1661148"/>
                  </a:cubicBezTo>
                  <a:cubicBezTo>
                    <a:pt x="2298757" y="1661148"/>
                    <a:pt x="2300975" y="1663366"/>
                    <a:pt x="2300975" y="1663366"/>
                  </a:cubicBezTo>
                  <a:cubicBezTo>
                    <a:pt x="2303192" y="1665585"/>
                    <a:pt x="2307628" y="1670021"/>
                    <a:pt x="2312064" y="1672239"/>
                  </a:cubicBezTo>
                  <a:cubicBezTo>
                    <a:pt x="2323154" y="1685549"/>
                    <a:pt x="2334243" y="1692204"/>
                    <a:pt x="2345333" y="1703295"/>
                  </a:cubicBezTo>
                  <a:cubicBezTo>
                    <a:pt x="2360858" y="1714386"/>
                    <a:pt x="2438486" y="1796462"/>
                    <a:pt x="2445140" y="1807553"/>
                  </a:cubicBezTo>
                  <a:cubicBezTo>
                    <a:pt x="2445140" y="1807553"/>
                    <a:pt x="2445140" y="1807553"/>
                    <a:pt x="2442922" y="1805335"/>
                  </a:cubicBezTo>
                  <a:cubicBezTo>
                    <a:pt x="2442922" y="1805335"/>
                    <a:pt x="2442922" y="1805335"/>
                    <a:pt x="2441536" y="1803948"/>
                  </a:cubicBezTo>
                  <a:lnTo>
                    <a:pt x="2436267" y="1798680"/>
                  </a:lnTo>
                  <a:lnTo>
                    <a:pt x="2436268" y="1798680"/>
                  </a:lnTo>
                  <a:cubicBezTo>
                    <a:pt x="2431832" y="1794244"/>
                    <a:pt x="2431832" y="1794244"/>
                    <a:pt x="2431832" y="1794244"/>
                  </a:cubicBezTo>
                  <a:cubicBezTo>
                    <a:pt x="2427396" y="1789807"/>
                    <a:pt x="2422960" y="1785370"/>
                    <a:pt x="2418524" y="1778716"/>
                  </a:cubicBezTo>
                  <a:cubicBezTo>
                    <a:pt x="2411871" y="1772061"/>
                    <a:pt x="2405217" y="1765406"/>
                    <a:pt x="2398563" y="1758751"/>
                  </a:cubicBezTo>
                  <a:cubicBezTo>
                    <a:pt x="2387474" y="1749878"/>
                    <a:pt x="2378602" y="1741005"/>
                    <a:pt x="2367512" y="1729914"/>
                  </a:cubicBezTo>
                  <a:cubicBezTo>
                    <a:pt x="2356423" y="1718823"/>
                    <a:pt x="2356423" y="1718823"/>
                    <a:pt x="2356423" y="1718823"/>
                  </a:cubicBezTo>
                  <a:cubicBezTo>
                    <a:pt x="2367512" y="1729914"/>
                    <a:pt x="2367512" y="1729914"/>
                    <a:pt x="2367512" y="1729914"/>
                  </a:cubicBezTo>
                  <a:cubicBezTo>
                    <a:pt x="2367512" y="1729914"/>
                    <a:pt x="2367512" y="1729914"/>
                    <a:pt x="2431832" y="1794244"/>
                  </a:cubicBezTo>
                  <a:lnTo>
                    <a:pt x="2436267" y="1798680"/>
                  </a:lnTo>
                  <a:lnTo>
                    <a:pt x="2434327" y="1796774"/>
                  </a:lnTo>
                  <a:cubicBezTo>
                    <a:pt x="2428505" y="1791055"/>
                    <a:pt x="2405217" y="1768179"/>
                    <a:pt x="2312064" y="1676676"/>
                  </a:cubicBezTo>
                  <a:cubicBezTo>
                    <a:pt x="2320936" y="1687767"/>
                    <a:pt x="2343115" y="1709950"/>
                    <a:pt x="2354205" y="1718823"/>
                  </a:cubicBezTo>
                  <a:cubicBezTo>
                    <a:pt x="2380820" y="1747660"/>
                    <a:pt x="2409653" y="1774279"/>
                    <a:pt x="2436268" y="1800898"/>
                  </a:cubicBezTo>
                  <a:cubicBezTo>
                    <a:pt x="2436268" y="1800898"/>
                    <a:pt x="2436268" y="1800898"/>
                    <a:pt x="2456229" y="1820863"/>
                  </a:cubicBezTo>
                  <a:lnTo>
                    <a:pt x="2468314" y="1834809"/>
                  </a:lnTo>
                  <a:lnTo>
                    <a:pt x="2474327" y="1840817"/>
                  </a:lnTo>
                  <a:cubicBezTo>
                    <a:pt x="2478767" y="1840817"/>
                    <a:pt x="2485428" y="1845255"/>
                    <a:pt x="2487648" y="1847474"/>
                  </a:cubicBezTo>
                  <a:lnTo>
                    <a:pt x="2508997" y="1860327"/>
                  </a:lnTo>
                  <a:lnTo>
                    <a:pt x="2507973" y="1859130"/>
                  </a:lnTo>
                  <a:cubicBezTo>
                    <a:pt x="2507973" y="1859130"/>
                    <a:pt x="2507973" y="1859130"/>
                    <a:pt x="2494651" y="1841341"/>
                  </a:cubicBezTo>
                  <a:cubicBezTo>
                    <a:pt x="2492431" y="1839117"/>
                    <a:pt x="2494651" y="1839117"/>
                    <a:pt x="2494651" y="1839117"/>
                  </a:cubicBezTo>
                  <a:cubicBezTo>
                    <a:pt x="2496871" y="1839117"/>
                    <a:pt x="2496871" y="1839117"/>
                    <a:pt x="2494651" y="1836894"/>
                  </a:cubicBezTo>
                  <a:cubicBezTo>
                    <a:pt x="2494651" y="1836894"/>
                    <a:pt x="2492431" y="1834670"/>
                    <a:pt x="2492431" y="1832446"/>
                  </a:cubicBezTo>
                  <a:cubicBezTo>
                    <a:pt x="2490211" y="1827999"/>
                    <a:pt x="2485770" y="1823552"/>
                    <a:pt x="2483550" y="1821328"/>
                  </a:cubicBezTo>
                  <a:cubicBezTo>
                    <a:pt x="2481329" y="1819104"/>
                    <a:pt x="2479109" y="1816881"/>
                    <a:pt x="2476889" y="1812433"/>
                  </a:cubicBezTo>
                  <a:cubicBezTo>
                    <a:pt x="2465787" y="1796868"/>
                    <a:pt x="2463567" y="1790197"/>
                    <a:pt x="2450245" y="1774631"/>
                  </a:cubicBezTo>
                  <a:cubicBezTo>
                    <a:pt x="2436923" y="1759065"/>
                    <a:pt x="2423602" y="1736829"/>
                    <a:pt x="2410280" y="1723487"/>
                  </a:cubicBezTo>
                  <a:cubicBezTo>
                    <a:pt x="2401399" y="1710145"/>
                    <a:pt x="2392517" y="1701250"/>
                    <a:pt x="2379196" y="1683461"/>
                  </a:cubicBezTo>
                  <a:cubicBezTo>
                    <a:pt x="2379196" y="1683461"/>
                    <a:pt x="2361433" y="1663448"/>
                    <a:pt x="2361433" y="1663448"/>
                  </a:cubicBezTo>
                  <a:cubicBezTo>
                    <a:pt x="2348111" y="1650106"/>
                    <a:pt x="2348111" y="1645658"/>
                    <a:pt x="2334790" y="1632316"/>
                  </a:cubicBezTo>
                  <a:cubicBezTo>
                    <a:pt x="2325908" y="1621198"/>
                    <a:pt x="2323688" y="1618974"/>
                    <a:pt x="2317027" y="1610080"/>
                  </a:cubicBezTo>
                  <a:cubicBezTo>
                    <a:pt x="2314807" y="1607856"/>
                    <a:pt x="2310366" y="1603409"/>
                    <a:pt x="2308146" y="1603409"/>
                  </a:cubicBezTo>
                  <a:cubicBezTo>
                    <a:pt x="2301485" y="1592290"/>
                    <a:pt x="2305926" y="1592290"/>
                    <a:pt x="2299265" y="1592290"/>
                  </a:cubicBezTo>
                  <a:cubicBezTo>
                    <a:pt x="2297045" y="1592290"/>
                    <a:pt x="2292604" y="1574501"/>
                    <a:pt x="2288163" y="1570054"/>
                  </a:cubicBezTo>
                  <a:cubicBezTo>
                    <a:pt x="2281503" y="1565606"/>
                    <a:pt x="2274842" y="1556712"/>
                    <a:pt x="2268181" y="1547817"/>
                  </a:cubicBezTo>
                  <a:cubicBezTo>
                    <a:pt x="2268181" y="1545593"/>
                    <a:pt x="2265960" y="1543370"/>
                    <a:pt x="2265960" y="1543370"/>
                  </a:cubicBezTo>
                  <a:cubicBezTo>
                    <a:pt x="2261520" y="1541146"/>
                    <a:pt x="2259300" y="1536699"/>
                    <a:pt x="2257079" y="1532251"/>
                  </a:cubicBezTo>
                  <a:cubicBezTo>
                    <a:pt x="2245978" y="1521133"/>
                    <a:pt x="2237097" y="1512238"/>
                    <a:pt x="2225995" y="1501120"/>
                  </a:cubicBezTo>
                  <a:cubicBezTo>
                    <a:pt x="2214894" y="1485554"/>
                    <a:pt x="2148285" y="1396608"/>
                    <a:pt x="2143844" y="1387713"/>
                  </a:cubicBezTo>
                  <a:cubicBezTo>
                    <a:pt x="2143844" y="1387713"/>
                    <a:pt x="2143844" y="1387713"/>
                    <a:pt x="2146064" y="1389937"/>
                  </a:cubicBezTo>
                  <a:cubicBezTo>
                    <a:pt x="2146064" y="1389937"/>
                    <a:pt x="2146064" y="1389937"/>
                    <a:pt x="2154945" y="1401055"/>
                  </a:cubicBezTo>
                  <a:cubicBezTo>
                    <a:pt x="2159386" y="1405502"/>
                    <a:pt x="2161606" y="1412173"/>
                    <a:pt x="2166047" y="1416621"/>
                  </a:cubicBezTo>
                  <a:cubicBezTo>
                    <a:pt x="2172708" y="1423292"/>
                    <a:pt x="2177148" y="1432186"/>
                    <a:pt x="2183809" y="1438857"/>
                  </a:cubicBezTo>
                  <a:cubicBezTo>
                    <a:pt x="2192691" y="1449976"/>
                    <a:pt x="2201572" y="1458870"/>
                    <a:pt x="2208233" y="1469989"/>
                  </a:cubicBezTo>
                  <a:cubicBezTo>
                    <a:pt x="2217114" y="1481107"/>
                    <a:pt x="2217114" y="1481107"/>
                    <a:pt x="2217114" y="1481107"/>
                  </a:cubicBezTo>
                  <a:cubicBezTo>
                    <a:pt x="2208233" y="1469989"/>
                    <a:pt x="2208233" y="1469989"/>
                    <a:pt x="2208233" y="1469989"/>
                  </a:cubicBezTo>
                  <a:cubicBezTo>
                    <a:pt x="2208233" y="1469989"/>
                    <a:pt x="2208233" y="1469989"/>
                    <a:pt x="2154945" y="1401055"/>
                  </a:cubicBezTo>
                  <a:cubicBezTo>
                    <a:pt x="2154945" y="1401055"/>
                    <a:pt x="2154945" y="1401055"/>
                    <a:pt x="2152725" y="1396608"/>
                  </a:cubicBezTo>
                  <a:cubicBezTo>
                    <a:pt x="2152725" y="1396608"/>
                    <a:pt x="2152725" y="1396608"/>
                    <a:pt x="2254859" y="1527804"/>
                  </a:cubicBezTo>
                  <a:cubicBezTo>
                    <a:pt x="2248198" y="1516686"/>
                    <a:pt x="2230436" y="1494449"/>
                    <a:pt x="2221554" y="1483331"/>
                  </a:cubicBezTo>
                  <a:cubicBezTo>
                    <a:pt x="2197131" y="1452199"/>
                    <a:pt x="2174928" y="1423292"/>
                    <a:pt x="2150505" y="1392160"/>
                  </a:cubicBezTo>
                  <a:cubicBezTo>
                    <a:pt x="2150505" y="1392160"/>
                    <a:pt x="2150505" y="1392160"/>
                    <a:pt x="2134963" y="1372147"/>
                  </a:cubicBezTo>
                  <a:lnTo>
                    <a:pt x="2111046" y="1335129"/>
                  </a:lnTo>
                  <a:lnTo>
                    <a:pt x="2113384" y="1338132"/>
                  </a:lnTo>
                  <a:cubicBezTo>
                    <a:pt x="2120947" y="1347826"/>
                    <a:pt x="2127747" y="1356582"/>
                    <a:pt x="2132743" y="1363253"/>
                  </a:cubicBezTo>
                  <a:cubicBezTo>
                    <a:pt x="2143844" y="1381042"/>
                    <a:pt x="2152725" y="1392160"/>
                    <a:pt x="2150505" y="1387713"/>
                  </a:cubicBezTo>
                  <a:cubicBezTo>
                    <a:pt x="2146064" y="1381042"/>
                    <a:pt x="2139403" y="1372147"/>
                    <a:pt x="2132743" y="1363253"/>
                  </a:cubicBezTo>
                  <a:cubicBezTo>
                    <a:pt x="2126082" y="1354358"/>
                    <a:pt x="2119421" y="1345463"/>
                    <a:pt x="2110540" y="1334345"/>
                  </a:cubicBezTo>
                  <a:lnTo>
                    <a:pt x="2111046" y="1335129"/>
                  </a:lnTo>
                  <a:lnTo>
                    <a:pt x="2089447" y="1307383"/>
                  </a:lnTo>
                  <a:lnTo>
                    <a:pt x="2075144" y="1288441"/>
                  </a:lnTo>
                  <a:lnTo>
                    <a:pt x="2070321" y="1290095"/>
                  </a:lnTo>
                  <a:cubicBezTo>
                    <a:pt x="2070321" y="1290095"/>
                    <a:pt x="2070321" y="1290095"/>
                    <a:pt x="2065604" y="1291760"/>
                  </a:cubicBezTo>
                  <a:lnTo>
                    <a:pt x="2035674" y="1302329"/>
                  </a:lnTo>
                  <a:lnTo>
                    <a:pt x="2038465" y="1300494"/>
                  </a:lnTo>
                  <a:lnTo>
                    <a:pt x="2044519" y="1297867"/>
                  </a:lnTo>
                  <a:lnTo>
                    <a:pt x="2055519" y="1293944"/>
                  </a:lnTo>
                  <a:lnTo>
                    <a:pt x="2074787" y="1287967"/>
                  </a:lnTo>
                  <a:close/>
                  <a:moveTo>
                    <a:pt x="2673177" y="1285968"/>
                  </a:moveTo>
                  <a:lnTo>
                    <a:pt x="2671777" y="1294381"/>
                  </a:lnTo>
                  <a:lnTo>
                    <a:pt x="2671777" y="1290392"/>
                  </a:lnTo>
                  <a:lnTo>
                    <a:pt x="2672960" y="1286478"/>
                  </a:lnTo>
                  <a:close/>
                  <a:moveTo>
                    <a:pt x="2676212" y="1278827"/>
                  </a:moveTo>
                  <a:lnTo>
                    <a:pt x="2673177" y="1285968"/>
                  </a:lnTo>
                  <a:lnTo>
                    <a:pt x="2673718" y="1282716"/>
                  </a:lnTo>
                  <a:cubicBezTo>
                    <a:pt x="2673995" y="1281049"/>
                    <a:pt x="2673995" y="1281049"/>
                    <a:pt x="2673995" y="1281049"/>
                  </a:cubicBezTo>
                  <a:cubicBezTo>
                    <a:pt x="2676212" y="1278827"/>
                    <a:pt x="2676212" y="1278827"/>
                    <a:pt x="2676212" y="1278827"/>
                  </a:cubicBezTo>
                  <a:close/>
                  <a:moveTo>
                    <a:pt x="2101957" y="1277286"/>
                  </a:moveTo>
                  <a:lnTo>
                    <a:pt x="2093981" y="1281287"/>
                  </a:lnTo>
                  <a:lnTo>
                    <a:pt x="2086804" y="1282740"/>
                  </a:lnTo>
                  <a:close/>
                  <a:moveTo>
                    <a:pt x="2176821" y="1229814"/>
                  </a:moveTo>
                  <a:lnTo>
                    <a:pt x="2164034" y="1247910"/>
                  </a:lnTo>
                  <a:lnTo>
                    <a:pt x="2156518" y="1253511"/>
                  </a:lnTo>
                  <a:close/>
                  <a:moveTo>
                    <a:pt x="2182004" y="1222413"/>
                  </a:moveTo>
                  <a:lnTo>
                    <a:pt x="2181296" y="1223481"/>
                  </a:lnTo>
                  <a:cubicBezTo>
                    <a:pt x="2169088" y="1244575"/>
                    <a:pt x="2151332" y="1257343"/>
                    <a:pt x="2131912" y="1266503"/>
                  </a:cubicBezTo>
                  <a:lnTo>
                    <a:pt x="2101957" y="1277286"/>
                  </a:lnTo>
                  <a:lnTo>
                    <a:pt x="2122826" y="1266815"/>
                  </a:lnTo>
                  <a:cubicBezTo>
                    <a:pt x="2141206" y="1255192"/>
                    <a:pt x="2158269" y="1240273"/>
                    <a:pt x="2176302" y="1225979"/>
                  </a:cubicBezTo>
                  <a:close/>
                  <a:moveTo>
                    <a:pt x="2938312" y="1214620"/>
                  </a:moveTo>
                  <a:lnTo>
                    <a:pt x="2940296" y="1214877"/>
                  </a:lnTo>
                  <a:cubicBezTo>
                    <a:pt x="2946747" y="1215709"/>
                    <a:pt x="2972548" y="1219040"/>
                    <a:pt x="3075755" y="1232363"/>
                  </a:cubicBezTo>
                  <a:cubicBezTo>
                    <a:pt x="3084633" y="1234583"/>
                    <a:pt x="3106828" y="1234583"/>
                    <a:pt x="3104609" y="1236804"/>
                  </a:cubicBezTo>
                  <a:cubicBezTo>
                    <a:pt x="3104609" y="1236804"/>
                    <a:pt x="3104609" y="1236804"/>
                    <a:pt x="3115706" y="1270111"/>
                  </a:cubicBezTo>
                  <a:cubicBezTo>
                    <a:pt x="3124584" y="1292316"/>
                    <a:pt x="3122365" y="1314520"/>
                    <a:pt x="3142340" y="1334505"/>
                  </a:cubicBezTo>
                  <a:cubicBezTo>
                    <a:pt x="3162316" y="1342276"/>
                    <a:pt x="3186176" y="1348938"/>
                    <a:pt x="3208093" y="1355322"/>
                  </a:cubicBezTo>
                  <a:lnTo>
                    <a:pt x="3256740" y="1372543"/>
                  </a:lnTo>
                  <a:lnTo>
                    <a:pt x="3253870" y="1373363"/>
                  </a:lnTo>
                  <a:cubicBezTo>
                    <a:pt x="3249431" y="1371698"/>
                    <a:pt x="3243328" y="1368922"/>
                    <a:pt x="3239998" y="1367812"/>
                  </a:cubicBezTo>
                  <a:cubicBezTo>
                    <a:pt x="3239998" y="1367812"/>
                    <a:pt x="3239998" y="1367812"/>
                    <a:pt x="3188950" y="1352268"/>
                  </a:cubicBezTo>
                  <a:cubicBezTo>
                    <a:pt x="3188950" y="1352268"/>
                    <a:pt x="3188950" y="1352268"/>
                    <a:pt x="3137901" y="1336725"/>
                  </a:cubicBezTo>
                  <a:cubicBezTo>
                    <a:pt x="3122365" y="1310079"/>
                    <a:pt x="3122365" y="1298977"/>
                    <a:pt x="3115706" y="1278993"/>
                  </a:cubicBezTo>
                  <a:cubicBezTo>
                    <a:pt x="3115706" y="1278993"/>
                    <a:pt x="3115706" y="1278993"/>
                    <a:pt x="3106828" y="1250127"/>
                  </a:cubicBezTo>
                  <a:cubicBezTo>
                    <a:pt x="3106828" y="1250127"/>
                    <a:pt x="3106828" y="1250127"/>
                    <a:pt x="3102389" y="1236804"/>
                  </a:cubicBezTo>
                  <a:cubicBezTo>
                    <a:pt x="3111267" y="1241245"/>
                    <a:pt x="3095731" y="1236804"/>
                    <a:pt x="3093511" y="1236804"/>
                  </a:cubicBezTo>
                  <a:cubicBezTo>
                    <a:pt x="3093511" y="1236804"/>
                    <a:pt x="3093511" y="1236804"/>
                    <a:pt x="3033585" y="1227922"/>
                  </a:cubicBezTo>
                  <a:cubicBezTo>
                    <a:pt x="3003621" y="1221260"/>
                    <a:pt x="2972410" y="1225840"/>
                    <a:pt x="2941822" y="1216369"/>
                  </a:cubicBezTo>
                  <a:close/>
                  <a:moveTo>
                    <a:pt x="2937833" y="1214382"/>
                  </a:moveTo>
                  <a:lnTo>
                    <a:pt x="2938312" y="1214620"/>
                  </a:lnTo>
                  <a:lnTo>
                    <a:pt x="2938146" y="1214599"/>
                  </a:lnTo>
                  <a:close/>
                  <a:moveTo>
                    <a:pt x="2312871" y="1179073"/>
                  </a:moveTo>
                  <a:lnTo>
                    <a:pt x="2307066" y="1182377"/>
                  </a:lnTo>
                  <a:lnTo>
                    <a:pt x="2261475" y="1189341"/>
                  </a:lnTo>
                  <a:lnTo>
                    <a:pt x="2229538" y="1192684"/>
                  </a:lnTo>
                  <a:lnTo>
                    <a:pt x="2235604" y="1188890"/>
                  </a:lnTo>
                  <a:cubicBezTo>
                    <a:pt x="2246736" y="1184328"/>
                    <a:pt x="2258684" y="1180902"/>
                    <a:pt x="2271732" y="1179102"/>
                  </a:cubicBezTo>
                  <a:close/>
                  <a:moveTo>
                    <a:pt x="2317266" y="1176570"/>
                  </a:moveTo>
                  <a:lnTo>
                    <a:pt x="2314466" y="1179071"/>
                  </a:lnTo>
                  <a:lnTo>
                    <a:pt x="2312871" y="1179073"/>
                  </a:lnTo>
                  <a:close/>
                  <a:moveTo>
                    <a:pt x="2324165" y="1175438"/>
                  </a:moveTo>
                  <a:lnTo>
                    <a:pt x="2315229" y="1182819"/>
                  </a:lnTo>
                  <a:cubicBezTo>
                    <a:pt x="2303784" y="1189064"/>
                    <a:pt x="2291161" y="1191839"/>
                    <a:pt x="2276734" y="1187953"/>
                  </a:cubicBezTo>
                  <a:cubicBezTo>
                    <a:pt x="2264527" y="1191284"/>
                    <a:pt x="2249545" y="1192394"/>
                    <a:pt x="2235674" y="1193782"/>
                  </a:cubicBezTo>
                  <a:lnTo>
                    <a:pt x="2223564" y="1196420"/>
                  </a:lnTo>
                  <a:lnTo>
                    <a:pt x="2228863" y="1193106"/>
                  </a:lnTo>
                  <a:lnTo>
                    <a:pt x="2274515" y="1187953"/>
                  </a:lnTo>
                  <a:cubicBezTo>
                    <a:pt x="2285057" y="1189064"/>
                    <a:pt x="2294768" y="1187537"/>
                    <a:pt x="2303854" y="1184206"/>
                  </a:cubicBezTo>
                  <a:lnTo>
                    <a:pt x="2307066" y="1182377"/>
                  </a:lnTo>
                  <a:lnTo>
                    <a:pt x="2313946" y="1181327"/>
                  </a:lnTo>
                  <a:close/>
                  <a:moveTo>
                    <a:pt x="2344949" y="1158271"/>
                  </a:moveTo>
                  <a:lnTo>
                    <a:pt x="2337359" y="1167835"/>
                  </a:lnTo>
                  <a:lnTo>
                    <a:pt x="2324165" y="1175438"/>
                  </a:lnTo>
                  <a:close/>
                  <a:moveTo>
                    <a:pt x="2533518" y="1129463"/>
                  </a:moveTo>
                  <a:lnTo>
                    <a:pt x="2530867" y="1130221"/>
                  </a:lnTo>
                  <a:cubicBezTo>
                    <a:pt x="2523099" y="1132441"/>
                    <a:pt x="2523099" y="1132441"/>
                    <a:pt x="2523099" y="1132441"/>
                  </a:cubicBezTo>
                  <a:lnTo>
                    <a:pt x="2519175" y="1132021"/>
                  </a:lnTo>
                  <a:close/>
                  <a:moveTo>
                    <a:pt x="2845529" y="1125726"/>
                  </a:moveTo>
                  <a:lnTo>
                    <a:pt x="2847147" y="1125780"/>
                  </a:lnTo>
                  <a:lnTo>
                    <a:pt x="2850988" y="1130477"/>
                  </a:lnTo>
                  <a:close/>
                  <a:moveTo>
                    <a:pt x="2403246" y="1119119"/>
                  </a:moveTo>
                  <a:cubicBezTo>
                    <a:pt x="2393258" y="1117454"/>
                    <a:pt x="2383964" y="1121894"/>
                    <a:pt x="2374739" y="1129250"/>
                  </a:cubicBezTo>
                  <a:lnTo>
                    <a:pt x="2353119" y="1150506"/>
                  </a:lnTo>
                  <a:lnTo>
                    <a:pt x="2359171" y="1175657"/>
                  </a:lnTo>
                  <a:cubicBezTo>
                    <a:pt x="2374475" y="1239207"/>
                    <a:pt x="2401961" y="1350888"/>
                    <a:pt x="2436943" y="1452568"/>
                  </a:cubicBezTo>
                  <a:cubicBezTo>
                    <a:pt x="2459154" y="1519244"/>
                    <a:pt x="2470259" y="1570361"/>
                    <a:pt x="2490249" y="1639259"/>
                  </a:cubicBezTo>
                  <a:cubicBezTo>
                    <a:pt x="2490249" y="1639259"/>
                    <a:pt x="2490249" y="1639259"/>
                    <a:pt x="2494691" y="1650372"/>
                  </a:cubicBezTo>
                  <a:cubicBezTo>
                    <a:pt x="2494691" y="1650372"/>
                    <a:pt x="2494691" y="1650372"/>
                    <a:pt x="2501355" y="1677042"/>
                  </a:cubicBezTo>
                  <a:cubicBezTo>
                    <a:pt x="2508018" y="1694822"/>
                    <a:pt x="2512460" y="1712602"/>
                    <a:pt x="2516902" y="1725937"/>
                  </a:cubicBezTo>
                  <a:cubicBezTo>
                    <a:pt x="2519123" y="1737050"/>
                    <a:pt x="2521344" y="1739272"/>
                    <a:pt x="2525786" y="1748163"/>
                  </a:cubicBezTo>
                  <a:cubicBezTo>
                    <a:pt x="2528008" y="1748163"/>
                    <a:pt x="2534671" y="1774833"/>
                    <a:pt x="2536892" y="1788168"/>
                  </a:cubicBezTo>
                  <a:cubicBezTo>
                    <a:pt x="2539113" y="1788168"/>
                    <a:pt x="2539113" y="1788168"/>
                    <a:pt x="2541334" y="1790390"/>
                  </a:cubicBezTo>
                  <a:cubicBezTo>
                    <a:pt x="2541334" y="1792613"/>
                    <a:pt x="2541334" y="1797058"/>
                    <a:pt x="2543555" y="1799280"/>
                  </a:cubicBezTo>
                  <a:lnTo>
                    <a:pt x="2544055" y="1800781"/>
                  </a:lnTo>
                  <a:lnTo>
                    <a:pt x="2543098" y="1782493"/>
                  </a:lnTo>
                  <a:cubicBezTo>
                    <a:pt x="2539525" y="1719167"/>
                    <a:pt x="2534028" y="1642510"/>
                    <a:pt x="2525232" y="1570297"/>
                  </a:cubicBezTo>
                  <a:cubicBezTo>
                    <a:pt x="2516436" y="1496972"/>
                    <a:pt x="2516436" y="1441423"/>
                    <a:pt x="2509839" y="1368099"/>
                  </a:cubicBezTo>
                  <a:cubicBezTo>
                    <a:pt x="2509839" y="1368099"/>
                    <a:pt x="2509839" y="1368099"/>
                    <a:pt x="2507640" y="1356989"/>
                  </a:cubicBezTo>
                  <a:cubicBezTo>
                    <a:pt x="2507640" y="1356989"/>
                    <a:pt x="2507640" y="1356989"/>
                    <a:pt x="2505441" y="1325882"/>
                  </a:cubicBezTo>
                  <a:cubicBezTo>
                    <a:pt x="2503242" y="1308106"/>
                    <a:pt x="2503242" y="1288109"/>
                    <a:pt x="2501043" y="1274777"/>
                  </a:cubicBezTo>
                  <a:cubicBezTo>
                    <a:pt x="2501043" y="1263667"/>
                    <a:pt x="2498844" y="1261445"/>
                    <a:pt x="2496645" y="1250336"/>
                  </a:cubicBezTo>
                  <a:cubicBezTo>
                    <a:pt x="2494446" y="1250336"/>
                    <a:pt x="2492248" y="1221450"/>
                    <a:pt x="2492248" y="1208118"/>
                  </a:cubicBezTo>
                  <a:cubicBezTo>
                    <a:pt x="2492248" y="1205897"/>
                    <a:pt x="2490049" y="1208118"/>
                    <a:pt x="2490049" y="1203675"/>
                  </a:cubicBezTo>
                  <a:cubicBezTo>
                    <a:pt x="2490049" y="1201453"/>
                    <a:pt x="2490049" y="1197009"/>
                    <a:pt x="2490049" y="1194787"/>
                  </a:cubicBezTo>
                  <a:cubicBezTo>
                    <a:pt x="2487850" y="1190343"/>
                    <a:pt x="2487850" y="1183677"/>
                    <a:pt x="2487850" y="1181455"/>
                  </a:cubicBezTo>
                  <a:lnTo>
                    <a:pt x="2485872" y="1129491"/>
                  </a:lnTo>
                  <a:lnTo>
                    <a:pt x="2459973" y="1126886"/>
                  </a:lnTo>
                  <a:cubicBezTo>
                    <a:pt x="2441220" y="1123594"/>
                    <a:pt x="2422389" y="1119952"/>
                    <a:pt x="2403246" y="1119119"/>
                  </a:cubicBezTo>
                  <a:close/>
                  <a:moveTo>
                    <a:pt x="2384851" y="1118252"/>
                  </a:moveTo>
                  <a:lnTo>
                    <a:pt x="2383346" y="1120134"/>
                  </a:lnTo>
                  <a:lnTo>
                    <a:pt x="2382215" y="1120710"/>
                  </a:lnTo>
                  <a:close/>
                  <a:moveTo>
                    <a:pt x="2392981" y="1115233"/>
                  </a:moveTo>
                  <a:cubicBezTo>
                    <a:pt x="2399362" y="1115233"/>
                    <a:pt x="2406575" y="1116898"/>
                    <a:pt x="2414343" y="1116898"/>
                  </a:cubicBezTo>
                  <a:cubicBezTo>
                    <a:pt x="2414343" y="1116898"/>
                    <a:pt x="2414343" y="1116898"/>
                    <a:pt x="2456514" y="1123560"/>
                  </a:cubicBezTo>
                  <a:lnTo>
                    <a:pt x="2477667" y="1126285"/>
                  </a:lnTo>
                  <a:lnTo>
                    <a:pt x="2433555" y="1121720"/>
                  </a:lnTo>
                  <a:lnTo>
                    <a:pt x="2416809" y="1119237"/>
                  </a:lnTo>
                  <a:lnTo>
                    <a:pt x="2398807" y="1116343"/>
                  </a:lnTo>
                  <a:lnTo>
                    <a:pt x="2398097" y="1116410"/>
                  </a:lnTo>
                  <a:lnTo>
                    <a:pt x="2392501" y="1115477"/>
                  </a:lnTo>
                  <a:close/>
                  <a:moveTo>
                    <a:pt x="2387709" y="1114678"/>
                  </a:moveTo>
                  <a:lnTo>
                    <a:pt x="2392501" y="1115477"/>
                  </a:lnTo>
                  <a:lnTo>
                    <a:pt x="2388976" y="1117270"/>
                  </a:lnTo>
                  <a:lnTo>
                    <a:pt x="2385559" y="1117592"/>
                  </a:lnTo>
                  <a:lnTo>
                    <a:pt x="2384851" y="1118252"/>
                  </a:lnTo>
                  <a:close/>
                  <a:moveTo>
                    <a:pt x="2593942" y="1112938"/>
                  </a:moveTo>
                  <a:lnTo>
                    <a:pt x="2574767" y="1117673"/>
                  </a:lnTo>
                  <a:lnTo>
                    <a:pt x="2585245" y="1114678"/>
                  </a:lnTo>
                  <a:cubicBezTo>
                    <a:pt x="2585245" y="1114678"/>
                    <a:pt x="2585245" y="1114678"/>
                    <a:pt x="2589407" y="1113845"/>
                  </a:cubicBezTo>
                  <a:close/>
                  <a:moveTo>
                    <a:pt x="2625196" y="1108016"/>
                  </a:moveTo>
                  <a:cubicBezTo>
                    <a:pt x="2625196" y="1108016"/>
                    <a:pt x="2625196" y="1108016"/>
                    <a:pt x="2616318" y="1110237"/>
                  </a:cubicBezTo>
                  <a:lnTo>
                    <a:pt x="2598830" y="1114611"/>
                  </a:lnTo>
                  <a:lnTo>
                    <a:pt x="2600729" y="1124068"/>
                  </a:lnTo>
                  <a:cubicBezTo>
                    <a:pt x="2598501" y="1159580"/>
                    <a:pt x="2582903" y="1314944"/>
                    <a:pt x="2582903" y="1456991"/>
                  </a:cubicBezTo>
                  <a:cubicBezTo>
                    <a:pt x="2582903" y="1528015"/>
                    <a:pt x="2576218" y="1581283"/>
                    <a:pt x="2573990" y="1654526"/>
                  </a:cubicBezTo>
                  <a:cubicBezTo>
                    <a:pt x="2573990" y="1654526"/>
                    <a:pt x="2573990" y="1654526"/>
                    <a:pt x="2573990" y="1663404"/>
                  </a:cubicBezTo>
                  <a:cubicBezTo>
                    <a:pt x="2573990" y="1663404"/>
                    <a:pt x="2573990" y="1663404"/>
                    <a:pt x="2571762" y="1692257"/>
                  </a:cubicBezTo>
                  <a:cubicBezTo>
                    <a:pt x="2571762" y="1712232"/>
                    <a:pt x="2571762" y="1729988"/>
                    <a:pt x="2571762" y="1743305"/>
                  </a:cubicBezTo>
                  <a:cubicBezTo>
                    <a:pt x="2571762" y="1754403"/>
                    <a:pt x="2571762" y="1756622"/>
                    <a:pt x="2571762" y="1767720"/>
                  </a:cubicBezTo>
                  <a:cubicBezTo>
                    <a:pt x="2572876" y="1767720"/>
                    <a:pt x="2573433" y="1769523"/>
                    <a:pt x="2573642" y="1772401"/>
                  </a:cubicBezTo>
                  <a:lnTo>
                    <a:pt x="2573515" y="1779161"/>
                  </a:lnTo>
                  <a:lnTo>
                    <a:pt x="2576421" y="1767655"/>
                  </a:lnTo>
                  <a:cubicBezTo>
                    <a:pt x="2578638" y="1747658"/>
                    <a:pt x="2587509" y="1723216"/>
                    <a:pt x="2589726" y="1703219"/>
                  </a:cubicBezTo>
                  <a:cubicBezTo>
                    <a:pt x="2594161" y="1687665"/>
                    <a:pt x="2594161" y="1674333"/>
                    <a:pt x="2598597" y="1654336"/>
                  </a:cubicBezTo>
                  <a:cubicBezTo>
                    <a:pt x="2598597" y="1654336"/>
                    <a:pt x="2603032" y="1627673"/>
                    <a:pt x="2603032" y="1625451"/>
                  </a:cubicBezTo>
                  <a:cubicBezTo>
                    <a:pt x="2605249" y="1607675"/>
                    <a:pt x="2607467" y="1603231"/>
                    <a:pt x="2609685" y="1585456"/>
                  </a:cubicBezTo>
                  <a:cubicBezTo>
                    <a:pt x="2611902" y="1572124"/>
                    <a:pt x="2611902" y="1567680"/>
                    <a:pt x="2614120" y="1556570"/>
                  </a:cubicBezTo>
                  <a:cubicBezTo>
                    <a:pt x="2616337" y="1554348"/>
                    <a:pt x="2616337" y="1547683"/>
                    <a:pt x="2616337" y="1545461"/>
                  </a:cubicBezTo>
                  <a:cubicBezTo>
                    <a:pt x="2618555" y="1532129"/>
                    <a:pt x="2620773" y="1536573"/>
                    <a:pt x="2618555" y="1532129"/>
                  </a:cubicBezTo>
                  <a:cubicBezTo>
                    <a:pt x="2616337" y="1529907"/>
                    <a:pt x="2625208" y="1514353"/>
                    <a:pt x="2627425" y="1509909"/>
                  </a:cubicBezTo>
                  <a:cubicBezTo>
                    <a:pt x="2627425" y="1501022"/>
                    <a:pt x="2631861" y="1489912"/>
                    <a:pt x="2631861" y="1478802"/>
                  </a:cubicBezTo>
                  <a:cubicBezTo>
                    <a:pt x="2631861" y="1476580"/>
                    <a:pt x="2634078" y="1474358"/>
                    <a:pt x="2631861" y="1474358"/>
                  </a:cubicBezTo>
                  <a:cubicBezTo>
                    <a:pt x="2634078" y="1469914"/>
                    <a:pt x="2634078" y="1465471"/>
                    <a:pt x="2636296" y="1461027"/>
                  </a:cubicBezTo>
                  <a:cubicBezTo>
                    <a:pt x="2638513" y="1443251"/>
                    <a:pt x="2638513" y="1429919"/>
                    <a:pt x="2640731" y="1416588"/>
                  </a:cubicBezTo>
                  <a:cubicBezTo>
                    <a:pt x="2644057" y="1401590"/>
                    <a:pt x="2658610" y="1336598"/>
                    <a:pt x="2668486" y="1301290"/>
                  </a:cubicBezTo>
                  <a:lnTo>
                    <a:pt x="2671509" y="1291280"/>
                  </a:lnTo>
                  <a:lnTo>
                    <a:pt x="2671257" y="1292541"/>
                  </a:lnTo>
                  <a:cubicBezTo>
                    <a:pt x="2670738" y="1295145"/>
                    <a:pt x="2669698" y="1300352"/>
                    <a:pt x="2667619" y="1310768"/>
                  </a:cubicBezTo>
                  <a:lnTo>
                    <a:pt x="2664015" y="1328826"/>
                  </a:lnTo>
                  <a:lnTo>
                    <a:pt x="2660689" y="1343264"/>
                  </a:lnTo>
                  <a:cubicBezTo>
                    <a:pt x="2658472" y="1356595"/>
                    <a:pt x="2656254" y="1369927"/>
                    <a:pt x="2651819" y="1383259"/>
                  </a:cubicBezTo>
                  <a:cubicBezTo>
                    <a:pt x="2649601" y="1396590"/>
                    <a:pt x="2649601" y="1396590"/>
                    <a:pt x="2649601" y="1396590"/>
                  </a:cubicBezTo>
                  <a:cubicBezTo>
                    <a:pt x="2651819" y="1383259"/>
                    <a:pt x="2651819" y="1383259"/>
                    <a:pt x="2651819" y="1383259"/>
                  </a:cubicBezTo>
                  <a:cubicBezTo>
                    <a:pt x="2651819" y="1383259"/>
                    <a:pt x="2651819" y="1383259"/>
                    <a:pt x="2660239" y="1345763"/>
                  </a:cubicBezTo>
                  <a:lnTo>
                    <a:pt x="2663794" y="1329931"/>
                  </a:lnTo>
                  <a:lnTo>
                    <a:pt x="2663656" y="1330622"/>
                  </a:lnTo>
                  <a:cubicBezTo>
                    <a:pt x="2658784" y="1355033"/>
                    <a:pt x="2650987" y="1394091"/>
                    <a:pt x="2638513" y="1456583"/>
                  </a:cubicBezTo>
                  <a:cubicBezTo>
                    <a:pt x="2642949" y="1443251"/>
                    <a:pt x="2647384" y="1414366"/>
                    <a:pt x="2651819" y="1401034"/>
                  </a:cubicBezTo>
                  <a:cubicBezTo>
                    <a:pt x="2658472" y="1363261"/>
                    <a:pt x="2667342" y="1325488"/>
                    <a:pt x="2673995" y="1287715"/>
                  </a:cubicBezTo>
                  <a:cubicBezTo>
                    <a:pt x="2673995" y="1287715"/>
                    <a:pt x="2673995" y="1287715"/>
                    <a:pt x="2680648" y="1261052"/>
                  </a:cubicBezTo>
                  <a:lnTo>
                    <a:pt x="2691882" y="1225405"/>
                  </a:lnTo>
                  <a:lnTo>
                    <a:pt x="2685083" y="1252164"/>
                  </a:lnTo>
                  <a:cubicBezTo>
                    <a:pt x="2680648" y="1274383"/>
                    <a:pt x="2676212" y="1287715"/>
                    <a:pt x="2678430" y="1283271"/>
                  </a:cubicBezTo>
                  <a:cubicBezTo>
                    <a:pt x="2680648" y="1274383"/>
                    <a:pt x="2682865" y="1265495"/>
                    <a:pt x="2685083" y="1252164"/>
                  </a:cubicBezTo>
                  <a:cubicBezTo>
                    <a:pt x="2687300" y="1243276"/>
                    <a:pt x="2689518" y="1232166"/>
                    <a:pt x="2693953" y="1218835"/>
                  </a:cubicBezTo>
                  <a:lnTo>
                    <a:pt x="2691882" y="1225405"/>
                  </a:lnTo>
                  <a:lnTo>
                    <a:pt x="2692740" y="1222029"/>
                  </a:lnTo>
                  <a:cubicBezTo>
                    <a:pt x="2698354" y="1198421"/>
                    <a:pt x="2704660" y="1169813"/>
                    <a:pt x="2709719" y="1148427"/>
                  </a:cubicBezTo>
                  <a:lnTo>
                    <a:pt x="2710552" y="1145161"/>
                  </a:lnTo>
                  <a:lnTo>
                    <a:pt x="2685123" y="1132441"/>
                  </a:lnTo>
                  <a:cubicBezTo>
                    <a:pt x="2665147" y="1125780"/>
                    <a:pt x="2638513" y="1103575"/>
                    <a:pt x="2625196" y="1108016"/>
                  </a:cubicBezTo>
                  <a:close/>
                  <a:moveTo>
                    <a:pt x="2631855" y="1103575"/>
                  </a:moveTo>
                  <a:lnTo>
                    <a:pt x="2606816" y="1110362"/>
                  </a:lnTo>
                  <a:lnTo>
                    <a:pt x="2593942" y="1112938"/>
                  </a:lnTo>
                  <a:close/>
                  <a:moveTo>
                    <a:pt x="2490049" y="1099243"/>
                  </a:moveTo>
                  <a:cubicBezTo>
                    <a:pt x="2494446" y="1097021"/>
                    <a:pt x="2496645" y="1105909"/>
                    <a:pt x="2498844" y="1105909"/>
                  </a:cubicBezTo>
                  <a:cubicBezTo>
                    <a:pt x="2501043" y="1105909"/>
                    <a:pt x="2501043" y="1105909"/>
                    <a:pt x="2503242" y="1108131"/>
                  </a:cubicBezTo>
                  <a:cubicBezTo>
                    <a:pt x="2503242" y="1108131"/>
                    <a:pt x="2503242" y="1108131"/>
                    <a:pt x="2503242" y="1112575"/>
                  </a:cubicBezTo>
                  <a:cubicBezTo>
                    <a:pt x="2505441" y="1114796"/>
                    <a:pt x="2505441" y="1114796"/>
                    <a:pt x="2505441" y="1114796"/>
                  </a:cubicBezTo>
                  <a:cubicBezTo>
                    <a:pt x="2505441" y="1114796"/>
                    <a:pt x="2505441" y="1114796"/>
                    <a:pt x="2507296" y="1124170"/>
                  </a:cubicBezTo>
                  <a:lnTo>
                    <a:pt x="2508146" y="1128461"/>
                  </a:lnTo>
                  <a:lnTo>
                    <a:pt x="2544184" y="1125225"/>
                  </a:lnTo>
                  <a:lnTo>
                    <a:pt x="2574767" y="1117673"/>
                  </a:lnTo>
                  <a:lnTo>
                    <a:pt x="2549317" y="1124947"/>
                  </a:lnTo>
                  <a:lnTo>
                    <a:pt x="2548378" y="1125216"/>
                  </a:lnTo>
                  <a:lnTo>
                    <a:pt x="2528544" y="1129180"/>
                  </a:lnTo>
                  <a:lnTo>
                    <a:pt x="2508149" y="1128479"/>
                  </a:lnTo>
                  <a:lnTo>
                    <a:pt x="2508626" y="1130890"/>
                  </a:lnTo>
                  <a:lnTo>
                    <a:pt x="2519175" y="1132021"/>
                  </a:lnTo>
                  <a:lnTo>
                    <a:pt x="2516232" y="1132546"/>
                  </a:lnTo>
                  <a:lnTo>
                    <a:pt x="2508806" y="1131799"/>
                  </a:lnTo>
                  <a:lnTo>
                    <a:pt x="2509839" y="1137016"/>
                  </a:lnTo>
                  <a:cubicBezTo>
                    <a:pt x="2509839" y="1137016"/>
                    <a:pt x="2509839" y="1137016"/>
                    <a:pt x="2509839" y="1159236"/>
                  </a:cubicBezTo>
                  <a:cubicBezTo>
                    <a:pt x="2509839" y="1163679"/>
                    <a:pt x="2507640" y="1161457"/>
                    <a:pt x="2507640" y="1161457"/>
                  </a:cubicBezTo>
                  <a:cubicBezTo>
                    <a:pt x="2507640" y="1163679"/>
                    <a:pt x="2507640" y="1168123"/>
                    <a:pt x="2507640" y="1170345"/>
                  </a:cubicBezTo>
                  <a:cubicBezTo>
                    <a:pt x="2507640" y="1170345"/>
                    <a:pt x="2507640" y="1170345"/>
                    <a:pt x="2505441" y="1168123"/>
                  </a:cubicBezTo>
                  <a:cubicBezTo>
                    <a:pt x="2505441" y="1172567"/>
                    <a:pt x="2507640" y="1181455"/>
                    <a:pt x="2507640" y="1183677"/>
                  </a:cubicBezTo>
                  <a:cubicBezTo>
                    <a:pt x="2507640" y="1185899"/>
                    <a:pt x="2507640" y="1190343"/>
                    <a:pt x="2507640" y="1197009"/>
                  </a:cubicBezTo>
                  <a:cubicBezTo>
                    <a:pt x="2507640" y="1214784"/>
                    <a:pt x="2507640" y="1223672"/>
                    <a:pt x="2509839" y="1243670"/>
                  </a:cubicBezTo>
                  <a:cubicBezTo>
                    <a:pt x="2512038" y="1265889"/>
                    <a:pt x="2512038" y="1290331"/>
                    <a:pt x="2514237" y="1310328"/>
                  </a:cubicBezTo>
                  <a:cubicBezTo>
                    <a:pt x="2514237" y="1328104"/>
                    <a:pt x="2516436" y="1341436"/>
                    <a:pt x="2518635" y="1363655"/>
                  </a:cubicBezTo>
                  <a:cubicBezTo>
                    <a:pt x="2518635" y="1363655"/>
                    <a:pt x="2520834" y="1390318"/>
                    <a:pt x="2523033" y="1392540"/>
                  </a:cubicBezTo>
                  <a:cubicBezTo>
                    <a:pt x="2525232" y="1410316"/>
                    <a:pt x="2523033" y="1414760"/>
                    <a:pt x="2527431" y="1434758"/>
                  </a:cubicBezTo>
                  <a:cubicBezTo>
                    <a:pt x="2527431" y="1448089"/>
                    <a:pt x="2529629" y="1452533"/>
                    <a:pt x="2529629" y="1463643"/>
                  </a:cubicBezTo>
                  <a:cubicBezTo>
                    <a:pt x="2529629" y="1468087"/>
                    <a:pt x="2531828" y="1472531"/>
                    <a:pt x="2531828" y="1474753"/>
                  </a:cubicBezTo>
                  <a:cubicBezTo>
                    <a:pt x="2531828" y="1488084"/>
                    <a:pt x="2529629" y="1485862"/>
                    <a:pt x="2534027" y="1490306"/>
                  </a:cubicBezTo>
                  <a:cubicBezTo>
                    <a:pt x="2536226" y="1492528"/>
                    <a:pt x="2531828" y="1508082"/>
                    <a:pt x="2531828" y="1514748"/>
                  </a:cubicBezTo>
                  <a:cubicBezTo>
                    <a:pt x="2534027" y="1523636"/>
                    <a:pt x="2534027" y="1534745"/>
                    <a:pt x="2534027" y="1545855"/>
                  </a:cubicBezTo>
                  <a:cubicBezTo>
                    <a:pt x="2534027" y="1548077"/>
                    <a:pt x="2536226" y="1550299"/>
                    <a:pt x="2536226" y="1550299"/>
                  </a:cubicBezTo>
                  <a:cubicBezTo>
                    <a:pt x="2536226" y="1554743"/>
                    <a:pt x="2536226" y="1559187"/>
                    <a:pt x="2536226" y="1565853"/>
                  </a:cubicBezTo>
                  <a:cubicBezTo>
                    <a:pt x="2538425" y="1583628"/>
                    <a:pt x="2542823" y="1596960"/>
                    <a:pt x="2542823" y="1612514"/>
                  </a:cubicBezTo>
                  <a:cubicBezTo>
                    <a:pt x="2545022" y="1630289"/>
                    <a:pt x="2551619" y="1745831"/>
                    <a:pt x="2549420" y="1759162"/>
                  </a:cubicBezTo>
                  <a:cubicBezTo>
                    <a:pt x="2549420" y="1759162"/>
                    <a:pt x="2549420" y="1759162"/>
                    <a:pt x="2549420" y="1754719"/>
                  </a:cubicBezTo>
                  <a:cubicBezTo>
                    <a:pt x="2549420" y="1754719"/>
                    <a:pt x="2549420" y="1754719"/>
                    <a:pt x="2547221" y="1741387"/>
                  </a:cubicBezTo>
                  <a:cubicBezTo>
                    <a:pt x="2547221" y="1741387"/>
                    <a:pt x="2547221" y="1741387"/>
                    <a:pt x="2547221" y="1719167"/>
                  </a:cubicBezTo>
                  <a:cubicBezTo>
                    <a:pt x="2547221" y="1710279"/>
                    <a:pt x="2547221" y="1699170"/>
                    <a:pt x="2545022" y="1690282"/>
                  </a:cubicBezTo>
                  <a:cubicBezTo>
                    <a:pt x="2545022" y="1674728"/>
                    <a:pt x="2542823" y="1661397"/>
                    <a:pt x="2542823" y="1648065"/>
                  </a:cubicBezTo>
                  <a:cubicBezTo>
                    <a:pt x="2542823" y="1648065"/>
                    <a:pt x="2542823" y="1648065"/>
                    <a:pt x="2540624" y="1632511"/>
                  </a:cubicBezTo>
                  <a:cubicBezTo>
                    <a:pt x="2540624" y="1632511"/>
                    <a:pt x="2540624" y="1632511"/>
                    <a:pt x="2542823" y="1648065"/>
                  </a:cubicBezTo>
                  <a:cubicBezTo>
                    <a:pt x="2542823" y="1648065"/>
                    <a:pt x="2542823" y="1648065"/>
                    <a:pt x="2547221" y="1741387"/>
                  </a:cubicBezTo>
                  <a:cubicBezTo>
                    <a:pt x="2547221" y="1741387"/>
                    <a:pt x="2547221" y="1741387"/>
                    <a:pt x="2547221" y="1745831"/>
                  </a:cubicBezTo>
                  <a:cubicBezTo>
                    <a:pt x="2547221" y="1745831"/>
                    <a:pt x="2547221" y="1745831"/>
                    <a:pt x="2538382" y="1628237"/>
                  </a:cubicBezTo>
                  <a:lnTo>
                    <a:pt x="2538263" y="1626653"/>
                  </a:lnTo>
                  <a:lnTo>
                    <a:pt x="2537051" y="1599460"/>
                  </a:lnTo>
                  <a:cubicBezTo>
                    <a:pt x="2536226" y="1588072"/>
                    <a:pt x="2535127" y="1576962"/>
                    <a:pt x="2534027" y="1570297"/>
                  </a:cubicBezTo>
                  <a:lnTo>
                    <a:pt x="2538263" y="1626653"/>
                  </a:lnTo>
                  <a:lnTo>
                    <a:pt x="2538425" y="1630289"/>
                  </a:lnTo>
                  <a:cubicBezTo>
                    <a:pt x="2540624" y="1670284"/>
                    <a:pt x="2545022" y="1708058"/>
                    <a:pt x="2547221" y="1748053"/>
                  </a:cubicBezTo>
                  <a:cubicBezTo>
                    <a:pt x="2547221" y="1748053"/>
                    <a:pt x="2547221" y="1748053"/>
                    <a:pt x="2549420" y="1774716"/>
                  </a:cubicBezTo>
                  <a:lnTo>
                    <a:pt x="2549420" y="1818309"/>
                  </a:lnTo>
                  <a:lnTo>
                    <a:pt x="2551974" y="1828535"/>
                  </a:lnTo>
                  <a:lnTo>
                    <a:pt x="2553936" y="1818768"/>
                  </a:lnTo>
                  <a:cubicBezTo>
                    <a:pt x="2556164" y="1801012"/>
                    <a:pt x="2558392" y="1792134"/>
                    <a:pt x="2558392" y="1772159"/>
                  </a:cubicBezTo>
                  <a:cubicBezTo>
                    <a:pt x="2558392" y="1752183"/>
                    <a:pt x="2562849" y="1725549"/>
                    <a:pt x="2562849" y="1707794"/>
                  </a:cubicBezTo>
                  <a:cubicBezTo>
                    <a:pt x="2565077" y="1690038"/>
                    <a:pt x="2562849" y="1676721"/>
                    <a:pt x="2565077" y="1656745"/>
                  </a:cubicBezTo>
                  <a:cubicBezTo>
                    <a:pt x="2565077" y="1656745"/>
                    <a:pt x="2565077" y="1630111"/>
                    <a:pt x="2565077" y="1627892"/>
                  </a:cubicBezTo>
                  <a:cubicBezTo>
                    <a:pt x="2562849" y="1610136"/>
                    <a:pt x="2565077" y="1605697"/>
                    <a:pt x="2565077" y="1585722"/>
                  </a:cubicBezTo>
                  <a:cubicBezTo>
                    <a:pt x="2565077" y="1572405"/>
                    <a:pt x="2565077" y="1570185"/>
                    <a:pt x="2565077" y="1559088"/>
                  </a:cubicBezTo>
                  <a:cubicBezTo>
                    <a:pt x="2565077" y="1554649"/>
                    <a:pt x="2565077" y="1550210"/>
                    <a:pt x="2565077" y="1547990"/>
                  </a:cubicBezTo>
                  <a:cubicBezTo>
                    <a:pt x="2565077" y="1534673"/>
                    <a:pt x="2567305" y="1536893"/>
                    <a:pt x="2565077" y="1532454"/>
                  </a:cubicBezTo>
                  <a:cubicBezTo>
                    <a:pt x="2562849" y="1530235"/>
                    <a:pt x="2569533" y="1514698"/>
                    <a:pt x="2569533" y="1508040"/>
                  </a:cubicBezTo>
                  <a:cubicBezTo>
                    <a:pt x="2569533" y="1501381"/>
                    <a:pt x="2571762" y="1490284"/>
                    <a:pt x="2571762" y="1479186"/>
                  </a:cubicBezTo>
                  <a:cubicBezTo>
                    <a:pt x="2571762" y="1476967"/>
                    <a:pt x="2571762" y="1474747"/>
                    <a:pt x="2569533" y="1474747"/>
                  </a:cubicBezTo>
                  <a:cubicBezTo>
                    <a:pt x="2569533" y="1470308"/>
                    <a:pt x="2571762" y="1465869"/>
                    <a:pt x="2571762" y="1459211"/>
                  </a:cubicBezTo>
                  <a:cubicBezTo>
                    <a:pt x="2571762" y="1443675"/>
                    <a:pt x="2569533" y="1430358"/>
                    <a:pt x="2569533" y="1414821"/>
                  </a:cubicBezTo>
                  <a:cubicBezTo>
                    <a:pt x="2569533" y="1397065"/>
                    <a:pt x="2578447" y="1283871"/>
                    <a:pt x="2582903" y="1272774"/>
                  </a:cubicBezTo>
                  <a:cubicBezTo>
                    <a:pt x="2582903" y="1272774"/>
                    <a:pt x="2582903" y="1272774"/>
                    <a:pt x="2582903" y="1277213"/>
                  </a:cubicBezTo>
                  <a:cubicBezTo>
                    <a:pt x="2582903" y="1277213"/>
                    <a:pt x="2582903" y="1277213"/>
                    <a:pt x="2580675" y="1290530"/>
                  </a:cubicBezTo>
                  <a:cubicBezTo>
                    <a:pt x="2580675" y="1290530"/>
                    <a:pt x="2580675" y="1290530"/>
                    <a:pt x="2578447" y="1310505"/>
                  </a:cubicBezTo>
                  <a:lnTo>
                    <a:pt x="2578447" y="1334920"/>
                  </a:lnTo>
                  <a:lnTo>
                    <a:pt x="2578099" y="1341856"/>
                  </a:lnTo>
                  <a:cubicBezTo>
                    <a:pt x="2576218" y="1379309"/>
                    <a:pt x="2576218" y="1379309"/>
                    <a:pt x="2576218" y="1379309"/>
                  </a:cubicBezTo>
                  <a:cubicBezTo>
                    <a:pt x="2576218" y="1365992"/>
                    <a:pt x="2576218" y="1352676"/>
                    <a:pt x="2578447" y="1339359"/>
                  </a:cubicBezTo>
                  <a:lnTo>
                    <a:pt x="2578447" y="1334920"/>
                  </a:lnTo>
                  <a:lnTo>
                    <a:pt x="2579204" y="1319834"/>
                  </a:lnTo>
                  <a:cubicBezTo>
                    <a:pt x="2579631" y="1311338"/>
                    <a:pt x="2580118" y="1301627"/>
                    <a:pt x="2580675" y="1290530"/>
                  </a:cubicBezTo>
                  <a:lnTo>
                    <a:pt x="2582755" y="1286387"/>
                  </a:lnTo>
                  <a:lnTo>
                    <a:pt x="2576218" y="1397065"/>
                  </a:lnTo>
                  <a:cubicBezTo>
                    <a:pt x="2576218" y="1412602"/>
                    <a:pt x="2573990" y="1441455"/>
                    <a:pt x="2573990" y="1454772"/>
                  </a:cubicBezTo>
                  <a:cubicBezTo>
                    <a:pt x="2582903" y="1286091"/>
                    <a:pt x="2582903" y="1286091"/>
                    <a:pt x="2582903" y="1286091"/>
                  </a:cubicBezTo>
                  <a:lnTo>
                    <a:pt x="2582755" y="1286387"/>
                  </a:lnTo>
                  <a:lnTo>
                    <a:pt x="2582903" y="1283871"/>
                  </a:lnTo>
                  <a:cubicBezTo>
                    <a:pt x="2582903" y="1283871"/>
                    <a:pt x="2582903" y="1283871"/>
                    <a:pt x="2585131" y="1257238"/>
                  </a:cubicBezTo>
                  <a:cubicBezTo>
                    <a:pt x="2586246" y="1251689"/>
                    <a:pt x="2587360" y="1244476"/>
                    <a:pt x="2588474" y="1236707"/>
                  </a:cubicBezTo>
                  <a:lnTo>
                    <a:pt x="2591652" y="1214023"/>
                  </a:lnTo>
                  <a:lnTo>
                    <a:pt x="2591607" y="1214721"/>
                  </a:lnTo>
                  <a:cubicBezTo>
                    <a:pt x="2590842" y="1226858"/>
                    <a:pt x="2590145" y="1237817"/>
                    <a:pt x="2589588" y="1246140"/>
                  </a:cubicBezTo>
                  <a:cubicBezTo>
                    <a:pt x="2587360" y="1268335"/>
                    <a:pt x="2585131" y="1283871"/>
                    <a:pt x="2587360" y="1277213"/>
                  </a:cubicBezTo>
                  <a:cubicBezTo>
                    <a:pt x="2587360" y="1270554"/>
                    <a:pt x="2587360" y="1259457"/>
                    <a:pt x="2589588" y="1246140"/>
                  </a:cubicBezTo>
                  <a:cubicBezTo>
                    <a:pt x="2589588" y="1237262"/>
                    <a:pt x="2589588" y="1226165"/>
                    <a:pt x="2591816" y="1212848"/>
                  </a:cubicBezTo>
                  <a:lnTo>
                    <a:pt x="2591652" y="1214023"/>
                  </a:lnTo>
                  <a:lnTo>
                    <a:pt x="2594045" y="1176226"/>
                  </a:lnTo>
                  <a:cubicBezTo>
                    <a:pt x="2594880" y="1163187"/>
                    <a:pt x="2595716" y="1150425"/>
                    <a:pt x="2596482" y="1139397"/>
                  </a:cubicBezTo>
                  <a:lnTo>
                    <a:pt x="2598367" y="1114727"/>
                  </a:lnTo>
                  <a:lnTo>
                    <a:pt x="2595233" y="1115510"/>
                  </a:lnTo>
                  <a:cubicBezTo>
                    <a:pt x="2585245" y="1118009"/>
                    <a:pt x="2571928" y="1121339"/>
                    <a:pt x="2554172" y="1125780"/>
                  </a:cubicBezTo>
                  <a:lnTo>
                    <a:pt x="2533518" y="1129463"/>
                  </a:lnTo>
                  <a:lnTo>
                    <a:pt x="2548378" y="1125216"/>
                  </a:lnTo>
                  <a:lnTo>
                    <a:pt x="2562218" y="1122449"/>
                  </a:lnTo>
                  <a:lnTo>
                    <a:pt x="2606816" y="1110362"/>
                  </a:lnTo>
                  <a:lnTo>
                    <a:pt x="2618538" y="1108016"/>
                  </a:lnTo>
                  <a:cubicBezTo>
                    <a:pt x="2622977" y="1105796"/>
                    <a:pt x="2631855" y="1105796"/>
                    <a:pt x="2631855" y="1103575"/>
                  </a:cubicBezTo>
                  <a:cubicBezTo>
                    <a:pt x="2631855" y="1103575"/>
                    <a:pt x="2631855" y="1103575"/>
                    <a:pt x="2647391" y="1110237"/>
                  </a:cubicBezTo>
                  <a:cubicBezTo>
                    <a:pt x="2647391" y="1110237"/>
                    <a:pt x="2647391" y="1110237"/>
                    <a:pt x="2707318" y="1139103"/>
                  </a:cubicBezTo>
                  <a:lnTo>
                    <a:pt x="2711540" y="1141287"/>
                  </a:lnTo>
                  <a:lnTo>
                    <a:pt x="2716129" y="1123291"/>
                  </a:lnTo>
                  <a:lnTo>
                    <a:pt x="2716129" y="1134401"/>
                  </a:lnTo>
                  <a:lnTo>
                    <a:pt x="2714019" y="1142570"/>
                  </a:lnTo>
                  <a:lnTo>
                    <a:pt x="2722404" y="1146909"/>
                  </a:lnTo>
                  <a:cubicBezTo>
                    <a:pt x="2738946" y="1149928"/>
                    <a:pt x="2758921" y="1140768"/>
                    <a:pt x="2773903" y="1139103"/>
                  </a:cubicBezTo>
                  <a:cubicBezTo>
                    <a:pt x="2773903" y="1139103"/>
                    <a:pt x="2773903" y="1139103"/>
                    <a:pt x="2840488" y="1121339"/>
                  </a:cubicBezTo>
                  <a:lnTo>
                    <a:pt x="2845529" y="1125726"/>
                  </a:lnTo>
                  <a:lnTo>
                    <a:pt x="2838823" y="1125503"/>
                  </a:lnTo>
                  <a:cubicBezTo>
                    <a:pt x="2832720" y="1126890"/>
                    <a:pt x="2824951" y="1129111"/>
                    <a:pt x="2820512" y="1130221"/>
                  </a:cubicBezTo>
                  <a:cubicBezTo>
                    <a:pt x="2820512" y="1130221"/>
                    <a:pt x="2820512" y="1130221"/>
                    <a:pt x="2753927" y="1145764"/>
                  </a:cubicBezTo>
                  <a:cubicBezTo>
                    <a:pt x="2753927" y="1145764"/>
                    <a:pt x="2753927" y="1145764"/>
                    <a:pt x="2738391" y="1150205"/>
                  </a:cubicBezTo>
                  <a:cubicBezTo>
                    <a:pt x="2733952" y="1150205"/>
                    <a:pt x="2736171" y="1152426"/>
                    <a:pt x="2725074" y="1150205"/>
                  </a:cubicBezTo>
                  <a:cubicBezTo>
                    <a:pt x="2725074" y="1150205"/>
                    <a:pt x="2725074" y="1150205"/>
                    <a:pt x="2716196" y="1147985"/>
                  </a:cubicBezTo>
                  <a:lnTo>
                    <a:pt x="2713029" y="1146401"/>
                  </a:lnTo>
                  <a:lnTo>
                    <a:pt x="2711538" y="1152172"/>
                  </a:lnTo>
                  <a:cubicBezTo>
                    <a:pt x="2698077" y="1205364"/>
                    <a:pt x="2666788" y="1336598"/>
                    <a:pt x="2647384" y="1461027"/>
                  </a:cubicBezTo>
                  <a:cubicBezTo>
                    <a:pt x="2636296" y="1529907"/>
                    <a:pt x="2622990" y="1581012"/>
                    <a:pt x="2609685" y="1652114"/>
                  </a:cubicBezTo>
                  <a:cubicBezTo>
                    <a:pt x="2609685" y="1652114"/>
                    <a:pt x="2609685" y="1652114"/>
                    <a:pt x="2607467" y="1663224"/>
                  </a:cubicBezTo>
                  <a:cubicBezTo>
                    <a:pt x="2607467" y="1663224"/>
                    <a:pt x="2607467" y="1663224"/>
                    <a:pt x="2600814" y="1692109"/>
                  </a:cubicBezTo>
                  <a:cubicBezTo>
                    <a:pt x="2598597" y="1709885"/>
                    <a:pt x="2594161" y="1727660"/>
                    <a:pt x="2591944" y="1740992"/>
                  </a:cubicBezTo>
                  <a:cubicBezTo>
                    <a:pt x="2589726" y="1752102"/>
                    <a:pt x="2591944" y="1754324"/>
                    <a:pt x="2589726" y="1765433"/>
                  </a:cubicBezTo>
                  <a:cubicBezTo>
                    <a:pt x="2594161" y="1765433"/>
                    <a:pt x="2585291" y="1792097"/>
                    <a:pt x="2583073" y="1805428"/>
                  </a:cubicBezTo>
                  <a:cubicBezTo>
                    <a:pt x="2583073" y="1807650"/>
                    <a:pt x="2583073" y="1805428"/>
                    <a:pt x="2585291" y="1809872"/>
                  </a:cubicBezTo>
                  <a:lnTo>
                    <a:pt x="2584299" y="1813848"/>
                  </a:lnTo>
                  <a:lnTo>
                    <a:pt x="2586264" y="1808292"/>
                  </a:lnTo>
                  <a:cubicBezTo>
                    <a:pt x="2587095" y="1805235"/>
                    <a:pt x="2587649" y="1802457"/>
                    <a:pt x="2587649" y="1801345"/>
                  </a:cubicBezTo>
                  <a:cubicBezTo>
                    <a:pt x="2589864" y="1799123"/>
                    <a:pt x="2592080" y="1796900"/>
                    <a:pt x="2594295" y="1792454"/>
                  </a:cubicBezTo>
                  <a:cubicBezTo>
                    <a:pt x="2603157" y="1776894"/>
                    <a:pt x="2607587" y="1770226"/>
                    <a:pt x="2616449" y="1750220"/>
                  </a:cubicBezTo>
                  <a:cubicBezTo>
                    <a:pt x="2623095" y="1732437"/>
                    <a:pt x="2636387" y="1710209"/>
                    <a:pt x="2643034" y="1692426"/>
                  </a:cubicBezTo>
                  <a:cubicBezTo>
                    <a:pt x="2651895" y="1679089"/>
                    <a:pt x="2656326" y="1665752"/>
                    <a:pt x="2665188" y="1645746"/>
                  </a:cubicBezTo>
                  <a:cubicBezTo>
                    <a:pt x="2665188" y="1645746"/>
                    <a:pt x="2674049" y="1621295"/>
                    <a:pt x="2676264" y="1619072"/>
                  </a:cubicBezTo>
                  <a:cubicBezTo>
                    <a:pt x="2680695" y="1603512"/>
                    <a:pt x="2685126" y="1599066"/>
                    <a:pt x="2691772" y="1581284"/>
                  </a:cubicBezTo>
                  <a:cubicBezTo>
                    <a:pt x="2696203" y="1570169"/>
                    <a:pt x="2696203" y="1565724"/>
                    <a:pt x="2702849" y="1556832"/>
                  </a:cubicBezTo>
                  <a:cubicBezTo>
                    <a:pt x="2702849" y="1552387"/>
                    <a:pt x="2705065" y="1547941"/>
                    <a:pt x="2705065" y="1545718"/>
                  </a:cubicBezTo>
                  <a:cubicBezTo>
                    <a:pt x="2711711" y="1534604"/>
                    <a:pt x="2711711" y="1539050"/>
                    <a:pt x="2711711" y="1532381"/>
                  </a:cubicBezTo>
                  <a:cubicBezTo>
                    <a:pt x="2709495" y="1530158"/>
                    <a:pt x="2722788" y="1519044"/>
                    <a:pt x="2725003" y="1512375"/>
                  </a:cubicBezTo>
                  <a:cubicBezTo>
                    <a:pt x="2727219" y="1503484"/>
                    <a:pt x="2733865" y="1494593"/>
                    <a:pt x="2736080" y="1485701"/>
                  </a:cubicBezTo>
                  <a:cubicBezTo>
                    <a:pt x="2738296" y="1483478"/>
                    <a:pt x="2738296" y="1481256"/>
                    <a:pt x="2738296" y="1481256"/>
                  </a:cubicBezTo>
                  <a:cubicBezTo>
                    <a:pt x="2740511" y="1476810"/>
                    <a:pt x="2742726" y="1472364"/>
                    <a:pt x="2744942" y="1467918"/>
                  </a:cubicBezTo>
                  <a:cubicBezTo>
                    <a:pt x="2751588" y="1452359"/>
                    <a:pt x="2753803" y="1439021"/>
                    <a:pt x="2760449" y="1425684"/>
                  </a:cubicBezTo>
                  <a:cubicBezTo>
                    <a:pt x="2767096" y="1407902"/>
                    <a:pt x="2818050" y="1307874"/>
                    <a:pt x="2824696" y="1298982"/>
                  </a:cubicBezTo>
                  <a:cubicBezTo>
                    <a:pt x="2824696" y="1298982"/>
                    <a:pt x="2824696" y="1298982"/>
                    <a:pt x="2822480" y="1303428"/>
                  </a:cubicBezTo>
                  <a:cubicBezTo>
                    <a:pt x="2822480" y="1303428"/>
                    <a:pt x="2822480" y="1303428"/>
                    <a:pt x="2818050" y="1314542"/>
                  </a:cubicBezTo>
                  <a:cubicBezTo>
                    <a:pt x="2813619" y="1321211"/>
                    <a:pt x="2811404" y="1327879"/>
                    <a:pt x="2806973" y="1334548"/>
                  </a:cubicBezTo>
                  <a:cubicBezTo>
                    <a:pt x="2806973" y="1334548"/>
                    <a:pt x="2806973" y="1334548"/>
                    <a:pt x="2795896" y="1358999"/>
                  </a:cubicBezTo>
                  <a:lnTo>
                    <a:pt x="2795635" y="1359522"/>
                  </a:lnTo>
                  <a:lnTo>
                    <a:pt x="2794996" y="1360805"/>
                  </a:lnTo>
                  <a:lnTo>
                    <a:pt x="2784311" y="1382246"/>
                  </a:lnTo>
                  <a:lnTo>
                    <a:pt x="2783157" y="1384562"/>
                  </a:lnTo>
                  <a:lnTo>
                    <a:pt x="2782300" y="1386283"/>
                  </a:lnTo>
                  <a:lnTo>
                    <a:pt x="2778796" y="1393314"/>
                  </a:lnTo>
                  <a:cubicBezTo>
                    <a:pt x="2778173" y="1394565"/>
                    <a:pt x="2778173" y="1394565"/>
                    <a:pt x="2778173" y="1394565"/>
                  </a:cubicBezTo>
                  <a:cubicBezTo>
                    <a:pt x="2771526" y="1410124"/>
                    <a:pt x="2771526" y="1410124"/>
                    <a:pt x="2771526" y="1410124"/>
                  </a:cubicBezTo>
                  <a:cubicBezTo>
                    <a:pt x="2778173" y="1394565"/>
                    <a:pt x="2778173" y="1394565"/>
                    <a:pt x="2778173" y="1394565"/>
                  </a:cubicBezTo>
                  <a:lnTo>
                    <a:pt x="2782300" y="1386283"/>
                  </a:lnTo>
                  <a:lnTo>
                    <a:pt x="2784311" y="1382246"/>
                  </a:lnTo>
                  <a:lnTo>
                    <a:pt x="2795635" y="1359522"/>
                  </a:lnTo>
                  <a:lnTo>
                    <a:pt x="2804887" y="1340956"/>
                  </a:lnTo>
                  <a:cubicBezTo>
                    <a:pt x="2808704" y="1333298"/>
                    <a:pt x="2813065" y="1324545"/>
                    <a:pt x="2818050" y="1314542"/>
                  </a:cubicBezTo>
                  <a:cubicBezTo>
                    <a:pt x="2818050" y="1314542"/>
                    <a:pt x="2818050" y="1314542"/>
                    <a:pt x="2820265" y="1312319"/>
                  </a:cubicBezTo>
                  <a:cubicBezTo>
                    <a:pt x="2820265" y="1312319"/>
                    <a:pt x="2820265" y="1312319"/>
                    <a:pt x="2747157" y="1463473"/>
                  </a:cubicBezTo>
                  <a:cubicBezTo>
                    <a:pt x="2753803" y="1452359"/>
                    <a:pt x="2767096" y="1425684"/>
                    <a:pt x="2773742" y="1412347"/>
                  </a:cubicBezTo>
                  <a:cubicBezTo>
                    <a:pt x="2789250" y="1379005"/>
                    <a:pt x="2804757" y="1343439"/>
                    <a:pt x="2822480" y="1310096"/>
                  </a:cubicBezTo>
                  <a:cubicBezTo>
                    <a:pt x="2822480" y="1310096"/>
                    <a:pt x="2822480" y="1310096"/>
                    <a:pt x="2833557" y="1285645"/>
                  </a:cubicBezTo>
                  <a:cubicBezTo>
                    <a:pt x="2840204" y="1274531"/>
                    <a:pt x="2846850" y="1261194"/>
                    <a:pt x="2855711" y="1245634"/>
                  </a:cubicBezTo>
                  <a:cubicBezTo>
                    <a:pt x="2849065" y="1258971"/>
                    <a:pt x="2844634" y="1270085"/>
                    <a:pt x="2840204" y="1278977"/>
                  </a:cubicBezTo>
                  <a:cubicBezTo>
                    <a:pt x="2835773" y="1290091"/>
                    <a:pt x="2831342" y="1298982"/>
                    <a:pt x="2826911" y="1305651"/>
                  </a:cubicBezTo>
                  <a:cubicBezTo>
                    <a:pt x="2824696" y="1310096"/>
                    <a:pt x="2831342" y="1296759"/>
                    <a:pt x="2840204" y="1278977"/>
                  </a:cubicBezTo>
                  <a:cubicBezTo>
                    <a:pt x="2851834" y="1255637"/>
                    <a:pt x="2873434" y="1211041"/>
                    <a:pt x="2888181" y="1181762"/>
                  </a:cubicBezTo>
                  <a:lnTo>
                    <a:pt x="2890562" y="1177173"/>
                  </a:lnTo>
                  <a:lnTo>
                    <a:pt x="2867122" y="1150205"/>
                  </a:lnTo>
                  <a:cubicBezTo>
                    <a:pt x="2867122" y="1150205"/>
                    <a:pt x="2867122" y="1150205"/>
                    <a:pt x="2858695" y="1139901"/>
                  </a:cubicBezTo>
                  <a:lnTo>
                    <a:pt x="2850988" y="1130477"/>
                  </a:lnTo>
                  <a:lnTo>
                    <a:pt x="2862614" y="1140595"/>
                  </a:lnTo>
                  <a:lnTo>
                    <a:pt x="2891859" y="1174671"/>
                  </a:lnTo>
                  <a:lnTo>
                    <a:pt x="2900019" y="1158943"/>
                  </a:lnTo>
                  <a:lnTo>
                    <a:pt x="2897804" y="1170057"/>
                  </a:lnTo>
                  <a:lnTo>
                    <a:pt x="2894119" y="1177304"/>
                  </a:lnTo>
                  <a:lnTo>
                    <a:pt x="2908530" y="1194094"/>
                  </a:lnTo>
                  <a:lnTo>
                    <a:pt x="2937833" y="1214382"/>
                  </a:lnTo>
                  <a:lnTo>
                    <a:pt x="2911512" y="1201276"/>
                  </a:lnTo>
                  <a:cubicBezTo>
                    <a:pt x="2911512" y="1201276"/>
                    <a:pt x="2911512" y="1201276"/>
                    <a:pt x="2905963" y="1194893"/>
                  </a:cubicBezTo>
                  <a:lnTo>
                    <a:pt x="2892848" y="1179803"/>
                  </a:lnTo>
                  <a:lnTo>
                    <a:pt x="2889440" y="1186507"/>
                  </a:lnTo>
                  <a:cubicBezTo>
                    <a:pt x="2864331" y="1235527"/>
                    <a:pt x="2802542" y="1355387"/>
                    <a:pt x="2756019" y="1470141"/>
                  </a:cubicBezTo>
                  <a:cubicBezTo>
                    <a:pt x="2729434" y="1534604"/>
                    <a:pt x="2702849" y="1581284"/>
                    <a:pt x="2674049" y="1647969"/>
                  </a:cubicBezTo>
                  <a:cubicBezTo>
                    <a:pt x="2674049" y="1647969"/>
                    <a:pt x="2674049" y="1647969"/>
                    <a:pt x="2669618" y="1656860"/>
                  </a:cubicBezTo>
                  <a:cubicBezTo>
                    <a:pt x="2669618" y="1656860"/>
                    <a:pt x="2669618" y="1656860"/>
                    <a:pt x="2658541" y="1683535"/>
                  </a:cubicBezTo>
                  <a:cubicBezTo>
                    <a:pt x="2649680" y="1699094"/>
                    <a:pt x="2643034" y="1716877"/>
                    <a:pt x="2636387" y="1730214"/>
                  </a:cubicBezTo>
                  <a:cubicBezTo>
                    <a:pt x="2631957" y="1739106"/>
                    <a:pt x="2634172" y="1743551"/>
                    <a:pt x="2629741" y="1752443"/>
                  </a:cubicBezTo>
                  <a:cubicBezTo>
                    <a:pt x="2630849" y="1752443"/>
                    <a:pt x="2628080" y="1758556"/>
                    <a:pt x="2624203" y="1766336"/>
                  </a:cubicBezTo>
                  <a:lnTo>
                    <a:pt x="2612270" y="1789737"/>
                  </a:lnTo>
                  <a:lnTo>
                    <a:pt x="2618456" y="1781428"/>
                  </a:lnTo>
                  <a:cubicBezTo>
                    <a:pt x="2655614" y="1730894"/>
                    <a:pt x="2699982" y="1668699"/>
                    <a:pt x="2738804" y="1607614"/>
                  </a:cubicBezTo>
                  <a:cubicBezTo>
                    <a:pt x="2778735" y="1547640"/>
                    <a:pt x="2812011" y="1503214"/>
                    <a:pt x="2854160" y="1443240"/>
                  </a:cubicBezTo>
                  <a:cubicBezTo>
                    <a:pt x="2854160" y="1443240"/>
                    <a:pt x="2854160" y="1443240"/>
                    <a:pt x="2858597" y="1434355"/>
                  </a:cubicBezTo>
                  <a:cubicBezTo>
                    <a:pt x="2858597" y="1434355"/>
                    <a:pt x="2858597" y="1434355"/>
                    <a:pt x="2876344" y="1409921"/>
                  </a:cubicBezTo>
                  <a:cubicBezTo>
                    <a:pt x="2887436" y="1394372"/>
                    <a:pt x="2896310" y="1378823"/>
                    <a:pt x="2905183" y="1365496"/>
                  </a:cubicBezTo>
                  <a:cubicBezTo>
                    <a:pt x="2911839" y="1356611"/>
                    <a:pt x="2911839" y="1354389"/>
                    <a:pt x="2918494" y="1345504"/>
                  </a:cubicBezTo>
                  <a:cubicBezTo>
                    <a:pt x="2914057" y="1343283"/>
                    <a:pt x="2931804" y="1321070"/>
                    <a:pt x="2940678" y="1309964"/>
                  </a:cubicBezTo>
                  <a:cubicBezTo>
                    <a:pt x="2940678" y="1307743"/>
                    <a:pt x="2938459" y="1307743"/>
                    <a:pt x="2940678" y="1305522"/>
                  </a:cubicBezTo>
                  <a:cubicBezTo>
                    <a:pt x="2940678" y="1303300"/>
                    <a:pt x="2945114" y="1301079"/>
                    <a:pt x="2945114" y="1298858"/>
                  </a:cubicBezTo>
                  <a:cubicBezTo>
                    <a:pt x="2947333" y="1294415"/>
                    <a:pt x="2951770" y="1287751"/>
                    <a:pt x="2953988" y="1285530"/>
                  </a:cubicBezTo>
                  <a:cubicBezTo>
                    <a:pt x="2962862" y="1269981"/>
                    <a:pt x="2976172" y="1254432"/>
                    <a:pt x="2987264" y="1238883"/>
                  </a:cubicBezTo>
                  <a:cubicBezTo>
                    <a:pt x="2987264" y="1238883"/>
                    <a:pt x="2987264" y="1241105"/>
                    <a:pt x="2987264" y="1241105"/>
                  </a:cubicBezTo>
                  <a:cubicBezTo>
                    <a:pt x="2987264" y="1241105"/>
                    <a:pt x="2989482" y="1241105"/>
                    <a:pt x="2989482" y="1238883"/>
                  </a:cubicBezTo>
                  <a:cubicBezTo>
                    <a:pt x="2989482" y="1241105"/>
                    <a:pt x="2989482" y="1243326"/>
                    <a:pt x="2993919" y="1236662"/>
                  </a:cubicBezTo>
                  <a:cubicBezTo>
                    <a:pt x="2993919" y="1238883"/>
                    <a:pt x="2993919" y="1241105"/>
                    <a:pt x="2993919" y="1241105"/>
                  </a:cubicBezTo>
                  <a:cubicBezTo>
                    <a:pt x="2998356" y="1236662"/>
                    <a:pt x="3007229" y="1225556"/>
                    <a:pt x="3007229" y="1225556"/>
                  </a:cubicBezTo>
                  <a:cubicBezTo>
                    <a:pt x="3011666" y="1225556"/>
                    <a:pt x="3007229" y="1234441"/>
                    <a:pt x="3009448" y="1236662"/>
                  </a:cubicBezTo>
                  <a:cubicBezTo>
                    <a:pt x="3011666" y="1236662"/>
                    <a:pt x="3011666" y="1236662"/>
                    <a:pt x="3011666" y="1238883"/>
                  </a:cubicBezTo>
                  <a:cubicBezTo>
                    <a:pt x="3011666" y="1238883"/>
                    <a:pt x="3011666" y="1238883"/>
                    <a:pt x="3009448" y="1245547"/>
                  </a:cubicBezTo>
                  <a:cubicBezTo>
                    <a:pt x="3009448" y="1245547"/>
                    <a:pt x="3009448" y="1245547"/>
                    <a:pt x="3009448" y="1247769"/>
                  </a:cubicBezTo>
                  <a:cubicBezTo>
                    <a:pt x="3009448" y="1247769"/>
                    <a:pt x="3009448" y="1247769"/>
                    <a:pt x="2998356" y="1265539"/>
                  </a:cubicBezTo>
                  <a:cubicBezTo>
                    <a:pt x="2998356" y="1265539"/>
                    <a:pt x="2998356" y="1265539"/>
                    <a:pt x="2982827" y="1283309"/>
                  </a:cubicBezTo>
                  <a:cubicBezTo>
                    <a:pt x="2980609" y="1285530"/>
                    <a:pt x="2980609" y="1285530"/>
                    <a:pt x="2980609" y="1283309"/>
                  </a:cubicBezTo>
                  <a:cubicBezTo>
                    <a:pt x="2978390" y="1285530"/>
                    <a:pt x="2976172" y="1287751"/>
                    <a:pt x="2976172" y="1289973"/>
                  </a:cubicBezTo>
                  <a:cubicBezTo>
                    <a:pt x="2976172" y="1289973"/>
                    <a:pt x="2976172" y="1289973"/>
                    <a:pt x="2976172" y="1287751"/>
                  </a:cubicBezTo>
                  <a:cubicBezTo>
                    <a:pt x="2973954" y="1292194"/>
                    <a:pt x="2969517" y="1298858"/>
                    <a:pt x="2967298" y="1301079"/>
                  </a:cubicBezTo>
                  <a:cubicBezTo>
                    <a:pt x="2965080" y="1303300"/>
                    <a:pt x="2962862" y="1307743"/>
                    <a:pt x="2960643" y="1309964"/>
                  </a:cubicBezTo>
                  <a:cubicBezTo>
                    <a:pt x="2949551" y="1325513"/>
                    <a:pt x="2942896" y="1329955"/>
                    <a:pt x="2929586" y="1347726"/>
                  </a:cubicBezTo>
                  <a:cubicBezTo>
                    <a:pt x="2918494" y="1365496"/>
                    <a:pt x="2902965" y="1385487"/>
                    <a:pt x="2891873" y="1403257"/>
                  </a:cubicBezTo>
                  <a:cubicBezTo>
                    <a:pt x="2880781" y="1414364"/>
                    <a:pt x="2874126" y="1427691"/>
                    <a:pt x="2863034" y="1445461"/>
                  </a:cubicBezTo>
                  <a:cubicBezTo>
                    <a:pt x="2863034" y="1445461"/>
                    <a:pt x="2847505" y="1467674"/>
                    <a:pt x="2847505" y="1469895"/>
                  </a:cubicBezTo>
                  <a:cubicBezTo>
                    <a:pt x="2838632" y="1485444"/>
                    <a:pt x="2834195" y="1487666"/>
                    <a:pt x="2823103" y="1505436"/>
                  </a:cubicBezTo>
                  <a:cubicBezTo>
                    <a:pt x="2816448" y="1516542"/>
                    <a:pt x="2816448" y="1520985"/>
                    <a:pt x="2807574" y="1529870"/>
                  </a:cubicBezTo>
                  <a:cubicBezTo>
                    <a:pt x="2805356" y="1532091"/>
                    <a:pt x="2803137" y="1536533"/>
                    <a:pt x="2803137" y="1538755"/>
                  </a:cubicBezTo>
                  <a:cubicBezTo>
                    <a:pt x="2794264" y="1549861"/>
                    <a:pt x="2794264" y="1545418"/>
                    <a:pt x="2794264" y="1552082"/>
                  </a:cubicBezTo>
                  <a:cubicBezTo>
                    <a:pt x="2794264" y="1554304"/>
                    <a:pt x="2780953" y="1565410"/>
                    <a:pt x="2778735" y="1569852"/>
                  </a:cubicBezTo>
                  <a:cubicBezTo>
                    <a:pt x="2774298" y="1576516"/>
                    <a:pt x="2765425" y="1585401"/>
                    <a:pt x="2758769" y="1594286"/>
                  </a:cubicBezTo>
                  <a:cubicBezTo>
                    <a:pt x="2758769" y="1596508"/>
                    <a:pt x="2758769" y="1598729"/>
                    <a:pt x="2758769" y="1598729"/>
                  </a:cubicBezTo>
                  <a:cubicBezTo>
                    <a:pt x="2756551" y="1603171"/>
                    <a:pt x="2752114" y="1607614"/>
                    <a:pt x="2749896" y="1612057"/>
                  </a:cubicBezTo>
                  <a:cubicBezTo>
                    <a:pt x="2741022" y="1625384"/>
                    <a:pt x="2734367" y="1638712"/>
                    <a:pt x="2725494" y="1652039"/>
                  </a:cubicBezTo>
                  <a:cubicBezTo>
                    <a:pt x="2714402" y="1667588"/>
                    <a:pt x="2645631" y="1758660"/>
                    <a:pt x="2638976" y="1767545"/>
                  </a:cubicBezTo>
                  <a:cubicBezTo>
                    <a:pt x="2638976" y="1767545"/>
                    <a:pt x="2638976" y="1767545"/>
                    <a:pt x="2636758" y="1767545"/>
                  </a:cubicBezTo>
                  <a:cubicBezTo>
                    <a:pt x="2636758" y="1767545"/>
                    <a:pt x="2636758" y="1767545"/>
                    <a:pt x="2641195" y="1763103"/>
                  </a:cubicBezTo>
                  <a:cubicBezTo>
                    <a:pt x="2641195" y="1763103"/>
                    <a:pt x="2641195" y="1763103"/>
                    <a:pt x="2647850" y="1751996"/>
                  </a:cubicBezTo>
                  <a:cubicBezTo>
                    <a:pt x="2647850" y="1751996"/>
                    <a:pt x="2647850" y="1751996"/>
                    <a:pt x="2645631" y="1756439"/>
                  </a:cubicBezTo>
                  <a:cubicBezTo>
                    <a:pt x="2645631" y="1756439"/>
                    <a:pt x="2645631" y="1756439"/>
                    <a:pt x="2658110" y="1738669"/>
                  </a:cubicBezTo>
                  <a:lnTo>
                    <a:pt x="2661730" y="1733513"/>
                  </a:lnTo>
                  <a:lnTo>
                    <a:pt x="2678907" y="1712014"/>
                  </a:lnTo>
                  <a:cubicBezTo>
                    <a:pt x="2685563" y="1700907"/>
                    <a:pt x="2694436" y="1689801"/>
                    <a:pt x="2701091" y="1678695"/>
                  </a:cubicBezTo>
                  <a:cubicBezTo>
                    <a:pt x="2709965" y="1665367"/>
                    <a:pt x="2709965" y="1665367"/>
                    <a:pt x="2709965" y="1665367"/>
                  </a:cubicBezTo>
                  <a:cubicBezTo>
                    <a:pt x="2701091" y="1678695"/>
                    <a:pt x="2701091" y="1678695"/>
                    <a:pt x="2701091" y="1678695"/>
                  </a:cubicBezTo>
                  <a:cubicBezTo>
                    <a:pt x="2701091" y="1678695"/>
                    <a:pt x="2701091" y="1678695"/>
                    <a:pt x="2678630" y="1709619"/>
                  </a:cubicBezTo>
                  <a:lnTo>
                    <a:pt x="2674990" y="1714631"/>
                  </a:lnTo>
                  <a:lnTo>
                    <a:pt x="2687746" y="1696465"/>
                  </a:lnTo>
                  <a:cubicBezTo>
                    <a:pt x="2701785" y="1676473"/>
                    <a:pt x="2720502" y="1649818"/>
                    <a:pt x="2745459" y="1614278"/>
                  </a:cubicBezTo>
                  <a:cubicBezTo>
                    <a:pt x="2736586" y="1625384"/>
                    <a:pt x="2718838" y="1649818"/>
                    <a:pt x="2709965" y="1660924"/>
                  </a:cubicBezTo>
                  <a:cubicBezTo>
                    <a:pt x="2687781" y="1694243"/>
                    <a:pt x="2665597" y="1725341"/>
                    <a:pt x="2641195" y="1758660"/>
                  </a:cubicBezTo>
                  <a:cubicBezTo>
                    <a:pt x="2641195" y="1758660"/>
                    <a:pt x="2641195" y="1758660"/>
                    <a:pt x="2625666" y="1778652"/>
                  </a:cubicBezTo>
                  <a:lnTo>
                    <a:pt x="2613636" y="1793477"/>
                  </a:lnTo>
                  <a:lnTo>
                    <a:pt x="2613860" y="1793927"/>
                  </a:lnTo>
                  <a:lnTo>
                    <a:pt x="2620786" y="1787979"/>
                  </a:lnTo>
                  <a:cubicBezTo>
                    <a:pt x="2620786" y="1787979"/>
                    <a:pt x="2620786" y="1787979"/>
                    <a:pt x="2638536" y="1776865"/>
                  </a:cubicBezTo>
                  <a:cubicBezTo>
                    <a:pt x="2642974" y="1776865"/>
                    <a:pt x="2640755" y="1776865"/>
                    <a:pt x="2640755" y="1779088"/>
                  </a:cubicBezTo>
                  <a:cubicBezTo>
                    <a:pt x="2640755" y="1779088"/>
                    <a:pt x="2640755" y="1779088"/>
                    <a:pt x="2642974" y="1779088"/>
                  </a:cubicBezTo>
                  <a:cubicBezTo>
                    <a:pt x="2642974" y="1776865"/>
                    <a:pt x="2647411" y="1776865"/>
                    <a:pt x="2647411" y="1774642"/>
                  </a:cubicBezTo>
                  <a:cubicBezTo>
                    <a:pt x="2647411" y="1774642"/>
                    <a:pt x="2647411" y="1774642"/>
                    <a:pt x="2647411" y="1776865"/>
                  </a:cubicBezTo>
                  <a:cubicBezTo>
                    <a:pt x="2651849" y="1774642"/>
                    <a:pt x="2656286" y="1767974"/>
                    <a:pt x="2660724" y="1767974"/>
                  </a:cubicBezTo>
                  <a:cubicBezTo>
                    <a:pt x="2662942" y="1765751"/>
                    <a:pt x="2665161" y="1763528"/>
                    <a:pt x="2669599" y="1761305"/>
                  </a:cubicBezTo>
                  <a:lnTo>
                    <a:pt x="2682830" y="1754493"/>
                  </a:lnTo>
                  <a:lnTo>
                    <a:pt x="2693079" y="1743596"/>
                  </a:lnTo>
                  <a:cubicBezTo>
                    <a:pt x="2701118" y="1735257"/>
                    <a:pt x="2708880" y="1726918"/>
                    <a:pt x="2714424" y="1719134"/>
                  </a:cubicBezTo>
                  <a:cubicBezTo>
                    <a:pt x="2725512" y="1710239"/>
                    <a:pt x="2734382" y="1699120"/>
                    <a:pt x="2747687" y="1683554"/>
                  </a:cubicBezTo>
                  <a:cubicBezTo>
                    <a:pt x="2747687" y="1683554"/>
                    <a:pt x="2765428" y="1663540"/>
                    <a:pt x="2765428" y="1661316"/>
                  </a:cubicBezTo>
                  <a:cubicBezTo>
                    <a:pt x="2774299" y="1645750"/>
                    <a:pt x="2780951" y="1645750"/>
                    <a:pt x="2792039" y="1630183"/>
                  </a:cubicBezTo>
                  <a:cubicBezTo>
                    <a:pt x="2800910" y="1621288"/>
                    <a:pt x="2800910" y="1616841"/>
                    <a:pt x="2809780" y="1610169"/>
                  </a:cubicBezTo>
                  <a:cubicBezTo>
                    <a:pt x="2811998" y="1605722"/>
                    <a:pt x="2814215" y="1601274"/>
                    <a:pt x="2816433" y="1601274"/>
                  </a:cubicBezTo>
                  <a:cubicBezTo>
                    <a:pt x="2825303" y="1590155"/>
                    <a:pt x="2825303" y="1594603"/>
                    <a:pt x="2825303" y="1587931"/>
                  </a:cubicBezTo>
                  <a:cubicBezTo>
                    <a:pt x="2825303" y="1587931"/>
                    <a:pt x="2840826" y="1579036"/>
                    <a:pt x="2843044" y="1574589"/>
                  </a:cubicBezTo>
                  <a:cubicBezTo>
                    <a:pt x="2849697" y="1567917"/>
                    <a:pt x="2856350" y="1561246"/>
                    <a:pt x="2865220" y="1552351"/>
                  </a:cubicBezTo>
                  <a:cubicBezTo>
                    <a:pt x="2865220" y="1550127"/>
                    <a:pt x="2867438" y="1547903"/>
                    <a:pt x="2867438" y="1547903"/>
                  </a:cubicBezTo>
                  <a:cubicBezTo>
                    <a:pt x="2869655" y="1543456"/>
                    <a:pt x="2871873" y="1541232"/>
                    <a:pt x="2876308" y="1536785"/>
                  </a:cubicBezTo>
                  <a:cubicBezTo>
                    <a:pt x="2887396" y="1525666"/>
                    <a:pt x="2894049" y="1514547"/>
                    <a:pt x="2902919" y="1503428"/>
                  </a:cubicBezTo>
                  <a:cubicBezTo>
                    <a:pt x="2912898" y="1491753"/>
                    <a:pt x="2957805" y="1445054"/>
                    <a:pt x="2984312" y="1419619"/>
                  </a:cubicBezTo>
                  <a:lnTo>
                    <a:pt x="2986090" y="1418048"/>
                  </a:lnTo>
                  <a:lnTo>
                    <a:pt x="2959469" y="1446720"/>
                  </a:lnTo>
                  <a:lnTo>
                    <a:pt x="2956141" y="1450057"/>
                  </a:lnTo>
                  <a:cubicBezTo>
                    <a:pt x="2947271" y="1461176"/>
                    <a:pt x="2938401" y="1470071"/>
                    <a:pt x="2929530" y="1478966"/>
                  </a:cubicBezTo>
                  <a:cubicBezTo>
                    <a:pt x="2920660" y="1490085"/>
                    <a:pt x="2920660" y="1490085"/>
                    <a:pt x="2920660" y="1490085"/>
                  </a:cubicBezTo>
                  <a:cubicBezTo>
                    <a:pt x="2929530" y="1478966"/>
                    <a:pt x="2929530" y="1478966"/>
                    <a:pt x="2929530" y="1478966"/>
                  </a:cubicBezTo>
                  <a:cubicBezTo>
                    <a:pt x="2929530" y="1478966"/>
                    <a:pt x="2929530" y="1478966"/>
                    <a:pt x="2954790" y="1451760"/>
                  </a:cubicBezTo>
                  <a:lnTo>
                    <a:pt x="2959469" y="1446720"/>
                  </a:lnTo>
                  <a:lnTo>
                    <a:pt x="2976100" y="1430043"/>
                  </a:lnTo>
                  <a:lnTo>
                    <a:pt x="2987166" y="1417097"/>
                  </a:lnTo>
                  <a:lnTo>
                    <a:pt x="2991081" y="1413637"/>
                  </a:lnTo>
                  <a:lnTo>
                    <a:pt x="2993841" y="1412253"/>
                  </a:lnTo>
                  <a:cubicBezTo>
                    <a:pt x="2993841" y="1412253"/>
                    <a:pt x="2993841" y="1412253"/>
                    <a:pt x="2918074" y="1495679"/>
                  </a:cubicBezTo>
                  <a:lnTo>
                    <a:pt x="2907063" y="1507803"/>
                  </a:lnTo>
                  <a:lnTo>
                    <a:pt x="2899870" y="1514825"/>
                  </a:lnTo>
                  <a:cubicBezTo>
                    <a:pt x="2892386" y="1522886"/>
                    <a:pt x="2885179" y="1531225"/>
                    <a:pt x="2880743" y="1536785"/>
                  </a:cubicBezTo>
                  <a:lnTo>
                    <a:pt x="2907063" y="1507803"/>
                  </a:lnTo>
                  <a:lnTo>
                    <a:pt x="2920660" y="1494533"/>
                  </a:lnTo>
                  <a:cubicBezTo>
                    <a:pt x="2945053" y="1465624"/>
                    <a:pt x="2971665" y="1438938"/>
                    <a:pt x="2996058" y="1410029"/>
                  </a:cubicBezTo>
                  <a:cubicBezTo>
                    <a:pt x="2996058" y="1410029"/>
                    <a:pt x="2996058" y="1410029"/>
                    <a:pt x="3013799" y="1392239"/>
                  </a:cubicBezTo>
                  <a:cubicBezTo>
                    <a:pt x="3022669" y="1383344"/>
                    <a:pt x="3033757" y="1372225"/>
                    <a:pt x="3047063" y="1361106"/>
                  </a:cubicBezTo>
                  <a:cubicBezTo>
                    <a:pt x="3038192" y="1372225"/>
                    <a:pt x="3029322" y="1378896"/>
                    <a:pt x="3022669" y="1385568"/>
                  </a:cubicBezTo>
                  <a:cubicBezTo>
                    <a:pt x="3007146" y="1401134"/>
                    <a:pt x="2998276" y="1412253"/>
                    <a:pt x="3002711" y="1407805"/>
                  </a:cubicBezTo>
                  <a:cubicBezTo>
                    <a:pt x="3007146" y="1403358"/>
                    <a:pt x="3013799" y="1396686"/>
                    <a:pt x="3022669" y="1385568"/>
                  </a:cubicBezTo>
                  <a:cubicBezTo>
                    <a:pt x="3047063" y="1363330"/>
                    <a:pt x="3098067" y="1307735"/>
                    <a:pt x="3115808" y="1292169"/>
                  </a:cubicBezTo>
                  <a:lnTo>
                    <a:pt x="3109155" y="1301064"/>
                  </a:lnTo>
                  <a:cubicBezTo>
                    <a:pt x="3084762" y="1325526"/>
                    <a:pt x="2976100" y="1434491"/>
                    <a:pt x="2885178" y="1543456"/>
                  </a:cubicBezTo>
                  <a:cubicBezTo>
                    <a:pt x="2840826" y="1596827"/>
                    <a:pt x="2803127" y="1634631"/>
                    <a:pt x="2756558" y="1688001"/>
                  </a:cubicBezTo>
                  <a:cubicBezTo>
                    <a:pt x="2756558" y="1688001"/>
                    <a:pt x="2756558" y="1688001"/>
                    <a:pt x="2749905" y="1694673"/>
                  </a:cubicBezTo>
                  <a:cubicBezTo>
                    <a:pt x="2749905" y="1694673"/>
                    <a:pt x="2749905" y="1694673"/>
                    <a:pt x="2729947" y="1716911"/>
                  </a:cubicBezTo>
                  <a:lnTo>
                    <a:pt x="2711735" y="1737608"/>
                  </a:lnTo>
                  <a:lnTo>
                    <a:pt x="2762786" y="1703511"/>
                  </a:lnTo>
                  <a:cubicBezTo>
                    <a:pt x="2776099" y="1696842"/>
                    <a:pt x="2787192" y="1687951"/>
                    <a:pt x="2802724" y="1676837"/>
                  </a:cubicBezTo>
                  <a:cubicBezTo>
                    <a:pt x="2802724" y="1676837"/>
                    <a:pt x="2824911" y="1659054"/>
                    <a:pt x="2827130" y="1659054"/>
                  </a:cubicBezTo>
                  <a:cubicBezTo>
                    <a:pt x="2838224" y="1647940"/>
                    <a:pt x="2842661" y="1645717"/>
                    <a:pt x="2858192" y="1634603"/>
                  </a:cubicBezTo>
                  <a:cubicBezTo>
                    <a:pt x="2869286" y="1627934"/>
                    <a:pt x="2871505" y="1625711"/>
                    <a:pt x="2880380" y="1619043"/>
                  </a:cubicBezTo>
                  <a:cubicBezTo>
                    <a:pt x="2884817" y="1616820"/>
                    <a:pt x="2887036" y="1612374"/>
                    <a:pt x="2889255" y="1612374"/>
                  </a:cubicBezTo>
                  <a:cubicBezTo>
                    <a:pt x="2900349" y="1605706"/>
                    <a:pt x="2900349" y="1610151"/>
                    <a:pt x="2900349" y="1603483"/>
                  </a:cubicBezTo>
                  <a:cubicBezTo>
                    <a:pt x="2900349" y="1601260"/>
                    <a:pt x="2918099" y="1596814"/>
                    <a:pt x="2922536" y="1594592"/>
                  </a:cubicBezTo>
                  <a:cubicBezTo>
                    <a:pt x="2929192" y="1587923"/>
                    <a:pt x="2938067" y="1583477"/>
                    <a:pt x="2946942" y="1576809"/>
                  </a:cubicBezTo>
                  <a:cubicBezTo>
                    <a:pt x="2949161" y="1576809"/>
                    <a:pt x="2951380" y="1574586"/>
                    <a:pt x="2951380" y="1574586"/>
                  </a:cubicBezTo>
                  <a:cubicBezTo>
                    <a:pt x="2953599" y="1570140"/>
                    <a:pt x="2958036" y="1570140"/>
                    <a:pt x="2962474" y="1565695"/>
                  </a:cubicBezTo>
                  <a:cubicBezTo>
                    <a:pt x="2975786" y="1556803"/>
                    <a:pt x="2984661" y="1547912"/>
                    <a:pt x="2997974" y="1539020"/>
                  </a:cubicBezTo>
                  <a:cubicBezTo>
                    <a:pt x="3011286" y="1527906"/>
                    <a:pt x="3104474" y="1470112"/>
                    <a:pt x="3115567" y="1465666"/>
                  </a:cubicBezTo>
                  <a:cubicBezTo>
                    <a:pt x="3115567" y="1465666"/>
                    <a:pt x="3115567" y="1465666"/>
                    <a:pt x="3113349" y="1467889"/>
                  </a:cubicBezTo>
                  <a:cubicBezTo>
                    <a:pt x="3113349" y="1467889"/>
                    <a:pt x="3113349" y="1467889"/>
                    <a:pt x="3102255" y="1476781"/>
                  </a:cubicBezTo>
                  <a:cubicBezTo>
                    <a:pt x="3102255" y="1476781"/>
                    <a:pt x="3102255" y="1476781"/>
                    <a:pt x="3104474" y="1474558"/>
                  </a:cubicBezTo>
                  <a:cubicBezTo>
                    <a:pt x="3104474" y="1474558"/>
                    <a:pt x="3104474" y="1474558"/>
                    <a:pt x="3102324" y="1475982"/>
                  </a:cubicBezTo>
                  <a:lnTo>
                    <a:pt x="3097595" y="1479115"/>
                  </a:lnTo>
                  <a:lnTo>
                    <a:pt x="3084505" y="1485672"/>
                  </a:lnTo>
                  <a:cubicBezTo>
                    <a:pt x="3075630" y="1490118"/>
                    <a:pt x="3068974" y="1496786"/>
                    <a:pt x="3060099" y="1501232"/>
                  </a:cubicBezTo>
                  <a:cubicBezTo>
                    <a:pt x="3049005" y="1507901"/>
                    <a:pt x="3037911" y="1516792"/>
                    <a:pt x="3029036" y="1523460"/>
                  </a:cubicBezTo>
                  <a:cubicBezTo>
                    <a:pt x="3029036" y="1523460"/>
                    <a:pt x="3029036" y="1523460"/>
                    <a:pt x="3015724" y="1532352"/>
                  </a:cubicBezTo>
                  <a:cubicBezTo>
                    <a:pt x="3015724" y="1532352"/>
                    <a:pt x="3015724" y="1532352"/>
                    <a:pt x="3029036" y="1523460"/>
                  </a:cubicBezTo>
                  <a:cubicBezTo>
                    <a:pt x="3029036" y="1523460"/>
                    <a:pt x="3029036" y="1523460"/>
                    <a:pt x="3059925" y="1503767"/>
                  </a:cubicBezTo>
                  <a:lnTo>
                    <a:pt x="3072108" y="1496000"/>
                  </a:lnTo>
                  <a:lnTo>
                    <a:pt x="3046440" y="1513006"/>
                  </a:lnTo>
                  <a:cubicBezTo>
                    <a:pt x="3027095" y="1525822"/>
                    <a:pt x="3001302" y="1542910"/>
                    <a:pt x="2966911" y="1565695"/>
                  </a:cubicBezTo>
                  <a:cubicBezTo>
                    <a:pt x="2978005" y="1559026"/>
                    <a:pt x="3002411" y="1541243"/>
                    <a:pt x="3015724" y="1534575"/>
                  </a:cubicBezTo>
                  <a:cubicBezTo>
                    <a:pt x="3046786" y="1514569"/>
                    <a:pt x="3077849" y="1494563"/>
                    <a:pt x="3108911" y="1472335"/>
                  </a:cubicBezTo>
                  <a:cubicBezTo>
                    <a:pt x="3108911" y="1472335"/>
                    <a:pt x="3108911" y="1472335"/>
                    <a:pt x="3131099" y="1458998"/>
                  </a:cubicBezTo>
                  <a:cubicBezTo>
                    <a:pt x="3139974" y="1452329"/>
                    <a:pt x="3155505" y="1445661"/>
                    <a:pt x="3168817" y="1436769"/>
                  </a:cubicBezTo>
                  <a:cubicBezTo>
                    <a:pt x="3157724" y="1445661"/>
                    <a:pt x="3148849" y="1450107"/>
                    <a:pt x="3139974" y="1456775"/>
                  </a:cubicBezTo>
                  <a:cubicBezTo>
                    <a:pt x="3122224" y="1467889"/>
                    <a:pt x="3108911" y="1474558"/>
                    <a:pt x="3115567" y="1472335"/>
                  </a:cubicBezTo>
                  <a:cubicBezTo>
                    <a:pt x="3122224" y="1467889"/>
                    <a:pt x="3128880" y="1463444"/>
                    <a:pt x="3139974" y="1456775"/>
                  </a:cubicBezTo>
                  <a:cubicBezTo>
                    <a:pt x="3168817" y="1438992"/>
                    <a:pt x="3230942" y="1396758"/>
                    <a:pt x="3250911" y="1387867"/>
                  </a:cubicBezTo>
                  <a:lnTo>
                    <a:pt x="3244255" y="1394535"/>
                  </a:lnTo>
                  <a:cubicBezTo>
                    <a:pt x="3215411" y="1412318"/>
                    <a:pt x="3082286" y="1490118"/>
                    <a:pt x="2971349" y="1574586"/>
                  </a:cubicBezTo>
                  <a:cubicBezTo>
                    <a:pt x="2913661" y="1614597"/>
                    <a:pt x="2869286" y="1641271"/>
                    <a:pt x="2811599" y="1681283"/>
                  </a:cubicBezTo>
                  <a:cubicBezTo>
                    <a:pt x="2811599" y="1681283"/>
                    <a:pt x="2811599" y="1681283"/>
                    <a:pt x="2802724" y="1687951"/>
                  </a:cubicBezTo>
                  <a:cubicBezTo>
                    <a:pt x="2802724" y="1687951"/>
                    <a:pt x="2802724" y="1687951"/>
                    <a:pt x="2778317" y="1703511"/>
                  </a:cubicBezTo>
                  <a:cubicBezTo>
                    <a:pt x="2765005" y="1714625"/>
                    <a:pt x="2749474" y="1723517"/>
                    <a:pt x="2738380" y="1732408"/>
                  </a:cubicBezTo>
                  <a:cubicBezTo>
                    <a:pt x="2729505" y="1739077"/>
                    <a:pt x="2727286" y="1741299"/>
                    <a:pt x="2720630" y="1745745"/>
                  </a:cubicBezTo>
                  <a:cubicBezTo>
                    <a:pt x="2722849" y="1750191"/>
                    <a:pt x="2698442" y="1763528"/>
                    <a:pt x="2687349" y="1770196"/>
                  </a:cubicBezTo>
                  <a:cubicBezTo>
                    <a:pt x="2687349" y="1770196"/>
                    <a:pt x="2687349" y="1772419"/>
                    <a:pt x="2685130" y="1774642"/>
                  </a:cubicBezTo>
                  <a:lnTo>
                    <a:pt x="2679027" y="1778719"/>
                  </a:lnTo>
                  <a:lnTo>
                    <a:pt x="2674230" y="1785570"/>
                  </a:lnTo>
                  <a:cubicBezTo>
                    <a:pt x="2668408" y="1791963"/>
                    <a:pt x="2661201" y="1799190"/>
                    <a:pt x="2656766" y="1803638"/>
                  </a:cubicBezTo>
                  <a:cubicBezTo>
                    <a:pt x="2656766" y="1805862"/>
                    <a:pt x="2656766" y="1805862"/>
                    <a:pt x="2656766" y="1808086"/>
                  </a:cubicBezTo>
                  <a:cubicBezTo>
                    <a:pt x="2654548" y="1810309"/>
                    <a:pt x="2652331" y="1812533"/>
                    <a:pt x="2650113" y="1814757"/>
                  </a:cubicBezTo>
                  <a:lnTo>
                    <a:pt x="2649594" y="1815408"/>
                  </a:lnTo>
                  <a:lnTo>
                    <a:pt x="2652336" y="1814491"/>
                  </a:lnTo>
                  <a:cubicBezTo>
                    <a:pt x="2654554" y="1812268"/>
                    <a:pt x="2654554" y="1814491"/>
                    <a:pt x="2654554" y="1814491"/>
                  </a:cubicBezTo>
                  <a:cubicBezTo>
                    <a:pt x="2656772" y="1814491"/>
                    <a:pt x="2658990" y="1812268"/>
                    <a:pt x="2661208" y="1812268"/>
                  </a:cubicBezTo>
                  <a:cubicBezTo>
                    <a:pt x="2661208" y="1812268"/>
                    <a:pt x="2661208" y="1812268"/>
                    <a:pt x="2661208" y="1814491"/>
                  </a:cubicBezTo>
                  <a:cubicBezTo>
                    <a:pt x="2665644" y="1812268"/>
                    <a:pt x="2670079" y="1807822"/>
                    <a:pt x="2672297" y="1805599"/>
                  </a:cubicBezTo>
                  <a:cubicBezTo>
                    <a:pt x="2676733" y="1805599"/>
                    <a:pt x="2678951" y="1803376"/>
                    <a:pt x="2683386" y="1801153"/>
                  </a:cubicBezTo>
                  <a:cubicBezTo>
                    <a:pt x="2701129" y="1796707"/>
                    <a:pt x="2707783" y="1794484"/>
                    <a:pt x="2725526" y="1783369"/>
                  </a:cubicBezTo>
                  <a:cubicBezTo>
                    <a:pt x="2743269" y="1774477"/>
                    <a:pt x="2767665" y="1765585"/>
                    <a:pt x="2783190" y="1756692"/>
                  </a:cubicBezTo>
                  <a:cubicBezTo>
                    <a:pt x="2798716" y="1750023"/>
                    <a:pt x="2807587" y="1743354"/>
                    <a:pt x="2827548" y="1734462"/>
                  </a:cubicBezTo>
                  <a:cubicBezTo>
                    <a:pt x="2827548" y="1734462"/>
                    <a:pt x="2849726" y="1721124"/>
                    <a:pt x="2851944" y="1718901"/>
                  </a:cubicBezTo>
                  <a:cubicBezTo>
                    <a:pt x="2865252" y="1710009"/>
                    <a:pt x="2869687" y="1710009"/>
                    <a:pt x="2887430" y="1701117"/>
                  </a:cubicBezTo>
                  <a:cubicBezTo>
                    <a:pt x="2898520" y="1694448"/>
                    <a:pt x="2900737" y="1692225"/>
                    <a:pt x="2909609" y="1687779"/>
                  </a:cubicBezTo>
                  <a:cubicBezTo>
                    <a:pt x="2914045" y="1685555"/>
                    <a:pt x="2918480" y="1683332"/>
                    <a:pt x="2918480" y="1681109"/>
                  </a:cubicBezTo>
                  <a:cubicBezTo>
                    <a:pt x="2931788" y="1676663"/>
                    <a:pt x="2929570" y="1678886"/>
                    <a:pt x="2931788" y="1674440"/>
                  </a:cubicBezTo>
                  <a:cubicBezTo>
                    <a:pt x="2931788" y="1672217"/>
                    <a:pt x="2949531" y="1669994"/>
                    <a:pt x="2953966" y="1667771"/>
                  </a:cubicBezTo>
                  <a:cubicBezTo>
                    <a:pt x="2960620" y="1663325"/>
                    <a:pt x="2971709" y="1658879"/>
                    <a:pt x="2980581" y="1654433"/>
                  </a:cubicBezTo>
                  <a:cubicBezTo>
                    <a:pt x="2982799" y="1652210"/>
                    <a:pt x="2985016" y="1652210"/>
                    <a:pt x="2985016" y="1652210"/>
                  </a:cubicBezTo>
                  <a:cubicBezTo>
                    <a:pt x="2987234" y="1649987"/>
                    <a:pt x="2991670" y="1647764"/>
                    <a:pt x="2998324" y="1645541"/>
                  </a:cubicBezTo>
                  <a:cubicBezTo>
                    <a:pt x="3011631" y="1636649"/>
                    <a:pt x="3022720" y="1629980"/>
                    <a:pt x="3036027" y="1623311"/>
                  </a:cubicBezTo>
                  <a:cubicBezTo>
                    <a:pt x="3051552" y="1614418"/>
                    <a:pt x="3151356" y="1567735"/>
                    <a:pt x="3160228" y="1565512"/>
                  </a:cubicBezTo>
                  <a:cubicBezTo>
                    <a:pt x="3160228" y="1565512"/>
                    <a:pt x="3160228" y="1565512"/>
                    <a:pt x="3162446" y="1565512"/>
                  </a:cubicBezTo>
                  <a:cubicBezTo>
                    <a:pt x="3162446" y="1565512"/>
                    <a:pt x="3162446" y="1565512"/>
                    <a:pt x="3158010" y="1567735"/>
                  </a:cubicBezTo>
                  <a:cubicBezTo>
                    <a:pt x="3158010" y="1567735"/>
                    <a:pt x="3158010" y="1567735"/>
                    <a:pt x="3156624" y="1568568"/>
                  </a:cubicBezTo>
                  <a:lnTo>
                    <a:pt x="3147230" y="1574218"/>
                  </a:lnTo>
                  <a:lnTo>
                    <a:pt x="3146712" y="1574474"/>
                  </a:lnTo>
                  <a:lnTo>
                    <a:pt x="3126960" y="1581073"/>
                  </a:lnTo>
                  <a:cubicBezTo>
                    <a:pt x="3120306" y="1585519"/>
                    <a:pt x="3111435" y="1589965"/>
                    <a:pt x="3102563" y="1592188"/>
                  </a:cubicBezTo>
                  <a:cubicBezTo>
                    <a:pt x="3091474" y="1598857"/>
                    <a:pt x="3080385" y="1605526"/>
                    <a:pt x="3067077" y="1612195"/>
                  </a:cubicBezTo>
                  <a:cubicBezTo>
                    <a:pt x="3053770" y="1618865"/>
                    <a:pt x="3053770" y="1618865"/>
                    <a:pt x="3053770" y="1618865"/>
                  </a:cubicBezTo>
                  <a:cubicBezTo>
                    <a:pt x="3067077" y="1612195"/>
                    <a:pt x="3067077" y="1612195"/>
                    <a:pt x="3067077" y="1612195"/>
                  </a:cubicBezTo>
                  <a:cubicBezTo>
                    <a:pt x="3067077" y="1612195"/>
                    <a:pt x="3067077" y="1612195"/>
                    <a:pt x="3100761" y="1596252"/>
                  </a:cubicBezTo>
                  <a:lnTo>
                    <a:pt x="3145288" y="1575177"/>
                  </a:lnTo>
                  <a:lnTo>
                    <a:pt x="3132782" y="1581351"/>
                  </a:lnTo>
                  <a:cubicBezTo>
                    <a:pt x="3114207" y="1590521"/>
                    <a:pt x="3077058" y="1608861"/>
                    <a:pt x="3002759" y="1645541"/>
                  </a:cubicBezTo>
                  <a:cubicBezTo>
                    <a:pt x="3013849" y="1641095"/>
                    <a:pt x="3040463" y="1627757"/>
                    <a:pt x="3053770" y="1621088"/>
                  </a:cubicBezTo>
                  <a:cubicBezTo>
                    <a:pt x="3087038" y="1605526"/>
                    <a:pt x="3120306" y="1587742"/>
                    <a:pt x="3153574" y="1572181"/>
                  </a:cubicBezTo>
                  <a:cubicBezTo>
                    <a:pt x="3153574" y="1572181"/>
                    <a:pt x="3153574" y="1572181"/>
                    <a:pt x="3177971" y="1561066"/>
                  </a:cubicBezTo>
                  <a:cubicBezTo>
                    <a:pt x="3186842" y="1556620"/>
                    <a:pt x="3202367" y="1549951"/>
                    <a:pt x="3217892" y="1543281"/>
                  </a:cubicBezTo>
                  <a:cubicBezTo>
                    <a:pt x="3206803" y="1549951"/>
                    <a:pt x="3195714" y="1554397"/>
                    <a:pt x="3186842" y="1558843"/>
                  </a:cubicBezTo>
                  <a:cubicBezTo>
                    <a:pt x="3166881" y="1567735"/>
                    <a:pt x="3153574" y="1574404"/>
                    <a:pt x="3160228" y="1572181"/>
                  </a:cubicBezTo>
                  <a:cubicBezTo>
                    <a:pt x="3166881" y="1567735"/>
                    <a:pt x="3175753" y="1563289"/>
                    <a:pt x="3186842" y="1558843"/>
                  </a:cubicBezTo>
                  <a:cubicBezTo>
                    <a:pt x="3210130" y="1548839"/>
                    <a:pt x="3253378" y="1527581"/>
                    <a:pt x="3281968" y="1513826"/>
                  </a:cubicBezTo>
                  <a:lnTo>
                    <a:pt x="3298264" y="1506152"/>
                  </a:lnTo>
                  <a:lnTo>
                    <a:pt x="3286608" y="1492158"/>
                  </a:lnTo>
                  <a:lnTo>
                    <a:pt x="3283230" y="1483758"/>
                  </a:lnTo>
                  <a:lnTo>
                    <a:pt x="3285498" y="1487162"/>
                  </a:lnTo>
                  <a:cubicBezTo>
                    <a:pt x="3288828" y="1491048"/>
                    <a:pt x="3292157" y="1494379"/>
                    <a:pt x="3295486" y="1498820"/>
                  </a:cubicBezTo>
                  <a:cubicBezTo>
                    <a:pt x="3295486" y="1498820"/>
                    <a:pt x="3295486" y="1498820"/>
                    <a:pt x="3300480" y="1504648"/>
                  </a:cubicBezTo>
                  <a:lnTo>
                    <a:pt x="3300761" y="1504976"/>
                  </a:lnTo>
                  <a:lnTo>
                    <a:pt x="3304389" y="1503267"/>
                  </a:lnTo>
                  <a:lnTo>
                    <a:pt x="3301649" y="1506013"/>
                  </a:lnTo>
                  <a:lnTo>
                    <a:pt x="3312340" y="1518492"/>
                  </a:lnTo>
                  <a:cubicBezTo>
                    <a:pt x="3317958" y="1525049"/>
                    <a:pt x="3325449" y="1533792"/>
                    <a:pt x="3335437" y="1545450"/>
                  </a:cubicBezTo>
                  <a:cubicBezTo>
                    <a:pt x="3335437" y="1545450"/>
                    <a:pt x="3335437" y="1545450"/>
                    <a:pt x="3355412" y="1567654"/>
                  </a:cubicBezTo>
                  <a:cubicBezTo>
                    <a:pt x="3355412" y="1567654"/>
                    <a:pt x="3355412" y="1567654"/>
                    <a:pt x="3356522" y="1569042"/>
                  </a:cubicBezTo>
                  <a:lnTo>
                    <a:pt x="3362116" y="1576039"/>
                  </a:lnTo>
                  <a:lnTo>
                    <a:pt x="3361793" y="1576259"/>
                  </a:lnTo>
                  <a:lnTo>
                    <a:pt x="3360048" y="1580499"/>
                  </a:lnTo>
                  <a:lnTo>
                    <a:pt x="3355412" y="1574316"/>
                  </a:lnTo>
                  <a:cubicBezTo>
                    <a:pt x="3355412" y="1574316"/>
                    <a:pt x="3355412" y="1574316"/>
                    <a:pt x="3342095" y="1558772"/>
                  </a:cubicBezTo>
                  <a:lnTo>
                    <a:pt x="3299742" y="1507925"/>
                  </a:lnTo>
                  <a:lnTo>
                    <a:pt x="3297736" y="1509936"/>
                  </a:lnTo>
                  <a:cubicBezTo>
                    <a:pt x="3266685" y="1525497"/>
                    <a:pt x="3126960" y="1585519"/>
                    <a:pt x="3004977" y="1654433"/>
                  </a:cubicBezTo>
                  <a:cubicBezTo>
                    <a:pt x="2945095" y="1687779"/>
                    <a:pt x="2896302" y="1707786"/>
                    <a:pt x="2834201" y="1741131"/>
                  </a:cubicBezTo>
                  <a:cubicBezTo>
                    <a:pt x="2834201" y="1741131"/>
                    <a:pt x="2834201" y="1741131"/>
                    <a:pt x="2825330" y="1745577"/>
                  </a:cubicBezTo>
                  <a:cubicBezTo>
                    <a:pt x="2825330" y="1745577"/>
                    <a:pt x="2825330" y="1745577"/>
                    <a:pt x="2798716" y="1758916"/>
                  </a:cubicBezTo>
                  <a:cubicBezTo>
                    <a:pt x="2783190" y="1765585"/>
                    <a:pt x="2767665" y="1774477"/>
                    <a:pt x="2754358" y="1781146"/>
                  </a:cubicBezTo>
                  <a:cubicBezTo>
                    <a:pt x="2745487" y="1785592"/>
                    <a:pt x="2745487" y="1790038"/>
                    <a:pt x="2734397" y="1794484"/>
                  </a:cubicBezTo>
                  <a:cubicBezTo>
                    <a:pt x="2736615" y="1796707"/>
                    <a:pt x="2712219" y="1807822"/>
                    <a:pt x="2701129" y="1812268"/>
                  </a:cubicBezTo>
                  <a:cubicBezTo>
                    <a:pt x="2698912" y="1814491"/>
                    <a:pt x="2701129" y="1814491"/>
                    <a:pt x="2698912" y="1816714"/>
                  </a:cubicBezTo>
                  <a:cubicBezTo>
                    <a:pt x="2696694" y="1816714"/>
                    <a:pt x="2692258" y="1818937"/>
                    <a:pt x="2690040" y="1821160"/>
                  </a:cubicBezTo>
                  <a:cubicBezTo>
                    <a:pt x="2687822" y="1823383"/>
                    <a:pt x="2681169" y="1825606"/>
                    <a:pt x="2678951" y="1827830"/>
                  </a:cubicBezTo>
                  <a:lnTo>
                    <a:pt x="2642892" y="1843544"/>
                  </a:lnTo>
                  <a:lnTo>
                    <a:pt x="2644967" y="1845618"/>
                  </a:lnTo>
                  <a:cubicBezTo>
                    <a:pt x="2644967" y="1845618"/>
                    <a:pt x="2644967" y="1845618"/>
                    <a:pt x="2647187" y="1845618"/>
                  </a:cubicBezTo>
                  <a:cubicBezTo>
                    <a:pt x="2647187" y="1845618"/>
                    <a:pt x="2651627" y="1843400"/>
                    <a:pt x="2651627" y="1843400"/>
                  </a:cubicBezTo>
                  <a:cubicBezTo>
                    <a:pt x="2651627" y="1843400"/>
                    <a:pt x="2651627" y="1843400"/>
                    <a:pt x="2651627" y="1845618"/>
                  </a:cubicBezTo>
                  <a:cubicBezTo>
                    <a:pt x="2656067" y="1843400"/>
                    <a:pt x="2662726" y="1841182"/>
                    <a:pt x="2664946" y="1841182"/>
                  </a:cubicBezTo>
                  <a:cubicBezTo>
                    <a:pt x="2669386" y="1838963"/>
                    <a:pt x="2671606" y="1838963"/>
                    <a:pt x="2676046" y="1836745"/>
                  </a:cubicBezTo>
                  <a:cubicBezTo>
                    <a:pt x="2693805" y="1832308"/>
                    <a:pt x="2702684" y="1832308"/>
                    <a:pt x="2720443" y="1825653"/>
                  </a:cubicBezTo>
                  <a:cubicBezTo>
                    <a:pt x="2740422" y="1818998"/>
                    <a:pt x="2764841" y="1814561"/>
                    <a:pt x="2780380" y="1805687"/>
                  </a:cubicBezTo>
                  <a:cubicBezTo>
                    <a:pt x="2795919" y="1803469"/>
                    <a:pt x="2809238" y="1799032"/>
                    <a:pt x="2826998" y="1792377"/>
                  </a:cubicBezTo>
                  <a:cubicBezTo>
                    <a:pt x="2826998" y="1792377"/>
                    <a:pt x="2853636" y="1783503"/>
                    <a:pt x="2853636" y="1781285"/>
                  </a:cubicBezTo>
                  <a:cubicBezTo>
                    <a:pt x="2869175" y="1774630"/>
                    <a:pt x="2873615" y="1774630"/>
                    <a:pt x="2891374" y="1767975"/>
                  </a:cubicBezTo>
                  <a:cubicBezTo>
                    <a:pt x="2904693" y="1763538"/>
                    <a:pt x="2906913" y="1761319"/>
                    <a:pt x="2918013" y="1759101"/>
                  </a:cubicBezTo>
                  <a:cubicBezTo>
                    <a:pt x="2920232" y="1759101"/>
                    <a:pt x="2924672" y="1754664"/>
                    <a:pt x="2926892" y="1754664"/>
                  </a:cubicBezTo>
                  <a:cubicBezTo>
                    <a:pt x="2940211" y="1750227"/>
                    <a:pt x="2937992" y="1754664"/>
                    <a:pt x="2940211" y="1750227"/>
                  </a:cubicBezTo>
                  <a:cubicBezTo>
                    <a:pt x="2942431" y="1748009"/>
                    <a:pt x="2957970" y="1748009"/>
                    <a:pt x="2964630" y="1745791"/>
                  </a:cubicBezTo>
                  <a:cubicBezTo>
                    <a:pt x="2971290" y="1743572"/>
                    <a:pt x="2982389" y="1741354"/>
                    <a:pt x="2993489" y="1736917"/>
                  </a:cubicBezTo>
                  <a:cubicBezTo>
                    <a:pt x="2993489" y="1736917"/>
                    <a:pt x="2995708" y="1734699"/>
                    <a:pt x="2995708" y="1734699"/>
                  </a:cubicBezTo>
                  <a:cubicBezTo>
                    <a:pt x="3000148" y="1732480"/>
                    <a:pt x="3004588" y="1732480"/>
                    <a:pt x="3009028" y="1730262"/>
                  </a:cubicBezTo>
                  <a:cubicBezTo>
                    <a:pt x="3024567" y="1725825"/>
                    <a:pt x="3037886" y="1719170"/>
                    <a:pt x="3051205" y="1714733"/>
                  </a:cubicBezTo>
                  <a:cubicBezTo>
                    <a:pt x="3066745" y="1708078"/>
                    <a:pt x="3173299" y="1679239"/>
                    <a:pt x="3184398" y="1677021"/>
                  </a:cubicBezTo>
                  <a:cubicBezTo>
                    <a:pt x="3184398" y="1677021"/>
                    <a:pt x="3184398" y="1677021"/>
                    <a:pt x="3179959" y="1679239"/>
                  </a:cubicBezTo>
                  <a:cubicBezTo>
                    <a:pt x="3179959" y="1679239"/>
                    <a:pt x="3179959" y="1679239"/>
                    <a:pt x="3166639" y="1683676"/>
                  </a:cubicBezTo>
                  <a:cubicBezTo>
                    <a:pt x="3166639" y="1683676"/>
                    <a:pt x="3166639" y="1683676"/>
                    <a:pt x="3171079" y="1681457"/>
                  </a:cubicBezTo>
                  <a:cubicBezTo>
                    <a:pt x="3171079" y="1681457"/>
                    <a:pt x="3171079" y="1681457"/>
                    <a:pt x="3168617" y="1682255"/>
                  </a:cubicBezTo>
                  <a:lnTo>
                    <a:pt x="3156069" y="1686317"/>
                  </a:lnTo>
                  <a:lnTo>
                    <a:pt x="3148880" y="1688113"/>
                  </a:lnTo>
                  <a:lnTo>
                    <a:pt x="3125574" y="1695876"/>
                  </a:lnTo>
                  <a:lnTo>
                    <a:pt x="3119155" y="1697783"/>
                  </a:lnTo>
                  <a:cubicBezTo>
                    <a:pt x="3084504" y="1708078"/>
                    <a:pt x="3084504" y="1708078"/>
                    <a:pt x="3084504" y="1708078"/>
                  </a:cubicBezTo>
                  <a:cubicBezTo>
                    <a:pt x="3084504" y="1708078"/>
                    <a:pt x="3084504" y="1708078"/>
                    <a:pt x="3071184" y="1712515"/>
                  </a:cubicBezTo>
                  <a:cubicBezTo>
                    <a:pt x="3071184" y="1712515"/>
                    <a:pt x="3071184" y="1712515"/>
                    <a:pt x="3084504" y="1708078"/>
                  </a:cubicBezTo>
                  <a:cubicBezTo>
                    <a:pt x="3097823" y="1703641"/>
                    <a:pt x="3108922" y="1701423"/>
                    <a:pt x="3122242" y="1696986"/>
                  </a:cubicBezTo>
                  <a:lnTo>
                    <a:pt x="3125574" y="1695876"/>
                  </a:lnTo>
                  <a:lnTo>
                    <a:pt x="3137309" y="1692390"/>
                  </a:lnTo>
                  <a:lnTo>
                    <a:pt x="3104587" y="1702983"/>
                  </a:lnTo>
                  <a:cubicBezTo>
                    <a:pt x="3082422" y="1710158"/>
                    <a:pt x="3052870" y="1719725"/>
                    <a:pt x="3013467" y="1732480"/>
                  </a:cubicBezTo>
                  <a:cubicBezTo>
                    <a:pt x="3026787" y="1728044"/>
                    <a:pt x="3055645" y="1719170"/>
                    <a:pt x="3068965" y="1714733"/>
                  </a:cubicBezTo>
                  <a:cubicBezTo>
                    <a:pt x="3104483" y="1705860"/>
                    <a:pt x="3140001" y="1694768"/>
                    <a:pt x="3175519" y="1681457"/>
                  </a:cubicBezTo>
                  <a:cubicBezTo>
                    <a:pt x="3175519" y="1681457"/>
                    <a:pt x="3175519" y="1681457"/>
                    <a:pt x="3199937" y="1674802"/>
                  </a:cubicBezTo>
                  <a:lnTo>
                    <a:pt x="3238760" y="1666634"/>
                  </a:lnTo>
                  <a:lnTo>
                    <a:pt x="3211037" y="1674802"/>
                  </a:lnTo>
                  <a:cubicBezTo>
                    <a:pt x="3188838" y="1681457"/>
                    <a:pt x="3175519" y="1683676"/>
                    <a:pt x="3182178" y="1683676"/>
                  </a:cubicBezTo>
                  <a:cubicBezTo>
                    <a:pt x="3188838" y="1681457"/>
                    <a:pt x="3197718" y="1679239"/>
                    <a:pt x="3211037" y="1674802"/>
                  </a:cubicBezTo>
                  <a:cubicBezTo>
                    <a:pt x="3219916" y="1672584"/>
                    <a:pt x="3231016" y="1668147"/>
                    <a:pt x="3242115" y="1665929"/>
                  </a:cubicBezTo>
                  <a:lnTo>
                    <a:pt x="3238760" y="1666634"/>
                  </a:lnTo>
                  <a:lnTo>
                    <a:pt x="3240450" y="1666137"/>
                  </a:lnTo>
                  <a:cubicBezTo>
                    <a:pt x="3263204" y="1659343"/>
                    <a:pt x="3290398" y="1651162"/>
                    <a:pt x="3310931" y="1645478"/>
                  </a:cubicBezTo>
                  <a:lnTo>
                    <a:pt x="3333872" y="1639681"/>
                  </a:lnTo>
                  <a:lnTo>
                    <a:pt x="3333662" y="1637226"/>
                  </a:lnTo>
                  <a:lnTo>
                    <a:pt x="3334974" y="1639403"/>
                  </a:lnTo>
                  <a:lnTo>
                    <a:pt x="3335350" y="1639308"/>
                  </a:lnTo>
                  <a:lnTo>
                    <a:pt x="3335017" y="1639474"/>
                  </a:lnTo>
                  <a:lnTo>
                    <a:pt x="3342858" y="1652483"/>
                  </a:lnTo>
                  <a:cubicBezTo>
                    <a:pt x="3352222" y="1665078"/>
                    <a:pt x="3360961" y="1669241"/>
                    <a:pt x="3370949" y="1680898"/>
                  </a:cubicBezTo>
                  <a:cubicBezTo>
                    <a:pt x="3379272" y="1689225"/>
                    <a:pt x="3388843" y="1703797"/>
                    <a:pt x="3396854" y="1709626"/>
                  </a:cubicBezTo>
                  <a:lnTo>
                    <a:pt x="3399456" y="1710457"/>
                  </a:lnTo>
                  <a:lnTo>
                    <a:pt x="3397583" y="1714206"/>
                  </a:lnTo>
                  <a:cubicBezTo>
                    <a:pt x="3397583" y="1714206"/>
                    <a:pt x="3397583" y="1714206"/>
                    <a:pt x="3386485" y="1703103"/>
                  </a:cubicBezTo>
                  <a:cubicBezTo>
                    <a:pt x="3386485" y="1703103"/>
                    <a:pt x="3386485" y="1703103"/>
                    <a:pt x="3366510" y="1680898"/>
                  </a:cubicBezTo>
                  <a:cubicBezTo>
                    <a:pt x="3366510" y="1680898"/>
                    <a:pt x="3366510" y="1680898"/>
                    <a:pt x="3342095" y="1654253"/>
                  </a:cubicBezTo>
                  <a:cubicBezTo>
                    <a:pt x="3340431" y="1647591"/>
                    <a:pt x="3336269" y="1652171"/>
                    <a:pt x="3334292" y="1644573"/>
                  </a:cubicBezTo>
                  <a:lnTo>
                    <a:pt x="3333903" y="1640031"/>
                  </a:lnTo>
                  <a:lnTo>
                    <a:pt x="3326470" y="1643745"/>
                  </a:lnTo>
                  <a:cubicBezTo>
                    <a:pt x="3293172" y="1652618"/>
                    <a:pt x="3146660" y="1692549"/>
                    <a:pt x="3015687" y="1741354"/>
                  </a:cubicBezTo>
                  <a:cubicBezTo>
                    <a:pt x="2951311" y="1763538"/>
                    <a:pt x="2900254" y="1776848"/>
                    <a:pt x="2833657" y="1799032"/>
                  </a:cubicBezTo>
                  <a:cubicBezTo>
                    <a:pt x="2833657" y="1799032"/>
                    <a:pt x="2833657" y="1799032"/>
                    <a:pt x="2824778" y="1803469"/>
                  </a:cubicBezTo>
                  <a:cubicBezTo>
                    <a:pt x="2824778" y="1803469"/>
                    <a:pt x="2824778" y="1803469"/>
                    <a:pt x="2798139" y="1812342"/>
                  </a:cubicBezTo>
                  <a:cubicBezTo>
                    <a:pt x="2780380" y="1816779"/>
                    <a:pt x="2762621" y="1823434"/>
                    <a:pt x="2749302" y="1827871"/>
                  </a:cubicBezTo>
                  <a:cubicBezTo>
                    <a:pt x="2740422" y="1832308"/>
                    <a:pt x="2738202" y="1834526"/>
                    <a:pt x="2729323" y="1836745"/>
                  </a:cubicBezTo>
                  <a:cubicBezTo>
                    <a:pt x="2731543" y="1838963"/>
                    <a:pt x="2702684" y="1847837"/>
                    <a:pt x="2691585" y="1850055"/>
                  </a:cubicBezTo>
                  <a:cubicBezTo>
                    <a:pt x="2689365" y="1850055"/>
                    <a:pt x="2691585" y="1852273"/>
                    <a:pt x="2689365" y="1854492"/>
                  </a:cubicBezTo>
                  <a:cubicBezTo>
                    <a:pt x="2687145" y="1854492"/>
                    <a:pt x="2682705" y="1854492"/>
                    <a:pt x="2680485" y="1856710"/>
                  </a:cubicBezTo>
                  <a:cubicBezTo>
                    <a:pt x="2676046" y="1856710"/>
                    <a:pt x="2671606" y="1861147"/>
                    <a:pt x="2667166" y="1861147"/>
                  </a:cubicBezTo>
                  <a:lnTo>
                    <a:pt x="2649928" y="1866171"/>
                  </a:lnTo>
                  <a:lnTo>
                    <a:pt x="2651832" y="1865981"/>
                  </a:lnTo>
                  <a:cubicBezTo>
                    <a:pt x="2654050" y="1865981"/>
                    <a:pt x="2654050" y="1865981"/>
                    <a:pt x="2651832" y="1868201"/>
                  </a:cubicBezTo>
                  <a:cubicBezTo>
                    <a:pt x="2651832" y="1868201"/>
                    <a:pt x="2651832" y="1868201"/>
                    <a:pt x="2654050" y="1868201"/>
                  </a:cubicBezTo>
                  <a:cubicBezTo>
                    <a:pt x="2654050" y="1868201"/>
                    <a:pt x="2658486" y="1868201"/>
                    <a:pt x="2660704" y="1865981"/>
                  </a:cubicBezTo>
                  <a:cubicBezTo>
                    <a:pt x="2660704" y="1865981"/>
                    <a:pt x="2660704" y="1865981"/>
                    <a:pt x="2658486" y="1868201"/>
                  </a:cubicBezTo>
                  <a:cubicBezTo>
                    <a:pt x="2662922" y="1868201"/>
                    <a:pt x="2669576" y="1865981"/>
                    <a:pt x="2674012" y="1865981"/>
                  </a:cubicBezTo>
                  <a:cubicBezTo>
                    <a:pt x="2676231" y="1865981"/>
                    <a:pt x="2680667" y="1863760"/>
                    <a:pt x="2685103" y="1863760"/>
                  </a:cubicBezTo>
                  <a:cubicBezTo>
                    <a:pt x="2702848" y="1861540"/>
                    <a:pt x="2709502" y="1861540"/>
                    <a:pt x="2729465" y="1859319"/>
                  </a:cubicBezTo>
                  <a:cubicBezTo>
                    <a:pt x="2749428" y="1854878"/>
                    <a:pt x="2773826" y="1852658"/>
                    <a:pt x="2791571" y="1848217"/>
                  </a:cubicBezTo>
                  <a:cubicBezTo>
                    <a:pt x="2807098" y="1848217"/>
                    <a:pt x="2820406" y="1843776"/>
                    <a:pt x="2840369" y="1841556"/>
                  </a:cubicBezTo>
                  <a:cubicBezTo>
                    <a:pt x="2840369" y="1841556"/>
                    <a:pt x="2866986" y="1834895"/>
                    <a:pt x="2869204" y="1834895"/>
                  </a:cubicBezTo>
                  <a:cubicBezTo>
                    <a:pt x="2884731" y="1828233"/>
                    <a:pt x="2889167" y="1830454"/>
                    <a:pt x="2906912" y="1826013"/>
                  </a:cubicBezTo>
                  <a:cubicBezTo>
                    <a:pt x="2920220" y="1823792"/>
                    <a:pt x="2922438" y="1821572"/>
                    <a:pt x="2933529" y="1819352"/>
                  </a:cubicBezTo>
                  <a:cubicBezTo>
                    <a:pt x="2937965" y="1819352"/>
                    <a:pt x="2942401" y="1817131"/>
                    <a:pt x="2944619" y="1817131"/>
                  </a:cubicBezTo>
                  <a:cubicBezTo>
                    <a:pt x="2957928" y="1814911"/>
                    <a:pt x="2953492" y="1819352"/>
                    <a:pt x="2957928" y="1814911"/>
                  </a:cubicBezTo>
                  <a:cubicBezTo>
                    <a:pt x="2960146" y="1812690"/>
                    <a:pt x="2975673" y="1814911"/>
                    <a:pt x="2982327" y="1814911"/>
                  </a:cubicBezTo>
                  <a:cubicBezTo>
                    <a:pt x="2988981" y="1812690"/>
                    <a:pt x="3000072" y="1810470"/>
                    <a:pt x="3011162" y="1808249"/>
                  </a:cubicBezTo>
                  <a:cubicBezTo>
                    <a:pt x="3013380" y="1808249"/>
                    <a:pt x="3015598" y="1808249"/>
                    <a:pt x="3015598" y="1808249"/>
                  </a:cubicBezTo>
                  <a:cubicBezTo>
                    <a:pt x="3017816" y="1806029"/>
                    <a:pt x="3022253" y="1806029"/>
                    <a:pt x="3028907" y="1806029"/>
                  </a:cubicBezTo>
                  <a:cubicBezTo>
                    <a:pt x="3044433" y="1801588"/>
                    <a:pt x="3057742" y="1797147"/>
                    <a:pt x="3071050" y="1794927"/>
                  </a:cubicBezTo>
                  <a:cubicBezTo>
                    <a:pt x="3084359" y="1791596"/>
                    <a:pt x="3148822" y="1783270"/>
                    <a:pt x="3184901" y="1779314"/>
                  </a:cubicBezTo>
                  <a:lnTo>
                    <a:pt x="3198829" y="1778049"/>
                  </a:lnTo>
                  <a:lnTo>
                    <a:pt x="3190827" y="1779384"/>
                  </a:lnTo>
                  <a:cubicBezTo>
                    <a:pt x="3190827" y="1779384"/>
                    <a:pt x="3190827" y="1779384"/>
                    <a:pt x="3170865" y="1781604"/>
                  </a:cubicBezTo>
                  <a:cubicBezTo>
                    <a:pt x="3161992" y="1783825"/>
                    <a:pt x="3153120" y="1783825"/>
                    <a:pt x="3144247" y="1786045"/>
                  </a:cubicBezTo>
                  <a:cubicBezTo>
                    <a:pt x="3130939" y="1788266"/>
                    <a:pt x="3117630" y="1790486"/>
                    <a:pt x="3106540" y="1792706"/>
                  </a:cubicBezTo>
                  <a:cubicBezTo>
                    <a:pt x="3091013" y="1794927"/>
                    <a:pt x="3091013" y="1794927"/>
                    <a:pt x="3091013" y="1794927"/>
                  </a:cubicBezTo>
                  <a:cubicBezTo>
                    <a:pt x="3106540" y="1792706"/>
                    <a:pt x="3106540" y="1792706"/>
                    <a:pt x="3106540" y="1792706"/>
                  </a:cubicBezTo>
                  <a:cubicBezTo>
                    <a:pt x="3106540" y="1792706"/>
                    <a:pt x="3106540" y="1792706"/>
                    <a:pt x="3190827" y="1779384"/>
                  </a:cubicBezTo>
                  <a:cubicBezTo>
                    <a:pt x="3190827" y="1779384"/>
                    <a:pt x="3190827" y="1779384"/>
                    <a:pt x="3195263" y="1779384"/>
                  </a:cubicBezTo>
                  <a:cubicBezTo>
                    <a:pt x="3195263" y="1779384"/>
                    <a:pt x="3195263" y="1779384"/>
                    <a:pt x="3033343" y="1806029"/>
                  </a:cubicBezTo>
                  <a:cubicBezTo>
                    <a:pt x="3046652" y="1806029"/>
                    <a:pt x="3075487" y="1799368"/>
                    <a:pt x="3088795" y="1797147"/>
                  </a:cubicBezTo>
                  <a:cubicBezTo>
                    <a:pt x="3126503" y="1792706"/>
                    <a:pt x="3161992" y="1786045"/>
                    <a:pt x="3199700" y="1779384"/>
                  </a:cubicBezTo>
                  <a:cubicBezTo>
                    <a:pt x="3199700" y="1779384"/>
                    <a:pt x="3199700" y="1779384"/>
                    <a:pt x="3224099" y="1777163"/>
                  </a:cubicBezTo>
                  <a:lnTo>
                    <a:pt x="3259465" y="1773623"/>
                  </a:lnTo>
                  <a:lnTo>
                    <a:pt x="3235189" y="1777163"/>
                  </a:lnTo>
                  <a:cubicBezTo>
                    <a:pt x="3221881" y="1779384"/>
                    <a:pt x="3213008" y="1781604"/>
                    <a:pt x="3204136" y="1781604"/>
                  </a:cubicBezTo>
                  <a:cubicBezTo>
                    <a:pt x="3199700" y="1781604"/>
                    <a:pt x="3213008" y="1781604"/>
                    <a:pt x="3235189" y="1777163"/>
                  </a:cubicBezTo>
                  <a:cubicBezTo>
                    <a:pt x="3244061" y="1777163"/>
                    <a:pt x="3255152" y="1774943"/>
                    <a:pt x="3268460" y="1772722"/>
                  </a:cubicBezTo>
                  <a:lnTo>
                    <a:pt x="3259465" y="1773623"/>
                  </a:lnTo>
                  <a:lnTo>
                    <a:pt x="3264925" y="1772827"/>
                  </a:lnTo>
                  <a:cubicBezTo>
                    <a:pt x="3299652" y="1767726"/>
                    <a:pt x="3344984" y="1761065"/>
                    <a:pt x="3361620" y="1759400"/>
                  </a:cubicBezTo>
                  <a:lnTo>
                    <a:pt x="3352748" y="1763841"/>
                  </a:lnTo>
                  <a:cubicBezTo>
                    <a:pt x="3319476" y="1768282"/>
                    <a:pt x="3168646" y="1786045"/>
                    <a:pt x="3033343" y="1814911"/>
                  </a:cubicBezTo>
                  <a:cubicBezTo>
                    <a:pt x="2966800" y="1830454"/>
                    <a:pt x="2913566" y="1837115"/>
                    <a:pt x="2844805" y="1848217"/>
                  </a:cubicBezTo>
                  <a:cubicBezTo>
                    <a:pt x="2844805" y="1848217"/>
                    <a:pt x="2844805" y="1848217"/>
                    <a:pt x="2835933" y="1850438"/>
                  </a:cubicBezTo>
                  <a:cubicBezTo>
                    <a:pt x="2835933" y="1850438"/>
                    <a:pt x="2835933" y="1850438"/>
                    <a:pt x="2807098" y="1854878"/>
                  </a:cubicBezTo>
                  <a:cubicBezTo>
                    <a:pt x="2789353" y="1859319"/>
                    <a:pt x="2771608" y="1861540"/>
                    <a:pt x="2758300" y="1863760"/>
                  </a:cubicBezTo>
                  <a:cubicBezTo>
                    <a:pt x="2747209" y="1865981"/>
                    <a:pt x="2747209" y="1868201"/>
                    <a:pt x="2736119" y="1870421"/>
                  </a:cubicBezTo>
                  <a:cubicBezTo>
                    <a:pt x="2738337" y="1874862"/>
                    <a:pt x="2709502" y="1877083"/>
                    <a:pt x="2698411" y="1877083"/>
                  </a:cubicBezTo>
                  <a:cubicBezTo>
                    <a:pt x="2696193" y="1879303"/>
                    <a:pt x="2696193" y="1881524"/>
                    <a:pt x="2693975" y="1881524"/>
                  </a:cubicBezTo>
                  <a:cubicBezTo>
                    <a:pt x="2691757" y="1881524"/>
                    <a:pt x="2687321" y="1881524"/>
                    <a:pt x="2685103" y="1883745"/>
                  </a:cubicBezTo>
                  <a:cubicBezTo>
                    <a:pt x="2682885" y="1883745"/>
                    <a:pt x="2676231" y="1885965"/>
                    <a:pt x="2671794" y="1885965"/>
                  </a:cubicBezTo>
                  <a:lnTo>
                    <a:pt x="2671553" y="1885995"/>
                  </a:lnTo>
                  <a:lnTo>
                    <a:pt x="2691978" y="1888483"/>
                  </a:lnTo>
                  <a:cubicBezTo>
                    <a:pt x="2698911" y="1889030"/>
                    <a:pt x="2706121" y="1889030"/>
                    <a:pt x="2716105" y="1887936"/>
                  </a:cubicBezTo>
                  <a:cubicBezTo>
                    <a:pt x="2736072" y="1887936"/>
                    <a:pt x="2760476" y="1890125"/>
                    <a:pt x="2778225" y="1887936"/>
                  </a:cubicBezTo>
                  <a:cubicBezTo>
                    <a:pt x="2793755" y="1890125"/>
                    <a:pt x="2807066" y="1887936"/>
                    <a:pt x="2827033" y="1887936"/>
                  </a:cubicBezTo>
                  <a:cubicBezTo>
                    <a:pt x="2827033" y="1887936"/>
                    <a:pt x="2853656" y="1887936"/>
                    <a:pt x="2855875" y="1885747"/>
                  </a:cubicBezTo>
                  <a:cubicBezTo>
                    <a:pt x="2873623" y="1883557"/>
                    <a:pt x="2878060" y="1885747"/>
                    <a:pt x="2895809" y="1885747"/>
                  </a:cubicBezTo>
                  <a:cubicBezTo>
                    <a:pt x="2909120" y="1883557"/>
                    <a:pt x="2911339" y="1883557"/>
                    <a:pt x="2922432" y="1883557"/>
                  </a:cubicBezTo>
                  <a:cubicBezTo>
                    <a:pt x="2926869" y="1883557"/>
                    <a:pt x="2931306" y="1883557"/>
                    <a:pt x="2933525" y="1883557"/>
                  </a:cubicBezTo>
                  <a:cubicBezTo>
                    <a:pt x="2946836" y="1883557"/>
                    <a:pt x="2942399" y="1885747"/>
                    <a:pt x="2949054" y="1881368"/>
                  </a:cubicBezTo>
                  <a:cubicBezTo>
                    <a:pt x="2949054" y="1881368"/>
                    <a:pt x="2964584" y="1885747"/>
                    <a:pt x="2971240" y="1885747"/>
                  </a:cubicBezTo>
                  <a:cubicBezTo>
                    <a:pt x="2980114" y="1885747"/>
                    <a:pt x="2988989" y="1885747"/>
                    <a:pt x="3000082" y="1885747"/>
                  </a:cubicBezTo>
                  <a:cubicBezTo>
                    <a:pt x="3002300" y="1885747"/>
                    <a:pt x="3004519" y="1885747"/>
                    <a:pt x="3004519" y="1885747"/>
                  </a:cubicBezTo>
                  <a:cubicBezTo>
                    <a:pt x="3008956" y="1883557"/>
                    <a:pt x="3013393" y="1885747"/>
                    <a:pt x="3020049" y="1883557"/>
                  </a:cubicBezTo>
                  <a:cubicBezTo>
                    <a:pt x="3035579" y="1883557"/>
                    <a:pt x="3048890" y="1881368"/>
                    <a:pt x="3062201" y="1881368"/>
                  </a:cubicBezTo>
                  <a:cubicBezTo>
                    <a:pt x="3079950" y="1881368"/>
                    <a:pt x="3188660" y="1883557"/>
                    <a:pt x="3199753" y="1885747"/>
                  </a:cubicBezTo>
                  <a:cubicBezTo>
                    <a:pt x="3199753" y="1885747"/>
                    <a:pt x="3199753" y="1885747"/>
                    <a:pt x="3195315" y="1885747"/>
                  </a:cubicBezTo>
                  <a:cubicBezTo>
                    <a:pt x="3195315" y="1885747"/>
                    <a:pt x="3195315" y="1885747"/>
                    <a:pt x="3193929" y="1885747"/>
                  </a:cubicBezTo>
                  <a:lnTo>
                    <a:pt x="3188660" y="1885747"/>
                  </a:lnTo>
                  <a:cubicBezTo>
                    <a:pt x="3188660" y="1885747"/>
                    <a:pt x="3188660" y="1885747"/>
                    <a:pt x="3022267" y="1887936"/>
                  </a:cubicBezTo>
                  <a:cubicBezTo>
                    <a:pt x="3035579" y="1887936"/>
                    <a:pt x="3066639" y="1887936"/>
                    <a:pt x="3079950" y="1887936"/>
                  </a:cubicBezTo>
                  <a:cubicBezTo>
                    <a:pt x="3117666" y="1887936"/>
                    <a:pt x="3153163" y="1887936"/>
                    <a:pt x="3190878" y="1887936"/>
                  </a:cubicBezTo>
                  <a:cubicBezTo>
                    <a:pt x="3190878" y="1887936"/>
                    <a:pt x="3190878" y="1887936"/>
                    <a:pt x="3215283" y="1887936"/>
                  </a:cubicBezTo>
                  <a:lnTo>
                    <a:pt x="3242779" y="1890649"/>
                  </a:lnTo>
                  <a:lnTo>
                    <a:pt x="3226375" y="1890125"/>
                  </a:lnTo>
                  <a:cubicBezTo>
                    <a:pt x="3235250" y="1890125"/>
                    <a:pt x="3246342" y="1890125"/>
                    <a:pt x="3259654" y="1892314"/>
                  </a:cubicBezTo>
                  <a:lnTo>
                    <a:pt x="3242779" y="1890649"/>
                  </a:lnTo>
                  <a:lnTo>
                    <a:pt x="3294873" y="1892314"/>
                  </a:lnTo>
                  <a:cubicBezTo>
                    <a:pt x="3320109" y="1892861"/>
                    <a:pt x="3343959" y="1893409"/>
                    <a:pt x="3355052" y="1894503"/>
                  </a:cubicBezTo>
                  <a:lnTo>
                    <a:pt x="3346178" y="1896692"/>
                  </a:lnTo>
                  <a:cubicBezTo>
                    <a:pt x="3310681" y="1894503"/>
                    <a:pt x="3159818" y="1887936"/>
                    <a:pt x="3022267" y="1894503"/>
                  </a:cubicBezTo>
                  <a:cubicBezTo>
                    <a:pt x="2953492" y="1898882"/>
                    <a:pt x="2900246" y="1896692"/>
                    <a:pt x="2831470" y="1896692"/>
                  </a:cubicBezTo>
                  <a:cubicBezTo>
                    <a:pt x="2831470" y="1896692"/>
                    <a:pt x="2831470" y="1896692"/>
                    <a:pt x="2820378" y="1896692"/>
                  </a:cubicBezTo>
                  <a:cubicBezTo>
                    <a:pt x="2820378" y="1896692"/>
                    <a:pt x="2820378" y="1896692"/>
                    <a:pt x="2793755" y="1898882"/>
                  </a:cubicBezTo>
                  <a:cubicBezTo>
                    <a:pt x="2776006" y="1898882"/>
                    <a:pt x="2756039" y="1898882"/>
                    <a:pt x="2742728" y="1898882"/>
                  </a:cubicBezTo>
                  <a:cubicBezTo>
                    <a:pt x="2731635" y="1898882"/>
                    <a:pt x="2729416" y="1901071"/>
                    <a:pt x="2720542" y="1901071"/>
                  </a:cubicBezTo>
                  <a:cubicBezTo>
                    <a:pt x="2720542" y="1905449"/>
                    <a:pt x="2693919" y="1903260"/>
                    <a:pt x="2680608" y="1903260"/>
                  </a:cubicBezTo>
                  <a:cubicBezTo>
                    <a:pt x="2678389" y="1903260"/>
                    <a:pt x="2680608" y="1905449"/>
                    <a:pt x="2676171" y="1905449"/>
                  </a:cubicBezTo>
                  <a:cubicBezTo>
                    <a:pt x="2676171" y="1905449"/>
                    <a:pt x="2671734" y="1905449"/>
                    <a:pt x="2669515" y="1905449"/>
                  </a:cubicBezTo>
                  <a:cubicBezTo>
                    <a:pt x="2665078" y="1905449"/>
                    <a:pt x="2658422" y="1905449"/>
                    <a:pt x="2653985" y="1907638"/>
                  </a:cubicBezTo>
                  <a:lnTo>
                    <a:pt x="2619383" y="1906216"/>
                  </a:lnTo>
                  <a:lnTo>
                    <a:pt x="2627602" y="1912110"/>
                  </a:lnTo>
                  <a:cubicBezTo>
                    <a:pt x="2632025" y="1916551"/>
                    <a:pt x="2636448" y="1918771"/>
                    <a:pt x="2640871" y="1923212"/>
                  </a:cubicBezTo>
                  <a:cubicBezTo>
                    <a:pt x="2640871" y="1923212"/>
                    <a:pt x="2647505" y="1929873"/>
                    <a:pt x="2647505" y="1929873"/>
                  </a:cubicBezTo>
                  <a:cubicBezTo>
                    <a:pt x="2651928" y="1934314"/>
                    <a:pt x="2651928" y="1936535"/>
                    <a:pt x="2656351" y="1940976"/>
                  </a:cubicBezTo>
                  <a:cubicBezTo>
                    <a:pt x="2658563" y="1943196"/>
                    <a:pt x="2658563" y="1943196"/>
                    <a:pt x="2660774" y="1947637"/>
                  </a:cubicBezTo>
                  <a:cubicBezTo>
                    <a:pt x="2660774" y="1947637"/>
                    <a:pt x="2662986" y="1949857"/>
                    <a:pt x="2662986" y="1949857"/>
                  </a:cubicBezTo>
                  <a:cubicBezTo>
                    <a:pt x="2665197" y="1954298"/>
                    <a:pt x="2662986" y="1954298"/>
                    <a:pt x="2665197" y="1954298"/>
                  </a:cubicBezTo>
                  <a:cubicBezTo>
                    <a:pt x="2667409" y="1954298"/>
                    <a:pt x="2667409" y="1960959"/>
                    <a:pt x="2667409" y="1960959"/>
                  </a:cubicBezTo>
                  <a:cubicBezTo>
                    <a:pt x="2669620" y="1963180"/>
                    <a:pt x="2671832" y="1967621"/>
                    <a:pt x="2671832" y="1969841"/>
                  </a:cubicBezTo>
                  <a:cubicBezTo>
                    <a:pt x="2671832" y="1972062"/>
                    <a:pt x="2674043" y="1972062"/>
                    <a:pt x="2674043" y="1972062"/>
                  </a:cubicBezTo>
                  <a:cubicBezTo>
                    <a:pt x="2674043" y="1972062"/>
                    <a:pt x="2674043" y="1972062"/>
                    <a:pt x="2676255" y="1976502"/>
                  </a:cubicBezTo>
                  <a:cubicBezTo>
                    <a:pt x="2676255" y="1980943"/>
                    <a:pt x="2680678" y="1985384"/>
                    <a:pt x="2682889" y="1989825"/>
                  </a:cubicBezTo>
                  <a:cubicBezTo>
                    <a:pt x="2685101" y="1994266"/>
                    <a:pt x="2689524" y="2032013"/>
                    <a:pt x="2687312" y="2034234"/>
                  </a:cubicBezTo>
                  <a:lnTo>
                    <a:pt x="2687312" y="2040895"/>
                  </a:lnTo>
                  <a:cubicBezTo>
                    <a:pt x="2687312" y="2043115"/>
                    <a:pt x="2685101" y="2049777"/>
                    <a:pt x="2685101" y="2054218"/>
                  </a:cubicBezTo>
                  <a:cubicBezTo>
                    <a:pt x="2685101" y="2049777"/>
                    <a:pt x="2685101" y="2045336"/>
                    <a:pt x="2685101" y="2043115"/>
                  </a:cubicBezTo>
                  <a:cubicBezTo>
                    <a:pt x="2687312" y="2036454"/>
                    <a:pt x="2685101" y="2032013"/>
                    <a:pt x="2685101" y="2034234"/>
                  </a:cubicBezTo>
                  <a:cubicBezTo>
                    <a:pt x="2685101" y="2036454"/>
                    <a:pt x="2685101" y="2038675"/>
                    <a:pt x="2685101" y="2043115"/>
                  </a:cubicBezTo>
                  <a:cubicBezTo>
                    <a:pt x="2685101" y="2054218"/>
                    <a:pt x="2680678" y="2078642"/>
                    <a:pt x="2676255" y="2083083"/>
                  </a:cubicBezTo>
                  <a:lnTo>
                    <a:pt x="2676255" y="2080863"/>
                  </a:lnTo>
                  <a:cubicBezTo>
                    <a:pt x="2682889" y="2071981"/>
                    <a:pt x="2691735" y="2020911"/>
                    <a:pt x="2669620" y="1978723"/>
                  </a:cubicBezTo>
                  <a:cubicBezTo>
                    <a:pt x="2660774" y="1958739"/>
                    <a:pt x="2651928" y="1945416"/>
                    <a:pt x="2638659" y="1927653"/>
                  </a:cubicBezTo>
                  <a:cubicBezTo>
                    <a:pt x="2638659" y="1927653"/>
                    <a:pt x="2638659" y="1927653"/>
                    <a:pt x="2636448" y="1925432"/>
                  </a:cubicBezTo>
                  <a:cubicBezTo>
                    <a:pt x="2636448" y="1925432"/>
                    <a:pt x="2636448" y="1925432"/>
                    <a:pt x="2629813" y="1918771"/>
                  </a:cubicBezTo>
                  <a:cubicBezTo>
                    <a:pt x="2625390" y="1916551"/>
                    <a:pt x="2620967" y="1912110"/>
                    <a:pt x="2616544" y="1909889"/>
                  </a:cubicBezTo>
                  <a:lnTo>
                    <a:pt x="2610511" y="1905851"/>
                  </a:lnTo>
                  <a:lnTo>
                    <a:pt x="2600739" y="1905449"/>
                  </a:lnTo>
                  <a:lnTo>
                    <a:pt x="2602797" y="1903419"/>
                  </a:lnTo>
                  <a:lnTo>
                    <a:pt x="2602537" y="1903260"/>
                  </a:lnTo>
                  <a:lnTo>
                    <a:pt x="2598521" y="1903260"/>
                  </a:lnTo>
                  <a:cubicBezTo>
                    <a:pt x="2600739" y="1903260"/>
                    <a:pt x="2600739" y="1901071"/>
                    <a:pt x="2594084" y="1901071"/>
                  </a:cubicBezTo>
                  <a:lnTo>
                    <a:pt x="2594148" y="1901008"/>
                  </a:lnTo>
                  <a:lnTo>
                    <a:pt x="2590006" y="1901008"/>
                  </a:lnTo>
                  <a:lnTo>
                    <a:pt x="2580115" y="1896752"/>
                  </a:lnTo>
                  <a:lnTo>
                    <a:pt x="2578554" y="1896692"/>
                  </a:lnTo>
                  <a:lnTo>
                    <a:pt x="2578884" y="1896222"/>
                  </a:lnTo>
                  <a:lnTo>
                    <a:pt x="2574525" y="1894346"/>
                  </a:lnTo>
                  <a:cubicBezTo>
                    <a:pt x="2574525" y="1894346"/>
                    <a:pt x="2574525" y="1894346"/>
                    <a:pt x="2572314" y="1894346"/>
                  </a:cubicBezTo>
                  <a:cubicBezTo>
                    <a:pt x="2572314" y="1892126"/>
                    <a:pt x="2574525" y="1892126"/>
                    <a:pt x="2574525" y="1892126"/>
                  </a:cubicBezTo>
                  <a:lnTo>
                    <a:pt x="2569650" y="1890495"/>
                  </a:lnTo>
                  <a:lnTo>
                    <a:pt x="2569533" y="1892011"/>
                  </a:lnTo>
                  <a:cubicBezTo>
                    <a:pt x="2569533" y="1892011"/>
                    <a:pt x="2567305" y="1889792"/>
                    <a:pt x="2567305" y="1889792"/>
                  </a:cubicBezTo>
                  <a:cubicBezTo>
                    <a:pt x="2567305" y="1889792"/>
                    <a:pt x="2567305" y="1892011"/>
                    <a:pt x="2567305" y="1892011"/>
                  </a:cubicBezTo>
                  <a:cubicBezTo>
                    <a:pt x="2567305" y="1889792"/>
                    <a:pt x="2565077" y="1889792"/>
                    <a:pt x="2565077" y="1898670"/>
                  </a:cubicBezTo>
                  <a:cubicBezTo>
                    <a:pt x="2565077" y="1896450"/>
                    <a:pt x="2562849" y="1894231"/>
                    <a:pt x="2562849" y="1894231"/>
                  </a:cubicBezTo>
                  <a:lnTo>
                    <a:pt x="2561522" y="1901972"/>
                  </a:lnTo>
                  <a:lnTo>
                    <a:pt x="2562156" y="1902606"/>
                  </a:lnTo>
                  <a:lnTo>
                    <a:pt x="2568287" y="1904533"/>
                  </a:lnTo>
                  <a:cubicBezTo>
                    <a:pt x="2571895" y="1905365"/>
                    <a:pt x="2575225" y="1905920"/>
                    <a:pt x="2576335" y="1905920"/>
                  </a:cubicBezTo>
                  <a:cubicBezTo>
                    <a:pt x="2576335" y="1908140"/>
                    <a:pt x="2574115" y="1909250"/>
                    <a:pt x="2571895" y="1910083"/>
                  </a:cubicBezTo>
                  <a:lnTo>
                    <a:pt x="2571341" y="1910394"/>
                  </a:lnTo>
                  <a:lnTo>
                    <a:pt x="2574116" y="1912704"/>
                  </a:lnTo>
                  <a:lnTo>
                    <a:pt x="2585717" y="1914205"/>
                  </a:lnTo>
                  <a:lnTo>
                    <a:pt x="2575921" y="1914205"/>
                  </a:lnTo>
                  <a:lnTo>
                    <a:pt x="2576381" y="1914588"/>
                  </a:lnTo>
                  <a:cubicBezTo>
                    <a:pt x="2583055" y="1916809"/>
                    <a:pt x="2587504" y="1923473"/>
                    <a:pt x="2594177" y="1927915"/>
                  </a:cubicBezTo>
                  <a:cubicBezTo>
                    <a:pt x="2598626" y="1932357"/>
                    <a:pt x="2603075" y="1934578"/>
                    <a:pt x="2607524" y="1939020"/>
                  </a:cubicBezTo>
                  <a:cubicBezTo>
                    <a:pt x="2607524" y="1939020"/>
                    <a:pt x="2614198" y="1943462"/>
                    <a:pt x="2616422" y="1945683"/>
                  </a:cubicBezTo>
                  <a:cubicBezTo>
                    <a:pt x="2620871" y="1947904"/>
                    <a:pt x="2620871" y="1950126"/>
                    <a:pt x="2625320" y="1954568"/>
                  </a:cubicBezTo>
                  <a:cubicBezTo>
                    <a:pt x="2629769" y="1959010"/>
                    <a:pt x="2629769" y="1959010"/>
                    <a:pt x="2631994" y="1961231"/>
                  </a:cubicBezTo>
                  <a:cubicBezTo>
                    <a:pt x="2634218" y="1963452"/>
                    <a:pt x="2634218" y="1963452"/>
                    <a:pt x="2636443" y="1963452"/>
                  </a:cubicBezTo>
                  <a:cubicBezTo>
                    <a:pt x="2638667" y="1967894"/>
                    <a:pt x="2636443" y="1967894"/>
                    <a:pt x="2638667" y="1967894"/>
                  </a:cubicBezTo>
                  <a:cubicBezTo>
                    <a:pt x="2640891" y="1967894"/>
                    <a:pt x="2640891" y="1974557"/>
                    <a:pt x="2643116" y="1976779"/>
                  </a:cubicBezTo>
                  <a:cubicBezTo>
                    <a:pt x="2643116" y="1979000"/>
                    <a:pt x="2645340" y="1983442"/>
                    <a:pt x="2647565" y="1985663"/>
                  </a:cubicBezTo>
                  <a:cubicBezTo>
                    <a:pt x="2647565" y="1985663"/>
                    <a:pt x="2649789" y="1987884"/>
                    <a:pt x="2649789" y="1987884"/>
                  </a:cubicBezTo>
                  <a:cubicBezTo>
                    <a:pt x="2649789" y="1987884"/>
                    <a:pt x="2649789" y="1987884"/>
                    <a:pt x="2652014" y="1992326"/>
                  </a:cubicBezTo>
                  <a:cubicBezTo>
                    <a:pt x="2654238" y="1996768"/>
                    <a:pt x="2656463" y="2001210"/>
                    <a:pt x="2658687" y="2005653"/>
                  </a:cubicBezTo>
                  <a:cubicBezTo>
                    <a:pt x="2663136" y="2012316"/>
                    <a:pt x="2663136" y="2052295"/>
                    <a:pt x="2658687" y="2054516"/>
                  </a:cubicBezTo>
                  <a:lnTo>
                    <a:pt x="2658687" y="2052295"/>
                  </a:lnTo>
                  <a:lnTo>
                    <a:pt x="2658687" y="2050074"/>
                  </a:lnTo>
                  <a:cubicBezTo>
                    <a:pt x="2658687" y="2050074"/>
                    <a:pt x="2658687" y="2050074"/>
                    <a:pt x="2660912" y="2043411"/>
                  </a:cubicBezTo>
                  <a:cubicBezTo>
                    <a:pt x="2660912" y="2043411"/>
                    <a:pt x="2660912" y="2043411"/>
                    <a:pt x="2660912" y="2032306"/>
                  </a:cubicBezTo>
                  <a:cubicBezTo>
                    <a:pt x="2660912" y="2032306"/>
                    <a:pt x="2660912" y="2032306"/>
                    <a:pt x="2658687" y="2018979"/>
                  </a:cubicBezTo>
                  <a:cubicBezTo>
                    <a:pt x="2660912" y="2027863"/>
                    <a:pt x="2660912" y="2038969"/>
                    <a:pt x="2658687" y="2050074"/>
                  </a:cubicBezTo>
                  <a:lnTo>
                    <a:pt x="2658494" y="2048819"/>
                  </a:lnTo>
                  <a:lnTo>
                    <a:pt x="2656463" y="2012316"/>
                  </a:lnTo>
                  <a:cubicBezTo>
                    <a:pt x="2656463" y="2007874"/>
                    <a:pt x="2652014" y="1996768"/>
                    <a:pt x="2649789" y="1992326"/>
                  </a:cubicBezTo>
                  <a:lnTo>
                    <a:pt x="2654757" y="2024569"/>
                  </a:lnTo>
                  <a:lnTo>
                    <a:pt x="2645340" y="1994547"/>
                  </a:lnTo>
                  <a:cubicBezTo>
                    <a:pt x="2634218" y="1974557"/>
                    <a:pt x="2623096" y="1959010"/>
                    <a:pt x="2605300" y="1943462"/>
                  </a:cubicBezTo>
                  <a:cubicBezTo>
                    <a:pt x="2605300" y="1943462"/>
                    <a:pt x="2605300" y="1943462"/>
                    <a:pt x="2603075" y="1941241"/>
                  </a:cubicBezTo>
                  <a:cubicBezTo>
                    <a:pt x="2603075" y="1941241"/>
                    <a:pt x="2603075" y="1941241"/>
                    <a:pt x="2594177" y="1934578"/>
                  </a:cubicBezTo>
                  <a:cubicBezTo>
                    <a:pt x="2589728" y="1930136"/>
                    <a:pt x="2585279" y="1925694"/>
                    <a:pt x="2580830" y="1923473"/>
                  </a:cubicBezTo>
                  <a:cubicBezTo>
                    <a:pt x="2578606" y="1921251"/>
                    <a:pt x="2576381" y="1921251"/>
                    <a:pt x="2574156" y="1919030"/>
                  </a:cubicBezTo>
                  <a:cubicBezTo>
                    <a:pt x="2573044" y="1920141"/>
                    <a:pt x="2570820" y="1919030"/>
                    <a:pt x="2568595" y="1917365"/>
                  </a:cubicBezTo>
                  <a:lnTo>
                    <a:pt x="2566157" y="1915174"/>
                  </a:lnTo>
                  <a:lnTo>
                    <a:pt x="2565234" y="1917020"/>
                  </a:lnTo>
                  <a:lnTo>
                    <a:pt x="2561754" y="1915860"/>
                  </a:lnTo>
                  <a:lnTo>
                    <a:pt x="2560886" y="1916675"/>
                  </a:lnTo>
                  <a:cubicBezTo>
                    <a:pt x="2558666" y="1916675"/>
                    <a:pt x="2558666" y="1916675"/>
                    <a:pt x="2556445" y="1918896"/>
                  </a:cubicBezTo>
                  <a:cubicBezTo>
                    <a:pt x="2556445" y="1918896"/>
                    <a:pt x="2556445" y="1918896"/>
                    <a:pt x="2552004" y="1916675"/>
                  </a:cubicBezTo>
                  <a:lnTo>
                    <a:pt x="2551683" y="1916675"/>
                  </a:lnTo>
                  <a:lnTo>
                    <a:pt x="2551619" y="1923587"/>
                  </a:lnTo>
                  <a:lnTo>
                    <a:pt x="2549908" y="1916675"/>
                  </a:lnTo>
                  <a:lnTo>
                    <a:pt x="2549784" y="1916675"/>
                  </a:lnTo>
                  <a:cubicBezTo>
                    <a:pt x="2549784" y="1916675"/>
                    <a:pt x="2549784" y="1916675"/>
                    <a:pt x="2547286" y="1916119"/>
                  </a:cubicBezTo>
                  <a:lnTo>
                    <a:pt x="2546327" y="1915906"/>
                  </a:lnTo>
                  <a:lnTo>
                    <a:pt x="2543647" y="1915608"/>
                  </a:lnTo>
                  <a:lnTo>
                    <a:pt x="2553818" y="1927339"/>
                  </a:lnTo>
                  <a:lnTo>
                    <a:pt x="2547164" y="1920684"/>
                  </a:lnTo>
                  <a:lnTo>
                    <a:pt x="2541768" y="1915400"/>
                  </a:lnTo>
                  <a:lnTo>
                    <a:pt x="2536373" y="1914800"/>
                  </a:lnTo>
                  <a:cubicBezTo>
                    <a:pt x="2536373" y="1914800"/>
                    <a:pt x="2536373" y="1914800"/>
                    <a:pt x="2516393" y="1910360"/>
                  </a:cubicBezTo>
                  <a:lnTo>
                    <a:pt x="2515520" y="1909488"/>
                  </a:lnTo>
                  <a:lnTo>
                    <a:pt x="2470255" y="1905859"/>
                  </a:lnTo>
                  <a:cubicBezTo>
                    <a:pt x="2405580" y="1900914"/>
                    <a:pt x="2321402" y="1895441"/>
                    <a:pt x="2241442" y="1894190"/>
                  </a:cubicBezTo>
                  <a:cubicBezTo>
                    <a:pt x="2170365" y="1894190"/>
                    <a:pt x="2117058" y="1887518"/>
                    <a:pt x="2043761" y="1885294"/>
                  </a:cubicBezTo>
                  <a:cubicBezTo>
                    <a:pt x="2043761" y="1885294"/>
                    <a:pt x="2043761" y="1885294"/>
                    <a:pt x="2032655" y="1883070"/>
                  </a:cubicBezTo>
                  <a:cubicBezTo>
                    <a:pt x="2032655" y="1883070"/>
                    <a:pt x="2032655" y="1883070"/>
                    <a:pt x="2003781" y="1883070"/>
                  </a:cubicBezTo>
                  <a:cubicBezTo>
                    <a:pt x="1986012" y="1883070"/>
                    <a:pt x="1968243" y="1880846"/>
                    <a:pt x="1952695" y="1880846"/>
                  </a:cubicBezTo>
                  <a:cubicBezTo>
                    <a:pt x="1941589" y="1880846"/>
                    <a:pt x="1939368" y="1883070"/>
                    <a:pt x="1928262" y="1880846"/>
                  </a:cubicBezTo>
                  <a:cubicBezTo>
                    <a:pt x="1930483" y="1885294"/>
                    <a:pt x="1901609" y="1880846"/>
                    <a:pt x="1888282" y="1880846"/>
                  </a:cubicBezTo>
                  <a:cubicBezTo>
                    <a:pt x="1886061" y="1880846"/>
                    <a:pt x="1888282" y="1883070"/>
                    <a:pt x="1883840" y="1883070"/>
                  </a:cubicBezTo>
                  <a:cubicBezTo>
                    <a:pt x="1881619" y="1883070"/>
                    <a:pt x="1877176" y="1883070"/>
                    <a:pt x="1874955" y="1883070"/>
                  </a:cubicBezTo>
                  <a:cubicBezTo>
                    <a:pt x="1870513" y="1883070"/>
                    <a:pt x="1866071" y="1883070"/>
                    <a:pt x="1861628" y="1883070"/>
                  </a:cubicBezTo>
                  <a:cubicBezTo>
                    <a:pt x="1843859" y="1883070"/>
                    <a:pt x="1823869" y="1880846"/>
                    <a:pt x="1806100" y="1878622"/>
                  </a:cubicBezTo>
                  <a:cubicBezTo>
                    <a:pt x="1806100" y="1878622"/>
                    <a:pt x="1806100" y="1876398"/>
                    <a:pt x="1806100" y="1876398"/>
                  </a:cubicBezTo>
                  <a:cubicBezTo>
                    <a:pt x="1806100" y="1876398"/>
                    <a:pt x="1806100" y="1876398"/>
                    <a:pt x="1803879" y="1876398"/>
                  </a:cubicBezTo>
                  <a:cubicBezTo>
                    <a:pt x="1806100" y="1874174"/>
                    <a:pt x="1806100" y="1874174"/>
                    <a:pt x="1799437" y="1874174"/>
                  </a:cubicBezTo>
                  <a:cubicBezTo>
                    <a:pt x="1799437" y="1871950"/>
                    <a:pt x="1803879" y="1871950"/>
                    <a:pt x="1801658" y="1871950"/>
                  </a:cubicBezTo>
                  <a:cubicBezTo>
                    <a:pt x="1797216" y="1869726"/>
                    <a:pt x="1783889" y="1869726"/>
                    <a:pt x="1783889" y="1867502"/>
                  </a:cubicBezTo>
                  <a:cubicBezTo>
                    <a:pt x="1781668" y="1865278"/>
                    <a:pt x="1790552" y="1863054"/>
                    <a:pt x="1790552" y="1860831"/>
                  </a:cubicBezTo>
                  <a:cubicBezTo>
                    <a:pt x="1790552" y="1858607"/>
                    <a:pt x="1790552" y="1858607"/>
                    <a:pt x="1792773" y="1856383"/>
                  </a:cubicBezTo>
                  <a:cubicBezTo>
                    <a:pt x="1792773" y="1856383"/>
                    <a:pt x="1792773" y="1856383"/>
                    <a:pt x="1799437" y="1856383"/>
                  </a:cubicBezTo>
                  <a:cubicBezTo>
                    <a:pt x="1799437" y="1856383"/>
                    <a:pt x="1799437" y="1856383"/>
                    <a:pt x="1801658" y="1856383"/>
                  </a:cubicBezTo>
                  <a:cubicBezTo>
                    <a:pt x="1801658" y="1856383"/>
                    <a:pt x="1801658" y="1856383"/>
                    <a:pt x="1821648" y="1854159"/>
                  </a:cubicBezTo>
                  <a:cubicBezTo>
                    <a:pt x="1821648" y="1854159"/>
                    <a:pt x="1821648" y="1854159"/>
                    <a:pt x="1843859" y="1856383"/>
                  </a:cubicBezTo>
                  <a:cubicBezTo>
                    <a:pt x="1848302" y="1858607"/>
                    <a:pt x="1846081" y="1858607"/>
                    <a:pt x="1846081" y="1858607"/>
                  </a:cubicBezTo>
                  <a:cubicBezTo>
                    <a:pt x="1846081" y="1860831"/>
                    <a:pt x="1843859" y="1860831"/>
                    <a:pt x="1846081" y="1860831"/>
                  </a:cubicBezTo>
                  <a:cubicBezTo>
                    <a:pt x="1848302" y="1860831"/>
                    <a:pt x="1850523" y="1860831"/>
                    <a:pt x="1852744" y="1860831"/>
                  </a:cubicBezTo>
                  <a:cubicBezTo>
                    <a:pt x="1857186" y="1863054"/>
                    <a:pt x="1863850" y="1860831"/>
                    <a:pt x="1866071" y="1863054"/>
                  </a:cubicBezTo>
                  <a:cubicBezTo>
                    <a:pt x="1870513" y="1863054"/>
                    <a:pt x="1872734" y="1863054"/>
                    <a:pt x="1879397" y="1863054"/>
                  </a:cubicBezTo>
                  <a:cubicBezTo>
                    <a:pt x="1897167" y="1865278"/>
                    <a:pt x="1906051" y="1867502"/>
                    <a:pt x="1926041" y="1867502"/>
                  </a:cubicBezTo>
                  <a:cubicBezTo>
                    <a:pt x="1946031" y="1869726"/>
                    <a:pt x="1970464" y="1874174"/>
                    <a:pt x="1990454" y="1871950"/>
                  </a:cubicBezTo>
                  <a:cubicBezTo>
                    <a:pt x="2006002" y="1876398"/>
                    <a:pt x="2019329" y="1874174"/>
                    <a:pt x="2041540" y="1876398"/>
                  </a:cubicBezTo>
                  <a:cubicBezTo>
                    <a:pt x="2041540" y="1876398"/>
                    <a:pt x="2068194" y="1876398"/>
                    <a:pt x="2070415" y="1874174"/>
                  </a:cubicBezTo>
                  <a:cubicBezTo>
                    <a:pt x="2088184" y="1874174"/>
                    <a:pt x="2092626" y="1876398"/>
                    <a:pt x="2110395" y="1876398"/>
                  </a:cubicBezTo>
                  <a:cubicBezTo>
                    <a:pt x="2123722" y="1876398"/>
                    <a:pt x="2128164" y="1874174"/>
                    <a:pt x="2139270" y="1876398"/>
                  </a:cubicBezTo>
                  <a:cubicBezTo>
                    <a:pt x="2143712" y="1876398"/>
                    <a:pt x="2148154" y="1876398"/>
                    <a:pt x="2150375" y="1876398"/>
                  </a:cubicBezTo>
                  <a:cubicBezTo>
                    <a:pt x="2163702" y="1876398"/>
                    <a:pt x="2161481" y="1878622"/>
                    <a:pt x="2165923" y="1876398"/>
                  </a:cubicBezTo>
                  <a:cubicBezTo>
                    <a:pt x="2165923" y="1874174"/>
                    <a:pt x="2183692" y="1880846"/>
                    <a:pt x="2188135" y="1880846"/>
                  </a:cubicBezTo>
                  <a:cubicBezTo>
                    <a:pt x="2197019" y="1880846"/>
                    <a:pt x="2208125" y="1883070"/>
                    <a:pt x="2219230" y="1883070"/>
                  </a:cubicBezTo>
                  <a:cubicBezTo>
                    <a:pt x="2221451" y="1883070"/>
                    <a:pt x="2223673" y="1883070"/>
                    <a:pt x="2223673" y="1883070"/>
                  </a:cubicBezTo>
                  <a:cubicBezTo>
                    <a:pt x="2228115" y="1883070"/>
                    <a:pt x="2232557" y="1883070"/>
                    <a:pt x="2239221" y="1883070"/>
                  </a:cubicBezTo>
                  <a:cubicBezTo>
                    <a:pt x="2254768" y="1883070"/>
                    <a:pt x="2268095" y="1883070"/>
                    <a:pt x="2283643" y="1883070"/>
                  </a:cubicBezTo>
                  <a:cubicBezTo>
                    <a:pt x="2301412" y="1883070"/>
                    <a:pt x="2414690" y="1891966"/>
                    <a:pt x="2425795" y="1896414"/>
                  </a:cubicBezTo>
                  <a:cubicBezTo>
                    <a:pt x="2425795" y="1896414"/>
                    <a:pt x="2425795" y="1896414"/>
                    <a:pt x="2421353" y="1896414"/>
                  </a:cubicBezTo>
                  <a:cubicBezTo>
                    <a:pt x="2421353" y="1896414"/>
                    <a:pt x="2421353" y="1896414"/>
                    <a:pt x="2408026" y="1894190"/>
                  </a:cubicBezTo>
                  <a:cubicBezTo>
                    <a:pt x="2408026" y="1894190"/>
                    <a:pt x="2408026" y="1894190"/>
                    <a:pt x="2388036" y="1891966"/>
                  </a:cubicBezTo>
                  <a:cubicBezTo>
                    <a:pt x="2379152" y="1891966"/>
                    <a:pt x="2368046" y="1891966"/>
                    <a:pt x="2359162" y="1889742"/>
                  </a:cubicBezTo>
                  <a:cubicBezTo>
                    <a:pt x="2345835" y="1889742"/>
                    <a:pt x="2332508" y="1889742"/>
                    <a:pt x="2319181" y="1889742"/>
                  </a:cubicBezTo>
                  <a:lnTo>
                    <a:pt x="2312370" y="1888768"/>
                  </a:lnTo>
                  <a:lnTo>
                    <a:pt x="2303633" y="1887518"/>
                  </a:lnTo>
                  <a:cubicBezTo>
                    <a:pt x="2303633" y="1887518"/>
                    <a:pt x="2303633" y="1887518"/>
                    <a:pt x="2305577" y="1887796"/>
                  </a:cubicBezTo>
                  <a:lnTo>
                    <a:pt x="2312370" y="1888768"/>
                  </a:lnTo>
                  <a:lnTo>
                    <a:pt x="2317238" y="1889464"/>
                  </a:lnTo>
                  <a:cubicBezTo>
                    <a:pt x="2319181" y="1889742"/>
                    <a:pt x="2319181" y="1889742"/>
                    <a:pt x="2319181" y="1889742"/>
                  </a:cubicBezTo>
                  <a:cubicBezTo>
                    <a:pt x="2319181" y="1889742"/>
                    <a:pt x="2319181" y="1889742"/>
                    <a:pt x="2408026" y="1894190"/>
                  </a:cubicBezTo>
                  <a:lnTo>
                    <a:pt x="2411889" y="1896124"/>
                  </a:lnTo>
                  <a:lnTo>
                    <a:pt x="2380826" y="1894329"/>
                  </a:lnTo>
                  <a:lnTo>
                    <a:pt x="2341254" y="1891723"/>
                  </a:lnTo>
                  <a:cubicBezTo>
                    <a:pt x="2317515" y="1890159"/>
                    <a:pt x="2285864" y="1888074"/>
                    <a:pt x="2243663" y="1885294"/>
                  </a:cubicBezTo>
                  <a:cubicBezTo>
                    <a:pt x="2256990" y="1887518"/>
                    <a:pt x="2285864" y="1889742"/>
                    <a:pt x="2301412" y="1889742"/>
                  </a:cubicBezTo>
                  <a:lnTo>
                    <a:pt x="2380826" y="1894329"/>
                  </a:lnTo>
                  <a:lnTo>
                    <a:pt x="2391368" y="1895024"/>
                  </a:lnTo>
                  <a:cubicBezTo>
                    <a:pt x="2412469" y="1896414"/>
                    <a:pt x="2412469" y="1896414"/>
                    <a:pt x="2412469" y="1896414"/>
                  </a:cubicBezTo>
                  <a:lnTo>
                    <a:pt x="2411889" y="1896124"/>
                  </a:lnTo>
                  <a:lnTo>
                    <a:pt x="2416911" y="1896414"/>
                  </a:lnTo>
                  <a:cubicBezTo>
                    <a:pt x="2416911" y="1896414"/>
                    <a:pt x="2416911" y="1896414"/>
                    <a:pt x="2441343" y="1898638"/>
                  </a:cubicBezTo>
                  <a:cubicBezTo>
                    <a:pt x="2454670" y="1900862"/>
                    <a:pt x="2470218" y="1903086"/>
                    <a:pt x="2487987" y="1905310"/>
                  </a:cubicBezTo>
                  <a:cubicBezTo>
                    <a:pt x="2472439" y="1903086"/>
                    <a:pt x="2461334" y="1903086"/>
                    <a:pt x="2452449" y="1903086"/>
                  </a:cubicBezTo>
                  <a:cubicBezTo>
                    <a:pt x="2430238" y="1900862"/>
                    <a:pt x="2414690" y="1898638"/>
                    <a:pt x="2421353" y="1900862"/>
                  </a:cubicBezTo>
                  <a:cubicBezTo>
                    <a:pt x="2428017" y="1900862"/>
                    <a:pt x="2439122" y="1900862"/>
                    <a:pt x="2452449" y="1903086"/>
                  </a:cubicBezTo>
                  <a:cubicBezTo>
                    <a:pt x="2460778" y="1903642"/>
                    <a:pt x="2471884" y="1904337"/>
                    <a:pt x="2484204" y="1905136"/>
                  </a:cubicBezTo>
                  <a:lnTo>
                    <a:pt x="2514173" y="1907189"/>
                  </a:lnTo>
                  <a:lnTo>
                    <a:pt x="2514173" y="1905920"/>
                  </a:lnTo>
                  <a:cubicBezTo>
                    <a:pt x="2511953" y="1905920"/>
                    <a:pt x="2509733" y="1905920"/>
                    <a:pt x="2507512" y="1905920"/>
                  </a:cubicBezTo>
                  <a:cubicBezTo>
                    <a:pt x="2507512" y="1905920"/>
                    <a:pt x="2507512" y="1905920"/>
                    <a:pt x="2509733" y="1903700"/>
                  </a:cubicBezTo>
                  <a:cubicBezTo>
                    <a:pt x="2505292" y="1903700"/>
                    <a:pt x="2496412" y="1903700"/>
                    <a:pt x="2494192" y="1901480"/>
                  </a:cubicBezTo>
                  <a:cubicBezTo>
                    <a:pt x="2491972" y="1901480"/>
                    <a:pt x="2487532" y="1901480"/>
                    <a:pt x="2483092" y="1899260"/>
                  </a:cubicBezTo>
                  <a:cubicBezTo>
                    <a:pt x="2467551" y="1894820"/>
                    <a:pt x="2458671" y="1890380"/>
                    <a:pt x="2438690" y="1888160"/>
                  </a:cubicBezTo>
                  <a:cubicBezTo>
                    <a:pt x="2420929" y="1885940"/>
                    <a:pt x="2396509" y="1877060"/>
                    <a:pt x="2376528" y="1877060"/>
                  </a:cubicBezTo>
                  <a:cubicBezTo>
                    <a:pt x="2363208" y="1870400"/>
                    <a:pt x="2349887" y="1870400"/>
                    <a:pt x="2329906" y="1865960"/>
                  </a:cubicBezTo>
                  <a:cubicBezTo>
                    <a:pt x="2329906" y="1865960"/>
                    <a:pt x="2303265" y="1863740"/>
                    <a:pt x="2301045" y="1863740"/>
                  </a:cubicBezTo>
                  <a:cubicBezTo>
                    <a:pt x="2283285" y="1863740"/>
                    <a:pt x="2281065" y="1859300"/>
                    <a:pt x="2261084" y="1857080"/>
                  </a:cubicBezTo>
                  <a:cubicBezTo>
                    <a:pt x="2249984" y="1854860"/>
                    <a:pt x="2245544" y="1857080"/>
                    <a:pt x="2234443" y="1852640"/>
                  </a:cubicBezTo>
                  <a:cubicBezTo>
                    <a:pt x="2232223" y="1852640"/>
                    <a:pt x="2225563" y="1852640"/>
                    <a:pt x="2225563" y="1852640"/>
                  </a:cubicBezTo>
                  <a:cubicBezTo>
                    <a:pt x="2212242" y="1850420"/>
                    <a:pt x="2214462" y="1848200"/>
                    <a:pt x="2210022" y="1850420"/>
                  </a:cubicBezTo>
                  <a:cubicBezTo>
                    <a:pt x="2207802" y="1850420"/>
                    <a:pt x="2194482" y="1843760"/>
                    <a:pt x="2187822" y="1841540"/>
                  </a:cubicBezTo>
                  <a:cubicBezTo>
                    <a:pt x="2178941" y="1841540"/>
                    <a:pt x="2170061" y="1839320"/>
                    <a:pt x="2158961" y="1837100"/>
                  </a:cubicBezTo>
                  <a:cubicBezTo>
                    <a:pt x="2156740" y="1837100"/>
                    <a:pt x="2154520" y="1837100"/>
                    <a:pt x="2154520" y="1837100"/>
                  </a:cubicBezTo>
                  <a:cubicBezTo>
                    <a:pt x="2150080" y="1837100"/>
                    <a:pt x="2145640" y="1834880"/>
                    <a:pt x="2141200" y="1834880"/>
                  </a:cubicBezTo>
                  <a:cubicBezTo>
                    <a:pt x="2125659" y="1832660"/>
                    <a:pt x="2112339" y="1832660"/>
                    <a:pt x="2096798" y="1828220"/>
                  </a:cubicBezTo>
                  <a:cubicBezTo>
                    <a:pt x="2079038" y="1826000"/>
                    <a:pt x="1972474" y="1803800"/>
                    <a:pt x="1963594" y="1799360"/>
                  </a:cubicBezTo>
                  <a:cubicBezTo>
                    <a:pt x="1963594" y="1799360"/>
                    <a:pt x="1963594" y="1799360"/>
                    <a:pt x="1965814" y="1799360"/>
                  </a:cubicBezTo>
                  <a:cubicBezTo>
                    <a:pt x="1965814" y="1799360"/>
                    <a:pt x="1965814" y="1799360"/>
                    <a:pt x="1979134" y="1801580"/>
                  </a:cubicBezTo>
                  <a:cubicBezTo>
                    <a:pt x="1985795" y="1803800"/>
                    <a:pt x="1992455" y="1803800"/>
                    <a:pt x="1999115" y="1806020"/>
                  </a:cubicBezTo>
                  <a:cubicBezTo>
                    <a:pt x="2007995" y="1808240"/>
                    <a:pt x="2016876" y="1810460"/>
                    <a:pt x="2025756" y="1812680"/>
                  </a:cubicBezTo>
                  <a:cubicBezTo>
                    <a:pt x="2039076" y="1814900"/>
                    <a:pt x="2052397" y="1817120"/>
                    <a:pt x="2063497" y="1819340"/>
                  </a:cubicBezTo>
                  <a:cubicBezTo>
                    <a:pt x="2079038" y="1821560"/>
                    <a:pt x="2079038" y="1821560"/>
                    <a:pt x="2079038" y="1821560"/>
                  </a:cubicBezTo>
                  <a:cubicBezTo>
                    <a:pt x="2063497" y="1819340"/>
                    <a:pt x="2063497" y="1819340"/>
                    <a:pt x="2063497" y="1819340"/>
                  </a:cubicBezTo>
                  <a:cubicBezTo>
                    <a:pt x="2063497" y="1819340"/>
                    <a:pt x="2063497" y="1819340"/>
                    <a:pt x="1979134" y="1801580"/>
                  </a:cubicBezTo>
                  <a:lnTo>
                    <a:pt x="1975983" y="1800004"/>
                  </a:lnTo>
                  <a:lnTo>
                    <a:pt x="2024991" y="1809006"/>
                  </a:lnTo>
                  <a:lnTo>
                    <a:pt x="2043066" y="1812472"/>
                  </a:lnTo>
                  <a:cubicBezTo>
                    <a:pt x="2054461" y="1814657"/>
                    <a:pt x="2067755" y="1817207"/>
                    <a:pt x="2083266" y="1820181"/>
                  </a:cubicBezTo>
                  <a:lnTo>
                    <a:pt x="2093193" y="1822085"/>
                  </a:lnTo>
                  <a:lnTo>
                    <a:pt x="2109009" y="1825722"/>
                  </a:lnTo>
                  <a:cubicBezTo>
                    <a:pt x="2119554" y="1827665"/>
                    <a:pt x="2130100" y="1829330"/>
                    <a:pt x="2136760" y="1830440"/>
                  </a:cubicBezTo>
                  <a:lnTo>
                    <a:pt x="2093193" y="1822085"/>
                  </a:lnTo>
                  <a:lnTo>
                    <a:pt x="2081258" y="1819340"/>
                  </a:lnTo>
                  <a:lnTo>
                    <a:pt x="2024991" y="1809006"/>
                  </a:lnTo>
                  <a:lnTo>
                    <a:pt x="1994953" y="1803245"/>
                  </a:lnTo>
                  <a:cubicBezTo>
                    <a:pt x="1974694" y="1799360"/>
                    <a:pt x="1974694" y="1799360"/>
                    <a:pt x="1974694" y="1799360"/>
                  </a:cubicBezTo>
                  <a:lnTo>
                    <a:pt x="1975983" y="1800004"/>
                  </a:lnTo>
                  <a:lnTo>
                    <a:pt x="1972474" y="1799360"/>
                  </a:lnTo>
                  <a:cubicBezTo>
                    <a:pt x="1972474" y="1799360"/>
                    <a:pt x="1972474" y="1799360"/>
                    <a:pt x="1948053" y="1792700"/>
                  </a:cubicBezTo>
                  <a:cubicBezTo>
                    <a:pt x="1936953" y="1790480"/>
                    <a:pt x="1921412" y="1786040"/>
                    <a:pt x="1903652" y="1781600"/>
                  </a:cubicBezTo>
                  <a:cubicBezTo>
                    <a:pt x="1916972" y="1783820"/>
                    <a:pt x="1928073" y="1786040"/>
                    <a:pt x="1939173" y="1788260"/>
                  </a:cubicBezTo>
                  <a:cubicBezTo>
                    <a:pt x="1950273" y="1790480"/>
                    <a:pt x="1959154" y="1792700"/>
                    <a:pt x="1965814" y="1794920"/>
                  </a:cubicBezTo>
                  <a:cubicBezTo>
                    <a:pt x="1972474" y="1797140"/>
                    <a:pt x="1959154" y="1792700"/>
                    <a:pt x="1939173" y="1788260"/>
                  </a:cubicBezTo>
                  <a:cubicBezTo>
                    <a:pt x="1905872" y="1781600"/>
                    <a:pt x="1832609" y="1768280"/>
                    <a:pt x="1812629" y="1759400"/>
                  </a:cubicBezTo>
                  <a:lnTo>
                    <a:pt x="1821509" y="1761620"/>
                  </a:lnTo>
                  <a:cubicBezTo>
                    <a:pt x="1854810" y="1768280"/>
                    <a:pt x="2003555" y="1803800"/>
                    <a:pt x="2138980" y="1823780"/>
                  </a:cubicBezTo>
                  <a:cubicBezTo>
                    <a:pt x="2207802" y="1832660"/>
                    <a:pt x="2258864" y="1845980"/>
                    <a:pt x="2327686" y="1857080"/>
                  </a:cubicBezTo>
                  <a:cubicBezTo>
                    <a:pt x="2327686" y="1857080"/>
                    <a:pt x="2327686" y="1857080"/>
                    <a:pt x="2336567" y="1859300"/>
                  </a:cubicBezTo>
                  <a:cubicBezTo>
                    <a:pt x="2336567" y="1859300"/>
                    <a:pt x="2336567" y="1859300"/>
                    <a:pt x="2365428" y="1863740"/>
                  </a:cubicBezTo>
                  <a:cubicBezTo>
                    <a:pt x="2383188" y="1868180"/>
                    <a:pt x="2400949" y="1870400"/>
                    <a:pt x="2414269" y="1872620"/>
                  </a:cubicBezTo>
                  <a:cubicBezTo>
                    <a:pt x="2425370" y="1874840"/>
                    <a:pt x="2427590" y="1872620"/>
                    <a:pt x="2438690" y="1874840"/>
                  </a:cubicBezTo>
                  <a:lnTo>
                    <a:pt x="2448888" y="1874840"/>
                  </a:lnTo>
                  <a:lnTo>
                    <a:pt x="2436541" y="1870019"/>
                  </a:lnTo>
                  <a:cubicBezTo>
                    <a:pt x="2418778" y="1863354"/>
                    <a:pt x="2396574" y="1852245"/>
                    <a:pt x="2378810" y="1847802"/>
                  </a:cubicBezTo>
                  <a:cubicBezTo>
                    <a:pt x="2363267" y="1841137"/>
                    <a:pt x="2349944" y="1838915"/>
                    <a:pt x="2332181" y="1830028"/>
                  </a:cubicBezTo>
                  <a:cubicBezTo>
                    <a:pt x="2332181" y="1830028"/>
                    <a:pt x="2305535" y="1823363"/>
                    <a:pt x="2303315" y="1823363"/>
                  </a:cubicBezTo>
                  <a:cubicBezTo>
                    <a:pt x="2287772" y="1818920"/>
                    <a:pt x="2285552" y="1816698"/>
                    <a:pt x="2265568" y="1810033"/>
                  </a:cubicBezTo>
                  <a:cubicBezTo>
                    <a:pt x="2254465" y="1807811"/>
                    <a:pt x="2250024" y="1807811"/>
                    <a:pt x="2241143" y="1801146"/>
                  </a:cubicBezTo>
                  <a:cubicBezTo>
                    <a:pt x="2236702" y="1801146"/>
                    <a:pt x="2232261" y="1801146"/>
                    <a:pt x="2230041" y="1798925"/>
                  </a:cubicBezTo>
                  <a:cubicBezTo>
                    <a:pt x="2216718" y="1794481"/>
                    <a:pt x="2221159" y="1794481"/>
                    <a:pt x="2216718" y="1794481"/>
                  </a:cubicBezTo>
                  <a:cubicBezTo>
                    <a:pt x="2214497" y="1796703"/>
                    <a:pt x="2201175" y="1785595"/>
                    <a:pt x="2196734" y="1783373"/>
                  </a:cubicBezTo>
                  <a:cubicBezTo>
                    <a:pt x="2187852" y="1781151"/>
                    <a:pt x="2178970" y="1776708"/>
                    <a:pt x="2167868" y="1774486"/>
                  </a:cubicBezTo>
                  <a:cubicBezTo>
                    <a:pt x="2165648" y="1772264"/>
                    <a:pt x="2163427" y="1772264"/>
                    <a:pt x="2163427" y="1772264"/>
                  </a:cubicBezTo>
                  <a:cubicBezTo>
                    <a:pt x="2158986" y="1772264"/>
                    <a:pt x="2154546" y="1770043"/>
                    <a:pt x="2150105" y="1767821"/>
                  </a:cubicBezTo>
                  <a:cubicBezTo>
                    <a:pt x="2134562" y="1763378"/>
                    <a:pt x="2121239" y="1761156"/>
                    <a:pt x="2107916" y="1756713"/>
                  </a:cubicBezTo>
                  <a:cubicBezTo>
                    <a:pt x="2094594" y="1751714"/>
                    <a:pt x="2035058" y="1727970"/>
                    <a:pt x="2002376" y="1713598"/>
                  </a:cubicBezTo>
                  <a:lnTo>
                    <a:pt x="1991102" y="1708125"/>
                  </a:lnTo>
                  <a:lnTo>
                    <a:pt x="1996894" y="1710057"/>
                  </a:lnTo>
                  <a:lnTo>
                    <a:pt x="2018413" y="1718430"/>
                  </a:lnTo>
                  <a:lnTo>
                    <a:pt x="2039083" y="1727831"/>
                  </a:lnTo>
                  <a:cubicBezTo>
                    <a:pt x="2052405" y="1732274"/>
                    <a:pt x="2065728" y="1736717"/>
                    <a:pt x="2076830" y="1741161"/>
                  </a:cubicBezTo>
                  <a:cubicBezTo>
                    <a:pt x="2092373" y="1745604"/>
                    <a:pt x="2092373" y="1745604"/>
                    <a:pt x="2092373" y="1745604"/>
                  </a:cubicBezTo>
                  <a:cubicBezTo>
                    <a:pt x="2076830" y="1741161"/>
                    <a:pt x="2076830" y="1741161"/>
                    <a:pt x="2076830" y="1741161"/>
                  </a:cubicBezTo>
                  <a:cubicBezTo>
                    <a:pt x="2076830" y="1741161"/>
                    <a:pt x="2076830" y="1741161"/>
                    <a:pt x="2043107" y="1728039"/>
                  </a:cubicBezTo>
                  <a:lnTo>
                    <a:pt x="2018413" y="1718430"/>
                  </a:lnTo>
                  <a:lnTo>
                    <a:pt x="2014658" y="1716722"/>
                  </a:lnTo>
                  <a:cubicBezTo>
                    <a:pt x="2007997" y="1714501"/>
                    <a:pt x="2001335" y="1712279"/>
                    <a:pt x="1996894" y="1710057"/>
                  </a:cubicBezTo>
                  <a:cubicBezTo>
                    <a:pt x="1996894" y="1710057"/>
                    <a:pt x="1996894" y="1710057"/>
                    <a:pt x="1992454" y="1707836"/>
                  </a:cubicBezTo>
                  <a:cubicBezTo>
                    <a:pt x="1992454" y="1707836"/>
                    <a:pt x="1992454" y="1707836"/>
                    <a:pt x="2147884" y="1765599"/>
                  </a:cubicBezTo>
                  <a:cubicBezTo>
                    <a:pt x="2134562" y="1758934"/>
                    <a:pt x="2107916" y="1750048"/>
                    <a:pt x="2094594" y="1745604"/>
                  </a:cubicBezTo>
                  <a:cubicBezTo>
                    <a:pt x="2059067" y="1730052"/>
                    <a:pt x="2025760" y="1718944"/>
                    <a:pt x="1990233" y="1705614"/>
                  </a:cubicBezTo>
                  <a:cubicBezTo>
                    <a:pt x="1990233" y="1705614"/>
                    <a:pt x="1990233" y="1705614"/>
                    <a:pt x="1965808" y="1696727"/>
                  </a:cubicBezTo>
                  <a:cubicBezTo>
                    <a:pt x="1954706" y="1692284"/>
                    <a:pt x="1941383" y="1685619"/>
                    <a:pt x="1925840" y="1678954"/>
                  </a:cubicBezTo>
                  <a:cubicBezTo>
                    <a:pt x="1936943" y="1683397"/>
                    <a:pt x="1948045" y="1687840"/>
                    <a:pt x="1956926" y="1690062"/>
                  </a:cubicBezTo>
                  <a:cubicBezTo>
                    <a:pt x="1976910" y="1698949"/>
                    <a:pt x="1990233" y="1703392"/>
                    <a:pt x="1985792" y="1701170"/>
                  </a:cubicBezTo>
                  <a:cubicBezTo>
                    <a:pt x="1979131" y="1698949"/>
                    <a:pt x="1970249" y="1694505"/>
                    <a:pt x="1956926" y="1690062"/>
                  </a:cubicBezTo>
                  <a:cubicBezTo>
                    <a:pt x="1928061" y="1678954"/>
                    <a:pt x="1857007" y="1652293"/>
                    <a:pt x="1837023" y="1641185"/>
                  </a:cubicBezTo>
                  <a:lnTo>
                    <a:pt x="1845905" y="1643407"/>
                  </a:lnTo>
                  <a:cubicBezTo>
                    <a:pt x="1879211" y="1656737"/>
                    <a:pt x="2019099" y="1716722"/>
                    <a:pt x="2152325" y="1756713"/>
                  </a:cubicBezTo>
                  <a:cubicBezTo>
                    <a:pt x="2216718" y="1776708"/>
                    <a:pt x="2265568" y="1798925"/>
                    <a:pt x="2332181" y="1821142"/>
                  </a:cubicBezTo>
                  <a:cubicBezTo>
                    <a:pt x="2332181" y="1821142"/>
                    <a:pt x="2332181" y="1821142"/>
                    <a:pt x="2341063" y="1825585"/>
                  </a:cubicBezTo>
                  <a:cubicBezTo>
                    <a:pt x="2341063" y="1825585"/>
                    <a:pt x="2341063" y="1825585"/>
                    <a:pt x="2367708" y="1834472"/>
                  </a:cubicBezTo>
                  <a:cubicBezTo>
                    <a:pt x="2385471" y="1841137"/>
                    <a:pt x="2401014" y="1845580"/>
                    <a:pt x="2414337" y="1850023"/>
                  </a:cubicBezTo>
                  <a:cubicBezTo>
                    <a:pt x="2425439" y="1854467"/>
                    <a:pt x="2427660" y="1852245"/>
                    <a:pt x="2436541" y="1856688"/>
                  </a:cubicBezTo>
                  <a:cubicBezTo>
                    <a:pt x="2438762" y="1852245"/>
                    <a:pt x="2463187" y="1863354"/>
                    <a:pt x="2474289" y="1870019"/>
                  </a:cubicBezTo>
                  <a:cubicBezTo>
                    <a:pt x="2476509" y="1867797"/>
                    <a:pt x="2476509" y="1867797"/>
                    <a:pt x="2478730" y="1867797"/>
                  </a:cubicBezTo>
                  <a:lnTo>
                    <a:pt x="2484970" y="1869358"/>
                  </a:lnTo>
                  <a:lnTo>
                    <a:pt x="2472106" y="1860787"/>
                  </a:lnTo>
                  <a:cubicBezTo>
                    <a:pt x="2469886" y="1860787"/>
                    <a:pt x="2467666" y="1858568"/>
                    <a:pt x="2463225" y="1854131"/>
                  </a:cubicBezTo>
                  <a:cubicBezTo>
                    <a:pt x="2449904" y="1843036"/>
                    <a:pt x="2443243" y="1838598"/>
                    <a:pt x="2425482" y="1827504"/>
                  </a:cubicBezTo>
                  <a:cubicBezTo>
                    <a:pt x="2409940" y="1816410"/>
                    <a:pt x="2389958" y="1800878"/>
                    <a:pt x="2374416" y="1792002"/>
                  </a:cubicBezTo>
                  <a:cubicBezTo>
                    <a:pt x="2361095" y="1780908"/>
                    <a:pt x="2349994" y="1774251"/>
                    <a:pt x="2332232" y="1763157"/>
                  </a:cubicBezTo>
                  <a:cubicBezTo>
                    <a:pt x="2332232" y="1763157"/>
                    <a:pt x="2310030" y="1749843"/>
                    <a:pt x="2307810" y="1749843"/>
                  </a:cubicBezTo>
                  <a:cubicBezTo>
                    <a:pt x="2292268" y="1740968"/>
                    <a:pt x="2290048" y="1736530"/>
                    <a:pt x="2274506" y="1727655"/>
                  </a:cubicBezTo>
                  <a:cubicBezTo>
                    <a:pt x="2263405" y="1720998"/>
                    <a:pt x="2258965" y="1720998"/>
                    <a:pt x="2250084" y="1712123"/>
                  </a:cubicBezTo>
                  <a:cubicBezTo>
                    <a:pt x="2247863" y="1712123"/>
                    <a:pt x="2243423" y="1709904"/>
                    <a:pt x="2241203" y="1707685"/>
                  </a:cubicBezTo>
                  <a:cubicBezTo>
                    <a:pt x="2230102" y="1701028"/>
                    <a:pt x="2234542" y="1701028"/>
                    <a:pt x="2230102" y="1701028"/>
                  </a:cubicBezTo>
                  <a:cubicBezTo>
                    <a:pt x="2227881" y="1701028"/>
                    <a:pt x="2216780" y="1687715"/>
                    <a:pt x="2212340" y="1683277"/>
                  </a:cubicBezTo>
                  <a:cubicBezTo>
                    <a:pt x="2203459" y="1681058"/>
                    <a:pt x="2196798" y="1674402"/>
                    <a:pt x="2187917" y="1667745"/>
                  </a:cubicBezTo>
                  <a:cubicBezTo>
                    <a:pt x="2185697" y="1667745"/>
                    <a:pt x="2183477" y="1665526"/>
                    <a:pt x="2183477" y="1665526"/>
                  </a:cubicBezTo>
                  <a:cubicBezTo>
                    <a:pt x="2179036" y="1663307"/>
                    <a:pt x="2176816" y="1661088"/>
                    <a:pt x="2172376" y="1658870"/>
                  </a:cubicBezTo>
                  <a:cubicBezTo>
                    <a:pt x="2156834" y="1649994"/>
                    <a:pt x="2145733" y="1643337"/>
                    <a:pt x="2132412" y="1636681"/>
                  </a:cubicBezTo>
                  <a:cubicBezTo>
                    <a:pt x="2120756" y="1628360"/>
                    <a:pt x="2067887" y="1590084"/>
                    <a:pt x="2039370" y="1568658"/>
                  </a:cubicBezTo>
                  <a:lnTo>
                    <a:pt x="2026233" y="1558367"/>
                  </a:lnTo>
                  <a:lnTo>
                    <a:pt x="2034722" y="1563458"/>
                  </a:lnTo>
                  <a:lnTo>
                    <a:pt x="2058034" y="1578990"/>
                  </a:lnTo>
                  <a:lnTo>
                    <a:pt x="2074686" y="1592303"/>
                  </a:lnTo>
                  <a:lnTo>
                    <a:pt x="2107067" y="1611720"/>
                  </a:lnTo>
                  <a:lnTo>
                    <a:pt x="2108572" y="1612739"/>
                  </a:lnTo>
                  <a:lnTo>
                    <a:pt x="2109377" y="1613383"/>
                  </a:lnTo>
                  <a:cubicBezTo>
                    <a:pt x="2110765" y="1614492"/>
                    <a:pt x="2113540" y="1616711"/>
                    <a:pt x="2119090" y="1621149"/>
                  </a:cubicBezTo>
                  <a:cubicBezTo>
                    <a:pt x="2119090" y="1621149"/>
                    <a:pt x="2119090" y="1621149"/>
                    <a:pt x="2117703" y="1620039"/>
                  </a:cubicBezTo>
                  <a:lnTo>
                    <a:pt x="2108572" y="1612739"/>
                  </a:lnTo>
                  <a:lnTo>
                    <a:pt x="2124719" y="1623671"/>
                  </a:lnTo>
                  <a:cubicBezTo>
                    <a:pt x="2137893" y="1632590"/>
                    <a:pt x="2152949" y="1642783"/>
                    <a:pt x="2170156" y="1654432"/>
                  </a:cubicBezTo>
                  <a:cubicBezTo>
                    <a:pt x="2159054" y="1645556"/>
                    <a:pt x="2134632" y="1630024"/>
                    <a:pt x="2123531" y="1621149"/>
                  </a:cubicBezTo>
                  <a:cubicBezTo>
                    <a:pt x="2092448" y="1598960"/>
                    <a:pt x="2061364" y="1578990"/>
                    <a:pt x="2030281" y="1556801"/>
                  </a:cubicBezTo>
                  <a:cubicBezTo>
                    <a:pt x="2030281" y="1556801"/>
                    <a:pt x="2030281" y="1556801"/>
                    <a:pt x="2008079" y="1543488"/>
                  </a:cubicBezTo>
                  <a:lnTo>
                    <a:pt x="1979683" y="1518893"/>
                  </a:lnTo>
                  <a:lnTo>
                    <a:pt x="2001418" y="1534613"/>
                  </a:lnTo>
                  <a:cubicBezTo>
                    <a:pt x="2019180" y="1547926"/>
                    <a:pt x="2030281" y="1556801"/>
                    <a:pt x="2025841" y="1552364"/>
                  </a:cubicBezTo>
                  <a:cubicBezTo>
                    <a:pt x="2021400" y="1547926"/>
                    <a:pt x="2012520" y="1541269"/>
                    <a:pt x="2001418" y="1534613"/>
                  </a:cubicBezTo>
                  <a:cubicBezTo>
                    <a:pt x="1994758" y="1530175"/>
                    <a:pt x="1985877" y="1523518"/>
                    <a:pt x="1974776" y="1514643"/>
                  </a:cubicBezTo>
                  <a:lnTo>
                    <a:pt x="1979683" y="1518893"/>
                  </a:lnTo>
                  <a:lnTo>
                    <a:pt x="1976059" y="1516272"/>
                  </a:lnTo>
                  <a:cubicBezTo>
                    <a:pt x="1956424" y="1502335"/>
                    <a:pt x="1933042" y="1486040"/>
                    <a:pt x="1916183" y="1473767"/>
                  </a:cubicBezTo>
                  <a:lnTo>
                    <a:pt x="1907813" y="1467376"/>
                  </a:lnTo>
                  <a:lnTo>
                    <a:pt x="1884001" y="1487130"/>
                  </a:lnTo>
                  <a:lnTo>
                    <a:pt x="1888258" y="1480956"/>
                  </a:lnTo>
                  <a:lnTo>
                    <a:pt x="1906886" y="1466668"/>
                  </a:lnTo>
                  <a:lnTo>
                    <a:pt x="1905739" y="1465792"/>
                  </a:lnTo>
                  <a:lnTo>
                    <a:pt x="1890055" y="1478350"/>
                  </a:lnTo>
                  <a:lnTo>
                    <a:pt x="1888258" y="1480956"/>
                  </a:lnTo>
                  <a:lnTo>
                    <a:pt x="1882213" y="1485593"/>
                  </a:lnTo>
                  <a:lnTo>
                    <a:pt x="1883882" y="1481056"/>
                  </a:lnTo>
                  <a:cubicBezTo>
                    <a:pt x="1883882" y="1481056"/>
                    <a:pt x="1883882" y="1481056"/>
                    <a:pt x="1893038" y="1473839"/>
                  </a:cubicBezTo>
                  <a:lnTo>
                    <a:pt x="1904473" y="1464826"/>
                  </a:lnTo>
                  <a:lnTo>
                    <a:pt x="1903062" y="1463748"/>
                  </a:lnTo>
                  <a:lnTo>
                    <a:pt x="1893038" y="1471619"/>
                  </a:lnTo>
                  <a:lnTo>
                    <a:pt x="1875554" y="1489350"/>
                  </a:lnTo>
                  <a:lnTo>
                    <a:pt x="1877224" y="1483276"/>
                  </a:lnTo>
                  <a:lnTo>
                    <a:pt x="1902127" y="1463034"/>
                  </a:lnTo>
                  <a:lnTo>
                    <a:pt x="1897068" y="1459171"/>
                  </a:lnTo>
                  <a:lnTo>
                    <a:pt x="1903144" y="1462207"/>
                  </a:lnTo>
                  <a:lnTo>
                    <a:pt x="1912736" y="1454410"/>
                  </a:lnTo>
                  <a:cubicBezTo>
                    <a:pt x="1912736" y="1454410"/>
                    <a:pt x="1912736" y="1454410"/>
                    <a:pt x="1914955" y="1454410"/>
                  </a:cubicBezTo>
                  <a:lnTo>
                    <a:pt x="1904293" y="1462781"/>
                  </a:lnTo>
                  <a:lnTo>
                    <a:pt x="1905949" y="1463609"/>
                  </a:lnTo>
                  <a:lnTo>
                    <a:pt x="1905984" y="1463635"/>
                  </a:lnTo>
                  <a:lnTo>
                    <a:pt x="1914782" y="1456700"/>
                  </a:lnTo>
                  <a:cubicBezTo>
                    <a:pt x="1925082" y="1448581"/>
                    <a:pt x="1938815" y="1437757"/>
                    <a:pt x="1957126" y="1423324"/>
                  </a:cubicBezTo>
                  <a:lnTo>
                    <a:pt x="1988696" y="1391463"/>
                  </a:lnTo>
                  <a:lnTo>
                    <a:pt x="1981540" y="1405560"/>
                  </a:lnTo>
                  <a:cubicBezTo>
                    <a:pt x="1961565" y="1423324"/>
                    <a:pt x="1943809" y="1436646"/>
                    <a:pt x="1928272" y="1447749"/>
                  </a:cubicBezTo>
                  <a:lnTo>
                    <a:pt x="1907262" y="1464572"/>
                  </a:lnTo>
                  <a:lnTo>
                    <a:pt x="1908467" y="1465456"/>
                  </a:lnTo>
                  <a:lnTo>
                    <a:pt x="1946028" y="1436646"/>
                  </a:lnTo>
                  <a:lnTo>
                    <a:pt x="1980232" y="1408467"/>
                  </a:lnTo>
                  <a:lnTo>
                    <a:pt x="1979321" y="1410001"/>
                  </a:lnTo>
                  <a:cubicBezTo>
                    <a:pt x="1979321" y="1410001"/>
                    <a:pt x="1979321" y="1410001"/>
                    <a:pt x="1912736" y="1463292"/>
                  </a:cubicBezTo>
                  <a:lnTo>
                    <a:pt x="1909348" y="1466103"/>
                  </a:lnTo>
                  <a:lnTo>
                    <a:pt x="1942617" y="1490512"/>
                  </a:lnTo>
                  <a:cubicBezTo>
                    <a:pt x="1994341" y="1527956"/>
                    <a:pt x="2086342" y="1592858"/>
                    <a:pt x="2174596" y="1647775"/>
                  </a:cubicBezTo>
                  <a:cubicBezTo>
                    <a:pt x="2234542" y="1683277"/>
                    <a:pt x="2276726" y="1714341"/>
                    <a:pt x="2334452" y="1754281"/>
                  </a:cubicBezTo>
                  <a:cubicBezTo>
                    <a:pt x="2334452" y="1754281"/>
                    <a:pt x="2334452" y="1754281"/>
                    <a:pt x="2343333" y="1758719"/>
                  </a:cubicBezTo>
                  <a:cubicBezTo>
                    <a:pt x="2343333" y="1758719"/>
                    <a:pt x="2343333" y="1758719"/>
                    <a:pt x="2367756" y="1774251"/>
                  </a:cubicBezTo>
                  <a:cubicBezTo>
                    <a:pt x="2383297" y="1785345"/>
                    <a:pt x="2398839" y="1794221"/>
                    <a:pt x="2409940" y="1803096"/>
                  </a:cubicBezTo>
                  <a:cubicBezTo>
                    <a:pt x="2418821" y="1807534"/>
                    <a:pt x="2421041" y="1807534"/>
                    <a:pt x="2429922" y="1814191"/>
                  </a:cubicBezTo>
                  <a:cubicBezTo>
                    <a:pt x="2432142" y="1809753"/>
                    <a:pt x="2454345" y="1827504"/>
                    <a:pt x="2463225" y="1836380"/>
                  </a:cubicBezTo>
                  <a:lnTo>
                    <a:pt x="2464142" y="1835922"/>
                  </a:lnTo>
                  <a:lnTo>
                    <a:pt x="2457061" y="1828627"/>
                  </a:lnTo>
                  <a:cubicBezTo>
                    <a:pt x="2413534" y="1784261"/>
                    <a:pt x="2359750" y="1731023"/>
                    <a:pt x="2305410" y="1683331"/>
                  </a:cubicBezTo>
                  <a:cubicBezTo>
                    <a:pt x="2252180" y="1634529"/>
                    <a:pt x="2214475" y="1594600"/>
                    <a:pt x="2161245" y="1543581"/>
                  </a:cubicBezTo>
                  <a:cubicBezTo>
                    <a:pt x="2161245" y="1543581"/>
                    <a:pt x="2161245" y="1543581"/>
                    <a:pt x="2154592" y="1536926"/>
                  </a:cubicBezTo>
                  <a:cubicBezTo>
                    <a:pt x="2154592" y="1536926"/>
                    <a:pt x="2154592" y="1536926"/>
                    <a:pt x="2132412" y="1516962"/>
                  </a:cubicBezTo>
                  <a:cubicBezTo>
                    <a:pt x="2119105" y="1503652"/>
                    <a:pt x="2105797" y="1490342"/>
                    <a:pt x="2094708" y="1481469"/>
                  </a:cubicBezTo>
                  <a:cubicBezTo>
                    <a:pt x="2088054" y="1472596"/>
                    <a:pt x="2083618" y="1472596"/>
                    <a:pt x="2076964" y="1465942"/>
                  </a:cubicBezTo>
                  <a:cubicBezTo>
                    <a:pt x="2074746" y="1468160"/>
                    <a:pt x="2054785" y="1448196"/>
                    <a:pt x="2045913" y="1437104"/>
                  </a:cubicBezTo>
                  <a:cubicBezTo>
                    <a:pt x="2043695" y="1437104"/>
                    <a:pt x="2043695" y="1437104"/>
                    <a:pt x="2041477" y="1437104"/>
                  </a:cubicBezTo>
                  <a:cubicBezTo>
                    <a:pt x="2039260" y="1434886"/>
                    <a:pt x="2037042" y="1432668"/>
                    <a:pt x="2034824" y="1430450"/>
                  </a:cubicBezTo>
                  <a:cubicBezTo>
                    <a:pt x="2032606" y="1428231"/>
                    <a:pt x="2025952" y="1423795"/>
                    <a:pt x="2023734" y="1421577"/>
                  </a:cubicBezTo>
                  <a:cubicBezTo>
                    <a:pt x="2017081" y="1416031"/>
                    <a:pt x="2010427" y="1408822"/>
                    <a:pt x="2003773" y="1401335"/>
                  </a:cubicBezTo>
                  <a:lnTo>
                    <a:pt x="1992083" y="1388506"/>
                  </a:lnTo>
                  <a:lnTo>
                    <a:pt x="1991473" y="1389533"/>
                  </a:lnTo>
                  <a:lnTo>
                    <a:pt x="1992007" y="1388424"/>
                  </a:lnTo>
                  <a:lnTo>
                    <a:pt x="1990871" y="1387177"/>
                  </a:lnTo>
                  <a:lnTo>
                    <a:pt x="1988813" y="1391232"/>
                  </a:lnTo>
                  <a:lnTo>
                    <a:pt x="1990389" y="1386648"/>
                  </a:lnTo>
                  <a:lnTo>
                    <a:pt x="1983811" y="1379430"/>
                  </a:lnTo>
                  <a:cubicBezTo>
                    <a:pt x="1983811" y="1379430"/>
                    <a:pt x="1986029" y="1379430"/>
                    <a:pt x="1986029" y="1379430"/>
                  </a:cubicBezTo>
                  <a:cubicBezTo>
                    <a:pt x="1986029" y="1379430"/>
                    <a:pt x="1986029" y="1379430"/>
                    <a:pt x="1983811" y="1377211"/>
                  </a:cubicBezTo>
                  <a:cubicBezTo>
                    <a:pt x="1988247" y="1379430"/>
                    <a:pt x="1988247" y="1377211"/>
                    <a:pt x="1981594" y="1372775"/>
                  </a:cubicBezTo>
                  <a:cubicBezTo>
                    <a:pt x="1983811" y="1372775"/>
                    <a:pt x="1986029" y="1374993"/>
                    <a:pt x="1986029" y="1372775"/>
                  </a:cubicBezTo>
                  <a:cubicBezTo>
                    <a:pt x="1983811" y="1368338"/>
                    <a:pt x="1974940" y="1359465"/>
                    <a:pt x="1974940" y="1357247"/>
                  </a:cubicBezTo>
                  <a:cubicBezTo>
                    <a:pt x="1974940" y="1355029"/>
                    <a:pt x="1983811" y="1359465"/>
                    <a:pt x="1986029" y="1357247"/>
                  </a:cubicBezTo>
                  <a:cubicBezTo>
                    <a:pt x="1986029" y="1357247"/>
                    <a:pt x="1986029" y="1355029"/>
                    <a:pt x="1988247" y="1355029"/>
                  </a:cubicBezTo>
                  <a:cubicBezTo>
                    <a:pt x="1988247" y="1355029"/>
                    <a:pt x="1988247" y="1355029"/>
                    <a:pt x="1992683" y="1359465"/>
                  </a:cubicBezTo>
                  <a:cubicBezTo>
                    <a:pt x="1992683" y="1359465"/>
                    <a:pt x="1992683" y="1359465"/>
                    <a:pt x="1997119" y="1359465"/>
                  </a:cubicBezTo>
                  <a:cubicBezTo>
                    <a:pt x="1997119" y="1359465"/>
                    <a:pt x="1997119" y="1359465"/>
                    <a:pt x="1999060" y="1361406"/>
                  </a:cubicBezTo>
                  <a:lnTo>
                    <a:pt x="1999065" y="1361412"/>
                  </a:lnTo>
                  <a:lnTo>
                    <a:pt x="2003735" y="1347827"/>
                  </a:lnTo>
                  <a:cubicBezTo>
                    <a:pt x="2003735" y="1347827"/>
                    <a:pt x="2003735" y="1347827"/>
                    <a:pt x="2019272" y="1305638"/>
                  </a:cubicBezTo>
                  <a:cubicBezTo>
                    <a:pt x="2032589" y="1296757"/>
                    <a:pt x="2045906" y="1294536"/>
                    <a:pt x="2061443" y="1287875"/>
                  </a:cubicBezTo>
                  <a:lnTo>
                    <a:pt x="2072957" y="1285544"/>
                  </a:lnTo>
                  <a:lnTo>
                    <a:pt x="2067174" y="1277885"/>
                  </a:lnTo>
                  <a:cubicBezTo>
                    <a:pt x="2060722" y="1269025"/>
                    <a:pt x="2055587" y="1261520"/>
                    <a:pt x="2052812" y="1256517"/>
                  </a:cubicBezTo>
                  <a:lnTo>
                    <a:pt x="2061693" y="1263188"/>
                  </a:lnTo>
                  <a:cubicBezTo>
                    <a:pt x="2064191" y="1266801"/>
                    <a:pt x="2067799" y="1271944"/>
                    <a:pt x="2072378" y="1278380"/>
                  </a:cubicBezTo>
                  <a:lnTo>
                    <a:pt x="2076950" y="1284735"/>
                  </a:lnTo>
                  <a:lnTo>
                    <a:pt x="2086804" y="1282740"/>
                  </a:lnTo>
                  <a:lnTo>
                    <a:pt x="2077836" y="1285968"/>
                  </a:lnTo>
                  <a:lnTo>
                    <a:pt x="2078456" y="1286829"/>
                  </a:lnTo>
                  <a:lnTo>
                    <a:pt x="2090296" y="1283156"/>
                  </a:lnTo>
                  <a:cubicBezTo>
                    <a:pt x="2107774" y="1278576"/>
                    <a:pt x="2125808" y="1273372"/>
                    <a:pt x="2141830" y="1264456"/>
                  </a:cubicBezTo>
                  <a:lnTo>
                    <a:pt x="2156518" y="1253511"/>
                  </a:lnTo>
                  <a:lnTo>
                    <a:pt x="2148003" y="1263449"/>
                  </a:lnTo>
                  <a:cubicBezTo>
                    <a:pt x="2148003" y="1263449"/>
                    <a:pt x="2148003" y="1263449"/>
                    <a:pt x="2115231" y="1274691"/>
                  </a:cubicBezTo>
                  <a:lnTo>
                    <a:pt x="2078730" y="1287211"/>
                  </a:lnTo>
                  <a:lnTo>
                    <a:pt x="2088892" y="1301338"/>
                  </a:lnTo>
                  <a:cubicBezTo>
                    <a:pt x="2127192" y="1354080"/>
                    <a:pt x="2195466" y="1444972"/>
                    <a:pt x="2263740" y="1523357"/>
                  </a:cubicBezTo>
                  <a:cubicBezTo>
                    <a:pt x="2310366" y="1576725"/>
                    <a:pt x="2339230" y="1621198"/>
                    <a:pt x="2385857" y="1676790"/>
                  </a:cubicBezTo>
                  <a:cubicBezTo>
                    <a:pt x="2385857" y="1676790"/>
                    <a:pt x="2385857" y="1676790"/>
                    <a:pt x="2390297" y="1683461"/>
                  </a:cubicBezTo>
                  <a:cubicBezTo>
                    <a:pt x="2390297" y="1683461"/>
                    <a:pt x="2390297" y="1683461"/>
                    <a:pt x="2410280" y="1705697"/>
                  </a:cubicBezTo>
                  <a:cubicBezTo>
                    <a:pt x="2421381" y="1721263"/>
                    <a:pt x="2432483" y="1734605"/>
                    <a:pt x="2441364" y="1745723"/>
                  </a:cubicBezTo>
                  <a:cubicBezTo>
                    <a:pt x="2448025" y="1754618"/>
                    <a:pt x="2450245" y="1754618"/>
                    <a:pt x="2456906" y="1763513"/>
                  </a:cubicBezTo>
                  <a:cubicBezTo>
                    <a:pt x="2459126" y="1759065"/>
                    <a:pt x="2476889" y="1783526"/>
                    <a:pt x="2483550" y="1794644"/>
                  </a:cubicBezTo>
                  <a:cubicBezTo>
                    <a:pt x="2485770" y="1794644"/>
                    <a:pt x="2485770" y="1792420"/>
                    <a:pt x="2487990" y="1794644"/>
                  </a:cubicBezTo>
                  <a:cubicBezTo>
                    <a:pt x="2487990" y="1796868"/>
                    <a:pt x="2492431" y="1799091"/>
                    <a:pt x="2492431" y="1801315"/>
                  </a:cubicBezTo>
                  <a:lnTo>
                    <a:pt x="2502566" y="1811466"/>
                  </a:lnTo>
                  <a:lnTo>
                    <a:pt x="2494697" y="1792541"/>
                  </a:lnTo>
                  <a:cubicBezTo>
                    <a:pt x="2491922" y="1786424"/>
                    <a:pt x="2488593" y="1780308"/>
                    <a:pt x="2483044" y="1772523"/>
                  </a:cubicBezTo>
                  <a:cubicBezTo>
                    <a:pt x="2471947" y="1754730"/>
                    <a:pt x="2463068" y="1730265"/>
                    <a:pt x="2451971" y="1714696"/>
                  </a:cubicBezTo>
                  <a:cubicBezTo>
                    <a:pt x="2445312" y="1699127"/>
                    <a:pt x="2436434" y="1690230"/>
                    <a:pt x="2427556" y="1670213"/>
                  </a:cubicBezTo>
                  <a:cubicBezTo>
                    <a:pt x="2427556" y="1670213"/>
                    <a:pt x="2412019" y="1647972"/>
                    <a:pt x="2412019" y="1647972"/>
                  </a:cubicBezTo>
                  <a:cubicBezTo>
                    <a:pt x="2400921" y="1632403"/>
                    <a:pt x="2400921" y="1627955"/>
                    <a:pt x="2389824" y="1612386"/>
                  </a:cubicBezTo>
                  <a:cubicBezTo>
                    <a:pt x="2383165" y="1601265"/>
                    <a:pt x="2380945" y="1599041"/>
                    <a:pt x="2376506" y="1587920"/>
                  </a:cubicBezTo>
                  <a:cubicBezTo>
                    <a:pt x="2374287" y="1585696"/>
                    <a:pt x="2369848" y="1581248"/>
                    <a:pt x="2369848" y="1579023"/>
                  </a:cubicBezTo>
                  <a:cubicBezTo>
                    <a:pt x="2363189" y="1567903"/>
                    <a:pt x="2367628" y="1570127"/>
                    <a:pt x="2360969" y="1567903"/>
                  </a:cubicBezTo>
                  <a:cubicBezTo>
                    <a:pt x="2360969" y="1565679"/>
                    <a:pt x="2356530" y="1550110"/>
                    <a:pt x="2354311" y="1543437"/>
                  </a:cubicBezTo>
                  <a:cubicBezTo>
                    <a:pt x="2347652" y="1536765"/>
                    <a:pt x="2343213" y="1527868"/>
                    <a:pt x="2338774" y="1518972"/>
                  </a:cubicBezTo>
                  <a:cubicBezTo>
                    <a:pt x="2336554" y="1516748"/>
                    <a:pt x="2336554" y="1514524"/>
                    <a:pt x="2336554" y="1514524"/>
                  </a:cubicBezTo>
                  <a:cubicBezTo>
                    <a:pt x="2332115" y="1512299"/>
                    <a:pt x="2332115" y="1507851"/>
                    <a:pt x="2327676" y="1501179"/>
                  </a:cubicBezTo>
                  <a:cubicBezTo>
                    <a:pt x="2321018" y="1487834"/>
                    <a:pt x="2312140" y="1476713"/>
                    <a:pt x="2303261" y="1465592"/>
                  </a:cubicBezTo>
                  <a:cubicBezTo>
                    <a:pt x="2294383" y="1450024"/>
                    <a:pt x="2243334" y="1349937"/>
                    <a:pt x="2238895" y="1338817"/>
                  </a:cubicBezTo>
                  <a:cubicBezTo>
                    <a:pt x="2238895" y="1338817"/>
                    <a:pt x="2238895" y="1338817"/>
                    <a:pt x="2241114" y="1343265"/>
                  </a:cubicBezTo>
                  <a:cubicBezTo>
                    <a:pt x="2241114" y="1343265"/>
                    <a:pt x="2241114" y="1343265"/>
                    <a:pt x="2247773" y="1354386"/>
                  </a:cubicBezTo>
                  <a:cubicBezTo>
                    <a:pt x="2252212" y="1361058"/>
                    <a:pt x="2254431" y="1365506"/>
                    <a:pt x="2256651" y="1372179"/>
                  </a:cubicBezTo>
                  <a:cubicBezTo>
                    <a:pt x="2261090" y="1381075"/>
                    <a:pt x="2265529" y="1389972"/>
                    <a:pt x="2269968" y="1396644"/>
                  </a:cubicBezTo>
                  <a:cubicBezTo>
                    <a:pt x="2278846" y="1409989"/>
                    <a:pt x="2283285" y="1421110"/>
                    <a:pt x="2289944" y="1432230"/>
                  </a:cubicBezTo>
                  <a:cubicBezTo>
                    <a:pt x="2289944" y="1432230"/>
                    <a:pt x="2289944" y="1432230"/>
                    <a:pt x="2298822" y="1445575"/>
                  </a:cubicBezTo>
                  <a:cubicBezTo>
                    <a:pt x="2298822" y="1445575"/>
                    <a:pt x="2298822" y="1445575"/>
                    <a:pt x="2289944" y="1432230"/>
                  </a:cubicBezTo>
                  <a:cubicBezTo>
                    <a:pt x="2289944" y="1432230"/>
                    <a:pt x="2289944" y="1432230"/>
                    <a:pt x="2247773" y="1354386"/>
                  </a:cubicBezTo>
                  <a:cubicBezTo>
                    <a:pt x="2247773" y="1354386"/>
                    <a:pt x="2247773" y="1354386"/>
                    <a:pt x="2245553" y="1349937"/>
                  </a:cubicBezTo>
                  <a:cubicBezTo>
                    <a:pt x="2245553" y="1349937"/>
                    <a:pt x="2245553" y="1349937"/>
                    <a:pt x="2327676" y="1496730"/>
                  </a:cubicBezTo>
                  <a:cubicBezTo>
                    <a:pt x="2323237" y="1485610"/>
                    <a:pt x="2307700" y="1458920"/>
                    <a:pt x="2301042" y="1447799"/>
                  </a:cubicBezTo>
                  <a:cubicBezTo>
                    <a:pt x="2283285" y="1412213"/>
                    <a:pt x="2265529" y="1381075"/>
                    <a:pt x="2245553" y="1347713"/>
                  </a:cubicBezTo>
                  <a:cubicBezTo>
                    <a:pt x="2245553" y="1347713"/>
                    <a:pt x="2245553" y="1347713"/>
                    <a:pt x="2234455" y="1323248"/>
                  </a:cubicBezTo>
                  <a:cubicBezTo>
                    <a:pt x="2227797" y="1312127"/>
                    <a:pt x="2221138" y="1298782"/>
                    <a:pt x="2214480" y="1283213"/>
                  </a:cubicBezTo>
                  <a:cubicBezTo>
                    <a:pt x="2221138" y="1294334"/>
                    <a:pt x="2225577" y="1305455"/>
                    <a:pt x="2232236" y="1314351"/>
                  </a:cubicBezTo>
                  <a:cubicBezTo>
                    <a:pt x="2236675" y="1325472"/>
                    <a:pt x="2241114" y="1334368"/>
                    <a:pt x="2245553" y="1341041"/>
                  </a:cubicBezTo>
                  <a:cubicBezTo>
                    <a:pt x="2247773" y="1345489"/>
                    <a:pt x="2241114" y="1332144"/>
                    <a:pt x="2232236" y="1314351"/>
                  </a:cubicBezTo>
                  <a:cubicBezTo>
                    <a:pt x="2224468" y="1298782"/>
                    <a:pt x="2211150" y="1274317"/>
                    <a:pt x="2198665" y="1251241"/>
                  </a:cubicBezTo>
                  <a:lnTo>
                    <a:pt x="2183193" y="1222376"/>
                  </a:lnTo>
                  <a:lnTo>
                    <a:pt x="2176821" y="1229814"/>
                  </a:lnTo>
                  <a:lnTo>
                    <a:pt x="2181296" y="1223481"/>
                  </a:lnTo>
                  <a:lnTo>
                    <a:pt x="2182336" y="1222205"/>
                  </a:lnTo>
                  <a:lnTo>
                    <a:pt x="2182909" y="1221847"/>
                  </a:lnTo>
                  <a:lnTo>
                    <a:pt x="2182798" y="1221639"/>
                  </a:lnTo>
                  <a:lnTo>
                    <a:pt x="2182336" y="1222205"/>
                  </a:lnTo>
                  <a:lnTo>
                    <a:pt x="2182004" y="1222413"/>
                  </a:lnTo>
                  <a:lnTo>
                    <a:pt x="2182672" y="1221405"/>
                  </a:lnTo>
                  <a:lnTo>
                    <a:pt x="2181360" y="1218957"/>
                  </a:lnTo>
                  <a:cubicBezTo>
                    <a:pt x="2176331" y="1209400"/>
                    <a:pt x="2172308" y="1201476"/>
                    <a:pt x="2170089" y="1196472"/>
                  </a:cubicBezTo>
                  <a:lnTo>
                    <a:pt x="2176747" y="1203144"/>
                  </a:lnTo>
                  <a:lnTo>
                    <a:pt x="2184530" y="1218603"/>
                  </a:lnTo>
                  <a:lnTo>
                    <a:pt x="2194019" y="1204290"/>
                  </a:lnTo>
                  <a:cubicBezTo>
                    <a:pt x="2199355" y="1199637"/>
                    <a:pt x="2205693" y="1196540"/>
                    <a:pt x="2212750" y="1194441"/>
                  </a:cubicBezTo>
                  <a:lnTo>
                    <a:pt x="2229538" y="1192684"/>
                  </a:lnTo>
                  <a:lnTo>
                    <a:pt x="2228863" y="1193106"/>
                  </a:lnTo>
                  <a:lnTo>
                    <a:pt x="2220415" y="1194060"/>
                  </a:lnTo>
                  <a:lnTo>
                    <a:pt x="2203417" y="1200809"/>
                  </a:lnTo>
                  <a:lnTo>
                    <a:pt x="2201271" y="1201276"/>
                  </a:lnTo>
                  <a:lnTo>
                    <a:pt x="2200772" y="1201859"/>
                  </a:lnTo>
                  <a:lnTo>
                    <a:pt x="2198046" y="1202942"/>
                  </a:lnTo>
                  <a:lnTo>
                    <a:pt x="2184814" y="1219167"/>
                  </a:lnTo>
                  <a:lnTo>
                    <a:pt x="2185071" y="1219678"/>
                  </a:lnTo>
                  <a:lnTo>
                    <a:pt x="2185233" y="1219995"/>
                  </a:lnTo>
                  <a:lnTo>
                    <a:pt x="2200772" y="1201859"/>
                  </a:lnTo>
                  <a:lnTo>
                    <a:pt x="2203417" y="1200809"/>
                  </a:lnTo>
                  <a:lnTo>
                    <a:pt x="2223564" y="1196420"/>
                  </a:lnTo>
                  <a:lnTo>
                    <a:pt x="2185387" y="1220297"/>
                  </a:lnTo>
                  <a:lnTo>
                    <a:pt x="2197972" y="1244916"/>
                  </a:lnTo>
                  <a:cubicBezTo>
                    <a:pt x="2227936" y="1303091"/>
                    <a:pt x="2281621" y="1404429"/>
                    <a:pt x="2336554" y="1494506"/>
                  </a:cubicBezTo>
                  <a:cubicBezTo>
                    <a:pt x="2374287" y="1554558"/>
                    <a:pt x="2398702" y="1601265"/>
                    <a:pt x="2434214" y="1663541"/>
                  </a:cubicBezTo>
                  <a:cubicBezTo>
                    <a:pt x="2434214" y="1663541"/>
                    <a:pt x="2434214" y="1663541"/>
                    <a:pt x="2438653" y="1672437"/>
                  </a:cubicBezTo>
                  <a:cubicBezTo>
                    <a:pt x="2438653" y="1672437"/>
                    <a:pt x="2438653" y="1672437"/>
                    <a:pt x="2451971" y="1699127"/>
                  </a:cubicBezTo>
                  <a:cubicBezTo>
                    <a:pt x="2463068" y="1714696"/>
                    <a:pt x="2471947" y="1730265"/>
                    <a:pt x="2478605" y="1741386"/>
                  </a:cubicBezTo>
                  <a:cubicBezTo>
                    <a:pt x="2485264" y="1752506"/>
                    <a:pt x="2487483" y="1752506"/>
                    <a:pt x="2491922" y="1761403"/>
                  </a:cubicBezTo>
                  <a:cubicBezTo>
                    <a:pt x="2494142" y="1759179"/>
                    <a:pt x="2507459" y="1783644"/>
                    <a:pt x="2511898" y="1796989"/>
                  </a:cubicBezTo>
                  <a:cubicBezTo>
                    <a:pt x="2514118" y="1796989"/>
                    <a:pt x="2514118" y="1796989"/>
                    <a:pt x="2516337" y="1796989"/>
                  </a:cubicBezTo>
                  <a:cubicBezTo>
                    <a:pt x="2518557" y="1799213"/>
                    <a:pt x="2518557" y="1803661"/>
                    <a:pt x="2520777" y="1805885"/>
                  </a:cubicBezTo>
                  <a:lnTo>
                    <a:pt x="2525665" y="1812008"/>
                  </a:lnTo>
                  <a:lnTo>
                    <a:pt x="2523565" y="1801503"/>
                  </a:lnTo>
                  <a:cubicBezTo>
                    <a:pt x="2521344" y="1783723"/>
                    <a:pt x="2519123" y="1777055"/>
                    <a:pt x="2514681" y="1757053"/>
                  </a:cubicBezTo>
                  <a:cubicBezTo>
                    <a:pt x="2508018" y="1737050"/>
                    <a:pt x="2503576" y="1712602"/>
                    <a:pt x="2496912" y="1694822"/>
                  </a:cubicBezTo>
                  <a:cubicBezTo>
                    <a:pt x="2494691" y="1677042"/>
                    <a:pt x="2488028" y="1665930"/>
                    <a:pt x="2483586" y="1645927"/>
                  </a:cubicBezTo>
                  <a:cubicBezTo>
                    <a:pt x="2483586" y="1645927"/>
                    <a:pt x="2474702" y="1619257"/>
                    <a:pt x="2472480" y="1617034"/>
                  </a:cubicBezTo>
                  <a:cubicBezTo>
                    <a:pt x="2465817" y="1601477"/>
                    <a:pt x="2468038" y="1597032"/>
                    <a:pt x="2461375" y="1579252"/>
                  </a:cubicBezTo>
                  <a:cubicBezTo>
                    <a:pt x="2456933" y="1565916"/>
                    <a:pt x="2454712" y="1563694"/>
                    <a:pt x="2452491" y="1552581"/>
                  </a:cubicBezTo>
                  <a:cubicBezTo>
                    <a:pt x="2452491" y="1550359"/>
                    <a:pt x="2448049" y="1543691"/>
                    <a:pt x="2448049" y="1543691"/>
                  </a:cubicBezTo>
                  <a:cubicBezTo>
                    <a:pt x="2443606" y="1530356"/>
                    <a:pt x="2448049" y="1532579"/>
                    <a:pt x="2443606" y="1528134"/>
                  </a:cubicBezTo>
                  <a:cubicBezTo>
                    <a:pt x="2441385" y="1528134"/>
                    <a:pt x="2443606" y="1510354"/>
                    <a:pt x="2441385" y="1503686"/>
                  </a:cubicBezTo>
                  <a:cubicBezTo>
                    <a:pt x="2436943" y="1497019"/>
                    <a:pt x="2434722" y="1485906"/>
                    <a:pt x="2432501" y="1474793"/>
                  </a:cubicBezTo>
                  <a:cubicBezTo>
                    <a:pt x="2430280" y="1472571"/>
                    <a:pt x="2430280" y="1470348"/>
                    <a:pt x="2430280" y="1470348"/>
                  </a:cubicBezTo>
                  <a:cubicBezTo>
                    <a:pt x="2428059" y="1468126"/>
                    <a:pt x="2428059" y="1461458"/>
                    <a:pt x="2425838" y="1457013"/>
                  </a:cubicBezTo>
                  <a:cubicBezTo>
                    <a:pt x="2421396" y="1441456"/>
                    <a:pt x="2414732" y="1428121"/>
                    <a:pt x="2410290" y="1414786"/>
                  </a:cubicBezTo>
                  <a:cubicBezTo>
                    <a:pt x="2405848" y="1397005"/>
                    <a:pt x="2376974" y="1288102"/>
                    <a:pt x="2376974" y="1276990"/>
                  </a:cubicBezTo>
                  <a:cubicBezTo>
                    <a:pt x="2376974" y="1276990"/>
                    <a:pt x="2376974" y="1276990"/>
                    <a:pt x="2379195" y="1281435"/>
                  </a:cubicBezTo>
                  <a:cubicBezTo>
                    <a:pt x="2379195" y="1281435"/>
                    <a:pt x="2379195" y="1281435"/>
                    <a:pt x="2381416" y="1294770"/>
                  </a:cubicBezTo>
                  <a:cubicBezTo>
                    <a:pt x="2383637" y="1301437"/>
                    <a:pt x="2385858" y="1308105"/>
                    <a:pt x="2385858" y="1314772"/>
                  </a:cubicBezTo>
                  <a:cubicBezTo>
                    <a:pt x="2390300" y="1323663"/>
                    <a:pt x="2392522" y="1332553"/>
                    <a:pt x="2394743" y="1341443"/>
                  </a:cubicBezTo>
                  <a:cubicBezTo>
                    <a:pt x="2396964" y="1354778"/>
                    <a:pt x="2401406" y="1368113"/>
                    <a:pt x="2405848" y="1379225"/>
                  </a:cubicBezTo>
                  <a:cubicBezTo>
                    <a:pt x="2410290" y="1394783"/>
                    <a:pt x="2410290" y="1394783"/>
                    <a:pt x="2410290" y="1394783"/>
                  </a:cubicBezTo>
                  <a:cubicBezTo>
                    <a:pt x="2405848" y="1379225"/>
                    <a:pt x="2405848" y="1379225"/>
                    <a:pt x="2405848" y="1379225"/>
                  </a:cubicBezTo>
                  <a:cubicBezTo>
                    <a:pt x="2405848" y="1379225"/>
                    <a:pt x="2405848" y="1379225"/>
                    <a:pt x="2381416" y="1294770"/>
                  </a:cubicBezTo>
                  <a:cubicBezTo>
                    <a:pt x="2381416" y="1294770"/>
                    <a:pt x="2381416" y="1294770"/>
                    <a:pt x="2381416" y="1290325"/>
                  </a:cubicBezTo>
                  <a:cubicBezTo>
                    <a:pt x="2381416" y="1290325"/>
                    <a:pt x="2381416" y="1290325"/>
                    <a:pt x="2412663" y="1399015"/>
                  </a:cubicBezTo>
                  <a:lnTo>
                    <a:pt x="2415338" y="1408321"/>
                  </a:lnTo>
                  <a:lnTo>
                    <a:pt x="2419452" y="1424787"/>
                  </a:lnTo>
                  <a:cubicBezTo>
                    <a:pt x="2422506" y="1435344"/>
                    <a:pt x="2425838" y="1445901"/>
                    <a:pt x="2428059" y="1452568"/>
                  </a:cubicBezTo>
                  <a:lnTo>
                    <a:pt x="2415338" y="1408321"/>
                  </a:lnTo>
                  <a:lnTo>
                    <a:pt x="2412511" y="1397005"/>
                  </a:lnTo>
                  <a:cubicBezTo>
                    <a:pt x="2401406" y="1359223"/>
                    <a:pt x="2392522" y="1323663"/>
                    <a:pt x="2381416" y="1285880"/>
                  </a:cubicBezTo>
                  <a:cubicBezTo>
                    <a:pt x="2381416" y="1285880"/>
                    <a:pt x="2381416" y="1285880"/>
                    <a:pt x="2374753" y="1261432"/>
                  </a:cubicBezTo>
                  <a:cubicBezTo>
                    <a:pt x="2372532" y="1250320"/>
                    <a:pt x="2370311" y="1232540"/>
                    <a:pt x="2365869" y="1216982"/>
                  </a:cubicBezTo>
                  <a:cubicBezTo>
                    <a:pt x="2370311" y="1230317"/>
                    <a:pt x="2372532" y="1241430"/>
                    <a:pt x="2374753" y="1250320"/>
                  </a:cubicBezTo>
                  <a:cubicBezTo>
                    <a:pt x="2381416" y="1272545"/>
                    <a:pt x="2383637" y="1285880"/>
                    <a:pt x="2383637" y="1279212"/>
                  </a:cubicBezTo>
                  <a:cubicBezTo>
                    <a:pt x="2381416" y="1272545"/>
                    <a:pt x="2379195" y="1263655"/>
                    <a:pt x="2374753" y="1250320"/>
                  </a:cubicBezTo>
                  <a:cubicBezTo>
                    <a:pt x="2371421" y="1233651"/>
                    <a:pt x="2364203" y="1206981"/>
                    <a:pt x="2357540" y="1181700"/>
                  </a:cubicBezTo>
                  <a:lnTo>
                    <a:pt x="2350305" y="1153272"/>
                  </a:lnTo>
                  <a:lnTo>
                    <a:pt x="2346649" y="1156867"/>
                  </a:lnTo>
                  <a:lnTo>
                    <a:pt x="2344949" y="1158271"/>
                  </a:lnTo>
                  <a:lnTo>
                    <a:pt x="2349968" y="1151947"/>
                  </a:lnTo>
                  <a:lnTo>
                    <a:pt x="2349696" y="1150878"/>
                  </a:lnTo>
                  <a:lnTo>
                    <a:pt x="2329447" y="1169635"/>
                  </a:lnTo>
                  <a:lnTo>
                    <a:pt x="2317266" y="1176570"/>
                  </a:lnTo>
                  <a:lnTo>
                    <a:pt x="2349017" y="1148209"/>
                  </a:lnTo>
                  <a:lnTo>
                    <a:pt x="2348516" y="1146244"/>
                  </a:lnTo>
                  <a:cubicBezTo>
                    <a:pt x="2346018" y="1135721"/>
                    <a:pt x="2344213" y="1126970"/>
                    <a:pt x="2343658" y="1121414"/>
                  </a:cubicBezTo>
                  <a:lnTo>
                    <a:pt x="2348100" y="1130304"/>
                  </a:lnTo>
                  <a:lnTo>
                    <a:pt x="2351920" y="1145616"/>
                  </a:lnTo>
                  <a:lnTo>
                    <a:pt x="2376612" y="1123560"/>
                  </a:lnTo>
                  <a:lnTo>
                    <a:pt x="2382215" y="1120710"/>
                  </a:lnTo>
                  <a:lnTo>
                    <a:pt x="2374392" y="1128001"/>
                  </a:lnTo>
                  <a:lnTo>
                    <a:pt x="2363818" y="1137796"/>
                  </a:lnTo>
                  <a:lnTo>
                    <a:pt x="2359411" y="1141323"/>
                  </a:lnTo>
                  <a:cubicBezTo>
                    <a:pt x="2356636" y="1143544"/>
                    <a:pt x="2356636" y="1143544"/>
                    <a:pt x="2356636" y="1143544"/>
                  </a:cubicBezTo>
                  <a:lnTo>
                    <a:pt x="2353925" y="1146960"/>
                  </a:lnTo>
                  <a:lnTo>
                    <a:pt x="2352568" y="1148217"/>
                  </a:lnTo>
                  <a:lnTo>
                    <a:pt x="2352652" y="1148565"/>
                  </a:lnTo>
                  <a:lnTo>
                    <a:pt x="2353925" y="1146960"/>
                  </a:lnTo>
                  <a:lnTo>
                    <a:pt x="2363818" y="1137796"/>
                  </a:lnTo>
                  <a:lnTo>
                    <a:pt x="2378831" y="1125780"/>
                  </a:lnTo>
                  <a:cubicBezTo>
                    <a:pt x="2378831" y="1125780"/>
                    <a:pt x="2378831" y="1125780"/>
                    <a:pt x="2379941" y="1124392"/>
                  </a:cubicBezTo>
                  <a:lnTo>
                    <a:pt x="2383346" y="1120134"/>
                  </a:lnTo>
                  <a:lnTo>
                    <a:pt x="2388976" y="1117270"/>
                  </a:lnTo>
                  <a:lnTo>
                    <a:pt x="2398097" y="1116410"/>
                  </a:lnTo>
                  <a:lnTo>
                    <a:pt x="2401026" y="1116898"/>
                  </a:lnTo>
                  <a:lnTo>
                    <a:pt x="2416809" y="1119237"/>
                  </a:lnTo>
                  <a:lnTo>
                    <a:pt x="2429880" y="1121339"/>
                  </a:lnTo>
                  <a:lnTo>
                    <a:pt x="2433555" y="1121720"/>
                  </a:lnTo>
                  <a:lnTo>
                    <a:pt x="2460953" y="1125780"/>
                  </a:lnTo>
                  <a:lnTo>
                    <a:pt x="2485832" y="1128447"/>
                  </a:lnTo>
                  <a:lnTo>
                    <a:pt x="2485790" y="1127331"/>
                  </a:lnTo>
                  <a:lnTo>
                    <a:pt x="2477667" y="1126285"/>
                  </a:lnTo>
                  <a:lnTo>
                    <a:pt x="2485782" y="1127125"/>
                  </a:lnTo>
                  <a:lnTo>
                    <a:pt x="2485651" y="1123684"/>
                  </a:lnTo>
                  <a:cubicBezTo>
                    <a:pt x="2485651" y="1123684"/>
                    <a:pt x="2485651" y="1123684"/>
                    <a:pt x="2485651" y="1121462"/>
                  </a:cubicBezTo>
                  <a:cubicBezTo>
                    <a:pt x="2487850" y="1123684"/>
                    <a:pt x="2487850" y="1123684"/>
                    <a:pt x="2487850" y="1114796"/>
                  </a:cubicBezTo>
                  <a:cubicBezTo>
                    <a:pt x="2487850" y="1117018"/>
                    <a:pt x="2490049" y="1119240"/>
                    <a:pt x="2490049" y="1119240"/>
                  </a:cubicBezTo>
                  <a:cubicBezTo>
                    <a:pt x="2490049" y="1112575"/>
                    <a:pt x="2490049" y="1099243"/>
                    <a:pt x="2490049" y="1099243"/>
                  </a:cubicBezTo>
                  <a:close/>
                  <a:moveTo>
                    <a:pt x="2662928" y="0"/>
                  </a:moveTo>
                  <a:cubicBezTo>
                    <a:pt x="2773903" y="28866"/>
                    <a:pt x="2878220" y="91039"/>
                    <a:pt x="3000292" y="66614"/>
                  </a:cubicBezTo>
                  <a:cubicBezTo>
                    <a:pt x="3000292" y="66614"/>
                    <a:pt x="3000292" y="66614"/>
                    <a:pt x="3091292" y="62173"/>
                  </a:cubicBezTo>
                  <a:cubicBezTo>
                    <a:pt x="3120145" y="62173"/>
                    <a:pt x="3157877" y="53291"/>
                    <a:pt x="3182291" y="77717"/>
                  </a:cubicBezTo>
                  <a:cubicBezTo>
                    <a:pt x="3233340" y="111024"/>
                    <a:pt x="3286608" y="144331"/>
                    <a:pt x="3342095" y="177638"/>
                  </a:cubicBezTo>
                  <a:cubicBezTo>
                    <a:pt x="3377607" y="210945"/>
                    <a:pt x="3426436" y="208725"/>
                    <a:pt x="3477485" y="219827"/>
                  </a:cubicBezTo>
                  <a:cubicBezTo>
                    <a:pt x="3477485" y="219827"/>
                    <a:pt x="3477485" y="219827"/>
                    <a:pt x="3579582" y="233150"/>
                  </a:cubicBezTo>
                  <a:cubicBezTo>
                    <a:pt x="3579582" y="233150"/>
                    <a:pt x="3579582" y="233150"/>
                    <a:pt x="3628411" y="242032"/>
                  </a:cubicBezTo>
                  <a:cubicBezTo>
                    <a:pt x="3628411" y="242032"/>
                    <a:pt x="3628411" y="242032"/>
                    <a:pt x="3641728" y="244252"/>
                  </a:cubicBezTo>
                  <a:cubicBezTo>
                    <a:pt x="3650606" y="248693"/>
                    <a:pt x="3650606" y="250914"/>
                    <a:pt x="3655045" y="253134"/>
                  </a:cubicBezTo>
                  <a:cubicBezTo>
                    <a:pt x="3655045" y="253134"/>
                    <a:pt x="3655045" y="253134"/>
                    <a:pt x="3672801" y="273118"/>
                  </a:cubicBezTo>
                  <a:cubicBezTo>
                    <a:pt x="3721630" y="319748"/>
                    <a:pt x="3770459" y="368599"/>
                    <a:pt x="3821508" y="417449"/>
                  </a:cubicBezTo>
                  <a:cubicBezTo>
                    <a:pt x="3874776" y="441874"/>
                    <a:pt x="3939141" y="468520"/>
                    <a:pt x="3996848" y="492945"/>
                  </a:cubicBezTo>
                  <a:cubicBezTo>
                    <a:pt x="3996848" y="492945"/>
                    <a:pt x="3996848" y="492945"/>
                    <a:pt x="4039019" y="512929"/>
                  </a:cubicBezTo>
                  <a:cubicBezTo>
                    <a:pt x="4039019" y="512929"/>
                    <a:pt x="4039019" y="512929"/>
                    <a:pt x="4061214" y="521811"/>
                  </a:cubicBezTo>
                  <a:cubicBezTo>
                    <a:pt x="4065653" y="526252"/>
                    <a:pt x="4067872" y="519591"/>
                    <a:pt x="4074531" y="530693"/>
                  </a:cubicBezTo>
                  <a:cubicBezTo>
                    <a:pt x="4074531" y="530693"/>
                    <a:pt x="4074531" y="530693"/>
                    <a:pt x="4076750" y="541796"/>
                  </a:cubicBezTo>
                  <a:cubicBezTo>
                    <a:pt x="4087848" y="572882"/>
                    <a:pt x="4098946" y="601748"/>
                    <a:pt x="4107824" y="630614"/>
                  </a:cubicBezTo>
                  <a:cubicBezTo>
                    <a:pt x="4118921" y="659481"/>
                    <a:pt x="4127799" y="688347"/>
                    <a:pt x="4138896" y="717213"/>
                  </a:cubicBezTo>
                  <a:cubicBezTo>
                    <a:pt x="4138896" y="717213"/>
                    <a:pt x="4138896" y="717213"/>
                    <a:pt x="4152214" y="759402"/>
                  </a:cubicBezTo>
                  <a:cubicBezTo>
                    <a:pt x="4154433" y="763843"/>
                    <a:pt x="4156652" y="777166"/>
                    <a:pt x="4158872" y="774945"/>
                  </a:cubicBezTo>
                  <a:cubicBezTo>
                    <a:pt x="4158872" y="774945"/>
                    <a:pt x="4158872" y="774945"/>
                    <a:pt x="4176628" y="788268"/>
                  </a:cubicBezTo>
                  <a:cubicBezTo>
                    <a:pt x="4221018" y="823796"/>
                    <a:pt x="4265408" y="857103"/>
                    <a:pt x="4305359" y="888189"/>
                  </a:cubicBezTo>
                  <a:cubicBezTo>
                    <a:pt x="4320896" y="899292"/>
                    <a:pt x="4334213" y="910394"/>
                    <a:pt x="4347530" y="919276"/>
                  </a:cubicBezTo>
                  <a:cubicBezTo>
                    <a:pt x="4365286" y="939260"/>
                    <a:pt x="4356408" y="950363"/>
                    <a:pt x="4363066" y="965906"/>
                  </a:cubicBezTo>
                  <a:cubicBezTo>
                    <a:pt x="4367505" y="990331"/>
                    <a:pt x="4371944" y="1014756"/>
                    <a:pt x="4376383" y="1036961"/>
                  </a:cubicBezTo>
                  <a:cubicBezTo>
                    <a:pt x="4378603" y="1059166"/>
                    <a:pt x="4383042" y="1081371"/>
                    <a:pt x="4387481" y="1105796"/>
                  </a:cubicBezTo>
                  <a:cubicBezTo>
                    <a:pt x="4389700" y="1116898"/>
                    <a:pt x="4394139" y="1136882"/>
                    <a:pt x="4396359" y="1143544"/>
                  </a:cubicBezTo>
                  <a:cubicBezTo>
                    <a:pt x="4405237" y="1156867"/>
                    <a:pt x="4414115" y="1170190"/>
                    <a:pt x="4427432" y="1185733"/>
                  </a:cubicBezTo>
                  <a:cubicBezTo>
                    <a:pt x="4425212" y="1179071"/>
                    <a:pt x="4482919" y="1254568"/>
                    <a:pt x="4558382" y="1352268"/>
                  </a:cubicBezTo>
                  <a:cubicBezTo>
                    <a:pt x="4558382" y="1352268"/>
                    <a:pt x="4558382" y="1352268"/>
                    <a:pt x="4587236" y="1387796"/>
                  </a:cubicBezTo>
                  <a:cubicBezTo>
                    <a:pt x="4591675" y="1396678"/>
                    <a:pt x="4596114" y="1396678"/>
                    <a:pt x="4600553" y="1414442"/>
                  </a:cubicBezTo>
                  <a:cubicBezTo>
                    <a:pt x="4600553" y="1414442"/>
                    <a:pt x="4600553" y="1414442"/>
                    <a:pt x="4604992" y="1436646"/>
                  </a:cubicBezTo>
                  <a:cubicBezTo>
                    <a:pt x="4607212" y="1469953"/>
                    <a:pt x="4611650" y="1501040"/>
                    <a:pt x="4613870" y="1534347"/>
                  </a:cubicBezTo>
                  <a:cubicBezTo>
                    <a:pt x="4618309" y="1565434"/>
                    <a:pt x="4620528" y="1596520"/>
                    <a:pt x="4624968" y="1623166"/>
                  </a:cubicBezTo>
                  <a:cubicBezTo>
                    <a:pt x="4629406" y="1647591"/>
                    <a:pt x="4640504" y="1676458"/>
                    <a:pt x="4647162" y="1696442"/>
                  </a:cubicBezTo>
                  <a:cubicBezTo>
                    <a:pt x="4653821" y="1714206"/>
                    <a:pt x="4651602" y="1707544"/>
                    <a:pt x="4667138" y="1747513"/>
                  </a:cubicBezTo>
                  <a:cubicBezTo>
                    <a:pt x="4673796" y="1769717"/>
                    <a:pt x="4693772" y="1831891"/>
                    <a:pt x="4702650" y="1860757"/>
                  </a:cubicBezTo>
                  <a:cubicBezTo>
                    <a:pt x="4704870" y="1867418"/>
                    <a:pt x="4709308" y="1874080"/>
                    <a:pt x="4711528" y="1882962"/>
                  </a:cubicBezTo>
                  <a:cubicBezTo>
                    <a:pt x="4711528" y="1882962"/>
                    <a:pt x="4711528" y="1882962"/>
                    <a:pt x="4711528" y="1885182"/>
                  </a:cubicBezTo>
                  <a:cubicBezTo>
                    <a:pt x="4711528" y="1885182"/>
                    <a:pt x="4711528" y="1885182"/>
                    <a:pt x="4711528" y="1887403"/>
                  </a:cubicBezTo>
                  <a:lnTo>
                    <a:pt x="4712629" y="1887403"/>
                  </a:lnTo>
                  <a:lnTo>
                    <a:pt x="4711875" y="1888340"/>
                  </a:lnTo>
                  <a:cubicBezTo>
                    <a:pt x="4710002" y="1890734"/>
                    <a:pt x="4706534" y="1895175"/>
                    <a:pt x="4700430" y="1902946"/>
                  </a:cubicBezTo>
                  <a:cubicBezTo>
                    <a:pt x="4700430" y="1902946"/>
                    <a:pt x="4700430" y="1902946"/>
                    <a:pt x="4693772" y="1902946"/>
                  </a:cubicBezTo>
                  <a:cubicBezTo>
                    <a:pt x="4693772" y="1902946"/>
                    <a:pt x="4693772" y="1902946"/>
                    <a:pt x="4680455" y="1902946"/>
                  </a:cubicBezTo>
                  <a:cubicBezTo>
                    <a:pt x="4662699" y="1902946"/>
                    <a:pt x="4644943" y="1902946"/>
                    <a:pt x="4627187" y="1902946"/>
                  </a:cubicBezTo>
                  <a:cubicBezTo>
                    <a:pt x="4589456" y="1902946"/>
                    <a:pt x="4553943" y="1902946"/>
                    <a:pt x="4527309" y="1902946"/>
                  </a:cubicBezTo>
                  <a:cubicBezTo>
                    <a:pt x="4276506" y="1902946"/>
                    <a:pt x="3990190" y="1900726"/>
                    <a:pt x="3732728" y="1898505"/>
                  </a:cubicBezTo>
                  <a:cubicBezTo>
                    <a:pt x="3732728" y="1898505"/>
                    <a:pt x="3750484" y="1896285"/>
                    <a:pt x="3757142" y="1896285"/>
                  </a:cubicBezTo>
                  <a:cubicBezTo>
                    <a:pt x="3757142" y="1896285"/>
                    <a:pt x="3732728" y="1896285"/>
                    <a:pt x="3708313" y="1896285"/>
                  </a:cubicBezTo>
                  <a:cubicBezTo>
                    <a:pt x="3750484" y="1896285"/>
                    <a:pt x="3743825" y="1894064"/>
                    <a:pt x="3643948" y="1894064"/>
                  </a:cubicBezTo>
                  <a:cubicBezTo>
                    <a:pt x="3661704" y="1891844"/>
                    <a:pt x="3703874" y="1891844"/>
                    <a:pt x="3683898" y="1891844"/>
                  </a:cubicBezTo>
                  <a:cubicBezTo>
                    <a:pt x="3606216" y="1889623"/>
                    <a:pt x="3433095" y="1889623"/>
                    <a:pt x="3421998" y="1887403"/>
                  </a:cubicBezTo>
                  <a:cubicBezTo>
                    <a:pt x="3393144" y="1885182"/>
                    <a:pt x="3517436" y="1882962"/>
                    <a:pt x="3517436" y="1880741"/>
                  </a:cubicBezTo>
                  <a:cubicBezTo>
                    <a:pt x="3528534" y="1878521"/>
                    <a:pt x="3524094" y="1878521"/>
                    <a:pt x="3541850" y="1876300"/>
                  </a:cubicBezTo>
                  <a:cubicBezTo>
                    <a:pt x="3541850" y="1876300"/>
                    <a:pt x="3541850" y="1876300"/>
                    <a:pt x="3630630" y="1876300"/>
                  </a:cubicBezTo>
                  <a:cubicBezTo>
                    <a:pt x="3643948" y="1876300"/>
                    <a:pt x="3650606" y="1876300"/>
                    <a:pt x="3657264" y="1876300"/>
                  </a:cubicBezTo>
                  <a:cubicBezTo>
                    <a:pt x="3757142" y="1876300"/>
                    <a:pt x="3859239" y="1876300"/>
                    <a:pt x="3963556" y="1876300"/>
                  </a:cubicBezTo>
                  <a:cubicBezTo>
                    <a:pt x="4067872" y="1876300"/>
                    <a:pt x="4169970" y="1876300"/>
                    <a:pt x="4269847" y="1878521"/>
                  </a:cubicBezTo>
                  <a:cubicBezTo>
                    <a:pt x="4312018" y="1878521"/>
                    <a:pt x="4298701" y="1878521"/>
                    <a:pt x="4287603" y="1880741"/>
                  </a:cubicBezTo>
                  <a:lnTo>
                    <a:pt x="4298701" y="1880741"/>
                  </a:lnTo>
                  <a:cubicBezTo>
                    <a:pt x="4323115" y="1880741"/>
                    <a:pt x="4371944" y="1880741"/>
                    <a:pt x="4394139" y="1880741"/>
                  </a:cubicBezTo>
                  <a:cubicBezTo>
                    <a:pt x="4394139" y="1880741"/>
                    <a:pt x="4394139" y="1880741"/>
                    <a:pt x="4376383" y="1882962"/>
                  </a:cubicBezTo>
                  <a:cubicBezTo>
                    <a:pt x="4449627" y="1882962"/>
                    <a:pt x="4549504" y="1880741"/>
                    <a:pt x="4591675" y="1882962"/>
                  </a:cubicBezTo>
                  <a:cubicBezTo>
                    <a:pt x="4613870" y="1882962"/>
                    <a:pt x="4636065" y="1882962"/>
                    <a:pt x="4664918" y="1882962"/>
                  </a:cubicBezTo>
                  <a:cubicBezTo>
                    <a:pt x="4664918" y="1882962"/>
                    <a:pt x="4664918" y="1882962"/>
                    <a:pt x="4684894" y="1882962"/>
                  </a:cubicBezTo>
                  <a:cubicBezTo>
                    <a:pt x="4684894" y="1882962"/>
                    <a:pt x="4684894" y="1882962"/>
                    <a:pt x="4686281" y="1882962"/>
                  </a:cubicBezTo>
                  <a:lnTo>
                    <a:pt x="4690140" y="1882962"/>
                  </a:lnTo>
                  <a:lnTo>
                    <a:pt x="4691552" y="1887403"/>
                  </a:lnTo>
                  <a:cubicBezTo>
                    <a:pt x="4693772" y="1891844"/>
                    <a:pt x="4693772" y="1891844"/>
                    <a:pt x="4693772" y="1891844"/>
                  </a:cubicBezTo>
                  <a:lnTo>
                    <a:pt x="4693772" y="1893546"/>
                  </a:lnTo>
                  <a:lnTo>
                    <a:pt x="4692316" y="1895764"/>
                  </a:lnTo>
                  <a:cubicBezTo>
                    <a:pt x="4691830" y="1896562"/>
                    <a:pt x="4692107" y="1896285"/>
                    <a:pt x="4693772" y="1894064"/>
                  </a:cubicBezTo>
                  <a:lnTo>
                    <a:pt x="4693772" y="1893546"/>
                  </a:lnTo>
                  <a:lnTo>
                    <a:pt x="4695437" y="1891011"/>
                  </a:lnTo>
                  <a:cubicBezTo>
                    <a:pt x="4698211" y="1886848"/>
                    <a:pt x="4701540" y="1881852"/>
                    <a:pt x="4700430" y="1882962"/>
                  </a:cubicBezTo>
                  <a:cubicBezTo>
                    <a:pt x="4695992" y="1882962"/>
                    <a:pt x="4695992" y="1882962"/>
                    <a:pt x="4695992" y="1882962"/>
                  </a:cubicBezTo>
                  <a:lnTo>
                    <a:pt x="4690140" y="1882962"/>
                  </a:lnTo>
                  <a:lnTo>
                    <a:pt x="4676016" y="1838552"/>
                  </a:lnTo>
                  <a:cubicBezTo>
                    <a:pt x="4638284" y="1720867"/>
                    <a:pt x="4600553" y="1632048"/>
                    <a:pt x="4600553" y="1534347"/>
                  </a:cubicBezTo>
                  <a:cubicBezTo>
                    <a:pt x="4596114" y="1509922"/>
                    <a:pt x="4593894" y="1485497"/>
                    <a:pt x="4591675" y="1458851"/>
                  </a:cubicBezTo>
                  <a:cubicBezTo>
                    <a:pt x="4587236" y="1432205"/>
                    <a:pt x="4591675" y="1410001"/>
                    <a:pt x="4567260" y="1390016"/>
                  </a:cubicBezTo>
                  <a:cubicBezTo>
                    <a:pt x="4533968" y="1345607"/>
                    <a:pt x="4496236" y="1296757"/>
                    <a:pt x="4454066" y="1241245"/>
                  </a:cubicBezTo>
                  <a:cubicBezTo>
                    <a:pt x="4431871" y="1212379"/>
                    <a:pt x="4409676" y="1183512"/>
                    <a:pt x="4385261" y="1152426"/>
                  </a:cubicBezTo>
                  <a:cubicBezTo>
                    <a:pt x="4374164" y="1112457"/>
                    <a:pt x="4371944" y="1076930"/>
                    <a:pt x="4363066" y="1036961"/>
                  </a:cubicBezTo>
                  <a:cubicBezTo>
                    <a:pt x="4354188" y="1001434"/>
                    <a:pt x="4354188" y="954804"/>
                    <a:pt x="4338652" y="928158"/>
                  </a:cubicBezTo>
                  <a:cubicBezTo>
                    <a:pt x="4338652" y="928158"/>
                    <a:pt x="4338652" y="928158"/>
                    <a:pt x="4245432" y="854882"/>
                  </a:cubicBezTo>
                  <a:cubicBezTo>
                    <a:pt x="4245432" y="854882"/>
                    <a:pt x="4245432" y="854882"/>
                    <a:pt x="4152214" y="781607"/>
                  </a:cubicBezTo>
                  <a:cubicBezTo>
                    <a:pt x="4134458" y="741638"/>
                    <a:pt x="4125580" y="708331"/>
                    <a:pt x="4112262" y="670583"/>
                  </a:cubicBezTo>
                  <a:cubicBezTo>
                    <a:pt x="4081190" y="601748"/>
                    <a:pt x="4083409" y="517370"/>
                    <a:pt x="4003507" y="508488"/>
                  </a:cubicBezTo>
                  <a:cubicBezTo>
                    <a:pt x="3950239" y="484063"/>
                    <a:pt x="3899190" y="461858"/>
                    <a:pt x="3848142" y="439654"/>
                  </a:cubicBezTo>
                  <a:cubicBezTo>
                    <a:pt x="3821508" y="432992"/>
                    <a:pt x="3799313" y="410788"/>
                    <a:pt x="3781557" y="390803"/>
                  </a:cubicBezTo>
                  <a:cubicBezTo>
                    <a:pt x="3781557" y="390803"/>
                    <a:pt x="3781557" y="390803"/>
                    <a:pt x="3723850" y="333071"/>
                  </a:cubicBezTo>
                  <a:cubicBezTo>
                    <a:pt x="3655045" y="224268"/>
                    <a:pt x="3526314" y="244252"/>
                    <a:pt x="3377607" y="210945"/>
                  </a:cubicBezTo>
                  <a:cubicBezTo>
                    <a:pt x="3377607" y="210945"/>
                    <a:pt x="3295486" y="159874"/>
                    <a:pt x="3211145" y="108803"/>
                  </a:cubicBezTo>
                  <a:cubicBezTo>
                    <a:pt x="3191169" y="95480"/>
                    <a:pt x="3168974" y="82158"/>
                    <a:pt x="3148999" y="68835"/>
                  </a:cubicBezTo>
                  <a:cubicBezTo>
                    <a:pt x="3131243" y="71055"/>
                    <a:pt x="3104609" y="71055"/>
                    <a:pt x="3086853" y="73276"/>
                  </a:cubicBezTo>
                  <a:cubicBezTo>
                    <a:pt x="3046902" y="75496"/>
                    <a:pt x="3015829" y="75496"/>
                    <a:pt x="3009170" y="77717"/>
                  </a:cubicBezTo>
                  <a:cubicBezTo>
                    <a:pt x="2756147" y="117685"/>
                    <a:pt x="2718415" y="-71055"/>
                    <a:pt x="2452075" y="64394"/>
                  </a:cubicBezTo>
                  <a:cubicBezTo>
                    <a:pt x="2274515" y="122126"/>
                    <a:pt x="2210149" y="48850"/>
                    <a:pt x="2070321" y="111024"/>
                  </a:cubicBezTo>
                  <a:cubicBezTo>
                    <a:pt x="2025930" y="133228"/>
                    <a:pt x="1959345" y="170976"/>
                    <a:pt x="1937150" y="182079"/>
                  </a:cubicBezTo>
                  <a:cubicBezTo>
                    <a:pt x="1748493" y="246473"/>
                    <a:pt x="1792883" y="217606"/>
                    <a:pt x="1730737" y="239811"/>
                  </a:cubicBezTo>
                  <a:cubicBezTo>
                    <a:pt x="1726298" y="242032"/>
                    <a:pt x="1708542" y="244252"/>
                    <a:pt x="1681908" y="250914"/>
                  </a:cubicBezTo>
                  <a:cubicBezTo>
                    <a:pt x="1664152" y="246473"/>
                    <a:pt x="1639737" y="284221"/>
                    <a:pt x="1613103" y="304205"/>
                  </a:cubicBezTo>
                  <a:cubicBezTo>
                    <a:pt x="1557616" y="350835"/>
                    <a:pt x="1502128" y="404126"/>
                    <a:pt x="1466616" y="430772"/>
                  </a:cubicBezTo>
                  <a:cubicBezTo>
                    <a:pt x="1415567" y="459638"/>
                    <a:pt x="1355641" y="492945"/>
                    <a:pt x="1291275" y="526252"/>
                  </a:cubicBezTo>
                  <a:cubicBezTo>
                    <a:pt x="1275739" y="535134"/>
                    <a:pt x="1255763" y="546236"/>
                    <a:pt x="1244666" y="552898"/>
                  </a:cubicBezTo>
                  <a:cubicBezTo>
                    <a:pt x="1244666" y="552898"/>
                    <a:pt x="1244666" y="552898"/>
                    <a:pt x="1218032" y="601748"/>
                  </a:cubicBezTo>
                  <a:cubicBezTo>
                    <a:pt x="1198056" y="635055"/>
                    <a:pt x="1180300" y="670583"/>
                    <a:pt x="1162544" y="703890"/>
                  </a:cubicBezTo>
                  <a:cubicBezTo>
                    <a:pt x="1147008" y="730536"/>
                    <a:pt x="1135910" y="754961"/>
                    <a:pt x="1129252" y="763843"/>
                  </a:cubicBezTo>
                  <a:cubicBezTo>
                    <a:pt x="1082642" y="801591"/>
                    <a:pt x="1031594" y="841559"/>
                    <a:pt x="971667" y="890410"/>
                  </a:cubicBezTo>
                  <a:cubicBezTo>
                    <a:pt x="971667" y="890410"/>
                    <a:pt x="971667" y="890410"/>
                    <a:pt x="938375" y="919276"/>
                  </a:cubicBezTo>
                  <a:cubicBezTo>
                    <a:pt x="929497" y="919276"/>
                    <a:pt x="929497" y="941481"/>
                    <a:pt x="927277" y="952583"/>
                  </a:cubicBezTo>
                  <a:cubicBezTo>
                    <a:pt x="920618" y="981449"/>
                    <a:pt x="913960" y="1008095"/>
                    <a:pt x="909521" y="1034741"/>
                  </a:cubicBezTo>
                  <a:cubicBezTo>
                    <a:pt x="902862" y="1061386"/>
                    <a:pt x="898423" y="1085812"/>
                    <a:pt x="893984" y="1112457"/>
                  </a:cubicBezTo>
                  <a:cubicBezTo>
                    <a:pt x="893984" y="1112457"/>
                    <a:pt x="893984" y="1112457"/>
                    <a:pt x="885106" y="1150205"/>
                  </a:cubicBezTo>
                  <a:cubicBezTo>
                    <a:pt x="876228" y="1165749"/>
                    <a:pt x="871789" y="1174630"/>
                    <a:pt x="862911" y="1185733"/>
                  </a:cubicBezTo>
                  <a:cubicBezTo>
                    <a:pt x="836277" y="1227922"/>
                    <a:pt x="809643" y="1272331"/>
                    <a:pt x="780790" y="1314520"/>
                  </a:cubicBezTo>
                  <a:cubicBezTo>
                    <a:pt x="780790" y="1314520"/>
                    <a:pt x="780790" y="1314520"/>
                    <a:pt x="740839" y="1378914"/>
                  </a:cubicBezTo>
                  <a:cubicBezTo>
                    <a:pt x="725302" y="1390016"/>
                    <a:pt x="736400" y="1427764"/>
                    <a:pt x="734180" y="1449969"/>
                  </a:cubicBezTo>
                  <a:cubicBezTo>
                    <a:pt x="736400" y="1483276"/>
                    <a:pt x="736400" y="1536568"/>
                    <a:pt x="738619" y="1605402"/>
                  </a:cubicBezTo>
                  <a:cubicBezTo>
                    <a:pt x="727522" y="1676458"/>
                    <a:pt x="694229" y="1751954"/>
                    <a:pt x="667595" y="1842993"/>
                  </a:cubicBezTo>
                  <a:lnTo>
                    <a:pt x="665376" y="1842993"/>
                  </a:lnTo>
                  <a:lnTo>
                    <a:pt x="663600" y="1842993"/>
                  </a:lnTo>
                  <a:lnTo>
                    <a:pt x="663963" y="1841782"/>
                  </a:lnTo>
                  <a:lnTo>
                    <a:pt x="667595" y="1831891"/>
                  </a:lnTo>
                  <a:cubicBezTo>
                    <a:pt x="678693" y="1796363"/>
                    <a:pt x="689790" y="1763056"/>
                    <a:pt x="700888" y="1727528"/>
                  </a:cubicBezTo>
                  <a:cubicBezTo>
                    <a:pt x="667595" y="1829670"/>
                    <a:pt x="667595" y="1829670"/>
                    <a:pt x="667595" y="1829670"/>
                  </a:cubicBezTo>
                  <a:lnTo>
                    <a:pt x="663963" y="1841782"/>
                  </a:lnTo>
                  <a:lnTo>
                    <a:pt x="663519" y="1842993"/>
                  </a:lnTo>
                  <a:lnTo>
                    <a:pt x="663156" y="1842993"/>
                  </a:lnTo>
                  <a:lnTo>
                    <a:pt x="662601" y="1842993"/>
                  </a:lnTo>
                  <a:lnTo>
                    <a:pt x="663156" y="1840773"/>
                  </a:lnTo>
                  <a:cubicBezTo>
                    <a:pt x="663156" y="1840773"/>
                    <a:pt x="663156" y="1840773"/>
                    <a:pt x="685351" y="1769717"/>
                  </a:cubicBezTo>
                  <a:cubicBezTo>
                    <a:pt x="685351" y="1769717"/>
                    <a:pt x="685351" y="1769717"/>
                    <a:pt x="731961" y="1625387"/>
                  </a:cubicBezTo>
                  <a:lnTo>
                    <a:pt x="731777" y="1612891"/>
                  </a:lnTo>
                  <a:lnTo>
                    <a:pt x="731961" y="1612064"/>
                  </a:lnTo>
                  <a:lnTo>
                    <a:pt x="731355" y="1584207"/>
                  </a:lnTo>
                  <a:lnTo>
                    <a:pt x="729741" y="1474394"/>
                  </a:lnTo>
                  <a:cubicBezTo>
                    <a:pt x="729741" y="1474394"/>
                    <a:pt x="729741" y="1474394"/>
                    <a:pt x="728805" y="1443481"/>
                  </a:cubicBezTo>
                  <a:lnTo>
                    <a:pt x="727652" y="1405430"/>
                  </a:lnTo>
                  <a:lnTo>
                    <a:pt x="727564" y="1401017"/>
                  </a:lnTo>
                  <a:lnTo>
                    <a:pt x="733342" y="1387048"/>
                  </a:lnTo>
                  <a:lnTo>
                    <a:pt x="747580" y="1358057"/>
                  </a:lnTo>
                  <a:lnTo>
                    <a:pt x="760814" y="1336725"/>
                  </a:lnTo>
                  <a:cubicBezTo>
                    <a:pt x="760814" y="1336725"/>
                    <a:pt x="760814" y="1336725"/>
                    <a:pt x="842936" y="1212379"/>
                  </a:cubicBezTo>
                  <a:cubicBezTo>
                    <a:pt x="856253" y="1190174"/>
                    <a:pt x="869570" y="1172410"/>
                    <a:pt x="882887" y="1147985"/>
                  </a:cubicBezTo>
                  <a:cubicBezTo>
                    <a:pt x="882887" y="1147985"/>
                    <a:pt x="882887" y="1147985"/>
                    <a:pt x="898423" y="1074709"/>
                  </a:cubicBezTo>
                  <a:cubicBezTo>
                    <a:pt x="898423" y="1074709"/>
                    <a:pt x="898423" y="1074709"/>
                    <a:pt x="929497" y="928158"/>
                  </a:cubicBezTo>
                  <a:cubicBezTo>
                    <a:pt x="918399" y="974788"/>
                    <a:pt x="905082" y="1034741"/>
                    <a:pt x="891765" y="1103575"/>
                  </a:cubicBezTo>
                  <a:cubicBezTo>
                    <a:pt x="885106" y="1121339"/>
                    <a:pt x="885106" y="1139103"/>
                    <a:pt x="876228" y="1156867"/>
                  </a:cubicBezTo>
                  <a:cubicBezTo>
                    <a:pt x="876228" y="1156867"/>
                    <a:pt x="876228" y="1156867"/>
                    <a:pt x="847375" y="1203497"/>
                  </a:cubicBezTo>
                  <a:cubicBezTo>
                    <a:pt x="825180" y="1236804"/>
                    <a:pt x="805204" y="1270111"/>
                    <a:pt x="783009" y="1301197"/>
                  </a:cubicBezTo>
                  <a:cubicBezTo>
                    <a:pt x="774131" y="1317851"/>
                    <a:pt x="761924" y="1334505"/>
                    <a:pt x="751104" y="1350881"/>
                  </a:cubicBezTo>
                  <a:lnTo>
                    <a:pt x="747580" y="1358057"/>
                  </a:lnTo>
                  <a:lnTo>
                    <a:pt x="740839" y="1368922"/>
                  </a:lnTo>
                  <a:lnTo>
                    <a:pt x="733342" y="1387048"/>
                  </a:lnTo>
                  <a:lnTo>
                    <a:pt x="727522" y="1398898"/>
                  </a:lnTo>
                  <a:lnTo>
                    <a:pt x="727564" y="1401017"/>
                  </a:lnTo>
                  <a:lnTo>
                    <a:pt x="727522" y="1401119"/>
                  </a:lnTo>
                  <a:lnTo>
                    <a:pt x="727652" y="1405430"/>
                  </a:lnTo>
                  <a:lnTo>
                    <a:pt x="729741" y="1509922"/>
                  </a:lnTo>
                  <a:lnTo>
                    <a:pt x="731355" y="1584207"/>
                  </a:lnTo>
                  <a:lnTo>
                    <a:pt x="731777" y="1612891"/>
                  </a:lnTo>
                  <a:lnTo>
                    <a:pt x="722528" y="1654530"/>
                  </a:lnTo>
                  <a:cubicBezTo>
                    <a:pt x="718089" y="1667576"/>
                    <a:pt x="713095" y="1679788"/>
                    <a:pt x="709766" y="1692001"/>
                  </a:cubicBezTo>
                  <a:cubicBezTo>
                    <a:pt x="709766" y="1692001"/>
                    <a:pt x="709766" y="1692001"/>
                    <a:pt x="678693" y="1789702"/>
                  </a:cubicBezTo>
                  <a:cubicBezTo>
                    <a:pt x="678693" y="1789702"/>
                    <a:pt x="678693" y="1789702"/>
                    <a:pt x="663156" y="1838552"/>
                  </a:cubicBezTo>
                  <a:cubicBezTo>
                    <a:pt x="663156" y="1838552"/>
                    <a:pt x="663156" y="1838552"/>
                    <a:pt x="662601" y="1839940"/>
                  </a:cubicBezTo>
                  <a:lnTo>
                    <a:pt x="661381" y="1842993"/>
                  </a:lnTo>
                  <a:lnTo>
                    <a:pt x="658717" y="1842993"/>
                  </a:lnTo>
                  <a:cubicBezTo>
                    <a:pt x="656498" y="1842993"/>
                    <a:pt x="656498" y="1842993"/>
                    <a:pt x="656498" y="1842993"/>
                  </a:cubicBezTo>
                  <a:lnTo>
                    <a:pt x="659603" y="1847439"/>
                  </a:lnTo>
                  <a:lnTo>
                    <a:pt x="658717" y="1849654"/>
                  </a:lnTo>
                  <a:lnTo>
                    <a:pt x="656498" y="1849654"/>
                  </a:lnTo>
                  <a:cubicBezTo>
                    <a:pt x="658717" y="1852985"/>
                    <a:pt x="659272" y="1852430"/>
                    <a:pt x="659550" y="1851320"/>
                  </a:cubicBezTo>
                  <a:lnTo>
                    <a:pt x="660761" y="1849865"/>
                  </a:lnTo>
                  <a:lnTo>
                    <a:pt x="660729" y="1850314"/>
                  </a:lnTo>
                  <a:lnTo>
                    <a:pt x="660985" y="1849654"/>
                  </a:lnTo>
                  <a:lnTo>
                    <a:pt x="661044" y="1849502"/>
                  </a:lnTo>
                  <a:lnTo>
                    <a:pt x="661150" y="1849654"/>
                  </a:lnTo>
                  <a:lnTo>
                    <a:pt x="663815" y="1853471"/>
                  </a:lnTo>
                  <a:cubicBezTo>
                    <a:pt x="667457" y="1858675"/>
                    <a:pt x="662047" y="1850765"/>
                    <a:pt x="665376" y="1854095"/>
                  </a:cubicBezTo>
                  <a:cubicBezTo>
                    <a:pt x="665376" y="1851875"/>
                    <a:pt x="665376" y="1851875"/>
                    <a:pt x="665376" y="1851875"/>
                  </a:cubicBezTo>
                  <a:lnTo>
                    <a:pt x="665931" y="1849654"/>
                  </a:lnTo>
                  <a:lnTo>
                    <a:pt x="666486" y="1847434"/>
                  </a:lnTo>
                  <a:lnTo>
                    <a:pt x="667318" y="1844103"/>
                  </a:lnTo>
                  <a:cubicBezTo>
                    <a:pt x="667595" y="1842993"/>
                    <a:pt x="667595" y="1842993"/>
                    <a:pt x="667595" y="1842993"/>
                  </a:cubicBezTo>
                  <a:lnTo>
                    <a:pt x="680912" y="1842993"/>
                  </a:lnTo>
                  <a:cubicBezTo>
                    <a:pt x="680912" y="1842993"/>
                    <a:pt x="680912" y="1842993"/>
                    <a:pt x="716424" y="1845213"/>
                  </a:cubicBezTo>
                  <a:cubicBezTo>
                    <a:pt x="740839" y="1845213"/>
                    <a:pt x="767473" y="1845213"/>
                    <a:pt x="791887" y="1845213"/>
                  </a:cubicBezTo>
                  <a:cubicBezTo>
                    <a:pt x="842936" y="1847434"/>
                    <a:pt x="896204" y="1847434"/>
                    <a:pt x="951692" y="1849654"/>
                  </a:cubicBezTo>
                  <a:cubicBezTo>
                    <a:pt x="1058228" y="1849654"/>
                    <a:pt x="1171422" y="1851875"/>
                    <a:pt x="1284617" y="1854095"/>
                  </a:cubicBezTo>
                  <a:cubicBezTo>
                    <a:pt x="1395592" y="1856316"/>
                    <a:pt x="1506567" y="1858536"/>
                    <a:pt x="1610884" y="1860757"/>
                  </a:cubicBezTo>
                  <a:lnTo>
                    <a:pt x="1757075" y="1864996"/>
                  </a:lnTo>
                  <a:lnTo>
                    <a:pt x="1744609" y="1866586"/>
                  </a:lnTo>
                  <a:cubicBezTo>
                    <a:pt x="1731847" y="1866308"/>
                    <a:pt x="1717420" y="1865198"/>
                    <a:pt x="1706322" y="1865198"/>
                  </a:cubicBezTo>
                  <a:cubicBezTo>
                    <a:pt x="1579811" y="1862977"/>
                    <a:pt x="1437762" y="1860757"/>
                    <a:pt x="1311251" y="1858536"/>
                  </a:cubicBezTo>
                  <a:cubicBezTo>
                    <a:pt x="1109276" y="1854095"/>
                    <a:pt x="927277" y="1851875"/>
                    <a:pt x="740839" y="1849654"/>
                  </a:cubicBezTo>
                  <a:lnTo>
                    <a:pt x="727956" y="1849117"/>
                  </a:lnTo>
                  <a:lnTo>
                    <a:pt x="710043" y="1848371"/>
                  </a:lnTo>
                  <a:lnTo>
                    <a:pt x="700454" y="1847971"/>
                  </a:lnTo>
                  <a:lnTo>
                    <a:pt x="694229" y="1847711"/>
                  </a:lnTo>
                  <a:cubicBezTo>
                    <a:pt x="687571" y="1847434"/>
                    <a:pt x="687571" y="1847434"/>
                    <a:pt x="687571" y="1847434"/>
                  </a:cubicBezTo>
                  <a:lnTo>
                    <a:pt x="700454" y="1847971"/>
                  </a:lnTo>
                  <a:lnTo>
                    <a:pt x="718366" y="1848718"/>
                  </a:lnTo>
                  <a:lnTo>
                    <a:pt x="727956" y="1849117"/>
                  </a:lnTo>
                  <a:lnTo>
                    <a:pt x="734180" y="1849377"/>
                  </a:lnTo>
                  <a:cubicBezTo>
                    <a:pt x="740839" y="1849654"/>
                    <a:pt x="740839" y="1849654"/>
                    <a:pt x="740839" y="1849654"/>
                  </a:cubicBezTo>
                  <a:cubicBezTo>
                    <a:pt x="740839" y="1849654"/>
                    <a:pt x="740839" y="1849654"/>
                    <a:pt x="819631" y="1851042"/>
                  </a:cubicBezTo>
                  <a:lnTo>
                    <a:pt x="864432" y="1851831"/>
                  </a:lnTo>
                  <a:lnTo>
                    <a:pt x="848762" y="1851597"/>
                  </a:lnTo>
                  <a:cubicBezTo>
                    <a:pt x="830174" y="1851320"/>
                    <a:pt x="792997" y="1850765"/>
                    <a:pt x="718644" y="1849654"/>
                  </a:cubicBezTo>
                  <a:cubicBezTo>
                    <a:pt x="718644" y="1849654"/>
                    <a:pt x="718644" y="1849654"/>
                    <a:pt x="713927" y="1849654"/>
                  </a:cubicBezTo>
                  <a:lnTo>
                    <a:pt x="692010" y="1849654"/>
                  </a:lnTo>
                  <a:cubicBezTo>
                    <a:pt x="692010" y="1849654"/>
                    <a:pt x="692010" y="1849654"/>
                    <a:pt x="893984" y="1854095"/>
                  </a:cubicBezTo>
                  <a:cubicBezTo>
                    <a:pt x="893984" y="1854095"/>
                    <a:pt x="893984" y="1854095"/>
                    <a:pt x="1297934" y="1860757"/>
                  </a:cubicBezTo>
                  <a:cubicBezTo>
                    <a:pt x="1433323" y="1862977"/>
                    <a:pt x="1568713" y="1865198"/>
                    <a:pt x="1704103" y="1867418"/>
                  </a:cubicBezTo>
                  <a:cubicBezTo>
                    <a:pt x="1704103" y="1867418"/>
                    <a:pt x="1704103" y="1867418"/>
                    <a:pt x="1755151" y="1867418"/>
                  </a:cubicBezTo>
                  <a:lnTo>
                    <a:pt x="1762326" y="1868216"/>
                  </a:lnTo>
                  <a:lnTo>
                    <a:pt x="1757128" y="1873212"/>
                  </a:lnTo>
                  <a:cubicBezTo>
                    <a:pt x="1744886" y="1878243"/>
                    <a:pt x="1729627" y="1878521"/>
                    <a:pt x="1710761" y="1871859"/>
                  </a:cubicBezTo>
                  <a:cubicBezTo>
                    <a:pt x="1650835" y="1871859"/>
                    <a:pt x="1590908" y="1869639"/>
                    <a:pt x="1530982" y="1869639"/>
                  </a:cubicBezTo>
                  <a:cubicBezTo>
                    <a:pt x="1408909" y="1867418"/>
                    <a:pt x="1284617" y="1865198"/>
                    <a:pt x="1160325" y="1862977"/>
                  </a:cubicBezTo>
                  <a:cubicBezTo>
                    <a:pt x="1036033" y="1860757"/>
                    <a:pt x="911740" y="1858536"/>
                    <a:pt x="785229" y="1856316"/>
                  </a:cubicBezTo>
                  <a:cubicBezTo>
                    <a:pt x="785229" y="1856316"/>
                    <a:pt x="785229" y="1856316"/>
                    <a:pt x="689790" y="1856316"/>
                  </a:cubicBezTo>
                  <a:cubicBezTo>
                    <a:pt x="689790" y="1856316"/>
                    <a:pt x="689790" y="1856316"/>
                    <a:pt x="667595" y="1856316"/>
                  </a:cubicBezTo>
                  <a:cubicBezTo>
                    <a:pt x="663156" y="1851875"/>
                    <a:pt x="660937" y="1860757"/>
                    <a:pt x="654278" y="1849654"/>
                  </a:cubicBezTo>
                  <a:cubicBezTo>
                    <a:pt x="654278" y="1849654"/>
                    <a:pt x="654278" y="1849654"/>
                    <a:pt x="656498" y="1838552"/>
                  </a:cubicBezTo>
                  <a:cubicBezTo>
                    <a:pt x="656498" y="1838552"/>
                    <a:pt x="656498" y="1838552"/>
                    <a:pt x="672034" y="1791922"/>
                  </a:cubicBezTo>
                  <a:cubicBezTo>
                    <a:pt x="689790" y="1731969"/>
                    <a:pt x="711985" y="1672017"/>
                    <a:pt x="725302" y="1612064"/>
                  </a:cubicBezTo>
                  <a:cubicBezTo>
                    <a:pt x="725302" y="1612064"/>
                    <a:pt x="725302" y="1612064"/>
                    <a:pt x="720863" y="1421103"/>
                  </a:cubicBezTo>
                  <a:cubicBezTo>
                    <a:pt x="711985" y="1387796"/>
                    <a:pt x="738619" y="1358930"/>
                    <a:pt x="754156" y="1334505"/>
                  </a:cubicBezTo>
                  <a:cubicBezTo>
                    <a:pt x="754156" y="1334505"/>
                    <a:pt x="754156" y="1334505"/>
                    <a:pt x="805204" y="1254568"/>
                  </a:cubicBezTo>
                  <a:cubicBezTo>
                    <a:pt x="896204" y="1156867"/>
                    <a:pt x="882887" y="1023638"/>
                    <a:pt x="936155" y="905953"/>
                  </a:cubicBezTo>
                  <a:cubicBezTo>
                    <a:pt x="1029374" y="821575"/>
                    <a:pt x="1140349" y="763843"/>
                    <a:pt x="1180300" y="648378"/>
                  </a:cubicBezTo>
                  <a:cubicBezTo>
                    <a:pt x="1215812" y="524032"/>
                    <a:pt x="1348982" y="490725"/>
                    <a:pt x="1439982" y="432992"/>
                  </a:cubicBezTo>
                  <a:cubicBezTo>
                    <a:pt x="1488811" y="410788"/>
                    <a:pt x="1524323" y="359717"/>
                    <a:pt x="1566494" y="326410"/>
                  </a:cubicBezTo>
                  <a:cubicBezTo>
                    <a:pt x="1566494" y="326410"/>
                    <a:pt x="1566494" y="326410"/>
                    <a:pt x="1628640" y="268677"/>
                  </a:cubicBezTo>
                  <a:cubicBezTo>
                    <a:pt x="1628640" y="268677"/>
                    <a:pt x="1628640" y="268677"/>
                    <a:pt x="1659713" y="242032"/>
                  </a:cubicBezTo>
                  <a:cubicBezTo>
                    <a:pt x="1677469" y="233150"/>
                    <a:pt x="1688566" y="233150"/>
                    <a:pt x="1701883" y="230929"/>
                  </a:cubicBezTo>
                  <a:cubicBezTo>
                    <a:pt x="1701883" y="230929"/>
                    <a:pt x="1701883" y="230929"/>
                    <a:pt x="1863907" y="195402"/>
                  </a:cubicBezTo>
                  <a:cubicBezTo>
                    <a:pt x="1914955" y="186520"/>
                    <a:pt x="1963784" y="148772"/>
                    <a:pt x="2012613" y="126567"/>
                  </a:cubicBezTo>
                  <a:cubicBezTo>
                    <a:pt x="2012613" y="126567"/>
                    <a:pt x="2012613" y="126567"/>
                    <a:pt x="2085857" y="88819"/>
                  </a:cubicBezTo>
                  <a:cubicBezTo>
                    <a:pt x="2099174" y="82158"/>
                    <a:pt x="2105833" y="73276"/>
                    <a:pt x="2125808" y="71055"/>
                  </a:cubicBezTo>
                  <a:cubicBezTo>
                    <a:pt x="2125808" y="71055"/>
                    <a:pt x="2125808" y="71055"/>
                    <a:pt x="2167979" y="71055"/>
                  </a:cubicBezTo>
                  <a:cubicBezTo>
                    <a:pt x="2167979" y="71055"/>
                    <a:pt x="2167979" y="71055"/>
                    <a:pt x="2334441" y="73276"/>
                  </a:cubicBezTo>
                  <a:cubicBezTo>
                    <a:pt x="2440977" y="71055"/>
                    <a:pt x="2545294" y="6661"/>
                    <a:pt x="2662928" y="0"/>
                  </a:cubicBezTo>
                  <a:close/>
                </a:path>
              </a:pathLst>
            </a:custGeom>
            <a:grpFill/>
            <a:ln w="9525">
              <a:solidFill>
                <a:srgbClr val="FFC000"/>
              </a:solidFill>
              <a:round/>
            </a:ln>
          </p:spPr>
          <p:txBody>
            <a:bodyPr anchor="t" anchorCtr="0" bIns="60941" compatLnSpc="1" lIns="121882" numCol="1" rIns="121882" tIns="60941" vert="horz" wrap="square">
              <a:noAutofit/>
            </a:bodyPr>
            <a:lstStyle/>
            <a:p>
              <a:pPr defTabSz="1218804"/>
              <a:endParaRPr altLang="en-US" lang="zh-CN" sz="2399">
                <a:solidFill>
                  <a:prstClr val="black"/>
                </a:solidFill>
                <a:latin panose="020f0502020204030204" typeface="Calibri"/>
                <a:ea charset="-122" panose="02010600030101010101" pitchFamily="2" typeface="宋体"/>
              </a:endParaRPr>
            </a:p>
          </p:txBody>
        </p:sp>
        <p:sp>
          <p:nvSpPr>
            <p:cNvPr id="7" name="任意多边形 6">
              <a:extLst>
                <a:ext uri="{FF2B5EF4-FFF2-40B4-BE49-F238E27FC236}">
                  <a16:creationId xmlns:a16="http://schemas.microsoft.com/office/drawing/2014/main" id="{0829A687-DA6C-4560-9080-03CE36B6CD4F}"/>
                </a:ext>
              </a:extLst>
            </p:cNvPr>
            <p:cNvSpPr/>
            <p:nvPr/>
          </p:nvSpPr>
          <p:spPr bwMode="auto">
            <a:xfrm>
              <a:off x="5805240" y="2344328"/>
              <a:ext cx="3888895" cy="1799493"/>
            </a:xfrm>
            <a:custGeom>
              <a:gdLst>
                <a:gd fmla="*/ 3571026 w 3888895" name="connsiteX0"/>
                <a:gd fmla="*/ 1697503 h 1799493" name="connsiteY0"/>
                <a:gd fmla="*/ 3554399 w 3888895" name="connsiteX1"/>
                <a:gd fmla="*/ 1699107 h 1799493" name="connsiteY1"/>
                <a:gd fmla="*/ 3569222 w 3888895" name="connsiteX2"/>
                <a:gd fmla="*/ 1697623 h 1799493" name="connsiteY2"/>
                <a:gd fmla="*/ 3608615 w 3888895" name="connsiteX3"/>
                <a:gd fmla="*/ 1693876 h 1799493" name="connsiteY3"/>
                <a:gd fmla="*/ 3602521 w 3888895" name="connsiteX4"/>
                <a:gd fmla="*/ 1695401 h 1799493" name="connsiteY4"/>
                <a:gd fmla="*/ 3571026 w 3888895" name="connsiteX5"/>
                <a:gd fmla="*/ 1697503 h 1799493" name="connsiteY5"/>
                <a:gd fmla="*/ 3888895 w 3888895" name="connsiteX6"/>
                <a:gd fmla="*/ 1670958 h 1799493" name="connsiteY6"/>
                <a:gd fmla="*/ 3871135 w 3888895" name="connsiteX7"/>
                <a:gd fmla="*/ 1673180 h 1799493" name="connsiteY7"/>
                <a:gd fmla="*/ 3338347 w 3888895" name="connsiteX8"/>
                <a:gd fmla="*/ 1724288 h 1799493" name="connsiteY8"/>
                <a:gd fmla="*/ 3023113 w 3888895" name="connsiteX9"/>
                <a:gd fmla="*/ 1757620 h 1799493" name="connsiteY9"/>
                <a:gd fmla="*/ 3007574 w 3888895" name="connsiteX10"/>
                <a:gd fmla="*/ 1759842 h 1799493" name="connsiteY10"/>
                <a:gd fmla="*/ 2960954 w 3888895" name="connsiteX11"/>
                <a:gd fmla="*/ 1764286 h 1799493" name="connsiteY11"/>
                <a:gd fmla="*/ 2878816 w 3888895" name="connsiteX12"/>
                <a:gd fmla="*/ 1773174 h 1799493" name="connsiteY12"/>
                <a:gd fmla="*/ 2841077 w 3888895" name="connsiteX13"/>
                <a:gd fmla="*/ 1777618 h 1799493" name="connsiteY13"/>
                <a:gd fmla="*/ 2776698 w 3888895" name="connsiteX14"/>
                <a:gd fmla="*/ 1784285 h 1799493" name="connsiteY14"/>
                <a:gd fmla="*/ 2770038 w 3888895" name="connsiteX15"/>
                <a:gd fmla="*/ 1786507 h 1799493" name="connsiteY15"/>
                <a:gd fmla="*/ 2756719 w 3888895" name="connsiteX16"/>
                <a:gd fmla="*/ 1786507 h 1799493" name="connsiteY16"/>
                <a:gd fmla="*/ 2732299 w 3888895" name="connsiteX17"/>
                <a:gd fmla="*/ 1790951 h 1799493" name="connsiteY17"/>
                <a:gd fmla="*/ 2643501 w 3888895" name="connsiteX18"/>
                <a:gd fmla="*/ 1797617 h 1799493" name="connsiteY18"/>
                <a:gd fmla="*/ 2641281 w 3888895" name="connsiteX19"/>
                <a:gd fmla="*/ 1797617 h 1799493" name="connsiteY19"/>
                <a:gd fmla="*/ 2632401 w 3888895" name="connsiteX20"/>
                <a:gd fmla="*/ 1797617 h 1799493" name="connsiteY20"/>
                <a:gd fmla="*/ 2636841 w 3888895" name="connsiteX21"/>
                <a:gd fmla="*/ 1795395 h 1799493" name="connsiteY21"/>
                <a:gd fmla="*/ 2607982 w 3888895" name="connsiteX22"/>
                <a:gd fmla="*/ 1797617 h 1799493" name="connsiteY22"/>
                <a:gd fmla="*/ 2619082 w 3888895" name="connsiteX23"/>
                <a:gd fmla="*/ 1793173 h 1799493" name="connsiteY23"/>
                <a:gd fmla="*/ 2621302 w 3888895" name="connsiteX24"/>
                <a:gd fmla="*/ 1790951 h 1799493" name="connsiteY24"/>
                <a:gd fmla="*/ 2630181 w 3888895" name="connsiteX25"/>
                <a:gd fmla="*/ 1788729 h 1799493" name="connsiteY25"/>
                <a:gd fmla="*/ 2634621 w 3888895" name="connsiteX26"/>
                <a:gd fmla="*/ 1788729 h 1799493" name="connsiteY26"/>
                <a:gd fmla="*/ 2667921 w 3888895" name="connsiteX27"/>
                <a:gd fmla="*/ 1784285 h 1799493" name="connsiteY27"/>
                <a:gd fmla="*/ 2703440 w 3888895" name="connsiteX28"/>
                <a:gd fmla="*/ 1782063 h 1799493" name="connsiteY28"/>
                <a:gd fmla="*/ 2705660 w 3888895" name="connsiteX29"/>
                <a:gd fmla="*/ 1782063 h 1799493" name="connsiteY29"/>
                <a:gd fmla="*/ 2706215 w 3888895" name="connsiteX30"/>
                <a:gd fmla="*/ 1782063 h 1799493" name="connsiteY30"/>
                <a:gd fmla="*/ 2714540 w 3888895" name="connsiteX31"/>
                <a:gd fmla="*/ 1782063 h 1799493" name="connsiteY31"/>
                <a:gd fmla="*/ 2738959 w 3888895" name="connsiteX32"/>
                <a:gd fmla="*/ 1779840 h 1799493" name="connsiteY32"/>
                <a:gd fmla="*/ 2758939 w 3888895" name="connsiteX33"/>
                <a:gd fmla="*/ 1777618 h 1799493" name="connsiteY33"/>
                <a:gd fmla="*/ 2832197 w 3888895" name="connsiteX34"/>
                <a:gd fmla="*/ 1770952 h 1799493" name="connsiteY34"/>
                <a:gd fmla="*/ 2936535 w 3888895" name="connsiteX35"/>
                <a:gd fmla="*/ 1762064 h 1799493" name="connsiteY35"/>
                <a:gd fmla="*/ 3018673 w 3888895" name="connsiteX36"/>
                <a:gd fmla="*/ 1753175 h 1799493" name="connsiteY36"/>
                <a:gd fmla="*/ 3065292 w 3888895" name="connsiteX37"/>
                <a:gd fmla="*/ 1748731 h 1799493" name="connsiteY37"/>
                <a:gd fmla="*/ 3129671 w 3888895" name="connsiteX38"/>
                <a:gd fmla="*/ 1739843 h 1799493" name="connsiteY38"/>
                <a:gd fmla="*/ 3174070 w 3888895" name="connsiteX39"/>
                <a:gd fmla="*/ 1735399 h 1799493" name="connsiteY39"/>
                <a:gd fmla="*/ 3191830 w 3888895" name="connsiteX40"/>
                <a:gd fmla="*/ 1733177 h 1799493" name="connsiteY40"/>
                <a:gd fmla="*/ 3216249 w 3888895" name="connsiteX41"/>
                <a:gd fmla="*/ 1730954 h 1799493" name="connsiteY41"/>
                <a:gd fmla="*/ 3253988 w 3888895" name="connsiteX42"/>
                <a:gd fmla="*/ 1728732 h 1799493" name="connsiteY42"/>
                <a:gd fmla="*/ 3302827 w 3888895" name="connsiteX43"/>
                <a:gd fmla="*/ 1724288 h 1799493" name="connsiteY43"/>
                <a:gd fmla="*/ 3309487 w 3888895" name="connsiteX44"/>
                <a:gd fmla="*/ 1722066 h 1799493" name="connsiteY44"/>
                <a:gd fmla="*/ 3331687 w 3888895" name="connsiteX45"/>
                <a:gd fmla="*/ 1719844 h 1799493" name="connsiteY45"/>
                <a:gd fmla="*/ 3404945 w 3888895" name="connsiteX46"/>
                <a:gd fmla="*/ 1710956 h 1799493" name="connsiteY46"/>
                <a:gd fmla="*/ 3631380 w 3888895" name="connsiteX47"/>
                <a:gd fmla="*/ 1690957 h 1799493" name="connsiteY47"/>
                <a:gd fmla="*/ 3628818 w 3888895" name="connsiteX48"/>
                <a:gd fmla="*/ 1691812 h 1799493" name="connsiteY48"/>
                <a:gd fmla="*/ 3621113 w 3888895" name="connsiteX49"/>
                <a:gd fmla="*/ 1692624 h 1799493" name="connsiteY49"/>
                <a:gd fmla="*/ 3615841 w 3888895" name="connsiteX50"/>
                <a:gd fmla="*/ 1693179 h 1799493" name="connsiteY50"/>
                <a:gd fmla="*/ 3608615 w 3888895" name="connsiteX51"/>
                <a:gd fmla="*/ 1693876 h 1799493" name="connsiteY51"/>
                <a:gd fmla="*/ 3611401 w 3888895" name="connsiteX52"/>
                <a:gd fmla="*/ 1693179 h 1799493" name="connsiteY52"/>
                <a:gd fmla="*/ 3340566 w 3888895" name="connsiteX53"/>
                <a:gd fmla="*/ 1719844 h 1799493" name="connsiteY53"/>
                <a:gd fmla="*/ 3431585 w 3888895" name="connsiteX54"/>
                <a:gd fmla="*/ 1710956 h 1799493" name="connsiteY54"/>
                <a:gd fmla="*/ 3554399 w 3888895" name="connsiteX55"/>
                <a:gd fmla="*/ 1699107 h 1799493" name="connsiteY55"/>
                <a:gd fmla="*/ 3524823 w 3888895" name="connsiteX56"/>
                <a:gd fmla="*/ 1702067 h 1799493" name="connsiteY56"/>
                <a:gd fmla="*/ 3460444 w 3888895" name="connsiteX57"/>
                <a:gd fmla="*/ 1708734 h 1799493" name="connsiteY57"/>
                <a:gd fmla="*/ 3602521 w 3888895" name="connsiteX58"/>
                <a:gd fmla="*/ 1695401 h 1799493" name="connsiteY58"/>
                <a:gd fmla="*/ 3624721 w 3888895" name="connsiteX59"/>
                <a:gd fmla="*/ 1693179 h 1799493" name="connsiteY59"/>
                <a:gd fmla="*/ 3628818 w 3888895" name="connsiteX60"/>
                <a:gd fmla="*/ 1691812 h 1799493" name="connsiteY60"/>
                <a:gd fmla="*/ 3658020 w 3888895" name="connsiteX61"/>
                <a:gd fmla="*/ 1688735 h 1799493" name="connsiteY61"/>
                <a:gd fmla="*/ 3712247 w 3888895" name="connsiteX62"/>
                <a:gd fmla="*/ 1685445 h 1799493" name="connsiteY62"/>
                <a:gd fmla="*/ 3673560 w 3888895" name="connsiteX63"/>
                <a:gd fmla="*/ 1688735 h 1799493" name="connsiteY63"/>
                <a:gd fmla="*/ 3731278 w 3888895" name="connsiteX64"/>
                <a:gd fmla="*/ 1684291 h 1799493" name="connsiteY64"/>
                <a:gd fmla="*/ 3712247 w 3888895" name="connsiteX65"/>
                <a:gd fmla="*/ 1685445 h 1799493" name="connsiteY65"/>
                <a:gd fmla="*/ 3787887 w 3888895" name="connsiteX66"/>
                <a:gd fmla="*/ 1679013 h 1799493" name="connsiteY66"/>
                <a:gd fmla="*/ 3888895 w 3888895" name="connsiteX67"/>
                <a:gd fmla="*/ 1670958 h 1799493" name="connsiteY67"/>
                <a:gd fmla="*/ 135696 w 3888895" name="connsiteX68"/>
                <a:gd fmla="*/ 1641896 h 1799493" name="connsiteY68"/>
                <a:gd fmla="*/ 182325 w 3888895" name="connsiteX69"/>
                <a:gd fmla="*/ 1648555 h 1799493" name="connsiteY69"/>
                <a:gd fmla="*/ 222293 w 3888895" name="connsiteX70"/>
                <a:gd fmla="*/ 1657434 h 1799493" name="connsiteY70"/>
                <a:gd fmla="*/ 217852 w 3888895" name="connsiteX71"/>
                <a:gd fmla="*/ 1657434 h 1799493" name="connsiteY71"/>
                <a:gd fmla="*/ 195648 w 3888895" name="connsiteX72"/>
                <a:gd fmla="*/ 1652995 h 1799493" name="connsiteY72"/>
                <a:gd fmla="*/ 135696 w 3888895" name="connsiteX73"/>
                <a:gd fmla="*/ 1641896 h 1799493" name="connsiteY73"/>
                <a:gd fmla="*/ 2638780 w 3888895" name="connsiteX74"/>
                <a:gd fmla="*/ 1631476 h 1799493" name="connsiteY74"/>
                <a:gd fmla="*/ 2638414 w 3888895" name="connsiteX75"/>
                <a:gd fmla="*/ 1632210 h 1799493" name="connsiteY75"/>
                <a:gd fmla="*/ 2634529 w 3888895" name="connsiteX76"/>
                <a:gd fmla="*/ 1633322 h 1799493" name="connsiteY76"/>
                <a:gd fmla="*/ 4690 w 3888895" name="connsiteX77"/>
                <a:gd fmla="*/ 1617480 h 1799493" name="connsiteY77"/>
                <a:gd fmla="*/ 20233 w 3888895" name="connsiteX78"/>
                <a:gd fmla="*/ 1619700 h 1799493" name="connsiteY78"/>
                <a:gd fmla="*/ 462100 w 3888895" name="connsiteX79"/>
                <a:gd fmla="*/ 1692949 h 1799493" name="connsiteY79"/>
                <a:gd fmla="*/ 721892 w 3888895" name="connsiteX80"/>
                <a:gd fmla="*/ 1737342 h 1799493" name="connsiteY80"/>
                <a:gd fmla="*/ 737435 w 3888895" name="connsiteX81"/>
                <a:gd fmla="*/ 1739562 h 1799493" name="connsiteY81"/>
                <a:gd fmla="*/ 775182 w 3888895" name="connsiteX82"/>
                <a:gd fmla="*/ 1746221 h 1799493" name="connsiteY82"/>
                <a:gd fmla="*/ 844016 w 3888895" name="connsiteX83"/>
                <a:gd fmla="*/ 1757319 h 1799493" name="connsiteY83"/>
                <a:gd fmla="*/ 875102 w 3888895" name="connsiteX84"/>
                <a:gd fmla="*/ 1759539 h 1799493" name="connsiteY84"/>
                <a:gd fmla="*/ 928393 w 3888895" name="connsiteX85"/>
                <a:gd fmla="*/ 1768418 h 1799493" name="connsiteY85"/>
                <a:gd fmla="*/ 935054 w 3888895" name="connsiteX86"/>
                <a:gd fmla="*/ 1768418 h 1799493" name="connsiteY86"/>
                <a:gd fmla="*/ 946156 w 3888895" name="connsiteX87"/>
                <a:gd fmla="*/ 1770637 h 1799493" name="connsiteY87"/>
                <a:gd fmla="*/ 963920 w 3888895" name="connsiteX88"/>
                <a:gd fmla="*/ 1772857 h 1799493" name="connsiteY88"/>
                <a:gd fmla="*/ 1039415 w 3888895" name="connsiteX89"/>
                <a:gd fmla="*/ 1786175 h 1799493" name="connsiteY89"/>
                <a:gd fmla="*/ 1037194 w 3888895" name="connsiteX90"/>
                <a:gd fmla="*/ 1786175 h 1799493" name="connsiteY90"/>
                <a:gd fmla="*/ 1040155 w 3888895" name="connsiteX91"/>
                <a:gd fmla="*/ 1787655 h 1799493" name="connsiteY91"/>
                <a:gd fmla="*/ 1039137 w 3888895" name="connsiteX92"/>
                <a:gd fmla="*/ 1787562 h 1799493" name="connsiteY92"/>
                <a:gd fmla="*/ 1041635 w 3888895" name="connsiteX93"/>
                <a:gd fmla="*/ 1788395 h 1799493" name="connsiteY93"/>
                <a:gd fmla="*/ 1040155 w 3888895" name="connsiteX94"/>
                <a:gd fmla="*/ 1787655 h 1799493" name="connsiteY94"/>
                <a:gd fmla="*/ 1048296 w 3888895" name="connsiteX95"/>
                <a:gd fmla="*/ 1788395 h 1799493" name="connsiteY95"/>
                <a:gd fmla="*/ 1043856 w 3888895" name="connsiteX96"/>
                <a:gd fmla="*/ 1790614 h 1799493" name="connsiteY96"/>
                <a:gd fmla="*/ 1068280 w 3888895" name="connsiteX97"/>
                <a:gd fmla="*/ 1795054 h 1799493" name="connsiteY97"/>
                <a:gd fmla="*/ 1059399 w 3888895" name="connsiteX98"/>
                <a:gd fmla="*/ 1797273 h 1799493" name="connsiteY98"/>
                <a:gd fmla="*/ 1054958 w 3888895" name="connsiteX99"/>
                <a:gd fmla="*/ 1799493 h 1799493" name="connsiteY99"/>
                <a:gd fmla="*/ 1048296 w 3888895" name="connsiteX100"/>
                <a:gd fmla="*/ 1797273 h 1799493" name="connsiteY100"/>
                <a:gd fmla="*/ 1043856 w 3888895" name="connsiteX101"/>
                <a:gd fmla="*/ 1797273 h 1799493" name="connsiteY101"/>
                <a:gd fmla="*/ 1014990 w 3888895" name="connsiteX102"/>
                <a:gd fmla="*/ 1795054 h 1799493" name="connsiteY102"/>
                <a:gd fmla="*/ 986124 w 3888895" name="connsiteX103"/>
                <a:gd fmla="*/ 1788395 h 1799493" name="connsiteY103"/>
                <a:gd fmla="*/ 983904 w 3888895" name="connsiteX104"/>
                <a:gd fmla="*/ 1786175 h 1799493" name="connsiteY104"/>
                <a:gd fmla="*/ 977242 w 3888895" name="connsiteX105"/>
                <a:gd fmla="*/ 1786175 h 1799493" name="connsiteY105"/>
                <a:gd fmla="*/ 957258 w 3888895" name="connsiteX106"/>
                <a:gd fmla="*/ 1781736 h 1799493" name="connsiteY106"/>
                <a:gd fmla="*/ 941715 w 3888895" name="connsiteX107"/>
                <a:gd fmla="*/ 1779516 h 1799493" name="connsiteY107"/>
                <a:gd fmla="*/ 879543 w 3888895" name="connsiteX108"/>
                <a:gd fmla="*/ 1768418 h 1799493" name="connsiteY108"/>
                <a:gd fmla="*/ 792946 w 3888895" name="connsiteX109"/>
                <a:gd fmla="*/ 1752880 h 1799493" name="connsiteY109"/>
                <a:gd fmla="*/ 726333 w 3888895" name="connsiteX110"/>
                <a:gd fmla="*/ 1741782 h 1799493" name="connsiteY110"/>
                <a:gd fmla="*/ 688585 w 3888895" name="connsiteX111"/>
                <a:gd fmla="*/ 1737342 h 1799493" name="connsiteY111"/>
                <a:gd fmla="*/ 633074 w 3888895" name="connsiteX112"/>
                <a:gd fmla="*/ 1728464 h 1799493" name="connsiteY112"/>
                <a:gd fmla="*/ 595327 w 3888895" name="connsiteX113"/>
                <a:gd fmla="*/ 1721805 h 1799493" name="connsiteY113"/>
                <a:gd fmla="*/ 582004 w 3888895" name="connsiteX114"/>
                <a:gd fmla="*/ 1719585 h 1799493" name="connsiteY114"/>
                <a:gd fmla="*/ 562020 w 3888895" name="connsiteX115"/>
                <a:gd fmla="*/ 1717365 h 1799493" name="connsiteY115"/>
                <a:gd fmla="*/ 530934 w 3888895" name="connsiteX116"/>
                <a:gd fmla="*/ 1710706 h 1799493" name="connsiteY116"/>
                <a:gd fmla="*/ 490966 w 3888895" name="connsiteX117"/>
                <a:gd fmla="*/ 1704047 h 1799493" name="connsiteY117"/>
                <a:gd fmla="*/ 484305 w 3888895" name="connsiteX118"/>
                <a:gd fmla="*/ 1704047 h 1799493" name="connsiteY118"/>
                <a:gd fmla="*/ 464321 w 3888895" name="connsiteX119"/>
                <a:gd fmla="*/ 1699608 h 1799493" name="connsiteY119"/>
                <a:gd fmla="*/ 404369 w 3888895" name="connsiteX120"/>
                <a:gd fmla="*/ 1690729 h 1799493" name="connsiteY120"/>
                <a:gd fmla="*/ 249181 w 3888895" name="connsiteX121"/>
                <a:gd fmla="*/ 1664197 h 1799493" name="connsiteY121"/>
                <a:gd fmla="*/ 217852 w 3888895" name="connsiteX122"/>
                <a:gd fmla="*/ 1657434 h 1799493" name="connsiteY122"/>
                <a:gd fmla="*/ 224791 w 3888895" name="connsiteX123"/>
                <a:gd fmla="*/ 1658821 h 1799493" name="connsiteY123"/>
                <a:gd fmla="*/ 228954 w 3888895" name="connsiteX124"/>
                <a:gd fmla="*/ 1659654 h 1799493" name="connsiteY124"/>
                <a:gd fmla="*/ 235082 w 3888895" name="connsiteX125"/>
                <a:gd fmla="*/ 1660630 h 1799493" name="connsiteY125"/>
                <a:gd fmla="*/ 240056 w 3888895" name="connsiteX126"/>
                <a:gd fmla="*/ 1661873 h 1799493" name="connsiteY126"/>
                <a:gd fmla="*/ 294982 w 3888895" name="connsiteX127"/>
                <a:gd fmla="*/ 1671197 h 1799493" name="connsiteY127"/>
                <a:gd fmla="*/ 304449 w 3888895" name="connsiteX128"/>
                <a:gd fmla="*/ 1672972 h 1799493" name="connsiteY128"/>
                <a:gd fmla="*/ 357740 w 3888895" name="connsiteX129"/>
                <a:gd fmla="*/ 1681851 h 1799493" name="connsiteY129"/>
                <a:gd fmla="*/ 360515 w 3888895" name="connsiteX130"/>
                <a:gd fmla="*/ 1682406 h 1799493" name="connsiteY130"/>
                <a:gd fmla="*/ 364685 w 3888895" name="connsiteX131"/>
                <a:gd fmla="*/ 1683239 h 1799493" name="connsiteY131"/>
                <a:gd fmla="*/ 379944 w 3888895" name="connsiteX132"/>
                <a:gd fmla="*/ 1686290 h 1799493" name="connsiteY132"/>
                <a:gd fmla="*/ 377169 w 3888895" name="connsiteX133"/>
                <a:gd fmla="*/ 1685735 h 1799493" name="connsiteY133"/>
                <a:gd fmla="*/ 364685 w 3888895" name="connsiteX134"/>
                <a:gd fmla="*/ 1683239 h 1799493" name="connsiteY134"/>
                <a:gd fmla="*/ 357740 w 3888895" name="connsiteX135"/>
                <a:gd fmla="*/ 1681851 h 1799493" name="connsiteY135"/>
                <a:gd fmla="*/ 308092 w 3888895" name="connsiteX136"/>
                <a:gd fmla="*/ 1673423 h 1799493" name="connsiteY136"/>
                <a:gd fmla="*/ 294982 w 3888895" name="connsiteX137"/>
                <a:gd fmla="*/ 1671197 h 1799493" name="connsiteY137"/>
                <a:gd fmla="*/ 268922 w 3888895" name="connsiteX138"/>
                <a:gd fmla="*/ 1666313 h 1799493" name="connsiteY138"/>
                <a:gd fmla="*/ 240056 w 3888895" name="connsiteX139"/>
                <a:gd fmla="*/ 1661873 h 1799493" name="connsiteY139"/>
                <a:gd fmla="*/ 237466 w 3888895" name="connsiteX140"/>
                <a:gd fmla="*/ 1661010 h 1799493" name="connsiteY140"/>
                <a:gd fmla="*/ 331082 w 3888895" name="connsiteX141"/>
                <a:gd fmla="*/ 1675929 h 1799493" name="connsiteY141"/>
                <a:gd fmla="*/ 398881 w 3888895" name="connsiteX142"/>
                <a:gd fmla="*/ 1687225 h 1799493" name="connsiteY142"/>
                <a:gd fmla="*/ 421855 w 3888895" name="connsiteX143"/>
                <a:gd fmla="*/ 1691562 h 1799493" name="connsiteY143"/>
                <a:gd fmla="*/ 459880 w 3888895" name="connsiteX144"/>
                <a:gd fmla="*/ 1697388 h 1799493" name="connsiteY144"/>
                <a:gd fmla="*/ 398881 w 3888895" name="connsiteX145"/>
                <a:gd fmla="*/ 1687225 h 1799493" name="connsiteY145"/>
                <a:gd fmla="*/ 382164 w 3888895" name="connsiteX146"/>
                <a:gd fmla="*/ 1684070 h 1799493" name="connsiteY146"/>
                <a:gd fmla="*/ 331082 w 3888895" name="connsiteX147"/>
                <a:gd fmla="*/ 1675929 h 1799493" name="connsiteY147"/>
                <a:gd fmla="*/ 328943 w 3888895" name="connsiteX148"/>
                <a:gd fmla="*/ 1675573 h 1799493" name="connsiteY148"/>
                <a:gd fmla="*/ 233395 w 3888895" name="connsiteX149"/>
                <a:gd fmla="*/ 1659654 h 1799493" name="connsiteY149"/>
                <a:gd fmla="*/ 237466 w 3888895" name="connsiteX150"/>
                <a:gd fmla="*/ 1661010 h 1799493" name="connsiteY150"/>
                <a:gd fmla="*/ 235082 w 3888895" name="connsiteX151"/>
                <a:gd fmla="*/ 1660630 h 1799493" name="connsiteY151"/>
                <a:gd fmla="*/ 224513 w 3888895" name="connsiteX152"/>
                <a:gd fmla="*/ 1657989 h 1799493" name="connsiteY152"/>
                <a:gd fmla="*/ 222293 w 3888895" name="connsiteX153"/>
                <a:gd fmla="*/ 1657434 h 1799493" name="connsiteY153"/>
                <a:gd fmla="*/ 182325 w 3888895" name="connsiteX154"/>
                <a:gd fmla="*/ 1648555 h 1799493" name="connsiteY154"/>
                <a:gd fmla="*/ 4690 w 3888895" name="connsiteX155"/>
                <a:gd fmla="*/ 1617480 h 1799493" name="connsiteY155"/>
                <a:gd fmla="*/ 352852 w 3888895" name="connsiteX156"/>
                <a:gd fmla="*/ 1486589 h 1799493" name="connsiteY156"/>
                <a:gd fmla="*/ 355349 w 3888895" name="connsiteX157"/>
                <a:gd fmla="*/ 1487421 h 1799493" name="connsiteY157"/>
                <a:gd fmla="*/ 361325 w 3888895" name="connsiteX158"/>
                <a:gd fmla="*/ 1489414 h 1799493" name="connsiteY158"/>
                <a:gd fmla="*/ 330185 w 3888895" name="connsiteX159"/>
                <a:gd fmla="*/ 1480709 h 1799493" name="connsiteY159"/>
                <a:gd fmla="*/ 337873 w 3888895" name="connsiteX160"/>
                <a:gd fmla="*/ 1482704 h 1799493" name="connsiteY160"/>
                <a:gd fmla="*/ 352852 w 3888895" name="connsiteX161"/>
                <a:gd fmla="*/ 1486589 h 1799493" name="connsiteY161"/>
                <a:gd fmla="*/ 341262 w 3888895" name="connsiteX162"/>
                <a:gd fmla="*/ 1483806 h 1799493" name="connsiteY162"/>
                <a:gd fmla="*/ 3600154 w 3888895" name="connsiteX163"/>
                <a:gd fmla="*/ 1475657 h 1799493" name="connsiteY163"/>
                <a:gd fmla="*/ 3481739 w 3888895" name="connsiteX164"/>
                <a:gd fmla="*/ 1502830 h 1799493" name="connsiteY164"/>
                <a:gd fmla="*/ 3475772 w 3888895" name="connsiteX165"/>
                <a:gd fmla="*/ 1504200 h 1799493" name="connsiteY165"/>
                <a:gd fmla="*/ 3499175 w 3888895" name="connsiteX166"/>
                <a:gd fmla="*/ 1498706 h 1799493" name="connsiteY166"/>
                <a:gd fmla="*/ 3574917 w 3888895" name="connsiteX167"/>
                <a:gd fmla="*/ 1480925 h 1799493" name="connsiteY167"/>
                <a:gd fmla="*/ 3581295 w 3888895" name="connsiteX168"/>
                <a:gd fmla="*/ 1479428 h 1799493" name="connsiteY168"/>
                <a:gd fmla="*/ 3606809 w 3888895" name="connsiteX169"/>
                <a:gd fmla="*/ 1473439 h 1799493" name="connsiteY169"/>
                <a:gd fmla="*/ 3600154 w 3888895" name="connsiteX170"/>
                <a:gd fmla="*/ 1475657 h 1799493" name="connsiteY170"/>
                <a:gd fmla="*/ 3606806 w 3888895" name="connsiteX171"/>
                <a:gd fmla="*/ 1473440 h 1799493" name="connsiteY171"/>
                <a:gd fmla="*/ 3627887 w 3888895" name="connsiteX172"/>
                <a:gd fmla="*/ 1469741 h 1799493" name="connsiteY172"/>
                <a:gd fmla="*/ 3619387 w 3888895" name="connsiteX173"/>
                <a:gd fmla="*/ 1471630 h 1799493" name="connsiteY173"/>
                <a:gd fmla="*/ 3618976 w 3888895" name="connsiteX174"/>
                <a:gd fmla="*/ 1471706 h 1799493" name="connsiteY174"/>
                <a:gd fmla="*/ 3620120 w 3888895" name="connsiteX175"/>
                <a:gd fmla="*/ 1471220 h 1799493" name="connsiteY175"/>
                <a:gd fmla="*/ 3620120 w 3888895" name="connsiteX176"/>
                <a:gd fmla="*/ 1469002 h 1799493" name="connsiteY176"/>
                <a:gd fmla="*/ 3624557 w 3888895" name="connsiteX177"/>
                <a:gd fmla="*/ 1469002 h 1799493" name="connsiteY177"/>
                <a:gd fmla="*/ 3614212 w 3888895" name="connsiteX178"/>
                <a:gd fmla="*/ 1470971 h 1799493" name="connsiteY178"/>
                <a:gd fmla="*/ 3617624 w 3888895" name="connsiteX179"/>
                <a:gd fmla="*/ 1469834 h 1799493" name="connsiteY179"/>
                <a:gd fmla="*/ 3620120 w 3888895" name="connsiteX180"/>
                <a:gd fmla="*/ 1469002 h 1799493" name="connsiteY180"/>
                <a:gd fmla="*/ 262353 w 3888895" name="connsiteX181"/>
                <a:gd fmla="*/ 1462319 h 1799493" name="connsiteY181"/>
                <a:gd fmla="*/ 309593 w 3888895" name="connsiteX182"/>
                <a:gd fmla="*/ 1474953 h 1799493" name="connsiteY182"/>
                <a:gd fmla="*/ 330185 w 3888895" name="connsiteX183"/>
                <a:gd fmla="*/ 1480709 h 1799493" name="connsiteY183"/>
                <a:gd fmla="*/ 302296 w 3888895" name="connsiteX184"/>
                <a:gd fmla="*/ 1473476 h 1799493" name="connsiteY184"/>
                <a:gd fmla="*/ 277304 w 3888895" name="connsiteX185"/>
                <a:gd fmla="*/ 1466994 h 1799493" name="connsiteY185"/>
                <a:gd fmla="*/ 261263 w 3888895" name="connsiteX186"/>
                <a:gd fmla="*/ 1462028 h 1799493" name="connsiteY186"/>
                <a:gd fmla="*/ 261865 w 3888895" name="connsiteX187"/>
                <a:gd fmla="*/ 1462167 h 1799493" name="connsiteY187"/>
                <a:gd fmla="*/ 262353 w 3888895" name="connsiteX188"/>
                <a:gd fmla="*/ 1462319 h 1799493" name="connsiteY188"/>
                <a:gd fmla="*/ 233016 w 3888895" name="connsiteX189"/>
                <a:gd fmla="*/ 1455506 h 1799493" name="connsiteY189"/>
                <a:gd fmla="*/ 238100 w 3888895" name="connsiteX190"/>
                <a:gd fmla="*/ 1456680 h 1799493" name="connsiteY190"/>
                <a:gd fmla="*/ 243071 w 3888895" name="connsiteX191"/>
                <a:gd fmla="*/ 1458108 h 1799493" name="connsiteY191"/>
                <a:gd fmla="*/ 243304 w 3888895" name="connsiteX192"/>
                <a:gd fmla="*/ 1458175 h 1799493" name="connsiteY192"/>
                <a:gd fmla="*/ 229757 w 3888895" name="connsiteX193"/>
                <a:gd fmla="*/ 1454284 h 1799493" name="connsiteY193"/>
                <a:gd fmla="*/ 231671 w 3888895" name="connsiteX194"/>
                <a:gd fmla="*/ 1454833 h 1799493" name="connsiteY194"/>
                <a:gd fmla="*/ 233016 w 3888895" name="connsiteX195"/>
                <a:gd fmla="*/ 1455506 h 1799493" name="connsiteY195"/>
                <a:gd fmla="*/ 228577 w 3888895" name="connsiteX196"/>
                <a:gd fmla="*/ 1453286 h 1799493" name="connsiteY196"/>
                <a:gd fmla="*/ 256595 w 3888895" name="connsiteX197"/>
                <a:gd fmla="*/ 1460779 h 1799493" name="connsiteY197"/>
                <a:gd fmla="*/ 261263 w 3888895" name="connsiteX198"/>
                <a:gd fmla="*/ 1462028 h 1799493" name="connsiteY198"/>
                <a:gd fmla="*/ 238100 w 3888895" name="connsiteX199"/>
                <a:gd fmla="*/ 1456680 h 1799493" name="connsiteY199"/>
                <a:gd fmla="*/ 231671 w 3888895" name="connsiteX200"/>
                <a:gd fmla="*/ 1454833 h 1799493" name="connsiteY200"/>
                <a:gd fmla="*/ 3717736 w 3888895" name="connsiteX201"/>
                <a:gd fmla="*/ 1449038 h 1799493" name="connsiteY201"/>
                <a:gd fmla="*/ 3666710 w 3888895" name="connsiteX202"/>
                <a:gd fmla="*/ 1462347 h 1799493" name="connsiteY202"/>
                <a:gd fmla="*/ 3627887 w 3888895" name="connsiteX203"/>
                <a:gd fmla="*/ 1469741 h 1799493" name="connsiteY203"/>
                <a:gd fmla="*/ 3628093 w 3888895" name="connsiteX204"/>
                <a:gd fmla="*/ 1469695 h 1799493" name="connsiteY204"/>
                <a:gd fmla="*/ 3651180 w 3888895" name="connsiteX205"/>
                <a:gd fmla="*/ 1464566 h 1799493" name="connsiteY205"/>
                <a:gd fmla="*/ 3717736 w 3888895" name="connsiteX206"/>
                <a:gd fmla="*/ 1449038 h 1799493" name="connsiteY206"/>
                <a:gd fmla="*/ 210824 w 3888895" name="connsiteX207"/>
                <a:gd fmla="*/ 1448845 h 1799493" name="connsiteY207"/>
                <a:gd fmla="*/ 215262 w 3888895" name="connsiteX208"/>
                <a:gd fmla="*/ 1448845 h 1799493" name="connsiteY208"/>
                <a:gd fmla="*/ 217481 w 3888895" name="connsiteX209"/>
                <a:gd fmla="*/ 1449678 h 1799493" name="connsiteY209"/>
                <a:gd fmla="*/ 229757 w 3888895" name="connsiteX210"/>
                <a:gd fmla="*/ 1454284 h 1799493" name="connsiteY210"/>
                <a:gd fmla="*/ 3866378 w 3888895" name="connsiteX211"/>
                <a:gd fmla="*/ 1415764 h 1799493" name="connsiteY211"/>
                <a:gd fmla="*/ 3850848 w 3888895" name="connsiteX212"/>
                <a:gd fmla="*/ 1420200 h 1799493" name="connsiteY212"/>
                <a:gd fmla="*/ 3349459 w 3888895" name="connsiteX213"/>
                <a:gd fmla="*/ 1537768 h 1799493" name="connsiteY213"/>
                <a:gd fmla="*/ 3054393 w 3888895" name="connsiteX214"/>
                <a:gd fmla="*/ 1608752 h 1799493" name="connsiteY214"/>
                <a:gd fmla="*/ 3038863 w 3888895" name="connsiteX215"/>
                <a:gd fmla="*/ 1613189 h 1799493" name="connsiteY215"/>
                <a:gd fmla="*/ 2996711 w 3888895" name="connsiteX216"/>
                <a:gd fmla="*/ 1624280 h 1799493" name="connsiteY216"/>
                <a:gd fmla="*/ 2919062 w 3888895" name="connsiteX217"/>
                <a:gd fmla="*/ 1642026 h 1799493" name="connsiteY217"/>
                <a:gd fmla="*/ 2883566 w 3888895" name="connsiteX218"/>
                <a:gd fmla="*/ 1650899 h 1799493" name="connsiteY218"/>
                <a:gd fmla="*/ 2823665 w 3888895" name="connsiteX219"/>
                <a:gd fmla="*/ 1666427 h 1799493" name="connsiteY219"/>
                <a:gd fmla="*/ 2817010 w 3888895" name="connsiteX220"/>
                <a:gd fmla="*/ 1668645 h 1799493" name="connsiteY220"/>
                <a:gd fmla="*/ 2805917 w 3888895" name="connsiteX221"/>
                <a:gd fmla="*/ 1673082 h 1799493" name="connsiteY221"/>
                <a:gd fmla="*/ 2783732 w 3888895" name="connsiteX222"/>
                <a:gd fmla="*/ 1677518 h 1799493" name="connsiteY222"/>
                <a:gd fmla="*/ 2699427 w 3888895" name="connsiteX223"/>
                <a:gd fmla="*/ 1697483 h 1799493" name="connsiteY223"/>
                <a:gd fmla="*/ 2701646 w 3888895" name="connsiteX224"/>
                <a:gd fmla="*/ 1695264 h 1799493" name="connsiteY224"/>
                <a:gd fmla="*/ 2694990 w 3888895" name="connsiteX225"/>
                <a:gd fmla="*/ 1697483 h 1799493" name="connsiteY225"/>
                <a:gd fmla="*/ 2688334 w 3888895" name="connsiteX226"/>
                <a:gd fmla="*/ 1697483 h 1799493" name="connsiteY226"/>
                <a:gd fmla="*/ 2692772 w 3888895" name="connsiteX227"/>
                <a:gd fmla="*/ 1695264 h 1799493" name="connsiteY227"/>
                <a:gd fmla="*/ 2663931 w 3888895" name="connsiteX228"/>
                <a:gd fmla="*/ 1699701 h 1799493" name="connsiteY228"/>
                <a:gd fmla="*/ 2672805 w 3888895" name="connsiteX229"/>
                <a:gd fmla="*/ 1695264 h 1799493" name="connsiteY229"/>
                <a:gd fmla="*/ 2675023 w 3888895" name="connsiteX230"/>
                <a:gd fmla="*/ 1693046 h 1799493" name="connsiteY230"/>
                <a:gd fmla="*/ 2686116 w 3888895" name="connsiteX231"/>
                <a:gd fmla="*/ 1688610 h 1799493" name="connsiteY231"/>
                <a:gd fmla="*/ 2688334 w 3888895" name="connsiteX232"/>
                <a:gd fmla="*/ 1688610 h 1799493" name="connsiteY232"/>
                <a:gd fmla="*/ 2719394 w 3888895" name="connsiteX233"/>
                <a:gd fmla="*/ 1679737 h 1799493" name="connsiteY233"/>
                <a:gd fmla="*/ 2752672 w 3888895" name="connsiteX234"/>
                <a:gd fmla="*/ 1673082 h 1799493" name="connsiteY234"/>
                <a:gd fmla="*/ 2754891 w 3888895" name="connsiteX235"/>
                <a:gd fmla="*/ 1673082 h 1799493" name="connsiteY235"/>
                <a:gd fmla="*/ 2757109 w 3888895" name="connsiteX236"/>
                <a:gd fmla="*/ 1673082 h 1799493" name="connsiteY236"/>
                <a:gd fmla="*/ 2765983 w 3888895" name="connsiteX237"/>
                <a:gd fmla="*/ 1670863 h 1799493" name="connsiteY237"/>
                <a:gd fmla="*/ 2788169 w 3888895" name="connsiteX238"/>
                <a:gd fmla="*/ 1666427 h 1799493" name="connsiteY238"/>
                <a:gd fmla="*/ 2805917 w 3888895" name="connsiteX239"/>
                <a:gd fmla="*/ 1661990 h 1799493" name="connsiteY239"/>
                <a:gd fmla="*/ 2876910 w 3888895" name="connsiteX240"/>
                <a:gd fmla="*/ 1646462 h 1799493" name="connsiteY240"/>
                <a:gd fmla="*/ 2972307 w 3888895" name="connsiteX241"/>
                <a:gd fmla="*/ 1624280 h 1799493" name="connsiteY241"/>
                <a:gd fmla="*/ 3049956 w 3888895" name="connsiteX242"/>
                <a:gd fmla="*/ 1606534 h 1799493" name="connsiteY242"/>
                <a:gd fmla="*/ 3092108 w 3888895" name="connsiteX243"/>
                <a:gd fmla="*/ 1595443 h 1799493" name="connsiteY243"/>
                <a:gd fmla="*/ 3154227 w 3888895" name="connsiteX244"/>
                <a:gd fmla="*/ 1579915 h 1799493" name="connsiteY244"/>
                <a:gd fmla="*/ 3196380 w 3888895" name="connsiteX245"/>
                <a:gd fmla="*/ 1568824 h 1799493" name="connsiteY245"/>
                <a:gd fmla="*/ 3211909 w 3888895" name="connsiteX246"/>
                <a:gd fmla="*/ 1564387 h 1799493" name="connsiteY246"/>
                <a:gd fmla="*/ 3234095 w 3888895" name="connsiteX247"/>
                <a:gd fmla="*/ 1557732 h 1799493" name="connsiteY247"/>
                <a:gd fmla="*/ 3269591 w 3888895" name="connsiteX248"/>
                <a:gd fmla="*/ 1551077 h 1799493" name="connsiteY248"/>
                <a:gd fmla="*/ 3316181 w 3888895" name="connsiteX249"/>
                <a:gd fmla="*/ 1542204 h 1799493" name="connsiteY249"/>
                <a:gd fmla="*/ 3322836 w 3888895" name="connsiteX250"/>
                <a:gd fmla="*/ 1539986 h 1799493" name="connsiteY250"/>
                <a:gd fmla="*/ 3345022 w 3888895" name="connsiteX251"/>
                <a:gd fmla="*/ 1533331 h 1799493" name="connsiteY251"/>
                <a:gd fmla="*/ 3411578 w 3888895" name="connsiteX252"/>
                <a:gd fmla="*/ 1515585 h 1799493" name="connsiteY252"/>
                <a:gd fmla="*/ 3612130 w 3888895" name="connsiteX253"/>
                <a:gd fmla="*/ 1471368 h 1799493" name="connsiteY253"/>
                <a:gd fmla="*/ 3614212 w 3888895" name="connsiteX254"/>
                <a:gd fmla="*/ 1470971 h 1799493" name="connsiteY254"/>
                <a:gd fmla="*/ 3606806 w 3888895" name="connsiteX255"/>
                <a:gd fmla="*/ 1473440 h 1799493" name="connsiteY255"/>
                <a:gd fmla="*/ 3605127 w 3888895" name="connsiteX256"/>
                <a:gd fmla="*/ 1473834 h 1799493" name="connsiteY256"/>
                <a:gd fmla="*/ 3593355 w 3888895" name="connsiteX257"/>
                <a:gd fmla="*/ 1476597 h 1799493" name="connsiteY257"/>
                <a:gd fmla="*/ 3581295 w 3888895" name="connsiteX258"/>
                <a:gd fmla="*/ 1479428 h 1799493" name="connsiteY258"/>
                <a:gd fmla="*/ 3566875 w 3888895" name="connsiteX259"/>
                <a:gd fmla="*/ 1482312 h 1799493" name="connsiteY259"/>
                <a:gd fmla="*/ 3524723 w 3888895" name="connsiteX260"/>
                <a:gd fmla="*/ 1491185 h 1799493" name="connsiteY260"/>
                <a:gd fmla="*/ 3464823 w 3888895" name="connsiteX261"/>
                <a:gd fmla="*/ 1506712 h 1799493" name="connsiteY261"/>
                <a:gd fmla="*/ 3442637 w 3888895" name="connsiteX262"/>
                <a:gd fmla="*/ 1511149 h 1799493" name="connsiteY262"/>
                <a:gd fmla="*/ 3464823 w 3888895" name="connsiteX263"/>
                <a:gd fmla="*/ 1506712 h 1799493" name="connsiteY263"/>
                <a:gd fmla="*/ 3466938 w 3888895" name="connsiteX264"/>
                <a:gd fmla="*/ 1506227 h 1799493" name="connsiteY264"/>
                <a:gd fmla="*/ 3475772 w 3888895" name="connsiteX265"/>
                <a:gd fmla="*/ 1504200 h 1799493" name="connsiteY265"/>
                <a:gd fmla="*/ 3435890 w 3888895" name="connsiteX266"/>
                <a:gd fmla="*/ 1513562 h 1799493" name="connsiteY266"/>
                <a:gd fmla="*/ 3351677 w 3888895" name="connsiteX267"/>
                <a:gd fmla="*/ 1533331 h 1799493" name="connsiteY267"/>
                <a:gd fmla="*/ 3438200 w 3888895" name="connsiteX268"/>
                <a:gd fmla="*/ 1513367 h 1799493" name="connsiteY268"/>
                <a:gd fmla="*/ 3611246 w 3888895" name="connsiteX269"/>
                <a:gd fmla="*/ 1473439 h 1799493" name="connsiteY269"/>
                <a:gd fmla="*/ 3616238 w 3888895" name="connsiteX270"/>
                <a:gd fmla="*/ 1472329 h 1799493" name="connsiteY270"/>
                <a:gd fmla="*/ 3619387 w 3888895" name="connsiteX271"/>
                <a:gd fmla="*/ 1471630 h 1799493" name="connsiteY271"/>
                <a:gd fmla="*/ 3627608 w 3888895" name="connsiteX272"/>
                <a:gd fmla="*/ 1470111 h 1799493" name="connsiteY272"/>
                <a:gd fmla="*/ 3666710 w 3888895" name="connsiteX273"/>
                <a:gd fmla="*/ 1462347 h 1799493" name="connsiteY273"/>
                <a:gd fmla="*/ 3866378 w 3888895" name="connsiteX274"/>
                <a:gd fmla="*/ 1415764 h 1799493" name="connsiteY274"/>
                <a:gd fmla="*/ 0 w 3888895" name="connsiteX275"/>
                <a:gd fmla="*/ 1386680 h 1799493" name="connsiteY275"/>
                <a:gd fmla="*/ 13315 w 3888895" name="connsiteX276"/>
                <a:gd fmla="*/ 1388900 h 1799493" name="connsiteY276"/>
                <a:gd fmla="*/ 454935 w 3888895" name="connsiteX277"/>
                <a:gd fmla="*/ 1511011 h 1799493" name="connsiteY277"/>
                <a:gd fmla="*/ 716801 w 3888895" name="connsiteX278"/>
                <a:gd fmla="*/ 1579837 h 1799493" name="connsiteY278"/>
                <a:gd fmla="*/ 730116 w 3888895" name="connsiteX279"/>
                <a:gd fmla="*/ 1584278 h 1799493" name="connsiteY279"/>
                <a:gd fmla="*/ 767842 w 3888895" name="connsiteX280"/>
                <a:gd fmla="*/ 1595379 h 1799493" name="connsiteY280"/>
                <a:gd fmla="*/ 836638 w 3888895" name="connsiteX281"/>
                <a:gd fmla="*/ 1613140 h 1799493" name="connsiteY281"/>
                <a:gd fmla="*/ 867706 w 3888895" name="connsiteX282"/>
                <a:gd fmla="*/ 1619801 h 1799493" name="connsiteY282"/>
                <a:gd fmla="*/ 923186 w 3888895" name="connsiteX283"/>
                <a:gd fmla="*/ 1635342 h 1799493" name="connsiteY283"/>
                <a:gd fmla="*/ 927625 w 3888895" name="connsiteX284"/>
                <a:gd fmla="*/ 1635342 h 1799493" name="connsiteY284"/>
                <a:gd fmla="*/ 938721 w 3888895" name="connsiteX285"/>
                <a:gd fmla="*/ 1637562 h 1799493" name="connsiteY285"/>
                <a:gd fmla="*/ 958693 w 3888895" name="connsiteX286"/>
                <a:gd fmla="*/ 1642003 h 1799493" name="connsiteY286"/>
                <a:gd fmla="*/ 1031927 w 3888895" name="connsiteX287"/>
                <a:gd fmla="*/ 1664205 h 1799493" name="connsiteY287"/>
                <a:gd fmla="*/ 1034146 w 3888895" name="connsiteX288"/>
                <a:gd fmla="*/ 1664205 h 1799493" name="connsiteY288"/>
                <a:gd fmla="*/ 1040804 w 3888895" name="connsiteX289"/>
                <a:gd fmla="*/ 1668645 h 1799493" name="connsiteY289"/>
                <a:gd fmla="*/ 1036365 w 3888895" name="connsiteX290"/>
                <a:gd fmla="*/ 1668645 h 1799493" name="connsiteY290"/>
                <a:gd fmla="*/ 1060777 w 3888895" name="connsiteX291"/>
                <a:gd fmla="*/ 1675306 h 1799493" name="connsiteY291"/>
                <a:gd fmla="*/ 1049681 w 3888895" name="connsiteX292"/>
                <a:gd fmla="*/ 1677526 h 1799493" name="connsiteY292"/>
                <a:gd fmla="*/ 1047461 w 3888895" name="connsiteX293"/>
                <a:gd fmla="*/ 1677526 h 1799493" name="connsiteY293"/>
                <a:gd fmla="*/ 1038585 w 3888895" name="connsiteX294"/>
                <a:gd fmla="*/ 1675306 h 1799493" name="connsiteY294"/>
                <a:gd fmla="*/ 1036365 w 3888895" name="connsiteX295"/>
                <a:gd fmla="*/ 1675306 h 1799493" name="connsiteY295"/>
                <a:gd fmla="*/ 1007516 w 3888895" name="connsiteX296"/>
                <a:gd fmla="*/ 1668645 h 1799493" name="connsiteY296"/>
                <a:gd fmla="*/ 978666 w 3888895" name="connsiteX297"/>
                <a:gd fmla="*/ 1659764 h 1799493" name="connsiteY297"/>
                <a:gd fmla="*/ 976447 w 3888895" name="connsiteX298"/>
                <a:gd fmla="*/ 1659764 h 1799493" name="connsiteY298"/>
                <a:gd fmla="*/ 967570 w 3888895" name="connsiteX299"/>
                <a:gd fmla="*/ 1655324 h 1799493" name="connsiteY299"/>
                <a:gd fmla="*/ 969789 w 3888895" name="connsiteX300"/>
                <a:gd fmla="*/ 1655324 h 1799493" name="connsiteY300"/>
                <a:gd fmla="*/ 949817 w 3888895" name="connsiteX301"/>
                <a:gd fmla="*/ 1650883 h 1799493" name="connsiteY301"/>
                <a:gd fmla="*/ 934282 w 3888895" name="connsiteX302"/>
                <a:gd fmla="*/ 1646443 h 1799493" name="connsiteY302"/>
                <a:gd fmla="*/ 872145 w 3888895" name="connsiteX303"/>
                <a:gd fmla="*/ 1628682 h 1799493" name="connsiteY303"/>
                <a:gd fmla="*/ 785596 w 3888895" name="connsiteX304"/>
                <a:gd fmla="*/ 1604259 h 1799493" name="connsiteY304"/>
                <a:gd fmla="*/ 719020 w 3888895" name="connsiteX305"/>
                <a:gd fmla="*/ 1586498 h 1799493" name="connsiteY305"/>
                <a:gd fmla="*/ 681294 w 3888895" name="connsiteX306"/>
                <a:gd fmla="*/ 1577617 h 1799493" name="connsiteY306"/>
                <a:gd fmla="*/ 625814 w 3888895" name="connsiteX307"/>
                <a:gd fmla="*/ 1562076 h 1799493" name="connsiteY307"/>
                <a:gd fmla="*/ 588087 w 3888895" name="connsiteX308"/>
                <a:gd fmla="*/ 1553195 h 1799493" name="connsiteY308"/>
                <a:gd fmla="*/ 574772 w 3888895" name="connsiteX309"/>
                <a:gd fmla="*/ 1548754 h 1799493" name="connsiteY309"/>
                <a:gd fmla="*/ 554799 w 3888895" name="connsiteX310"/>
                <a:gd fmla="*/ 1544314 h 1799493" name="connsiteY310"/>
                <a:gd fmla="*/ 523731 w 3888895" name="connsiteX311"/>
                <a:gd fmla="*/ 1533213 h 1799493" name="connsiteY311"/>
                <a:gd fmla="*/ 483785 w 3888895" name="connsiteX312"/>
                <a:gd fmla="*/ 1522112 h 1799493" name="connsiteY312"/>
                <a:gd fmla="*/ 477127 w 3888895" name="connsiteX313"/>
                <a:gd fmla="*/ 1522112 h 1799493" name="connsiteY313"/>
                <a:gd fmla="*/ 457155 w 3888895" name="connsiteX314"/>
                <a:gd fmla="*/ 1517672 h 1799493" name="connsiteY314"/>
                <a:gd fmla="*/ 397236 w 3888895" name="connsiteX315"/>
                <a:gd fmla="*/ 1502130 h 1799493" name="connsiteY315"/>
                <a:gd fmla="*/ 300701 w 3888895" name="connsiteX316"/>
                <a:gd fmla="*/ 1474655 h 1799493" name="connsiteY316"/>
                <a:gd fmla="*/ 243304 w 3888895" name="connsiteX317"/>
                <a:gd fmla="*/ 1458175 h 1799493" name="connsiteY317"/>
                <a:gd fmla="*/ 277304 w 3888895" name="connsiteX318"/>
                <a:gd fmla="*/ 1466994 h 1799493" name="connsiteY318"/>
                <a:gd fmla="*/ 297372 w 3888895" name="connsiteX319"/>
                <a:gd fmla="*/ 1473268 h 1799493" name="connsiteY319"/>
                <a:gd fmla="*/ 341262 w 3888895" name="connsiteX320"/>
                <a:gd fmla="*/ 1483806 h 1799493" name="connsiteY320"/>
                <a:gd fmla="*/ 361325 w 3888895" name="connsiteX321"/>
                <a:gd fmla="*/ 1489414 h 1799493" name="connsiteY321"/>
                <a:gd fmla="*/ 370329 w 3888895" name="connsiteX322"/>
                <a:gd fmla="*/ 1492417 h 1799493" name="connsiteY322"/>
                <a:gd fmla="*/ 372825 w 3888895" name="connsiteX323"/>
                <a:gd fmla="*/ 1493249 h 1799493" name="connsiteY323"/>
                <a:gd fmla="*/ 361325 w 3888895" name="connsiteX324"/>
                <a:gd fmla="*/ 1489414 h 1799493" name="connsiteY324"/>
                <a:gd fmla="*/ 375044 w 3888895" name="connsiteX325"/>
                <a:gd fmla="*/ 1493249 h 1799493" name="connsiteY325"/>
                <a:gd fmla="*/ 452716 w 3888895" name="connsiteX326"/>
                <a:gd fmla="*/ 1513231 h 1799493" name="connsiteY326"/>
                <a:gd fmla="*/ 323136 w 3888895" name="connsiteX327"/>
                <a:gd fmla="*/ 1478575 h 1799493" name="connsiteY327"/>
                <a:gd fmla="*/ 309593 w 3888895" name="connsiteX328"/>
                <a:gd fmla="*/ 1474953 h 1799493" name="connsiteY328"/>
                <a:gd fmla="*/ 224139 w 3888895" name="connsiteX329"/>
                <a:gd fmla="*/ 1451066 h 1799493" name="connsiteY329"/>
                <a:gd fmla="*/ 219700 w 3888895" name="connsiteX330"/>
                <a:gd fmla="*/ 1449956 h 1799493" name="connsiteY330"/>
                <a:gd fmla="*/ 215262 w 3888895" name="connsiteX331"/>
                <a:gd fmla="*/ 1448845 h 1799493" name="connsiteY331"/>
                <a:gd fmla="*/ 188632 w 3888895" name="connsiteX332"/>
                <a:gd fmla="*/ 1442185 h 1799493" name="connsiteY332"/>
                <a:gd fmla="*/ 140259 w 3888895" name="connsiteX333"/>
                <a:gd fmla="*/ 1426053 h 1799493" name="connsiteY333"/>
                <a:gd fmla="*/ 175316 w 3888895" name="connsiteX334"/>
                <a:gd fmla="*/ 1435524 h 1799493" name="connsiteY334"/>
                <a:gd fmla="*/ 215262 w 3888895" name="connsiteX335"/>
                <a:gd fmla="*/ 1446625 h 1799493" name="connsiteY335"/>
                <a:gd fmla="*/ 175316 w 3888895" name="connsiteX336"/>
                <a:gd fmla="*/ 1435524 h 1799493" name="connsiteY336"/>
                <a:gd fmla="*/ 128713 w 3888895" name="connsiteX337"/>
                <a:gd fmla="*/ 1422203 h 1799493" name="connsiteY337"/>
                <a:gd fmla="*/ 140259 w 3888895" name="connsiteX338"/>
                <a:gd fmla="*/ 1426053 h 1799493" name="connsiteY338"/>
                <a:gd fmla="*/ 81833 w 3888895" name="connsiteX339"/>
                <a:gd fmla="*/ 1410269 h 1799493" name="connsiteY339"/>
                <a:gd fmla="*/ 0 w 3888895" name="connsiteX340"/>
                <a:gd fmla="*/ 1386680 h 1799493" name="connsiteY340"/>
                <a:gd fmla="*/ 3222744 w 3888895" name="connsiteX341"/>
                <a:gd fmla="*/ 1365678 h 1799493" name="connsiteY341"/>
                <a:gd fmla="*/ 3218704 w 3888895" name="connsiteX342"/>
                <a:gd fmla="*/ 1367547 h 1799493" name="connsiteY342"/>
                <a:gd fmla="*/ 3216147 w 3888895" name="connsiteX343"/>
                <a:gd fmla="*/ 1368558 h 1799493" name="connsiteY343"/>
                <a:gd fmla="*/ 3401679 w 3888895" name="connsiteX344"/>
                <a:gd fmla="*/ 1287504 h 1799493" name="connsiteY344"/>
                <a:gd fmla="*/ 3393180 w 3888895" name="connsiteX345"/>
                <a:gd fmla="*/ 1291262 h 1799493" name="connsiteY345"/>
                <a:gd fmla="*/ 3385620 w 3888895" name="connsiteX346"/>
                <a:gd fmla="*/ 1294563 h 1799493" name="connsiteY346"/>
                <a:gd fmla="*/ 3290154 w 3888895" name="connsiteX347"/>
                <a:gd fmla="*/ 1336245 h 1799493" name="connsiteY347"/>
                <a:gd fmla="*/ 3222744 w 3888895" name="connsiteX348"/>
                <a:gd fmla="*/ 1365678 h 1799493" name="connsiteY348"/>
                <a:gd fmla="*/ 3269425 w 3888895" name="connsiteX349"/>
                <a:gd fmla="*/ 1344085 h 1799493" name="connsiteY349"/>
                <a:gd fmla="*/ 3307025 w 3888895" name="connsiteX350"/>
                <a:gd fmla="*/ 1327467 h 1799493" name="connsiteY350"/>
                <a:gd fmla="*/ 3338936 w 3888895" name="connsiteX351"/>
                <a:gd fmla="*/ 1313544 h 1799493" name="connsiteY351"/>
                <a:gd fmla="*/ 3316043 w 3888895" name="connsiteX352"/>
                <a:gd fmla="*/ 1324060 h 1799493" name="connsiteY352"/>
                <a:gd fmla="*/ 3306054 w 3888895" name="connsiteX353"/>
                <a:gd fmla="*/ 1328510 h 1799493" name="connsiteY353"/>
                <a:gd fmla="*/ 3296064 w 3888895" name="connsiteX354"/>
                <a:gd fmla="*/ 1332960 h 1799493" name="connsiteY354"/>
                <a:gd fmla="*/ 3298561 w 3888895" name="connsiteX355"/>
                <a:gd fmla="*/ 1331848 h 1799493" name="connsiteY355"/>
                <a:gd fmla="*/ 3306054 w 3888895" name="connsiteX356"/>
                <a:gd fmla="*/ 1328510 h 1799493" name="connsiteY356"/>
                <a:gd fmla="*/ 3313546 w 3888895" name="connsiteX357"/>
                <a:gd fmla="*/ 1325173 h 1799493" name="connsiteY357"/>
                <a:gd fmla="*/ 3316043 w 3888895" name="connsiteX358"/>
                <a:gd fmla="*/ 1324060 h 1799493" name="connsiteY358"/>
                <a:gd fmla="*/ 3396351 w 3888895" name="connsiteX359"/>
                <a:gd fmla="*/ 1289779 h 1799493" name="connsiteY359"/>
                <a:gd fmla="*/ 3401666 w 3888895" name="connsiteX360"/>
                <a:gd fmla="*/ 1286238 h 1799493" name="connsiteY360"/>
                <a:gd fmla="*/ 3367102 w 3888895" name="connsiteX361"/>
                <a:gd fmla="*/ 1301255 h 1799493" name="connsiteY361"/>
                <a:gd fmla="*/ 3338936 w 3888895" name="connsiteX362"/>
                <a:gd fmla="*/ 1313544 h 1799493" name="connsiteY362"/>
                <a:gd fmla="*/ 3369321 w 3888895" name="connsiteX363"/>
                <a:gd fmla="*/ 1299586 h 1799493" name="connsiteY363"/>
                <a:gd fmla="*/ 406315 w 3888895" name="connsiteX364"/>
                <a:gd fmla="*/ 1281375 h 1799493" name="connsiteY364"/>
                <a:gd fmla="*/ 434229 w 3888895" name="connsiteX365"/>
                <a:gd fmla="*/ 1293346 h 1799493" name="connsiteY365"/>
                <a:gd fmla="*/ 449067 w 3888895" name="connsiteX366"/>
                <a:gd fmla="*/ 1299709 h 1799493" name="connsiteY366"/>
                <a:gd fmla="*/ 413360 w 3888895" name="connsiteX367"/>
                <a:gd fmla="*/ 1284664 h 1799493" name="connsiteY367"/>
                <a:gd fmla="*/ 3430319 w 3888895" name="connsiteX368"/>
                <a:gd fmla="*/ 1275046 h 1799493" name="connsiteY368"/>
                <a:gd fmla="*/ 3428535 w 3888895" name="connsiteX369"/>
                <a:gd fmla="*/ 1275825 h 1799493" name="connsiteY369"/>
                <a:gd fmla="*/ 3412332 w 3888895" name="connsiteX370"/>
                <a:gd fmla="*/ 1282900 h 1799493" name="connsiteY370"/>
                <a:gd fmla="*/ 3406515 w 3888895" name="connsiteX371"/>
                <a:gd fmla="*/ 1285439 h 1799493" name="connsiteY371"/>
                <a:gd fmla="*/ 3401679 w 3888895" name="connsiteX372"/>
                <a:gd fmla="*/ 1287504 h 1799493" name="connsiteY372"/>
                <a:gd fmla="*/ 3426687 w 3888895" name="connsiteX373"/>
                <a:gd fmla="*/ 1276446 h 1799493" name="connsiteY373"/>
                <a:gd fmla="*/ 3440359 w 3888895" name="connsiteX374"/>
                <a:gd fmla="*/ 1270663 h 1799493" name="connsiteY374"/>
                <a:gd fmla="*/ 3435919 w 3888895" name="connsiteX375"/>
                <a:gd fmla="*/ 1272888 h 1799493" name="connsiteY375"/>
                <a:gd fmla="*/ 3430319 w 3888895" name="connsiteX376"/>
                <a:gd fmla="*/ 1275046 h 1799493" name="connsiteY376"/>
                <a:gd fmla="*/ 3436856 w 3888895" name="connsiteX377"/>
                <a:gd fmla="*/ 1272192 h 1799493" name="connsiteY377"/>
                <a:gd fmla="*/ 3440359 w 3888895" name="connsiteX378"/>
                <a:gd fmla="*/ 1270663 h 1799493" name="connsiteY378"/>
                <a:gd fmla="*/ 371360 w 3888895" name="connsiteX379"/>
                <a:gd fmla="*/ 1266384 h 1799493" name="connsiteY379"/>
                <a:gd fmla="*/ 397992 w 3888895" name="connsiteX380"/>
                <a:gd fmla="*/ 1277488 h 1799493" name="connsiteY380"/>
                <a:gd fmla="*/ 406315 w 3888895" name="connsiteX381"/>
                <a:gd fmla="*/ 1281375 h 1799493" name="connsiteY381"/>
                <a:gd fmla="*/ 3458118 w 3888895" name="connsiteX382"/>
                <a:gd fmla="*/ 1261763 h 1799493" name="connsiteY382"/>
                <a:gd fmla="*/ 3457286 w 3888895" name="connsiteX383"/>
                <a:gd fmla="*/ 1262319 h 1799493" name="connsiteY383"/>
                <a:gd fmla="*/ 3454484 w 3888895" name="connsiteX384"/>
                <a:gd fmla="*/ 1264191 h 1799493" name="connsiteY384"/>
                <a:gd fmla="*/ 3449239 w 3888895" name="connsiteX385"/>
                <a:gd fmla="*/ 1266491 h 1799493" name="connsiteY385"/>
                <a:gd fmla="*/ 3444799 w 3888895" name="connsiteX386"/>
                <a:gd fmla="*/ 1268438 h 1799493" name="connsiteY386"/>
                <a:gd fmla="*/ 3426687 w 3888895" name="connsiteX387"/>
                <a:gd fmla="*/ 1276446 h 1799493" name="connsiteY387"/>
                <a:gd fmla="*/ 3407060 w 3888895" name="connsiteX388"/>
                <a:gd fmla="*/ 1284012 h 1799493" name="connsiteY388"/>
                <a:gd fmla="*/ 3401666 w 3888895" name="connsiteX389"/>
                <a:gd fmla="*/ 1286238 h 1799493" name="connsiteY389"/>
                <a:gd fmla="*/ 3425513 w 3888895" name="connsiteX390"/>
                <a:gd fmla="*/ 1275877 h 1799493" name="connsiteY390"/>
                <a:gd fmla="*/ 3458118 w 3888895" name="connsiteX391"/>
                <a:gd fmla="*/ 1261763 h 1799493" name="connsiteY391"/>
                <a:gd fmla="*/ 3540255 w 3888895" name="connsiteX392"/>
                <a:gd fmla="*/ 1228389 h 1799493" name="connsiteY392"/>
                <a:gd fmla="*/ 3522469 w 3888895" name="connsiteX393"/>
                <a:gd fmla="*/ 1236464 h 1799493" name="connsiteY393"/>
                <a:gd fmla="*/ 3498125 w 3888895" name="connsiteX394"/>
                <a:gd fmla="*/ 1246554 h 1799493" name="connsiteY394"/>
                <a:gd fmla="*/ 3497224 w 3888895" name="connsiteX395"/>
                <a:gd fmla="*/ 1246873 h 1799493" name="connsiteY395"/>
                <a:gd fmla="*/ 3671230 w 3888895" name="connsiteX396"/>
                <a:gd fmla="*/ 1172767 h 1799493" name="connsiteY396"/>
                <a:gd fmla="*/ 3657910 w 3888895" name="connsiteX397"/>
                <a:gd fmla="*/ 1179442 h 1799493" name="connsiteY397"/>
                <a:gd fmla="*/ 3216147 w 3888895" name="connsiteX398"/>
                <a:gd fmla="*/ 1375233 h 1799493" name="connsiteY398"/>
                <a:gd fmla="*/ 2956417 w 3888895" name="connsiteX399"/>
                <a:gd fmla="*/ 1488703 h 1799493" name="connsiteY399"/>
                <a:gd fmla="*/ 2943097 w 3888895" name="connsiteX400"/>
                <a:gd fmla="*/ 1495378 h 1799493" name="connsiteY400"/>
                <a:gd fmla="*/ 2905359 w 3888895" name="connsiteX401"/>
                <a:gd fmla="*/ 1513177 h 1799493" name="connsiteY401"/>
                <a:gd fmla="*/ 2836541 w 3888895" name="connsiteX402"/>
                <a:gd fmla="*/ 1544326 h 1799493" name="connsiteY402"/>
                <a:gd fmla="*/ 2807683 w 3888895" name="connsiteX403"/>
                <a:gd fmla="*/ 1557675 h 1799493" name="connsiteY403"/>
                <a:gd fmla="*/ 2752185 w 3888895" name="connsiteX404"/>
                <a:gd fmla="*/ 1582149 h 1799493" name="connsiteY404"/>
                <a:gd fmla="*/ 2747745 w 3888895" name="connsiteX405"/>
                <a:gd fmla="*/ 1586599 h 1799493" name="connsiteY405"/>
                <a:gd fmla="*/ 2736645 w 3888895" name="connsiteX406"/>
                <a:gd fmla="*/ 1591049 h 1799493" name="connsiteY406"/>
                <a:gd fmla="*/ 2718886 w 3888895" name="connsiteX407"/>
                <a:gd fmla="*/ 1599949 h 1799493" name="connsiteY407"/>
                <a:gd fmla="*/ 2643409 w 3888895" name="connsiteX408"/>
                <a:gd fmla="*/ 1631097 h 1799493" name="connsiteY408"/>
                <a:gd fmla="*/ 2645629 w 3888895" name="connsiteX409"/>
                <a:gd fmla="*/ 1628872 h 1799493" name="connsiteY409"/>
                <a:gd fmla="*/ 2641189 w 3888895" name="connsiteX410"/>
                <a:gd fmla="*/ 1631097 h 1799493" name="connsiteY410"/>
                <a:gd fmla="*/ 2642854 w 3888895" name="connsiteX411"/>
                <a:gd fmla="*/ 1629707 h 1799493" name="connsiteY411"/>
                <a:gd fmla="*/ 2638780 w 3888895" name="connsiteX412"/>
                <a:gd fmla="*/ 1631476 h 1799493" name="connsiteY412"/>
                <a:gd fmla="*/ 2638969 w 3888895" name="connsiteX413"/>
                <a:gd fmla="*/ 1631097 h 1799493" name="connsiteY413"/>
                <a:gd fmla="*/ 2612330 w 3888895" name="connsiteX414"/>
                <a:gd fmla="*/ 1639997 h 1799493" name="connsiteY414"/>
                <a:gd fmla="*/ 2621210 w 3888895" name="connsiteX415"/>
                <a:gd fmla="*/ 1633322 h 1799493" name="connsiteY415"/>
                <a:gd fmla="*/ 2621210 w 3888895" name="connsiteX416"/>
                <a:gd fmla="*/ 1631097 h 1799493" name="connsiteY416"/>
                <a:gd fmla="*/ 2630089 w 3888895" name="connsiteX417"/>
                <a:gd fmla="*/ 1626647 h 1799493" name="connsiteY417"/>
                <a:gd fmla="*/ 2632309 w 3888895" name="connsiteX418"/>
                <a:gd fmla="*/ 1624423 h 1799493" name="connsiteY418"/>
                <a:gd fmla="*/ 2661168 w 3888895" name="connsiteX419"/>
                <a:gd fmla="*/ 1611073 h 1799493" name="connsiteY419"/>
                <a:gd fmla="*/ 2690027 w 3888895" name="connsiteX420"/>
                <a:gd fmla="*/ 1599949 h 1799493" name="connsiteY420"/>
                <a:gd fmla="*/ 2692247 w 3888895" name="connsiteX421"/>
                <a:gd fmla="*/ 1599949 h 1799493" name="connsiteY421"/>
                <a:gd fmla="*/ 2701127 w 3888895" name="connsiteX422"/>
                <a:gd fmla="*/ 1595499 h 1799493" name="connsiteY422"/>
                <a:gd fmla="*/ 2721106 w 3888895" name="connsiteX423"/>
                <a:gd fmla="*/ 1586599 h 1799493" name="connsiteY423"/>
                <a:gd fmla="*/ 2736645 w 3888895" name="connsiteX424"/>
                <a:gd fmla="*/ 1579924 h 1799493" name="connsiteY424"/>
                <a:gd fmla="*/ 2798803 w 3888895" name="connsiteX425"/>
                <a:gd fmla="*/ 1555450 h 1799493" name="connsiteY425"/>
                <a:gd fmla="*/ 2883160 w 3888895" name="connsiteX426"/>
                <a:gd fmla="*/ 1517627 h 1799493" name="connsiteY426"/>
                <a:gd fmla="*/ 2951977 w 3888895" name="connsiteX427"/>
                <a:gd fmla="*/ 1486478 h 1799493" name="connsiteY427"/>
                <a:gd fmla="*/ 2989716 w 3888895" name="connsiteX428"/>
                <a:gd fmla="*/ 1468679 h 1799493" name="connsiteY428"/>
                <a:gd fmla="*/ 3042994 w 3888895" name="connsiteX429"/>
                <a:gd fmla="*/ 1444205 h 1799493" name="connsiteY429"/>
                <a:gd fmla="*/ 3080732 w 3888895" name="connsiteX430"/>
                <a:gd fmla="*/ 1428631 h 1799493" name="connsiteY430"/>
                <a:gd fmla="*/ 3094052 w 3888895" name="connsiteX431"/>
                <a:gd fmla="*/ 1421956 h 1799493" name="connsiteY431"/>
                <a:gd fmla="*/ 3114031 w 3888895" name="connsiteX432"/>
                <a:gd fmla="*/ 1413057 h 1799493" name="connsiteY432"/>
                <a:gd fmla="*/ 3145110 w 3888895" name="connsiteX433"/>
                <a:gd fmla="*/ 1399707 h 1799493" name="connsiteY433"/>
                <a:gd fmla="*/ 3185068 w 3888895" name="connsiteX434"/>
                <a:gd fmla="*/ 1381908 h 1799493" name="connsiteY434"/>
                <a:gd fmla="*/ 3191728 w 3888895" name="connsiteX435"/>
                <a:gd fmla="*/ 1379683 h 1799493" name="connsiteY435"/>
                <a:gd fmla="*/ 3211707 w 3888895" name="connsiteX436"/>
                <a:gd fmla="*/ 1370783 h 1799493" name="connsiteY436"/>
                <a:gd fmla="*/ 3218704 w 3888895" name="connsiteX437"/>
                <a:gd fmla="*/ 1367547 h 1799493" name="connsiteY437"/>
                <a:gd fmla="*/ 3233282 w 3888895" name="connsiteX438"/>
                <a:gd fmla="*/ 1361779 h 1799493" name="connsiteY438"/>
                <a:gd fmla="*/ 3293844 w 3888895" name="connsiteX439"/>
                <a:gd fmla="*/ 1335185 h 1799493" name="connsiteY439"/>
                <a:gd fmla="*/ 3393180 w 3888895" name="connsiteX440"/>
                <a:gd fmla="*/ 1291262 h 1799493" name="connsiteY440"/>
                <a:gd fmla="*/ 3406515 w 3888895" name="connsiteX441"/>
                <a:gd fmla="*/ 1285439 h 1799493" name="connsiteY441"/>
                <a:gd fmla="*/ 3435919 w 3888895" name="connsiteX442"/>
                <a:gd fmla="*/ 1272888 h 1799493" name="connsiteY442"/>
                <a:gd fmla="*/ 3451458 w 3888895" name="connsiteX443"/>
                <a:gd fmla="*/ 1266213 h 1799493" name="connsiteY443"/>
                <a:gd fmla="*/ 3454484 w 3888895" name="connsiteX444"/>
                <a:gd fmla="*/ 1264191 h 1799493" name="connsiteY444"/>
                <a:gd fmla="*/ 3459783 w 3888895" name="connsiteX445"/>
                <a:gd fmla="*/ 1261867 h 1799493" name="connsiteY445"/>
                <a:gd fmla="*/ 3480317 w 3888895" name="connsiteX446"/>
                <a:gd fmla="*/ 1252863 h 1799493" name="connsiteY446"/>
                <a:gd fmla="*/ 3497224 w 3888895" name="connsiteX447"/>
                <a:gd fmla="*/ 1246873 h 1799493" name="connsiteY447"/>
                <a:gd fmla="*/ 3493637 w 3888895" name="connsiteX448"/>
                <a:gd fmla="*/ 1248414 h 1799493" name="connsiteY448"/>
                <a:gd fmla="*/ 3463852 w 3888895" name="connsiteX449"/>
                <a:gd fmla="*/ 1262005 h 1799493" name="connsiteY449"/>
                <a:gd fmla="*/ 3453678 w 3888895" name="connsiteX450"/>
                <a:gd fmla="*/ 1266213 h 1799493" name="connsiteY450"/>
                <a:gd fmla="*/ 3459506 w 3888895" name="connsiteX451"/>
                <a:gd fmla="*/ 1263988 h 1799493" name="connsiteY451"/>
                <a:gd fmla="*/ 3463852 w 3888895" name="connsiteX452"/>
                <a:gd fmla="*/ 1262005 h 1799493" name="connsiteY452"/>
                <a:gd fmla="*/ 3471160 w 3888895" name="connsiteX453"/>
                <a:gd fmla="*/ 1258982 h 1799493" name="connsiteY453"/>
                <a:gd fmla="*/ 3493637 w 3888895" name="connsiteX454"/>
                <a:gd fmla="*/ 1248414 h 1799493" name="connsiteY454"/>
                <a:gd fmla="*/ 3498125 w 3888895" name="connsiteX455"/>
                <a:gd fmla="*/ 1246554 h 1799493" name="connsiteY455"/>
                <a:gd fmla="*/ 3507789 w 3888895" name="connsiteX456"/>
                <a:gd fmla="*/ 1243130 h 1799493" name="connsiteY456"/>
                <a:gd fmla="*/ 3522469 w 3888895" name="connsiteX457"/>
                <a:gd fmla="*/ 1236464 h 1799493" name="connsiteY457"/>
                <a:gd fmla="*/ 3535746 w 3888895" name="connsiteX458"/>
                <a:gd fmla="*/ 1230962 h 1799493" name="connsiteY458"/>
                <a:gd fmla="*/ 3671230 w 3888895" name="connsiteX459"/>
                <a:gd fmla="*/ 1172767 h 1799493" name="connsiteY459"/>
                <a:gd fmla="*/ 153867 w 3888895" name="connsiteX460"/>
                <a:gd fmla="*/ 1170891 h 1799493" name="connsiteY460"/>
                <a:gd fmla="*/ 167183 w 3888895" name="connsiteX461"/>
                <a:gd fmla="*/ 1175332 h 1799493" name="connsiteY461"/>
                <a:gd fmla="*/ 577757 w 3888895" name="connsiteX462"/>
                <a:gd fmla="*/ 1348553 h 1799493" name="connsiteY462"/>
                <a:gd fmla="*/ 821882 w 3888895" name="connsiteX463"/>
                <a:gd fmla="*/ 1450708 h 1799493" name="connsiteY463"/>
                <a:gd fmla="*/ 832978 w 3888895" name="connsiteX464"/>
                <a:gd fmla="*/ 1455150 h 1799493" name="connsiteY464"/>
                <a:gd fmla="*/ 870707 w 3888895" name="connsiteX465"/>
                <a:gd fmla="*/ 1470695 h 1799493" name="connsiteY465"/>
                <a:gd fmla="*/ 932848 w 3888895" name="connsiteX466"/>
                <a:gd fmla="*/ 1497344 h 1799493" name="connsiteY466"/>
                <a:gd fmla="*/ 963918 w 3888895" name="connsiteX467"/>
                <a:gd fmla="*/ 1508448 h 1799493" name="connsiteY467"/>
                <a:gd fmla="*/ 1012743 w 3888895" name="connsiteX468"/>
                <a:gd fmla="*/ 1528435 h 1799493" name="connsiteY468"/>
                <a:gd fmla="*/ 1019401 w 3888895" name="connsiteX469"/>
                <a:gd fmla="*/ 1528435 h 1799493" name="connsiteY469"/>
                <a:gd fmla="*/ 1028278 w 3888895" name="connsiteX470"/>
                <a:gd fmla="*/ 1535097 h 1799493" name="connsiteY470"/>
                <a:gd fmla="*/ 1046033 w 3888895" name="connsiteX471"/>
                <a:gd fmla="*/ 1541760 h 1799493" name="connsiteY471"/>
                <a:gd fmla="*/ 1117051 w 3888895" name="connsiteX472"/>
                <a:gd fmla="*/ 1570630 h 1799493" name="connsiteY472"/>
                <a:gd fmla="*/ 1112612 w 3888895" name="connsiteX473"/>
                <a:gd fmla="*/ 1570630 h 1799493" name="connsiteY473"/>
                <a:gd fmla="*/ 1117051 w 3888895" name="connsiteX474"/>
                <a:gd fmla="*/ 1572850 h 1799493" name="connsiteY474"/>
                <a:gd fmla="*/ 1123709 w 3888895" name="connsiteX475"/>
                <a:gd fmla="*/ 1575071 h 1799493" name="connsiteY475"/>
                <a:gd fmla="*/ 1119270 w 3888895" name="connsiteX476"/>
                <a:gd fmla="*/ 1575071 h 1799493" name="connsiteY476"/>
                <a:gd fmla="*/ 1141463 w 3888895" name="connsiteX477"/>
                <a:gd fmla="*/ 1586175 h 1799493" name="connsiteY477"/>
                <a:gd fmla="*/ 1132586 w 3888895" name="connsiteX478"/>
                <a:gd fmla="*/ 1586175 h 1799493" name="connsiteY478"/>
                <a:gd fmla="*/ 1128148 w 3888895" name="connsiteX479"/>
                <a:gd fmla="*/ 1586175 h 1799493" name="connsiteY479"/>
                <a:gd fmla="*/ 1121490 w 3888895" name="connsiteX480"/>
                <a:gd fmla="*/ 1583954 h 1799493" name="connsiteY480"/>
                <a:gd fmla="*/ 1119270 w 3888895" name="connsiteX481"/>
                <a:gd fmla="*/ 1583954 h 1799493" name="connsiteY481"/>
                <a:gd fmla="*/ 1090419 w 3888895" name="connsiteX482"/>
                <a:gd fmla="*/ 1572850 h 1799493" name="connsiteY482"/>
                <a:gd fmla="*/ 1063787 w 3888895" name="connsiteX483"/>
                <a:gd fmla="*/ 1561747 h 1799493" name="connsiteY483"/>
                <a:gd fmla="*/ 1063787 w 3888895" name="connsiteX484"/>
                <a:gd fmla="*/ 1559526 h 1799493" name="connsiteY484"/>
                <a:gd fmla="*/ 1054910 w 3888895" name="connsiteX485"/>
                <a:gd fmla="*/ 1555084 h 1799493" name="connsiteY485"/>
                <a:gd fmla="*/ 1057129 w 3888895" name="connsiteX486"/>
                <a:gd fmla="*/ 1555084 h 1799493" name="connsiteY486"/>
                <a:gd fmla="*/ 1037155 w 3888895" name="connsiteX487"/>
                <a:gd fmla="*/ 1548422 h 1799493" name="connsiteY487"/>
                <a:gd fmla="*/ 1023840 w 3888895" name="connsiteX488"/>
                <a:gd fmla="*/ 1541760 h 1799493" name="connsiteY488"/>
                <a:gd fmla="*/ 966137 w 3888895" name="connsiteX489"/>
                <a:gd fmla="*/ 1517331 h 1799493" name="connsiteY489"/>
                <a:gd fmla="*/ 886242 w 3888895" name="connsiteX490"/>
                <a:gd fmla="*/ 1484020 h 1799493" name="connsiteY490"/>
                <a:gd fmla="*/ 824101 w 3888895" name="connsiteX491"/>
                <a:gd fmla="*/ 1455150 h 1799493" name="connsiteY491"/>
                <a:gd fmla="*/ 786373 w 3888895" name="connsiteX492"/>
                <a:gd fmla="*/ 1441825 h 1799493" name="connsiteY492"/>
                <a:gd fmla="*/ 735328 w 3888895" name="connsiteX493"/>
                <a:gd fmla="*/ 1421838 h 1799493" name="connsiteY493"/>
                <a:gd fmla="*/ 702038 w 3888895" name="connsiteX494"/>
                <a:gd fmla="*/ 1406293 h 1799493" name="connsiteY494"/>
                <a:gd fmla="*/ 688723 w 3888895" name="connsiteX495"/>
                <a:gd fmla="*/ 1401851 h 1799493" name="connsiteY495"/>
                <a:gd fmla="*/ 668749 w 3888895" name="connsiteX496"/>
                <a:gd fmla="*/ 1395189 h 1799493" name="connsiteY496"/>
                <a:gd fmla="*/ 642117 w 3888895" name="connsiteX497"/>
                <a:gd fmla="*/ 1379643 h 1799493" name="connsiteY497"/>
                <a:gd fmla="*/ 604388 w 3888895" name="connsiteX498"/>
                <a:gd fmla="*/ 1364098 h 1799493" name="connsiteY498"/>
                <a:gd fmla="*/ 597730 w 3888895" name="connsiteX499"/>
                <a:gd fmla="*/ 1361877 h 1799493" name="connsiteY499"/>
                <a:gd fmla="*/ 579976 w 3888895" name="connsiteX500"/>
                <a:gd fmla="*/ 1355215 h 1799493" name="connsiteY500"/>
                <a:gd fmla="*/ 524493 w 3888895" name="connsiteX501"/>
                <a:gd fmla="*/ 1333007 h 1799493" name="connsiteY501"/>
                <a:gd fmla="*/ 349167 w 3888895" name="connsiteX502"/>
                <a:gd fmla="*/ 1257501 h 1799493" name="connsiteY502"/>
                <a:gd fmla="*/ 355825 w 3888895" name="connsiteX503"/>
                <a:gd fmla="*/ 1259722 h 1799493" name="connsiteY503"/>
                <a:gd fmla="*/ 371360 w 3888895" name="connsiteX504"/>
                <a:gd fmla="*/ 1266384 h 1799493" name="connsiteY504"/>
                <a:gd fmla="*/ 364702 w 3888895" name="connsiteX505"/>
                <a:gd fmla="*/ 1264163 h 1799493" name="connsiteY505"/>
                <a:gd fmla="*/ 391056 w 3888895" name="connsiteX506"/>
                <a:gd fmla="*/ 1275267 h 1799493" name="connsiteY506"/>
                <a:gd fmla="*/ 413360 w 3888895" name="connsiteX507"/>
                <a:gd fmla="*/ 1284664 h 1799493" name="connsiteY507"/>
                <a:gd fmla="*/ 431282 w 3888895" name="connsiteX508"/>
                <a:gd fmla="*/ 1293033 h 1799493" name="connsiteY508"/>
                <a:gd fmla="*/ 480107 w 3888895" name="connsiteX509"/>
                <a:gd fmla="*/ 1313020 h 1799493" name="connsiteY509"/>
                <a:gd fmla="*/ 482603 w 3888895" name="connsiteX510"/>
                <a:gd fmla="*/ 1314131 h 1799493" name="connsiteY510"/>
                <a:gd fmla="*/ 492782 w 3888895" name="connsiteX511"/>
                <a:gd fmla="*/ 1318657 h 1799493" name="connsiteY511"/>
                <a:gd fmla="*/ 497584 w 3888895" name="connsiteX512"/>
                <a:gd fmla="*/ 1320793 h 1799493" name="connsiteY512"/>
                <a:gd fmla="*/ 500080 w 3888895" name="connsiteX513"/>
                <a:gd fmla="*/ 1321903 h 1799493" name="connsiteY513"/>
                <a:gd fmla="*/ 492782 w 3888895" name="connsiteX514"/>
                <a:gd fmla="*/ 1318657 h 1799493" name="connsiteY514"/>
                <a:gd fmla="*/ 480107 w 3888895" name="connsiteX515"/>
                <a:gd fmla="*/ 1313020 h 1799493" name="connsiteY515"/>
                <a:gd fmla="*/ 466513 w 3888895" name="connsiteX516"/>
                <a:gd fmla="*/ 1307191 h 1799493" name="connsiteY516"/>
                <a:gd fmla="*/ 449067 w 3888895" name="connsiteX517"/>
                <a:gd fmla="*/ 1299709 h 1799493" name="connsiteY517"/>
                <a:gd fmla="*/ 453648 w 3888895" name="connsiteX518"/>
                <a:gd fmla="*/ 1301639 h 1799493" name="connsiteY518"/>
                <a:gd fmla="*/ 575537 w 3888895" name="connsiteX519"/>
                <a:gd fmla="*/ 1352994 h 1799493" name="connsiteY519"/>
                <a:gd fmla="*/ 504519 w 3888895" name="connsiteX520"/>
                <a:gd fmla="*/ 1321903 h 1799493" name="connsiteY520"/>
                <a:gd fmla="*/ 362483 w 3888895" name="connsiteX521"/>
                <a:gd fmla="*/ 1261942 h 1799493" name="connsiteY521"/>
                <a:gd fmla="*/ 329193 w 3888895" name="connsiteX522"/>
                <a:gd fmla="*/ 1248618 h 1799493" name="connsiteY522"/>
                <a:gd fmla="*/ 294192 w 3888895" name="connsiteX523"/>
                <a:gd fmla="*/ 1231806 h 1799493" name="connsiteY523"/>
                <a:gd fmla="*/ 318096 w 3888895" name="connsiteX524"/>
                <a:gd fmla="*/ 1241956 h 1799493" name="connsiteY524"/>
                <a:gd fmla="*/ 355825 w 3888895" name="connsiteX525"/>
                <a:gd fmla="*/ 1257501 h 1799493" name="connsiteY525"/>
                <a:gd fmla="*/ 318096 w 3888895" name="connsiteX526"/>
                <a:gd fmla="*/ 1241956 h 1799493" name="connsiteY526"/>
                <a:gd fmla="*/ 273710 w 3888895" name="connsiteX527"/>
                <a:gd fmla="*/ 1221969 h 1799493" name="connsiteY527"/>
                <a:gd fmla="*/ 294192 w 3888895" name="connsiteX528"/>
                <a:gd fmla="*/ 1231806 h 1799493" name="connsiteY528"/>
                <a:gd fmla="*/ 278703 w 3888895" name="connsiteX529"/>
                <a:gd fmla="*/ 1225230 h 1799493" name="connsiteY529"/>
                <a:gd fmla="*/ 153867 w 3888895" name="connsiteX530"/>
                <a:gd fmla="*/ 1170891 h 1799493" name="connsiteY530"/>
                <a:gd fmla="*/ 3351235 w 3888895" name="connsiteX531"/>
                <a:gd fmla="*/ 1108922 h 1799493" name="connsiteY531"/>
                <a:gd fmla="*/ 3324109 w 3888895" name="connsiteX532"/>
                <a:gd fmla="*/ 1127029 h 1799493" name="connsiteY532"/>
                <a:gd fmla="*/ 3278068 w 3888895" name="connsiteX533"/>
                <a:gd fmla="*/ 1157763 h 1799493" name="connsiteY533"/>
                <a:gd fmla="*/ 3293586 w 3888895" name="connsiteX534"/>
                <a:gd fmla="*/ 1146109 h 1799493" name="connsiteY534"/>
                <a:gd fmla="*/ 3295803 w 3888895" name="connsiteX535"/>
                <a:gd fmla="*/ 1144444 h 1799493" name="connsiteY535"/>
                <a:gd fmla="*/ 3342576 w 3888895" name="connsiteX536"/>
                <a:gd fmla="*/ 1114471 h 1799493" name="connsiteY536"/>
                <a:gd fmla="*/ 3397806 w 3888895" name="connsiteX537"/>
                <a:gd fmla="*/ 1078576 h 1799493" name="connsiteY537"/>
                <a:gd fmla="*/ 3378957 w 3888895" name="connsiteX538"/>
                <a:gd fmla="*/ 1091158 h 1799493" name="connsiteY538"/>
                <a:gd fmla="*/ 3370077 w 3888895" name="connsiteX539"/>
                <a:gd fmla="*/ 1096848 h 1799493" name="connsiteY539"/>
                <a:gd fmla="*/ 3351235 w 3888895" name="connsiteX540"/>
                <a:gd fmla="*/ 1108922 h 1799493" name="connsiteY540"/>
                <a:gd fmla="*/ 3360762 w 3888895" name="connsiteX541"/>
                <a:gd fmla="*/ 1102563 h 1799493" name="connsiteY541"/>
                <a:gd fmla="*/ 3385331 w 3888895" name="connsiteX542"/>
                <a:gd fmla="*/ 1086163 h 1799493" name="connsiteY542"/>
                <a:gd fmla="*/ 3388936 w 3888895" name="connsiteX543"/>
                <a:gd fmla="*/ 1083757 h 1799493" name="connsiteY543"/>
                <a:gd fmla="*/ 3408890 w 3888895" name="connsiteX544"/>
                <a:gd fmla="*/ 1071177 h 1799493" name="connsiteY544"/>
                <a:gd fmla="*/ 3406673 w 3888895" name="connsiteX545"/>
                <a:gd fmla="*/ 1073397 h 1799493" name="connsiteY545"/>
                <a:gd fmla="*/ 3397806 w 3888895" name="connsiteX546"/>
                <a:gd fmla="*/ 1078576 h 1799493" name="connsiteY546"/>
                <a:gd fmla="*/ 3411108 w 3888895" name="connsiteX547"/>
                <a:gd fmla="*/ 1068956 h 1799493" name="connsiteY547"/>
                <a:gd fmla="*/ 3410116 w 3888895" name="connsiteX548"/>
                <a:gd fmla="*/ 1069949 h 1799493" name="connsiteY548"/>
                <a:gd fmla="*/ 3403024 w 3888895" name="connsiteX549"/>
                <a:gd fmla="*/ 1074353 h 1799493" name="connsiteY549"/>
                <a:gd fmla="*/ 3407886 w 3888895" name="connsiteX550"/>
                <a:gd fmla="*/ 1071107 h 1799493" name="connsiteY550"/>
                <a:gd fmla="*/ 3411108 w 3888895" name="connsiteX551"/>
                <a:gd fmla="*/ 1068956 h 1799493" name="connsiteY551"/>
                <a:gd fmla="*/ 3419363 w 3888895" name="connsiteX552"/>
                <a:gd fmla="*/ 1064321 h 1799493" name="connsiteY552"/>
                <a:gd fmla="*/ 3418315 w 3888895" name="connsiteX553"/>
                <a:gd fmla="*/ 1065071 h 1799493" name="connsiteY553"/>
                <a:gd fmla="*/ 3415543 w 3888895" name="connsiteX554"/>
                <a:gd fmla="*/ 1066736 h 1799493" name="connsiteY554"/>
                <a:gd fmla="*/ 3408890 w 3888895" name="connsiteX555"/>
                <a:gd fmla="*/ 1071177 h 1799493" name="connsiteY555"/>
                <a:gd fmla="*/ 3410116 w 3888895" name="connsiteX556"/>
                <a:gd fmla="*/ 1069949 h 1799493" name="connsiteY556"/>
                <a:gd fmla="*/ 3416283 w 3888895" name="connsiteX557"/>
                <a:gd fmla="*/ 1066120 h 1799493" name="connsiteY557"/>
                <a:gd fmla="*/ 413067 w 3888895" name="connsiteX558"/>
                <a:gd fmla="*/ 1061815 h 1799493" name="connsiteY558"/>
                <a:gd fmla="*/ 418402 w 3888895" name="connsiteX559"/>
                <a:gd fmla="*/ 1064952 h 1799493" name="connsiteY559"/>
                <a:gd fmla="*/ 419797 w 3888895" name="connsiteX560"/>
                <a:gd fmla="*/ 1065861 h 1799493" name="connsiteY560"/>
                <a:gd fmla="*/ 3426628 w 3888895" name="connsiteX561"/>
                <a:gd fmla="*/ 1060076 h 1799493" name="connsiteY561"/>
                <a:gd fmla="*/ 3426620 w 3888895" name="connsiteX562"/>
                <a:gd fmla="*/ 1060082 h 1799493" name="connsiteY562"/>
                <a:gd fmla="*/ 3419363 w 3888895" name="connsiteX563"/>
                <a:gd fmla="*/ 1064321 h 1799493" name="connsiteY563"/>
                <a:gd fmla="*/ 3420255 w 3888895" name="connsiteX564"/>
                <a:gd fmla="*/ 1063684 h 1799493" name="connsiteY564"/>
                <a:gd fmla="*/ 3422195 w 3888895" name="connsiteX565"/>
                <a:gd fmla="*/ 1062296 h 1799493" name="connsiteY565"/>
                <a:gd fmla="*/ 393832 w 3888895" name="connsiteX566"/>
                <a:gd fmla="*/ 1049213 h 1799493" name="connsiteY566"/>
                <a:gd fmla="*/ 397136 w 3888895" name="connsiteX567"/>
                <a:gd fmla="*/ 1051105 h 1799493" name="connsiteY567"/>
                <a:gd fmla="*/ 409590 w 3888895" name="connsiteX568"/>
                <a:gd fmla="*/ 1059214 h 1799493" name="connsiteY568"/>
                <a:gd fmla="*/ 409461 w 3888895" name="connsiteX569"/>
                <a:gd fmla="*/ 1059139 h 1799493" name="connsiteY569"/>
                <a:gd fmla="*/ 406409 w 3888895" name="connsiteX570"/>
                <a:gd fmla="*/ 1057367 h 1799493" name="connsiteY570"/>
                <a:gd fmla="*/ 413067 w 3888895" name="connsiteX571"/>
                <a:gd fmla="*/ 1061815 h 1799493" name="connsiteY571"/>
                <a:gd fmla="*/ 397531 w 3888895" name="connsiteX572"/>
                <a:gd fmla="*/ 1052919 h 1799493" name="connsiteY572"/>
                <a:gd fmla="*/ 364239 w 3888895" name="connsiteX573"/>
                <a:gd fmla="*/ 1028456 h 1799493" name="connsiteY573"/>
                <a:gd fmla="*/ 366156 w 3888895" name="connsiteX574"/>
                <a:gd fmla="*/ 1029718 h 1799493" name="connsiteY574"/>
                <a:gd fmla="*/ 365871 w 3888895" name="connsiteX575"/>
                <a:gd fmla="*/ 1029546 h 1799493" name="connsiteY575"/>
                <a:gd fmla="*/ 360823 w 3888895" name="connsiteX576"/>
                <a:gd fmla="*/ 1026508 h 1799493" name="connsiteY576"/>
                <a:gd fmla="*/ 364239 w 3888895" name="connsiteX577"/>
                <a:gd fmla="*/ 1028456 h 1799493" name="connsiteY577"/>
                <a:gd fmla="*/ 361861 w 3888895" name="connsiteX578"/>
                <a:gd fmla="*/ 1027132 h 1799493" name="connsiteY578"/>
                <a:gd fmla="*/ 324289 w 3888895" name="connsiteX579"/>
                <a:gd fmla="*/ 1006217 h 1799493" name="connsiteY579"/>
                <a:gd fmla="*/ 361861 w 3888895" name="connsiteX580"/>
                <a:gd fmla="*/ 1027132 h 1799493" name="connsiteY580"/>
                <a:gd fmla="*/ 365871 w 3888895" name="connsiteX581"/>
                <a:gd fmla="*/ 1029546 h 1799493" name="connsiteY581"/>
                <a:gd fmla="*/ 397531 w 3888895" name="connsiteX582"/>
                <a:gd fmla="*/ 1050695 h 1799493" name="connsiteY582"/>
                <a:gd fmla="*/ 392537 w 3888895" name="connsiteX583"/>
                <a:gd fmla="*/ 1047082 h 1799493" name="connsiteY583"/>
                <a:gd fmla="*/ 366156 w 3888895" name="connsiteX584"/>
                <a:gd fmla="*/ 1029718 h 1799493" name="connsiteY584"/>
                <a:gd fmla="*/ 368678 w 3888895" name="connsiteX585"/>
                <a:gd fmla="*/ 1031236 h 1799493" name="connsiteY585"/>
                <a:gd fmla="*/ 606160 w 3888895" name="connsiteX586"/>
                <a:gd fmla="*/ 1168563 h 1799493" name="connsiteY586"/>
                <a:gd fmla="*/ 830325 w 3888895" name="connsiteX587"/>
                <a:gd fmla="*/ 1299774 h 1799493" name="connsiteY587"/>
                <a:gd fmla="*/ 841422 w 3888895" name="connsiteX588"/>
                <a:gd fmla="*/ 1306446 h 1799493" name="connsiteY588"/>
                <a:gd fmla="*/ 874714 w 3888895" name="connsiteX589"/>
                <a:gd fmla="*/ 1326461 h 1799493" name="connsiteY589"/>
                <a:gd fmla="*/ 934639 w 3888895" name="connsiteX590"/>
                <a:gd fmla="*/ 1359819 h 1799493" name="connsiteY590"/>
                <a:gd fmla="*/ 961273 w 3888895" name="connsiteX591"/>
                <a:gd fmla="*/ 1375387 h 1799493" name="connsiteY591"/>
                <a:gd fmla="*/ 1007881 w 3888895" name="connsiteX592"/>
                <a:gd fmla="*/ 1402074 h 1799493" name="connsiteY592"/>
                <a:gd fmla="*/ 1012320 w 3888895" name="connsiteX593"/>
                <a:gd fmla="*/ 1402074 h 1799493" name="connsiteY593"/>
                <a:gd fmla="*/ 1023417 w 3888895" name="connsiteX594"/>
                <a:gd fmla="*/ 1408746 h 1799493" name="connsiteY594"/>
                <a:gd fmla="*/ 1038954 w 3888895" name="connsiteX595"/>
                <a:gd fmla="*/ 1417641 h 1799493" name="connsiteY595"/>
                <a:gd fmla="*/ 1103318 w 3888895" name="connsiteX596"/>
                <a:gd fmla="*/ 1455448 h 1799493" name="connsiteY596"/>
                <a:gd fmla="*/ 1101098 w 3888895" name="connsiteX597"/>
                <a:gd fmla="*/ 1455448 h 1799493" name="connsiteY597"/>
                <a:gd fmla="*/ 1105537 w 3888895" name="connsiteX598"/>
                <a:gd fmla="*/ 1457672 h 1799493" name="connsiteY598"/>
                <a:gd fmla="*/ 1109976 w 3888895" name="connsiteX599"/>
                <a:gd fmla="*/ 1462119 h 1799493" name="connsiteY599"/>
                <a:gd fmla="*/ 1105537 w 3888895" name="connsiteX600"/>
                <a:gd fmla="*/ 1459896 h 1799493" name="connsiteY600"/>
                <a:gd fmla="*/ 1125512 w 3888895" name="connsiteX601"/>
                <a:gd fmla="*/ 1473239 h 1799493" name="connsiteY601"/>
                <a:gd fmla="*/ 1116635 w 3888895" name="connsiteX602"/>
                <a:gd fmla="*/ 1473239 h 1799493" name="connsiteY602"/>
                <a:gd fmla="*/ 1114415 w 3888895" name="connsiteX603"/>
                <a:gd fmla="*/ 1473239 h 1799493" name="connsiteY603"/>
                <a:gd fmla="*/ 1105537 w 3888895" name="connsiteX604"/>
                <a:gd fmla="*/ 1468791 h 1799493" name="connsiteY604"/>
                <a:gd fmla="*/ 1103318 w 3888895" name="connsiteX605"/>
                <a:gd fmla="*/ 1468791 h 1799493" name="connsiteY605"/>
                <a:gd fmla="*/ 1078904 w 3888895" name="connsiteX606"/>
                <a:gd fmla="*/ 1455448 h 1799493" name="connsiteY606"/>
                <a:gd fmla="*/ 1054490 w 3888895" name="connsiteX607"/>
                <a:gd fmla="*/ 1439880 h 1799493" name="connsiteY607"/>
                <a:gd fmla="*/ 1054490 w 3888895" name="connsiteX608"/>
                <a:gd fmla="*/ 1437656 h 1799493" name="connsiteY608"/>
                <a:gd fmla="*/ 1052270 w 3888895" name="connsiteX609"/>
                <a:gd fmla="*/ 1437656 h 1799493" name="connsiteY609"/>
                <a:gd fmla="*/ 1045612 w 3888895" name="connsiteX610"/>
                <a:gd fmla="*/ 1433209 h 1799493" name="connsiteY610"/>
                <a:gd fmla="*/ 1030076 w 3888895" name="connsiteX611"/>
                <a:gd fmla="*/ 1424313 h 1799493" name="connsiteY611"/>
                <a:gd fmla="*/ 1016759 w 3888895" name="connsiteX612"/>
                <a:gd fmla="*/ 1415417 h 1799493" name="connsiteY612"/>
                <a:gd fmla="*/ 963492 w 3888895" name="connsiteX613"/>
                <a:gd fmla="*/ 1382059 h 1799493" name="connsiteY613"/>
                <a:gd fmla="*/ 890250 w 3888895" name="connsiteX614"/>
                <a:gd fmla="*/ 1339804 h 1799493" name="connsiteY614"/>
                <a:gd fmla="*/ 832544 w 3888895" name="connsiteX615"/>
                <a:gd fmla="*/ 1306446 h 1799493" name="connsiteY615"/>
                <a:gd fmla="*/ 797033 w 3888895" name="connsiteX616"/>
                <a:gd fmla="*/ 1286430 h 1799493" name="connsiteY616"/>
                <a:gd fmla="*/ 750424 w 3888895" name="connsiteX617"/>
                <a:gd fmla="*/ 1259743 h 1799493" name="connsiteY617"/>
                <a:gd fmla="*/ 719352 w 3888895" name="connsiteX618"/>
                <a:gd fmla="*/ 1241952 h 1799493" name="connsiteY618"/>
                <a:gd fmla="*/ 706035 w 3888895" name="connsiteX619"/>
                <a:gd fmla="*/ 1235280 h 1799493" name="connsiteY619"/>
                <a:gd fmla="*/ 688280 w 3888895" name="connsiteX620"/>
                <a:gd fmla="*/ 1226385 h 1799493" name="connsiteY620"/>
                <a:gd fmla="*/ 661646 w 3888895" name="connsiteX621"/>
                <a:gd fmla="*/ 1208593 h 1799493" name="connsiteY621"/>
                <a:gd fmla="*/ 628354 w 3888895" name="connsiteX622"/>
                <a:gd fmla="*/ 1188578 h 1799493" name="connsiteY622"/>
                <a:gd fmla="*/ 621696 w 3888895" name="connsiteX623"/>
                <a:gd fmla="*/ 1184130 h 1799493" name="connsiteY623"/>
                <a:gd fmla="*/ 606160 w 3888895" name="connsiteX624"/>
                <a:gd fmla="*/ 1175235 h 1799493" name="connsiteY624"/>
                <a:gd fmla="*/ 552893 w 3888895" name="connsiteX625"/>
                <a:gd fmla="*/ 1146324 h 1799493" name="connsiteY625"/>
                <a:gd fmla="*/ 419934 w 3888895" name="connsiteX626"/>
                <a:gd fmla="*/ 1065950 h 1799493" name="connsiteY626"/>
                <a:gd fmla="*/ 419797 w 3888895" name="connsiteX627"/>
                <a:gd fmla="*/ 1065861 h 1799493" name="connsiteY627"/>
                <a:gd fmla="*/ 435262 w 3888895" name="connsiteX628"/>
                <a:gd fmla="*/ 1075159 h 1799493" name="connsiteY628"/>
                <a:gd fmla="*/ 468554 w 3888895" name="connsiteX629"/>
                <a:gd fmla="*/ 1095174 h 1799493" name="connsiteY629"/>
                <a:gd fmla="*/ 515162 w 3888895" name="connsiteX630"/>
                <a:gd fmla="*/ 1121861 h 1799493" name="connsiteY630"/>
                <a:gd fmla="*/ 517104 w 3888895" name="connsiteX631"/>
                <a:gd fmla="*/ 1122973 h 1799493" name="connsiteY631"/>
                <a:gd fmla="*/ 527948 w 3888895" name="connsiteX632"/>
                <a:gd fmla="*/ 1129182 h 1799493" name="connsiteY632"/>
                <a:gd fmla="*/ 530698 w 3888895" name="connsiteX633"/>
                <a:gd fmla="*/ 1130756 h 1799493" name="connsiteY633"/>
                <a:gd fmla="*/ 528756 w 3888895" name="connsiteX634"/>
                <a:gd fmla="*/ 1129644 h 1799493" name="connsiteY634"/>
                <a:gd fmla="*/ 527948 w 3888895" name="connsiteX635"/>
                <a:gd fmla="*/ 1129182 h 1799493" name="connsiteY635"/>
                <a:gd fmla="*/ 515162 w 3888895" name="connsiteX636"/>
                <a:gd fmla="*/ 1121861 h 1799493" name="connsiteY636"/>
                <a:gd fmla="*/ 472091 w 3888895" name="connsiteX637"/>
                <a:gd fmla="*/ 1096529 h 1799493" name="connsiteY637"/>
                <a:gd fmla="*/ 418402 w 3888895" name="connsiteX638"/>
                <a:gd fmla="*/ 1064952 h 1799493" name="connsiteY638"/>
                <a:gd fmla="*/ 409590 w 3888895" name="connsiteX639"/>
                <a:gd fmla="*/ 1059214 h 1799493" name="connsiteY639"/>
                <a:gd fmla="*/ 430823 w 3888895" name="connsiteX640"/>
                <a:gd fmla="*/ 1071545 h 1799493" name="connsiteY640"/>
                <a:gd fmla="*/ 454092 w 3888895" name="connsiteX641"/>
                <a:gd fmla="*/ 1085058 h 1799493" name="connsiteY641"/>
                <a:gd fmla="*/ 472424 w 3888895" name="connsiteX642"/>
                <a:gd fmla="*/ 1095703 h 1799493" name="connsiteY642"/>
                <a:gd fmla="*/ 535137 w 3888895" name="connsiteX643"/>
                <a:gd fmla="*/ 1132980 h 1799493" name="connsiteY643"/>
                <a:gd fmla="*/ 601721 w 3888895" name="connsiteX644"/>
                <a:gd fmla="*/ 1170787 h 1799493" name="connsiteY644"/>
                <a:gd fmla="*/ 488806 w 3888895" name="connsiteX645"/>
                <a:gd fmla="*/ 1105216 h 1799493" name="connsiteY645"/>
                <a:gd fmla="*/ 472424 w 3888895" name="connsiteX646"/>
                <a:gd fmla="*/ 1095703 h 1799493" name="connsiteY646"/>
                <a:gd fmla="*/ 404189 w 3888895" name="connsiteX647"/>
                <a:gd fmla="*/ 1055143 h 1799493" name="connsiteY647"/>
                <a:gd fmla="*/ 400305 w 3888895" name="connsiteX648"/>
                <a:gd fmla="*/ 1052919 h 1799493" name="connsiteY648"/>
                <a:gd fmla="*/ 397136 w 3888895" name="connsiteX649"/>
                <a:gd fmla="*/ 1051105 h 1799493" name="connsiteY649"/>
                <a:gd fmla="*/ 393092 w 3888895" name="connsiteX650"/>
                <a:gd fmla="*/ 1048472 h 1799493" name="connsiteY650"/>
                <a:gd fmla="*/ 393832 w 3888895" name="connsiteX651"/>
                <a:gd fmla="*/ 1049213 h 1799493" name="connsiteY651"/>
                <a:gd fmla="*/ 373117 w 3888895" name="connsiteX652"/>
                <a:gd fmla="*/ 1037352 h 1799493" name="connsiteY652"/>
                <a:gd fmla="*/ 324289 w 3888895" name="connsiteX653"/>
                <a:gd fmla="*/ 1006217 h 1799493" name="connsiteY653"/>
                <a:gd fmla="*/ 668256 w 3888895" name="connsiteX654"/>
                <a:gd fmla="*/ 975690 h 1799493" name="connsiteY654"/>
                <a:gd fmla="*/ 673845 w 3888895" name="connsiteX655"/>
                <a:gd fmla="*/ 979879 h 1799493" name="connsiteY655"/>
                <a:gd fmla="*/ 675740 w 3888895" name="connsiteX656"/>
                <a:gd fmla="*/ 981300 h 1799493" name="connsiteY656"/>
                <a:gd fmla="*/ 676093 w 3888895" name="connsiteX657"/>
                <a:gd fmla="*/ 981564 h 1799493" name="connsiteY657"/>
                <a:gd fmla="*/ 677126 w 3888895" name="connsiteX658"/>
                <a:gd fmla="*/ 982339 h 1799493" name="connsiteY658"/>
                <a:gd fmla="*/ 675649 w 3888895" name="connsiteX659"/>
                <a:gd fmla="*/ 981329 h 1799493" name="connsiteY659"/>
                <a:gd fmla="*/ 667024 w 3888895" name="connsiteX660"/>
                <a:gd fmla="*/ 974767 h 1799493" name="connsiteY660"/>
                <a:gd fmla="*/ 668254 w 3888895" name="connsiteX661"/>
                <a:gd fmla="*/ 975688 h 1799493" name="connsiteY661"/>
                <a:gd fmla="*/ 668256 w 3888895" name="connsiteX662"/>
                <a:gd fmla="*/ 975690 h 1799493" name="connsiteY662"/>
                <a:gd fmla="*/ 633787 w 3888895" name="connsiteX663"/>
                <a:gd fmla="*/ 952534 h 1799493" name="connsiteY663"/>
                <a:gd fmla="*/ 635593 w 3888895" name="connsiteX664"/>
                <a:gd fmla="*/ 953939 h 1799493" name="connsiteY664"/>
                <a:gd fmla="*/ 634927 w 3888895" name="connsiteX665"/>
                <a:gd fmla="*/ 953483 h 1799493" name="connsiteY665"/>
                <a:gd fmla="*/ 211097 w 3888895" name="connsiteX666"/>
                <a:gd fmla="*/ 937276 h 1799493" name="connsiteY666"/>
                <a:gd fmla="*/ 224413 w 3888895" name="connsiteX667"/>
                <a:gd fmla="*/ 943948 h 1799493" name="connsiteY667"/>
                <a:gd fmla="*/ 277819 w 3888895" name="connsiteX668"/>
                <a:gd fmla="*/ 976542 h 1799493" name="connsiteY668"/>
                <a:gd fmla="*/ 360823 w 3888895" name="connsiteX669"/>
                <a:gd fmla="*/ 1026508 h 1799493" name="connsiteY669"/>
                <a:gd fmla="*/ 327202 w 3888895" name="connsiteX670"/>
                <a:gd fmla="*/ 1007329 h 1799493" name="connsiteY670"/>
                <a:gd fmla="*/ 211097 w 3888895" name="connsiteX671"/>
                <a:gd fmla="*/ 937276 h 1799493" name="connsiteY671"/>
                <a:gd fmla="*/ 3626196 w 3888895" name="connsiteX672"/>
                <a:gd fmla="*/ 933523 h 1799493" name="connsiteY672"/>
                <a:gd fmla="*/ 3612892 w 3888895" name="connsiteX673"/>
                <a:gd fmla="*/ 942404 h 1799493" name="connsiteY673"/>
                <a:gd fmla="*/ 3204889 w 3888895" name="connsiteX674"/>
                <a:gd fmla="*/ 1211051 h 1799493" name="connsiteY674"/>
                <a:gd fmla="*/ 2965410 w 3888895" name="connsiteX675"/>
                <a:gd fmla="*/ 1370907 h 1799493" name="connsiteY675"/>
                <a:gd fmla="*/ 2952105 w 3888895" name="connsiteX676"/>
                <a:gd fmla="*/ 1379788 h 1799493" name="connsiteY676"/>
                <a:gd fmla="*/ 2916627 w 3888895" name="connsiteX677"/>
                <a:gd fmla="*/ 1404210 h 1799493" name="connsiteY677"/>
                <a:gd fmla="*/ 2854539 w 3888895" name="connsiteX678"/>
                <a:gd fmla="*/ 1444174 h 1799493" name="connsiteY678"/>
                <a:gd fmla="*/ 2825713 w 3888895" name="connsiteX679"/>
                <a:gd fmla="*/ 1464156 h 1799493" name="connsiteY679"/>
                <a:gd fmla="*/ 2776930 w 3888895" name="connsiteX680"/>
                <a:gd fmla="*/ 1497459 h 1799493" name="connsiteY680"/>
                <a:gd fmla="*/ 2772495 w 3888895" name="connsiteX681"/>
                <a:gd fmla="*/ 1501900 h 1799493" name="connsiteY681"/>
                <a:gd fmla="*/ 2761408 w 3888895" name="connsiteX682"/>
                <a:gd fmla="*/ 1508560 h 1799493" name="connsiteY682"/>
                <a:gd fmla="*/ 2745887 w 3888895" name="connsiteX683"/>
                <a:gd fmla="*/ 1521882 h 1799493" name="connsiteY683"/>
                <a:gd fmla="*/ 2674930 w 3888895" name="connsiteX684"/>
                <a:gd fmla="*/ 1566286 h 1799493" name="connsiteY684"/>
                <a:gd fmla="*/ 2677147 w 3888895" name="connsiteX685"/>
                <a:gd fmla="*/ 1564066 h 1799493" name="connsiteY685"/>
                <a:gd fmla="*/ 2672713 w 3888895" name="connsiteX686"/>
                <a:gd fmla="*/ 1566286 h 1799493" name="connsiteY686"/>
                <a:gd fmla="*/ 2674375 w 3888895" name="connsiteX687"/>
                <a:gd fmla="*/ 1565176 h 1799493" name="connsiteY687"/>
                <a:gd fmla="*/ 2672712 w 3888895" name="connsiteX688"/>
                <a:gd fmla="*/ 1566286 h 1799493" name="connsiteY688"/>
                <a:gd fmla="*/ 2672713 w 3888895" name="connsiteX689"/>
                <a:gd fmla="*/ 1566286 h 1799493" name="connsiteY689"/>
                <a:gd fmla="*/ 2666060 w 3888895" name="connsiteX690"/>
                <a:gd fmla="*/ 1570727 h 1799493" name="connsiteY690"/>
                <a:gd fmla="*/ 2670495 w 3888895" name="connsiteX691"/>
                <a:gd fmla="*/ 1566286 h 1799493" name="connsiteY691"/>
                <a:gd fmla="*/ 2646103 w 3888895" name="connsiteX692"/>
                <a:gd fmla="*/ 1579608 h 1799493" name="connsiteY692"/>
                <a:gd fmla="*/ 2652756 w 3888895" name="connsiteX693"/>
                <a:gd fmla="*/ 1570727 h 1799493" name="connsiteY693"/>
                <a:gd fmla="*/ 2652756 w 3888895" name="connsiteX694"/>
                <a:gd fmla="*/ 1568507 h 1799493" name="connsiteY694"/>
                <a:gd fmla="*/ 2661625 w 3888895" name="connsiteX695"/>
                <a:gd fmla="*/ 1564066 h 1799493" name="connsiteY695"/>
                <a:gd fmla="*/ 2663843 w 3888895" name="connsiteX696"/>
                <a:gd fmla="*/ 1561846 h 1799493" name="connsiteY696"/>
                <a:gd fmla="*/ 2688234 w 3888895" name="connsiteX697"/>
                <a:gd fmla="*/ 1544084 h 1799493" name="connsiteY697"/>
                <a:gd fmla="*/ 2714843 w 3888895" name="connsiteX698"/>
                <a:gd fmla="*/ 1526322 h 1799493" name="connsiteY698"/>
                <a:gd fmla="*/ 2717060 w 3888895" name="connsiteX699"/>
                <a:gd fmla="*/ 1526322 h 1799493" name="connsiteY699"/>
                <a:gd fmla="*/ 2719278 w 3888895" name="connsiteX700"/>
                <a:gd fmla="*/ 1526322 h 1799493" name="connsiteY700"/>
                <a:gd fmla="*/ 2728147 w 3888895" name="connsiteX701"/>
                <a:gd fmla="*/ 1519662 h 1799493" name="connsiteY701"/>
                <a:gd fmla="*/ 2725930 w 3888895" name="connsiteX702"/>
                <a:gd fmla="*/ 1521882 h 1799493" name="connsiteY702"/>
                <a:gd fmla="*/ 2743669 w 3888895" name="connsiteX703"/>
                <a:gd fmla="*/ 1508560 h 1799493" name="connsiteY703"/>
                <a:gd fmla="*/ 2759191 w 3888895" name="connsiteX704"/>
                <a:gd fmla="*/ 1499680 h 1799493" name="connsiteY704"/>
                <a:gd fmla="*/ 2816844 w 3888895" name="connsiteX705"/>
                <a:gd fmla="*/ 1464156 h 1799493" name="connsiteY705"/>
                <a:gd fmla="*/ 2896670 w 3888895" name="connsiteX706"/>
                <a:gd fmla="*/ 1410871 h 1799493" name="connsiteY706"/>
                <a:gd fmla="*/ 2958757 w 3888895" name="connsiteX707"/>
                <a:gd fmla="*/ 1370907 h 1799493" name="connsiteY707"/>
                <a:gd fmla="*/ 2994236 w 3888895" name="connsiteX708"/>
                <a:gd fmla="*/ 1346484 h 1799493" name="connsiteY708"/>
                <a:gd fmla="*/ 3043019 w 3888895" name="connsiteX709"/>
                <a:gd fmla="*/ 1310961 h 1799493" name="connsiteY709"/>
                <a:gd fmla="*/ 3076280 w 3888895" name="connsiteX710"/>
                <a:gd fmla="*/ 1288758 h 1799493" name="connsiteY710"/>
                <a:gd fmla="*/ 3089584 w 3888895" name="connsiteX711"/>
                <a:gd fmla="*/ 1279878 h 1799493" name="connsiteY711"/>
                <a:gd fmla="*/ 3107323 w 3888895" name="connsiteX712"/>
                <a:gd fmla="*/ 1266556 h 1799493" name="connsiteY712"/>
                <a:gd fmla="*/ 3138367 w 3888895" name="connsiteX713"/>
                <a:gd fmla="*/ 1248794 h 1799493" name="connsiteY713"/>
                <a:gd fmla="*/ 3176063 w 3888895" name="connsiteX714"/>
                <a:gd fmla="*/ 1224372 h 1799493" name="connsiteY714"/>
                <a:gd fmla="*/ 3180498 w 3888895" name="connsiteX715"/>
                <a:gd fmla="*/ 1219932 h 1799493" name="connsiteY715"/>
                <a:gd fmla="*/ 3198237 w 3888895" name="connsiteX716"/>
                <a:gd fmla="*/ 1208830 h 1799493" name="connsiteY716"/>
                <a:gd fmla="*/ 3251455 w 3888895" name="connsiteX717"/>
                <a:gd fmla="*/ 1171087 h 1799493" name="connsiteY717"/>
                <a:gd fmla="*/ 3397076 w 3888895" name="connsiteX718"/>
                <a:gd fmla="*/ 1078045 h 1799493" name="connsiteY718"/>
                <a:gd fmla="*/ 3403024 w 3888895" name="connsiteX719"/>
                <a:gd fmla="*/ 1074353 h 1799493" name="connsiteY719"/>
                <a:gd fmla="*/ 3400233 w 3888895" name="connsiteX720"/>
                <a:gd fmla="*/ 1076216 h 1799493" name="connsiteY720"/>
                <a:gd fmla="*/ 3388936 w 3888895" name="connsiteX721"/>
                <a:gd fmla="*/ 1083757 h 1799493" name="connsiteY721"/>
                <a:gd fmla="*/ 3380064 w 3888895" name="connsiteX722"/>
                <a:gd fmla="*/ 1088938 h 1799493" name="connsiteY722"/>
                <a:gd fmla="*/ 3346803 w 3888895" name="connsiteX723"/>
                <a:gd fmla="*/ 1111141 h 1799493" name="connsiteY723"/>
                <a:gd fmla="*/ 3295803 w 3888895" name="connsiteX724"/>
                <a:gd fmla="*/ 1144444 h 1799493" name="connsiteY724"/>
                <a:gd fmla="*/ 3280281 w 3888895" name="connsiteX725"/>
                <a:gd fmla="*/ 1156100 h 1799493" name="connsiteY725"/>
                <a:gd fmla="*/ 3278068 w 3888895" name="connsiteX726"/>
                <a:gd fmla="*/ 1157763 h 1799493" name="connsiteY726"/>
                <a:gd fmla="*/ 3272957 w 3888895" name="connsiteX727"/>
                <a:gd fmla="*/ 1161174 h 1799493" name="connsiteY727"/>
                <a:gd fmla="*/ 3246800 w 3888895" name="connsiteX728"/>
                <a:gd fmla="*/ 1178634 h 1799493" name="connsiteY728"/>
                <a:gd fmla="*/ 3239536 w 3888895" name="connsiteX729"/>
                <a:gd fmla="*/ 1183298 h 1799493" name="connsiteY729"/>
                <a:gd fmla="*/ 3204889 w 3888895" name="connsiteX730"/>
                <a:gd fmla="*/ 1206610 h 1799493" name="connsiteY730"/>
                <a:gd fmla="*/ 3246800 w 3888895" name="connsiteX731"/>
                <a:gd fmla="*/ 1178634 h 1799493" name="connsiteY731"/>
                <a:gd fmla="*/ 3275846 w 3888895" name="connsiteX732"/>
                <a:gd fmla="*/ 1159986 h 1799493" name="connsiteY732"/>
                <a:gd fmla="*/ 3378957 w 3888895" name="connsiteX733"/>
                <a:gd fmla="*/ 1091158 h 1799493" name="connsiteY733"/>
                <a:gd fmla="*/ 3406673 w 3888895" name="connsiteX734"/>
                <a:gd fmla="*/ 1073397 h 1799493" name="connsiteY734"/>
                <a:gd fmla="*/ 3418315 w 3888895" name="connsiteX735"/>
                <a:gd fmla="*/ 1065071 h 1799493" name="connsiteY735"/>
                <a:gd fmla="*/ 3419701 w 3888895" name="connsiteX736"/>
                <a:gd fmla="*/ 1064238 h 1799493" name="connsiteY736"/>
                <a:gd fmla="*/ 3426620 w 3888895" name="connsiteX737"/>
                <a:gd fmla="*/ 1060082 h 1799493" name="connsiteY737"/>
                <a:gd fmla="*/ 3426630 w 3888895" name="connsiteX738"/>
                <a:gd fmla="*/ 1060076 h 1799493" name="connsiteY738"/>
                <a:gd fmla="*/ 3426628 w 3888895" name="connsiteX739"/>
                <a:gd fmla="*/ 1060076 h 1799493" name="connsiteY739"/>
                <a:gd fmla="*/ 3429575 w 3888895" name="connsiteX740"/>
                <a:gd fmla="*/ 1058306 h 1799493" name="connsiteY740"/>
                <a:gd fmla="*/ 3448804 w 3888895" name="connsiteX741"/>
                <a:gd fmla="*/ 1046754 h 1799493" name="connsiteY741"/>
                <a:gd fmla="*/ 3504239 w 3888895" name="connsiteX742"/>
                <a:gd fmla="*/ 1011231 h 1799493" name="connsiteY742"/>
                <a:gd fmla="*/ 3462108 w 3888895" name="connsiteX743"/>
                <a:gd fmla="*/ 1040094 h 1799493" name="connsiteY743"/>
                <a:gd fmla="*/ 3424412 w 3888895" name="connsiteX744"/>
                <a:gd fmla="*/ 1064516 h 1799493" name="connsiteY744"/>
                <a:gd fmla="*/ 3462108 w 3888895" name="connsiteX745"/>
                <a:gd fmla="*/ 1040094 h 1799493" name="connsiteY745"/>
                <a:gd fmla="*/ 3626196 w 3888895" name="connsiteX746"/>
                <a:gd fmla="*/ 933523 h 1799493" name="connsiteY746"/>
                <a:gd fmla="*/ 3251694 w 3888895" name="connsiteX747"/>
                <a:gd fmla="*/ 917843 h 1799493" name="connsiteY747"/>
                <a:gd fmla="*/ 3242976 w 3888895" name="connsiteX748"/>
                <a:gd fmla="*/ 923631 h 1799493" name="connsiteY748"/>
                <a:gd fmla="*/ 3245593 w 3888895" name="connsiteX749"/>
                <a:gd fmla="*/ 921450 h 1799493" name="connsiteY749"/>
                <a:gd fmla="*/ 3247257 w 3888895" name="connsiteX750"/>
                <a:gd fmla="*/ 920063 h 1799493" name="connsiteY750"/>
                <a:gd fmla="*/ 3251694 w 3888895" name="connsiteX751"/>
                <a:gd fmla="*/ 917843 h 1799493" name="connsiteY751"/>
                <a:gd fmla="*/ 588288 w 3888895" name="connsiteX752"/>
                <a:gd fmla="*/ 915751 h 1799493" name="connsiteY752"/>
                <a:gd fmla="*/ 639647 w 3888895" name="connsiteX753"/>
                <a:gd fmla="*/ 954247 h 1799493" name="connsiteY753"/>
                <a:gd fmla="*/ 666023 w 3888895" name="connsiteX754"/>
                <a:gd fmla="*/ 974016 h 1799493" name="connsiteY754"/>
                <a:gd fmla="*/ 667024 w 3888895" name="connsiteX755"/>
                <a:gd fmla="*/ 974767 h 1799493" name="connsiteY755"/>
                <a:gd fmla="*/ 588315 w 3888895" name="connsiteX756"/>
                <a:gd fmla="*/ 915772 h 1799493" name="connsiteY756"/>
                <a:gd fmla="*/ 588281 w 3888895" name="connsiteX757"/>
                <a:gd fmla="*/ 915746 h 1799493" name="connsiteY757"/>
                <a:gd fmla="*/ 588281 w 3888895" name="connsiteX758"/>
                <a:gd fmla="*/ 915746 h 1799493" name="connsiteY758"/>
                <a:gd fmla="*/ 588281 w 3888895" name="connsiteX759"/>
                <a:gd fmla="*/ 915746 h 1799493" name="connsiteY759"/>
                <a:gd fmla="*/ 570514 w 3888895" name="connsiteX760"/>
                <a:gd fmla="*/ 902429 h 1799493" name="connsiteY760"/>
                <a:gd fmla="*/ 572418 w 3888895" name="connsiteX761"/>
                <a:gd fmla="*/ 903381 h 1799493" name="connsiteY761"/>
                <a:gd fmla="*/ 576344 w 3888895" name="connsiteX762"/>
                <a:gd fmla="*/ 906591 h 1799493" name="connsiteY762"/>
                <a:gd fmla="*/ 579398 w 3888895" name="connsiteX763"/>
                <a:gd fmla="*/ 909088 h 1799493" name="connsiteY763"/>
                <a:gd fmla="*/ 588281 w 3888895" name="connsiteX764"/>
                <a:gd fmla="*/ 915746 h 1799493" name="connsiteY764"/>
                <a:gd fmla="*/ 588282 w 3888895" name="connsiteX765"/>
                <a:gd fmla="*/ 915747 h 1799493" name="connsiteY765"/>
                <a:gd fmla="*/ 588283 w 3888895" name="connsiteX766"/>
                <a:gd fmla="*/ 915748 h 1799493" name="connsiteY766"/>
                <a:gd fmla="*/ 588315 w 3888895" name="connsiteX767"/>
                <a:gd fmla="*/ 915772 h 1799493" name="connsiteY767"/>
                <a:gd fmla="*/ 608273 w 3888895" name="connsiteX768"/>
                <a:gd fmla="*/ 931286 h 1799493" name="connsiteY768"/>
                <a:gd fmla="*/ 633787 w 3888895" name="connsiteX769"/>
                <a:gd fmla="*/ 952534 h 1799493" name="connsiteY769"/>
                <a:gd fmla="*/ 593628 w 3888895" name="connsiteX770"/>
                <a:gd fmla="*/ 921297 h 1799493" name="connsiteY770"/>
                <a:gd fmla="*/ 570514 w 3888895" name="connsiteX771"/>
                <a:gd fmla="*/ 902429 h 1799493" name="connsiteY771"/>
                <a:gd fmla="*/ 3429171 w 3888895" name="connsiteX772"/>
                <a:gd fmla="*/ 782470 h 1799493" name="connsiteY772"/>
                <a:gd fmla="*/ 3418079 w 3888895" name="connsiteX773"/>
                <a:gd fmla="*/ 791347 h 1799493" name="connsiteY773"/>
                <a:gd fmla="*/ 3054251 w 3888895" name="connsiteX774"/>
                <a:gd fmla="*/ 1079848 h 1799493" name="connsiteY774"/>
                <a:gd fmla="*/ 2841279 w 3888895" name="connsiteX775"/>
                <a:gd fmla="*/ 1250729 h 1799493" name="connsiteY775"/>
                <a:gd fmla="*/ 2827968 w 3888895" name="connsiteX776"/>
                <a:gd fmla="*/ 1259606 h 1799493" name="connsiteY776"/>
                <a:gd fmla="*/ 2796910 w 3888895" name="connsiteX777"/>
                <a:gd fmla="*/ 1284017 h 1799493" name="connsiteY777"/>
                <a:gd fmla="*/ 2741448 w 3888895" name="connsiteX778"/>
                <a:gd fmla="*/ 1328402 h 1799493" name="connsiteY778"/>
                <a:gd fmla="*/ 2717045 w 3888895" name="connsiteX779"/>
                <a:gd fmla="*/ 1350595 h 1799493" name="connsiteY779"/>
                <a:gd fmla="*/ 2672676 w 3888895" name="connsiteX780"/>
                <a:gd fmla="*/ 1386102 h 1799493" name="connsiteY780"/>
                <a:gd fmla="*/ 2668239 w 3888895" name="connsiteX781"/>
                <a:gd fmla="*/ 1390541 h 1799493" name="connsiteY781"/>
                <a:gd fmla="*/ 2659365 w 3888895" name="connsiteX782"/>
                <a:gd fmla="*/ 1397199 h 1799493" name="connsiteY782"/>
                <a:gd fmla="*/ 2643836 w 3888895" name="connsiteX783"/>
                <a:gd fmla="*/ 1410514 h 1799493" name="connsiteY783"/>
                <a:gd fmla="*/ 2581719 w 3888895" name="connsiteX784"/>
                <a:gd fmla="*/ 1459337 h 1799493" name="connsiteY784"/>
                <a:gd fmla="*/ 2583937 w 3888895" name="connsiteX785"/>
                <a:gd fmla="*/ 1457118 h 1799493" name="connsiteY785"/>
                <a:gd fmla="*/ 2581066 w 3888895" name="connsiteX786"/>
                <a:gd fmla="*/ 1458554 h 1799493" name="connsiteY786"/>
                <a:gd fmla="*/ 2581441 w 3888895" name="connsiteX787"/>
                <a:gd fmla="*/ 1458227 h 1799493" name="connsiteY787"/>
                <a:gd fmla="*/ 2579500 w 3888895" name="connsiteX788"/>
                <a:gd fmla="*/ 1459337 h 1799493" name="connsiteY788"/>
                <a:gd fmla="*/ 2581066 w 3888895" name="connsiteX789"/>
                <a:gd fmla="*/ 1458554 h 1799493" name="connsiteY789"/>
                <a:gd fmla="*/ 2575063 w 3888895" name="connsiteX790"/>
                <a:gd fmla="*/ 1463776 h 1799493" name="connsiteY790"/>
                <a:gd fmla="*/ 2577282 w 3888895" name="connsiteX791"/>
                <a:gd fmla="*/ 1459337 h 1799493" name="connsiteY791"/>
                <a:gd fmla="*/ 2555097 w 3888895" name="connsiteX792"/>
                <a:gd fmla="*/ 1474872 h 1799493" name="connsiteY792"/>
                <a:gd fmla="*/ 2561753 w 3888895" name="connsiteX793"/>
                <a:gd fmla="*/ 1465995 h 1799493" name="connsiteY793"/>
                <a:gd fmla="*/ 2561753 w 3888895" name="connsiteX794"/>
                <a:gd fmla="*/ 1463776 h 1799493" name="connsiteY794"/>
                <a:gd fmla="*/ 2568408 w 3888895" name="connsiteX795"/>
                <a:gd fmla="*/ 1457118 h 1799493" name="connsiteY795"/>
                <a:gd fmla="*/ 2570626 w 3888895" name="connsiteX796"/>
                <a:gd fmla="*/ 1454899 h 1799493" name="connsiteY796"/>
                <a:gd fmla="*/ 2592811 w 3888895" name="connsiteX797"/>
                <a:gd fmla="*/ 1434926 h 1799493" name="connsiteY797"/>
                <a:gd fmla="*/ 2617214 w 3888895" name="connsiteX798"/>
                <a:gd fmla="*/ 1417172 h 1799493" name="connsiteY798"/>
                <a:gd fmla="*/ 2619433 w 3888895" name="connsiteX799"/>
                <a:gd fmla="*/ 1417172 h 1799493" name="connsiteY799"/>
                <a:gd fmla="*/ 2628307 w 3888895" name="connsiteX800"/>
                <a:gd fmla="*/ 1410514 h 1799493" name="connsiteY800"/>
                <a:gd fmla="*/ 2626088 w 3888895" name="connsiteX801"/>
                <a:gd fmla="*/ 1412733 h 1799493" name="connsiteY801"/>
                <a:gd fmla="*/ 2643836 w 3888895" name="connsiteX802"/>
                <a:gd fmla="*/ 1399418 h 1799493" name="connsiteY802"/>
                <a:gd fmla="*/ 2657147 w 3888895" name="connsiteX803"/>
                <a:gd fmla="*/ 1388322 h 1799493" name="connsiteY803"/>
                <a:gd fmla="*/ 2708171 w 3888895" name="connsiteX804"/>
                <a:gd fmla="*/ 1348375 h 1799493" name="connsiteY804"/>
                <a:gd fmla="*/ 2779162 w 3888895" name="connsiteX805"/>
                <a:gd fmla="*/ 1292894 h 1799493" name="connsiteY805"/>
                <a:gd fmla="*/ 2834624 w 3888895" name="connsiteX806"/>
                <a:gd fmla="*/ 1248510 h 1799493" name="connsiteY806"/>
                <a:gd fmla="*/ 2865682 w 3888895" name="connsiteX807"/>
                <a:gd fmla="*/ 1224098 h 1799493" name="connsiteY807"/>
                <a:gd fmla="*/ 2910051 w 3888895" name="connsiteX808"/>
                <a:gd fmla="*/ 1186371 h 1799493" name="connsiteY808"/>
                <a:gd fmla="*/ 2938891 w 3888895" name="connsiteX809"/>
                <a:gd fmla="*/ 1161959 h 1799493" name="connsiteY809"/>
                <a:gd fmla="*/ 2949983 w 3888895" name="connsiteX810"/>
                <a:gd fmla="*/ 1153082 h 1799493" name="connsiteY810"/>
                <a:gd fmla="*/ 2967731 w 3888895" name="connsiteX811"/>
                <a:gd fmla="*/ 1139767 h 1799493" name="connsiteY811"/>
                <a:gd fmla="*/ 2994353 w 3888895" name="connsiteX812"/>
                <a:gd fmla="*/ 1119794 h 1799493" name="connsiteY812"/>
                <a:gd fmla="*/ 3027630 w 3888895" name="connsiteX813"/>
                <a:gd fmla="*/ 1095382 h 1799493" name="connsiteY813"/>
                <a:gd fmla="*/ 3032067 w 3888895" name="connsiteX814"/>
                <a:gd fmla="*/ 1090944 h 1799493" name="connsiteY814"/>
                <a:gd fmla="*/ 3047596 w 3888895" name="connsiteX815"/>
                <a:gd fmla="*/ 1077628 h 1799493" name="connsiteY815"/>
                <a:gd fmla="*/ 3096402 w 3888895" name="connsiteX816"/>
                <a:gd fmla="*/ 1037682 h 1799493" name="connsiteY816"/>
                <a:gd fmla="*/ 3242018 w 3888895" name="connsiteX817"/>
                <a:gd fmla="*/ 924267 h 1799493" name="connsiteY817"/>
                <a:gd fmla="*/ 3242976 w 3888895" name="connsiteX818"/>
                <a:gd fmla="*/ 923631 h 1799493" name="connsiteY818"/>
                <a:gd fmla="*/ 3233946 w 3888895" name="connsiteX819"/>
                <a:gd fmla="*/ 931159 h 1799493" name="connsiteY819"/>
                <a:gd fmla="*/ 3209543 w 3888895" name="connsiteX820"/>
                <a:gd fmla="*/ 948913 h 1799493" name="connsiteY820"/>
                <a:gd fmla="*/ 3178485 w 3888895" name="connsiteX821"/>
                <a:gd fmla="*/ 973324 h 1799493" name="connsiteY821"/>
                <a:gd fmla="*/ 3136334 w 3888895" name="connsiteX822"/>
                <a:gd fmla="*/ 1008832 h 1799493" name="connsiteY822"/>
                <a:gd fmla="*/ 3118586 w 3888895" name="connsiteX823"/>
                <a:gd fmla="*/ 1022147 h 1799493" name="connsiteY823"/>
                <a:gd fmla="*/ 3136334 w 3888895" name="connsiteX824"/>
                <a:gd fmla="*/ 1008832 h 1799493" name="connsiteY824"/>
                <a:gd fmla="*/ 3233946 w 3888895" name="connsiteX825"/>
                <a:gd fmla="*/ 931159 h 1799493" name="connsiteY825"/>
                <a:gd fmla="*/ 3238383 w 3888895" name="connsiteX826"/>
                <a:gd fmla="*/ 928940 h 1799493" name="connsiteY826"/>
                <a:gd fmla="*/ 3193429 w 3888895" name="connsiteX827"/>
                <a:gd fmla="*/ 964699 h 1799493" name="connsiteY827"/>
                <a:gd fmla="*/ 3186489 w 3888895" name="connsiteX828"/>
                <a:gd fmla="*/ 970219 h 1799493" name="connsiteY828"/>
                <a:gd fmla="*/ 3116368 w 3888895" name="connsiteX829"/>
                <a:gd fmla="*/ 1024367 h 1799493" name="connsiteY829"/>
                <a:gd fmla="*/ 3054251 w 3888895" name="connsiteX830"/>
                <a:gd fmla="*/ 1075409 h 1799493" name="connsiteY830"/>
                <a:gd fmla="*/ 3160702 w 3888895" name="connsiteX831"/>
                <a:gd fmla="*/ 990731 h 1799493" name="connsiteY831"/>
                <a:gd fmla="*/ 3186489 w 3888895" name="connsiteX832"/>
                <a:gd fmla="*/ 970219 h 1799493" name="connsiteY832"/>
                <a:gd fmla="*/ 3242820 w 3888895" name="connsiteX833"/>
                <a:gd fmla="*/ 926720 h 1799493" name="connsiteY833"/>
                <a:gd fmla="*/ 3271660 w 3888895" name="connsiteX834"/>
                <a:gd fmla="*/ 902309 h 1799493" name="connsiteY834"/>
                <a:gd fmla="*/ 3320466 w 3888895" name="connsiteX835"/>
                <a:gd fmla="*/ 864582 h 1799493" name="connsiteY835"/>
                <a:gd fmla="*/ 3282753 w 3888895" name="connsiteX836"/>
                <a:gd fmla="*/ 895651 h 1799493" name="connsiteY836"/>
                <a:gd fmla="*/ 3249476 w 3888895" name="connsiteX837"/>
                <a:gd fmla="*/ 922282 h 1799493" name="connsiteY837"/>
                <a:gd fmla="*/ 3282753 w 3888895" name="connsiteX838"/>
                <a:gd fmla="*/ 895651 h 1799493" name="connsiteY838"/>
                <a:gd fmla="*/ 3429171 w 3888895" name="connsiteX839"/>
                <a:gd fmla="*/ 782470 h 1799493" name="connsiteY839"/>
                <a:gd fmla="*/ 412814 w 3888895" name="connsiteX840"/>
                <a:gd fmla="*/ 775903 h 1799493" name="connsiteY840"/>
                <a:gd fmla="*/ 423919 w 3888895" name="connsiteX841"/>
                <a:gd fmla="*/ 784782 h 1799493" name="connsiteY841"/>
                <a:gd fmla="*/ 757089 w 3888895" name="connsiteX842"/>
                <a:gd fmla="*/ 1037834 h 1799493" name="connsiteY842"/>
                <a:gd fmla="*/ 954769 w 3888895" name="connsiteX843"/>
                <a:gd fmla="*/ 1186558 h 1799493" name="connsiteY843"/>
                <a:gd fmla="*/ 965875 w 3888895" name="connsiteX844"/>
                <a:gd fmla="*/ 1195437 h 1799493" name="connsiteY844"/>
                <a:gd fmla="*/ 994750 w 3888895" name="connsiteX845"/>
                <a:gd fmla="*/ 1217635 h 1799493" name="connsiteY845"/>
                <a:gd fmla="*/ 1045836 w 3888895" name="connsiteX846"/>
                <a:gd fmla="*/ 1255370 h 1799493" name="connsiteY846"/>
                <a:gd fmla="*/ 1070268 w 3888895" name="connsiteX847"/>
                <a:gd fmla="*/ 1273128 h 1799493" name="connsiteY847"/>
                <a:gd fmla="*/ 1112470 w 3888895" name="connsiteX848"/>
                <a:gd fmla="*/ 1301985 h 1799493" name="connsiteY848"/>
                <a:gd fmla="*/ 1116912 w 3888895" name="connsiteX849"/>
                <a:gd fmla="*/ 1304205 h 1799493" name="connsiteY849"/>
                <a:gd fmla="*/ 1125796 w 3888895" name="connsiteX850"/>
                <a:gd fmla="*/ 1310864 h 1799493" name="connsiteY850"/>
                <a:gd fmla="*/ 1139123 w 3888895" name="connsiteX851"/>
                <a:gd fmla="*/ 1321963 h 1799493" name="connsiteY851"/>
                <a:gd fmla="*/ 1194651 w 3888895" name="connsiteX852"/>
                <a:gd fmla="*/ 1364139 h 1799493" name="connsiteY852"/>
                <a:gd fmla="*/ 1192430 w 3888895" name="connsiteX853"/>
                <a:gd fmla="*/ 1364139 h 1799493" name="connsiteY853"/>
                <a:gd fmla="*/ 1196873 w 3888895" name="connsiteX854"/>
                <a:gd fmla="*/ 1366358 h 1799493" name="connsiteY854"/>
                <a:gd fmla="*/ 1201315 w 3888895" name="connsiteX855"/>
                <a:gd fmla="*/ 1370798 h 1799493" name="connsiteY855"/>
                <a:gd fmla="*/ 1196873 w 3888895" name="connsiteX856"/>
                <a:gd fmla="*/ 1370798 h 1799493" name="connsiteY856"/>
                <a:gd fmla="*/ 1214642 w 3888895" name="connsiteX857"/>
                <a:gd fmla="*/ 1384116 h 1799493" name="connsiteY857"/>
                <a:gd fmla="*/ 1205757 w 3888895" name="connsiteX858"/>
                <a:gd fmla="*/ 1384116 h 1799493" name="connsiteY858"/>
                <a:gd fmla="*/ 1203536 w 3888895" name="connsiteX859"/>
                <a:gd fmla="*/ 1384116 h 1799493" name="connsiteY859"/>
                <a:gd fmla="*/ 1196873 w 3888895" name="connsiteX860"/>
                <a:gd fmla="*/ 1379677 h 1799493" name="connsiteY860"/>
                <a:gd fmla="*/ 1194651 w 3888895" name="connsiteX861"/>
                <a:gd fmla="*/ 1377457 h 1799493" name="connsiteY861"/>
                <a:gd fmla="*/ 1172440 w 3888895" name="connsiteX862"/>
                <a:gd fmla="*/ 1361919 h 1799493" name="connsiteY862"/>
                <a:gd fmla="*/ 1150229 w 3888895" name="connsiteX863"/>
                <a:gd fmla="*/ 1344161 h 1799493" name="connsiteY863"/>
                <a:gd fmla="*/ 1150229 w 3888895" name="connsiteX864"/>
                <a:gd fmla="*/ 1341941 h 1799493" name="connsiteY864"/>
                <a:gd fmla="*/ 1143565 w 3888895" name="connsiteX865"/>
                <a:gd fmla="*/ 1337501 h 1799493" name="connsiteY865"/>
                <a:gd fmla="*/ 1128018 w 3888895" name="connsiteX866"/>
                <a:gd fmla="*/ 1326403 h 1799493" name="connsiteY866"/>
                <a:gd fmla="*/ 1116912 w 3888895" name="connsiteX867"/>
                <a:gd fmla="*/ 1317524 h 1799493" name="connsiteY867"/>
                <a:gd fmla="*/ 1070268 w 3888895" name="connsiteX868"/>
                <a:gd fmla="*/ 1279788 h 1799493" name="connsiteY868"/>
                <a:gd fmla="*/ 1005855 w 3888895" name="connsiteX869"/>
                <a:gd fmla="*/ 1230953 h 1799493" name="connsiteY869"/>
                <a:gd fmla="*/ 954769 w 3888895" name="connsiteX870"/>
                <a:gd fmla="*/ 1193217 h 1799493" name="connsiteY870"/>
                <a:gd fmla="*/ 925895 w 3888895" name="connsiteX871"/>
                <a:gd fmla="*/ 1171020 h 1799493" name="connsiteY871"/>
                <a:gd fmla="*/ 883693 w 3888895" name="connsiteX872"/>
                <a:gd fmla="*/ 1139943 h 1799493" name="connsiteY872"/>
                <a:gd fmla="*/ 854819 w 3888895" name="connsiteX873"/>
                <a:gd fmla="*/ 1119965 h 1799493" name="connsiteY873"/>
                <a:gd fmla="*/ 843713 w 3888895" name="connsiteX874"/>
                <a:gd fmla="*/ 1113306 h 1799493" name="connsiteY874"/>
                <a:gd fmla="*/ 828165 w 3888895" name="connsiteX875"/>
                <a:gd fmla="*/ 1102207 h 1799493" name="connsiteY875"/>
                <a:gd fmla="*/ 805954 w 3888895" name="connsiteX876"/>
                <a:gd fmla="*/ 1082229 h 1799493" name="connsiteY876"/>
                <a:gd fmla="*/ 777079 w 3888895" name="connsiteX877"/>
                <a:gd fmla="*/ 1057812 h 1799493" name="connsiteY877"/>
                <a:gd fmla="*/ 770416 w 3888895" name="connsiteX878"/>
                <a:gd fmla="*/ 1055592 h 1799493" name="connsiteY878"/>
                <a:gd fmla="*/ 757089 w 3888895" name="connsiteX879"/>
                <a:gd fmla="*/ 1044493 h 1799493" name="connsiteY879"/>
                <a:gd fmla="*/ 710445 w 3888895" name="connsiteX880"/>
                <a:gd fmla="*/ 1011197 h 1799493" name="connsiteY880"/>
                <a:gd fmla="*/ 637148 w 3888895" name="connsiteX881"/>
                <a:gd fmla="*/ 955148 h 1799493" name="connsiteY881"/>
                <a:gd fmla="*/ 635593 w 3888895" name="connsiteX882"/>
                <a:gd fmla="*/ 953939 h 1799493" name="connsiteY882"/>
                <a:gd fmla="*/ 675649 w 3888895" name="connsiteX883"/>
                <a:gd fmla="*/ 981329 h 1799493" name="connsiteY883"/>
                <a:gd fmla="*/ 678371 w 3888895" name="connsiteX884"/>
                <a:gd fmla="*/ 983405 h 1799493" name="connsiteY884"/>
                <a:gd fmla="*/ 684837 w 3888895" name="connsiteX885"/>
                <a:gd fmla="*/ 988944 h 1799493" name="connsiteY885"/>
                <a:gd fmla="*/ 692676 w 3888895" name="connsiteX886"/>
                <a:gd fmla="*/ 995659 h 1799493" name="connsiteY886"/>
                <a:gd fmla="*/ 690733 w 3888895" name="connsiteX887"/>
                <a:gd fmla="*/ 993994 h 1799493" name="connsiteY887"/>
                <a:gd fmla="*/ 684837 w 3888895" name="connsiteX888"/>
                <a:gd fmla="*/ 988944 h 1799493" name="connsiteY888"/>
                <a:gd fmla="*/ 679072 w 3888895" name="connsiteX889"/>
                <a:gd fmla="*/ 984005 h 1799493" name="connsiteY889"/>
                <a:gd fmla="*/ 678371 w 3888895" name="connsiteX890"/>
                <a:gd fmla="*/ 983405 h 1799493" name="connsiteY890"/>
                <a:gd fmla="*/ 696928 w 3888895" name="connsiteX891"/>
                <a:gd fmla="*/ 997558 h 1799493" name="connsiteY891"/>
                <a:gd fmla="*/ 752647 w 3888895" name="connsiteX892"/>
                <a:gd fmla="*/ 1040054 h 1799493" name="connsiteY892"/>
                <a:gd fmla="*/ 694897 w 3888895" name="connsiteX893"/>
                <a:gd fmla="*/ 995659 h 1799493" name="connsiteY893"/>
                <a:gd fmla="*/ 677129 w 3888895" name="connsiteX894"/>
                <a:gd fmla="*/ 982341 h 1799493" name="connsiteY894"/>
                <a:gd fmla="*/ 677128 w 3888895" name="connsiteX895"/>
                <a:gd fmla="*/ 982340 h 1799493" name="connsiteY895"/>
                <a:gd fmla="*/ 676093 w 3888895" name="connsiteX896"/>
                <a:gd fmla="*/ 981564 h 1799493" name="connsiteY896"/>
                <a:gd fmla="*/ 673845 w 3888895" name="connsiteX897"/>
                <a:gd fmla="*/ 979879 h 1799493" name="connsiteY897"/>
                <a:gd fmla="*/ 668254 w 3888895" name="connsiteX898"/>
                <a:gd fmla="*/ 975688 h 1799493" name="connsiteY898"/>
                <a:gd fmla="*/ 655056 w 3888895" name="connsiteX899"/>
                <a:gd fmla="*/ 965623 h 1799493" name="connsiteY899"/>
                <a:gd fmla="*/ 583841 w 3888895" name="connsiteX900"/>
                <a:gd fmla="*/ 911308 h 1799493" name="connsiteY900"/>
                <a:gd fmla="*/ 588281 w 3888895" name="connsiteX901"/>
                <a:gd fmla="*/ 915746 h 1799493" name="connsiteY901"/>
                <a:gd fmla="*/ 576622 w 3888895" name="connsiteX902"/>
                <a:gd fmla="*/ 906036 h 1799493" name="connsiteY902"/>
                <a:gd fmla="*/ 574956 w 3888895" name="connsiteX903"/>
                <a:gd fmla="*/ 904649 h 1799493" name="connsiteY903"/>
                <a:gd fmla="*/ 572418 w 3888895" name="connsiteX904"/>
                <a:gd fmla="*/ 903381 h 1799493" name="connsiteY904"/>
                <a:gd fmla="*/ 554966 w 3888895" name="connsiteX905"/>
                <a:gd fmla="*/ 889110 h 1799493" name="connsiteY905"/>
                <a:gd fmla="*/ 543863 w 3888895" name="connsiteX906"/>
                <a:gd fmla="*/ 880233 h 1799493" name="connsiteY906"/>
                <a:gd fmla="*/ 574956 w 3888895" name="connsiteX907"/>
                <a:gd fmla="*/ 902429 h 1799493" name="connsiteY907"/>
                <a:gd fmla="*/ 570236 w 3888895" name="connsiteX908"/>
                <a:gd fmla="*/ 898822 h 1799493" name="connsiteY908"/>
                <a:gd fmla="*/ 543863 w 3888895" name="connsiteX909"/>
                <a:gd fmla="*/ 880233 h 1799493" name="connsiteY909"/>
                <a:gd fmla="*/ 510543 w 3888895" name="connsiteX910"/>
                <a:gd fmla="*/ 853594 h 1799493" name="connsiteY910"/>
                <a:gd fmla="*/ 543860 w 3888895" name="connsiteX911"/>
                <a:gd fmla="*/ 880231 h 1799493" name="connsiteY911"/>
                <a:gd fmla="*/ 412814 w 3888895" name="connsiteX912"/>
                <a:gd fmla="*/ 775903 h 1799493" name="connsiteY912"/>
                <a:gd fmla="*/ 2865274 w 3888895" name="connsiteX913"/>
                <a:gd fmla="*/ 724549 h 1799493" name="connsiteY913"/>
                <a:gd fmla="*/ 2851957 w 3888895" name="connsiteX914"/>
                <a:gd fmla="*/ 742320 h 1799493" name="connsiteY914"/>
                <a:gd fmla="*/ 2865274 w 3888895" name="connsiteX915"/>
                <a:gd fmla="*/ 724549 h 1799493" name="connsiteY915"/>
                <a:gd fmla="*/ 2866708 w 3888895" name="connsiteX916"/>
                <a:gd fmla="*/ 722649 h 1799493" name="connsiteY916"/>
                <a:gd fmla="*/ 2866453 w 3888895" name="connsiteX917"/>
                <a:gd fmla="*/ 722987 h 1799493" name="connsiteY917"/>
                <a:gd fmla="*/ 2865274 w 3888895" name="connsiteX918"/>
                <a:gd fmla="*/ 724549 h 1799493" name="connsiteY918"/>
                <a:gd fmla="*/ 2865721 w 3888895" name="connsiteX919"/>
                <a:gd fmla="*/ 723923 h 1799493" name="connsiteY919"/>
                <a:gd fmla="*/ 3158765 w 3888895" name="connsiteX920"/>
                <a:gd fmla="*/ 720306 h 1799493" name="connsiteY920"/>
                <a:gd fmla="*/ 3142780 w 3888895" name="connsiteX921"/>
                <a:gd fmla="*/ 738071 h 1799493" name="connsiteY921"/>
                <a:gd fmla="*/ 3125034 w 3888895" name="connsiteX922"/>
                <a:gd fmla="*/ 755822 h 1799493" name="connsiteY922"/>
                <a:gd fmla="*/ 3126015 w 3888895" name="connsiteX923"/>
                <a:gd fmla="*/ 754789 h 1799493" name="connsiteY923"/>
                <a:gd fmla="*/ 3158298 w 3888895" name="connsiteX924"/>
                <a:gd fmla="*/ 720798 h 1799493" name="connsiteY924"/>
                <a:gd fmla="*/ 3162754 w 3888895" name="connsiteX925"/>
                <a:gd fmla="*/ 715872 h 1799493" name="connsiteY925"/>
                <a:gd fmla="*/ 3162560 w 3888895" name="connsiteX926"/>
                <a:gd fmla="*/ 716088 h 1799493" name="connsiteY926"/>
                <a:gd fmla="*/ 3162313 w 3888895" name="connsiteX927"/>
                <a:gd fmla="*/ 716336 h 1799493" name="connsiteY927"/>
                <a:gd fmla="*/ 3166928 w 3888895" name="connsiteX928"/>
                <a:gd fmla="*/ 711710 h 1799493" name="connsiteY928"/>
                <a:gd fmla="*/ 3164557 w 3888895" name="connsiteX929"/>
                <a:gd fmla="*/ 714207 h 1799493" name="connsiteY929"/>
                <a:gd fmla="*/ 3158765 w 3888895" name="connsiteX930"/>
                <a:gd fmla="*/ 720306 h 1799493" name="connsiteY930"/>
                <a:gd fmla="*/ 3162560 w 3888895" name="connsiteX931"/>
                <a:gd fmla="*/ 716088 h 1799493" name="connsiteY931"/>
                <a:gd fmla="*/ 3167186 w 3888895" name="connsiteX932"/>
                <a:gd fmla="*/ 711439 h 1799493" name="connsiteY932"/>
                <a:gd fmla="*/ 3167186 w 3888895" name="connsiteX933"/>
                <a:gd fmla="*/ 711440 h 1799493" name="connsiteY933"/>
                <a:gd fmla="*/ 3162754 w 3888895" name="connsiteX934"/>
                <a:gd fmla="*/ 715872 h 1799493" name="connsiteY934"/>
                <a:gd fmla="*/ 3180508 w 3888895" name="connsiteX935"/>
                <a:gd fmla="*/ 698113 h 1799493" name="connsiteY935"/>
                <a:gd fmla="*/ 3171852 w 3888895" name="connsiteX936"/>
                <a:gd fmla="*/ 706776 h 1799493" name="connsiteY936"/>
                <a:gd fmla="*/ 3166928 w 3888895" name="connsiteX937"/>
                <a:gd fmla="*/ 711710 h 1799493" name="connsiteY937"/>
                <a:gd fmla="*/ 3167186 w 3888895" name="connsiteX938"/>
                <a:gd fmla="*/ 711440 h 1799493" name="connsiteY938"/>
                <a:gd fmla="*/ 3167192 w 3888895" name="connsiteX939"/>
                <a:gd fmla="*/ 711433 h 1799493" name="connsiteY939"/>
                <a:gd fmla="*/ 3167186 w 3888895" name="connsiteX940"/>
                <a:gd fmla="*/ 711439 h 1799493" name="connsiteY940"/>
                <a:gd fmla="*/ 3174405 w 3888895" name="connsiteX941"/>
                <a:gd fmla="*/ 704218 h 1799493" name="connsiteY941"/>
                <a:gd fmla="*/ 3176069 w 3888895" name="connsiteX942"/>
                <a:gd fmla="*/ 702553 h 1799493" name="connsiteY942"/>
                <a:gd fmla="*/ 3180508 w 3888895" name="connsiteX943"/>
                <a:gd fmla="*/ 698113 h 1799493" name="connsiteY943"/>
                <a:gd fmla="*/ 2892694 w 3888895" name="connsiteX944"/>
                <a:gd fmla="*/ 688227 h 1799493" name="connsiteY944"/>
                <a:gd fmla="*/ 2884313 w 3888895" name="connsiteX945"/>
                <a:gd fmla="*/ 699455 h 1799493" name="connsiteY945"/>
                <a:gd fmla="*/ 2874531 w 3888895" name="connsiteX946"/>
                <a:gd fmla="*/ 712558 h 1799493" name="connsiteY946"/>
                <a:gd fmla="*/ 2866708 w 3888895" name="connsiteX947"/>
                <a:gd fmla="*/ 722649 h 1799493" name="connsiteY947"/>
                <a:gd fmla="*/ 2874707 w 3888895" name="connsiteX948"/>
                <a:gd fmla="*/ 712054 h 1799493" name="connsiteY948"/>
                <a:gd fmla="*/ 2901337 w 3888895" name="connsiteX949"/>
                <a:gd fmla="*/ 674373 h 1799493" name="connsiteY949"/>
                <a:gd fmla="*/ 2897966 w 3888895" name="connsiteX950"/>
                <a:gd fmla="*/ 678743 h 1799493" name="connsiteY950"/>
                <a:gd fmla="*/ 2898567 w 3888895" name="connsiteX951"/>
                <a:gd fmla="*/ 677901 h 1799493" name="connsiteY951"/>
                <a:gd fmla="*/ 2686805 w 3888895" name="connsiteX952"/>
                <a:gd fmla="*/ 666824 h 1799493" name="connsiteY952"/>
                <a:gd fmla="*/ 2686010 w 3888895" name="connsiteX953"/>
                <a:gd fmla="*/ 668354 h 1799493" name="connsiteY953"/>
                <a:gd fmla="*/ 2685528 w 3888895" name="connsiteX954"/>
                <a:gd fmla="*/ 669109 h 1799493" name="connsiteY954"/>
                <a:gd fmla="*/ 613292 w 3888895" name="connsiteX955"/>
                <a:gd fmla="*/ 639788 h 1799493" name="connsiteY955"/>
                <a:gd fmla="*/ 646571 w 3888895" name="connsiteX956"/>
                <a:gd fmla="*/ 673145 h 1799493" name="connsiteY956"/>
                <a:gd fmla="*/ 675412 w 3888895" name="connsiteX957"/>
                <a:gd fmla="*/ 702054 h 1799493" name="connsiteY957"/>
                <a:gd fmla="*/ 646571 w 3888895" name="connsiteX958"/>
                <a:gd fmla="*/ 673145 h 1799493" name="connsiteY958"/>
                <a:gd fmla="*/ 617724 w 3888895" name="connsiteX959"/>
                <a:gd fmla="*/ 643630 h 1799493" name="connsiteY959"/>
                <a:gd fmla="*/ 651008 w 3888895" name="connsiteX960"/>
                <a:gd fmla="*/ 676481 h 1799493" name="connsiteY960"/>
                <a:gd fmla="*/ 852897 w 3888895" name="connsiteX961"/>
                <a:gd fmla="*/ 871064 h 1799493" name="connsiteY961"/>
                <a:gd fmla="*/ 1043694 w 3888895" name="connsiteX962"/>
                <a:gd fmla="*/ 1057864 h 1799493" name="connsiteY962"/>
                <a:gd fmla="*/ 1054787 w 3888895" name="connsiteX963"/>
                <a:gd fmla="*/ 1066759 h 1799493" name="connsiteY963"/>
                <a:gd fmla="*/ 1081410 w 3888895" name="connsiteX964"/>
                <a:gd fmla="*/ 1093445 h 1799493" name="connsiteY964"/>
                <a:gd fmla="*/ 1132437 w 3888895" name="connsiteX965"/>
                <a:gd fmla="*/ 1142369 h 1799493" name="connsiteY965"/>
                <a:gd fmla="*/ 1156841 w 3888895" name="connsiteX966"/>
                <a:gd fmla="*/ 1164607 h 1799493" name="connsiteY966"/>
                <a:gd fmla="*/ 1196775 w 3888895" name="connsiteX967"/>
                <a:gd fmla="*/ 1202412 h 1799493" name="connsiteY967"/>
                <a:gd fmla="*/ 1201212 w 3888895" name="connsiteX968"/>
                <a:gd fmla="*/ 1204636 h 1799493" name="connsiteY968"/>
                <a:gd fmla="*/ 1207868 w 3888895" name="connsiteX969"/>
                <a:gd fmla="*/ 1213531 h 1799493" name="connsiteY969"/>
                <a:gd fmla="*/ 1223398 w 3888895" name="connsiteX970"/>
                <a:gd fmla="*/ 1226874 h 1799493" name="connsiteY970"/>
                <a:gd fmla="*/ 1276644 w 3888895" name="connsiteX971"/>
                <a:gd fmla="*/ 1280245 h 1799493" name="connsiteY971"/>
                <a:gd fmla="*/ 1274425 w 3888895" name="connsiteX972"/>
                <a:gd fmla="*/ 1280245 h 1799493" name="connsiteY972"/>
                <a:gd fmla="*/ 1278862 w 3888895" name="connsiteX973"/>
                <a:gd fmla="*/ 1282469 h 1799493" name="connsiteY973"/>
                <a:gd fmla="*/ 1281081 w 3888895" name="connsiteX974"/>
                <a:gd fmla="*/ 1286917 h 1799493" name="connsiteY974"/>
                <a:gd fmla="*/ 1278862 w 3888895" name="connsiteX975"/>
                <a:gd fmla="*/ 1284693 h 1799493" name="connsiteY975"/>
                <a:gd fmla="*/ 1294392 w 3888895" name="connsiteX976"/>
                <a:gd fmla="*/ 1304707 h 1799493" name="connsiteY976"/>
                <a:gd fmla="*/ 1285518 w 3888895" name="connsiteX977"/>
                <a:gd fmla="*/ 1300259 h 1799493" name="connsiteY977"/>
                <a:gd fmla="*/ 1283299 w 3888895" name="connsiteX978"/>
                <a:gd fmla="*/ 1300259 h 1799493" name="connsiteY978"/>
                <a:gd fmla="*/ 1276644 w 3888895" name="connsiteX979"/>
                <a:gd fmla="*/ 1293588 h 1799493" name="connsiteY979"/>
                <a:gd fmla="*/ 1274425 w 3888895" name="connsiteX980"/>
                <a:gd fmla="*/ 1293588 h 1799493" name="connsiteY980"/>
                <a:gd fmla="*/ 1252239 w 3888895" name="connsiteX981"/>
                <a:gd fmla="*/ 1273574 h 1799493" name="connsiteY981"/>
                <a:gd fmla="*/ 1232272 w 3888895" name="connsiteX982"/>
                <a:gd fmla="*/ 1251336 h 1799493" name="connsiteY982"/>
                <a:gd fmla="*/ 1230054 w 3888895" name="connsiteX983"/>
                <a:gd fmla="*/ 1249112 h 1799493" name="connsiteY983"/>
                <a:gd fmla="*/ 1225617 w 3888895" name="connsiteX984"/>
                <a:gd fmla="*/ 1242440 h 1799493" name="connsiteY984"/>
                <a:gd fmla="*/ 1225617 w 3888895" name="connsiteX985"/>
                <a:gd fmla="*/ 1244664 h 1799493" name="connsiteY985"/>
                <a:gd fmla="*/ 1210087 w 3888895" name="connsiteX986"/>
                <a:gd fmla="*/ 1229097 h 1799493" name="connsiteY986"/>
                <a:gd fmla="*/ 1198994 w 3888895" name="connsiteX987"/>
                <a:gd fmla="*/ 1217978 h 1799493" name="connsiteY987"/>
                <a:gd fmla="*/ 1154622 w 3888895" name="connsiteX988"/>
                <a:gd fmla="*/ 1173502 h 1799493" name="connsiteY988"/>
                <a:gd fmla="*/ 1092503 w 3888895" name="connsiteX989"/>
                <a:gd fmla="*/ 1111236 h 1799493" name="connsiteY989"/>
                <a:gd fmla="*/ 1043694 w 3888895" name="connsiteX990"/>
                <a:gd fmla="*/ 1064536 h 1799493" name="connsiteY990"/>
                <a:gd fmla="*/ 1014853 w 3888895" name="connsiteX991"/>
                <a:gd fmla="*/ 1035626 h 1799493" name="connsiteY991"/>
                <a:gd fmla="*/ 974919 w 3888895" name="connsiteX992"/>
                <a:gd fmla="*/ 997821 h 1799493" name="connsiteY992"/>
                <a:gd fmla="*/ 946077 w 3888895" name="connsiteX993"/>
                <a:gd fmla="*/ 971135 h 1799493" name="connsiteY993"/>
                <a:gd fmla="*/ 937203 w 3888895" name="connsiteX994"/>
                <a:gd fmla="*/ 962240 h 1799493" name="connsiteY994"/>
                <a:gd fmla="*/ 921673 w 3888895" name="connsiteX995"/>
                <a:gd fmla="*/ 948897 h 1799493" name="connsiteY995"/>
                <a:gd fmla="*/ 899487 w 3888895" name="connsiteX996"/>
                <a:gd fmla="*/ 924435 h 1799493" name="connsiteY996"/>
                <a:gd fmla="*/ 870646 w 3888895" name="connsiteX997"/>
                <a:gd fmla="*/ 895526 h 1799493" name="connsiteY997"/>
                <a:gd fmla="*/ 866209 w 3888895" name="connsiteX998"/>
                <a:gd fmla="*/ 891078 h 1799493" name="connsiteY998"/>
                <a:gd fmla="*/ 850679 w 3888895" name="connsiteX999"/>
                <a:gd fmla="*/ 877735 h 1799493" name="connsiteY999"/>
                <a:gd fmla="*/ 806307 w 3888895" name="connsiteX1000"/>
                <a:gd fmla="*/ 835483 h 1799493" name="connsiteY1000"/>
                <a:gd fmla="*/ 670975 w 3888895" name="connsiteX1001"/>
                <a:gd fmla="*/ 699831 h 1799493" name="connsiteY1001"/>
                <a:gd fmla="*/ 671638 w 3888895" name="connsiteX1002"/>
                <a:gd fmla="*/ 700495 h 1799493" name="connsiteY1002"/>
                <a:gd fmla="*/ 676799 w 3888895" name="connsiteX1003"/>
                <a:gd fmla="*/ 705668 h 1799493" name="connsiteY1003"/>
                <a:gd fmla="*/ 679849 w 3888895" name="connsiteX1004"/>
                <a:gd fmla="*/ 708726 h 1799493" name="connsiteY1004"/>
                <a:gd fmla="*/ 679859 w 3888895" name="connsiteX1005"/>
                <a:gd fmla="*/ 708735 h 1799493" name="connsiteY1005"/>
                <a:gd fmla="*/ 688723 w 3888895" name="connsiteX1006"/>
                <a:gd fmla="*/ 717621 h 1799493" name="connsiteY1006"/>
                <a:gd fmla="*/ 773029 w 3888895" name="connsiteX1007"/>
                <a:gd fmla="*/ 802126 h 1799493" name="connsiteY1007"/>
                <a:gd fmla="*/ 788559 w 3888895" name="connsiteX1008"/>
                <a:gd fmla="*/ 815469 h 1799493" name="connsiteY1008"/>
                <a:gd fmla="*/ 773029 w 3888895" name="connsiteX1009"/>
                <a:gd fmla="*/ 802126 h 1799493" name="connsiteY1009"/>
                <a:gd fmla="*/ 735313 w 3888895" name="connsiteX1010"/>
                <a:gd fmla="*/ 764321 h 1799493" name="connsiteY1010"/>
                <a:gd fmla="*/ 708691 w 3888895" name="connsiteX1011"/>
                <a:gd fmla="*/ 737635 h 1799493" name="connsiteY1011"/>
                <a:gd fmla="*/ 688723 w 3888895" name="connsiteX1012"/>
                <a:gd fmla="*/ 717621 h 1799493" name="connsiteY1012"/>
                <a:gd fmla="*/ 684286 w 3888895" name="connsiteX1013"/>
                <a:gd fmla="*/ 713173 h 1799493" name="connsiteY1013"/>
                <a:gd fmla="*/ 848460 w 3888895" name="connsiteX1014"/>
                <a:gd fmla="*/ 873288 h 1799493" name="connsiteY1014"/>
                <a:gd fmla="*/ 792996 w 3888895" name="connsiteX1015"/>
                <a:gd fmla="*/ 817693 h 1799493" name="connsiteY1015"/>
                <a:gd fmla="*/ 679859 w 3888895" name="connsiteX1016"/>
                <a:gd fmla="*/ 708735 h 1799493" name="connsiteY1016"/>
                <a:gd fmla="*/ 677076 w 3888895" name="connsiteX1017"/>
                <a:gd fmla="*/ 705946 h 1799493" name="connsiteY1017"/>
                <a:gd fmla="*/ 675412 w 3888895" name="connsiteX1018"/>
                <a:gd fmla="*/ 704278 h 1799493" name="connsiteY1018"/>
                <a:gd fmla="*/ 671638 w 3888895" name="connsiteX1019"/>
                <a:gd fmla="*/ 700495 h 1799493" name="connsiteY1019"/>
                <a:gd fmla="*/ 669554 w 3888895" name="connsiteX1020"/>
                <a:gd fmla="*/ 698406 h 1799493" name="connsiteY1020"/>
                <a:gd fmla="*/ 655445 w 3888895" name="connsiteX1021"/>
                <a:gd fmla="*/ 684264 h 1799493" name="connsiteY1021"/>
                <a:gd fmla="*/ 613292 w 3888895" name="connsiteX1022"/>
                <a:gd fmla="*/ 639788 h 1799493" name="connsiteY1022"/>
                <a:gd fmla="*/ 604324 w 3888895" name="connsiteX1023"/>
                <a:gd fmla="*/ 630375 h 1799493" name="connsiteY1023"/>
                <a:gd fmla="*/ 616481 w 3888895" name="connsiteX1024"/>
                <a:gd fmla="*/ 642359 h 1799493" name="connsiteY1024"/>
                <a:gd fmla="*/ 617724 w 3888895" name="connsiteX1025"/>
                <a:gd fmla="*/ 643630 h 1799493" name="connsiteY1025"/>
                <a:gd fmla="*/ 609245 w 3888895" name="connsiteX1026"/>
                <a:gd fmla="*/ 635262 h 1799493" name="connsiteY1026"/>
                <a:gd fmla="*/ 2940738 w 3888895" name="connsiteX1027"/>
                <a:gd fmla="*/ 624588 h 1799493" name="connsiteY1027"/>
                <a:gd fmla="*/ 2897110 w 3888895" name="connsiteX1028"/>
                <a:gd fmla="*/ 682378 h 1799493" name="connsiteY1028"/>
                <a:gd fmla="*/ 2892694 w 3888895" name="connsiteX1029"/>
                <a:gd fmla="*/ 688227 h 1799493" name="connsiteY1029"/>
                <a:gd fmla="*/ 2909955 w 3888895" name="connsiteX1030"/>
                <a:gd fmla="*/ 665106 h 1799493" name="connsiteY1030"/>
                <a:gd fmla="*/ 2927143 w 3888895" name="connsiteX1031"/>
                <a:gd fmla="*/ 642081 h 1799493" name="connsiteY1031"/>
                <a:gd fmla="*/ 2932629 w 3888895" name="connsiteX1032"/>
                <a:gd fmla="*/ 634733 h 1799493" name="connsiteY1032"/>
                <a:gd fmla="*/ 2948469 w 3888895" name="connsiteX1033"/>
                <a:gd fmla="*/ 613757 h 1799493" name="connsiteY1033"/>
                <a:gd fmla="*/ 2940738 w 3888895" name="connsiteX1034"/>
                <a:gd fmla="*/ 624588 h 1799493" name="connsiteY1034"/>
                <a:gd fmla="*/ 2945177 w 3888895" name="connsiteX1035"/>
                <a:gd fmla="*/ 617924 h 1799493" name="connsiteY1035"/>
                <a:gd fmla="*/ 2937569 w 3888895" name="connsiteX1036"/>
                <a:gd fmla="*/ 628115 h 1799493" name="connsiteY1036"/>
                <a:gd fmla="*/ 2932629 w 3888895" name="connsiteX1037"/>
                <a:gd fmla="*/ 634733 h 1799493" name="connsiteY1037"/>
                <a:gd fmla="*/ 2922982 w 3888895" name="connsiteX1038"/>
                <a:gd fmla="*/ 646802 h 1799493" name="connsiteY1038"/>
                <a:gd fmla="*/ 2901337 w 3888895" name="connsiteX1039"/>
                <a:gd fmla="*/ 674373 h 1799493" name="connsiteY1039"/>
                <a:gd fmla="*/ 2934704 w 3888895" name="connsiteX1040"/>
                <a:gd fmla="*/ 631113 h 1799493" name="connsiteY1040"/>
                <a:gd fmla="*/ 1345220 w 3888895" name="connsiteX1041"/>
                <a:gd fmla="*/ 612070 h 1799493" name="connsiteY1041"/>
                <a:gd fmla="*/ 1346421 w 3888895" name="connsiteX1042"/>
                <a:gd fmla="*/ 614697 h 1799493" name="connsiteY1042"/>
                <a:gd fmla="*/ 1347615 w 3888895" name="connsiteX1043"/>
                <a:gd fmla="*/ 617711 h 1799493" name="connsiteY1043"/>
                <a:gd fmla="*/ 2956275 w 3888895" name="connsiteX1044"/>
                <a:gd fmla="*/ 604596 h 1799493" name="connsiteY1044"/>
                <a:gd fmla="*/ 2948481 w 3888895" name="connsiteX1045"/>
                <a:gd fmla="*/ 613741 h 1799493" name="connsiteY1045"/>
                <a:gd fmla="*/ 2948469 w 3888895" name="connsiteX1046"/>
                <a:gd fmla="*/ 613757 h 1799493" name="connsiteY1046"/>
                <a:gd fmla="*/ 2950449 w 3888895" name="connsiteX1047"/>
                <a:gd fmla="*/ 610982 h 1799493" name="connsiteY1047"/>
                <a:gd fmla="*/ 2951836 w 3888895" name="connsiteX1048"/>
                <a:gd fmla="*/ 609038 h 1799493" name="connsiteY1048"/>
                <a:gd fmla="*/ 2956275 w 3888895" name="connsiteX1049"/>
                <a:gd fmla="*/ 604596 h 1799493" name="connsiteY1049"/>
                <a:gd fmla="*/ 881559 w 3888895" name="connsiteX1050"/>
                <a:gd fmla="*/ 591420 h 1799493" name="connsiteY1050"/>
                <a:gd fmla="*/ 888527 w 3888895" name="connsiteX1051"/>
                <a:gd fmla="*/ 600921 h 1799493" name="connsiteY1051"/>
                <a:gd fmla="*/ 894821 w 3888895" name="connsiteX1052"/>
                <a:gd fmla="*/ 609128 h 1799493" name="connsiteY1052"/>
                <a:gd fmla="*/ 885166 w 3888895" name="connsiteX1053"/>
                <a:gd fmla="*/ 597531 h 1799493" name="connsiteY1053"/>
                <a:gd fmla="*/ 883779 w 3888895" name="connsiteX1054"/>
                <a:gd fmla="*/ 595865 h 1799493" name="connsiteY1054"/>
                <a:gd fmla="*/ 881559 w 3888895" name="connsiteX1055"/>
                <a:gd fmla="*/ 591420 h 1799493" name="connsiteY1055"/>
                <a:gd fmla="*/ 2971811 w 3888895" name="connsiteX1056"/>
                <a:gd fmla="*/ 586825 h 1799493" name="connsiteY1056"/>
                <a:gd fmla="*/ 2969788 w 3888895" name="connsiteX1057"/>
                <a:gd fmla="*/ 589456 h 1799493" name="connsiteY1057"/>
                <a:gd fmla="*/ 2958217 w 3888895" name="connsiteX1058"/>
                <a:gd fmla="*/ 604041 h 1799493" name="connsiteY1058"/>
                <a:gd fmla="*/ 2954055 w 3888895" name="connsiteX1059"/>
                <a:gd fmla="*/ 609038 h 1799493" name="connsiteY1059"/>
                <a:gd fmla="*/ 1124849 w 3888895" name="connsiteX1060"/>
                <a:gd fmla="*/ 574597 h 1799493" name="connsiteY1060"/>
                <a:gd fmla="*/ 1126634 w 3888895" name="connsiteX1061"/>
                <a:gd fmla="*/ 577455 h 1799493" name="connsiteY1061"/>
                <a:gd fmla="*/ 1128021 w 3888895" name="connsiteX1062"/>
                <a:gd fmla="*/ 579676 h 1799493" name="connsiteY1062"/>
                <a:gd fmla="*/ 2990154 w 3888895" name="connsiteX1063"/>
                <a:gd fmla="*/ 563368 h 1799493" name="connsiteY1063"/>
                <a:gd fmla="*/ 2980689 w 3888895" name="connsiteX1064"/>
                <a:gd fmla="*/ 575718 h 1799493" name="connsiteY1064"/>
                <a:gd fmla="*/ 2971811 w 3888895" name="connsiteX1065"/>
                <a:gd fmla="*/ 586825 h 1799493" name="connsiteY1065"/>
                <a:gd fmla="*/ 2971811 w 3888895" name="connsiteX1066"/>
                <a:gd fmla="*/ 586825 h 1799493" name="connsiteY1066"/>
                <a:gd fmla="*/ 861577 w 3888895" name="connsiteX1067"/>
                <a:gd fmla="*/ 562533 h 1799493" name="connsiteY1067"/>
                <a:gd fmla="*/ 868248 w 3888895" name="connsiteX1068"/>
                <a:gd fmla="*/ 571031 h 1799493" name="connsiteY1068"/>
                <a:gd fmla="*/ 865827 w 3888895" name="connsiteX1069"/>
                <a:gd fmla="*/ 567993 h 1799493" name="connsiteY1069"/>
                <a:gd fmla="*/ 858094 w 3888895" name="connsiteX1070"/>
                <a:gd fmla="*/ 558178 h 1799493" name="connsiteY1070"/>
                <a:gd fmla="*/ 861577 w 3888895" name="connsiteX1071"/>
                <a:gd fmla="*/ 562533 h 1799493" name="connsiteY1071"/>
                <a:gd fmla="*/ 860205 w 3888895" name="connsiteX1072"/>
                <a:gd fmla="*/ 560866 h 1799493" name="connsiteY1072"/>
                <a:gd fmla="*/ 517894 w 3888895" name="connsiteX1073"/>
                <a:gd fmla="*/ 544164 h 1799493" name="connsiteY1073"/>
                <a:gd fmla="*/ 528987 w 3888895" name="connsiteX1074"/>
                <a:gd fmla="*/ 555283 h 1799493" name="connsiteY1074"/>
                <a:gd fmla="*/ 573982 w 3888895" name="connsiteX1075"/>
                <a:gd fmla="*/ 600246 h 1799493" name="connsiteY1075"/>
                <a:gd fmla="*/ 604324 w 3888895" name="connsiteX1076"/>
                <a:gd fmla="*/ 630375 h 1799493" name="connsiteY1076"/>
                <a:gd fmla="*/ 578904 w 3888895" name="connsiteX1077"/>
                <a:gd fmla="*/ 605319 h 1799493" name="connsiteY1077"/>
                <a:gd fmla="*/ 517894 w 3888895" name="connsiteX1078"/>
                <a:gd fmla="*/ 544164 h 1799493" name="connsiteY1078"/>
                <a:gd fmla="*/ 1313086 w 3888895" name="connsiteX1079"/>
                <a:gd fmla="*/ 535176 h 1799493" name="connsiteY1079"/>
                <a:gd fmla="*/ 1315460 w 3888895" name="connsiteX1080"/>
                <a:gd fmla="*/ 539934 h 1799493" name="connsiteY1080"/>
                <a:gd fmla="*/ 1316569 w 3888895" name="connsiteX1081"/>
                <a:gd fmla="*/ 542157 h 1799493" name="connsiteY1081"/>
                <a:gd fmla="*/ 3344731 w 3888895" name="connsiteX1082"/>
                <a:gd fmla="*/ 533844 h 1799493" name="connsiteY1082"/>
                <a:gd fmla="*/ 3335854 w 3888895" name="connsiteX1083"/>
                <a:gd fmla="*/ 544943 h 1799493" name="connsiteY1083"/>
                <a:gd fmla="*/ 2998530 w 3888895" name="connsiteX1084"/>
                <a:gd fmla="*/ 893461 h 1799493" name="connsiteY1084"/>
                <a:gd fmla="*/ 2803237 w 3888895" name="connsiteX1085"/>
                <a:gd fmla="*/ 1097688 h 1799493" name="connsiteY1085"/>
                <a:gd fmla="*/ 2792141 w 3888895" name="connsiteX1086"/>
                <a:gd fmla="*/ 1108787 h 1799493" name="connsiteY1086"/>
                <a:gd fmla="*/ 2763291 w 3888895" name="connsiteX1087"/>
                <a:gd fmla="*/ 1139865 h 1799493" name="connsiteY1087"/>
                <a:gd fmla="*/ 2712249 w 3888895" name="connsiteX1088"/>
                <a:gd fmla="*/ 1193142 h 1799493" name="connsiteY1088"/>
                <a:gd fmla="*/ 2687837 w 3888895" name="connsiteX1089"/>
                <a:gd fmla="*/ 1219780 h 1799493" name="connsiteY1089"/>
                <a:gd fmla="*/ 2647891 w 3888895" name="connsiteX1090"/>
                <a:gd fmla="*/ 1261958 h 1799493" name="connsiteY1090"/>
                <a:gd fmla="*/ 2645672 w 3888895" name="connsiteX1091"/>
                <a:gd fmla="*/ 1266397 h 1799493" name="connsiteY1091"/>
                <a:gd fmla="*/ 2636795 w 3888895" name="connsiteX1092"/>
                <a:gd fmla="*/ 1275277 h 1799493" name="connsiteY1092"/>
                <a:gd fmla="*/ 2623479 w 3888895" name="connsiteX1093"/>
                <a:gd fmla="*/ 1290816 h 1799493" name="connsiteY1093"/>
                <a:gd fmla="*/ 2565779 w 3888895" name="connsiteX1094"/>
                <a:gd fmla="*/ 1348532 h 1799493" name="connsiteY1094"/>
                <a:gd fmla="*/ 2567998 w 3888895" name="connsiteX1095"/>
                <a:gd fmla="*/ 1346312 h 1799493" name="connsiteY1095"/>
                <a:gd fmla="*/ 2563560 w 3888895" name="connsiteX1096"/>
                <a:gd fmla="*/ 1350752 h 1799493" name="connsiteY1096"/>
                <a:gd fmla="*/ 2559121 w 3888895" name="connsiteX1097"/>
                <a:gd fmla="*/ 1355192 h 1799493" name="connsiteY1097"/>
                <a:gd fmla="*/ 2561340 w 3888895" name="connsiteX1098"/>
                <a:gd fmla="*/ 1350752 h 1799493" name="connsiteY1098"/>
                <a:gd fmla="*/ 2541367 w 3888895" name="connsiteX1099"/>
                <a:gd fmla="*/ 1370731 h 1799493" name="connsiteY1099"/>
                <a:gd fmla="*/ 2543586 w 3888895" name="connsiteX1100"/>
                <a:gd fmla="*/ 1359632 h 1799493" name="connsiteY1100"/>
                <a:gd fmla="*/ 2545806 w 3888895" name="connsiteX1101"/>
                <a:gd fmla="*/ 1357412 h 1799493" name="connsiteY1101"/>
                <a:gd fmla="*/ 2552463 w 3888895" name="connsiteX1102"/>
                <a:gd fmla="*/ 1350752 h 1799493" name="connsiteY1102"/>
                <a:gd fmla="*/ 2552463 w 3888895" name="connsiteX1103"/>
                <a:gd fmla="*/ 1348532 h 1799493" name="connsiteY1103"/>
                <a:gd fmla="*/ 2574656 w 3888895" name="connsiteX1104"/>
                <a:gd fmla="*/ 1324114 h 1799493" name="connsiteY1104"/>
                <a:gd fmla="*/ 2596848 w 3888895" name="connsiteX1105"/>
                <a:gd fmla="*/ 1301915 h 1799493" name="connsiteY1105"/>
                <a:gd fmla="*/ 2599068 w 3888895" name="connsiteX1106"/>
                <a:gd fmla="*/ 1301915 h 1799493" name="connsiteY1106"/>
                <a:gd fmla="*/ 2599068 w 3888895" name="connsiteX1107"/>
                <a:gd fmla="*/ 1299695 h 1799493" name="connsiteY1107"/>
                <a:gd fmla="*/ 2605725 w 3888895" name="connsiteX1108"/>
                <a:gd fmla="*/ 1293036 h 1799493" name="connsiteY1108"/>
                <a:gd fmla="*/ 2605725 w 3888895" name="connsiteX1109"/>
                <a:gd fmla="*/ 1295256 h 1799493" name="connsiteY1109"/>
                <a:gd fmla="*/ 2621260 w 3888895" name="connsiteX1110"/>
                <a:gd fmla="*/ 1279717 h 1799493" name="connsiteY1110"/>
                <a:gd fmla="*/ 2632356 w 3888895" name="connsiteX1111"/>
                <a:gd fmla="*/ 1266397 h 1799493" name="connsiteY1111"/>
                <a:gd fmla="*/ 2678960 w 3888895" name="connsiteX1112"/>
                <a:gd fmla="*/ 1219780 h 1799493" name="connsiteY1112"/>
                <a:gd fmla="*/ 2745537 w 3888895" name="connsiteX1113"/>
                <a:gd fmla="*/ 1150965 h 1799493" name="connsiteY1113"/>
                <a:gd fmla="*/ 2796580 w 3888895" name="connsiteX1114"/>
                <a:gd fmla="*/ 1099908 h 1799493" name="connsiteY1114"/>
                <a:gd fmla="*/ 2825430 w 3888895" name="connsiteX1115"/>
                <a:gd fmla="*/ 1068830 h 1799493" name="connsiteY1115"/>
                <a:gd fmla="*/ 2865376 w 3888895" name="connsiteX1116"/>
                <a:gd fmla="*/ 1024433 h 1799493" name="connsiteY1116"/>
                <a:gd fmla="*/ 2892007 w 3888895" name="connsiteX1117"/>
                <a:gd fmla="*/ 995575 h 1799493" name="connsiteY1117"/>
                <a:gd fmla="*/ 2903103 w 3888895" name="connsiteX1118"/>
                <a:gd fmla="*/ 984475 h 1799493" name="connsiteY1118"/>
                <a:gd fmla="*/ 2918638 w 3888895" name="connsiteX1119"/>
                <a:gd fmla="*/ 966716 h 1799493" name="connsiteY1119"/>
                <a:gd fmla="*/ 2943049 w 3888895" name="connsiteX1120"/>
                <a:gd fmla="*/ 944518 h 1799493" name="connsiteY1120"/>
                <a:gd fmla="*/ 2974119 w 3888895" name="connsiteX1121"/>
                <a:gd fmla="*/ 911220 h 1799493" name="connsiteY1121"/>
                <a:gd fmla="*/ 2978557 w 3888895" name="connsiteX1122"/>
                <a:gd fmla="*/ 906780 h 1799493" name="connsiteY1122"/>
                <a:gd fmla="*/ 2991872 w 3888895" name="connsiteX1123"/>
                <a:gd fmla="*/ 891241 h 1799493" name="connsiteY1123"/>
                <a:gd fmla="*/ 3036257 w 3888895" name="connsiteX1124"/>
                <a:gd fmla="*/ 844624 h 1799493" name="connsiteY1124"/>
                <a:gd fmla="*/ 3155784 w 3888895" name="connsiteX1125"/>
                <a:gd fmla="*/ 722879 h 1799493" name="connsiteY1125"/>
                <a:gd fmla="*/ 3162313 w 3888895" name="connsiteX1126"/>
                <a:gd fmla="*/ 716336 h 1799493" name="connsiteY1126"/>
                <a:gd fmla="*/ 3133453 w 3888895" name="connsiteX1127"/>
                <a:gd fmla="*/ 746647 h 1799493" name="connsiteY1127"/>
                <a:gd fmla="*/ 3118379 w 3888895" name="connsiteX1128"/>
                <a:gd fmla="*/ 762479 h 1799493" name="connsiteY1128"/>
                <a:gd fmla="*/ 3113930 w 3888895" name="connsiteX1129"/>
                <a:gd fmla="*/ 766929 h 1799493" name="connsiteY1129"/>
                <a:gd fmla="*/ 3073984 w 3888895" name="connsiteX1130"/>
                <a:gd fmla="*/ 809106 h 1799493" name="connsiteY1130"/>
                <a:gd fmla="*/ 3072042 w 3888895" name="connsiteX1131"/>
                <a:gd fmla="*/ 811049 h 1799493" name="connsiteY1131"/>
                <a:gd fmla="*/ 3070920 w 3888895" name="connsiteX1132"/>
                <a:gd fmla="*/ 812172 h 1799493" name="connsiteY1132"/>
                <a:gd fmla="*/ 3058450 w 3888895" name="connsiteX1133"/>
                <a:gd fmla="*/ 824645 h 1799493" name="connsiteY1133"/>
                <a:gd fmla="*/ 3060392 w 3888895" name="connsiteX1134"/>
                <a:gd fmla="*/ 822703 h 1799493" name="connsiteY1134"/>
                <a:gd fmla="*/ 3070920 w 3888895" name="connsiteX1135"/>
                <a:gd fmla="*/ 812172 h 1799493" name="connsiteY1135"/>
                <a:gd fmla="*/ 3073984 w 3888895" name="connsiteX1136"/>
                <a:gd fmla="*/ 809106 h 1799493" name="connsiteY1136"/>
                <a:gd fmla="*/ 3111434 w 3888895" name="connsiteX1137"/>
                <a:gd fmla="*/ 769773 h 1799493" name="connsiteY1137"/>
                <a:gd fmla="*/ 3118379 w 3888895" name="connsiteX1138"/>
                <a:gd fmla="*/ 762479 h 1799493" name="connsiteY1138"/>
                <a:gd fmla="*/ 3125034 w 3888895" name="connsiteX1139"/>
                <a:gd fmla="*/ 755822 h 1799493" name="connsiteY1139"/>
                <a:gd fmla="*/ 3096038 w 3888895" name="connsiteX1140"/>
                <a:gd fmla="*/ 786353 h 1799493" name="connsiteY1140"/>
                <a:gd fmla="*/ 3054202 w 3888895" name="connsiteX1141"/>
                <a:gd fmla="*/ 830403 h 1799493" name="connsiteY1141"/>
                <a:gd fmla="*/ 3037220 w 3888895" name="connsiteX1142"/>
                <a:gd fmla="*/ 848284 h 1799493" name="connsiteY1142"/>
                <a:gd fmla="*/ 3027380 w 3888895" name="connsiteX1143"/>
                <a:gd fmla="*/ 858221 h 1799493" name="connsiteY1143"/>
                <a:gd fmla="*/ 2998530 w 3888895" name="connsiteX1144"/>
                <a:gd fmla="*/ 889021 h 1799493" name="connsiteY1144"/>
                <a:gd fmla="*/ 3037220 w 3888895" name="connsiteX1145"/>
                <a:gd fmla="*/ 848284 h 1799493" name="connsiteY1145"/>
                <a:gd fmla="*/ 3056230 w 3888895" name="connsiteX1146"/>
                <a:gd fmla="*/ 829085 h 1799493" name="connsiteY1146"/>
                <a:gd fmla="*/ 3171631 w 3888895" name="connsiteX1147"/>
                <a:gd fmla="*/ 709213 h 1799493" name="connsiteY1147"/>
                <a:gd fmla="*/ 3198261 w 3888895" name="connsiteX1148"/>
                <a:gd fmla="*/ 680355 h 1799493" name="connsiteY1148"/>
                <a:gd fmla="*/ 3219899 w 3888895" name="connsiteX1149"/>
                <a:gd fmla="*/ 659821 h 1799493" name="connsiteY1149"/>
                <a:gd fmla="*/ 3233571 w 3888895" name="connsiteX1150"/>
                <a:gd fmla="*/ 646752 h 1799493" name="connsiteY1150"/>
                <a:gd fmla="*/ 3209358 w 3888895" name="connsiteX1151"/>
                <a:gd fmla="*/ 671475 h 1799493" name="connsiteY1151"/>
                <a:gd fmla="*/ 3178288 w 3888895" name="connsiteX1152"/>
                <a:gd fmla="*/ 702553 h 1799493" name="connsiteY1152"/>
                <a:gd fmla="*/ 3209358 w 3888895" name="connsiteX1153"/>
                <a:gd fmla="*/ 671475 h 1799493" name="connsiteY1153"/>
                <a:gd fmla="*/ 3244865 w 3888895" name="connsiteX1154"/>
                <a:gd fmla="*/ 635957 h 1799493" name="connsiteY1154"/>
                <a:gd fmla="*/ 3233571 w 3888895" name="connsiteX1155"/>
                <a:gd fmla="*/ 646752 h 1799493" name="connsiteY1155"/>
                <a:gd fmla="*/ 3241120 w 3888895" name="connsiteX1156"/>
                <a:gd fmla="*/ 639044 h 1799493" name="connsiteY1156"/>
                <a:gd fmla="*/ 3344731 w 3888895" name="connsiteX1157"/>
                <a:gd fmla="*/ 533844 h 1799493" name="connsiteY1157"/>
                <a:gd fmla="*/ 1309603 w 3888895" name="connsiteX1158"/>
                <a:gd fmla="*/ 528195 h 1799493" name="connsiteY1158"/>
                <a:gd fmla="*/ 1313086 w 3888895" name="connsiteX1159"/>
                <a:gd fmla="*/ 535176 h 1799493" name="connsiteY1159"/>
                <a:gd fmla="*/ 1309606 w 3888895" name="connsiteX1160"/>
                <a:gd fmla="*/ 528202 h 1799493" name="connsiteY1160"/>
                <a:gd fmla="*/ 830496 w 3888895" name="connsiteX1161"/>
                <a:gd fmla="*/ 524758 h 1799493" name="connsiteY1161"/>
                <a:gd fmla="*/ 860205 w 3888895" name="connsiteX1162"/>
                <a:gd fmla="*/ 560866 h 1799493" name="connsiteY1162"/>
                <a:gd fmla="*/ 864352 w 3888895" name="connsiteX1163"/>
                <a:gd fmla="*/ 566144 h 1799493" name="connsiteY1163"/>
                <a:gd fmla="*/ 865827 w 3888895" name="connsiteX1164"/>
                <a:gd fmla="*/ 567993 h 1799493" name="connsiteY1164"/>
                <a:gd fmla="*/ 882114 w 3888895" name="connsiteX1165"/>
                <a:gd fmla="*/ 588921 h 1799493" name="connsiteY1165"/>
                <a:gd fmla="*/ 885999 w 3888895" name="connsiteX1166"/>
                <a:gd fmla="*/ 593642 h 1799493" name="connsiteY1166"/>
                <a:gd fmla="*/ 868248 w 3888895" name="connsiteX1167"/>
                <a:gd fmla="*/ 571031 h 1799493" name="connsiteY1167"/>
                <a:gd fmla="*/ 948024 w 3888895" name="connsiteX1168"/>
                <a:gd fmla="*/ 671103 h 1799493" name="connsiteY1168"/>
                <a:gd fmla="*/ 1039188 w 3888895" name="connsiteX1169"/>
                <a:gd fmla="*/ 782520 h 1799493" name="connsiteY1169"/>
                <a:gd fmla="*/ 1205698 w 3888895" name="connsiteX1170"/>
                <a:gd fmla="*/ 986951 h 1799493" name="connsiteY1170"/>
                <a:gd fmla="*/ 1214578 w 3888895" name="connsiteX1171"/>
                <a:gd fmla="*/ 998062 h 1799493" name="connsiteY1171"/>
                <a:gd fmla="*/ 1239000 w 3888895" name="connsiteX1172"/>
                <a:gd fmla="*/ 1029171 h 1799493" name="connsiteY1172"/>
                <a:gd fmla="*/ 1281182 w 3888895" name="connsiteX1173"/>
                <a:gd fmla="*/ 1082501 h 1799493" name="connsiteY1173"/>
                <a:gd fmla="*/ 1303384 w 3888895" name="connsiteX1174"/>
                <a:gd fmla="*/ 1106944 h 1799493" name="connsiteY1174"/>
                <a:gd fmla="*/ 1336686 w 3888895" name="connsiteX1175"/>
                <a:gd fmla="*/ 1149163 h 1799493" name="connsiteY1175"/>
                <a:gd fmla="*/ 1341126 w 3888895" name="connsiteX1176"/>
                <a:gd fmla="*/ 1151386 h 1799493" name="connsiteY1176"/>
                <a:gd fmla="*/ 1347786 w 3888895" name="connsiteX1177"/>
                <a:gd fmla="*/ 1160274 h 1799493" name="connsiteY1177"/>
                <a:gd fmla="*/ 1361107 w 3888895" name="connsiteX1178"/>
                <a:gd fmla="*/ 1175828 h 1799493" name="connsiteY1178"/>
                <a:gd fmla="*/ 1407730 w 3888895" name="connsiteX1179"/>
                <a:gd fmla="*/ 1235825 h 1799493" name="connsiteY1179"/>
                <a:gd fmla="*/ 1405510 w 3888895" name="connsiteX1180"/>
                <a:gd fmla="*/ 1233603 h 1799493" name="connsiteY1180"/>
                <a:gd fmla="*/ 1406946 w 3888895" name="connsiteX1181"/>
                <a:gd fmla="*/ 1236478 h 1799493" name="connsiteY1181"/>
                <a:gd fmla="*/ 1406620 w 3888895" name="connsiteX1182"/>
                <a:gd fmla="*/ 1236103 h 1799493" name="connsiteY1182"/>
                <a:gd fmla="*/ 1407730 w 3888895" name="connsiteX1183"/>
                <a:gd fmla="*/ 1238047 h 1799493" name="connsiteY1183"/>
                <a:gd fmla="*/ 1406946 w 3888895" name="connsiteX1184"/>
                <a:gd fmla="*/ 1236478 h 1799493" name="connsiteY1184"/>
                <a:gd fmla="*/ 1412170 w 3888895" name="connsiteX1185"/>
                <a:gd fmla="*/ 1242491 h 1799493" name="connsiteY1185"/>
                <a:gd fmla="*/ 1407730 w 3888895" name="connsiteX1186"/>
                <a:gd fmla="*/ 1240269 h 1799493" name="connsiteY1186"/>
                <a:gd fmla="*/ 1423271 w 3888895" name="connsiteX1187"/>
                <a:gd fmla="*/ 1260268 h 1799493" name="connsiteY1187"/>
                <a:gd fmla="*/ 1414390 w 3888895" name="connsiteX1188"/>
                <a:gd fmla="*/ 1255824 h 1799493" name="connsiteY1188"/>
                <a:gd fmla="*/ 1412170 w 3888895" name="connsiteX1189"/>
                <a:gd fmla="*/ 1255824 h 1799493" name="connsiteY1189"/>
                <a:gd fmla="*/ 1405510 w 3888895" name="connsiteX1190"/>
                <a:gd fmla="*/ 1249157 h 1799493" name="connsiteY1190"/>
                <a:gd fmla="*/ 1403290 w 3888895" name="connsiteX1191"/>
                <a:gd fmla="*/ 1246935 h 1799493" name="connsiteY1191"/>
                <a:gd fmla="*/ 1385529 w 3888895" name="connsiteX1192"/>
                <a:gd fmla="*/ 1224714 h 1799493" name="connsiteY1192"/>
                <a:gd fmla="*/ 1367767 w 3888895" name="connsiteX1193"/>
                <a:gd fmla="*/ 1202493 h 1799493" name="connsiteY1193"/>
                <a:gd fmla="*/ 1367767 w 3888895" name="connsiteX1194"/>
                <a:gd fmla="*/ 1200271 h 1799493" name="connsiteY1194"/>
                <a:gd fmla="*/ 1365547 w 3888895" name="connsiteX1195"/>
                <a:gd fmla="*/ 1198049 h 1799493" name="connsiteY1195"/>
                <a:gd fmla="*/ 1361107 w 3888895" name="connsiteX1196"/>
                <a:gd fmla="*/ 1191383 h 1799493" name="connsiteY1196"/>
                <a:gd fmla="*/ 1363327 w 3888895" name="connsiteX1197"/>
                <a:gd fmla="*/ 1193605 h 1799493" name="connsiteY1197"/>
                <a:gd fmla="*/ 1350006 w 3888895" name="connsiteX1198"/>
                <a:gd fmla="*/ 1178051 h 1799493" name="connsiteY1198"/>
                <a:gd fmla="*/ 1338906 w 3888895" name="connsiteX1199"/>
                <a:gd fmla="*/ 1164718 h 1799493" name="connsiteY1199"/>
                <a:gd fmla="*/ 1301164 w 3888895" name="connsiteX1200"/>
                <a:gd fmla="*/ 1115832 h 1799493" name="connsiteY1200"/>
                <a:gd fmla="*/ 1247880 w 3888895" name="connsiteX1201"/>
                <a:gd fmla="*/ 1046948 h 1799493" name="connsiteY1201"/>
                <a:gd fmla="*/ 1203478 w 3888895" name="connsiteX1202"/>
                <a:gd fmla="*/ 993618 h 1799493" name="connsiteY1202"/>
                <a:gd fmla="*/ 1179056 w 3888895" name="connsiteX1203"/>
                <a:gd fmla="*/ 964730 h 1799493" name="connsiteY1203"/>
                <a:gd fmla="*/ 1143534 w 3888895" name="connsiteX1204"/>
                <a:gd fmla="*/ 920289 h 1799493" name="connsiteY1204"/>
                <a:gd fmla="*/ 1121333 w 3888895" name="connsiteX1205"/>
                <a:gd fmla="*/ 891402 h 1799493" name="connsiteY1205"/>
                <a:gd fmla="*/ 1110232 w 3888895" name="connsiteX1206"/>
                <a:gd fmla="*/ 882513 h 1799493" name="connsiteY1206"/>
                <a:gd fmla="*/ 1096911 w 3888895" name="connsiteX1207"/>
                <a:gd fmla="*/ 864737 h 1799493" name="connsiteY1207"/>
                <a:gd fmla="*/ 1079150 w 3888895" name="connsiteX1208"/>
                <a:gd fmla="*/ 840294 h 1799493" name="connsiteY1208"/>
                <a:gd fmla="*/ 1054729 w 3888895" name="connsiteX1209"/>
                <a:gd fmla="*/ 806963 h 1799493" name="connsiteY1209"/>
                <a:gd fmla="*/ 1050289 w 3888895" name="connsiteX1210"/>
                <a:gd fmla="*/ 802518 h 1799493" name="connsiteY1210"/>
                <a:gd fmla="*/ 1036968 w 3888895" name="connsiteX1211"/>
                <a:gd fmla="*/ 789186 h 1799493" name="connsiteY1211"/>
                <a:gd fmla="*/ 999226 w 3888895" name="connsiteX1212"/>
                <a:gd fmla="*/ 742522 h 1799493" name="connsiteY1212"/>
                <a:gd fmla="*/ 901505 w 3888895" name="connsiteX1213"/>
                <a:gd fmla="*/ 617842 h 1799493" name="connsiteY1213"/>
                <a:gd fmla="*/ 894821 w 3888895" name="connsiteX1214"/>
                <a:gd fmla="*/ 609128 h 1799493" name="connsiteY1214"/>
                <a:gd fmla="*/ 894879 w 3888895" name="connsiteX1215"/>
                <a:gd fmla="*/ 609197 h 1799493" name="connsiteY1215"/>
                <a:gd fmla="*/ 970364 w 3888895" name="connsiteX1216"/>
                <a:gd fmla="*/ 704747 h 1799493" name="connsiteY1216"/>
                <a:gd fmla="*/ 983685 w 3888895" name="connsiteX1217"/>
                <a:gd fmla="*/ 720301 h 1799493" name="connsiteY1217"/>
                <a:gd fmla="*/ 970364 w 3888895" name="connsiteX1218"/>
                <a:gd fmla="*/ 704747 h 1799493" name="connsiteY1218"/>
                <a:gd fmla="*/ 937062 w 3888895" name="connsiteX1219"/>
                <a:gd fmla="*/ 662527 h 1799493" name="connsiteY1219"/>
                <a:gd fmla="*/ 912640 w 3888895" name="connsiteX1220"/>
                <a:gd fmla="*/ 631418 h 1799493" name="connsiteY1220"/>
                <a:gd fmla="*/ 894879 w 3888895" name="connsiteX1221"/>
                <a:gd fmla="*/ 609197 h 1799493" name="connsiteY1221"/>
                <a:gd fmla="*/ 892659 w 3888895" name="connsiteX1222"/>
                <a:gd fmla="*/ 604753 h 1799493" name="connsiteY1222"/>
                <a:gd fmla="*/ 927349 w 3888895" name="connsiteX1223"/>
                <a:gd fmla="*/ 648153 h 1799493" name="connsiteY1223"/>
                <a:gd fmla="*/ 947717 w 3888895" name="connsiteX1224"/>
                <a:gd fmla="*/ 673636 h 1799493" name="connsiteY1224"/>
                <a:gd fmla="*/ 985905 w 3888895" name="connsiteX1225"/>
                <a:gd fmla="*/ 722523 h 1799493" name="connsiteY1225"/>
                <a:gd fmla="*/ 1034748 w 3888895" name="connsiteX1226"/>
                <a:gd fmla="*/ 782520 h 1799493" name="connsiteY1226"/>
                <a:gd fmla="*/ 952603 w 3888895" name="connsiteX1227"/>
                <a:gd fmla="*/ 679748 h 1799493" name="connsiteY1227"/>
                <a:gd fmla="*/ 947717 w 3888895" name="connsiteX1228"/>
                <a:gd fmla="*/ 673636 h 1799493" name="connsiteY1228"/>
                <a:gd fmla="*/ 890439 w 3888895" name="connsiteX1229"/>
                <a:gd fmla="*/ 600309 h 1799493" name="connsiteY1229"/>
                <a:gd fmla="*/ 868238 w 3888895" name="connsiteX1230"/>
                <a:gd fmla="*/ 573644 h 1799493" name="connsiteY1230"/>
                <a:gd fmla="*/ 830496 w 3888895" name="connsiteX1231"/>
                <a:gd fmla="*/ 524758 h 1799493" name="connsiteY1231"/>
                <a:gd fmla="*/ 1304461 w 3888895" name="connsiteX1232"/>
                <a:gd fmla="*/ 516089 h 1799493" name="connsiteY1232"/>
                <a:gd fmla="*/ 1309598 w 3888895" name="connsiteX1233"/>
                <a:gd fmla="*/ 528185 h 1799493" name="connsiteY1233"/>
                <a:gd fmla="*/ 1308807 w 3888895" name="connsiteX1234"/>
                <a:gd fmla="*/ 526601 h 1799493" name="connsiteY1234"/>
                <a:gd fmla="*/ 1307698 w 3888895" name="connsiteX1235"/>
                <a:gd fmla="*/ 524379 h 1799493" name="connsiteY1235"/>
                <a:gd fmla="*/ 1074913 w 3888895" name="connsiteX1236"/>
                <a:gd fmla="*/ 486388 h 1799493" name="connsiteY1236"/>
                <a:gd fmla="*/ 1082423 w 3888895" name="connsiteX1237"/>
                <a:gd fmla="*/ 499654 h 1799493" name="connsiteY1237"/>
                <a:gd fmla="*/ 1102537 w 3888895" name="connsiteX1238"/>
                <a:gd fmla="*/ 535184 h 1799493" name="connsiteY1238"/>
                <a:gd fmla="*/ 1124849 w 3888895" name="connsiteX1239"/>
                <a:gd fmla="*/ 574597 h 1799493" name="connsiteY1239"/>
                <a:gd fmla="*/ 1118313 w 3888895" name="connsiteX1240"/>
                <a:gd fmla="*/ 564128 h 1799493" name="connsiteY1240"/>
                <a:gd fmla="*/ 1116926 w 3888895" name="connsiteX1241"/>
                <a:gd fmla="*/ 561907 h 1799493" name="connsiteY1241"/>
                <a:gd fmla="*/ 1091650 w 3888895" name="connsiteX1242"/>
                <a:gd fmla="*/ 516928 h 1799493" name="connsiteY1242"/>
                <a:gd fmla="*/ 1082691 w 3888895" name="connsiteX1243"/>
                <a:gd fmla="*/ 500986 h 1799493" name="connsiteY1243"/>
                <a:gd fmla="*/ 1067368 w 3888895" name="connsiteX1244"/>
                <a:gd fmla="*/ 473060 h 1799493" name="connsiteY1244"/>
                <a:gd fmla="*/ 1072545 w 3888895" name="connsiteX1245"/>
                <a:gd fmla="*/ 481945 h 1799493" name="connsiteY1245"/>
                <a:gd fmla="*/ 1074913 w 3888895" name="connsiteX1246"/>
                <a:gd fmla="*/ 486388 h 1799493" name="connsiteY1246"/>
                <a:gd fmla="*/ 1068939 w 3888895" name="connsiteX1247"/>
                <a:gd fmla="*/ 475837 h 1799493" name="connsiteY1247"/>
                <a:gd fmla="*/ 2539765 w 3888895" name="connsiteX1248"/>
                <a:gd fmla="*/ 458914 h 1799493" name="connsiteY1248"/>
                <a:gd fmla="*/ 2535685 w 3888895" name="connsiteX1249"/>
                <a:gd fmla="*/ 467808 h 1799493" name="connsiteY1249"/>
                <a:gd fmla="*/ 2507907 w 3888895" name="connsiteX1250"/>
                <a:gd fmla="*/ 528363 h 1799493" name="connsiteY1250"/>
                <a:gd fmla="*/ 2502980 w 3888895" name="connsiteX1251"/>
                <a:gd fmla="*/ 539104 h 1799493" name="connsiteY1251"/>
                <a:gd fmla="*/ 2514522 w 3888895" name="connsiteX1252"/>
                <a:gd fmla="*/ 513535 h 1799493" name="connsiteY1252"/>
                <a:gd fmla="*/ 2531460 w 3888895" name="connsiteX1253"/>
                <a:gd fmla="*/ 476008 h 1799493" name="connsiteY1253"/>
                <a:gd fmla="*/ 2533548 w 3888895" name="connsiteX1254"/>
                <a:gd fmla="*/ 471383 h 1799493" name="connsiteY1254"/>
                <a:gd fmla="*/ 1054793 w 3888895" name="connsiteX1255"/>
                <a:gd fmla="*/ 450849 h 1799493" name="connsiteY1255"/>
                <a:gd fmla="*/ 1060761 w 3888895" name="connsiteX1256"/>
                <a:gd fmla="*/ 461391 h 1799493" name="connsiteY1256"/>
                <a:gd fmla="*/ 1067368 w 3888895" name="connsiteX1257"/>
                <a:gd fmla="*/ 473060 h 1799493" name="connsiteY1257"/>
                <a:gd fmla="*/ 1063565 w 3888895" name="connsiteX1258"/>
                <a:gd fmla="*/ 466536 h 1799493" name="connsiteY1258"/>
                <a:gd fmla="*/ 1057012 w 3888895" name="connsiteX1259"/>
                <a:gd fmla="*/ 455291 h 1799493" name="connsiteY1259"/>
                <a:gd fmla="*/ 1054793 w 3888895" name="connsiteX1260"/>
                <a:gd fmla="*/ 450849 h 1799493" name="connsiteY1260"/>
                <a:gd fmla="*/ 2806175 w 3888895" name="connsiteX1261"/>
                <a:gd fmla="*/ 449328 h 1799493" name="connsiteY1261"/>
                <a:gd fmla="*/ 2805488 w 3888895" name="connsiteX1262"/>
                <a:gd fmla="*/ 451388 h 1799493" name="connsiteY1262"/>
                <a:gd fmla="*/ 2796602 w 3888895" name="connsiteX1263"/>
                <a:gd fmla="*/ 466940 h 1799493" name="connsiteY1263"/>
                <a:gd fmla="*/ 2776804 w 3888895" name="connsiteX1264"/>
                <a:gd fmla="*/ 502872 h 1799493" name="connsiteY1264"/>
                <a:gd fmla="*/ 2776609 w 3888895" name="connsiteX1265"/>
                <a:gd fmla="*/ 503226 h 1799493" name="connsiteY1265"/>
                <a:gd fmla="*/ 2763280 w 3888895" name="connsiteX1266"/>
                <a:gd fmla="*/ 526924 h 1799493" name="connsiteY1266"/>
                <a:gd fmla="*/ 2736622 w 3888895" name="connsiteX1267"/>
                <a:gd fmla="*/ 575800 h 1799493" name="connsiteY1267"/>
                <a:gd fmla="*/ 2731069 w 3888895" name="connsiteX1268"/>
                <a:gd fmla="*/ 585798 h 1799493" name="connsiteY1268"/>
                <a:gd fmla="*/ 2726903 w 3888895" name="connsiteX1269"/>
                <a:gd fmla="*/ 593296 h 1799493" name="connsiteY1269"/>
                <a:gd fmla="*/ 2725515 w 3888895" name="connsiteX1270"/>
                <a:gd fmla="*/ 595795 h 1799493" name="connsiteY1270"/>
                <a:gd fmla="*/ 2731069 w 3888895" name="connsiteX1271"/>
                <a:gd fmla="*/ 585798 h 1799493" name="connsiteY1271"/>
                <a:gd fmla="*/ 2735234 w 3888895" name="connsiteX1272"/>
                <a:gd fmla="*/ 578300 h 1799493" name="connsiteY1272"/>
                <a:gd fmla="*/ 2736622 w 3888895" name="connsiteX1273"/>
                <a:gd fmla="*/ 575800 h 1799493" name="connsiteY1273"/>
                <a:gd fmla="*/ 2761926 w 3888895" name="connsiteX1274"/>
                <a:gd fmla="*/ 529875 h 1799493" name="connsiteY1274"/>
                <a:gd fmla="*/ 2776609 w 3888895" name="connsiteX1275"/>
                <a:gd fmla="*/ 503226 h 1799493" name="connsiteY1275"/>
                <a:gd fmla="*/ 2783273 w 3888895" name="connsiteX1276"/>
                <a:gd fmla="*/ 491378 h 1799493" name="connsiteY1276"/>
                <a:gd fmla="*/ 2796602 w 3888895" name="connsiteX1277"/>
                <a:gd fmla="*/ 466940 h 1799493" name="connsiteY1277"/>
                <a:gd fmla="*/ 2800489 w 3888895" name="connsiteX1278"/>
                <a:gd fmla="*/ 463053 h 1799493" name="connsiteY1278"/>
                <a:gd fmla="*/ 2762541 w 3888895" name="connsiteX1279"/>
                <a:gd fmla="*/ 531364 h 1799493" name="connsiteY1279"/>
                <a:gd fmla="*/ 2752311 w 3888895" name="connsiteX1280"/>
                <a:gd fmla="*/ 549661 h 1799493" name="connsiteY1280"/>
                <a:gd fmla="*/ 2723658 w 3888895" name="connsiteX1281"/>
                <a:gd fmla="*/ 600911 h 1799493" name="connsiteY1281"/>
                <a:gd fmla="*/ 2686805 w 3888895" name="connsiteX1282"/>
                <a:gd fmla="*/ 666824 h 1799493" name="connsiteY1282"/>
                <a:gd fmla="*/ 2712186 w 3888895" name="connsiteX1283"/>
                <a:gd fmla="*/ 618011 h 1799493" name="connsiteY1283"/>
                <a:gd fmla="*/ 2801509 w 3888895" name="connsiteX1284"/>
                <a:gd fmla="*/ 456574 h 1799493" name="connsiteY1284"/>
                <a:gd fmla="*/ 2807709 w 3888895" name="connsiteX1285"/>
                <a:gd fmla="*/ 444723 h 1799493" name="connsiteY1285"/>
                <a:gd fmla="*/ 2807709 w 3888895" name="connsiteX1286"/>
                <a:gd fmla="*/ 446945 h 1799493" name="connsiteY1286"/>
                <a:gd fmla="*/ 2806175 w 3888895" name="connsiteX1287"/>
                <a:gd fmla="*/ 449328 h 1799493" name="connsiteY1287"/>
                <a:gd fmla="*/ 2807431 w 3888895" name="connsiteX1288"/>
                <a:gd fmla="*/ 445557 h 1799493" name="connsiteY1288"/>
                <a:gd fmla="*/ 2807709 w 3888895" name="connsiteX1289"/>
                <a:gd fmla="*/ 444723 h 1799493" name="connsiteY1289"/>
                <a:gd fmla="*/ 1273104 w 3888895" name="connsiteX1290"/>
                <a:gd fmla="*/ 441841 h 1799493" name="connsiteY1290"/>
                <a:gd fmla="*/ 1287740 w 3888895" name="connsiteX1291"/>
                <a:gd fmla="*/ 473268 h 1799493" name="connsiteY1291"/>
                <a:gd fmla="*/ 1304461 w 3888895" name="connsiteX1292"/>
                <a:gd fmla="*/ 516089 h 1799493" name="connsiteY1292"/>
                <a:gd fmla="*/ 1296333 w 3888895" name="connsiteX1293"/>
                <a:gd fmla="*/ 496949 h 1799493" name="connsiteY1293"/>
                <a:gd fmla="*/ 1286197 w 3888895" name="connsiteX1294"/>
                <a:gd fmla="*/ 473080 h 1799493" name="connsiteY1294"/>
                <a:gd fmla="*/ 1276500 w 3888895" name="connsiteX1295"/>
                <a:gd fmla="*/ 449944 h 1799493" name="connsiteY1295"/>
                <a:gd fmla="*/ 3086069 w 3888895" name="connsiteX1296"/>
                <a:gd fmla="*/ 439543 h 1799493" name="connsiteY1296"/>
                <a:gd fmla="*/ 3071560 w 3888895" name="connsiteX1297"/>
                <a:gd fmla="*/ 458958 h 1799493" name="connsiteY1297"/>
                <a:gd fmla="*/ 2803127 w 3888895" name="connsiteX1298"/>
                <a:gd fmla="*/ 815625 h 1799493" name="connsiteY1298"/>
                <a:gd fmla="*/ 2636662 w 3888895" name="connsiteX1299"/>
                <a:gd fmla="*/ 1037761 h 1799493" name="connsiteY1299"/>
                <a:gd fmla="*/ 2627784 w 3888895" name="connsiteX1300"/>
                <a:gd fmla="*/ 1048867 h 1799493" name="connsiteY1300"/>
                <a:gd fmla="*/ 2603369 w 3888895" name="connsiteX1301"/>
                <a:gd fmla="*/ 1082188 h 1799493" name="connsiteY1301"/>
                <a:gd fmla="*/ 2558979 w 3888895" name="connsiteX1302"/>
                <a:gd fmla="*/ 1139943 h 1799493" name="connsiteY1302"/>
                <a:gd fmla="*/ 2541223 w 3888895" name="connsiteX1303"/>
                <a:gd fmla="*/ 1168821 h 1799493" name="connsiteY1303"/>
                <a:gd fmla="*/ 2505710 w 3888895" name="connsiteX1304"/>
                <a:gd fmla="*/ 1213248 h 1799493" name="connsiteY1304"/>
                <a:gd fmla="*/ 2503491 w 3888895" name="connsiteX1305"/>
                <a:gd fmla="*/ 1219912 h 1799493" name="connsiteY1305"/>
                <a:gd fmla="*/ 2496832 w 3888895" name="connsiteX1306"/>
                <a:gd fmla="*/ 1228797 h 1799493" name="connsiteY1306"/>
                <a:gd fmla="*/ 2485734 w 3888895" name="connsiteX1307"/>
                <a:gd fmla="*/ 1246568 h 1799493" name="connsiteY1307"/>
                <a:gd fmla="*/ 2436905 w 3888895" name="connsiteX1308"/>
                <a:gd fmla="*/ 1308766 h 1799493" name="connsiteY1308"/>
                <a:gd fmla="*/ 2436905 w 3888895" name="connsiteX1309"/>
                <a:gd fmla="*/ 1306545 h 1799493" name="connsiteY1309"/>
                <a:gd fmla="*/ 2434685 w 3888895" name="connsiteX1310"/>
                <a:gd fmla="*/ 1310988 h 1799493" name="connsiteY1310"/>
                <a:gd fmla="*/ 2430246 w 3888895" name="connsiteX1311"/>
                <a:gd fmla="*/ 1315430 h 1799493" name="connsiteY1311"/>
                <a:gd fmla="*/ 2430246 w 3888895" name="connsiteX1312"/>
                <a:gd fmla="*/ 1310988 h 1799493" name="connsiteY1312"/>
                <a:gd fmla="*/ 2414709 w 3888895" name="connsiteX1313"/>
                <a:gd fmla="*/ 1330980 h 1799493" name="connsiteY1313"/>
                <a:gd fmla="*/ 2416929 w 3888895" name="connsiteX1314"/>
                <a:gd fmla="*/ 1319873 h 1799493" name="connsiteY1314"/>
                <a:gd fmla="*/ 2416929 w 3888895" name="connsiteX1315"/>
                <a:gd fmla="*/ 1317652 h 1799493" name="connsiteY1315"/>
                <a:gd fmla="*/ 2421368 w 3888895" name="connsiteX1316"/>
                <a:gd fmla="*/ 1310988 h 1799493" name="connsiteY1316"/>
                <a:gd fmla="*/ 2423587 w 3888895" name="connsiteX1317"/>
                <a:gd fmla="*/ 1308766 h 1799493" name="connsiteY1317"/>
                <a:gd fmla="*/ 2441344 w 3888895" name="connsiteX1318"/>
                <a:gd fmla="*/ 1282110 h 1799493" name="connsiteY1318"/>
                <a:gd fmla="*/ 2459100 w 3888895" name="connsiteX1319"/>
                <a:gd fmla="*/ 1259896 h 1799493" name="connsiteY1319"/>
                <a:gd fmla="*/ 2461319 w 3888895" name="connsiteX1320"/>
                <a:gd fmla="*/ 1257675 h 1799493" name="connsiteY1320"/>
                <a:gd fmla="*/ 2463539 w 3888895" name="connsiteX1321"/>
                <a:gd fmla="*/ 1257675 h 1799493" name="connsiteY1321"/>
                <a:gd fmla="*/ 2467978 w 3888895" name="connsiteX1322"/>
                <a:gd fmla="*/ 1248790 h 1799493" name="connsiteY1322"/>
                <a:gd fmla="*/ 2467978 w 3888895" name="connsiteX1323"/>
                <a:gd fmla="*/ 1251011 h 1799493" name="connsiteY1323"/>
                <a:gd fmla="*/ 2481295 w 3888895" name="connsiteX1324"/>
                <a:gd fmla="*/ 1233240 h 1799493" name="connsiteY1324"/>
                <a:gd fmla="*/ 2490173 w 3888895" name="connsiteX1325"/>
                <a:gd fmla="*/ 1219912 h 1799493" name="connsiteY1325"/>
                <a:gd fmla="*/ 2532344 w 3888895" name="connsiteX1326"/>
                <a:gd fmla="*/ 1168821 h 1799493" name="connsiteY1326"/>
                <a:gd fmla="*/ 2585613 w 3888895" name="connsiteX1327"/>
                <a:gd fmla="*/ 1095516 h 1799493" name="connsiteY1327"/>
                <a:gd fmla="*/ 2630004 w 3888895" name="connsiteX1328"/>
                <a:gd fmla="*/ 1037761 h 1799493" name="connsiteY1328"/>
                <a:gd fmla="*/ 2654418 w 3888895" name="connsiteX1329"/>
                <a:gd fmla="*/ 1004440 h 1799493" name="connsiteY1329"/>
                <a:gd fmla="*/ 2687711 w 3888895" name="connsiteX1330"/>
                <a:gd fmla="*/ 957792 h 1799493" name="connsiteY1330"/>
                <a:gd fmla="*/ 2712126 w 3888895" name="connsiteX1331"/>
                <a:gd fmla="*/ 926693 h 1799493" name="connsiteY1331"/>
                <a:gd fmla="*/ 2721004 w 3888895" name="connsiteX1332"/>
                <a:gd fmla="*/ 913365 h 1799493" name="connsiteY1332"/>
                <a:gd fmla="*/ 2732102 w 3888895" name="connsiteX1333"/>
                <a:gd fmla="*/ 895594 h 1799493" name="connsiteY1333"/>
                <a:gd fmla="*/ 2754297 w 3888895" name="connsiteX1334"/>
                <a:gd fmla="*/ 871159 h 1799493" name="connsiteY1334"/>
                <a:gd fmla="*/ 2780932 w 3888895" name="connsiteX1335"/>
                <a:gd fmla="*/ 835617 h 1799493" name="connsiteY1335"/>
                <a:gd fmla="*/ 2783151 w 3888895" name="connsiteX1336"/>
                <a:gd fmla="*/ 831174 h 1799493" name="connsiteY1336"/>
                <a:gd fmla="*/ 2796468 w 3888895" name="connsiteX1337"/>
                <a:gd fmla="*/ 815625 h 1799493" name="connsiteY1337"/>
                <a:gd fmla="*/ 2834200 w 3888895" name="connsiteX1338"/>
                <a:gd fmla="*/ 762312 h 1799493" name="connsiteY1338"/>
                <a:gd fmla="*/ 2896902 w 3888895" name="connsiteX1339"/>
                <a:gd fmla="*/ 680122 h 1799493" name="connsiteY1339"/>
                <a:gd fmla="*/ 2897966 w 3888895" name="connsiteX1340"/>
                <a:gd fmla="*/ 678743 h 1799493" name="connsiteY1340"/>
                <a:gd fmla="*/ 2865721 w 3888895" name="connsiteX1341"/>
                <a:gd fmla="*/ 723923 h 1799493" name="connsiteY1341"/>
                <a:gd fmla="*/ 2849737 w 3888895" name="connsiteX1342"/>
                <a:gd fmla="*/ 744541 h 1799493" name="connsiteY1342"/>
                <a:gd fmla="*/ 2800907 w 3888895" name="connsiteX1343"/>
                <a:gd fmla="*/ 811182 h 1799493" name="connsiteY1343"/>
                <a:gd fmla="*/ 2848527 w 3888895" name="connsiteX1344"/>
                <a:gd fmla="*/ 747392 h 1799493" name="connsiteY1344"/>
                <a:gd fmla="*/ 2874531 w 3888895" name="connsiteX1345"/>
                <a:gd fmla="*/ 712558 h 1799493" name="connsiteY1345"/>
                <a:gd fmla="*/ 2949616 w 3888895" name="connsiteX1346"/>
                <a:gd fmla="*/ 615703 h 1799493" name="connsiteY1346"/>
                <a:gd fmla="*/ 2958979 w 3888895" name="connsiteX1347"/>
                <a:gd fmla="*/ 603520 h 1799493" name="connsiteY1347"/>
                <a:gd fmla="*/ 2969788 w 3888895" name="connsiteX1348"/>
                <a:gd fmla="*/ 589456 h 1799493" name="connsiteY1348"/>
                <a:gd fmla="*/ 2980689 w 3888895" name="connsiteX1349"/>
                <a:gd fmla="*/ 575718 h 1799493" name="connsiteY1349"/>
                <a:gd fmla="*/ 3011763 w 3888895" name="connsiteX1350"/>
                <a:gd fmla="*/ 535734 h 1799493" name="connsiteY1350"/>
                <a:gd fmla="*/ 2990154 w 3888895" name="connsiteX1351"/>
                <a:gd fmla="*/ 563368 h 1799493" name="connsiteY1351"/>
                <a:gd fmla="*/ 3008086 w 3888895" name="connsiteX1352"/>
                <a:gd fmla="*/ 539968 h 1799493" name="connsiteY1352"/>
                <a:gd fmla="*/ 3073701 w 3888895" name="connsiteX1353"/>
                <a:gd fmla="*/ 455140 h 1799493" name="connsiteY1353"/>
                <a:gd fmla="*/ 1045917 w 3888895" name="connsiteX1354"/>
                <a:gd fmla="*/ 435300 h 1799493" name="connsiteY1354"/>
                <a:gd fmla="*/ 1049412 w 3888895" name="connsiteX1355"/>
                <a:gd fmla="*/ 441978 h 1799493" name="connsiteY1355"/>
                <a:gd fmla="*/ 1049246 w 3888895" name="connsiteX1356"/>
                <a:gd fmla="*/ 441686 h 1799493" name="connsiteY1356"/>
                <a:gd fmla="*/ 1048136 w 3888895" name="connsiteX1357"/>
                <a:gd fmla="*/ 439743 h 1799493" name="connsiteY1357"/>
                <a:gd fmla="*/ 1045917 w 3888895" name="connsiteX1358"/>
                <a:gd fmla="*/ 435300 h 1799493" name="connsiteY1358"/>
                <a:gd fmla="*/ 2552511 w 3888895" name="connsiteX1359"/>
                <a:gd fmla="*/ 431128 h 1799493" name="connsiteY1359"/>
                <a:gd fmla="*/ 2541430 w 3888895" name="connsiteX1360"/>
                <a:gd fmla="*/ 455576 h 1799493" name="connsiteY1360"/>
                <a:gd fmla="*/ 2539765 w 3888895" name="connsiteX1361"/>
                <a:gd fmla="*/ 458914 h 1799493" name="connsiteY1361"/>
                <a:gd fmla="*/ 3096105 w 3888895" name="connsiteX1362"/>
                <a:gd fmla="*/ 426887 h 1799493" name="connsiteY1362"/>
                <a:gd fmla="*/ 3086069 w 3888895" name="connsiteX1363"/>
                <a:gd fmla="*/ 439543 h 1799493" name="connsiteY1363"/>
                <a:gd fmla="*/ 3087227 w 3888895" name="connsiteX1364"/>
                <a:gd fmla="*/ 437994 h 1799493" name="connsiteY1364"/>
                <a:gd fmla="*/ 2554728 w 3888895" name="connsiteX1365"/>
                <a:gd fmla="*/ 424460 h 1799493" name="connsiteY1365"/>
                <a:gd fmla="*/ 2553426 w 3888895" name="connsiteX1366"/>
                <a:gd fmla="*/ 428376 h 1799493" name="connsiteY1366"/>
                <a:gd fmla="*/ 2548252 w 3888895" name="connsiteX1367"/>
                <a:gd fmla="*/ 438837 h 1799493" name="connsiteY1367"/>
                <a:gd fmla="*/ 2547988 w 3888895" name="connsiteX1368"/>
                <a:gd fmla="*/ 439392 h 1799493" name="connsiteY1368"/>
                <a:gd fmla="*/ 2549702 w 3888895" name="connsiteX1369"/>
                <a:gd fmla="*/ 435594 h 1799493" name="connsiteY1369"/>
                <a:gd fmla="*/ 2554728 w 3888895" name="connsiteX1370"/>
                <a:gd fmla="*/ 424460 h 1799493" name="connsiteY1370"/>
                <a:gd fmla="*/ 750571 w 3888895" name="connsiteX1371"/>
                <a:gd fmla="*/ 420320 h 1799493" name="connsiteY1371"/>
                <a:gd fmla="*/ 759451 w 3888895" name="connsiteX1372"/>
                <a:gd fmla="*/ 431430 h 1799493" name="connsiteY1372"/>
                <a:gd fmla="*/ 828449 w 3888895" name="connsiteX1373"/>
                <a:gd fmla="*/ 520448 h 1799493" name="connsiteY1373"/>
                <a:gd fmla="*/ 858094 w 3888895" name="connsiteX1374"/>
                <a:gd fmla="*/ 558178 h 1799493" name="connsiteY1374"/>
                <a:gd fmla="*/ 834554 w 3888895" name="connsiteX1375"/>
                <a:gd fmla="*/ 528751 h 1799493" name="connsiteY1375"/>
                <a:gd fmla="*/ 750571 w 3888895" name="connsiteX1376"/>
                <a:gd fmla="*/ 420320 h 1799493" name="connsiteY1376"/>
                <a:gd fmla="*/ 1261129 w 3888895" name="connsiteX1377"/>
                <a:gd fmla="*/ 413269 h 1799493" name="connsiteY1377"/>
                <a:gd fmla="*/ 1273104 w 3888895" name="connsiteX1378"/>
                <a:gd fmla="*/ 441841 h 1799493" name="connsiteY1378"/>
                <a:gd fmla="*/ 1272217 w 3888895" name="connsiteX1379"/>
                <a:gd fmla="*/ 439936 h 1799493" name="connsiteY1379"/>
                <a:gd fmla="*/ 1261129 w 3888895" name="connsiteX1380"/>
                <a:gd fmla="*/ 413269 h 1799493" name="connsiteY1380"/>
                <a:gd fmla="*/ 2563593 w 3888895" name="connsiteX1381"/>
                <a:gd fmla="*/ 408903 h 1799493" name="connsiteY1381"/>
                <a:gd fmla="*/ 2561377 w 3888895" name="connsiteX1382"/>
                <a:gd fmla="*/ 413348 h 1799493" name="connsiteY1382"/>
                <a:gd fmla="*/ 2552511 w 3888895" name="connsiteX1383"/>
                <a:gd fmla="*/ 431128 h 1799493" name="connsiteY1383"/>
                <a:gd fmla="*/ 2552788 w 3888895" name="connsiteX1384"/>
                <a:gd fmla="*/ 430294 h 1799493" name="connsiteY1384"/>
                <a:gd fmla="*/ 2553426 w 3888895" name="connsiteX1385"/>
                <a:gd fmla="*/ 428376 h 1799493" name="connsiteY1385"/>
                <a:gd fmla="*/ 2557883 w 3888895" name="connsiteX1386"/>
                <a:gd fmla="*/ 419364 h 1799493" name="connsiteY1386"/>
                <a:gd fmla="*/ 2563593 w 3888895" name="connsiteX1387"/>
                <a:gd fmla="*/ 408903 h 1799493" name="connsiteY1387"/>
                <a:gd fmla="*/ 1252259 w 3888895" name="connsiteX1388"/>
                <a:gd fmla="*/ 393269 h 1799493" name="connsiteY1388"/>
                <a:gd fmla="*/ 1254476 w 3888895" name="connsiteX1389"/>
                <a:gd fmla="*/ 397714 h 1799493" name="connsiteY1389"/>
                <a:gd fmla="*/ 1261129 w 3888895" name="connsiteX1390"/>
                <a:gd fmla="*/ 413269 h 1799493" name="connsiteY1390"/>
                <a:gd fmla="*/ 1258911 w 3888895" name="connsiteX1391"/>
                <a:gd fmla="*/ 408825 h 1799493" name="connsiteY1391"/>
                <a:gd fmla="*/ 1280568 w 3888895" name="connsiteX1392"/>
                <a:gd fmla="*/ 459823 h 1799493" name="connsiteY1392"/>
                <a:gd fmla="*/ 1286197 w 3888895" name="connsiteX1393"/>
                <a:gd fmla="*/ 473080 h 1799493" name="connsiteY1393"/>
                <a:gd fmla="*/ 1288052 w 3888895" name="connsiteX1394"/>
                <a:gd fmla="*/ 477504 h 1799493" name="connsiteY1394"/>
                <a:gd fmla="*/ 1307698 w 3888895" name="connsiteX1395"/>
                <a:gd fmla="*/ 524379 h 1799493" name="connsiteY1395"/>
                <a:gd fmla="*/ 1309600 w 3888895" name="connsiteX1396"/>
                <a:gd fmla="*/ 528190 h 1799493" name="connsiteY1396"/>
                <a:gd fmla="*/ 1309606 w 3888895" name="connsiteX1397"/>
                <a:gd fmla="*/ 528202 h 1799493" name="connsiteY1397"/>
                <a:gd fmla="*/ 1318336 w 3888895" name="connsiteX1398"/>
                <a:gd fmla="*/ 548762 h 1799493" name="connsiteY1398"/>
                <a:gd fmla="*/ 1345220 w 3888895" name="connsiteX1399"/>
                <a:gd fmla="*/ 612070 h 1799493" name="connsiteY1399"/>
                <a:gd fmla="*/ 1325439 w 3888895" name="connsiteX1400"/>
                <a:gd fmla="*/ 568823 h 1799493" name="connsiteY1400"/>
                <a:gd fmla="*/ 1252259 w 3888895" name="connsiteX1401"/>
                <a:gd fmla="*/ 393269 h 1799493" name="connsiteY1401"/>
                <a:gd fmla="*/ 1017741 w 3888895" name="connsiteX1402"/>
                <a:gd fmla="*/ 379241 h 1799493" name="connsiteY1402"/>
                <a:gd fmla="*/ 1030384 w 3888895" name="connsiteX1403"/>
                <a:gd fmla="*/ 401983 h 1799493" name="connsiteY1403"/>
                <a:gd fmla="*/ 1047864 w 3888895" name="connsiteX1404"/>
                <a:gd fmla="*/ 433090 h 1799493" name="connsiteY1404"/>
                <a:gd fmla="*/ 1051291 w 3888895" name="connsiteX1405"/>
                <a:gd fmla="*/ 439465 h 1799493" name="connsiteY1405"/>
                <a:gd fmla="*/ 1050355 w 3888895" name="connsiteX1406"/>
                <a:gd fmla="*/ 437522 h 1799493" name="connsiteY1406"/>
                <a:gd fmla="*/ 1047864 w 3888895" name="connsiteX1407"/>
                <a:gd fmla="*/ 433090 h 1799493" name="connsiteY1407"/>
                <a:gd fmla="*/ 1047859 w 3888895" name="connsiteX1408"/>
                <a:gd fmla="*/ 433079 h 1799493" name="connsiteY1408"/>
                <a:gd fmla="*/ 1030384 w 3888895" name="connsiteX1409"/>
                <a:gd fmla="*/ 401983 h 1799493" name="connsiteY1409"/>
                <a:gd fmla="*/ 1020772 w 3888895" name="connsiteX1410"/>
                <a:gd fmla="*/ 383702 h 1799493" name="connsiteY1410"/>
                <a:gd fmla="*/ 1033435 w 3888895" name="connsiteX1411"/>
                <a:gd fmla="*/ 406425 h 1799493" name="connsiteY1411"/>
                <a:gd fmla="*/ 1174620 w 3888895" name="connsiteX1412"/>
                <a:gd fmla="*/ 650754 h 1799493" name="connsiteY1412"/>
                <a:gd fmla="*/ 1305542 w 3888895" name="connsiteX1413"/>
                <a:gd fmla="*/ 883976 h 1799493" name="connsiteY1413"/>
                <a:gd fmla="*/ 1312199 w 3888895" name="connsiteX1414"/>
                <a:gd fmla="*/ 897303 h 1799493" name="connsiteY1414"/>
                <a:gd fmla="*/ 1332170 w 3888895" name="connsiteX1415"/>
                <a:gd fmla="*/ 930621 h 1799493" name="connsiteY1415"/>
                <a:gd fmla="*/ 1367674 w 3888895" name="connsiteX1416"/>
                <a:gd fmla="*/ 990592 h 1799493" name="connsiteY1416"/>
                <a:gd fmla="*/ 1383207 w 3888895" name="connsiteX1417"/>
                <a:gd fmla="*/ 1019467 h 1799493" name="connsiteY1417"/>
                <a:gd fmla="*/ 1412054 w 3888895" name="connsiteX1418"/>
                <a:gd fmla="*/ 1066112 h 1799493" name="connsiteY1418"/>
                <a:gd fmla="*/ 1416492 w 3888895" name="connsiteX1419"/>
                <a:gd fmla="*/ 1070554 h 1799493" name="connsiteY1419"/>
                <a:gd fmla="*/ 1420930 w 3888895" name="connsiteX1420"/>
                <a:gd fmla="*/ 1081660 h 1799493" name="connsiteY1420"/>
                <a:gd fmla="*/ 1432026 w 3888895" name="connsiteX1421"/>
                <a:gd fmla="*/ 1097208 h 1799493" name="connsiteY1421"/>
                <a:gd fmla="*/ 1467530 w 3888895" name="connsiteX1422"/>
                <a:gd fmla="*/ 1163843 h 1799493" name="connsiteY1422"/>
                <a:gd fmla="*/ 1465311 w 3888895" name="connsiteX1423"/>
                <a:gd fmla="*/ 1163843 h 1799493" name="connsiteY1423"/>
                <a:gd fmla="*/ 1466514 w 3888895" name="connsiteX1424"/>
                <a:gd fmla="*/ 1166251 h 1799493" name="connsiteY1424"/>
                <a:gd fmla="*/ 1466143 w 3888895" name="connsiteX1425"/>
                <a:gd fmla="*/ 1165509 h 1799493" name="connsiteY1425"/>
                <a:gd fmla="*/ 1467530 w 3888895" name="connsiteX1426"/>
                <a:gd fmla="*/ 1168286 h 1799493" name="connsiteY1426"/>
                <a:gd fmla="*/ 1466514 w 3888895" name="connsiteX1427"/>
                <a:gd fmla="*/ 1166251 h 1799493" name="connsiteY1427"/>
                <a:gd fmla="*/ 1469749 w 3888895" name="connsiteX1428"/>
                <a:gd fmla="*/ 1172728 h 1799493" name="connsiteY1428"/>
                <a:gd fmla="*/ 1467530 w 3888895" name="connsiteX1429"/>
                <a:gd fmla="*/ 1170507 h 1799493" name="connsiteY1429"/>
                <a:gd fmla="*/ 1478625 w 3888895" name="connsiteX1430"/>
                <a:gd fmla="*/ 1192719 h 1799493" name="connsiteY1430"/>
                <a:gd fmla="*/ 1471968 w 3888895" name="connsiteX1431"/>
                <a:gd fmla="*/ 1186055 h 1799493" name="connsiteY1431"/>
                <a:gd fmla="*/ 1469749 w 3888895" name="connsiteX1432"/>
                <a:gd fmla="*/ 1186055 h 1799493" name="connsiteY1432"/>
                <a:gd fmla="*/ 1463092 w 3888895" name="connsiteX1433"/>
                <a:gd fmla="*/ 1179392 h 1799493" name="connsiteY1433"/>
                <a:gd fmla="*/ 1463092 w 3888895" name="connsiteX1434"/>
                <a:gd fmla="*/ 1177170 h 1799493" name="connsiteY1434"/>
                <a:gd fmla="*/ 1447559 w 3888895" name="connsiteX1435"/>
                <a:gd fmla="*/ 1150516 h 1799493" name="connsiteY1435"/>
                <a:gd fmla="*/ 1432026 w 3888895" name="connsiteX1436"/>
                <a:gd fmla="*/ 1126083 h 1799493" name="connsiteY1436"/>
                <a:gd fmla="*/ 1432026 w 3888895" name="connsiteX1437"/>
                <a:gd fmla="*/ 1123862 h 1799493" name="connsiteY1437"/>
                <a:gd fmla="*/ 1432026 w 3888895" name="connsiteX1438"/>
                <a:gd fmla="*/ 1121641 h 1799493" name="connsiteY1438"/>
                <a:gd fmla="*/ 1427587 w 3888895" name="connsiteX1439"/>
                <a:gd fmla="*/ 1114978 h 1799493" name="connsiteY1439"/>
                <a:gd fmla="*/ 1429806 w 3888895" name="connsiteX1440"/>
                <a:gd fmla="*/ 1114978 h 1799493" name="connsiteY1440"/>
                <a:gd fmla="*/ 1418711 w 3888895" name="connsiteX1441"/>
                <a:gd fmla="*/ 1097208 h 1799493" name="connsiteY1441"/>
                <a:gd fmla="*/ 1412054 w 3888895" name="connsiteX1442"/>
                <a:gd fmla="*/ 1083881 h 1799493" name="connsiteY1442"/>
                <a:gd fmla="*/ 1380988 w 3888895" name="connsiteX1443"/>
                <a:gd fmla="*/ 1028352 h 1799493" name="connsiteY1443"/>
                <a:gd fmla="*/ 1338827 w 3888895" name="connsiteX1444"/>
                <a:gd fmla="*/ 950611 h 1799493" name="connsiteY1444"/>
                <a:gd fmla="*/ 1303323 w 3888895" name="connsiteX1445"/>
                <a:gd fmla="*/ 890640 h 1799493" name="connsiteY1445"/>
                <a:gd fmla="*/ 1283352 w 3888895" name="connsiteX1446"/>
                <a:gd fmla="*/ 855101 h 1799493" name="connsiteY1446"/>
                <a:gd fmla="*/ 1254505 w 3888895" name="connsiteX1447"/>
                <a:gd fmla="*/ 808457 h 1799493" name="connsiteY1447"/>
                <a:gd fmla="*/ 1236752 w 3888895" name="connsiteX1448"/>
                <a:gd fmla="*/ 775139 h 1799493" name="connsiteY1448"/>
                <a:gd fmla="*/ 1227876 w 3888895" name="connsiteX1449"/>
                <a:gd fmla="*/ 761812 h 1799493" name="connsiteY1449"/>
                <a:gd fmla="*/ 1219000 w 3888895" name="connsiteX1450"/>
                <a:gd fmla="*/ 744043 h 1799493" name="connsiteY1450"/>
                <a:gd fmla="*/ 1203467 w 3888895" name="connsiteX1451"/>
                <a:gd fmla="*/ 715168 h 1799493" name="connsiteY1451"/>
                <a:gd fmla="*/ 1183496 w 3888895" name="connsiteX1452"/>
                <a:gd fmla="*/ 679629 h 1799493" name="connsiteY1452"/>
                <a:gd fmla="*/ 1181277 w 3888895" name="connsiteX1453"/>
                <a:gd fmla="*/ 675187 h 1799493" name="connsiteY1453"/>
                <a:gd fmla="*/ 1170182 w 3888895" name="connsiteX1454"/>
                <a:gd fmla="*/ 657417 h 1799493" name="connsiteY1454"/>
                <a:gd fmla="*/ 1139116 w 3888895" name="connsiteX1455"/>
                <a:gd fmla="*/ 604109 h 1799493" name="connsiteY1455"/>
                <a:gd fmla="*/ 1051287 w 3888895" name="connsiteX1456"/>
                <a:gd fmla="*/ 445560 h 1799493" name="connsiteY1456"/>
                <a:gd fmla="*/ 1049412 w 3888895" name="connsiteX1457"/>
                <a:gd fmla="*/ 441978 h 1799493" name="connsiteY1457"/>
                <a:gd fmla="*/ 1057012 w 3888895" name="connsiteX1458"/>
                <a:gd fmla="*/ 455291 h 1799493" name="connsiteY1458"/>
                <a:gd fmla="*/ 1076788 w 3888895" name="connsiteX1459"/>
                <a:gd fmla="*/ 490483 h 1799493" name="connsiteY1459"/>
                <a:gd fmla="*/ 1082691 w 3888895" name="connsiteX1460"/>
                <a:gd fmla="*/ 500986 h 1799493" name="connsiteY1460"/>
                <a:gd fmla="*/ 1090298 w 3888895" name="connsiteX1461"/>
                <a:gd fmla="*/ 515262 h 1799493" name="connsiteY1461"/>
                <a:gd fmla="*/ 1116926 w 3888895" name="connsiteX1462"/>
                <a:gd fmla="*/ 561907 h 1799493" name="connsiteY1462"/>
                <a:gd fmla="*/ 1124849 w 3888895" name="connsiteX1463"/>
                <a:gd fmla="*/ 574597 h 1799493" name="connsiteY1463"/>
                <a:gd fmla="*/ 1130608 w 3888895" name="connsiteX1464"/>
                <a:gd fmla="*/ 584769 h 1799493" name="connsiteY1464"/>
                <a:gd fmla="*/ 1167963 w 3888895" name="connsiteX1465"/>
                <a:gd fmla="*/ 650754 h 1799493" name="connsiteY1465"/>
                <a:gd fmla="*/ 1130240 w 3888895" name="connsiteX1466"/>
                <a:gd fmla="*/ 581897 h 1799493" name="connsiteY1466"/>
                <a:gd fmla="*/ 1052574 w 3888895" name="connsiteX1467"/>
                <a:gd fmla="*/ 446406 h 1799493" name="connsiteY1467"/>
                <a:gd fmla="*/ 1037041 w 3888895" name="connsiteX1468"/>
                <a:gd fmla="*/ 415310 h 1799493" name="connsiteY1468"/>
                <a:gd fmla="*/ 1023450 w 3888895" name="connsiteX1469"/>
                <a:gd fmla="*/ 390877 h 1799493" name="connsiteY1469"/>
                <a:gd fmla="*/ 2579108 w 3888895" name="connsiteX1470"/>
                <a:gd fmla="*/ 375565 h 1799493" name="connsiteY1470"/>
                <a:gd fmla="*/ 2578329 w 3888895" name="connsiteX1471"/>
                <a:gd fmla="*/ 377579 h 1799493" name="connsiteY1471"/>
                <a:gd fmla="*/ 2578095 w 3888895" name="connsiteX1472"/>
                <a:gd fmla="*/ 378030 h 1799493" name="connsiteY1472"/>
                <a:gd fmla="*/ 1008194 w 3888895" name="connsiteX1473"/>
                <a:gd fmla="*/ 359781 h 1799493" name="connsiteY1473"/>
                <a:gd fmla="*/ 1020772 w 3888895" name="connsiteX1474"/>
                <a:gd fmla="*/ 383702 h 1799493" name="connsiteY1474"/>
                <a:gd fmla="*/ 1013734 w 3888895" name="connsiteX1475"/>
                <a:gd fmla="*/ 371072 h 1799493" name="connsiteY1475"/>
                <a:gd fmla="*/ 2598163 w 3888895" name="connsiteX1476"/>
                <a:gd fmla="*/ 339331 h 1799493" name="connsiteY1476"/>
                <a:gd fmla="*/ 2578554 w 3888895" name="connsiteX1477"/>
                <a:gd fmla="*/ 381399 h 1799493" name="connsiteY1477"/>
                <a:gd fmla="*/ 2461641 w 3888895" name="connsiteX1478"/>
                <a:gd fmla="*/ 640045 h 1799493" name="connsiteY1478"/>
                <a:gd fmla="*/ 2350822 w 3888895" name="connsiteX1479"/>
                <a:gd fmla="*/ 884523 h 1799493" name="connsiteY1479"/>
                <a:gd fmla="*/ 2344173 w 3888895" name="connsiteX1480"/>
                <a:gd fmla="*/ 897858 h 1799493" name="connsiteY1480"/>
                <a:gd fmla="*/ 2328659 w 3888895" name="connsiteX1481"/>
                <a:gd fmla="*/ 935641 h 1799493" name="connsiteY1481"/>
                <a:gd fmla="*/ 2299846 w 3888895" name="connsiteX1482"/>
                <a:gd fmla="*/ 997871 h 1799493" name="connsiteY1482"/>
                <a:gd fmla="*/ 2286548 w 3888895" name="connsiteX1483"/>
                <a:gd fmla="*/ 1028987 h 1799493" name="connsiteY1483"/>
                <a:gd fmla="*/ 2264384 w 3888895" name="connsiteX1484"/>
                <a:gd fmla="*/ 1080105 h 1799493" name="connsiteY1484"/>
                <a:gd fmla="*/ 2264384 w 3888895" name="connsiteX1485"/>
                <a:gd fmla="*/ 1084550 h 1799493" name="connsiteY1485"/>
                <a:gd fmla="*/ 2257735 w 3888895" name="connsiteX1486"/>
                <a:gd fmla="*/ 1095663 h 1799493" name="connsiteY1486"/>
                <a:gd fmla="*/ 2251086 w 3888895" name="connsiteX1487"/>
                <a:gd fmla="*/ 1113443 h 1799493" name="connsiteY1487"/>
                <a:gd fmla="*/ 2217841 w 3888895" name="connsiteX1488"/>
                <a:gd fmla="*/ 1184564 h 1799493" name="connsiteY1488"/>
                <a:gd fmla="*/ 2217841 w 3888895" name="connsiteX1489"/>
                <a:gd fmla="*/ 1180119 h 1799493" name="connsiteY1489"/>
                <a:gd fmla="*/ 2215624 w 3888895" name="connsiteX1490"/>
                <a:gd fmla="*/ 1184564 h 1799493" name="connsiteY1490"/>
                <a:gd fmla="*/ 2213408 w 3888895" name="connsiteX1491"/>
                <a:gd fmla="*/ 1191231 h 1799493" name="connsiteY1491"/>
                <a:gd fmla="*/ 2213408 w 3888895" name="connsiteX1492"/>
                <a:gd fmla="*/ 1186786 h 1799493" name="connsiteY1492"/>
                <a:gd fmla="*/ 2202326 w 3888895" name="connsiteX1493"/>
                <a:gd fmla="*/ 1209011 h 1799493" name="connsiteY1493"/>
                <a:gd fmla="*/ 2202326 w 3888895" name="connsiteX1494"/>
                <a:gd fmla="*/ 1200121 h 1799493" name="connsiteY1494"/>
                <a:gd fmla="*/ 2202326 w 3888895" name="connsiteX1495"/>
                <a:gd fmla="*/ 1195676 h 1799493" name="connsiteY1495"/>
                <a:gd fmla="*/ 2204542 w 3888895" name="connsiteX1496"/>
                <a:gd fmla="*/ 1189009 h 1799493" name="connsiteY1496"/>
                <a:gd fmla="*/ 2204542 w 3888895" name="connsiteX1497"/>
                <a:gd fmla="*/ 1184564 h 1799493" name="connsiteY1497"/>
                <a:gd fmla="*/ 2215624 w 3888895" name="connsiteX1498"/>
                <a:gd fmla="*/ 1157893 h 1799493" name="connsiteY1498"/>
                <a:gd fmla="*/ 2228922 w 3888895" name="connsiteX1499"/>
                <a:gd fmla="*/ 1131223 h 1799493" name="connsiteY1499"/>
                <a:gd fmla="*/ 2231139 w 3888895" name="connsiteX1500"/>
                <a:gd fmla="*/ 1131223 h 1799493" name="connsiteY1500"/>
                <a:gd fmla="*/ 2231139 w 3888895" name="connsiteX1501"/>
                <a:gd fmla="*/ 1129000 h 1799493" name="connsiteY1501"/>
                <a:gd fmla="*/ 2235572 w 3888895" name="connsiteX1502"/>
                <a:gd fmla="*/ 1120110 h 1799493" name="connsiteY1502"/>
                <a:gd fmla="*/ 2235572 w 3888895" name="connsiteX1503"/>
                <a:gd fmla="*/ 1122333 h 1799493" name="connsiteY1503"/>
                <a:gd fmla="*/ 2244437 w 3888895" name="connsiteX1504"/>
                <a:gd fmla="*/ 1104553 h 1799493" name="connsiteY1504"/>
                <a:gd fmla="*/ 2251086 w 3888895" name="connsiteX1505"/>
                <a:gd fmla="*/ 1088995 h 1799493" name="connsiteY1505"/>
                <a:gd fmla="*/ 2279899 w 3888895" name="connsiteX1506"/>
                <a:gd fmla="*/ 1031209 h 1799493" name="connsiteY1506"/>
                <a:gd fmla="*/ 2315361 w 3888895" name="connsiteX1507"/>
                <a:gd fmla="*/ 951198 h 1799493" name="connsiteY1507"/>
                <a:gd fmla="*/ 2344173 w 3888895" name="connsiteX1508"/>
                <a:gd fmla="*/ 886745 h 1799493" name="connsiteY1508"/>
                <a:gd fmla="*/ 2359688 w 3888895" name="connsiteX1509"/>
                <a:gd fmla="*/ 851185 h 1799493" name="connsiteY1509"/>
                <a:gd fmla="*/ 2384068 w 3888895" name="connsiteX1510"/>
                <a:gd fmla="*/ 800067 h 1799493" name="connsiteY1510"/>
                <a:gd fmla="*/ 2399582 w 3888895" name="connsiteX1511"/>
                <a:gd fmla="*/ 764506 h 1799493" name="connsiteY1511"/>
                <a:gd fmla="*/ 2404015 w 3888895" name="connsiteX1512"/>
                <a:gd fmla="*/ 751171 h 1799493" name="connsiteY1512"/>
                <a:gd fmla="*/ 2412881 w 3888895" name="connsiteX1513"/>
                <a:gd fmla="*/ 731169 h 1799493" name="connsiteY1513"/>
                <a:gd fmla="*/ 2428395 w 3888895" name="connsiteX1514"/>
                <a:gd fmla="*/ 702276 h 1799493" name="connsiteY1514"/>
                <a:gd fmla="*/ 2443910 w 3888895" name="connsiteX1515"/>
                <a:gd fmla="*/ 664493 h 1799493" name="connsiteY1515"/>
                <a:gd fmla="*/ 2446126 w 3888895" name="connsiteX1516"/>
                <a:gd fmla="*/ 660048 h 1799493" name="connsiteY1516"/>
                <a:gd fmla="*/ 2454991 w 3888895" name="connsiteX1517"/>
                <a:gd fmla="*/ 640045 h 1799493" name="connsiteY1517"/>
                <a:gd fmla="*/ 2479371 w 3888895" name="connsiteX1518"/>
                <a:gd fmla="*/ 584482 h 1799493" name="connsiteY1518"/>
                <a:gd fmla="*/ 2522313 w 3888895" name="connsiteX1519"/>
                <a:gd fmla="*/ 493359 h 1799493" name="connsiteY1519"/>
                <a:gd fmla="*/ 2547988 w 3888895" name="connsiteX1520"/>
                <a:gd fmla="*/ 439392 h 1799493" name="connsiteY1520"/>
                <a:gd fmla="*/ 2542815 w 3888895" name="connsiteX1521"/>
                <a:gd fmla="*/ 450853 h 1799493" name="connsiteY1521"/>
                <a:gd fmla="*/ 2533548 w 3888895" name="connsiteX1522"/>
                <a:gd fmla="*/ 471383 h 1799493" name="connsiteY1522"/>
                <a:gd fmla="*/ 2523699 w 3888895" name="connsiteX1523"/>
                <a:gd fmla="*/ 491136 h 1799493" name="connsiteY1523"/>
                <a:gd fmla="*/ 2501535 w 3888895" name="connsiteX1524"/>
                <a:gd fmla="*/ 542254 h 1799493" name="connsiteY1524"/>
                <a:gd fmla="*/ 2497358 w 3888895" name="connsiteX1525"/>
                <a:gd fmla="*/ 550631 h 1799493" name="connsiteY1525"/>
                <a:gd fmla="*/ 2492670 w 3888895" name="connsiteX1526"/>
                <a:gd fmla="*/ 560034 h 1799493" name="connsiteY1526"/>
                <a:gd fmla="*/ 2493778 w 3888895" name="connsiteX1527"/>
                <a:gd fmla="*/ 557812 h 1799493" name="connsiteY1527"/>
                <a:gd fmla="*/ 2497358 w 3888895" name="connsiteX1528"/>
                <a:gd fmla="*/ 550631 h 1799493" name="connsiteY1528"/>
                <a:gd fmla="*/ 2500427 w 3888895" name="connsiteX1529"/>
                <a:gd fmla="*/ 544477 h 1799493" name="connsiteY1529"/>
                <a:gd fmla="*/ 2501535 w 3888895" name="connsiteX1530"/>
                <a:gd fmla="*/ 542254 h 1799493" name="connsiteY1530"/>
                <a:gd fmla="*/ 2502332 w 3888895" name="connsiteX1531"/>
                <a:gd fmla="*/ 540518 h 1799493" name="connsiteY1531"/>
                <a:gd fmla="*/ 2502980 w 3888895" name="connsiteX1532"/>
                <a:gd fmla="*/ 539104 h 1799493" name="connsiteY1532"/>
                <a:gd fmla="*/ 2490882 w 3888895" name="connsiteX1533"/>
                <a:gd fmla="*/ 565907 h 1799493" name="connsiteY1533"/>
                <a:gd fmla="*/ 2470281 w 3888895" name="connsiteX1534"/>
                <a:gd fmla="*/ 611548 h 1799493" name="connsiteY1534"/>
                <a:gd fmla="*/ 2466177 w 3888895" name="connsiteX1535"/>
                <a:gd fmla="*/ 620424 h 1799493" name="connsiteY1535"/>
                <a:gd fmla="*/ 2459424 w 3888895" name="connsiteX1536"/>
                <a:gd fmla="*/ 635600 h 1799493" name="connsiteY1536"/>
                <a:gd fmla="*/ 2470281 w 3888895" name="connsiteX1537"/>
                <a:gd fmla="*/ 611548 h 1799493" name="connsiteY1537"/>
                <a:gd fmla="*/ 2475216 w 3888895" name="connsiteX1538"/>
                <a:gd fmla="*/ 600873 h 1799493" name="connsiteY1538"/>
                <a:gd fmla="*/ 2492670 w 3888895" name="connsiteX1539"/>
                <a:gd fmla="*/ 564479 h 1799493" name="connsiteY1539"/>
                <a:gd fmla="*/ 2559160 w 3888895" name="connsiteX1540"/>
                <a:gd fmla="*/ 420015 h 1799493" name="connsiteY1540"/>
                <a:gd fmla="*/ 2572459 w 3888895" name="connsiteX1541"/>
                <a:gd fmla="*/ 388900 h 1799493" name="connsiteY1541"/>
                <a:gd fmla="*/ 2578095 w 3888895" name="connsiteX1542"/>
                <a:gd fmla="*/ 378030 h 1799493" name="connsiteY1542"/>
                <a:gd fmla="*/ 2565532 w 3888895" name="connsiteX1543"/>
                <a:gd fmla="*/ 408625 h 1799493" name="connsiteY1543"/>
                <a:gd fmla="*/ 2563593 w 3888895" name="connsiteX1544"/>
                <a:gd fmla="*/ 413348 h 1799493" name="connsiteY1544"/>
                <a:gd fmla="*/ 2570519 w 3888895" name="connsiteX1545"/>
                <a:gd fmla="*/ 397790 h 1799493" name="connsiteY1545"/>
                <a:gd fmla="*/ 2578329 w 3888895" name="connsiteX1546"/>
                <a:gd fmla="*/ 377579 h 1799493" name="connsiteY1546"/>
                <a:gd fmla="*/ 2601272 w 3888895" name="connsiteX1547"/>
                <a:gd fmla="*/ 333337 h 1799493" name="connsiteY1547"/>
                <a:gd fmla="*/ 2598163 w 3888895" name="connsiteX1548"/>
                <a:gd fmla="*/ 339331 h 1799493" name="connsiteY1548"/>
                <a:gd fmla="*/ 2598463 w 3888895" name="connsiteX1549"/>
                <a:gd fmla="*/ 338688 h 1799493" name="connsiteY1549"/>
                <a:gd fmla="*/ 1451573 w 3888895" name="connsiteX1550"/>
                <a:gd fmla="*/ 307004 h 1799493" name="connsiteY1550"/>
                <a:gd fmla="*/ 1468261 w 3888895" name="connsiteX1551"/>
                <a:gd fmla="*/ 373780 h 1799493" name="connsiteY1551"/>
                <a:gd fmla="*/ 1472449 w 3888895" name="connsiteX1552"/>
                <a:gd fmla="*/ 390539 h 1799493" name="connsiteY1552"/>
                <a:gd fmla="*/ 1463447 w 3888895" name="connsiteX1553"/>
                <a:gd fmla="*/ 356249 h 1799493" name="connsiteY1553"/>
                <a:gd fmla="*/ 1460901 w 3888895" name="connsiteX1554"/>
                <a:gd fmla="*/ 346550 h 1799493" name="connsiteY1554"/>
                <a:gd fmla="*/ 1458234 w 3888895" name="connsiteX1555"/>
                <a:gd fmla="*/ 335880 h 1799493" name="connsiteY1555"/>
                <a:gd fmla="*/ 1451573 w 3888895" name="connsiteX1556"/>
                <a:gd fmla="*/ 307004 h 1799493" name="connsiteY1556"/>
                <a:gd fmla="*/ 1671214 w 3888895" name="connsiteX1557"/>
                <a:gd fmla="*/ 291665 h 1799493" name="connsiteY1557"/>
                <a:gd fmla="*/ 1671777 w 3888895" name="connsiteX1558"/>
                <a:gd fmla="*/ 300618 h 1799493" name="connsiteY1558"/>
                <a:gd fmla="*/ 1671492 w 3888895" name="connsiteX1559"/>
                <a:gd fmla="*/ 298328 h 1799493" name="connsiteY1559"/>
                <a:gd fmla="*/ 1671214 w 3888895" name="connsiteX1560"/>
                <a:gd fmla="*/ 296107 h 1799493" name="connsiteY1560"/>
                <a:gd fmla="*/ 2130646 w 3888895" name="connsiteX1561"/>
                <a:gd fmla="*/ 286768 h 1799493" name="connsiteY1561"/>
                <a:gd fmla="*/ 2128138 w 3888895" name="connsiteX1562"/>
                <a:gd fmla="*/ 297519 h 1799493" name="connsiteY1562"/>
                <a:gd fmla="*/ 2126755 w 3888895" name="connsiteX1563"/>
                <a:gd fmla="*/ 304744 h 1799493" name="connsiteY1563"/>
                <a:gd fmla="*/ 2128160 w 3888895" name="connsiteX1564"/>
                <a:gd fmla="*/ 293434 h 1799493" name="connsiteY1564"/>
                <a:gd fmla="*/ 2128436 w 3888895" name="connsiteX1565"/>
                <a:gd fmla="*/ 291212 h 1799493" name="connsiteY1565"/>
                <a:gd fmla="*/ 2130646 w 3888895" name="connsiteX1566"/>
                <a:gd fmla="*/ 286768 h 1799493" name="connsiteY1566"/>
                <a:gd fmla="*/ 952693 w 3888895" name="connsiteX1567"/>
                <a:gd fmla="*/ 259490 h 1799493" name="connsiteY1567"/>
                <a:gd fmla="*/ 962405 w 3888895" name="connsiteX1568"/>
                <a:gd fmla="*/ 277658 h 1799493" name="connsiteY1568"/>
                <a:gd fmla="*/ 1004835 w 3888895" name="connsiteX1569"/>
                <a:gd fmla="*/ 355104 h 1799493" name="connsiteY1569"/>
                <a:gd fmla="*/ 1013734 w 3888895" name="connsiteX1570"/>
                <a:gd fmla="*/ 371072 h 1799493" name="connsiteY1570"/>
                <a:gd fmla="*/ 1017741 w 3888895" name="connsiteX1571"/>
                <a:gd fmla="*/ 379241 h 1799493" name="connsiteY1571"/>
                <a:gd fmla="*/ 1009373 w 3888895" name="connsiteX1572"/>
                <a:gd fmla="*/ 364188 h 1799493" name="connsiteY1572"/>
                <a:gd fmla="*/ 959861 w 3888895" name="connsiteX1573"/>
                <a:gd fmla="*/ 273606 h 1799493" name="connsiteY1573"/>
                <a:gd fmla="*/ 2918783 w 3888895" name="connsiteX1574"/>
                <a:gd fmla="*/ 251441 h 1799493" name="connsiteY1574"/>
                <a:gd fmla="*/ 2914340 w 3888895" name="connsiteX1575"/>
                <a:gd fmla="*/ 264771 h 1799493" name="connsiteY1575"/>
                <a:gd fmla="*/ 2689971 w 3888895" name="connsiteX1576"/>
                <a:gd fmla="*/ 673552 h 1799493" name="connsiteY1576"/>
                <a:gd fmla="*/ 2558904 w 3888895" name="connsiteX1577"/>
                <a:gd fmla="*/ 915711 h 1799493" name="connsiteY1577"/>
                <a:gd fmla="*/ 2552239 w 3888895" name="connsiteX1578"/>
                <a:gd fmla="*/ 926819 h 1799493" name="connsiteY1578"/>
                <a:gd fmla="*/ 2532246 w 3888895" name="connsiteX1579"/>
                <a:gd fmla="*/ 964587 h 1799493" name="connsiteY1579"/>
                <a:gd fmla="*/ 2498924 w 3888895" name="connsiteX1580"/>
                <a:gd fmla="*/ 1026793 h 1799493" name="connsiteY1580"/>
                <a:gd fmla="*/ 2483374 w 3888895" name="connsiteX1581"/>
                <a:gd fmla="*/ 1055674 h 1799493" name="connsiteY1581"/>
                <a:gd fmla="*/ 2456716 w 3888895" name="connsiteX1582"/>
                <a:gd fmla="*/ 1106772 h 1799493" name="connsiteY1582"/>
                <a:gd fmla="*/ 2454494 w 3888895" name="connsiteX1583"/>
                <a:gd fmla="*/ 1111215 h 1799493" name="connsiteY1583"/>
                <a:gd fmla="*/ 2450051 w 3888895" name="connsiteX1584"/>
                <a:gd fmla="*/ 1122323 h 1799493" name="connsiteY1584"/>
                <a:gd fmla="*/ 2441166 w 3888895" name="connsiteX1585"/>
                <a:gd fmla="*/ 1140096 h 1799493" name="connsiteY1585"/>
                <a:gd fmla="*/ 2401179 w 3888895" name="connsiteX1586"/>
                <a:gd fmla="*/ 1208967 h 1799493" name="connsiteY1586"/>
                <a:gd fmla="*/ 2401179 w 3888895" name="connsiteX1587"/>
                <a:gd fmla="*/ 1206746 h 1799493" name="connsiteY1587"/>
                <a:gd fmla="*/ 2398958 w 3888895" name="connsiteX1588"/>
                <a:gd fmla="*/ 1211189 h 1799493" name="connsiteY1588"/>
                <a:gd fmla="*/ 2396736 w 3888895" name="connsiteX1589"/>
                <a:gd fmla="*/ 1215632 h 1799493" name="connsiteY1589"/>
                <a:gd fmla="*/ 2396736 w 3888895" name="connsiteX1590"/>
                <a:gd fmla="*/ 1211189 h 1799493" name="connsiteY1590"/>
                <a:gd fmla="*/ 2383407 w 3888895" name="connsiteX1591"/>
                <a:gd fmla="*/ 1233405 h 1799493" name="connsiteY1591"/>
                <a:gd fmla="*/ 2383407 w 3888895" name="connsiteX1592"/>
                <a:gd fmla="*/ 1222297 h 1799493" name="connsiteY1592"/>
                <a:gd fmla="*/ 2383407 w 3888895" name="connsiteX1593"/>
                <a:gd fmla="*/ 1220075 h 1799493" name="connsiteY1593"/>
                <a:gd fmla="*/ 2387850 w 3888895" name="connsiteX1594"/>
                <a:gd fmla="*/ 1213410 h 1799493" name="connsiteY1594"/>
                <a:gd fmla="*/ 2387850 w 3888895" name="connsiteX1595"/>
                <a:gd fmla="*/ 1208967 h 1799493" name="connsiteY1595"/>
                <a:gd fmla="*/ 2401179 w 3888895" name="connsiteX1596"/>
                <a:gd fmla="*/ 1182308 h 1799493" name="connsiteY1596"/>
                <a:gd fmla="*/ 2416729 w 3888895" name="connsiteX1597"/>
                <a:gd fmla="*/ 1155648 h 1799493" name="connsiteY1597"/>
                <a:gd fmla="*/ 2418951 w 3888895" name="connsiteX1598"/>
                <a:gd fmla="*/ 1155648 h 1799493" name="connsiteY1598"/>
                <a:gd fmla="*/ 2418951 w 3888895" name="connsiteX1599"/>
                <a:gd fmla="*/ 1153426 h 1799493" name="connsiteY1599"/>
                <a:gd fmla="*/ 2423395 w 3888895" name="connsiteX1600"/>
                <a:gd fmla="*/ 1148982 h 1799493" name="connsiteY1600"/>
                <a:gd fmla="*/ 2423394 w 3888895" name="connsiteX1601"/>
                <a:gd fmla="*/ 1148983 h 1799493" name="connsiteY1601"/>
                <a:gd fmla="*/ 2425615 w 3888895" name="connsiteX1602"/>
                <a:gd fmla="*/ 1146761 h 1799493" name="connsiteY1602"/>
                <a:gd fmla="*/ 2423395 w 3888895" name="connsiteX1603"/>
                <a:gd fmla="*/ 1148982 h 1799493" name="connsiteY1603"/>
                <a:gd fmla="*/ 2434501 w 3888895" name="connsiteX1604"/>
                <a:gd fmla="*/ 1128988 h 1799493" name="connsiteY1604"/>
                <a:gd fmla="*/ 2441166 w 3888895" name="connsiteX1605"/>
                <a:gd fmla="*/ 1115658 h 1799493" name="connsiteY1605"/>
                <a:gd fmla="*/ 2474488 w 3888895" name="connsiteX1606"/>
                <a:gd fmla="*/ 1057896 h 1799493" name="connsiteY1606"/>
                <a:gd fmla="*/ 2516696 w 3888895" name="connsiteX1607"/>
                <a:gd fmla="*/ 977917 h 1799493" name="connsiteY1607"/>
                <a:gd fmla="*/ 2552239 w 3888895" name="connsiteX1608"/>
                <a:gd fmla="*/ 917932 h 1799493" name="connsiteY1608"/>
                <a:gd fmla="*/ 2570011 w 3888895" name="connsiteX1609"/>
                <a:gd fmla="*/ 880165 h 1799493" name="connsiteY1609"/>
                <a:gd fmla="*/ 2596669 w 3888895" name="connsiteX1610"/>
                <a:gd fmla="*/ 829067 h 1799493" name="connsiteY1610"/>
                <a:gd fmla="*/ 2616662 w 3888895" name="connsiteX1611"/>
                <a:gd fmla="*/ 795742 h 1799493" name="connsiteY1611"/>
                <a:gd fmla="*/ 2623327 w 3888895" name="connsiteX1612"/>
                <a:gd fmla="*/ 782413 h 1799493" name="connsiteY1612"/>
                <a:gd fmla="*/ 2632213 w 3888895" name="connsiteX1613"/>
                <a:gd fmla="*/ 762418 h 1799493" name="connsiteY1613"/>
                <a:gd fmla="*/ 2649984 w 3888895" name="connsiteX1614"/>
                <a:gd fmla="*/ 735758 h 1799493" name="connsiteY1614"/>
                <a:gd fmla="*/ 2669978 w 3888895" name="connsiteX1615"/>
                <a:gd fmla="*/ 697990 h 1799493" name="connsiteY1615"/>
                <a:gd fmla="*/ 2672199 w 3888895" name="connsiteX1616"/>
                <a:gd fmla="*/ 691325 h 1799493" name="connsiteY1616"/>
                <a:gd fmla="*/ 2683307 w 3888895" name="connsiteX1617"/>
                <a:gd fmla="*/ 673552 h 1799493" name="connsiteY1617"/>
                <a:gd fmla="*/ 2686010 w 3888895" name="connsiteX1618"/>
                <a:gd fmla="*/ 668354 h 1799493" name="connsiteY1618"/>
                <a:gd fmla="*/ 2695212 w 3888895" name="connsiteX1619"/>
                <a:gd fmla="*/ 653939 h 1799493" name="connsiteY1619"/>
                <a:gd fmla="*/ 2725515 w 3888895" name="connsiteX1620"/>
                <a:gd fmla="*/ 598017 h 1799493" name="connsiteY1620"/>
                <a:gd fmla="*/ 2762541 w 3888895" name="connsiteX1621"/>
                <a:gd fmla="*/ 531364 h 1799493" name="connsiteY1621"/>
                <a:gd fmla="*/ 2772843 w 3888895" name="connsiteX1622"/>
                <a:gd fmla="*/ 512939 h 1799493" name="connsiteY1622"/>
                <a:gd fmla="*/ 2801045 w 3888895" name="connsiteX1623"/>
                <a:gd fmla="*/ 462497 h 1799493" name="connsiteY1623"/>
                <a:gd fmla="*/ 2800489 w 3888895" name="connsiteX1624"/>
                <a:gd fmla="*/ 463053 h 1799493" name="connsiteY1624"/>
                <a:gd fmla="*/ 2803266 w 3888895" name="connsiteX1625"/>
                <a:gd fmla="*/ 458053 h 1799493" name="connsiteY1625"/>
                <a:gd fmla="*/ 2821038 w 3888895" name="connsiteX1626"/>
                <a:gd fmla="*/ 424729 h 1799493" name="connsiteY1626"/>
                <a:gd fmla="*/ 2852139 w 3888895" name="connsiteX1627"/>
                <a:gd fmla="*/ 371409 h 1799493" name="connsiteY1627"/>
                <a:gd fmla="*/ 2827703 w 3888895" name="connsiteX1628"/>
                <a:gd fmla="*/ 413621 h 1799493" name="connsiteY1628"/>
                <a:gd fmla="*/ 2807709 w 3888895" name="connsiteX1629"/>
                <a:gd fmla="*/ 451388 h 1799493" name="connsiteY1629"/>
                <a:gd fmla="*/ 2827703 w 3888895" name="connsiteX1630"/>
                <a:gd fmla="*/ 413621 h 1799493" name="connsiteY1630"/>
                <a:gd fmla="*/ 2918783 w 3888895" name="connsiteX1631"/>
                <a:gd fmla="*/ 251441 h 1799493" name="connsiteY1631"/>
                <a:gd fmla="*/ 2137275 w 3888895" name="connsiteX1632"/>
                <a:gd fmla="*/ 251211 h 1799493" name="connsiteY1632"/>
                <a:gd fmla="*/ 2136192 w 3888895" name="connsiteX1633"/>
                <a:gd fmla="*/ 258654 h 1799493" name="connsiteY1633"/>
                <a:gd fmla="*/ 2135066 w 3888895" name="connsiteX1634"/>
                <a:gd fmla="*/ 264545 h 1799493" name="connsiteY1634"/>
                <a:gd fmla="*/ 2135063 w 3888895" name="connsiteX1635"/>
                <a:gd fmla="*/ 264561 h 1799493" name="connsiteY1635"/>
                <a:gd fmla="*/ 1915595 w 3888895" name="connsiteX1636"/>
                <a:gd fmla="*/ 250363 h 1799493" name="connsiteY1636"/>
                <a:gd fmla="*/ 1915148 w 3888895" name="connsiteX1637"/>
                <a:gd fmla="*/ 282601 h 1799493" name="connsiteY1637"/>
                <a:gd fmla="*/ 1915110 w 3888895" name="connsiteX1638"/>
                <a:gd fmla="*/ 284744 h 1799493" name="connsiteY1638"/>
                <a:gd fmla="*/ 1913643 w 3888895" name="connsiteX1639"/>
                <a:gd fmla="*/ 366611 h 1799493" name="connsiteY1639"/>
                <a:gd fmla="*/ 1913643 w 3888895" name="connsiteX1640"/>
                <a:gd fmla="*/ 354404 h 1799493" name="connsiteY1640"/>
                <a:gd fmla="*/ 1913985 w 3888895" name="connsiteX1641"/>
                <a:gd fmla="*/ 336164 h 1799493" name="connsiteY1641"/>
                <a:gd fmla="*/ 1915285 w 3888895" name="connsiteX1642"/>
                <a:gd fmla="*/ 266904 h 1799493" name="connsiteY1642"/>
                <a:gd fmla="*/ 1915666 w 3888895" name="connsiteX1643"/>
                <a:gd fmla="*/ 246601 h 1799493" name="connsiteY1643"/>
                <a:gd fmla="*/ 1915601 w 3888895" name="connsiteX1644"/>
                <a:gd fmla="*/ 250044 h 1799493" name="connsiteY1644"/>
                <a:gd fmla="*/ 1915595 w 3888895" name="connsiteX1645"/>
                <a:gd fmla="*/ 250363 h 1799493" name="connsiteY1645"/>
                <a:gd fmla="*/ 1915644 w 3888895" name="connsiteX1646"/>
                <a:gd fmla="*/ 246897 h 1799493" name="connsiteY1646"/>
                <a:gd fmla="*/ 943843 w 3888895" name="connsiteX1647"/>
                <a:gd fmla="*/ 242059 h 1799493" name="connsiteY1647"/>
                <a:gd fmla="*/ 952693 w 3888895" name="connsiteX1648"/>
                <a:gd fmla="*/ 259490 h 1799493" name="connsiteY1648"/>
                <a:gd fmla="*/ 950500 w 3888895" name="connsiteX1649"/>
                <a:gd fmla="*/ 255386 h 1799493" name="connsiteY1649"/>
                <a:gd fmla="*/ 1915832 w 3888895" name="connsiteX1650"/>
                <a:gd fmla="*/ 233298 h 1799493" name="connsiteY1650"/>
                <a:gd fmla="*/ 1915644 w 3888895" name="connsiteX1651"/>
                <a:gd fmla="*/ 246897 h 1799493" name="connsiteY1651"/>
                <a:gd fmla="*/ 1913643 w 3888895" name="connsiteX1652"/>
                <a:gd fmla="*/ 273292 h 1799493" name="connsiteY1652"/>
                <a:gd fmla="*/ 1913643 w 3888895" name="connsiteX1653"/>
                <a:gd fmla="*/ 311064 h 1799493" name="connsiteY1653"/>
                <a:gd fmla="*/ 1913643 w 3888895" name="connsiteX1654"/>
                <a:gd fmla="*/ 354404 h 1799493" name="connsiteY1654"/>
                <a:gd fmla="*/ 1912899 w 3888895" name="connsiteX1655"/>
                <a:gd fmla="*/ 394033 h 1799493" name="connsiteY1655"/>
                <a:gd fmla="*/ 1911454 w 3888895" name="connsiteX1656"/>
                <a:gd fmla="*/ 471040 h 1799493" name="connsiteY1656"/>
                <a:gd fmla="*/ 1913643 w 3888895" name="connsiteX1657"/>
                <a:gd fmla="*/ 391052 h 1799493" name="connsiteY1657"/>
                <a:gd fmla="*/ 1915148 w 3888895" name="connsiteX1658"/>
                <a:gd fmla="*/ 282601 h 1799493" name="connsiteY1658"/>
                <a:gd fmla="*/ 1915832 w 3888895" name="connsiteX1659"/>
                <a:gd fmla="*/ 244407 h 1799493" name="connsiteY1659"/>
                <a:gd fmla="*/ 1915666 w 3888895" name="connsiteX1660"/>
                <a:gd fmla="*/ 246601 h 1799493" name="connsiteY1660"/>
                <a:gd fmla="*/ 1915764 w 3888895" name="connsiteX1661"/>
                <a:gd fmla="*/ 241387 h 1799493" name="connsiteY1661"/>
                <a:gd fmla="*/ 1915832 w 3888895" name="connsiteX1662"/>
                <a:gd fmla="*/ 237742 h 1799493" name="connsiteY1662"/>
                <a:gd fmla="*/ 1183719 w 3888895" name="connsiteX1663"/>
                <a:gd fmla="*/ 217762 h 1799493" name="connsiteY1663"/>
                <a:gd fmla="*/ 1188511 w 3888895" name="connsiteX1664"/>
                <a:gd fmla="*/ 229283 h 1799493" name="connsiteY1664"/>
                <a:gd fmla="*/ 1352050 w 3888895" name="connsiteX1665"/>
                <a:gd fmla="*/ 617711 h 1799493" name="connsiteY1665"/>
                <a:gd fmla="*/ 1456277 w 3888895" name="connsiteX1666"/>
                <a:gd fmla="*/ 859930 h 1799493" name="connsiteY1666"/>
                <a:gd fmla="*/ 1460712 w 3888895" name="connsiteX1667"/>
                <a:gd fmla="*/ 871041 h 1799493" name="connsiteY1667"/>
                <a:gd fmla="*/ 1476235 w 3888895" name="connsiteX1668"/>
                <a:gd fmla="*/ 908819 h 1799493" name="connsiteY1668"/>
                <a:gd fmla="*/ 1502847 w 3888895" name="connsiteX1669"/>
                <a:gd fmla="*/ 971040 h 1799493" name="connsiteY1669"/>
                <a:gd fmla="*/ 1516152 w 3888895" name="connsiteX1670"/>
                <a:gd fmla="*/ 999929 h 1799493" name="connsiteY1670"/>
                <a:gd fmla="*/ 1538328 w 3888895" name="connsiteX1671"/>
                <a:gd fmla="*/ 1048817 h 1799493" name="connsiteY1671"/>
                <a:gd fmla="*/ 1542763 w 3888895" name="connsiteX1672"/>
                <a:gd fmla="*/ 1053262 h 1799493" name="connsiteY1672"/>
                <a:gd fmla="*/ 1547198 w 3888895" name="connsiteX1673"/>
                <a:gd fmla="*/ 1064372 h 1799493" name="connsiteY1673"/>
                <a:gd fmla="*/ 1553851 w 3888895" name="connsiteX1674"/>
                <a:gd fmla="*/ 1082150 h 1799493" name="connsiteY1674"/>
                <a:gd fmla="*/ 1582680 w 3888895" name="connsiteX1675"/>
                <a:gd fmla="*/ 1151038 h 1799493" name="connsiteY1675"/>
                <a:gd fmla="*/ 1580462 w 3888895" name="connsiteX1676"/>
                <a:gd fmla="*/ 1148816 h 1799493" name="connsiteY1676"/>
                <a:gd fmla="*/ 1582680 w 3888895" name="connsiteX1677"/>
                <a:gd fmla="*/ 1153260 h 1799493" name="connsiteY1677"/>
                <a:gd fmla="*/ 1584898 w 3888895" name="connsiteX1678"/>
                <a:gd fmla="*/ 1159927 h 1799493" name="connsiteY1678"/>
                <a:gd fmla="*/ 1582680 w 3888895" name="connsiteX1679"/>
                <a:gd fmla="*/ 1155482 h 1799493" name="connsiteY1679"/>
                <a:gd fmla="*/ 1589333 w 3888895" name="connsiteX1680"/>
                <a:gd fmla="*/ 1179927 h 1799493" name="connsiteY1680"/>
                <a:gd fmla="*/ 1582680 w 3888895" name="connsiteX1681"/>
                <a:gd fmla="*/ 1173260 h 1799493" name="connsiteY1681"/>
                <a:gd fmla="*/ 1580462 w 3888895" name="connsiteX1682"/>
                <a:gd fmla="*/ 1171038 h 1799493" name="connsiteY1682"/>
                <a:gd fmla="*/ 1576027 w 3888895" name="connsiteX1683"/>
                <a:gd fmla="*/ 1164371 h 1799493" name="connsiteY1683"/>
                <a:gd fmla="*/ 1576027 w 3888895" name="connsiteX1684"/>
                <a:gd fmla="*/ 1162149 h 1799493" name="connsiteY1684"/>
                <a:gd fmla="*/ 1562722 w 3888895" name="connsiteX1685"/>
                <a:gd fmla="*/ 1135483 h 1799493" name="connsiteY1685"/>
                <a:gd fmla="*/ 1551634 w 3888895" name="connsiteX1686"/>
                <a:gd fmla="*/ 1108816 h 1799493" name="connsiteY1686"/>
                <a:gd fmla="*/ 1553851 w 3888895" name="connsiteX1687"/>
                <a:gd fmla="*/ 1106594 h 1799493" name="connsiteY1687"/>
                <a:gd fmla="*/ 1551634 w 3888895" name="connsiteX1688"/>
                <a:gd fmla="*/ 1104372 h 1799493" name="connsiteY1688"/>
                <a:gd fmla="*/ 1549416 w 3888895" name="connsiteX1689"/>
                <a:gd fmla="*/ 1097705 h 1799493" name="connsiteY1689"/>
                <a:gd fmla="*/ 1542763 w 3888895" name="connsiteX1690"/>
                <a:gd fmla="*/ 1079928 h 1799493" name="connsiteY1690"/>
                <a:gd fmla="*/ 1536111 w 3888895" name="connsiteX1691"/>
                <a:gd fmla="*/ 1064372 h 1799493" name="connsiteY1691"/>
                <a:gd fmla="*/ 1513935 w 3888895" name="connsiteX1692"/>
                <a:gd fmla="*/ 1006595 h 1799493" name="connsiteY1692"/>
                <a:gd fmla="*/ 1478453 w 3888895" name="connsiteX1693"/>
                <a:gd fmla="*/ 926596 h 1799493" name="connsiteY1693"/>
                <a:gd fmla="*/ 1454060 w 3888895" name="connsiteX1694"/>
                <a:gd fmla="*/ 864375 h 1799493" name="connsiteY1694"/>
                <a:gd fmla="*/ 1436319 w 3888895" name="connsiteX1695"/>
                <a:gd fmla="*/ 828820 h 1799493" name="connsiteY1695"/>
                <a:gd fmla="*/ 1416360 w 3888895" name="connsiteX1696"/>
                <a:gd fmla="*/ 779931 h 1799493" name="connsiteY1696"/>
                <a:gd fmla="*/ 1400837 w 3888895" name="connsiteX1697"/>
                <a:gd fmla="*/ 744376 h 1799493" name="connsiteY1697"/>
                <a:gd fmla="*/ 1394185 w 3888895" name="connsiteX1698"/>
                <a:gd fmla="*/ 733265 h 1799493" name="connsiteY1698"/>
                <a:gd fmla="*/ 1385314 w 3888895" name="connsiteX1699"/>
                <a:gd fmla="*/ 713266 h 1799493" name="connsiteY1699"/>
                <a:gd fmla="*/ 1376444 w 3888895" name="connsiteX1700"/>
                <a:gd fmla="*/ 684377 h 1799493" name="connsiteY1700"/>
                <a:gd fmla="*/ 1358703 w 3888895" name="connsiteX1701"/>
                <a:gd fmla="*/ 646600 h 1799493" name="connsiteY1701"/>
                <a:gd fmla="*/ 1356485 w 3888895" name="connsiteX1702"/>
                <a:gd fmla="*/ 639933 h 1799493" name="connsiteY1702"/>
                <a:gd fmla="*/ 1349833 w 3888895" name="connsiteX1703"/>
                <a:gd fmla="*/ 622156 h 1799493" name="connsiteY1703"/>
                <a:gd fmla="*/ 1346421 w 3888895" name="connsiteX1704"/>
                <a:gd fmla="*/ 614697 h 1799493" name="connsiteY1704"/>
                <a:gd fmla="*/ 1333201 w 3888895" name="connsiteX1705"/>
                <a:gd fmla="*/ 581323 h 1799493" name="connsiteY1705"/>
                <a:gd fmla="*/ 1318786 w 3888895" name="connsiteX1706"/>
                <a:gd fmla="*/ 546601 h 1799493" name="connsiteY1706"/>
                <a:gd fmla="*/ 1258911 w 3888895" name="connsiteX1707"/>
                <a:gd fmla="*/ 404380 h 1799493" name="connsiteY1707"/>
                <a:gd fmla="*/ 1245606 w 3888895" name="connsiteX1708"/>
                <a:gd fmla="*/ 371048 h 1799493" name="connsiteY1708"/>
                <a:gd fmla="*/ 1223430 w 3888895" name="connsiteX1709"/>
                <a:gd fmla="*/ 315493 h 1799493" name="connsiteY1709"/>
                <a:gd fmla="*/ 1241171 w 3888895" name="connsiteX1710"/>
                <a:gd fmla="*/ 357714 h 1799493" name="connsiteY1710"/>
                <a:gd fmla="*/ 1256694 w 3888895" name="connsiteX1711"/>
                <a:gd fmla="*/ 395492 h 1799493" name="connsiteY1711"/>
                <a:gd fmla="*/ 1241171 w 3888895" name="connsiteX1712"/>
                <a:gd fmla="*/ 357714 h 1799493" name="connsiteY1712"/>
                <a:gd fmla="*/ 1186597 w 3888895" name="connsiteX1713"/>
                <a:gd fmla="*/ 225528 h 1799493" name="connsiteY1713"/>
                <a:gd fmla="*/ 2658897 w 3888895" name="connsiteX1714"/>
                <a:gd fmla="*/ 211098 h 1799493" name="connsiteY1714"/>
                <a:gd fmla="*/ 2652248 w 3888895" name="connsiteX1715"/>
                <a:gd fmla="*/ 224433 h 1799493" name="connsiteY1715"/>
                <a:gd fmla="*/ 2603627 w 3888895" name="connsiteX1716"/>
                <a:gd fmla="*/ 327611 h 1799493" name="connsiteY1716"/>
                <a:gd fmla="*/ 2598463 w 3888895" name="connsiteX1717"/>
                <a:gd fmla="*/ 338688 h 1799493" name="connsiteY1717"/>
                <a:gd fmla="*/ 2579108 w 3888895" name="connsiteX1718"/>
                <a:gd fmla="*/ 375565 h 1799493" name="connsiteY1718"/>
                <a:gd fmla="*/ 2658897 w 3888895" name="connsiteX1719"/>
                <a:gd fmla="*/ 211098 h 1799493" name="connsiteY1719"/>
                <a:gd fmla="*/ 1174643 w 3888895" name="connsiteX1720"/>
                <a:gd fmla="*/ 193272 h 1799493" name="connsiteY1720"/>
                <a:gd fmla="*/ 1183719 w 3888895" name="connsiteX1721"/>
                <a:gd fmla="*/ 217762 h 1799493" name="connsiteY1721"/>
                <a:gd fmla="*/ 1179078 w 3888895" name="connsiteX1722"/>
                <a:gd fmla="*/ 206605 h 1799493" name="connsiteY1722"/>
                <a:gd fmla="*/ 2445923 w 3888895" name="connsiteX1723"/>
                <a:gd fmla="*/ 89130 h 1799493" name="connsiteY1723"/>
                <a:gd fmla="*/ 2441488 w 3888895" name="connsiteX1724"/>
                <a:gd fmla="*/ 102456 h 1799493" name="connsiteY1724"/>
                <a:gd fmla="*/ 2299561 w 3888895" name="connsiteX1725"/>
                <a:gd fmla="*/ 537779 h 1799493" name="connsiteY1725"/>
                <a:gd fmla="*/ 2217510 w 3888895" name="connsiteX1726"/>
                <a:gd fmla="*/ 793198 h 1799493" name="connsiteY1726"/>
                <a:gd fmla="*/ 2213075 w 3888895" name="connsiteX1727"/>
                <a:gd fmla="*/ 806525 h 1799493" name="connsiteY1727"/>
                <a:gd fmla="*/ 2201987 w 3888895" name="connsiteX1728"/>
                <a:gd fmla="*/ 846503 h 1799493" name="connsiteY1728"/>
                <a:gd fmla="*/ 2179811 w 3888895" name="connsiteX1729"/>
                <a:gd fmla="*/ 913134 h 1799493" name="connsiteY1729"/>
                <a:gd fmla="*/ 2170941 w 3888895" name="connsiteX1730"/>
                <a:gd fmla="*/ 944229 h 1799493" name="connsiteY1730"/>
                <a:gd fmla="*/ 2153200 w 3888895" name="connsiteX1731"/>
                <a:gd fmla="*/ 997534 h 1799493" name="connsiteY1731"/>
                <a:gd fmla="*/ 2153200 w 3888895" name="connsiteX1732"/>
                <a:gd fmla="*/ 1001976 h 1799493" name="connsiteY1732"/>
                <a:gd fmla="*/ 2150982 w 3888895" name="connsiteX1733"/>
                <a:gd fmla="*/ 1013081 h 1799493" name="connsiteY1733"/>
                <a:gd fmla="*/ 2144330 w 3888895" name="connsiteX1734"/>
                <a:gd fmla="*/ 1033070 h 1799493" name="connsiteY1734"/>
                <a:gd fmla="*/ 2119936 w 3888895" name="connsiteX1735"/>
                <a:gd fmla="*/ 1106364 h 1799493" name="connsiteY1735"/>
                <a:gd fmla="*/ 2115501 w 3888895" name="connsiteX1736"/>
                <a:gd fmla="*/ 1113027 h 1799493" name="connsiteY1736"/>
                <a:gd fmla="*/ 2115501 w 3888895" name="connsiteX1737"/>
                <a:gd fmla="*/ 1108585 h 1799493" name="connsiteY1737"/>
                <a:gd fmla="*/ 2106630 w 3888895" name="connsiteX1738"/>
                <a:gd fmla="*/ 1133017 h 1799493" name="connsiteY1738"/>
                <a:gd fmla="*/ 2106630 w 3888895" name="connsiteX1739"/>
                <a:gd fmla="*/ 1121912 h 1799493" name="connsiteY1739"/>
                <a:gd fmla="*/ 2104413 w 3888895" name="connsiteX1740"/>
                <a:gd fmla="*/ 1119691 h 1799493" name="connsiteY1740"/>
                <a:gd fmla="*/ 2106630 w 3888895" name="connsiteX1741"/>
                <a:gd fmla="*/ 1110806 h 1799493" name="connsiteY1741"/>
                <a:gd fmla="*/ 2106630 w 3888895" name="connsiteX1742"/>
                <a:gd fmla="*/ 1108585 h 1799493" name="connsiteY1742"/>
                <a:gd fmla="*/ 2115501 w 3888895" name="connsiteX1743"/>
                <a:gd fmla="*/ 1079712 h 1799493" name="connsiteY1743"/>
                <a:gd fmla="*/ 2126589 w 3888895" name="connsiteX1744"/>
                <a:gd fmla="*/ 1053060 h 1799493" name="connsiteY1744"/>
                <a:gd fmla="*/ 2126589 w 3888895" name="connsiteX1745"/>
                <a:gd fmla="*/ 1050838 h 1799493" name="connsiteY1745"/>
                <a:gd fmla="*/ 2128806 w 3888895" name="connsiteX1746"/>
                <a:gd fmla="*/ 1050838 h 1799493" name="connsiteY1746"/>
                <a:gd fmla="*/ 2131024 w 3888895" name="connsiteX1747"/>
                <a:gd fmla="*/ 1041954 h 1799493" name="connsiteY1747"/>
                <a:gd fmla="*/ 2131024 w 3888895" name="connsiteX1748"/>
                <a:gd fmla="*/ 1044175 h 1799493" name="connsiteY1748"/>
                <a:gd fmla="*/ 2137677 w 3888895" name="connsiteX1749"/>
                <a:gd fmla="*/ 1024186 h 1799493" name="connsiteY1749"/>
                <a:gd fmla="*/ 2142112 w 3888895" name="connsiteX1750"/>
                <a:gd fmla="*/ 1008639 h 1799493" name="connsiteY1750"/>
                <a:gd fmla="*/ 2162070 w 3888895" name="connsiteX1751"/>
                <a:gd fmla="*/ 946450 h 1799493" name="connsiteY1751"/>
                <a:gd fmla="*/ 2190899 w 3888895" name="connsiteX1752"/>
                <a:gd fmla="*/ 862050 h 1799493" name="connsiteY1752"/>
                <a:gd fmla="*/ 2213075 w 3888895" name="connsiteX1753"/>
                <a:gd fmla="*/ 797640 h 1799493" name="connsiteY1753"/>
                <a:gd fmla="*/ 2224163 w 3888895" name="connsiteX1754"/>
                <a:gd fmla="*/ 757662 h 1799493" name="connsiteY1754"/>
                <a:gd fmla="*/ 2239686 w 3888895" name="connsiteX1755"/>
                <a:gd fmla="*/ 704357 h 1799493" name="connsiteY1755"/>
                <a:gd fmla="*/ 2250774 w 3888895" name="connsiteX1756"/>
                <a:gd fmla="*/ 668820 h 1799493" name="connsiteY1756"/>
                <a:gd fmla="*/ 2255209 w 3888895" name="connsiteX1757"/>
                <a:gd fmla="*/ 655494 h 1799493" name="connsiteY1757"/>
                <a:gd fmla="*/ 2261862 w 3888895" name="connsiteX1758"/>
                <a:gd fmla="*/ 635505 h 1799493" name="connsiteY1758"/>
                <a:gd fmla="*/ 2272950 w 3888895" name="connsiteX1759"/>
                <a:gd fmla="*/ 604410 h 1799493" name="connsiteY1759"/>
                <a:gd fmla="*/ 2286256 w 3888895" name="connsiteX1760"/>
                <a:gd fmla="*/ 564432 h 1799493" name="connsiteY1760"/>
                <a:gd fmla="*/ 2288473 w 3888895" name="connsiteX1761"/>
                <a:gd fmla="*/ 557768 h 1799493" name="connsiteY1761"/>
                <a:gd fmla="*/ 2292909 w 3888895" name="connsiteX1762"/>
                <a:gd fmla="*/ 540000 h 1799493" name="connsiteY1762"/>
                <a:gd fmla="*/ 2310649 w 3888895" name="connsiteX1763"/>
                <a:gd fmla="*/ 480032 h 1799493" name="connsiteY1763"/>
                <a:gd fmla="*/ 2372742 w 3888895" name="connsiteX1764"/>
                <a:gd fmla="*/ 295686 h 1799493" name="connsiteY1764"/>
                <a:gd fmla="*/ 2370524 w 3888895" name="connsiteX1765"/>
                <a:gd fmla="*/ 302349 h 1799493" name="connsiteY1765"/>
                <a:gd fmla="*/ 2366089 w 3888895" name="connsiteX1766"/>
                <a:gd fmla="*/ 317897 h 1799493" name="connsiteY1766"/>
                <a:gd fmla="*/ 2354616 w 3888895" name="connsiteX1767"/>
                <a:gd fmla="*/ 353721 h 1799493" name="connsiteY1767"/>
                <a:gd fmla="*/ 2343913 w 3888895" name="connsiteX1768"/>
                <a:gd fmla="*/ 382307 h 1799493" name="connsiteY1768"/>
                <a:gd fmla="*/ 2328390 w 3888895" name="connsiteX1769"/>
                <a:gd fmla="*/ 435611 h 1799493" name="connsiteY1769"/>
                <a:gd fmla="*/ 2353646 w 3888895" name="connsiteX1770"/>
                <a:gd fmla="*/ 356752 h 1799493" name="connsiteY1770"/>
                <a:gd fmla="*/ 2354616 w 3888895" name="connsiteX1771"/>
                <a:gd fmla="*/ 353721 h 1799493" name="connsiteY1771"/>
                <a:gd fmla="*/ 2357219 w 3888895" name="connsiteX1772"/>
                <a:gd fmla="*/ 346770 h 1799493" name="connsiteY1772"/>
                <a:gd fmla="*/ 2366089 w 3888895" name="connsiteX1773"/>
                <a:gd fmla="*/ 317897 h 1799493" name="connsiteY1773"/>
                <a:gd fmla="*/ 2368307 w 3888895" name="connsiteX1774"/>
                <a:gd fmla="*/ 313455 h 1799493" name="connsiteY1774"/>
                <a:gd fmla="*/ 2338369 w 3888895" name="connsiteX1775"/>
                <a:gd fmla="*/ 406218 h 1799493" name="connsiteY1775"/>
                <a:gd fmla="*/ 2320784 w 3888895" name="connsiteX1776"/>
                <a:gd fmla="*/ 460705 h 1799493" name="connsiteY1776"/>
                <a:gd fmla="*/ 2308709 w 3888895" name="connsiteX1777"/>
                <a:gd fmla="*/ 497245 h 1799493" name="connsiteY1777"/>
                <a:gd fmla="*/ 2297344 w 3888895" name="connsiteX1778"/>
                <a:gd fmla="*/ 533337 h 1799493" name="connsiteY1778"/>
                <a:gd fmla="*/ 2320767 w 3888895" name="connsiteX1779"/>
                <a:gd fmla="*/ 460759 h 1799493" name="connsiteY1779"/>
                <a:gd fmla="*/ 2320784 w 3888895" name="connsiteX1780"/>
                <a:gd fmla="*/ 460705 h 1799493" name="connsiteY1780"/>
                <a:gd fmla="*/ 2321737 w 3888895" name="connsiteX1781"/>
                <a:gd fmla="*/ 457822 h 1799493" name="connsiteY1781"/>
                <a:gd fmla="*/ 2370524 w 3888895" name="connsiteX1782"/>
                <a:gd fmla="*/ 309012 h 1799493" name="connsiteY1782"/>
                <a:gd fmla="*/ 2381612 w 3888895" name="connsiteX1783"/>
                <a:gd fmla="*/ 275697 h 1799493" name="connsiteY1783"/>
                <a:gd fmla="*/ 2401571 w 3888895" name="connsiteX1784"/>
                <a:gd fmla="*/ 215729 h 1799493" name="connsiteY1784"/>
                <a:gd fmla="*/ 2386048 w 3888895" name="connsiteX1785"/>
                <a:gd fmla="*/ 262371 h 1799493" name="connsiteY1785"/>
                <a:gd fmla="*/ 2375237 w 3888895" name="connsiteX1786"/>
                <a:gd fmla="*/ 295686 h 1799493" name="connsiteY1786"/>
                <a:gd fmla="*/ 2374640 w 3888895" name="connsiteX1787"/>
                <a:gd fmla="*/ 297359 h 1799493" name="connsiteY1787"/>
                <a:gd fmla="*/ 2372742 w 3888895" name="connsiteX1788"/>
                <a:gd fmla="*/ 302349 h 1799493" name="connsiteY1788"/>
                <a:gd fmla="*/ 2372638 w 3888895" name="connsiteX1789"/>
                <a:gd fmla="*/ 302974 h 1799493" name="connsiteY1789"/>
                <a:gd fmla="*/ 2374640 w 3888895" name="connsiteX1790"/>
                <a:gd fmla="*/ 297359 h 1799493" name="connsiteY1790"/>
                <a:gd fmla="*/ 2379395 w 3888895" name="connsiteX1791"/>
                <a:gd fmla="*/ 284859 h 1799493" name="connsiteY1791"/>
                <a:gd fmla="*/ 2386048 w 3888895" name="connsiteX1792"/>
                <a:gd fmla="*/ 262371 h 1799493" name="connsiteY1792"/>
                <a:gd fmla="*/ 2445923 w 3888895" name="connsiteX1793"/>
                <a:gd fmla="*/ 89130 h 1799493" name="connsiteY1793"/>
                <a:gd fmla="*/ 1651256 w 3888895" name="connsiteX1794"/>
                <a:gd fmla="*/ 80686 h 1799493" name="connsiteY1794"/>
                <a:gd fmla="*/ 1653473 w 3888895" name="connsiteX1795"/>
                <a:gd fmla="*/ 94011 h 1799493" name="connsiteY1795"/>
                <a:gd fmla="*/ 1704478 w 3888895" name="connsiteX1796"/>
                <a:gd fmla="*/ 531515 h 1799493" name="connsiteY1796"/>
                <a:gd fmla="*/ 1733307 w 3888895" name="connsiteX1797"/>
                <a:gd fmla="*/ 789132 h 1799493" name="connsiteY1797"/>
                <a:gd fmla="*/ 1735525 w 3888895" name="connsiteX1798"/>
                <a:gd fmla="*/ 802457 h 1799493" name="connsiteY1798"/>
                <a:gd fmla="*/ 1739960 w 3888895" name="connsiteX1799"/>
                <a:gd fmla="*/ 840212 h 1799493" name="connsiteY1799"/>
                <a:gd fmla="*/ 1748830 w 3888895" name="connsiteX1800"/>
                <a:gd fmla="*/ 906837 h 1799493" name="connsiteY1800"/>
                <a:gd fmla="*/ 1753265 w 3888895" name="connsiteX1801"/>
                <a:gd fmla="*/ 937928 h 1799493" name="connsiteY1801"/>
                <a:gd fmla="*/ 1759918 w 3888895" name="connsiteX1802"/>
                <a:gd fmla="*/ 991228 h 1799493" name="connsiteY1802"/>
                <a:gd fmla="*/ 1762136 w 3888895" name="connsiteX1803"/>
                <a:gd fmla="*/ 995670 h 1799493" name="connsiteY1803"/>
                <a:gd fmla="*/ 1764353 w 3888895" name="connsiteX1804"/>
                <a:gd fmla="*/ 1006774 h 1799493" name="connsiteY1804"/>
                <a:gd fmla="*/ 1766571 w 3888895" name="connsiteX1805"/>
                <a:gd fmla="*/ 1026762 h 1799493" name="connsiteY1805"/>
                <a:gd fmla="*/ 1773224 w 3888895" name="connsiteX1806"/>
                <a:gd fmla="*/ 1100049 h 1799493" name="connsiteY1806"/>
                <a:gd fmla="*/ 1773224 w 3888895" name="connsiteX1807"/>
                <a:gd fmla="*/ 1102270 h 1799493" name="connsiteY1807"/>
                <a:gd fmla="*/ 1773224 w 3888895" name="connsiteX1808"/>
                <a:gd fmla="*/ 1108933 h 1799493" name="connsiteY1808"/>
                <a:gd fmla="*/ 1771006 w 3888895" name="connsiteX1809"/>
                <a:gd fmla="*/ 1104491 h 1799493" name="connsiteY1809"/>
                <a:gd fmla="*/ 1773224 w 3888895" name="connsiteX1810"/>
                <a:gd fmla="*/ 1128920 h 1799493" name="connsiteY1810"/>
                <a:gd fmla="*/ 1768789 w 3888895" name="connsiteX1811"/>
                <a:gd fmla="*/ 1122258 h 1799493" name="connsiteY1811"/>
                <a:gd fmla="*/ 1766571 w 3888895" name="connsiteX1812"/>
                <a:gd fmla="*/ 1120037 h 1799493" name="connsiteY1812"/>
                <a:gd fmla="*/ 1764353 w 3888895" name="connsiteX1813"/>
                <a:gd fmla="*/ 1111153 h 1799493" name="connsiteY1813"/>
                <a:gd fmla="*/ 1764353 w 3888895" name="connsiteX1814"/>
                <a:gd fmla="*/ 1108933 h 1799493" name="connsiteY1814"/>
                <a:gd fmla="*/ 1759918 w 3888895" name="connsiteX1815"/>
                <a:gd fmla="*/ 1080062 h 1799493" name="connsiteY1815"/>
                <a:gd fmla="*/ 1757701 w 3888895" name="connsiteX1816"/>
                <a:gd fmla="*/ 1051191 h 1799493" name="connsiteY1816"/>
                <a:gd fmla="*/ 1757701 w 3888895" name="connsiteX1817"/>
                <a:gd fmla="*/ 1048970 h 1799493" name="connsiteY1817"/>
                <a:gd fmla="*/ 1757701 w 3888895" name="connsiteX1818"/>
                <a:gd fmla="*/ 1048415 h 1799493" name="connsiteY1818"/>
                <a:gd fmla="*/ 1757701 w 3888895" name="connsiteX1819"/>
                <a:gd fmla="*/ 1042308 h 1799493" name="connsiteY1819"/>
                <a:gd fmla="*/ 1755483 w 3888895" name="connsiteX1820"/>
                <a:gd fmla="*/ 1022320 h 1799493" name="connsiteY1820"/>
                <a:gd fmla="*/ 1753265 w 3888895" name="connsiteX1821"/>
                <a:gd fmla="*/ 1006774 h 1799493" name="connsiteY1821"/>
                <a:gd fmla="*/ 1748830 w 3888895" name="connsiteX1822"/>
                <a:gd fmla="*/ 944591 h 1799493" name="connsiteY1822"/>
                <a:gd fmla="*/ 1737742 w 3888895" name="connsiteX1823"/>
                <a:gd fmla="*/ 860199 h 1799493" name="connsiteY1823"/>
                <a:gd fmla="*/ 1731089 w 3888895" name="connsiteX1824"/>
                <a:gd fmla="*/ 793574 h 1799493" name="connsiteY1824"/>
                <a:gd fmla="*/ 1724437 w 3888895" name="connsiteX1825"/>
                <a:gd fmla="*/ 755820 h 1799493" name="connsiteY1825"/>
                <a:gd fmla="*/ 1717784 w 3888895" name="connsiteX1826"/>
                <a:gd fmla="*/ 702520 h 1799493" name="connsiteY1826"/>
                <a:gd fmla="*/ 1713349 w 3888895" name="connsiteX1827"/>
                <a:gd fmla="*/ 664766 h 1799493" name="connsiteY1827"/>
                <a:gd fmla="*/ 1711131 w 3888895" name="connsiteX1828"/>
                <a:gd fmla="*/ 651441 h 1799493" name="connsiteY1828"/>
                <a:gd fmla="*/ 1708913 w 3888895" name="connsiteX1829"/>
                <a:gd fmla="*/ 631453 h 1799493" name="connsiteY1829"/>
                <a:gd fmla="*/ 1706696 w 3888895" name="connsiteX1830"/>
                <a:gd fmla="*/ 600361 h 1799493" name="connsiteY1830"/>
                <a:gd fmla="*/ 1702261 w 3888895" name="connsiteX1831"/>
                <a:gd fmla="*/ 560386 h 1799493" name="connsiteY1831"/>
                <a:gd fmla="*/ 1700043 w 3888895" name="connsiteX1832"/>
                <a:gd fmla="*/ 553724 h 1799493" name="connsiteY1832"/>
                <a:gd fmla="*/ 1697825 w 3888895" name="connsiteX1833"/>
                <a:gd fmla="*/ 535957 h 1799493" name="connsiteY1833"/>
                <a:gd fmla="*/ 1691173 w 3888895" name="connsiteX1834"/>
                <a:gd fmla="*/ 475995 h 1799493" name="connsiteY1834"/>
                <a:gd fmla="*/ 1671890 w 3888895" name="connsiteX1835"/>
                <a:gd fmla="*/ 302409 h 1799493" name="connsiteY1835"/>
                <a:gd fmla="*/ 1671777 w 3888895" name="connsiteX1836"/>
                <a:gd fmla="*/ 300618 h 1799493" name="connsiteY1836"/>
                <a:gd fmla="*/ 1673432 w 3888895" name="connsiteX1837"/>
                <a:gd fmla="*/ 313874 h 1799493" name="connsiteY1837"/>
                <a:gd fmla="*/ 1675649 w 3888895" name="connsiteX1838"/>
                <a:gd fmla="*/ 340524 h 1799493" name="connsiteY1838"/>
                <a:gd fmla="*/ 1680085 w 3888895" name="connsiteX1839"/>
                <a:gd fmla="*/ 378278 h 1799493" name="connsiteY1839"/>
                <a:gd fmla="*/ 1686737 w 3888895" name="connsiteX1840"/>
                <a:gd fmla="*/ 429357 h 1799493" name="connsiteY1840"/>
                <a:gd fmla="*/ 1688955 w 3888895" name="connsiteX1841"/>
                <a:gd fmla="*/ 449345 h 1799493" name="connsiteY1841"/>
                <a:gd fmla="*/ 1686737 w 3888895" name="connsiteX1842"/>
                <a:gd fmla="*/ 429357 h 1799493" name="connsiteY1842"/>
                <a:gd fmla="*/ 1673432 w 3888895" name="connsiteX1843"/>
                <a:gd fmla="*/ 313874 h 1799493" name="connsiteY1843"/>
                <a:gd fmla="*/ 1673432 w 3888895" name="connsiteX1844"/>
                <a:gd fmla="*/ 307211 h 1799493" name="connsiteY1844"/>
                <a:gd fmla="*/ 1700043 w 3888895" name="connsiteX1845"/>
                <a:gd fmla="*/ 529295 h 1799493" name="connsiteY1845"/>
                <a:gd fmla="*/ 1691173 w 3888895" name="connsiteX1846"/>
                <a:gd fmla="*/ 453786 h 1799493" name="connsiteY1846"/>
                <a:gd fmla="*/ 1673432 w 3888895" name="connsiteX1847"/>
                <a:gd fmla="*/ 302769 h 1799493" name="connsiteY1847"/>
                <a:gd fmla="*/ 1668997 w 3888895" name="connsiteX1848"/>
                <a:gd fmla="*/ 269457 h 1799493" name="connsiteY1848"/>
                <a:gd fmla="*/ 1667679 w 3888895" name="connsiteX1849"/>
                <a:gd fmla="*/ 243322 h 1799493" name="connsiteY1849"/>
                <a:gd fmla="*/ 1668997 w 3888895" name="connsiteX1850"/>
                <a:gd fmla="*/ 256132 h 1799493" name="connsiteY1850"/>
                <a:gd fmla="*/ 1673432 w 3888895" name="connsiteX1851"/>
                <a:gd fmla="*/ 293886 h 1799493" name="connsiteY1851"/>
                <a:gd fmla="*/ 1668997 w 3888895" name="connsiteX1852"/>
                <a:gd fmla="*/ 256132 h 1799493" name="connsiteY1852"/>
                <a:gd fmla="*/ 1664561 w 3888895" name="connsiteX1853"/>
                <a:gd fmla="*/ 209494 h 1799493" name="connsiteY1853"/>
                <a:gd fmla="*/ 1667611 w 3888895" name="connsiteX1854"/>
                <a:gd fmla="*/ 241974 h 1799493" name="connsiteY1854"/>
                <a:gd fmla="*/ 1667679 w 3888895" name="connsiteX1855"/>
                <a:gd fmla="*/ 243322 h 1799493" name="connsiteY1855"/>
                <a:gd fmla="*/ 1664665 w 3888895" name="connsiteX1856"/>
                <a:gd fmla="*/ 214040 h 1799493" name="connsiteY1856"/>
                <a:gd fmla="*/ 1651256 w 3888895" name="connsiteX1857"/>
                <a:gd fmla="*/ 80686 h 1799493" name="connsiteY1857"/>
                <a:gd fmla="*/ 2168212 w 3888895" name="connsiteX1858"/>
                <a:gd fmla="*/ 77872 h 1799493" name="connsiteY1858"/>
                <a:gd fmla="*/ 2166002 w 3888895" name="connsiteX1859"/>
                <a:gd fmla="*/ 91206 h 1799493" name="connsiteY1859"/>
                <a:gd fmla="*/ 2097500 w 3888895" name="connsiteX1860"/>
                <a:gd fmla="*/ 528998 h 1799493" name="connsiteY1860"/>
                <a:gd fmla="*/ 2057724 w 3888895" name="connsiteX1861"/>
                <a:gd fmla="*/ 784561 h 1799493" name="connsiteY1861"/>
                <a:gd fmla="*/ 2055515 w 3888895" name="connsiteX1862"/>
                <a:gd fmla="*/ 797895 h 1799493" name="connsiteY1862"/>
                <a:gd fmla="*/ 2051095 w 3888895" name="connsiteX1863"/>
                <a:gd fmla="*/ 835674 h 1799493" name="connsiteY1863"/>
                <a:gd fmla="*/ 2040046 w 3888895" name="connsiteX1864"/>
                <a:gd fmla="*/ 904565 h 1799493" name="connsiteY1864"/>
                <a:gd fmla="*/ 2035627 w 3888895" name="connsiteX1865"/>
                <a:gd fmla="*/ 935678 h 1799493" name="connsiteY1865"/>
                <a:gd fmla="*/ 2028998 w 3888895" name="connsiteX1866"/>
                <a:gd fmla="*/ 989013 h 1799493" name="connsiteY1866"/>
                <a:gd fmla="*/ 2028998 w 3888895" name="connsiteX1867"/>
                <a:gd fmla="*/ 993457 h 1799493" name="connsiteY1867"/>
                <a:gd fmla="*/ 2026788 w 3888895" name="connsiteX1868"/>
                <a:gd fmla="*/ 1004569 h 1799493" name="connsiteY1868"/>
                <a:gd fmla="*/ 2024578 w 3888895" name="connsiteX1869"/>
                <a:gd fmla="*/ 1022347 h 1799493" name="connsiteY1869"/>
                <a:gd fmla="*/ 2013529 w 3888895" name="connsiteX1870"/>
                <a:gd fmla="*/ 1095683 h 1799493" name="connsiteY1870"/>
                <a:gd fmla="*/ 2011320 w 3888895" name="connsiteX1871"/>
                <a:gd fmla="*/ 1093460 h 1799493" name="connsiteY1871"/>
                <a:gd fmla="*/ 2011320 w 3888895" name="connsiteX1872"/>
                <a:gd fmla="*/ 1097905 h 1799493" name="connsiteY1872"/>
                <a:gd fmla="*/ 2009110 w 3888895" name="connsiteX1873"/>
                <a:gd fmla="*/ 1104572 h 1799493" name="connsiteY1873"/>
                <a:gd fmla="*/ 2009110 w 3888895" name="connsiteX1874"/>
                <a:gd fmla="*/ 1100127 h 1799493" name="connsiteY1874"/>
                <a:gd fmla="*/ 2004690 w 3888895" name="connsiteX1875"/>
                <a:gd fmla="*/ 1124573 h 1799493" name="connsiteY1875"/>
                <a:gd fmla="*/ 2000271 w 3888895" name="connsiteX1876"/>
                <a:gd fmla="*/ 1115683 h 1799493" name="connsiteY1876"/>
                <a:gd fmla="*/ 2000271 w 3888895" name="connsiteX1877"/>
                <a:gd fmla="*/ 1113461 h 1799493" name="connsiteY1877"/>
                <a:gd fmla="*/ 2000271 w 3888895" name="connsiteX1878"/>
                <a:gd fmla="*/ 1104572 h 1799493" name="connsiteY1878"/>
                <a:gd fmla="*/ 2000271 w 3888895" name="connsiteX1879"/>
                <a:gd fmla="*/ 1102350 h 1799493" name="connsiteY1879"/>
                <a:gd fmla="*/ 2004690 w 3888895" name="connsiteX1880"/>
                <a:gd fmla="*/ 1073460 h 1799493" name="connsiteY1880"/>
                <a:gd fmla="*/ 2009110 w 3888895" name="connsiteX1881"/>
                <a:gd fmla="*/ 1044570 h 1799493" name="connsiteY1881"/>
                <a:gd fmla="*/ 2011320 w 3888895" name="connsiteX1882"/>
                <a:gd fmla="*/ 1044570 h 1799493" name="connsiteY1882"/>
                <a:gd fmla="*/ 2011320 w 3888895" name="connsiteX1883"/>
                <a:gd fmla="*/ 1042348 h 1799493" name="connsiteY1883"/>
                <a:gd fmla="*/ 2013529 w 3888895" name="connsiteX1884"/>
                <a:gd fmla="*/ 1033458 h 1799493" name="connsiteY1884"/>
                <a:gd fmla="*/ 2013529 w 3888895" name="connsiteX1885"/>
                <a:gd fmla="*/ 1035681 h 1799493" name="connsiteY1885"/>
                <a:gd fmla="*/ 2015739 w 3888895" name="connsiteX1886"/>
                <a:gd fmla="*/ 1015680 h 1799493" name="connsiteY1886"/>
                <a:gd fmla="*/ 2017949 w 3888895" name="connsiteX1887"/>
                <a:gd fmla="*/ 1000124 h 1799493" name="connsiteY1887"/>
                <a:gd fmla="*/ 2028998 w 3888895" name="connsiteX1888"/>
                <a:gd fmla="*/ 940122 h 1799493" name="connsiteY1888"/>
                <a:gd fmla="*/ 2042256 w 3888895" name="connsiteX1889"/>
                <a:gd fmla="*/ 855675 h 1799493" name="connsiteY1889"/>
                <a:gd fmla="*/ 2053305 w 3888895" name="connsiteX1890"/>
                <a:gd fmla="*/ 789006 h 1799493" name="connsiteY1890"/>
                <a:gd fmla="*/ 2057724 w 3888895" name="connsiteX1891"/>
                <a:gd fmla="*/ 751227 h 1799493" name="connsiteY1891"/>
                <a:gd fmla="*/ 2064354 w 3888895" name="connsiteX1892"/>
                <a:gd fmla="*/ 695670 h 1799493" name="connsiteY1892"/>
                <a:gd fmla="*/ 2070983 w 3888895" name="connsiteX1893"/>
                <a:gd fmla="*/ 660113 h 1799493" name="connsiteY1893"/>
                <a:gd fmla="*/ 2070983 w 3888895" name="connsiteX1894"/>
                <a:gd fmla="*/ 646779 h 1799493" name="connsiteY1894"/>
                <a:gd fmla="*/ 2075402 w 3888895" name="connsiteX1895"/>
                <a:gd fmla="*/ 626779 h 1799493" name="connsiteY1895"/>
                <a:gd fmla="*/ 2082032 w 3888895" name="connsiteX1896"/>
                <a:gd fmla="*/ 595666 h 1799493" name="connsiteY1896"/>
                <a:gd fmla="*/ 2088661 w 3888895" name="connsiteX1897"/>
                <a:gd fmla="*/ 555665 h 1799493" name="connsiteY1897"/>
                <a:gd fmla="*/ 2088661 w 3888895" name="connsiteX1898"/>
                <a:gd fmla="*/ 548998 h 1799493" name="connsiteY1898"/>
                <a:gd fmla="*/ 2090871 w 3888895" name="connsiteX1899"/>
                <a:gd fmla="*/ 531220 h 1799493" name="connsiteY1899"/>
                <a:gd fmla="*/ 2099710 w 3888895" name="connsiteX1900"/>
                <a:gd fmla="*/ 471218 h 1799493" name="connsiteY1900"/>
                <a:gd fmla="*/ 2124258 w 3888895" name="connsiteX1901"/>
                <a:gd fmla="*/ 317776 h 1799493" name="connsiteY1901"/>
                <a:gd fmla="*/ 2126755 w 3888895" name="connsiteX1902"/>
                <a:gd fmla="*/ 304744 h 1799493" name="connsiteY1902"/>
                <a:gd fmla="*/ 2126227 w 3888895" name="connsiteX1903"/>
                <a:gd fmla="*/ 308990 h 1799493" name="connsiteY1903"/>
                <a:gd fmla="*/ 2121807 w 3888895" name="connsiteX1904"/>
                <a:gd fmla="*/ 335658 h 1799493" name="connsiteY1904"/>
                <a:gd fmla="*/ 2115178 w 3888895" name="connsiteX1905"/>
                <a:gd fmla="*/ 373437 h 1799493" name="connsiteY1905"/>
                <a:gd fmla="*/ 2108549 w 3888895" name="connsiteX1906"/>
                <a:gd fmla="*/ 426772 h 1799493" name="connsiteY1906"/>
                <a:gd fmla="*/ 2104129 w 3888895" name="connsiteX1907"/>
                <a:gd fmla="*/ 446773 h 1799493" name="connsiteY1907"/>
                <a:gd fmla="*/ 2108549 w 3888895" name="connsiteX1908"/>
                <a:gd fmla="*/ 426772 h 1799493" name="connsiteY1908"/>
                <a:gd fmla="*/ 2126227 w 3888895" name="connsiteX1909"/>
                <a:gd fmla="*/ 308990 h 1799493" name="connsiteY1909"/>
                <a:gd fmla="*/ 2126503 w 3888895" name="connsiteX1910"/>
                <a:gd fmla="*/ 308157 h 1799493" name="connsiteY1910"/>
                <a:gd fmla="*/ 2127839 w 3888895" name="connsiteX1911"/>
                <a:gd fmla="*/ 304126 h 1799493" name="connsiteY1911"/>
                <a:gd fmla="*/ 2123526 w 3888895" name="connsiteX1912"/>
                <a:gd fmla="*/ 333189 h 1799493" name="connsiteY1912"/>
                <a:gd fmla="*/ 2119804 w 3888895" name="connsiteX1913"/>
                <a:gd fmla="*/ 356579 h 1799493" name="connsiteY1913"/>
                <a:gd fmla="*/ 2104750 w 3888895" name="connsiteX1914"/>
                <a:gd fmla="*/ 451200 h 1799493" name="connsiteY1914"/>
                <a:gd fmla="*/ 2100504 w 3888895" name="connsiteX1915"/>
                <a:gd fmla="*/ 477892 h 1799493" name="connsiteY1915"/>
                <a:gd fmla="*/ 2098881 w 3888895" name="connsiteX1916"/>
                <a:gd fmla="*/ 486774 h 1799493" name="connsiteY1916"/>
                <a:gd fmla="*/ 2093080 w 3888895" name="connsiteX1917"/>
                <a:gd fmla="*/ 524553 h 1799493" name="connsiteY1917"/>
                <a:gd fmla="*/ 2100504 w 3888895" name="connsiteX1918"/>
                <a:gd fmla="*/ 477892 h 1799493" name="connsiteY1918"/>
                <a:gd fmla="*/ 2102713 w 3888895" name="connsiteX1919"/>
                <a:gd fmla="*/ 465801 h 1799493" name="connsiteY1919"/>
                <a:gd fmla="*/ 2106339 w 3888895" name="connsiteX1920"/>
                <a:gd fmla="*/ 448995 h 1799493" name="connsiteY1920"/>
                <a:gd fmla="*/ 2123526 w 3888895" name="connsiteX1921"/>
                <a:gd fmla="*/ 333189 h 1799493" name="connsiteY1921"/>
                <a:gd fmla="*/ 2124017 w 3888895" name="connsiteX1922"/>
                <a:gd fmla="*/ 330102 h 1799493" name="connsiteY1922"/>
                <a:gd fmla="*/ 2128436 w 3888895" name="connsiteX1923"/>
                <a:gd fmla="*/ 302324 h 1799493" name="connsiteY1923"/>
                <a:gd fmla="*/ 2127839 w 3888895" name="connsiteX1924"/>
                <a:gd fmla="*/ 304126 h 1799493" name="connsiteY1924"/>
                <a:gd fmla="*/ 2128436 w 3888895" name="connsiteX1925"/>
                <a:gd fmla="*/ 300101 h 1799493" name="connsiteY1925"/>
                <a:gd fmla="*/ 2131233 w 3888895" name="connsiteX1926"/>
                <a:gd fmla="*/ 285101 h 1799493" name="connsiteY1926"/>
                <a:gd fmla="*/ 2135063 w 3888895" name="connsiteX1927"/>
                <a:gd fmla="*/ 264561 h 1799493" name="connsiteY1927"/>
                <a:gd fmla="*/ 2130646 w 3888895" name="connsiteX1928"/>
                <a:gd fmla="*/ 291212 h 1799493" name="connsiteY1928"/>
                <a:gd fmla="*/ 2132303 w 3888895" name="connsiteX1929"/>
                <a:gd fmla="*/ 285379 h 1799493" name="connsiteY1929"/>
                <a:gd fmla="*/ 2136192 w 3888895" name="connsiteX1930"/>
                <a:gd fmla="*/ 258654 h 1799493" name="connsiteY1930"/>
                <a:gd fmla="*/ 2146114 w 3888895" name="connsiteX1931"/>
                <a:gd fmla="*/ 206765 h 1799493" name="connsiteY1931"/>
                <a:gd fmla="*/ 2137275 w 3888895" name="connsiteX1932"/>
                <a:gd fmla="*/ 251211 h 1799493" name="connsiteY1932"/>
                <a:gd fmla="*/ 2168212 w 3888895" name="connsiteX1933"/>
                <a:gd fmla="*/ 77872 h 1799493" name="connsiteY1933"/>
                <a:gd fmla="*/ 1396062 w 3888895" name="connsiteX1934"/>
                <a:gd fmla="*/ 75995 h 1799493" name="connsiteY1934"/>
                <a:gd fmla="*/ 1400503 w 3888895" name="connsiteX1935"/>
                <a:gd fmla="*/ 89322 h 1799493" name="connsiteY1935"/>
                <a:gd fmla="*/ 1511525 w 3888895" name="connsiteX1936"/>
                <a:gd fmla="*/ 522464 h 1799493" name="connsiteY1936"/>
                <a:gd fmla="*/ 1575918 w 3888895" name="connsiteX1937"/>
                <a:gd fmla="*/ 775686 h 1799493" name="connsiteY1937"/>
                <a:gd fmla="*/ 1580358 w 3888895" name="connsiteX1938"/>
                <a:gd fmla="*/ 789013 h 1799493" name="connsiteY1938"/>
                <a:gd fmla="*/ 1589240 w 3888895" name="connsiteX1939"/>
                <a:gd fmla="*/ 826774 h 1799493" name="connsiteY1939"/>
                <a:gd fmla="*/ 1607004 w 3888895" name="connsiteX1940"/>
                <a:gd fmla="*/ 893412 h 1799493" name="connsiteY1940"/>
                <a:gd fmla="*/ 1615885 w 3888895" name="connsiteX1941"/>
                <a:gd fmla="*/ 924509 h 1799493" name="connsiteY1941"/>
                <a:gd fmla="*/ 1631429 w 3888895" name="connsiteX1942"/>
                <a:gd fmla="*/ 975598 h 1799493" name="connsiteY1942"/>
                <a:gd fmla="*/ 1633649 w 3888895" name="connsiteX1943"/>
                <a:gd fmla="*/ 982261 h 1799493" name="connsiteY1943"/>
                <a:gd fmla="*/ 1635869 w 3888895" name="connsiteX1944"/>
                <a:gd fmla="*/ 991146 h 1799493" name="connsiteY1944"/>
                <a:gd fmla="*/ 1642531 w 3888895" name="connsiteX1945"/>
                <a:gd fmla="*/ 1011137 h 1799493" name="connsiteY1945"/>
                <a:gd fmla="*/ 1658074 w 3888895" name="connsiteX1946"/>
                <a:gd fmla="*/ 1084438 h 1799493" name="connsiteY1946"/>
                <a:gd fmla="*/ 1658074 w 3888895" name="connsiteX1947"/>
                <a:gd fmla="*/ 1086660 h 1799493" name="connsiteY1947"/>
                <a:gd fmla="*/ 1660294 w 3888895" name="connsiteX1948"/>
                <a:gd fmla="*/ 1093323 h 1799493" name="connsiteY1948"/>
                <a:gd fmla="*/ 1658074 w 3888895" name="connsiteX1949"/>
                <a:gd fmla="*/ 1088881 h 1799493" name="connsiteY1949"/>
                <a:gd fmla="*/ 1662515 w 3888895" name="connsiteX1950"/>
                <a:gd fmla="*/ 1113315 h 1799493" name="connsiteY1950"/>
                <a:gd fmla="*/ 1655853 w 3888895" name="connsiteX1951"/>
                <a:gd fmla="*/ 1106651 h 1799493" name="connsiteY1951"/>
                <a:gd fmla="*/ 1653633 w 3888895" name="connsiteX1952"/>
                <a:gd fmla="*/ 1104430 h 1799493" name="connsiteY1952"/>
                <a:gd fmla="*/ 1651413 w 3888895" name="connsiteX1953"/>
                <a:gd fmla="*/ 1095545 h 1799493" name="connsiteY1953"/>
                <a:gd fmla="*/ 1651413 w 3888895" name="connsiteX1954"/>
                <a:gd fmla="*/ 1093323 h 1799493" name="connsiteY1954"/>
                <a:gd fmla="*/ 1642531 w 3888895" name="connsiteX1955"/>
                <a:gd fmla="*/ 1066669 h 1799493" name="connsiteY1955"/>
                <a:gd fmla="*/ 1635869 w 3888895" name="connsiteX1956"/>
                <a:gd fmla="*/ 1037792 h 1799493" name="connsiteY1956"/>
                <a:gd fmla="*/ 1635869 w 3888895" name="connsiteX1957"/>
                <a:gd fmla="*/ 1035571 h 1799493" name="connsiteY1957"/>
                <a:gd fmla="*/ 1635869 w 3888895" name="connsiteX1958"/>
                <a:gd fmla="*/ 1033350 h 1799493" name="connsiteY1958"/>
                <a:gd fmla="*/ 1633649 w 3888895" name="connsiteX1959"/>
                <a:gd fmla="*/ 1024465 h 1799493" name="connsiteY1959"/>
                <a:gd fmla="*/ 1635869 w 3888895" name="connsiteX1960"/>
                <a:gd fmla="*/ 1026686 h 1799493" name="connsiteY1960"/>
                <a:gd fmla="*/ 1629208 w 3888895" name="connsiteX1961"/>
                <a:gd fmla="*/ 1006695 h 1799493" name="connsiteY1961"/>
                <a:gd fmla="*/ 1626988 w 3888895" name="connsiteX1962"/>
                <a:gd fmla="*/ 991146 h 1799493" name="connsiteY1962"/>
                <a:gd fmla="*/ 1611445 w 3888895" name="connsiteX1963"/>
                <a:gd fmla="*/ 931173 h 1799493" name="connsiteY1963"/>
                <a:gd fmla="*/ 1589240 w 3888895" name="connsiteX1964"/>
                <a:gd fmla="*/ 846766 h 1799493" name="connsiteY1964"/>
                <a:gd fmla="*/ 1573697 w 3888895" name="connsiteX1965"/>
                <a:gd fmla="*/ 782350 h 1799493" name="connsiteY1965"/>
                <a:gd fmla="*/ 1562595 w 3888895" name="connsiteX1966"/>
                <a:gd fmla="*/ 744589 h 1799493" name="connsiteY1966"/>
                <a:gd fmla="*/ 1549272 w 3888895" name="connsiteX1967"/>
                <a:gd fmla="*/ 691279 h 1799493" name="connsiteY1967"/>
                <a:gd fmla="*/ 1538170 w 3888895" name="connsiteX1968"/>
                <a:gd fmla="*/ 655739 h 1799493" name="connsiteY1968"/>
                <a:gd fmla="*/ 1535950 w 3888895" name="connsiteX1969"/>
                <a:gd fmla="*/ 642411 h 1799493" name="connsiteY1969"/>
                <a:gd fmla="*/ 1529288 w 3888895" name="connsiteX1970"/>
                <a:gd fmla="*/ 622420 h 1799493" name="connsiteY1970"/>
                <a:gd fmla="*/ 1522627 w 3888895" name="connsiteX1971"/>
                <a:gd fmla="*/ 591323 h 1799493" name="connsiteY1971"/>
                <a:gd fmla="*/ 1513745 w 3888895" name="connsiteX1972"/>
                <a:gd fmla="*/ 551341 h 1799493" name="connsiteY1972"/>
                <a:gd fmla="*/ 1511525 w 3888895" name="connsiteX1973"/>
                <a:gd fmla="*/ 544677 h 1799493" name="connsiteY1973"/>
                <a:gd fmla="*/ 1507084 w 3888895" name="connsiteX1974"/>
                <a:gd fmla="*/ 526907 h 1799493" name="connsiteY1974"/>
                <a:gd fmla="*/ 1489320 w 3888895" name="connsiteX1975"/>
                <a:gd fmla="*/ 469155 h 1799493" name="connsiteY1975"/>
                <a:gd fmla="*/ 1444911 w 3888895" name="connsiteX1976"/>
                <a:gd fmla="*/ 284792 h 1799493" name="connsiteY1976"/>
                <a:gd fmla="*/ 1447132 w 3888895" name="connsiteX1977"/>
                <a:gd fmla="*/ 291455 h 1799493" name="connsiteY1977"/>
                <a:gd fmla="*/ 1451573 w 3888895" name="connsiteX1978"/>
                <a:gd fmla="*/ 307004 h 1799493" name="connsiteY1978"/>
                <a:gd fmla="*/ 1449352 w 3888895" name="connsiteX1979"/>
                <a:gd fmla="*/ 302561 h 1799493" name="connsiteY1979"/>
                <a:gd fmla="*/ 1456569 w 3888895" name="connsiteX1980"/>
                <a:gd fmla="*/ 330049 h 1799493" name="connsiteY1980"/>
                <a:gd fmla="*/ 1460901 w 3888895" name="connsiteX1981"/>
                <a:gd fmla="*/ 346550 h 1799493" name="connsiteY1981"/>
                <a:gd fmla="*/ 1467116 w 3888895" name="connsiteX1982"/>
                <a:gd fmla="*/ 371420 h 1799493" name="connsiteY1982"/>
                <a:gd fmla="*/ 1480439 w 3888895" name="connsiteX1983"/>
                <a:gd fmla="*/ 422509 h 1799493" name="connsiteY1983"/>
                <a:gd fmla="*/ 1480994 w 3888895" name="connsiteX1984"/>
                <a:gd fmla="*/ 425008 h 1799493" name="connsiteY1984"/>
                <a:gd fmla="*/ 1482714 w 3888895" name="connsiteX1985"/>
                <a:gd fmla="*/ 432750 h 1799493" name="connsiteY1985"/>
                <a:gd fmla="*/ 1484324 w 3888895" name="connsiteX1986"/>
                <a:gd fmla="*/ 440001 h 1799493" name="connsiteY1986"/>
                <a:gd fmla="*/ 1484879 w 3888895" name="connsiteX1987"/>
                <a:gd fmla="*/ 442500 h 1799493" name="connsiteY1987"/>
                <a:gd fmla="*/ 1482714 w 3888895" name="connsiteX1988"/>
                <a:gd fmla="*/ 432750 h 1799493" name="connsiteY1988"/>
                <a:gd fmla="*/ 1480439 w 3888895" name="connsiteX1989"/>
                <a:gd fmla="*/ 422509 h 1799493" name="connsiteY1989"/>
                <a:gd fmla="*/ 1473391 w 3888895" name="connsiteX1990"/>
                <a:gd fmla="*/ 394309 h 1799493" name="connsiteY1990"/>
                <a:gd fmla="*/ 1472449 w 3888895" name="connsiteX1991"/>
                <a:gd fmla="*/ 390539 h 1799493" name="connsiteY1991"/>
                <a:gd fmla="*/ 1473708 w 3888895" name="connsiteX1992"/>
                <a:gd fmla="*/ 395333 h 1799493" name="connsiteY1992"/>
                <a:gd fmla="*/ 1482622 w 3888895" name="connsiteX1993"/>
                <a:gd fmla="*/ 429286 h 1799493" name="connsiteY1993"/>
                <a:gd fmla="*/ 1487100 w 3888895" name="connsiteX1994"/>
                <a:gd fmla="*/ 446942 h 1799493" name="connsiteY1994"/>
                <a:gd fmla="*/ 1497092 w 3888895" name="connsiteX1995"/>
                <a:gd fmla="*/ 484703 h 1799493" name="connsiteY1995"/>
                <a:gd fmla="*/ 1500861 w 3888895" name="connsiteX1996"/>
                <a:gd fmla="*/ 498762 h 1799493" name="connsiteY1996"/>
                <a:gd fmla="*/ 1507084 w 3888895" name="connsiteX1997"/>
                <a:gd fmla="*/ 522464 h 1799493" name="connsiteY1997"/>
                <a:gd fmla="*/ 1502712 w 3888895" name="connsiteX1998"/>
                <a:gd fmla="*/ 505666 h 1799493" name="connsiteY1998"/>
                <a:gd fmla="*/ 1500861 w 3888895" name="connsiteX1999"/>
                <a:gd fmla="*/ 498762 h 1799493" name="connsiteY1999"/>
                <a:gd fmla="*/ 1488028 w 3888895" name="connsiteX2000"/>
                <a:gd fmla="*/ 449879 h 1799493" name="connsiteY2000"/>
                <a:gd fmla="*/ 1482622 w 3888895" name="connsiteX2001"/>
                <a:gd fmla="*/ 429286 h 1799493" name="connsiteY2001"/>
                <a:gd fmla="*/ 1449352 w 3888895" name="connsiteX2002"/>
                <a:gd fmla="*/ 298119 h 1799493" name="connsiteY2002"/>
                <a:gd fmla="*/ 1440471 w 3888895" name="connsiteX2003"/>
                <a:gd fmla="*/ 262579 h 1799493" name="connsiteY2003"/>
                <a:gd fmla="*/ 1427148 w 3888895" name="connsiteX2004"/>
                <a:gd fmla="*/ 204827 h 1799493" name="connsiteY2004"/>
                <a:gd fmla="*/ 1438250 w 3888895" name="connsiteX2005"/>
                <a:gd fmla="*/ 249252 h 1799493" name="connsiteY2005"/>
                <a:gd fmla="*/ 1449352 w 3888895" name="connsiteX2006"/>
                <a:gd fmla="*/ 289234 h 1799493" name="connsiteY2006"/>
                <a:gd fmla="*/ 1438250 w 3888895" name="connsiteX2007"/>
                <a:gd fmla="*/ 249252 h 1799493" name="connsiteY2007"/>
                <a:gd fmla="*/ 1396062 w 3888895" name="connsiteX2008"/>
                <a:gd fmla="*/ 75995 h 1799493" name="connsiteY2008"/>
                <a:gd fmla="*/ 1922400 w 3888895" name="connsiteX2009"/>
                <a:gd fmla="*/ 0 h 1799493" name="connsiteY2009"/>
                <a:gd fmla="*/ 1922400 w 3888895" name="connsiteX2010"/>
                <a:gd fmla="*/ 13331 h 1799493" name="connsiteY2010"/>
                <a:gd fmla="*/ 1915832 w 3888895" name="connsiteX2011"/>
                <a:gd fmla="*/ 473261 h 1799493" name="connsiteY2011"/>
                <a:gd fmla="*/ 1913643 w 3888895" name="connsiteX2012"/>
                <a:gd fmla="*/ 742110 h 1799493" name="connsiteY2012"/>
                <a:gd fmla="*/ 1913643 w 3888895" name="connsiteX2013"/>
                <a:gd fmla="*/ 757663 h 1799493" name="connsiteY2013"/>
                <a:gd fmla="*/ 1913643 w 3888895" name="connsiteX2014"/>
                <a:gd fmla="*/ 797657 h 1799493" name="connsiteY2014"/>
                <a:gd fmla="*/ 1913643 w 3888895" name="connsiteX2015"/>
                <a:gd fmla="*/ 868757 h 1799493" name="connsiteY2015"/>
                <a:gd fmla="*/ 1913643 w 3888895" name="connsiteX2016"/>
                <a:gd fmla="*/ 899863 h 1799493" name="connsiteY2016"/>
                <a:gd fmla="*/ 1913643 w 3888895" name="connsiteX2017"/>
                <a:gd fmla="*/ 957632 h 1799493" name="connsiteY2017"/>
                <a:gd fmla="*/ 1915832 w 3888895" name="connsiteX2018"/>
                <a:gd fmla="*/ 962076 h 1799493" name="connsiteY2018"/>
                <a:gd fmla="*/ 1915832 w 3888895" name="connsiteX2019"/>
                <a:gd fmla="*/ 973186 h 1799493" name="connsiteY2019"/>
                <a:gd fmla="*/ 1915832 w 3888895" name="connsiteX2020"/>
                <a:gd fmla="*/ 993183 h 1799493" name="connsiteY2020"/>
                <a:gd fmla="*/ 1913643 w 3888895" name="connsiteX2021"/>
                <a:gd fmla="*/ 1070949 h 1799493" name="connsiteY2021"/>
                <a:gd fmla="*/ 1913643 w 3888895" name="connsiteX2022"/>
                <a:gd fmla="*/ 1073170 h 1799493" name="connsiteY2022"/>
                <a:gd fmla="*/ 1911454 w 3888895" name="connsiteX2023"/>
                <a:gd fmla="*/ 1079836 h 1799493" name="connsiteY2023"/>
                <a:gd fmla="*/ 1911454 w 3888895" name="connsiteX2024"/>
                <a:gd fmla="*/ 1075392 h 1799493" name="connsiteY2024"/>
                <a:gd fmla="*/ 1909264 w 3888895" name="connsiteX2025"/>
                <a:gd fmla="*/ 1099833 h 1799493" name="connsiteY2025"/>
                <a:gd fmla="*/ 1904886 w 3888895" name="connsiteX2026"/>
                <a:gd fmla="*/ 1090946 h 1799493" name="connsiteY2026"/>
                <a:gd fmla="*/ 1902697 w 3888895" name="connsiteX2027"/>
                <a:gd fmla="*/ 1088724 h 1799493" name="connsiteY2027"/>
                <a:gd fmla="*/ 1902697 w 3888895" name="connsiteX2028"/>
                <a:gd fmla="*/ 1079836 h 1799493" name="connsiteY2028"/>
                <a:gd fmla="*/ 1902697 w 3888895" name="connsiteX2029"/>
                <a:gd fmla="*/ 1077614 h 1799493" name="connsiteY2029"/>
                <a:gd fmla="*/ 1902697 w 3888895" name="connsiteX2030"/>
                <a:gd fmla="*/ 1048730 h 1799493" name="connsiteY2030"/>
                <a:gd fmla="*/ 1902697 w 3888895" name="connsiteX2031"/>
                <a:gd fmla="*/ 1017623 h 1799493" name="connsiteY2031"/>
                <a:gd fmla="*/ 1904886 w 3888895" name="connsiteX2032"/>
                <a:gd fmla="*/ 1015401 h 1799493" name="connsiteY2032"/>
                <a:gd fmla="*/ 1904886 w 3888895" name="connsiteX2033"/>
                <a:gd fmla="*/ 1008736 h 1799493" name="connsiteY2033"/>
                <a:gd fmla="*/ 1904886 w 3888895" name="connsiteX2034"/>
                <a:gd fmla="*/ 1006514 h 1799493" name="connsiteY2034"/>
                <a:gd fmla="*/ 1904886 w 3888895" name="connsiteX2035"/>
                <a:gd fmla="*/ 986517 h 1799493" name="connsiteY2035"/>
                <a:gd fmla="*/ 1904886 w 3888895" name="connsiteX2036"/>
                <a:gd fmla="*/ 970964 h 1799493" name="connsiteY2036"/>
                <a:gd fmla="*/ 1907075 w 3888895" name="connsiteX2037"/>
                <a:gd fmla="*/ 906529 h 1799493" name="connsiteY2037"/>
                <a:gd fmla="*/ 1909264 w 3888895" name="connsiteX2038"/>
                <a:gd fmla="*/ 817654 h 1799493" name="connsiteY2038"/>
                <a:gd fmla="*/ 1909264 w 3888895" name="connsiteX2039"/>
                <a:gd fmla="*/ 748775 h 1799493" name="connsiteY2039"/>
                <a:gd fmla="*/ 1909264 w 3888895" name="connsiteX2040"/>
                <a:gd fmla="*/ 708781 h 1799493" name="connsiteY2040"/>
                <a:gd fmla="*/ 1909264 w 3888895" name="connsiteX2041"/>
                <a:gd fmla="*/ 651012 h 1799493" name="connsiteY2041"/>
                <a:gd fmla="*/ 1909264 w 3888895" name="connsiteX2042"/>
                <a:gd fmla="*/ 613240 h 1799493" name="connsiteY2042"/>
                <a:gd fmla="*/ 1909264 w 3888895" name="connsiteX2043"/>
                <a:gd fmla="*/ 597687 h 1799493" name="connsiteY2043"/>
                <a:gd fmla="*/ 1909264 w 3888895" name="connsiteX2044"/>
                <a:gd fmla="*/ 577690 h 1799493" name="connsiteY2044"/>
                <a:gd fmla="*/ 1911454 w 3888895" name="connsiteX2045"/>
                <a:gd fmla="*/ 544362 h 1799493" name="connsiteY2045"/>
                <a:gd fmla="*/ 1911454 w 3888895" name="connsiteX2046"/>
                <a:gd fmla="*/ 502146 h 1799493" name="connsiteY2046"/>
                <a:gd fmla="*/ 1911454 w 3888895" name="connsiteX2047"/>
                <a:gd fmla="*/ 497702 h 1799493" name="connsiteY2047"/>
                <a:gd fmla="*/ 1911454 w 3888895" name="connsiteX2048"/>
                <a:gd fmla="*/ 477705 h 1799493" name="connsiteY2048"/>
                <a:gd fmla="*/ 1909264 w 3888895" name="connsiteX2049"/>
                <a:gd fmla="*/ 415492 h 1799493" name="connsiteY2049"/>
                <a:gd fmla="*/ 1915832 w 3888895" name="connsiteX2050"/>
                <a:gd fmla="*/ 219967 h 1799493" name="connsiteY2050"/>
                <a:gd fmla="*/ 1915832 w 3888895" name="connsiteX2051"/>
                <a:gd fmla="*/ 218300 h 1799493" name="connsiteY2051"/>
                <a:gd fmla="*/ 1915832 w 3888895" name="connsiteX2052"/>
                <a:gd fmla="*/ 197748 h 1799493" name="connsiteY2052"/>
                <a:gd fmla="*/ 1918021 w 3888895" name="connsiteX2053"/>
                <a:gd fmla="*/ 135535 h 1799493" name="connsiteY2053"/>
                <a:gd fmla="*/ 1918021 w 3888895" name="connsiteX2054"/>
                <a:gd fmla="*/ 184416 h 1799493" name="connsiteY2054"/>
                <a:gd fmla="*/ 1922400 w 3888895" name="connsiteX2055"/>
                <a:gd fmla="*/ 0 h 1799493" name="connsiteY20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Lst>
              <a:rect b="b" l="l" r="r" t="t"/>
              <a:pathLst>
                <a:path h="1799493" w="3888895">
                  <a:moveTo>
                    <a:pt x="3571026" y="1697503"/>
                  </a:moveTo>
                  <a:lnTo>
                    <a:pt x="3554399" y="1699107"/>
                  </a:lnTo>
                  <a:lnTo>
                    <a:pt x="3569222" y="1697623"/>
                  </a:lnTo>
                  <a:close/>
                  <a:moveTo>
                    <a:pt x="3608615" y="1693876"/>
                  </a:moveTo>
                  <a:lnTo>
                    <a:pt x="3602521" y="1695401"/>
                  </a:lnTo>
                  <a:lnTo>
                    <a:pt x="3571026" y="1697503"/>
                  </a:lnTo>
                  <a:close/>
                  <a:moveTo>
                    <a:pt x="3888895" y="1670958"/>
                  </a:moveTo>
                  <a:lnTo>
                    <a:pt x="3871135" y="1673180"/>
                  </a:lnTo>
                  <a:cubicBezTo>
                    <a:pt x="3815636" y="1677624"/>
                    <a:pt x="3564782" y="1699845"/>
                    <a:pt x="3338347" y="1724288"/>
                  </a:cubicBezTo>
                  <a:cubicBezTo>
                    <a:pt x="3225129" y="1737621"/>
                    <a:pt x="3138551" y="1744287"/>
                    <a:pt x="3023113" y="1757620"/>
                  </a:cubicBezTo>
                  <a:cubicBezTo>
                    <a:pt x="3023113" y="1757620"/>
                    <a:pt x="3023113" y="1757620"/>
                    <a:pt x="3007574" y="1759842"/>
                  </a:cubicBezTo>
                  <a:cubicBezTo>
                    <a:pt x="2992034" y="1759842"/>
                    <a:pt x="2976494" y="1762064"/>
                    <a:pt x="2960954" y="1764286"/>
                  </a:cubicBezTo>
                  <a:cubicBezTo>
                    <a:pt x="2932095" y="1766508"/>
                    <a:pt x="2901016" y="1770952"/>
                    <a:pt x="2878816" y="1773174"/>
                  </a:cubicBezTo>
                  <a:cubicBezTo>
                    <a:pt x="2861057" y="1773174"/>
                    <a:pt x="2856617" y="1775396"/>
                    <a:pt x="2841077" y="1777618"/>
                  </a:cubicBezTo>
                  <a:cubicBezTo>
                    <a:pt x="2841077" y="1779840"/>
                    <a:pt x="2796678" y="1782063"/>
                    <a:pt x="2776698" y="1784285"/>
                  </a:cubicBezTo>
                  <a:cubicBezTo>
                    <a:pt x="2774478" y="1784285"/>
                    <a:pt x="2774478" y="1784285"/>
                    <a:pt x="2770038" y="1786507"/>
                  </a:cubicBezTo>
                  <a:cubicBezTo>
                    <a:pt x="2767819" y="1786507"/>
                    <a:pt x="2758939" y="1786507"/>
                    <a:pt x="2756719" y="1786507"/>
                  </a:cubicBezTo>
                  <a:cubicBezTo>
                    <a:pt x="2750059" y="1788729"/>
                    <a:pt x="2738959" y="1788729"/>
                    <a:pt x="2732299" y="1790951"/>
                  </a:cubicBezTo>
                  <a:cubicBezTo>
                    <a:pt x="2705660" y="1793173"/>
                    <a:pt x="2672361" y="1795395"/>
                    <a:pt x="2643501" y="1797617"/>
                  </a:cubicBezTo>
                  <a:lnTo>
                    <a:pt x="2641281" y="1797617"/>
                  </a:lnTo>
                  <a:cubicBezTo>
                    <a:pt x="2645721" y="1797617"/>
                    <a:pt x="2643501" y="1795395"/>
                    <a:pt x="2632401" y="1797617"/>
                  </a:cubicBezTo>
                  <a:cubicBezTo>
                    <a:pt x="2634621" y="1797617"/>
                    <a:pt x="2639061" y="1795395"/>
                    <a:pt x="2636841" y="1795395"/>
                  </a:cubicBezTo>
                  <a:cubicBezTo>
                    <a:pt x="2627961" y="1795395"/>
                    <a:pt x="2607982" y="1797617"/>
                    <a:pt x="2607982" y="1797617"/>
                  </a:cubicBezTo>
                  <a:cubicBezTo>
                    <a:pt x="2603542" y="1797617"/>
                    <a:pt x="2619082" y="1793173"/>
                    <a:pt x="2619082" y="1793173"/>
                  </a:cubicBezTo>
                  <a:cubicBezTo>
                    <a:pt x="2619082" y="1790951"/>
                    <a:pt x="2619082" y="1790951"/>
                    <a:pt x="2621302" y="1790951"/>
                  </a:cubicBezTo>
                  <a:cubicBezTo>
                    <a:pt x="2621302" y="1790951"/>
                    <a:pt x="2621302" y="1790951"/>
                    <a:pt x="2630181" y="1788729"/>
                  </a:cubicBezTo>
                  <a:cubicBezTo>
                    <a:pt x="2632401" y="1788729"/>
                    <a:pt x="2632401" y="1788729"/>
                    <a:pt x="2634621" y="1788729"/>
                  </a:cubicBezTo>
                  <a:cubicBezTo>
                    <a:pt x="2634621" y="1788729"/>
                    <a:pt x="2634621" y="1788729"/>
                    <a:pt x="2667921" y="1784285"/>
                  </a:cubicBezTo>
                  <a:cubicBezTo>
                    <a:pt x="2667921" y="1784285"/>
                    <a:pt x="2667921" y="1784285"/>
                    <a:pt x="2703440" y="1782063"/>
                  </a:cubicBezTo>
                  <a:lnTo>
                    <a:pt x="2705660" y="1782063"/>
                  </a:lnTo>
                  <a:lnTo>
                    <a:pt x="2706215" y="1782063"/>
                  </a:lnTo>
                  <a:lnTo>
                    <a:pt x="2714540" y="1782063"/>
                  </a:lnTo>
                  <a:cubicBezTo>
                    <a:pt x="2723419" y="1782063"/>
                    <a:pt x="2734519" y="1779840"/>
                    <a:pt x="2738959" y="1779840"/>
                  </a:cubicBezTo>
                  <a:cubicBezTo>
                    <a:pt x="2743399" y="1779840"/>
                    <a:pt x="2750059" y="1777618"/>
                    <a:pt x="2758939" y="1777618"/>
                  </a:cubicBezTo>
                  <a:cubicBezTo>
                    <a:pt x="2787798" y="1775396"/>
                    <a:pt x="2801118" y="1775396"/>
                    <a:pt x="2832197" y="1770952"/>
                  </a:cubicBezTo>
                  <a:cubicBezTo>
                    <a:pt x="2865496" y="1768730"/>
                    <a:pt x="2905456" y="1764286"/>
                    <a:pt x="2936535" y="1762064"/>
                  </a:cubicBezTo>
                  <a:cubicBezTo>
                    <a:pt x="2963174" y="1759842"/>
                    <a:pt x="2983154" y="1757620"/>
                    <a:pt x="3018673" y="1753175"/>
                  </a:cubicBezTo>
                  <a:cubicBezTo>
                    <a:pt x="3018673" y="1753175"/>
                    <a:pt x="3060852" y="1748731"/>
                    <a:pt x="3065292" y="1748731"/>
                  </a:cubicBezTo>
                  <a:cubicBezTo>
                    <a:pt x="3091932" y="1744287"/>
                    <a:pt x="3098592" y="1744287"/>
                    <a:pt x="3129671" y="1739843"/>
                  </a:cubicBezTo>
                  <a:cubicBezTo>
                    <a:pt x="3151870" y="1737621"/>
                    <a:pt x="3156310" y="1737621"/>
                    <a:pt x="3174070" y="1735399"/>
                  </a:cubicBezTo>
                  <a:cubicBezTo>
                    <a:pt x="3180730" y="1735399"/>
                    <a:pt x="3189610" y="1733177"/>
                    <a:pt x="3191830" y="1733177"/>
                  </a:cubicBezTo>
                  <a:cubicBezTo>
                    <a:pt x="3214029" y="1730954"/>
                    <a:pt x="3207369" y="1733177"/>
                    <a:pt x="3216249" y="1730954"/>
                  </a:cubicBezTo>
                  <a:cubicBezTo>
                    <a:pt x="3218469" y="1728732"/>
                    <a:pt x="3245108" y="1728732"/>
                    <a:pt x="3253988" y="1728732"/>
                  </a:cubicBezTo>
                  <a:cubicBezTo>
                    <a:pt x="3267308" y="1726510"/>
                    <a:pt x="3285068" y="1726510"/>
                    <a:pt x="3302827" y="1724288"/>
                  </a:cubicBezTo>
                  <a:cubicBezTo>
                    <a:pt x="3305047" y="1724288"/>
                    <a:pt x="3309487" y="1722066"/>
                    <a:pt x="3309487" y="1722066"/>
                  </a:cubicBezTo>
                  <a:cubicBezTo>
                    <a:pt x="3316147" y="1722066"/>
                    <a:pt x="3325027" y="1722066"/>
                    <a:pt x="3331687" y="1719844"/>
                  </a:cubicBezTo>
                  <a:cubicBezTo>
                    <a:pt x="3358326" y="1717622"/>
                    <a:pt x="3380526" y="1713178"/>
                    <a:pt x="3404945" y="1710956"/>
                  </a:cubicBezTo>
                  <a:cubicBezTo>
                    <a:pt x="3433805" y="1708734"/>
                    <a:pt x="3613621" y="1690957"/>
                    <a:pt x="3631380" y="1690957"/>
                  </a:cubicBezTo>
                  <a:lnTo>
                    <a:pt x="3628818" y="1691812"/>
                  </a:lnTo>
                  <a:lnTo>
                    <a:pt x="3621113" y="1692624"/>
                  </a:lnTo>
                  <a:cubicBezTo>
                    <a:pt x="3615841" y="1693179"/>
                    <a:pt x="3615841" y="1693179"/>
                    <a:pt x="3615841" y="1693179"/>
                  </a:cubicBezTo>
                  <a:lnTo>
                    <a:pt x="3608615" y="1693876"/>
                  </a:lnTo>
                  <a:lnTo>
                    <a:pt x="3611401" y="1693179"/>
                  </a:lnTo>
                  <a:cubicBezTo>
                    <a:pt x="3611401" y="1693179"/>
                    <a:pt x="3611401" y="1693179"/>
                    <a:pt x="3340566" y="1719844"/>
                  </a:cubicBezTo>
                  <a:cubicBezTo>
                    <a:pt x="3360546" y="1719844"/>
                    <a:pt x="3409385" y="1713178"/>
                    <a:pt x="3431585" y="1710956"/>
                  </a:cubicBezTo>
                  <a:lnTo>
                    <a:pt x="3554399" y="1699107"/>
                  </a:lnTo>
                  <a:lnTo>
                    <a:pt x="3524823" y="1702067"/>
                  </a:lnTo>
                  <a:cubicBezTo>
                    <a:pt x="3502623" y="1704289"/>
                    <a:pt x="3482644" y="1706512"/>
                    <a:pt x="3460444" y="1708734"/>
                  </a:cubicBezTo>
                  <a:cubicBezTo>
                    <a:pt x="3460444" y="1708734"/>
                    <a:pt x="3460444" y="1708734"/>
                    <a:pt x="3602521" y="1695401"/>
                  </a:cubicBezTo>
                  <a:cubicBezTo>
                    <a:pt x="3624721" y="1693179"/>
                    <a:pt x="3624721" y="1693179"/>
                    <a:pt x="3624721" y="1693179"/>
                  </a:cubicBezTo>
                  <a:lnTo>
                    <a:pt x="3628818" y="1691812"/>
                  </a:lnTo>
                  <a:lnTo>
                    <a:pt x="3658020" y="1688735"/>
                  </a:lnTo>
                  <a:lnTo>
                    <a:pt x="3712247" y="1685445"/>
                  </a:lnTo>
                  <a:lnTo>
                    <a:pt x="3673560" y="1688735"/>
                  </a:lnTo>
                  <a:cubicBezTo>
                    <a:pt x="3689099" y="1688735"/>
                    <a:pt x="3709079" y="1686513"/>
                    <a:pt x="3731278" y="1684291"/>
                  </a:cubicBezTo>
                  <a:lnTo>
                    <a:pt x="3712247" y="1685445"/>
                  </a:lnTo>
                  <a:lnTo>
                    <a:pt x="3787887" y="1679013"/>
                  </a:lnTo>
                  <a:cubicBezTo>
                    <a:pt x="3830066" y="1675402"/>
                    <a:pt x="3870025" y="1672069"/>
                    <a:pt x="3888895" y="1670958"/>
                  </a:cubicBezTo>
                  <a:close/>
                  <a:moveTo>
                    <a:pt x="135696" y="1641896"/>
                  </a:moveTo>
                  <a:cubicBezTo>
                    <a:pt x="153459" y="1644116"/>
                    <a:pt x="169002" y="1646336"/>
                    <a:pt x="182325" y="1648555"/>
                  </a:cubicBezTo>
                  <a:cubicBezTo>
                    <a:pt x="200088" y="1652995"/>
                    <a:pt x="213411" y="1655214"/>
                    <a:pt x="222293" y="1657434"/>
                  </a:cubicBezTo>
                  <a:cubicBezTo>
                    <a:pt x="217852" y="1657434"/>
                    <a:pt x="217852" y="1657434"/>
                    <a:pt x="217852" y="1657434"/>
                  </a:cubicBezTo>
                  <a:lnTo>
                    <a:pt x="195648" y="1652995"/>
                  </a:lnTo>
                  <a:cubicBezTo>
                    <a:pt x="180104" y="1650775"/>
                    <a:pt x="157900" y="1646336"/>
                    <a:pt x="135696" y="1641896"/>
                  </a:cubicBezTo>
                  <a:close/>
                  <a:moveTo>
                    <a:pt x="2638780" y="1631476"/>
                  </a:moveTo>
                  <a:lnTo>
                    <a:pt x="2638414" y="1632210"/>
                  </a:lnTo>
                  <a:cubicBezTo>
                    <a:pt x="2637304" y="1632766"/>
                    <a:pt x="2635639" y="1633322"/>
                    <a:pt x="2634529" y="1633322"/>
                  </a:cubicBezTo>
                  <a:close/>
                  <a:moveTo>
                    <a:pt x="4690" y="1617480"/>
                  </a:moveTo>
                  <a:lnTo>
                    <a:pt x="20233" y="1619700"/>
                  </a:lnTo>
                  <a:cubicBezTo>
                    <a:pt x="66862" y="1626359"/>
                    <a:pt x="273363" y="1666313"/>
                    <a:pt x="462100" y="1692949"/>
                  </a:cubicBezTo>
                  <a:cubicBezTo>
                    <a:pt x="555359" y="1708487"/>
                    <a:pt x="626413" y="1721805"/>
                    <a:pt x="721892" y="1737342"/>
                  </a:cubicBezTo>
                  <a:cubicBezTo>
                    <a:pt x="721892" y="1737342"/>
                    <a:pt x="721892" y="1737342"/>
                    <a:pt x="737435" y="1739562"/>
                  </a:cubicBezTo>
                  <a:cubicBezTo>
                    <a:pt x="737435" y="1739562"/>
                    <a:pt x="737435" y="1739562"/>
                    <a:pt x="775182" y="1746221"/>
                  </a:cubicBezTo>
                  <a:cubicBezTo>
                    <a:pt x="799607" y="1748441"/>
                    <a:pt x="824032" y="1752880"/>
                    <a:pt x="844016" y="1757319"/>
                  </a:cubicBezTo>
                  <a:cubicBezTo>
                    <a:pt x="857339" y="1759539"/>
                    <a:pt x="861779" y="1757319"/>
                    <a:pt x="875102" y="1759539"/>
                  </a:cubicBezTo>
                  <a:cubicBezTo>
                    <a:pt x="875102" y="1759539"/>
                    <a:pt x="912850" y="1766198"/>
                    <a:pt x="928393" y="1768418"/>
                  </a:cubicBezTo>
                  <a:cubicBezTo>
                    <a:pt x="930613" y="1768418"/>
                    <a:pt x="930613" y="1768418"/>
                    <a:pt x="935054" y="1768418"/>
                  </a:cubicBezTo>
                  <a:cubicBezTo>
                    <a:pt x="937274" y="1768418"/>
                    <a:pt x="943936" y="1770637"/>
                    <a:pt x="946156" y="1770637"/>
                  </a:cubicBezTo>
                  <a:cubicBezTo>
                    <a:pt x="950597" y="1770637"/>
                    <a:pt x="959479" y="1772857"/>
                    <a:pt x="963920" y="1772857"/>
                  </a:cubicBezTo>
                  <a:cubicBezTo>
                    <a:pt x="988345" y="1775077"/>
                    <a:pt x="1014990" y="1781736"/>
                    <a:pt x="1039415" y="1786175"/>
                  </a:cubicBezTo>
                  <a:cubicBezTo>
                    <a:pt x="1039415" y="1786175"/>
                    <a:pt x="1037194" y="1786175"/>
                    <a:pt x="1037194" y="1786175"/>
                  </a:cubicBezTo>
                  <a:lnTo>
                    <a:pt x="1040155" y="1787655"/>
                  </a:lnTo>
                  <a:lnTo>
                    <a:pt x="1039137" y="1787562"/>
                  </a:lnTo>
                  <a:cubicBezTo>
                    <a:pt x="1038305" y="1787285"/>
                    <a:pt x="1039415" y="1787285"/>
                    <a:pt x="1041635" y="1788395"/>
                  </a:cubicBezTo>
                  <a:lnTo>
                    <a:pt x="1040155" y="1787655"/>
                  </a:lnTo>
                  <a:lnTo>
                    <a:pt x="1048296" y="1788395"/>
                  </a:lnTo>
                  <a:cubicBezTo>
                    <a:pt x="1046076" y="1790614"/>
                    <a:pt x="1041635" y="1790614"/>
                    <a:pt x="1043856" y="1790614"/>
                  </a:cubicBezTo>
                  <a:cubicBezTo>
                    <a:pt x="1050517" y="1792834"/>
                    <a:pt x="1066060" y="1795054"/>
                    <a:pt x="1068280" y="1795054"/>
                  </a:cubicBezTo>
                  <a:cubicBezTo>
                    <a:pt x="1070501" y="1797273"/>
                    <a:pt x="1059399" y="1797273"/>
                    <a:pt x="1059399" y="1797273"/>
                  </a:cubicBezTo>
                  <a:cubicBezTo>
                    <a:pt x="1057178" y="1797273"/>
                    <a:pt x="1057178" y="1799493"/>
                    <a:pt x="1054958" y="1799493"/>
                  </a:cubicBezTo>
                  <a:cubicBezTo>
                    <a:pt x="1054958" y="1799493"/>
                    <a:pt x="1054958" y="1799493"/>
                    <a:pt x="1048296" y="1797273"/>
                  </a:cubicBezTo>
                  <a:cubicBezTo>
                    <a:pt x="1046076" y="1797273"/>
                    <a:pt x="1046076" y="1797273"/>
                    <a:pt x="1043856" y="1797273"/>
                  </a:cubicBezTo>
                  <a:cubicBezTo>
                    <a:pt x="1043856" y="1797273"/>
                    <a:pt x="1043856" y="1797273"/>
                    <a:pt x="1014990" y="1795054"/>
                  </a:cubicBezTo>
                  <a:cubicBezTo>
                    <a:pt x="1014990" y="1795054"/>
                    <a:pt x="1014990" y="1795054"/>
                    <a:pt x="986124" y="1788395"/>
                  </a:cubicBezTo>
                  <a:cubicBezTo>
                    <a:pt x="986124" y="1788395"/>
                    <a:pt x="986124" y="1788395"/>
                    <a:pt x="983904" y="1786175"/>
                  </a:cubicBezTo>
                  <a:lnTo>
                    <a:pt x="977242" y="1786175"/>
                  </a:lnTo>
                  <a:cubicBezTo>
                    <a:pt x="970581" y="1783955"/>
                    <a:pt x="961699" y="1783955"/>
                    <a:pt x="957258" y="1781736"/>
                  </a:cubicBezTo>
                  <a:cubicBezTo>
                    <a:pt x="952817" y="1781736"/>
                    <a:pt x="948377" y="1781736"/>
                    <a:pt x="941715" y="1779516"/>
                  </a:cubicBezTo>
                  <a:cubicBezTo>
                    <a:pt x="917290" y="1775077"/>
                    <a:pt x="906188" y="1772857"/>
                    <a:pt x="879543" y="1768418"/>
                  </a:cubicBezTo>
                  <a:cubicBezTo>
                    <a:pt x="852898" y="1763978"/>
                    <a:pt x="819591" y="1757319"/>
                    <a:pt x="792946" y="1752880"/>
                  </a:cubicBezTo>
                  <a:cubicBezTo>
                    <a:pt x="772962" y="1748441"/>
                    <a:pt x="755198" y="1746221"/>
                    <a:pt x="726333" y="1741782"/>
                  </a:cubicBezTo>
                  <a:cubicBezTo>
                    <a:pt x="726333" y="1741782"/>
                    <a:pt x="690806" y="1737342"/>
                    <a:pt x="688585" y="1737342"/>
                  </a:cubicBezTo>
                  <a:cubicBezTo>
                    <a:pt x="664160" y="1732903"/>
                    <a:pt x="659719" y="1730683"/>
                    <a:pt x="633074" y="1728464"/>
                  </a:cubicBezTo>
                  <a:cubicBezTo>
                    <a:pt x="615311" y="1726244"/>
                    <a:pt x="610870" y="1726244"/>
                    <a:pt x="595327" y="1721805"/>
                  </a:cubicBezTo>
                  <a:cubicBezTo>
                    <a:pt x="590886" y="1721805"/>
                    <a:pt x="584225" y="1721805"/>
                    <a:pt x="582004" y="1719585"/>
                  </a:cubicBezTo>
                  <a:cubicBezTo>
                    <a:pt x="564241" y="1717365"/>
                    <a:pt x="568681" y="1717365"/>
                    <a:pt x="562020" y="1717365"/>
                  </a:cubicBezTo>
                  <a:cubicBezTo>
                    <a:pt x="559800" y="1717365"/>
                    <a:pt x="537595" y="1710706"/>
                    <a:pt x="530934" y="1710706"/>
                  </a:cubicBezTo>
                  <a:cubicBezTo>
                    <a:pt x="519832" y="1708487"/>
                    <a:pt x="504289" y="1706267"/>
                    <a:pt x="490966" y="1704047"/>
                  </a:cubicBezTo>
                  <a:cubicBezTo>
                    <a:pt x="486525" y="1704047"/>
                    <a:pt x="484305" y="1704047"/>
                    <a:pt x="484305" y="1704047"/>
                  </a:cubicBezTo>
                  <a:cubicBezTo>
                    <a:pt x="477643" y="1701828"/>
                    <a:pt x="473203" y="1701828"/>
                    <a:pt x="464321" y="1699608"/>
                  </a:cubicBezTo>
                  <a:cubicBezTo>
                    <a:pt x="442116" y="1697388"/>
                    <a:pt x="424353" y="1695169"/>
                    <a:pt x="404369" y="1690729"/>
                  </a:cubicBezTo>
                  <a:cubicBezTo>
                    <a:pt x="386050" y="1689065"/>
                    <a:pt x="297788" y="1673666"/>
                    <a:pt x="249181" y="1664197"/>
                  </a:cubicBezTo>
                  <a:lnTo>
                    <a:pt x="217852" y="1657434"/>
                  </a:lnTo>
                  <a:lnTo>
                    <a:pt x="224791" y="1658821"/>
                  </a:lnTo>
                  <a:cubicBezTo>
                    <a:pt x="228954" y="1659654"/>
                    <a:pt x="228954" y="1659654"/>
                    <a:pt x="228954" y="1659654"/>
                  </a:cubicBezTo>
                  <a:lnTo>
                    <a:pt x="235082" y="1660630"/>
                  </a:lnTo>
                  <a:lnTo>
                    <a:pt x="240056" y="1661873"/>
                  </a:lnTo>
                  <a:lnTo>
                    <a:pt x="294982" y="1671197"/>
                  </a:lnTo>
                  <a:lnTo>
                    <a:pt x="304449" y="1672972"/>
                  </a:lnTo>
                  <a:cubicBezTo>
                    <a:pt x="324433" y="1675192"/>
                    <a:pt x="342197" y="1679631"/>
                    <a:pt x="357740" y="1681851"/>
                  </a:cubicBezTo>
                  <a:cubicBezTo>
                    <a:pt x="357740" y="1681851"/>
                    <a:pt x="357740" y="1681851"/>
                    <a:pt x="360515" y="1682406"/>
                  </a:cubicBezTo>
                  <a:lnTo>
                    <a:pt x="364685" y="1683239"/>
                  </a:lnTo>
                  <a:lnTo>
                    <a:pt x="379944" y="1686290"/>
                  </a:lnTo>
                  <a:cubicBezTo>
                    <a:pt x="379944" y="1686290"/>
                    <a:pt x="379944" y="1686290"/>
                    <a:pt x="377169" y="1685735"/>
                  </a:cubicBezTo>
                  <a:lnTo>
                    <a:pt x="364685" y="1683239"/>
                  </a:lnTo>
                  <a:lnTo>
                    <a:pt x="357740" y="1681851"/>
                  </a:lnTo>
                  <a:cubicBezTo>
                    <a:pt x="357740" y="1681851"/>
                    <a:pt x="357740" y="1681851"/>
                    <a:pt x="308092" y="1673423"/>
                  </a:cubicBezTo>
                  <a:lnTo>
                    <a:pt x="294982" y="1671197"/>
                  </a:lnTo>
                  <a:lnTo>
                    <a:pt x="268922" y="1666313"/>
                  </a:lnTo>
                  <a:cubicBezTo>
                    <a:pt x="257820" y="1664093"/>
                    <a:pt x="248938" y="1664093"/>
                    <a:pt x="240056" y="1661873"/>
                  </a:cubicBezTo>
                  <a:lnTo>
                    <a:pt x="237466" y="1661010"/>
                  </a:lnTo>
                  <a:lnTo>
                    <a:pt x="331082" y="1675929"/>
                  </a:lnTo>
                  <a:lnTo>
                    <a:pt x="398881" y="1687225"/>
                  </a:lnTo>
                  <a:lnTo>
                    <a:pt x="421855" y="1691562"/>
                  </a:lnTo>
                  <a:cubicBezTo>
                    <a:pt x="436565" y="1694059"/>
                    <a:pt x="450998" y="1696279"/>
                    <a:pt x="459880" y="1697388"/>
                  </a:cubicBezTo>
                  <a:lnTo>
                    <a:pt x="398881" y="1687225"/>
                  </a:lnTo>
                  <a:lnTo>
                    <a:pt x="382164" y="1684070"/>
                  </a:lnTo>
                  <a:lnTo>
                    <a:pt x="331082" y="1675929"/>
                  </a:lnTo>
                  <a:lnTo>
                    <a:pt x="328943" y="1675573"/>
                  </a:lnTo>
                  <a:cubicBezTo>
                    <a:pt x="233395" y="1659654"/>
                    <a:pt x="233395" y="1659654"/>
                    <a:pt x="233395" y="1659654"/>
                  </a:cubicBezTo>
                  <a:lnTo>
                    <a:pt x="237466" y="1661010"/>
                  </a:lnTo>
                  <a:lnTo>
                    <a:pt x="235082" y="1660630"/>
                  </a:lnTo>
                  <a:lnTo>
                    <a:pt x="224513" y="1657989"/>
                  </a:lnTo>
                  <a:cubicBezTo>
                    <a:pt x="222293" y="1657434"/>
                    <a:pt x="222293" y="1657434"/>
                    <a:pt x="222293" y="1657434"/>
                  </a:cubicBezTo>
                  <a:cubicBezTo>
                    <a:pt x="231175" y="1657434"/>
                    <a:pt x="211191" y="1655214"/>
                    <a:pt x="182325" y="1648555"/>
                  </a:cubicBezTo>
                  <a:cubicBezTo>
                    <a:pt x="137916" y="1641896"/>
                    <a:pt x="35776" y="1624139"/>
                    <a:pt x="4690" y="1617480"/>
                  </a:cubicBezTo>
                  <a:close/>
                  <a:moveTo>
                    <a:pt x="352852" y="1486589"/>
                  </a:moveTo>
                  <a:cubicBezTo>
                    <a:pt x="352852" y="1486589"/>
                    <a:pt x="352852" y="1486589"/>
                    <a:pt x="355349" y="1487421"/>
                  </a:cubicBezTo>
                  <a:lnTo>
                    <a:pt x="361325" y="1489414"/>
                  </a:lnTo>
                  <a:close/>
                  <a:moveTo>
                    <a:pt x="330185" y="1480709"/>
                  </a:moveTo>
                  <a:lnTo>
                    <a:pt x="337873" y="1482704"/>
                  </a:lnTo>
                  <a:cubicBezTo>
                    <a:pt x="352852" y="1486589"/>
                    <a:pt x="352852" y="1486589"/>
                    <a:pt x="352852" y="1486589"/>
                  </a:cubicBezTo>
                  <a:lnTo>
                    <a:pt x="341262" y="1483806"/>
                  </a:lnTo>
                  <a:close/>
                  <a:moveTo>
                    <a:pt x="3600154" y="1475657"/>
                  </a:moveTo>
                  <a:cubicBezTo>
                    <a:pt x="3532488" y="1491185"/>
                    <a:pt x="3498656" y="1498949"/>
                    <a:pt x="3481739" y="1502830"/>
                  </a:cubicBezTo>
                  <a:lnTo>
                    <a:pt x="3475772" y="1504200"/>
                  </a:lnTo>
                  <a:lnTo>
                    <a:pt x="3499175" y="1498706"/>
                  </a:lnTo>
                  <a:cubicBezTo>
                    <a:pt x="3535053" y="1490283"/>
                    <a:pt x="3558972" y="1484669"/>
                    <a:pt x="3574917" y="1480925"/>
                  </a:cubicBezTo>
                  <a:lnTo>
                    <a:pt x="3581295" y="1479428"/>
                  </a:lnTo>
                  <a:close/>
                  <a:moveTo>
                    <a:pt x="3606809" y="1473439"/>
                  </a:moveTo>
                  <a:cubicBezTo>
                    <a:pt x="3600154" y="1475657"/>
                    <a:pt x="3600154" y="1475657"/>
                    <a:pt x="3600154" y="1475657"/>
                  </a:cubicBezTo>
                  <a:lnTo>
                    <a:pt x="3606806" y="1473440"/>
                  </a:lnTo>
                  <a:close/>
                  <a:moveTo>
                    <a:pt x="3627887" y="1469741"/>
                  </a:moveTo>
                  <a:lnTo>
                    <a:pt x="3619387" y="1471630"/>
                  </a:lnTo>
                  <a:lnTo>
                    <a:pt x="3618976" y="1471706"/>
                  </a:lnTo>
                  <a:cubicBezTo>
                    <a:pt x="3617624" y="1471914"/>
                    <a:pt x="3617902" y="1471775"/>
                    <a:pt x="3620120" y="1471220"/>
                  </a:cubicBezTo>
                  <a:close/>
                  <a:moveTo>
                    <a:pt x="3620120" y="1469002"/>
                  </a:moveTo>
                  <a:cubicBezTo>
                    <a:pt x="3624557" y="1469002"/>
                    <a:pt x="3624557" y="1469002"/>
                    <a:pt x="3624557" y="1469002"/>
                  </a:cubicBezTo>
                  <a:lnTo>
                    <a:pt x="3614212" y="1470971"/>
                  </a:lnTo>
                  <a:lnTo>
                    <a:pt x="3617624" y="1469834"/>
                  </a:lnTo>
                  <a:cubicBezTo>
                    <a:pt x="3620120" y="1469002"/>
                    <a:pt x="3620120" y="1469002"/>
                    <a:pt x="3620120" y="1469002"/>
                  </a:cubicBezTo>
                  <a:close/>
                  <a:moveTo>
                    <a:pt x="262353" y="1462319"/>
                  </a:moveTo>
                  <a:lnTo>
                    <a:pt x="309593" y="1474953"/>
                  </a:lnTo>
                  <a:lnTo>
                    <a:pt x="330185" y="1480709"/>
                  </a:lnTo>
                  <a:lnTo>
                    <a:pt x="302296" y="1473476"/>
                  </a:lnTo>
                  <a:lnTo>
                    <a:pt x="277304" y="1466994"/>
                  </a:lnTo>
                  <a:close/>
                  <a:moveTo>
                    <a:pt x="261263" y="1462028"/>
                  </a:moveTo>
                  <a:lnTo>
                    <a:pt x="261865" y="1462167"/>
                  </a:lnTo>
                  <a:lnTo>
                    <a:pt x="262353" y="1462319"/>
                  </a:lnTo>
                  <a:close/>
                  <a:moveTo>
                    <a:pt x="233016" y="1455506"/>
                  </a:moveTo>
                  <a:lnTo>
                    <a:pt x="238100" y="1456680"/>
                  </a:lnTo>
                  <a:lnTo>
                    <a:pt x="243071" y="1458108"/>
                  </a:lnTo>
                  <a:lnTo>
                    <a:pt x="243304" y="1458175"/>
                  </a:lnTo>
                  <a:close/>
                  <a:moveTo>
                    <a:pt x="229757" y="1454284"/>
                  </a:moveTo>
                  <a:lnTo>
                    <a:pt x="231671" y="1454833"/>
                  </a:lnTo>
                  <a:lnTo>
                    <a:pt x="233016" y="1455506"/>
                  </a:lnTo>
                  <a:close/>
                  <a:moveTo>
                    <a:pt x="228577" y="1453286"/>
                  </a:moveTo>
                  <a:cubicBezTo>
                    <a:pt x="228577" y="1453286"/>
                    <a:pt x="228577" y="1453286"/>
                    <a:pt x="256595" y="1460779"/>
                  </a:cubicBezTo>
                  <a:lnTo>
                    <a:pt x="261263" y="1462028"/>
                  </a:lnTo>
                  <a:lnTo>
                    <a:pt x="238100" y="1456680"/>
                  </a:lnTo>
                  <a:lnTo>
                    <a:pt x="231671" y="1454833"/>
                  </a:lnTo>
                  <a:close/>
                  <a:moveTo>
                    <a:pt x="3717736" y="1449038"/>
                  </a:moveTo>
                  <a:cubicBezTo>
                    <a:pt x="3697769" y="1453474"/>
                    <a:pt x="3680021" y="1457911"/>
                    <a:pt x="3666710" y="1462347"/>
                  </a:cubicBezTo>
                  <a:lnTo>
                    <a:pt x="3627887" y="1469741"/>
                  </a:lnTo>
                  <a:lnTo>
                    <a:pt x="3628093" y="1469695"/>
                  </a:lnTo>
                  <a:cubicBezTo>
                    <a:pt x="3633709" y="1468448"/>
                    <a:pt x="3641196" y="1466784"/>
                    <a:pt x="3651180" y="1464566"/>
                  </a:cubicBezTo>
                  <a:cubicBezTo>
                    <a:pt x="3668928" y="1460129"/>
                    <a:pt x="3693332" y="1455692"/>
                    <a:pt x="3717736" y="1449038"/>
                  </a:cubicBezTo>
                  <a:close/>
                  <a:moveTo>
                    <a:pt x="210824" y="1448845"/>
                  </a:moveTo>
                  <a:lnTo>
                    <a:pt x="215262" y="1448845"/>
                  </a:lnTo>
                  <a:lnTo>
                    <a:pt x="217481" y="1449678"/>
                  </a:lnTo>
                  <a:lnTo>
                    <a:pt x="229757" y="1454284"/>
                  </a:lnTo>
                  <a:close/>
                  <a:moveTo>
                    <a:pt x="3866378" y="1415764"/>
                  </a:moveTo>
                  <a:lnTo>
                    <a:pt x="3850848" y="1420200"/>
                  </a:lnTo>
                  <a:cubicBezTo>
                    <a:pt x="3799822" y="1433510"/>
                    <a:pt x="3562438" y="1484530"/>
                    <a:pt x="3349459" y="1537768"/>
                  </a:cubicBezTo>
                  <a:cubicBezTo>
                    <a:pt x="3245187" y="1564387"/>
                    <a:pt x="3163102" y="1582133"/>
                    <a:pt x="3054393" y="1608752"/>
                  </a:cubicBezTo>
                  <a:cubicBezTo>
                    <a:pt x="3054393" y="1608752"/>
                    <a:pt x="3054393" y="1608752"/>
                    <a:pt x="3038863" y="1613189"/>
                  </a:cubicBezTo>
                  <a:cubicBezTo>
                    <a:pt x="3038863" y="1613189"/>
                    <a:pt x="3038863" y="1613189"/>
                    <a:pt x="2996711" y="1624280"/>
                  </a:cubicBezTo>
                  <a:cubicBezTo>
                    <a:pt x="2967870" y="1630935"/>
                    <a:pt x="2941248" y="1637589"/>
                    <a:pt x="2919062" y="1642026"/>
                  </a:cubicBezTo>
                  <a:cubicBezTo>
                    <a:pt x="2903533" y="1646462"/>
                    <a:pt x="2899096" y="1648681"/>
                    <a:pt x="2883566" y="1650899"/>
                  </a:cubicBezTo>
                  <a:cubicBezTo>
                    <a:pt x="2885784" y="1653117"/>
                    <a:pt x="2843632" y="1661990"/>
                    <a:pt x="2823665" y="1666427"/>
                  </a:cubicBezTo>
                  <a:cubicBezTo>
                    <a:pt x="2821447" y="1666427"/>
                    <a:pt x="2821447" y="1668645"/>
                    <a:pt x="2817010" y="1668645"/>
                  </a:cubicBezTo>
                  <a:cubicBezTo>
                    <a:pt x="2814791" y="1670863"/>
                    <a:pt x="2808135" y="1670863"/>
                    <a:pt x="2805917" y="1673082"/>
                  </a:cubicBezTo>
                  <a:cubicBezTo>
                    <a:pt x="2799261" y="1673082"/>
                    <a:pt x="2788169" y="1677518"/>
                    <a:pt x="2783732" y="1677518"/>
                  </a:cubicBezTo>
                  <a:cubicBezTo>
                    <a:pt x="2757109" y="1684173"/>
                    <a:pt x="2726050" y="1690828"/>
                    <a:pt x="2699427" y="1697483"/>
                  </a:cubicBezTo>
                  <a:cubicBezTo>
                    <a:pt x="2699427" y="1697483"/>
                    <a:pt x="2701646" y="1695264"/>
                    <a:pt x="2701646" y="1695264"/>
                  </a:cubicBezTo>
                  <a:cubicBezTo>
                    <a:pt x="2701646" y="1695264"/>
                    <a:pt x="2699427" y="1695264"/>
                    <a:pt x="2694990" y="1697483"/>
                  </a:cubicBezTo>
                  <a:cubicBezTo>
                    <a:pt x="2699427" y="1695264"/>
                    <a:pt x="2699427" y="1695264"/>
                    <a:pt x="2688334" y="1697483"/>
                  </a:cubicBezTo>
                  <a:cubicBezTo>
                    <a:pt x="2690553" y="1697483"/>
                    <a:pt x="2694990" y="1695264"/>
                    <a:pt x="2692772" y="1695264"/>
                  </a:cubicBezTo>
                  <a:cubicBezTo>
                    <a:pt x="2683897" y="1697483"/>
                    <a:pt x="2666149" y="1701919"/>
                    <a:pt x="2663931" y="1699701"/>
                  </a:cubicBezTo>
                  <a:cubicBezTo>
                    <a:pt x="2661712" y="1699701"/>
                    <a:pt x="2675023" y="1695264"/>
                    <a:pt x="2672805" y="1695264"/>
                  </a:cubicBezTo>
                  <a:cubicBezTo>
                    <a:pt x="2675023" y="1693046"/>
                    <a:pt x="2675023" y="1693046"/>
                    <a:pt x="2675023" y="1693046"/>
                  </a:cubicBezTo>
                  <a:cubicBezTo>
                    <a:pt x="2675023" y="1693046"/>
                    <a:pt x="2675023" y="1693046"/>
                    <a:pt x="2686116" y="1688610"/>
                  </a:cubicBezTo>
                  <a:cubicBezTo>
                    <a:pt x="2686116" y="1688610"/>
                    <a:pt x="2688334" y="1688610"/>
                    <a:pt x="2688334" y="1688610"/>
                  </a:cubicBezTo>
                  <a:cubicBezTo>
                    <a:pt x="2688334" y="1688610"/>
                    <a:pt x="2688334" y="1688610"/>
                    <a:pt x="2719394" y="1679737"/>
                  </a:cubicBezTo>
                  <a:cubicBezTo>
                    <a:pt x="2719394" y="1679737"/>
                    <a:pt x="2719394" y="1679737"/>
                    <a:pt x="2752672" y="1673082"/>
                  </a:cubicBezTo>
                  <a:cubicBezTo>
                    <a:pt x="2757109" y="1670863"/>
                    <a:pt x="2757109" y="1673082"/>
                    <a:pt x="2754891" y="1673082"/>
                  </a:cubicBezTo>
                  <a:cubicBezTo>
                    <a:pt x="2754891" y="1673082"/>
                    <a:pt x="2754891" y="1673082"/>
                    <a:pt x="2757109" y="1673082"/>
                  </a:cubicBezTo>
                  <a:cubicBezTo>
                    <a:pt x="2759328" y="1673082"/>
                    <a:pt x="2763765" y="1670863"/>
                    <a:pt x="2765983" y="1670863"/>
                  </a:cubicBezTo>
                  <a:cubicBezTo>
                    <a:pt x="2772639" y="1670863"/>
                    <a:pt x="2783732" y="1666427"/>
                    <a:pt x="2788169" y="1666427"/>
                  </a:cubicBezTo>
                  <a:cubicBezTo>
                    <a:pt x="2792606" y="1664209"/>
                    <a:pt x="2797043" y="1664209"/>
                    <a:pt x="2805917" y="1661990"/>
                  </a:cubicBezTo>
                  <a:cubicBezTo>
                    <a:pt x="2832539" y="1655335"/>
                    <a:pt x="2845851" y="1655335"/>
                    <a:pt x="2876910" y="1646462"/>
                  </a:cubicBezTo>
                  <a:cubicBezTo>
                    <a:pt x="2905751" y="1639808"/>
                    <a:pt x="2945685" y="1630935"/>
                    <a:pt x="2972307" y="1624280"/>
                  </a:cubicBezTo>
                  <a:cubicBezTo>
                    <a:pt x="2998930" y="1619843"/>
                    <a:pt x="3016678" y="1613189"/>
                    <a:pt x="3049956" y="1606534"/>
                  </a:cubicBezTo>
                  <a:cubicBezTo>
                    <a:pt x="3049956" y="1606534"/>
                    <a:pt x="3089890" y="1595443"/>
                    <a:pt x="3092108" y="1595443"/>
                  </a:cubicBezTo>
                  <a:cubicBezTo>
                    <a:pt x="3118731" y="1586570"/>
                    <a:pt x="3125386" y="1586570"/>
                    <a:pt x="3154227" y="1579915"/>
                  </a:cubicBezTo>
                  <a:cubicBezTo>
                    <a:pt x="3174194" y="1573260"/>
                    <a:pt x="3178631" y="1573260"/>
                    <a:pt x="3196380" y="1568824"/>
                  </a:cubicBezTo>
                  <a:cubicBezTo>
                    <a:pt x="3200817" y="1566605"/>
                    <a:pt x="3209691" y="1564387"/>
                    <a:pt x="3211909" y="1564387"/>
                  </a:cubicBezTo>
                  <a:cubicBezTo>
                    <a:pt x="3231876" y="1559950"/>
                    <a:pt x="3227439" y="1562169"/>
                    <a:pt x="3234095" y="1557732"/>
                  </a:cubicBezTo>
                  <a:cubicBezTo>
                    <a:pt x="3236313" y="1557732"/>
                    <a:pt x="3260717" y="1555514"/>
                    <a:pt x="3269591" y="1551077"/>
                  </a:cubicBezTo>
                  <a:cubicBezTo>
                    <a:pt x="3282903" y="1548859"/>
                    <a:pt x="3300651" y="1544423"/>
                    <a:pt x="3316181" y="1542204"/>
                  </a:cubicBezTo>
                  <a:cubicBezTo>
                    <a:pt x="3318399" y="1539986"/>
                    <a:pt x="3322836" y="1539986"/>
                    <a:pt x="3322836" y="1539986"/>
                  </a:cubicBezTo>
                  <a:cubicBezTo>
                    <a:pt x="3329492" y="1537768"/>
                    <a:pt x="3336148" y="1535550"/>
                    <a:pt x="3345022" y="1533331"/>
                  </a:cubicBezTo>
                  <a:cubicBezTo>
                    <a:pt x="3369426" y="1528895"/>
                    <a:pt x="3389392" y="1522240"/>
                    <a:pt x="3411578" y="1515585"/>
                  </a:cubicBezTo>
                  <a:cubicBezTo>
                    <a:pt x="3436814" y="1509762"/>
                    <a:pt x="3569060" y="1480163"/>
                    <a:pt x="3612130" y="1471368"/>
                  </a:cubicBezTo>
                  <a:lnTo>
                    <a:pt x="3614212" y="1470971"/>
                  </a:lnTo>
                  <a:lnTo>
                    <a:pt x="3606806" y="1473440"/>
                  </a:lnTo>
                  <a:lnTo>
                    <a:pt x="3605127" y="1473834"/>
                  </a:lnTo>
                  <a:cubicBezTo>
                    <a:pt x="3603445" y="1474229"/>
                    <a:pt x="3600082" y="1475018"/>
                    <a:pt x="3593355" y="1476597"/>
                  </a:cubicBezTo>
                  <a:lnTo>
                    <a:pt x="3581295" y="1479428"/>
                  </a:lnTo>
                  <a:lnTo>
                    <a:pt x="3566875" y="1482312"/>
                  </a:lnTo>
                  <a:cubicBezTo>
                    <a:pt x="3553564" y="1484530"/>
                    <a:pt x="3538034" y="1488966"/>
                    <a:pt x="3524723" y="1491185"/>
                  </a:cubicBezTo>
                  <a:cubicBezTo>
                    <a:pt x="3504756" y="1495621"/>
                    <a:pt x="3484790" y="1502276"/>
                    <a:pt x="3464823" y="1506712"/>
                  </a:cubicBezTo>
                  <a:cubicBezTo>
                    <a:pt x="3442637" y="1511149"/>
                    <a:pt x="3442637" y="1511149"/>
                    <a:pt x="3442637" y="1511149"/>
                  </a:cubicBezTo>
                  <a:cubicBezTo>
                    <a:pt x="3464823" y="1506712"/>
                    <a:pt x="3464823" y="1506712"/>
                    <a:pt x="3464823" y="1506712"/>
                  </a:cubicBezTo>
                  <a:cubicBezTo>
                    <a:pt x="3464823" y="1506712"/>
                    <a:pt x="3464823" y="1506712"/>
                    <a:pt x="3466938" y="1506227"/>
                  </a:cubicBezTo>
                  <a:lnTo>
                    <a:pt x="3475772" y="1504200"/>
                  </a:lnTo>
                  <a:lnTo>
                    <a:pt x="3435890" y="1513562"/>
                  </a:lnTo>
                  <a:cubicBezTo>
                    <a:pt x="3411474" y="1519294"/>
                    <a:pt x="3383568" y="1525845"/>
                    <a:pt x="3351677" y="1533331"/>
                  </a:cubicBezTo>
                  <a:cubicBezTo>
                    <a:pt x="3371644" y="1528895"/>
                    <a:pt x="3418233" y="1517804"/>
                    <a:pt x="3438200" y="1513367"/>
                  </a:cubicBezTo>
                  <a:cubicBezTo>
                    <a:pt x="3495882" y="1500058"/>
                    <a:pt x="3553564" y="1486748"/>
                    <a:pt x="3611246" y="1473439"/>
                  </a:cubicBezTo>
                  <a:cubicBezTo>
                    <a:pt x="3611246" y="1473439"/>
                    <a:pt x="3611246" y="1473439"/>
                    <a:pt x="3616238" y="1472329"/>
                  </a:cubicBezTo>
                  <a:lnTo>
                    <a:pt x="3619387" y="1471630"/>
                  </a:lnTo>
                  <a:lnTo>
                    <a:pt x="3627608" y="1470111"/>
                  </a:lnTo>
                  <a:cubicBezTo>
                    <a:pt x="3636205" y="1468447"/>
                    <a:pt x="3650071" y="1465675"/>
                    <a:pt x="3666710" y="1462347"/>
                  </a:cubicBezTo>
                  <a:cubicBezTo>
                    <a:pt x="3715517" y="1449038"/>
                    <a:pt x="3833100" y="1422419"/>
                    <a:pt x="3866378" y="1415764"/>
                  </a:cubicBezTo>
                  <a:close/>
                  <a:moveTo>
                    <a:pt x="0" y="1386680"/>
                  </a:moveTo>
                  <a:lnTo>
                    <a:pt x="13315" y="1388900"/>
                  </a:lnTo>
                  <a:cubicBezTo>
                    <a:pt x="59918" y="1402221"/>
                    <a:pt x="266304" y="1462167"/>
                    <a:pt x="454935" y="1511011"/>
                  </a:cubicBezTo>
                  <a:cubicBezTo>
                    <a:pt x="550361" y="1535433"/>
                    <a:pt x="619156" y="1555415"/>
                    <a:pt x="716801" y="1579837"/>
                  </a:cubicBezTo>
                  <a:cubicBezTo>
                    <a:pt x="716801" y="1579837"/>
                    <a:pt x="716801" y="1579837"/>
                    <a:pt x="730116" y="1584278"/>
                  </a:cubicBezTo>
                  <a:cubicBezTo>
                    <a:pt x="730116" y="1584278"/>
                    <a:pt x="730116" y="1584278"/>
                    <a:pt x="767842" y="1595379"/>
                  </a:cubicBezTo>
                  <a:cubicBezTo>
                    <a:pt x="792254" y="1602039"/>
                    <a:pt x="816665" y="1608700"/>
                    <a:pt x="836638" y="1613140"/>
                  </a:cubicBezTo>
                  <a:cubicBezTo>
                    <a:pt x="852172" y="1617581"/>
                    <a:pt x="854391" y="1617581"/>
                    <a:pt x="867706" y="1619801"/>
                  </a:cubicBezTo>
                  <a:cubicBezTo>
                    <a:pt x="867706" y="1617581"/>
                    <a:pt x="905433" y="1628682"/>
                    <a:pt x="923186" y="1635342"/>
                  </a:cubicBezTo>
                  <a:cubicBezTo>
                    <a:pt x="923186" y="1635342"/>
                    <a:pt x="923186" y="1633122"/>
                    <a:pt x="927625" y="1635342"/>
                  </a:cubicBezTo>
                  <a:cubicBezTo>
                    <a:pt x="929844" y="1635342"/>
                    <a:pt x="936501" y="1637562"/>
                    <a:pt x="938721" y="1637562"/>
                  </a:cubicBezTo>
                  <a:cubicBezTo>
                    <a:pt x="945378" y="1639782"/>
                    <a:pt x="952036" y="1642003"/>
                    <a:pt x="958693" y="1642003"/>
                  </a:cubicBezTo>
                  <a:cubicBezTo>
                    <a:pt x="980885" y="1648663"/>
                    <a:pt x="1007516" y="1657544"/>
                    <a:pt x="1031927" y="1664205"/>
                  </a:cubicBezTo>
                  <a:lnTo>
                    <a:pt x="1034146" y="1664205"/>
                  </a:lnTo>
                  <a:cubicBezTo>
                    <a:pt x="1029708" y="1664205"/>
                    <a:pt x="1029708" y="1664205"/>
                    <a:pt x="1040804" y="1668645"/>
                  </a:cubicBezTo>
                  <a:cubicBezTo>
                    <a:pt x="1038585" y="1668645"/>
                    <a:pt x="1034146" y="1666425"/>
                    <a:pt x="1036365" y="1668645"/>
                  </a:cubicBezTo>
                  <a:cubicBezTo>
                    <a:pt x="1043023" y="1670865"/>
                    <a:pt x="1058557" y="1675306"/>
                    <a:pt x="1060777" y="1675306"/>
                  </a:cubicBezTo>
                  <a:cubicBezTo>
                    <a:pt x="1062996" y="1677526"/>
                    <a:pt x="1049681" y="1675306"/>
                    <a:pt x="1049681" y="1677526"/>
                  </a:cubicBezTo>
                  <a:cubicBezTo>
                    <a:pt x="1049681" y="1677526"/>
                    <a:pt x="1049681" y="1677526"/>
                    <a:pt x="1047461" y="1677526"/>
                  </a:cubicBezTo>
                  <a:cubicBezTo>
                    <a:pt x="1047461" y="1677526"/>
                    <a:pt x="1047461" y="1677526"/>
                    <a:pt x="1038585" y="1675306"/>
                  </a:cubicBezTo>
                  <a:cubicBezTo>
                    <a:pt x="1038585" y="1675306"/>
                    <a:pt x="1036365" y="1675306"/>
                    <a:pt x="1036365" y="1675306"/>
                  </a:cubicBezTo>
                  <a:cubicBezTo>
                    <a:pt x="1036365" y="1675306"/>
                    <a:pt x="1036365" y="1675306"/>
                    <a:pt x="1007516" y="1668645"/>
                  </a:cubicBezTo>
                  <a:cubicBezTo>
                    <a:pt x="1007516" y="1668645"/>
                    <a:pt x="1007516" y="1668645"/>
                    <a:pt x="978666" y="1659764"/>
                  </a:cubicBezTo>
                  <a:cubicBezTo>
                    <a:pt x="978666" y="1659764"/>
                    <a:pt x="978666" y="1659764"/>
                    <a:pt x="976447" y="1659764"/>
                  </a:cubicBezTo>
                  <a:cubicBezTo>
                    <a:pt x="974228" y="1657544"/>
                    <a:pt x="969789" y="1657544"/>
                    <a:pt x="967570" y="1655324"/>
                  </a:cubicBezTo>
                  <a:cubicBezTo>
                    <a:pt x="967570" y="1655324"/>
                    <a:pt x="967570" y="1655324"/>
                    <a:pt x="969789" y="1655324"/>
                  </a:cubicBezTo>
                  <a:cubicBezTo>
                    <a:pt x="963132" y="1653104"/>
                    <a:pt x="952036" y="1653104"/>
                    <a:pt x="949817" y="1650883"/>
                  </a:cubicBezTo>
                  <a:cubicBezTo>
                    <a:pt x="945378" y="1648663"/>
                    <a:pt x="940940" y="1648663"/>
                    <a:pt x="934282" y="1646443"/>
                  </a:cubicBezTo>
                  <a:cubicBezTo>
                    <a:pt x="909871" y="1639782"/>
                    <a:pt x="898775" y="1635342"/>
                    <a:pt x="872145" y="1628682"/>
                  </a:cubicBezTo>
                  <a:cubicBezTo>
                    <a:pt x="845514" y="1622021"/>
                    <a:pt x="812226" y="1610920"/>
                    <a:pt x="785596" y="1604259"/>
                  </a:cubicBezTo>
                  <a:cubicBezTo>
                    <a:pt x="765623" y="1597599"/>
                    <a:pt x="747870" y="1593158"/>
                    <a:pt x="719020" y="1586498"/>
                  </a:cubicBezTo>
                  <a:cubicBezTo>
                    <a:pt x="719020" y="1586498"/>
                    <a:pt x="683513" y="1577617"/>
                    <a:pt x="681294" y="1577617"/>
                  </a:cubicBezTo>
                  <a:cubicBezTo>
                    <a:pt x="656882" y="1570956"/>
                    <a:pt x="652444" y="1568736"/>
                    <a:pt x="625814" y="1562076"/>
                  </a:cubicBezTo>
                  <a:cubicBezTo>
                    <a:pt x="608060" y="1557635"/>
                    <a:pt x="603622" y="1557635"/>
                    <a:pt x="588087" y="1553195"/>
                  </a:cubicBezTo>
                  <a:cubicBezTo>
                    <a:pt x="583649" y="1550975"/>
                    <a:pt x="576991" y="1550975"/>
                    <a:pt x="574772" y="1548754"/>
                  </a:cubicBezTo>
                  <a:cubicBezTo>
                    <a:pt x="557019" y="1544314"/>
                    <a:pt x="561457" y="1544314"/>
                    <a:pt x="554799" y="1544314"/>
                  </a:cubicBezTo>
                  <a:cubicBezTo>
                    <a:pt x="552580" y="1544314"/>
                    <a:pt x="532607" y="1535433"/>
                    <a:pt x="523731" y="1533213"/>
                  </a:cubicBezTo>
                  <a:cubicBezTo>
                    <a:pt x="512635" y="1530993"/>
                    <a:pt x="497100" y="1526552"/>
                    <a:pt x="483785" y="1522112"/>
                  </a:cubicBezTo>
                  <a:cubicBezTo>
                    <a:pt x="479347" y="1522112"/>
                    <a:pt x="477127" y="1522112"/>
                    <a:pt x="477127" y="1522112"/>
                  </a:cubicBezTo>
                  <a:cubicBezTo>
                    <a:pt x="470470" y="1519892"/>
                    <a:pt x="466031" y="1517672"/>
                    <a:pt x="457155" y="1517672"/>
                  </a:cubicBezTo>
                  <a:cubicBezTo>
                    <a:pt x="434963" y="1511011"/>
                    <a:pt x="417209" y="1506571"/>
                    <a:pt x="397236" y="1502130"/>
                  </a:cubicBezTo>
                  <a:cubicBezTo>
                    <a:pt x="385031" y="1498800"/>
                    <a:pt x="342311" y="1486589"/>
                    <a:pt x="300701" y="1474655"/>
                  </a:cubicBezTo>
                  <a:lnTo>
                    <a:pt x="243304" y="1458175"/>
                  </a:lnTo>
                  <a:lnTo>
                    <a:pt x="277304" y="1466994"/>
                  </a:lnTo>
                  <a:lnTo>
                    <a:pt x="297372" y="1473268"/>
                  </a:lnTo>
                  <a:lnTo>
                    <a:pt x="341262" y="1483806"/>
                  </a:lnTo>
                  <a:lnTo>
                    <a:pt x="361325" y="1489414"/>
                  </a:lnTo>
                  <a:lnTo>
                    <a:pt x="370329" y="1492417"/>
                  </a:lnTo>
                  <a:cubicBezTo>
                    <a:pt x="372825" y="1493249"/>
                    <a:pt x="372825" y="1493249"/>
                    <a:pt x="372825" y="1493249"/>
                  </a:cubicBezTo>
                  <a:lnTo>
                    <a:pt x="361325" y="1489414"/>
                  </a:lnTo>
                  <a:lnTo>
                    <a:pt x="375044" y="1493249"/>
                  </a:lnTo>
                  <a:cubicBezTo>
                    <a:pt x="395017" y="1497690"/>
                    <a:pt x="434963" y="1508791"/>
                    <a:pt x="452716" y="1513231"/>
                  </a:cubicBezTo>
                  <a:cubicBezTo>
                    <a:pt x="396682" y="1498245"/>
                    <a:pt x="354655" y="1487005"/>
                    <a:pt x="323136" y="1478575"/>
                  </a:cubicBezTo>
                  <a:lnTo>
                    <a:pt x="309593" y="1474953"/>
                  </a:lnTo>
                  <a:lnTo>
                    <a:pt x="224139" y="1451066"/>
                  </a:lnTo>
                  <a:cubicBezTo>
                    <a:pt x="224139" y="1451066"/>
                    <a:pt x="224139" y="1451066"/>
                    <a:pt x="219700" y="1449956"/>
                  </a:cubicBezTo>
                  <a:lnTo>
                    <a:pt x="215262" y="1448845"/>
                  </a:lnTo>
                  <a:lnTo>
                    <a:pt x="188632" y="1442185"/>
                  </a:lnTo>
                  <a:lnTo>
                    <a:pt x="140259" y="1426053"/>
                  </a:lnTo>
                  <a:lnTo>
                    <a:pt x="175316" y="1435524"/>
                  </a:lnTo>
                  <a:cubicBezTo>
                    <a:pt x="193070" y="1439965"/>
                    <a:pt x="206385" y="1444405"/>
                    <a:pt x="215262" y="1446625"/>
                  </a:cubicBezTo>
                  <a:cubicBezTo>
                    <a:pt x="224139" y="1448845"/>
                    <a:pt x="206385" y="1444405"/>
                    <a:pt x="175316" y="1435524"/>
                  </a:cubicBezTo>
                  <a:cubicBezTo>
                    <a:pt x="164220" y="1433304"/>
                    <a:pt x="148686" y="1428864"/>
                    <a:pt x="128713" y="1422203"/>
                  </a:cubicBezTo>
                  <a:lnTo>
                    <a:pt x="140259" y="1426053"/>
                  </a:lnTo>
                  <a:lnTo>
                    <a:pt x="81833" y="1410269"/>
                  </a:lnTo>
                  <a:cubicBezTo>
                    <a:pt x="47158" y="1400556"/>
                    <a:pt x="14425" y="1391120"/>
                    <a:pt x="0" y="1386680"/>
                  </a:cubicBezTo>
                  <a:close/>
                  <a:moveTo>
                    <a:pt x="3222744" y="1365678"/>
                  </a:moveTo>
                  <a:lnTo>
                    <a:pt x="3218704" y="1367547"/>
                  </a:lnTo>
                  <a:lnTo>
                    <a:pt x="3216147" y="1368558"/>
                  </a:lnTo>
                  <a:close/>
                  <a:moveTo>
                    <a:pt x="3401679" y="1287504"/>
                  </a:moveTo>
                  <a:lnTo>
                    <a:pt x="3393180" y="1291262"/>
                  </a:lnTo>
                  <a:lnTo>
                    <a:pt x="3385620" y="1294563"/>
                  </a:lnTo>
                  <a:cubicBezTo>
                    <a:pt x="3363724" y="1304123"/>
                    <a:pt x="3333070" y="1317507"/>
                    <a:pt x="3290154" y="1336245"/>
                  </a:cubicBezTo>
                  <a:lnTo>
                    <a:pt x="3222744" y="1365678"/>
                  </a:lnTo>
                  <a:lnTo>
                    <a:pt x="3269425" y="1344085"/>
                  </a:lnTo>
                  <a:cubicBezTo>
                    <a:pt x="3275530" y="1341303"/>
                    <a:pt x="3289404" y="1335185"/>
                    <a:pt x="3307025" y="1327467"/>
                  </a:cubicBezTo>
                  <a:lnTo>
                    <a:pt x="3338936" y="1313544"/>
                  </a:lnTo>
                  <a:lnTo>
                    <a:pt x="3316043" y="1324060"/>
                  </a:lnTo>
                  <a:lnTo>
                    <a:pt x="3306054" y="1328510"/>
                  </a:lnTo>
                  <a:lnTo>
                    <a:pt x="3296064" y="1332960"/>
                  </a:lnTo>
                  <a:cubicBezTo>
                    <a:pt x="3296064" y="1332960"/>
                    <a:pt x="3296064" y="1332960"/>
                    <a:pt x="3298561" y="1331848"/>
                  </a:cubicBezTo>
                  <a:lnTo>
                    <a:pt x="3306054" y="1328510"/>
                  </a:lnTo>
                  <a:lnTo>
                    <a:pt x="3313546" y="1325173"/>
                  </a:lnTo>
                  <a:cubicBezTo>
                    <a:pt x="3316043" y="1324060"/>
                    <a:pt x="3316043" y="1324060"/>
                    <a:pt x="3316043" y="1324060"/>
                  </a:cubicBezTo>
                  <a:cubicBezTo>
                    <a:pt x="3316043" y="1324060"/>
                    <a:pt x="3316043" y="1324060"/>
                    <a:pt x="3396351" y="1289779"/>
                  </a:cubicBezTo>
                  <a:close/>
                  <a:moveTo>
                    <a:pt x="3401666" y="1286238"/>
                  </a:moveTo>
                  <a:lnTo>
                    <a:pt x="3367102" y="1301255"/>
                  </a:lnTo>
                  <a:lnTo>
                    <a:pt x="3338936" y="1313544"/>
                  </a:lnTo>
                  <a:lnTo>
                    <a:pt x="3369321" y="1299586"/>
                  </a:lnTo>
                  <a:close/>
                  <a:moveTo>
                    <a:pt x="406315" y="1281375"/>
                  </a:moveTo>
                  <a:lnTo>
                    <a:pt x="434229" y="1293346"/>
                  </a:lnTo>
                  <a:lnTo>
                    <a:pt x="449067" y="1299709"/>
                  </a:lnTo>
                  <a:lnTo>
                    <a:pt x="413360" y="1284664"/>
                  </a:lnTo>
                  <a:close/>
                  <a:moveTo>
                    <a:pt x="3430319" y="1275046"/>
                  </a:moveTo>
                  <a:lnTo>
                    <a:pt x="3428535" y="1275825"/>
                  </a:lnTo>
                  <a:cubicBezTo>
                    <a:pt x="3424594" y="1277546"/>
                    <a:pt x="3419339" y="1279840"/>
                    <a:pt x="3412332" y="1282900"/>
                  </a:cubicBezTo>
                  <a:lnTo>
                    <a:pt x="3406515" y="1285439"/>
                  </a:lnTo>
                  <a:lnTo>
                    <a:pt x="3401679" y="1287504"/>
                  </a:lnTo>
                  <a:lnTo>
                    <a:pt x="3426687" y="1276446"/>
                  </a:lnTo>
                  <a:close/>
                  <a:moveTo>
                    <a:pt x="3440359" y="1270663"/>
                  </a:moveTo>
                  <a:cubicBezTo>
                    <a:pt x="3435919" y="1272888"/>
                    <a:pt x="3435919" y="1272888"/>
                    <a:pt x="3435919" y="1272888"/>
                  </a:cubicBezTo>
                  <a:lnTo>
                    <a:pt x="3430319" y="1275046"/>
                  </a:lnTo>
                  <a:lnTo>
                    <a:pt x="3436856" y="1272192"/>
                  </a:lnTo>
                  <a:cubicBezTo>
                    <a:pt x="3440359" y="1270663"/>
                    <a:pt x="3440359" y="1270663"/>
                    <a:pt x="3440359" y="1270663"/>
                  </a:cubicBezTo>
                  <a:close/>
                  <a:moveTo>
                    <a:pt x="371360" y="1266384"/>
                  </a:moveTo>
                  <a:cubicBezTo>
                    <a:pt x="380237" y="1270826"/>
                    <a:pt x="386895" y="1273046"/>
                    <a:pt x="397992" y="1277488"/>
                  </a:cubicBezTo>
                  <a:lnTo>
                    <a:pt x="406315" y="1281375"/>
                  </a:lnTo>
                  <a:close/>
                  <a:moveTo>
                    <a:pt x="3458118" y="1261763"/>
                  </a:moveTo>
                  <a:cubicBezTo>
                    <a:pt x="3458118" y="1261763"/>
                    <a:pt x="3458118" y="1261763"/>
                    <a:pt x="3457286" y="1262319"/>
                  </a:cubicBezTo>
                  <a:lnTo>
                    <a:pt x="3454484" y="1264191"/>
                  </a:lnTo>
                  <a:lnTo>
                    <a:pt x="3449239" y="1266491"/>
                  </a:lnTo>
                  <a:cubicBezTo>
                    <a:pt x="3444799" y="1268438"/>
                    <a:pt x="3444799" y="1268438"/>
                    <a:pt x="3444799" y="1268438"/>
                  </a:cubicBezTo>
                  <a:lnTo>
                    <a:pt x="3426687" y="1276446"/>
                  </a:lnTo>
                  <a:lnTo>
                    <a:pt x="3407060" y="1284012"/>
                  </a:lnTo>
                  <a:lnTo>
                    <a:pt x="3401666" y="1286238"/>
                  </a:lnTo>
                  <a:lnTo>
                    <a:pt x="3425513" y="1275877"/>
                  </a:lnTo>
                  <a:cubicBezTo>
                    <a:pt x="3442024" y="1268716"/>
                    <a:pt x="3454233" y="1263432"/>
                    <a:pt x="3458118" y="1261763"/>
                  </a:cubicBezTo>
                  <a:close/>
                  <a:moveTo>
                    <a:pt x="3540255" y="1228389"/>
                  </a:moveTo>
                  <a:lnTo>
                    <a:pt x="3522469" y="1236464"/>
                  </a:lnTo>
                  <a:lnTo>
                    <a:pt x="3498125" y="1246554"/>
                  </a:lnTo>
                  <a:lnTo>
                    <a:pt x="3497224" y="1246873"/>
                  </a:lnTo>
                  <a:close/>
                  <a:moveTo>
                    <a:pt x="3671230" y="1172767"/>
                  </a:moveTo>
                  <a:lnTo>
                    <a:pt x="3657910" y="1179442"/>
                  </a:lnTo>
                  <a:cubicBezTo>
                    <a:pt x="3611292" y="1199466"/>
                    <a:pt x="3402620" y="1288462"/>
                    <a:pt x="3216147" y="1375233"/>
                  </a:cubicBezTo>
                  <a:cubicBezTo>
                    <a:pt x="3122911" y="1417506"/>
                    <a:pt x="3051873" y="1446430"/>
                    <a:pt x="2956417" y="1488703"/>
                  </a:cubicBezTo>
                  <a:cubicBezTo>
                    <a:pt x="2956417" y="1488703"/>
                    <a:pt x="2956417" y="1488703"/>
                    <a:pt x="2943097" y="1495378"/>
                  </a:cubicBezTo>
                  <a:cubicBezTo>
                    <a:pt x="2943097" y="1495378"/>
                    <a:pt x="2943097" y="1495378"/>
                    <a:pt x="2905359" y="1513177"/>
                  </a:cubicBezTo>
                  <a:cubicBezTo>
                    <a:pt x="2880940" y="1524302"/>
                    <a:pt x="2856521" y="1535426"/>
                    <a:pt x="2836541" y="1544326"/>
                  </a:cubicBezTo>
                  <a:cubicBezTo>
                    <a:pt x="2823222" y="1548776"/>
                    <a:pt x="2821002" y="1551001"/>
                    <a:pt x="2807683" y="1557675"/>
                  </a:cubicBezTo>
                  <a:cubicBezTo>
                    <a:pt x="2807683" y="1559900"/>
                    <a:pt x="2769944" y="1575475"/>
                    <a:pt x="2752185" y="1582149"/>
                  </a:cubicBezTo>
                  <a:cubicBezTo>
                    <a:pt x="2752185" y="1584374"/>
                    <a:pt x="2752185" y="1584374"/>
                    <a:pt x="2747745" y="1586599"/>
                  </a:cubicBezTo>
                  <a:cubicBezTo>
                    <a:pt x="2745525" y="1586599"/>
                    <a:pt x="2741085" y="1588824"/>
                    <a:pt x="2736645" y="1591049"/>
                  </a:cubicBezTo>
                  <a:cubicBezTo>
                    <a:pt x="2732205" y="1593274"/>
                    <a:pt x="2723326" y="1597724"/>
                    <a:pt x="2718886" y="1599949"/>
                  </a:cubicBezTo>
                  <a:cubicBezTo>
                    <a:pt x="2696687" y="1611073"/>
                    <a:pt x="2667828" y="1622198"/>
                    <a:pt x="2643409" y="1631097"/>
                  </a:cubicBezTo>
                  <a:cubicBezTo>
                    <a:pt x="2643409" y="1631097"/>
                    <a:pt x="2645629" y="1631097"/>
                    <a:pt x="2645629" y="1628872"/>
                  </a:cubicBezTo>
                  <a:cubicBezTo>
                    <a:pt x="2645629" y="1628872"/>
                    <a:pt x="2643409" y="1631097"/>
                    <a:pt x="2641189" y="1631097"/>
                  </a:cubicBezTo>
                  <a:cubicBezTo>
                    <a:pt x="2643409" y="1629985"/>
                    <a:pt x="2643964" y="1629429"/>
                    <a:pt x="2642854" y="1629707"/>
                  </a:cubicBezTo>
                  <a:lnTo>
                    <a:pt x="2638780" y="1631476"/>
                  </a:lnTo>
                  <a:lnTo>
                    <a:pt x="2638969" y="1631097"/>
                  </a:lnTo>
                  <a:cubicBezTo>
                    <a:pt x="2630089" y="1633322"/>
                    <a:pt x="2614550" y="1639997"/>
                    <a:pt x="2612330" y="1639997"/>
                  </a:cubicBezTo>
                  <a:cubicBezTo>
                    <a:pt x="2610110" y="1639997"/>
                    <a:pt x="2621210" y="1633322"/>
                    <a:pt x="2621210" y="1633322"/>
                  </a:cubicBezTo>
                  <a:cubicBezTo>
                    <a:pt x="2621210" y="1631097"/>
                    <a:pt x="2621210" y="1631097"/>
                    <a:pt x="2621210" y="1631097"/>
                  </a:cubicBezTo>
                  <a:cubicBezTo>
                    <a:pt x="2621210" y="1631097"/>
                    <a:pt x="2621210" y="1631097"/>
                    <a:pt x="2630089" y="1626647"/>
                  </a:cubicBezTo>
                  <a:cubicBezTo>
                    <a:pt x="2632309" y="1626647"/>
                    <a:pt x="2632309" y="1624423"/>
                    <a:pt x="2632309" y="1624423"/>
                  </a:cubicBezTo>
                  <a:cubicBezTo>
                    <a:pt x="2632309" y="1624423"/>
                    <a:pt x="2632309" y="1624423"/>
                    <a:pt x="2661168" y="1611073"/>
                  </a:cubicBezTo>
                  <a:cubicBezTo>
                    <a:pt x="2661168" y="1611073"/>
                    <a:pt x="2661168" y="1611073"/>
                    <a:pt x="2690027" y="1599949"/>
                  </a:cubicBezTo>
                  <a:cubicBezTo>
                    <a:pt x="2694467" y="1597724"/>
                    <a:pt x="2692247" y="1597724"/>
                    <a:pt x="2692247" y="1599949"/>
                  </a:cubicBezTo>
                  <a:cubicBezTo>
                    <a:pt x="2694467" y="1597724"/>
                    <a:pt x="2698907" y="1595499"/>
                    <a:pt x="2701127" y="1595499"/>
                  </a:cubicBezTo>
                  <a:cubicBezTo>
                    <a:pt x="2707786" y="1593274"/>
                    <a:pt x="2716666" y="1588824"/>
                    <a:pt x="2721106" y="1586599"/>
                  </a:cubicBezTo>
                  <a:cubicBezTo>
                    <a:pt x="2725546" y="1586599"/>
                    <a:pt x="2729985" y="1584374"/>
                    <a:pt x="2736645" y="1579924"/>
                  </a:cubicBezTo>
                  <a:cubicBezTo>
                    <a:pt x="2761064" y="1571025"/>
                    <a:pt x="2772164" y="1566575"/>
                    <a:pt x="2798803" y="1555450"/>
                  </a:cubicBezTo>
                  <a:cubicBezTo>
                    <a:pt x="2825442" y="1542101"/>
                    <a:pt x="2858741" y="1528752"/>
                    <a:pt x="2883160" y="1517627"/>
                  </a:cubicBezTo>
                  <a:cubicBezTo>
                    <a:pt x="2905359" y="1508727"/>
                    <a:pt x="2923118" y="1499828"/>
                    <a:pt x="2951977" y="1486478"/>
                  </a:cubicBezTo>
                  <a:cubicBezTo>
                    <a:pt x="2951977" y="1486478"/>
                    <a:pt x="2987496" y="1470904"/>
                    <a:pt x="2989716" y="1468679"/>
                  </a:cubicBezTo>
                  <a:cubicBezTo>
                    <a:pt x="3011915" y="1457555"/>
                    <a:pt x="3018575" y="1457555"/>
                    <a:pt x="3042994" y="1444205"/>
                  </a:cubicBezTo>
                  <a:cubicBezTo>
                    <a:pt x="3060753" y="1437531"/>
                    <a:pt x="3065193" y="1435306"/>
                    <a:pt x="3080732" y="1428631"/>
                  </a:cubicBezTo>
                  <a:cubicBezTo>
                    <a:pt x="3085172" y="1426406"/>
                    <a:pt x="3091832" y="1421956"/>
                    <a:pt x="3094052" y="1421956"/>
                  </a:cubicBezTo>
                  <a:cubicBezTo>
                    <a:pt x="3111811" y="1413057"/>
                    <a:pt x="3107371" y="1417506"/>
                    <a:pt x="3114031" y="1413057"/>
                  </a:cubicBezTo>
                  <a:cubicBezTo>
                    <a:pt x="3114031" y="1410832"/>
                    <a:pt x="3138450" y="1404157"/>
                    <a:pt x="3145110" y="1399707"/>
                  </a:cubicBezTo>
                  <a:cubicBezTo>
                    <a:pt x="3156209" y="1395257"/>
                    <a:pt x="3171749" y="1388583"/>
                    <a:pt x="3185068" y="1381908"/>
                  </a:cubicBezTo>
                  <a:cubicBezTo>
                    <a:pt x="3189508" y="1381908"/>
                    <a:pt x="3191728" y="1379683"/>
                    <a:pt x="3191728" y="1379683"/>
                  </a:cubicBezTo>
                  <a:cubicBezTo>
                    <a:pt x="3196168" y="1377458"/>
                    <a:pt x="3202828" y="1373008"/>
                    <a:pt x="3211707" y="1370783"/>
                  </a:cubicBezTo>
                  <a:lnTo>
                    <a:pt x="3218704" y="1367547"/>
                  </a:lnTo>
                  <a:lnTo>
                    <a:pt x="3233282" y="1361779"/>
                  </a:lnTo>
                  <a:cubicBezTo>
                    <a:pt x="3253469" y="1353540"/>
                    <a:pt x="3280525" y="1341860"/>
                    <a:pt x="3293844" y="1335185"/>
                  </a:cubicBezTo>
                  <a:lnTo>
                    <a:pt x="3393180" y="1291262"/>
                  </a:lnTo>
                  <a:lnTo>
                    <a:pt x="3406515" y="1285439"/>
                  </a:lnTo>
                  <a:lnTo>
                    <a:pt x="3435919" y="1272888"/>
                  </a:lnTo>
                  <a:cubicBezTo>
                    <a:pt x="3451458" y="1266213"/>
                    <a:pt x="3451458" y="1266213"/>
                    <a:pt x="3451458" y="1266213"/>
                  </a:cubicBezTo>
                  <a:lnTo>
                    <a:pt x="3454484" y="1264191"/>
                  </a:lnTo>
                  <a:lnTo>
                    <a:pt x="3459783" y="1261867"/>
                  </a:lnTo>
                  <a:cubicBezTo>
                    <a:pt x="3464778" y="1259677"/>
                    <a:pt x="3471438" y="1256757"/>
                    <a:pt x="3480317" y="1252863"/>
                  </a:cubicBezTo>
                  <a:lnTo>
                    <a:pt x="3497224" y="1246873"/>
                  </a:lnTo>
                  <a:lnTo>
                    <a:pt x="3493637" y="1248414"/>
                  </a:lnTo>
                  <a:lnTo>
                    <a:pt x="3463852" y="1262005"/>
                  </a:lnTo>
                  <a:lnTo>
                    <a:pt x="3453678" y="1266213"/>
                  </a:lnTo>
                  <a:cubicBezTo>
                    <a:pt x="3449239" y="1268438"/>
                    <a:pt x="3452014" y="1267325"/>
                    <a:pt x="3459506" y="1263988"/>
                  </a:cubicBezTo>
                  <a:lnTo>
                    <a:pt x="3463852" y="1262005"/>
                  </a:lnTo>
                  <a:lnTo>
                    <a:pt x="3471160" y="1258982"/>
                  </a:lnTo>
                  <a:cubicBezTo>
                    <a:pt x="3477542" y="1256201"/>
                    <a:pt x="3484757" y="1252863"/>
                    <a:pt x="3493637" y="1248414"/>
                  </a:cubicBezTo>
                  <a:lnTo>
                    <a:pt x="3498125" y="1246554"/>
                  </a:lnTo>
                  <a:lnTo>
                    <a:pt x="3507789" y="1243130"/>
                  </a:lnTo>
                  <a:lnTo>
                    <a:pt x="3522469" y="1236464"/>
                  </a:lnTo>
                  <a:lnTo>
                    <a:pt x="3535746" y="1230962"/>
                  </a:lnTo>
                  <a:cubicBezTo>
                    <a:pt x="3584653" y="1210312"/>
                    <a:pt x="3647921" y="1182779"/>
                    <a:pt x="3671230" y="1172767"/>
                  </a:cubicBezTo>
                  <a:close/>
                  <a:moveTo>
                    <a:pt x="153867" y="1170891"/>
                  </a:moveTo>
                  <a:lnTo>
                    <a:pt x="167183" y="1175332"/>
                  </a:lnTo>
                  <a:cubicBezTo>
                    <a:pt x="209350" y="1193099"/>
                    <a:pt x="402430" y="1277488"/>
                    <a:pt x="577757" y="1348553"/>
                  </a:cubicBezTo>
                  <a:cubicBezTo>
                    <a:pt x="666529" y="1384085"/>
                    <a:pt x="730890" y="1412955"/>
                    <a:pt x="821882" y="1450708"/>
                  </a:cubicBezTo>
                  <a:cubicBezTo>
                    <a:pt x="821882" y="1450708"/>
                    <a:pt x="821882" y="1450708"/>
                    <a:pt x="832978" y="1455150"/>
                  </a:cubicBezTo>
                  <a:cubicBezTo>
                    <a:pt x="832978" y="1455150"/>
                    <a:pt x="832978" y="1455150"/>
                    <a:pt x="870707" y="1470695"/>
                  </a:cubicBezTo>
                  <a:cubicBezTo>
                    <a:pt x="892900" y="1479578"/>
                    <a:pt x="915093" y="1488461"/>
                    <a:pt x="932848" y="1497344"/>
                  </a:cubicBezTo>
                  <a:cubicBezTo>
                    <a:pt x="946163" y="1501786"/>
                    <a:pt x="950602" y="1501786"/>
                    <a:pt x="963918" y="1508448"/>
                  </a:cubicBezTo>
                  <a:cubicBezTo>
                    <a:pt x="961699" y="1506227"/>
                    <a:pt x="997208" y="1521773"/>
                    <a:pt x="1012743" y="1528435"/>
                  </a:cubicBezTo>
                  <a:cubicBezTo>
                    <a:pt x="1014962" y="1528435"/>
                    <a:pt x="1014962" y="1528435"/>
                    <a:pt x="1019401" y="1528435"/>
                  </a:cubicBezTo>
                  <a:cubicBezTo>
                    <a:pt x="1021620" y="1530656"/>
                    <a:pt x="1026059" y="1532877"/>
                    <a:pt x="1028278" y="1535097"/>
                  </a:cubicBezTo>
                  <a:cubicBezTo>
                    <a:pt x="1034936" y="1535097"/>
                    <a:pt x="1041594" y="1539539"/>
                    <a:pt x="1046033" y="1541760"/>
                  </a:cubicBezTo>
                  <a:cubicBezTo>
                    <a:pt x="1068226" y="1548422"/>
                    <a:pt x="1094858" y="1561747"/>
                    <a:pt x="1117051" y="1570630"/>
                  </a:cubicBezTo>
                  <a:cubicBezTo>
                    <a:pt x="1117051" y="1570630"/>
                    <a:pt x="1114832" y="1570630"/>
                    <a:pt x="1112612" y="1570630"/>
                  </a:cubicBezTo>
                  <a:cubicBezTo>
                    <a:pt x="1112612" y="1570630"/>
                    <a:pt x="1114832" y="1572850"/>
                    <a:pt x="1117051" y="1572850"/>
                  </a:cubicBezTo>
                  <a:cubicBezTo>
                    <a:pt x="1114832" y="1570630"/>
                    <a:pt x="1114832" y="1572850"/>
                    <a:pt x="1123709" y="1575071"/>
                  </a:cubicBezTo>
                  <a:cubicBezTo>
                    <a:pt x="1121490" y="1575071"/>
                    <a:pt x="1117051" y="1575071"/>
                    <a:pt x="1119270" y="1575071"/>
                  </a:cubicBezTo>
                  <a:cubicBezTo>
                    <a:pt x="1125928" y="1579513"/>
                    <a:pt x="1141463" y="1586175"/>
                    <a:pt x="1141463" y="1586175"/>
                  </a:cubicBezTo>
                  <a:cubicBezTo>
                    <a:pt x="1143683" y="1588396"/>
                    <a:pt x="1132586" y="1586175"/>
                    <a:pt x="1132586" y="1586175"/>
                  </a:cubicBezTo>
                  <a:cubicBezTo>
                    <a:pt x="1130367" y="1586175"/>
                    <a:pt x="1130367" y="1588396"/>
                    <a:pt x="1128148" y="1586175"/>
                  </a:cubicBezTo>
                  <a:cubicBezTo>
                    <a:pt x="1128148" y="1586175"/>
                    <a:pt x="1128148" y="1586175"/>
                    <a:pt x="1121490" y="1583954"/>
                  </a:cubicBezTo>
                  <a:cubicBezTo>
                    <a:pt x="1119270" y="1583954"/>
                    <a:pt x="1119270" y="1583954"/>
                    <a:pt x="1119270" y="1583954"/>
                  </a:cubicBezTo>
                  <a:cubicBezTo>
                    <a:pt x="1119270" y="1583954"/>
                    <a:pt x="1119270" y="1583954"/>
                    <a:pt x="1090419" y="1572850"/>
                  </a:cubicBezTo>
                  <a:cubicBezTo>
                    <a:pt x="1090419" y="1572850"/>
                    <a:pt x="1090419" y="1572850"/>
                    <a:pt x="1063787" y="1561747"/>
                  </a:cubicBezTo>
                  <a:cubicBezTo>
                    <a:pt x="1061568" y="1559526"/>
                    <a:pt x="1061568" y="1559526"/>
                    <a:pt x="1063787" y="1559526"/>
                  </a:cubicBezTo>
                  <a:cubicBezTo>
                    <a:pt x="1061568" y="1557305"/>
                    <a:pt x="1057129" y="1557305"/>
                    <a:pt x="1054910" y="1555084"/>
                  </a:cubicBezTo>
                  <a:cubicBezTo>
                    <a:pt x="1054910" y="1555084"/>
                    <a:pt x="1054910" y="1555084"/>
                    <a:pt x="1057129" y="1555084"/>
                  </a:cubicBezTo>
                  <a:cubicBezTo>
                    <a:pt x="1050471" y="1552864"/>
                    <a:pt x="1041594" y="1550643"/>
                    <a:pt x="1037155" y="1548422"/>
                  </a:cubicBezTo>
                  <a:cubicBezTo>
                    <a:pt x="1032717" y="1546201"/>
                    <a:pt x="1028278" y="1543980"/>
                    <a:pt x="1023840" y="1541760"/>
                  </a:cubicBezTo>
                  <a:cubicBezTo>
                    <a:pt x="1001646" y="1532877"/>
                    <a:pt x="990550" y="1526214"/>
                    <a:pt x="966137" y="1517331"/>
                  </a:cubicBezTo>
                  <a:cubicBezTo>
                    <a:pt x="941725" y="1506227"/>
                    <a:pt x="910654" y="1490682"/>
                    <a:pt x="886242" y="1484020"/>
                  </a:cubicBezTo>
                  <a:cubicBezTo>
                    <a:pt x="866268" y="1472916"/>
                    <a:pt x="850733" y="1466253"/>
                    <a:pt x="824101" y="1455150"/>
                  </a:cubicBezTo>
                  <a:cubicBezTo>
                    <a:pt x="824101" y="1455150"/>
                    <a:pt x="790811" y="1444046"/>
                    <a:pt x="786373" y="1441825"/>
                  </a:cubicBezTo>
                  <a:cubicBezTo>
                    <a:pt x="766399" y="1435163"/>
                    <a:pt x="759741" y="1430721"/>
                    <a:pt x="735328" y="1421838"/>
                  </a:cubicBezTo>
                  <a:cubicBezTo>
                    <a:pt x="719793" y="1415176"/>
                    <a:pt x="715354" y="1412955"/>
                    <a:pt x="702038" y="1406293"/>
                  </a:cubicBezTo>
                  <a:cubicBezTo>
                    <a:pt x="697600" y="1406293"/>
                    <a:pt x="690942" y="1404072"/>
                    <a:pt x="688723" y="1401851"/>
                  </a:cubicBezTo>
                  <a:cubicBezTo>
                    <a:pt x="670968" y="1395189"/>
                    <a:pt x="675407" y="1395189"/>
                    <a:pt x="668749" y="1395189"/>
                  </a:cubicBezTo>
                  <a:cubicBezTo>
                    <a:pt x="668749" y="1395189"/>
                    <a:pt x="648775" y="1384085"/>
                    <a:pt x="642117" y="1379643"/>
                  </a:cubicBezTo>
                  <a:cubicBezTo>
                    <a:pt x="631020" y="1377423"/>
                    <a:pt x="617704" y="1370760"/>
                    <a:pt x="604388" y="1364098"/>
                  </a:cubicBezTo>
                  <a:cubicBezTo>
                    <a:pt x="599950" y="1364098"/>
                    <a:pt x="597730" y="1361877"/>
                    <a:pt x="597730" y="1361877"/>
                  </a:cubicBezTo>
                  <a:cubicBezTo>
                    <a:pt x="593292" y="1361877"/>
                    <a:pt x="586634" y="1357436"/>
                    <a:pt x="579976" y="1355215"/>
                  </a:cubicBezTo>
                  <a:cubicBezTo>
                    <a:pt x="560002" y="1346332"/>
                    <a:pt x="542247" y="1341890"/>
                    <a:pt x="524493" y="1333007"/>
                  </a:cubicBezTo>
                  <a:cubicBezTo>
                    <a:pt x="500080" y="1324124"/>
                    <a:pt x="362483" y="1264163"/>
                    <a:pt x="349167" y="1257501"/>
                  </a:cubicBezTo>
                  <a:cubicBezTo>
                    <a:pt x="349167" y="1257501"/>
                    <a:pt x="349167" y="1257501"/>
                    <a:pt x="355825" y="1259722"/>
                  </a:cubicBezTo>
                  <a:cubicBezTo>
                    <a:pt x="355825" y="1259722"/>
                    <a:pt x="355825" y="1259722"/>
                    <a:pt x="371360" y="1266384"/>
                  </a:cubicBezTo>
                  <a:cubicBezTo>
                    <a:pt x="371360" y="1266384"/>
                    <a:pt x="371360" y="1266384"/>
                    <a:pt x="364702" y="1264163"/>
                  </a:cubicBezTo>
                  <a:cubicBezTo>
                    <a:pt x="364702" y="1264163"/>
                    <a:pt x="364702" y="1264163"/>
                    <a:pt x="391056" y="1275267"/>
                  </a:cubicBezTo>
                  <a:lnTo>
                    <a:pt x="413360" y="1284664"/>
                  </a:lnTo>
                  <a:lnTo>
                    <a:pt x="431282" y="1293033"/>
                  </a:lnTo>
                  <a:cubicBezTo>
                    <a:pt x="449036" y="1299696"/>
                    <a:pt x="464571" y="1306358"/>
                    <a:pt x="480107" y="1313020"/>
                  </a:cubicBezTo>
                  <a:cubicBezTo>
                    <a:pt x="480107" y="1313020"/>
                    <a:pt x="480107" y="1313020"/>
                    <a:pt x="482603" y="1314131"/>
                  </a:cubicBezTo>
                  <a:lnTo>
                    <a:pt x="492782" y="1318657"/>
                  </a:lnTo>
                  <a:lnTo>
                    <a:pt x="497584" y="1320793"/>
                  </a:lnTo>
                  <a:cubicBezTo>
                    <a:pt x="500080" y="1321903"/>
                    <a:pt x="500080" y="1321903"/>
                    <a:pt x="500080" y="1321903"/>
                  </a:cubicBezTo>
                  <a:lnTo>
                    <a:pt x="492782" y="1318657"/>
                  </a:lnTo>
                  <a:lnTo>
                    <a:pt x="480107" y="1313020"/>
                  </a:lnTo>
                  <a:cubicBezTo>
                    <a:pt x="480107" y="1313020"/>
                    <a:pt x="480107" y="1313020"/>
                    <a:pt x="466513" y="1307191"/>
                  </a:cubicBezTo>
                  <a:lnTo>
                    <a:pt x="449067" y="1299709"/>
                  </a:lnTo>
                  <a:lnTo>
                    <a:pt x="453648" y="1301639"/>
                  </a:lnTo>
                  <a:cubicBezTo>
                    <a:pt x="483297" y="1314131"/>
                    <a:pt x="522828" y="1330786"/>
                    <a:pt x="575537" y="1352994"/>
                  </a:cubicBezTo>
                  <a:cubicBezTo>
                    <a:pt x="557783" y="1344111"/>
                    <a:pt x="520054" y="1328566"/>
                    <a:pt x="504519" y="1321903"/>
                  </a:cubicBezTo>
                  <a:cubicBezTo>
                    <a:pt x="455694" y="1301916"/>
                    <a:pt x="409088" y="1281929"/>
                    <a:pt x="362483" y="1261942"/>
                  </a:cubicBezTo>
                  <a:cubicBezTo>
                    <a:pt x="362483" y="1261942"/>
                    <a:pt x="362483" y="1261942"/>
                    <a:pt x="329193" y="1248618"/>
                  </a:cubicBezTo>
                  <a:lnTo>
                    <a:pt x="294192" y="1231806"/>
                  </a:lnTo>
                  <a:lnTo>
                    <a:pt x="318096" y="1241956"/>
                  </a:lnTo>
                  <a:cubicBezTo>
                    <a:pt x="333632" y="1248618"/>
                    <a:pt x="346947" y="1253059"/>
                    <a:pt x="355825" y="1257501"/>
                  </a:cubicBezTo>
                  <a:cubicBezTo>
                    <a:pt x="362483" y="1259722"/>
                    <a:pt x="344728" y="1253059"/>
                    <a:pt x="318096" y="1241956"/>
                  </a:cubicBezTo>
                  <a:cubicBezTo>
                    <a:pt x="307000" y="1235293"/>
                    <a:pt x="291464" y="1230852"/>
                    <a:pt x="273710" y="1221969"/>
                  </a:cubicBezTo>
                  <a:lnTo>
                    <a:pt x="294192" y="1231806"/>
                  </a:lnTo>
                  <a:lnTo>
                    <a:pt x="278703" y="1225230"/>
                  </a:lnTo>
                  <a:cubicBezTo>
                    <a:pt x="233346" y="1205868"/>
                    <a:pt x="175505" y="1180884"/>
                    <a:pt x="153867" y="1170891"/>
                  </a:cubicBezTo>
                  <a:close/>
                  <a:moveTo>
                    <a:pt x="3351235" y="1108922"/>
                  </a:moveTo>
                  <a:lnTo>
                    <a:pt x="3324109" y="1127029"/>
                  </a:lnTo>
                  <a:lnTo>
                    <a:pt x="3278068" y="1157763"/>
                  </a:lnTo>
                  <a:lnTo>
                    <a:pt x="3293586" y="1146109"/>
                  </a:lnTo>
                  <a:cubicBezTo>
                    <a:pt x="3295803" y="1144444"/>
                    <a:pt x="3295803" y="1144444"/>
                    <a:pt x="3295803" y="1144444"/>
                  </a:cubicBezTo>
                  <a:cubicBezTo>
                    <a:pt x="3295803" y="1144444"/>
                    <a:pt x="3295803" y="1144444"/>
                    <a:pt x="3342576" y="1114471"/>
                  </a:cubicBezTo>
                  <a:close/>
                  <a:moveTo>
                    <a:pt x="3397806" y="1078576"/>
                  </a:moveTo>
                  <a:lnTo>
                    <a:pt x="3378957" y="1091158"/>
                  </a:lnTo>
                  <a:lnTo>
                    <a:pt x="3370077" y="1096848"/>
                  </a:lnTo>
                  <a:lnTo>
                    <a:pt x="3351235" y="1108922"/>
                  </a:lnTo>
                  <a:lnTo>
                    <a:pt x="3360762" y="1102563"/>
                  </a:lnTo>
                  <a:cubicBezTo>
                    <a:pt x="3370831" y="1095842"/>
                    <a:pt x="3378886" y="1090465"/>
                    <a:pt x="3385331" y="1086163"/>
                  </a:cubicBezTo>
                  <a:lnTo>
                    <a:pt x="3388936" y="1083757"/>
                  </a:lnTo>
                  <a:close/>
                  <a:moveTo>
                    <a:pt x="3408890" y="1071177"/>
                  </a:moveTo>
                  <a:lnTo>
                    <a:pt x="3406673" y="1073397"/>
                  </a:lnTo>
                  <a:lnTo>
                    <a:pt x="3397806" y="1078576"/>
                  </a:lnTo>
                  <a:close/>
                  <a:moveTo>
                    <a:pt x="3411108" y="1068956"/>
                  </a:moveTo>
                  <a:lnTo>
                    <a:pt x="3410116" y="1069949"/>
                  </a:lnTo>
                  <a:lnTo>
                    <a:pt x="3403024" y="1074353"/>
                  </a:lnTo>
                  <a:lnTo>
                    <a:pt x="3407886" y="1071107"/>
                  </a:lnTo>
                  <a:cubicBezTo>
                    <a:pt x="3411108" y="1068956"/>
                    <a:pt x="3411108" y="1068956"/>
                    <a:pt x="3411108" y="1068956"/>
                  </a:cubicBezTo>
                  <a:close/>
                  <a:moveTo>
                    <a:pt x="3419363" y="1064321"/>
                  </a:moveTo>
                  <a:lnTo>
                    <a:pt x="3418315" y="1065071"/>
                  </a:lnTo>
                  <a:lnTo>
                    <a:pt x="3415543" y="1066736"/>
                  </a:lnTo>
                  <a:lnTo>
                    <a:pt x="3408890" y="1071177"/>
                  </a:lnTo>
                  <a:lnTo>
                    <a:pt x="3410116" y="1069949"/>
                  </a:lnTo>
                  <a:lnTo>
                    <a:pt x="3416283" y="1066120"/>
                  </a:lnTo>
                  <a:close/>
                  <a:moveTo>
                    <a:pt x="413067" y="1061815"/>
                  </a:moveTo>
                  <a:lnTo>
                    <a:pt x="418402" y="1064952"/>
                  </a:lnTo>
                  <a:lnTo>
                    <a:pt x="419797" y="1065861"/>
                  </a:lnTo>
                  <a:close/>
                  <a:moveTo>
                    <a:pt x="3426628" y="1060076"/>
                  </a:moveTo>
                  <a:lnTo>
                    <a:pt x="3426620" y="1060082"/>
                  </a:lnTo>
                  <a:lnTo>
                    <a:pt x="3419363" y="1064321"/>
                  </a:lnTo>
                  <a:lnTo>
                    <a:pt x="3420255" y="1063684"/>
                  </a:lnTo>
                  <a:cubicBezTo>
                    <a:pt x="3422195" y="1062296"/>
                    <a:pt x="3422195" y="1062296"/>
                    <a:pt x="3422195" y="1062296"/>
                  </a:cubicBezTo>
                  <a:close/>
                  <a:moveTo>
                    <a:pt x="393832" y="1049213"/>
                  </a:moveTo>
                  <a:lnTo>
                    <a:pt x="397136" y="1051105"/>
                  </a:lnTo>
                  <a:lnTo>
                    <a:pt x="409590" y="1059214"/>
                  </a:lnTo>
                  <a:lnTo>
                    <a:pt x="409461" y="1059139"/>
                  </a:lnTo>
                  <a:cubicBezTo>
                    <a:pt x="406409" y="1057367"/>
                    <a:pt x="406409" y="1057367"/>
                    <a:pt x="406409" y="1057367"/>
                  </a:cubicBezTo>
                  <a:cubicBezTo>
                    <a:pt x="413067" y="1061815"/>
                    <a:pt x="413067" y="1061815"/>
                    <a:pt x="413067" y="1061815"/>
                  </a:cubicBezTo>
                  <a:cubicBezTo>
                    <a:pt x="397531" y="1052919"/>
                    <a:pt x="397531" y="1052919"/>
                    <a:pt x="397531" y="1052919"/>
                  </a:cubicBezTo>
                  <a:close/>
                  <a:moveTo>
                    <a:pt x="364239" y="1028456"/>
                  </a:moveTo>
                  <a:lnTo>
                    <a:pt x="366156" y="1029718"/>
                  </a:lnTo>
                  <a:lnTo>
                    <a:pt x="365871" y="1029546"/>
                  </a:lnTo>
                  <a:close/>
                  <a:moveTo>
                    <a:pt x="360823" y="1026508"/>
                  </a:moveTo>
                  <a:lnTo>
                    <a:pt x="364239" y="1028456"/>
                  </a:lnTo>
                  <a:lnTo>
                    <a:pt x="361861" y="1027132"/>
                  </a:lnTo>
                  <a:close/>
                  <a:moveTo>
                    <a:pt x="324289" y="1006217"/>
                  </a:moveTo>
                  <a:lnTo>
                    <a:pt x="361861" y="1027132"/>
                  </a:lnTo>
                  <a:lnTo>
                    <a:pt x="365871" y="1029546"/>
                  </a:lnTo>
                  <a:lnTo>
                    <a:pt x="397531" y="1050695"/>
                  </a:lnTo>
                  <a:cubicBezTo>
                    <a:pt x="400860" y="1052919"/>
                    <a:pt x="398641" y="1051251"/>
                    <a:pt x="392537" y="1047082"/>
                  </a:cubicBezTo>
                  <a:lnTo>
                    <a:pt x="366156" y="1029718"/>
                  </a:lnTo>
                  <a:lnTo>
                    <a:pt x="368678" y="1031236"/>
                  </a:lnTo>
                  <a:cubicBezTo>
                    <a:pt x="438591" y="1072935"/>
                    <a:pt x="524040" y="1122973"/>
                    <a:pt x="606160" y="1168563"/>
                  </a:cubicBezTo>
                  <a:cubicBezTo>
                    <a:pt x="686060" y="1215265"/>
                    <a:pt x="745985" y="1250848"/>
                    <a:pt x="830325" y="1299774"/>
                  </a:cubicBezTo>
                  <a:cubicBezTo>
                    <a:pt x="830325" y="1299774"/>
                    <a:pt x="830325" y="1299774"/>
                    <a:pt x="841422" y="1306446"/>
                  </a:cubicBezTo>
                  <a:cubicBezTo>
                    <a:pt x="841422" y="1306446"/>
                    <a:pt x="841422" y="1306446"/>
                    <a:pt x="874714" y="1326461"/>
                  </a:cubicBezTo>
                  <a:cubicBezTo>
                    <a:pt x="896908" y="1337580"/>
                    <a:pt x="916884" y="1350924"/>
                    <a:pt x="934639" y="1359819"/>
                  </a:cubicBezTo>
                  <a:cubicBezTo>
                    <a:pt x="945736" y="1366491"/>
                    <a:pt x="950175" y="1368715"/>
                    <a:pt x="961273" y="1375387"/>
                  </a:cubicBezTo>
                  <a:cubicBezTo>
                    <a:pt x="961273" y="1373163"/>
                    <a:pt x="994564" y="1393178"/>
                    <a:pt x="1007881" y="1402074"/>
                  </a:cubicBezTo>
                  <a:cubicBezTo>
                    <a:pt x="1010101" y="1402074"/>
                    <a:pt x="1010101" y="1402074"/>
                    <a:pt x="1012320" y="1402074"/>
                  </a:cubicBezTo>
                  <a:cubicBezTo>
                    <a:pt x="1014540" y="1404298"/>
                    <a:pt x="1021198" y="1406522"/>
                    <a:pt x="1023417" y="1408746"/>
                  </a:cubicBezTo>
                  <a:cubicBezTo>
                    <a:pt x="1027856" y="1410969"/>
                    <a:pt x="1034515" y="1415417"/>
                    <a:pt x="1038954" y="1417641"/>
                  </a:cubicBezTo>
                  <a:cubicBezTo>
                    <a:pt x="1061148" y="1428761"/>
                    <a:pt x="1083343" y="1444328"/>
                    <a:pt x="1103318" y="1455448"/>
                  </a:cubicBezTo>
                  <a:cubicBezTo>
                    <a:pt x="1103318" y="1455448"/>
                    <a:pt x="1101098" y="1455448"/>
                    <a:pt x="1101098" y="1455448"/>
                  </a:cubicBezTo>
                  <a:cubicBezTo>
                    <a:pt x="1101098" y="1455448"/>
                    <a:pt x="1103318" y="1457672"/>
                    <a:pt x="1105537" y="1457672"/>
                  </a:cubicBezTo>
                  <a:cubicBezTo>
                    <a:pt x="1101098" y="1455448"/>
                    <a:pt x="1101098" y="1457672"/>
                    <a:pt x="1109976" y="1462119"/>
                  </a:cubicBezTo>
                  <a:cubicBezTo>
                    <a:pt x="1107757" y="1462119"/>
                    <a:pt x="1105537" y="1459896"/>
                    <a:pt x="1105537" y="1459896"/>
                  </a:cubicBezTo>
                  <a:cubicBezTo>
                    <a:pt x="1112196" y="1464343"/>
                    <a:pt x="1125512" y="1473239"/>
                    <a:pt x="1125512" y="1473239"/>
                  </a:cubicBezTo>
                  <a:cubicBezTo>
                    <a:pt x="1127732" y="1477687"/>
                    <a:pt x="1116635" y="1473239"/>
                    <a:pt x="1116635" y="1473239"/>
                  </a:cubicBezTo>
                  <a:cubicBezTo>
                    <a:pt x="1116635" y="1473239"/>
                    <a:pt x="1116635" y="1473239"/>
                    <a:pt x="1114415" y="1473239"/>
                  </a:cubicBezTo>
                  <a:cubicBezTo>
                    <a:pt x="1114415" y="1473239"/>
                    <a:pt x="1114415" y="1473239"/>
                    <a:pt x="1105537" y="1468791"/>
                  </a:cubicBezTo>
                  <a:cubicBezTo>
                    <a:pt x="1105537" y="1468791"/>
                    <a:pt x="1105537" y="1468791"/>
                    <a:pt x="1103318" y="1468791"/>
                  </a:cubicBezTo>
                  <a:cubicBezTo>
                    <a:pt x="1103318" y="1468791"/>
                    <a:pt x="1103318" y="1468791"/>
                    <a:pt x="1078904" y="1455448"/>
                  </a:cubicBezTo>
                  <a:cubicBezTo>
                    <a:pt x="1078904" y="1455448"/>
                    <a:pt x="1078904" y="1455448"/>
                    <a:pt x="1054490" y="1439880"/>
                  </a:cubicBezTo>
                  <a:cubicBezTo>
                    <a:pt x="1052270" y="1437656"/>
                    <a:pt x="1052270" y="1437656"/>
                    <a:pt x="1054490" y="1437656"/>
                  </a:cubicBezTo>
                  <a:cubicBezTo>
                    <a:pt x="1054490" y="1437656"/>
                    <a:pt x="1054490" y="1439880"/>
                    <a:pt x="1052270" y="1437656"/>
                  </a:cubicBezTo>
                  <a:cubicBezTo>
                    <a:pt x="1050051" y="1435433"/>
                    <a:pt x="1047831" y="1433209"/>
                    <a:pt x="1045612" y="1433209"/>
                  </a:cubicBezTo>
                  <a:cubicBezTo>
                    <a:pt x="1041173" y="1430985"/>
                    <a:pt x="1032295" y="1426537"/>
                    <a:pt x="1030076" y="1424313"/>
                  </a:cubicBezTo>
                  <a:cubicBezTo>
                    <a:pt x="1025637" y="1422089"/>
                    <a:pt x="1021198" y="1419865"/>
                    <a:pt x="1016759" y="1415417"/>
                  </a:cubicBezTo>
                  <a:cubicBezTo>
                    <a:pt x="996784" y="1402074"/>
                    <a:pt x="985687" y="1395402"/>
                    <a:pt x="963492" y="1382059"/>
                  </a:cubicBezTo>
                  <a:cubicBezTo>
                    <a:pt x="939078" y="1368715"/>
                    <a:pt x="912445" y="1350924"/>
                    <a:pt x="890250" y="1339804"/>
                  </a:cubicBezTo>
                  <a:cubicBezTo>
                    <a:pt x="870275" y="1328685"/>
                    <a:pt x="854739" y="1319789"/>
                    <a:pt x="832544" y="1306446"/>
                  </a:cubicBezTo>
                  <a:cubicBezTo>
                    <a:pt x="832544" y="1306446"/>
                    <a:pt x="799252" y="1288654"/>
                    <a:pt x="797033" y="1286430"/>
                  </a:cubicBezTo>
                  <a:cubicBezTo>
                    <a:pt x="777058" y="1277535"/>
                    <a:pt x="772619" y="1273087"/>
                    <a:pt x="750424" y="1259743"/>
                  </a:cubicBezTo>
                  <a:cubicBezTo>
                    <a:pt x="734888" y="1250848"/>
                    <a:pt x="730449" y="1250848"/>
                    <a:pt x="719352" y="1241952"/>
                  </a:cubicBezTo>
                  <a:cubicBezTo>
                    <a:pt x="714913" y="1239728"/>
                    <a:pt x="708255" y="1237504"/>
                    <a:pt x="706035" y="1235280"/>
                  </a:cubicBezTo>
                  <a:cubicBezTo>
                    <a:pt x="690499" y="1226385"/>
                    <a:pt x="694938" y="1226385"/>
                    <a:pt x="688280" y="1226385"/>
                  </a:cubicBezTo>
                  <a:cubicBezTo>
                    <a:pt x="686060" y="1224161"/>
                    <a:pt x="668305" y="1210817"/>
                    <a:pt x="661646" y="1208593"/>
                  </a:cubicBezTo>
                  <a:cubicBezTo>
                    <a:pt x="652768" y="1201922"/>
                    <a:pt x="639452" y="1195250"/>
                    <a:pt x="628354" y="1188578"/>
                  </a:cubicBezTo>
                  <a:cubicBezTo>
                    <a:pt x="623915" y="1186354"/>
                    <a:pt x="621696" y="1184130"/>
                    <a:pt x="621696" y="1184130"/>
                  </a:cubicBezTo>
                  <a:cubicBezTo>
                    <a:pt x="617257" y="1181906"/>
                    <a:pt x="610599" y="1179682"/>
                    <a:pt x="606160" y="1175235"/>
                  </a:cubicBezTo>
                  <a:cubicBezTo>
                    <a:pt x="586185" y="1164115"/>
                    <a:pt x="570649" y="1157443"/>
                    <a:pt x="552893" y="1146324"/>
                  </a:cubicBezTo>
                  <a:cubicBezTo>
                    <a:pt x="537912" y="1137984"/>
                    <a:pt x="461756" y="1092116"/>
                    <a:pt x="419934" y="1065950"/>
                  </a:cubicBezTo>
                  <a:lnTo>
                    <a:pt x="419797" y="1065861"/>
                  </a:lnTo>
                  <a:lnTo>
                    <a:pt x="435262" y="1075159"/>
                  </a:lnTo>
                  <a:cubicBezTo>
                    <a:pt x="446359" y="1081830"/>
                    <a:pt x="457456" y="1088502"/>
                    <a:pt x="468554" y="1095174"/>
                  </a:cubicBezTo>
                  <a:cubicBezTo>
                    <a:pt x="484090" y="1104069"/>
                    <a:pt x="499626" y="1112965"/>
                    <a:pt x="515162" y="1121861"/>
                  </a:cubicBezTo>
                  <a:cubicBezTo>
                    <a:pt x="515162" y="1121861"/>
                    <a:pt x="515162" y="1121861"/>
                    <a:pt x="517104" y="1122973"/>
                  </a:cubicBezTo>
                  <a:lnTo>
                    <a:pt x="527948" y="1129182"/>
                  </a:lnTo>
                  <a:lnTo>
                    <a:pt x="530698" y="1130756"/>
                  </a:lnTo>
                  <a:cubicBezTo>
                    <a:pt x="530698" y="1130756"/>
                    <a:pt x="530698" y="1130756"/>
                    <a:pt x="528756" y="1129644"/>
                  </a:cubicBezTo>
                  <a:lnTo>
                    <a:pt x="527948" y="1129182"/>
                  </a:lnTo>
                  <a:lnTo>
                    <a:pt x="515162" y="1121861"/>
                  </a:lnTo>
                  <a:cubicBezTo>
                    <a:pt x="515162" y="1121861"/>
                    <a:pt x="515162" y="1121861"/>
                    <a:pt x="472091" y="1096529"/>
                  </a:cubicBezTo>
                  <a:lnTo>
                    <a:pt x="418402" y="1064952"/>
                  </a:lnTo>
                  <a:lnTo>
                    <a:pt x="409590" y="1059214"/>
                  </a:lnTo>
                  <a:lnTo>
                    <a:pt x="430823" y="1071545"/>
                  </a:lnTo>
                  <a:cubicBezTo>
                    <a:pt x="436926" y="1075089"/>
                    <a:pt x="444556" y="1079519"/>
                    <a:pt x="454092" y="1085058"/>
                  </a:cubicBezTo>
                  <a:lnTo>
                    <a:pt x="472424" y="1095703"/>
                  </a:lnTo>
                  <a:lnTo>
                    <a:pt x="535137" y="1132980"/>
                  </a:lnTo>
                  <a:cubicBezTo>
                    <a:pt x="550673" y="1141876"/>
                    <a:pt x="586185" y="1161891"/>
                    <a:pt x="601721" y="1170787"/>
                  </a:cubicBezTo>
                  <a:cubicBezTo>
                    <a:pt x="552893" y="1142432"/>
                    <a:pt x="516272" y="1121166"/>
                    <a:pt x="488806" y="1105216"/>
                  </a:cubicBezTo>
                  <a:lnTo>
                    <a:pt x="472424" y="1095703"/>
                  </a:lnTo>
                  <a:lnTo>
                    <a:pt x="404189" y="1055143"/>
                  </a:lnTo>
                  <a:cubicBezTo>
                    <a:pt x="404189" y="1055143"/>
                    <a:pt x="404189" y="1055143"/>
                    <a:pt x="400305" y="1052919"/>
                  </a:cubicBezTo>
                  <a:lnTo>
                    <a:pt x="397136" y="1051105"/>
                  </a:lnTo>
                  <a:lnTo>
                    <a:pt x="393092" y="1048472"/>
                  </a:lnTo>
                  <a:lnTo>
                    <a:pt x="393832" y="1049213"/>
                  </a:lnTo>
                  <a:lnTo>
                    <a:pt x="373117" y="1037352"/>
                  </a:lnTo>
                  <a:cubicBezTo>
                    <a:pt x="362020" y="1028456"/>
                    <a:pt x="342045" y="1017337"/>
                    <a:pt x="324289" y="1006217"/>
                  </a:cubicBezTo>
                  <a:close/>
                  <a:moveTo>
                    <a:pt x="668256" y="975690"/>
                  </a:moveTo>
                  <a:lnTo>
                    <a:pt x="673845" y="979879"/>
                  </a:lnTo>
                  <a:lnTo>
                    <a:pt x="675740" y="981300"/>
                  </a:lnTo>
                  <a:lnTo>
                    <a:pt x="676093" y="981564"/>
                  </a:lnTo>
                  <a:lnTo>
                    <a:pt x="677126" y="982339"/>
                  </a:lnTo>
                  <a:lnTo>
                    <a:pt x="675649" y="981329"/>
                  </a:lnTo>
                  <a:close/>
                  <a:moveTo>
                    <a:pt x="667024" y="974767"/>
                  </a:moveTo>
                  <a:lnTo>
                    <a:pt x="668254" y="975688"/>
                  </a:lnTo>
                  <a:lnTo>
                    <a:pt x="668256" y="975690"/>
                  </a:lnTo>
                  <a:close/>
                  <a:moveTo>
                    <a:pt x="633787" y="952534"/>
                  </a:moveTo>
                  <a:lnTo>
                    <a:pt x="635593" y="953939"/>
                  </a:lnTo>
                  <a:lnTo>
                    <a:pt x="634927" y="953483"/>
                  </a:lnTo>
                  <a:close/>
                  <a:moveTo>
                    <a:pt x="211097" y="937276"/>
                  </a:moveTo>
                  <a:lnTo>
                    <a:pt x="224413" y="943948"/>
                  </a:lnTo>
                  <a:cubicBezTo>
                    <a:pt x="234401" y="950063"/>
                    <a:pt x="252989" y="961461"/>
                    <a:pt x="277819" y="976542"/>
                  </a:cubicBezTo>
                  <a:lnTo>
                    <a:pt x="360823" y="1026508"/>
                  </a:lnTo>
                  <a:lnTo>
                    <a:pt x="327202" y="1007329"/>
                  </a:lnTo>
                  <a:cubicBezTo>
                    <a:pt x="284755" y="982727"/>
                    <a:pt x="231072" y="950619"/>
                    <a:pt x="211097" y="937276"/>
                  </a:cubicBezTo>
                  <a:close/>
                  <a:moveTo>
                    <a:pt x="3626196" y="933523"/>
                  </a:moveTo>
                  <a:lnTo>
                    <a:pt x="3612892" y="942404"/>
                  </a:lnTo>
                  <a:cubicBezTo>
                    <a:pt x="3570761" y="971267"/>
                    <a:pt x="3377847" y="1093379"/>
                    <a:pt x="3204889" y="1211051"/>
                  </a:cubicBezTo>
                  <a:cubicBezTo>
                    <a:pt x="3118410" y="1270997"/>
                    <a:pt x="3054106" y="1313181"/>
                    <a:pt x="2965410" y="1370907"/>
                  </a:cubicBezTo>
                  <a:cubicBezTo>
                    <a:pt x="2965410" y="1370907"/>
                    <a:pt x="2965410" y="1370907"/>
                    <a:pt x="2952105" y="1379788"/>
                  </a:cubicBezTo>
                  <a:cubicBezTo>
                    <a:pt x="2952105" y="1379788"/>
                    <a:pt x="2952105" y="1379788"/>
                    <a:pt x="2916627" y="1404210"/>
                  </a:cubicBezTo>
                  <a:cubicBezTo>
                    <a:pt x="2894453" y="1417531"/>
                    <a:pt x="2872279" y="1433073"/>
                    <a:pt x="2854539" y="1444174"/>
                  </a:cubicBezTo>
                  <a:cubicBezTo>
                    <a:pt x="2841235" y="1453055"/>
                    <a:pt x="2839018" y="1457495"/>
                    <a:pt x="2825713" y="1464156"/>
                  </a:cubicBezTo>
                  <a:cubicBezTo>
                    <a:pt x="2827931" y="1466376"/>
                    <a:pt x="2792452" y="1488578"/>
                    <a:pt x="2776930" y="1497459"/>
                  </a:cubicBezTo>
                  <a:cubicBezTo>
                    <a:pt x="2774713" y="1499680"/>
                    <a:pt x="2776930" y="1499680"/>
                    <a:pt x="2772495" y="1501900"/>
                  </a:cubicBezTo>
                  <a:cubicBezTo>
                    <a:pt x="2770278" y="1504120"/>
                    <a:pt x="2763626" y="1508560"/>
                    <a:pt x="2761408" y="1508560"/>
                  </a:cubicBezTo>
                  <a:cubicBezTo>
                    <a:pt x="2756974" y="1513001"/>
                    <a:pt x="2750321" y="1517441"/>
                    <a:pt x="2745887" y="1521882"/>
                  </a:cubicBezTo>
                  <a:cubicBezTo>
                    <a:pt x="2723713" y="1537423"/>
                    <a:pt x="2697104" y="1552965"/>
                    <a:pt x="2674930" y="1566286"/>
                  </a:cubicBezTo>
                  <a:cubicBezTo>
                    <a:pt x="2674930" y="1566286"/>
                    <a:pt x="2677147" y="1564066"/>
                    <a:pt x="2677147" y="1564066"/>
                  </a:cubicBezTo>
                  <a:lnTo>
                    <a:pt x="2672713" y="1566286"/>
                  </a:lnTo>
                  <a:lnTo>
                    <a:pt x="2674375" y="1565176"/>
                  </a:lnTo>
                  <a:cubicBezTo>
                    <a:pt x="2675484" y="1564621"/>
                    <a:pt x="2674930" y="1565176"/>
                    <a:pt x="2672712" y="1566286"/>
                  </a:cubicBezTo>
                  <a:lnTo>
                    <a:pt x="2672713" y="1566286"/>
                  </a:lnTo>
                  <a:lnTo>
                    <a:pt x="2666060" y="1570727"/>
                  </a:lnTo>
                  <a:cubicBezTo>
                    <a:pt x="2668277" y="1568507"/>
                    <a:pt x="2670495" y="1566286"/>
                    <a:pt x="2670495" y="1566286"/>
                  </a:cubicBezTo>
                  <a:cubicBezTo>
                    <a:pt x="2661625" y="1570727"/>
                    <a:pt x="2648321" y="1579608"/>
                    <a:pt x="2646103" y="1579608"/>
                  </a:cubicBezTo>
                  <a:cubicBezTo>
                    <a:pt x="2643886" y="1581828"/>
                    <a:pt x="2652756" y="1572947"/>
                    <a:pt x="2652756" y="1570727"/>
                  </a:cubicBezTo>
                  <a:cubicBezTo>
                    <a:pt x="2652756" y="1570727"/>
                    <a:pt x="2652756" y="1570727"/>
                    <a:pt x="2652756" y="1568507"/>
                  </a:cubicBezTo>
                  <a:cubicBezTo>
                    <a:pt x="2652756" y="1568507"/>
                    <a:pt x="2652756" y="1568507"/>
                    <a:pt x="2661625" y="1564066"/>
                  </a:cubicBezTo>
                  <a:cubicBezTo>
                    <a:pt x="2661625" y="1561846"/>
                    <a:pt x="2661625" y="1561846"/>
                    <a:pt x="2663843" y="1561846"/>
                  </a:cubicBezTo>
                  <a:cubicBezTo>
                    <a:pt x="2663843" y="1561846"/>
                    <a:pt x="2663843" y="1561846"/>
                    <a:pt x="2688234" y="1544084"/>
                  </a:cubicBezTo>
                  <a:cubicBezTo>
                    <a:pt x="2688234" y="1544084"/>
                    <a:pt x="2688234" y="1544084"/>
                    <a:pt x="2714843" y="1526322"/>
                  </a:cubicBezTo>
                  <a:cubicBezTo>
                    <a:pt x="2719278" y="1524102"/>
                    <a:pt x="2719278" y="1524102"/>
                    <a:pt x="2717060" y="1526322"/>
                  </a:cubicBezTo>
                  <a:cubicBezTo>
                    <a:pt x="2717060" y="1526322"/>
                    <a:pt x="2717060" y="1526322"/>
                    <a:pt x="2719278" y="1526322"/>
                  </a:cubicBezTo>
                  <a:cubicBezTo>
                    <a:pt x="2721495" y="1524102"/>
                    <a:pt x="2725930" y="1521882"/>
                    <a:pt x="2728147" y="1519662"/>
                  </a:cubicBezTo>
                  <a:cubicBezTo>
                    <a:pt x="2728147" y="1519662"/>
                    <a:pt x="2728147" y="1519662"/>
                    <a:pt x="2725930" y="1521882"/>
                  </a:cubicBezTo>
                  <a:cubicBezTo>
                    <a:pt x="2732582" y="1517441"/>
                    <a:pt x="2741452" y="1510781"/>
                    <a:pt x="2743669" y="1508560"/>
                  </a:cubicBezTo>
                  <a:cubicBezTo>
                    <a:pt x="2748104" y="1506340"/>
                    <a:pt x="2752539" y="1504120"/>
                    <a:pt x="2759191" y="1499680"/>
                  </a:cubicBezTo>
                  <a:cubicBezTo>
                    <a:pt x="2781365" y="1486358"/>
                    <a:pt x="2792452" y="1479698"/>
                    <a:pt x="2816844" y="1464156"/>
                  </a:cubicBezTo>
                  <a:cubicBezTo>
                    <a:pt x="2841235" y="1446394"/>
                    <a:pt x="2874496" y="1426412"/>
                    <a:pt x="2896670" y="1410871"/>
                  </a:cubicBezTo>
                  <a:cubicBezTo>
                    <a:pt x="2916627" y="1397549"/>
                    <a:pt x="2932149" y="1386448"/>
                    <a:pt x="2958757" y="1370907"/>
                  </a:cubicBezTo>
                  <a:cubicBezTo>
                    <a:pt x="2958757" y="1370907"/>
                    <a:pt x="2992018" y="1346484"/>
                    <a:pt x="2994236" y="1346484"/>
                  </a:cubicBezTo>
                  <a:cubicBezTo>
                    <a:pt x="3014192" y="1330943"/>
                    <a:pt x="3020845" y="1328722"/>
                    <a:pt x="3043019" y="1310961"/>
                  </a:cubicBezTo>
                  <a:cubicBezTo>
                    <a:pt x="3058541" y="1302080"/>
                    <a:pt x="3062975" y="1297639"/>
                    <a:pt x="3076280" y="1288758"/>
                  </a:cubicBezTo>
                  <a:cubicBezTo>
                    <a:pt x="3080715" y="1286538"/>
                    <a:pt x="3087367" y="1282098"/>
                    <a:pt x="3089584" y="1279878"/>
                  </a:cubicBezTo>
                  <a:cubicBezTo>
                    <a:pt x="3107323" y="1268776"/>
                    <a:pt x="3102889" y="1273217"/>
                    <a:pt x="3107323" y="1266556"/>
                  </a:cubicBezTo>
                  <a:cubicBezTo>
                    <a:pt x="3109541" y="1266556"/>
                    <a:pt x="3131715" y="1255455"/>
                    <a:pt x="3138367" y="1248794"/>
                  </a:cubicBezTo>
                  <a:cubicBezTo>
                    <a:pt x="3149454" y="1242134"/>
                    <a:pt x="3162759" y="1233253"/>
                    <a:pt x="3176063" y="1224372"/>
                  </a:cubicBezTo>
                  <a:cubicBezTo>
                    <a:pt x="3178280" y="1222152"/>
                    <a:pt x="3180498" y="1222152"/>
                    <a:pt x="3180498" y="1219932"/>
                  </a:cubicBezTo>
                  <a:cubicBezTo>
                    <a:pt x="3184933" y="1217711"/>
                    <a:pt x="3191585" y="1213271"/>
                    <a:pt x="3198237" y="1208830"/>
                  </a:cubicBezTo>
                  <a:cubicBezTo>
                    <a:pt x="3218194" y="1195509"/>
                    <a:pt x="3233716" y="1184408"/>
                    <a:pt x="3251455" y="1171087"/>
                  </a:cubicBezTo>
                  <a:cubicBezTo>
                    <a:pt x="3269748" y="1159431"/>
                    <a:pt x="3351653" y="1106561"/>
                    <a:pt x="3397076" y="1078045"/>
                  </a:cubicBezTo>
                  <a:lnTo>
                    <a:pt x="3403024" y="1074353"/>
                  </a:lnTo>
                  <a:lnTo>
                    <a:pt x="3400233" y="1076216"/>
                  </a:lnTo>
                  <a:lnTo>
                    <a:pt x="3388936" y="1083757"/>
                  </a:lnTo>
                  <a:lnTo>
                    <a:pt x="3380064" y="1088938"/>
                  </a:lnTo>
                  <a:cubicBezTo>
                    <a:pt x="3368977" y="1097819"/>
                    <a:pt x="3357890" y="1104480"/>
                    <a:pt x="3346803" y="1111141"/>
                  </a:cubicBezTo>
                  <a:cubicBezTo>
                    <a:pt x="3329064" y="1124462"/>
                    <a:pt x="3313542" y="1133343"/>
                    <a:pt x="3295803" y="1144444"/>
                  </a:cubicBezTo>
                  <a:cubicBezTo>
                    <a:pt x="3286933" y="1151105"/>
                    <a:pt x="3282499" y="1154435"/>
                    <a:pt x="3280281" y="1156100"/>
                  </a:cubicBezTo>
                  <a:lnTo>
                    <a:pt x="3278068" y="1157763"/>
                  </a:lnTo>
                  <a:lnTo>
                    <a:pt x="3272957" y="1161174"/>
                  </a:lnTo>
                  <a:lnTo>
                    <a:pt x="3246800" y="1178634"/>
                  </a:lnTo>
                  <a:lnTo>
                    <a:pt x="3239536" y="1183298"/>
                  </a:lnTo>
                  <a:cubicBezTo>
                    <a:pt x="3225955" y="1192179"/>
                    <a:pt x="3212650" y="1201060"/>
                    <a:pt x="3204889" y="1206610"/>
                  </a:cubicBezTo>
                  <a:lnTo>
                    <a:pt x="3246800" y="1178634"/>
                  </a:lnTo>
                  <a:lnTo>
                    <a:pt x="3275846" y="1159986"/>
                  </a:lnTo>
                  <a:lnTo>
                    <a:pt x="3378957" y="1091158"/>
                  </a:lnTo>
                  <a:lnTo>
                    <a:pt x="3406673" y="1073397"/>
                  </a:lnTo>
                  <a:lnTo>
                    <a:pt x="3418315" y="1065071"/>
                  </a:lnTo>
                  <a:lnTo>
                    <a:pt x="3419701" y="1064238"/>
                  </a:lnTo>
                  <a:lnTo>
                    <a:pt x="3426620" y="1060082"/>
                  </a:lnTo>
                  <a:lnTo>
                    <a:pt x="3426630" y="1060076"/>
                  </a:lnTo>
                  <a:lnTo>
                    <a:pt x="3426628" y="1060076"/>
                  </a:lnTo>
                  <a:lnTo>
                    <a:pt x="3429575" y="1058306"/>
                  </a:lnTo>
                  <a:cubicBezTo>
                    <a:pt x="3434252" y="1055496"/>
                    <a:pt x="3440489" y="1051750"/>
                    <a:pt x="3448804" y="1046754"/>
                  </a:cubicBezTo>
                  <a:cubicBezTo>
                    <a:pt x="3462108" y="1037873"/>
                    <a:pt x="3484282" y="1024552"/>
                    <a:pt x="3504239" y="1011231"/>
                  </a:cubicBezTo>
                  <a:cubicBezTo>
                    <a:pt x="3488717" y="1022332"/>
                    <a:pt x="3473195" y="1031213"/>
                    <a:pt x="3462108" y="1040094"/>
                  </a:cubicBezTo>
                  <a:cubicBezTo>
                    <a:pt x="3433282" y="1057855"/>
                    <a:pt x="3417760" y="1068956"/>
                    <a:pt x="3424412" y="1064516"/>
                  </a:cubicBezTo>
                  <a:cubicBezTo>
                    <a:pt x="3433282" y="1057855"/>
                    <a:pt x="3446586" y="1051195"/>
                    <a:pt x="3462108" y="1040094"/>
                  </a:cubicBezTo>
                  <a:cubicBezTo>
                    <a:pt x="3502021" y="1013451"/>
                    <a:pt x="3597370" y="951285"/>
                    <a:pt x="3626196" y="933523"/>
                  </a:cubicBezTo>
                  <a:close/>
                  <a:moveTo>
                    <a:pt x="3251694" y="917843"/>
                  </a:moveTo>
                  <a:lnTo>
                    <a:pt x="3242976" y="923631"/>
                  </a:lnTo>
                  <a:lnTo>
                    <a:pt x="3245593" y="921450"/>
                  </a:lnTo>
                  <a:cubicBezTo>
                    <a:pt x="3247257" y="920063"/>
                    <a:pt x="3247257" y="920063"/>
                    <a:pt x="3247257" y="920063"/>
                  </a:cubicBezTo>
                  <a:cubicBezTo>
                    <a:pt x="3251694" y="917843"/>
                    <a:pt x="3251694" y="917843"/>
                    <a:pt x="3251694" y="917843"/>
                  </a:cubicBezTo>
                  <a:close/>
                  <a:moveTo>
                    <a:pt x="588288" y="915751"/>
                  </a:moveTo>
                  <a:lnTo>
                    <a:pt x="639647" y="954247"/>
                  </a:lnTo>
                  <a:cubicBezTo>
                    <a:pt x="652141" y="963611"/>
                    <a:pt x="660470" y="969854"/>
                    <a:pt x="666023" y="974016"/>
                  </a:cubicBezTo>
                  <a:lnTo>
                    <a:pt x="667024" y="974767"/>
                  </a:lnTo>
                  <a:lnTo>
                    <a:pt x="588315" y="915772"/>
                  </a:lnTo>
                  <a:close/>
                  <a:moveTo>
                    <a:pt x="588281" y="915746"/>
                  </a:moveTo>
                  <a:lnTo>
                    <a:pt x="588281" y="915746"/>
                  </a:lnTo>
                  <a:lnTo>
                    <a:pt x="588281" y="915746"/>
                  </a:lnTo>
                  <a:close/>
                  <a:moveTo>
                    <a:pt x="570514" y="902429"/>
                  </a:moveTo>
                  <a:lnTo>
                    <a:pt x="572418" y="903381"/>
                  </a:lnTo>
                  <a:lnTo>
                    <a:pt x="576344" y="906591"/>
                  </a:lnTo>
                  <a:cubicBezTo>
                    <a:pt x="579398" y="909088"/>
                    <a:pt x="579398" y="909088"/>
                    <a:pt x="579398" y="909088"/>
                  </a:cubicBezTo>
                  <a:lnTo>
                    <a:pt x="588281" y="915746"/>
                  </a:lnTo>
                  <a:lnTo>
                    <a:pt x="588282" y="915747"/>
                  </a:lnTo>
                  <a:lnTo>
                    <a:pt x="588283" y="915748"/>
                  </a:lnTo>
                  <a:lnTo>
                    <a:pt x="588315" y="915772"/>
                  </a:lnTo>
                  <a:lnTo>
                    <a:pt x="608273" y="931286"/>
                  </a:lnTo>
                  <a:lnTo>
                    <a:pt x="633787" y="952534"/>
                  </a:lnTo>
                  <a:lnTo>
                    <a:pt x="593628" y="921297"/>
                  </a:lnTo>
                  <a:cubicBezTo>
                    <a:pt x="581481" y="911724"/>
                    <a:pt x="572735" y="904649"/>
                    <a:pt x="570514" y="902429"/>
                  </a:cubicBezTo>
                  <a:close/>
                  <a:moveTo>
                    <a:pt x="3429171" y="782470"/>
                  </a:moveTo>
                  <a:lnTo>
                    <a:pt x="3418079" y="791347"/>
                  </a:lnTo>
                  <a:cubicBezTo>
                    <a:pt x="3380365" y="822416"/>
                    <a:pt x="3207325" y="953351"/>
                    <a:pt x="3054251" y="1079848"/>
                  </a:cubicBezTo>
                  <a:cubicBezTo>
                    <a:pt x="2978823" y="1141986"/>
                    <a:pt x="2918925" y="1186371"/>
                    <a:pt x="2841279" y="1250729"/>
                  </a:cubicBezTo>
                  <a:cubicBezTo>
                    <a:pt x="2841279" y="1250729"/>
                    <a:pt x="2841279" y="1250729"/>
                    <a:pt x="2827968" y="1259606"/>
                  </a:cubicBezTo>
                  <a:cubicBezTo>
                    <a:pt x="2827968" y="1259606"/>
                    <a:pt x="2827968" y="1259606"/>
                    <a:pt x="2796910" y="1284017"/>
                  </a:cubicBezTo>
                  <a:cubicBezTo>
                    <a:pt x="2776944" y="1299552"/>
                    <a:pt x="2756977" y="1317306"/>
                    <a:pt x="2741448" y="1328402"/>
                  </a:cubicBezTo>
                  <a:cubicBezTo>
                    <a:pt x="2730356" y="1339498"/>
                    <a:pt x="2728137" y="1341718"/>
                    <a:pt x="2717045" y="1350595"/>
                  </a:cubicBezTo>
                  <a:cubicBezTo>
                    <a:pt x="2719264" y="1350595"/>
                    <a:pt x="2685987" y="1375006"/>
                    <a:pt x="2672676" y="1386102"/>
                  </a:cubicBezTo>
                  <a:cubicBezTo>
                    <a:pt x="2670457" y="1388322"/>
                    <a:pt x="2672676" y="1388322"/>
                    <a:pt x="2668239" y="1390541"/>
                  </a:cubicBezTo>
                  <a:cubicBezTo>
                    <a:pt x="2668239" y="1392760"/>
                    <a:pt x="2661584" y="1394979"/>
                    <a:pt x="2659365" y="1397199"/>
                  </a:cubicBezTo>
                  <a:cubicBezTo>
                    <a:pt x="2654928" y="1401637"/>
                    <a:pt x="2648273" y="1408295"/>
                    <a:pt x="2643836" y="1410514"/>
                  </a:cubicBezTo>
                  <a:cubicBezTo>
                    <a:pt x="2626088" y="1426049"/>
                    <a:pt x="2603904" y="1443803"/>
                    <a:pt x="2581719" y="1459337"/>
                  </a:cubicBezTo>
                  <a:cubicBezTo>
                    <a:pt x="2581719" y="1459337"/>
                    <a:pt x="2583937" y="1457118"/>
                    <a:pt x="2583937" y="1457118"/>
                  </a:cubicBezTo>
                  <a:lnTo>
                    <a:pt x="2581066" y="1458554"/>
                  </a:lnTo>
                  <a:lnTo>
                    <a:pt x="2581441" y="1458227"/>
                  </a:lnTo>
                  <a:cubicBezTo>
                    <a:pt x="2582273" y="1457673"/>
                    <a:pt x="2581719" y="1458227"/>
                    <a:pt x="2579500" y="1459337"/>
                  </a:cubicBezTo>
                  <a:lnTo>
                    <a:pt x="2581066" y="1458554"/>
                  </a:lnTo>
                  <a:lnTo>
                    <a:pt x="2575063" y="1463776"/>
                  </a:lnTo>
                  <a:cubicBezTo>
                    <a:pt x="2575063" y="1461556"/>
                    <a:pt x="2579500" y="1459337"/>
                    <a:pt x="2577282" y="1459337"/>
                  </a:cubicBezTo>
                  <a:cubicBezTo>
                    <a:pt x="2570626" y="1463776"/>
                    <a:pt x="2557316" y="1474872"/>
                    <a:pt x="2555097" y="1474872"/>
                  </a:cubicBezTo>
                  <a:cubicBezTo>
                    <a:pt x="2552879" y="1474872"/>
                    <a:pt x="2561753" y="1465995"/>
                    <a:pt x="2561753" y="1465995"/>
                  </a:cubicBezTo>
                  <a:cubicBezTo>
                    <a:pt x="2561753" y="1463776"/>
                    <a:pt x="2561753" y="1463776"/>
                    <a:pt x="2561753" y="1463776"/>
                  </a:cubicBezTo>
                  <a:cubicBezTo>
                    <a:pt x="2561753" y="1463776"/>
                    <a:pt x="2561753" y="1463776"/>
                    <a:pt x="2568408" y="1457118"/>
                  </a:cubicBezTo>
                  <a:cubicBezTo>
                    <a:pt x="2568408" y="1454899"/>
                    <a:pt x="2570626" y="1454899"/>
                    <a:pt x="2570626" y="1454899"/>
                  </a:cubicBezTo>
                  <a:cubicBezTo>
                    <a:pt x="2570626" y="1454899"/>
                    <a:pt x="2570626" y="1454899"/>
                    <a:pt x="2592811" y="1434926"/>
                  </a:cubicBezTo>
                  <a:cubicBezTo>
                    <a:pt x="2592811" y="1434926"/>
                    <a:pt x="2592811" y="1434926"/>
                    <a:pt x="2617214" y="1417172"/>
                  </a:cubicBezTo>
                  <a:cubicBezTo>
                    <a:pt x="2621651" y="1414952"/>
                    <a:pt x="2619433" y="1414952"/>
                    <a:pt x="2619433" y="1417172"/>
                  </a:cubicBezTo>
                  <a:cubicBezTo>
                    <a:pt x="2621651" y="1414952"/>
                    <a:pt x="2626088" y="1412733"/>
                    <a:pt x="2628307" y="1410514"/>
                  </a:cubicBezTo>
                  <a:cubicBezTo>
                    <a:pt x="2628307" y="1410514"/>
                    <a:pt x="2628307" y="1410514"/>
                    <a:pt x="2626088" y="1412733"/>
                  </a:cubicBezTo>
                  <a:cubicBezTo>
                    <a:pt x="2632744" y="1408295"/>
                    <a:pt x="2639399" y="1401637"/>
                    <a:pt x="2643836" y="1399418"/>
                  </a:cubicBezTo>
                  <a:cubicBezTo>
                    <a:pt x="2646054" y="1397199"/>
                    <a:pt x="2650491" y="1392760"/>
                    <a:pt x="2657147" y="1388322"/>
                  </a:cubicBezTo>
                  <a:cubicBezTo>
                    <a:pt x="2677113" y="1372787"/>
                    <a:pt x="2685987" y="1366129"/>
                    <a:pt x="2708171" y="1348375"/>
                  </a:cubicBezTo>
                  <a:cubicBezTo>
                    <a:pt x="2730356" y="1330621"/>
                    <a:pt x="2759196" y="1310648"/>
                    <a:pt x="2779162" y="1292894"/>
                  </a:cubicBezTo>
                  <a:cubicBezTo>
                    <a:pt x="2796910" y="1279579"/>
                    <a:pt x="2810220" y="1268483"/>
                    <a:pt x="2834624" y="1248510"/>
                  </a:cubicBezTo>
                  <a:cubicBezTo>
                    <a:pt x="2834624" y="1248510"/>
                    <a:pt x="2863464" y="1226317"/>
                    <a:pt x="2865682" y="1224098"/>
                  </a:cubicBezTo>
                  <a:cubicBezTo>
                    <a:pt x="2883430" y="1208563"/>
                    <a:pt x="2887867" y="1204125"/>
                    <a:pt x="2910051" y="1186371"/>
                  </a:cubicBezTo>
                  <a:cubicBezTo>
                    <a:pt x="2923362" y="1175275"/>
                    <a:pt x="2927799" y="1173056"/>
                    <a:pt x="2938891" y="1161959"/>
                  </a:cubicBezTo>
                  <a:cubicBezTo>
                    <a:pt x="2943328" y="1159740"/>
                    <a:pt x="2947765" y="1155302"/>
                    <a:pt x="2949983" y="1153082"/>
                  </a:cubicBezTo>
                  <a:cubicBezTo>
                    <a:pt x="2965513" y="1141986"/>
                    <a:pt x="2963294" y="1144206"/>
                    <a:pt x="2967731" y="1139767"/>
                  </a:cubicBezTo>
                  <a:cubicBezTo>
                    <a:pt x="2967731" y="1137548"/>
                    <a:pt x="2987697" y="1126452"/>
                    <a:pt x="2994353" y="1119794"/>
                  </a:cubicBezTo>
                  <a:cubicBezTo>
                    <a:pt x="3003227" y="1113136"/>
                    <a:pt x="3016537" y="1104259"/>
                    <a:pt x="3027630" y="1095382"/>
                  </a:cubicBezTo>
                  <a:cubicBezTo>
                    <a:pt x="3029848" y="1093163"/>
                    <a:pt x="3032067" y="1090944"/>
                    <a:pt x="3032067" y="1090944"/>
                  </a:cubicBezTo>
                  <a:cubicBezTo>
                    <a:pt x="3036503" y="1086505"/>
                    <a:pt x="3040940" y="1082067"/>
                    <a:pt x="3047596" y="1077628"/>
                  </a:cubicBezTo>
                  <a:cubicBezTo>
                    <a:pt x="3065343" y="1062094"/>
                    <a:pt x="3078654" y="1050998"/>
                    <a:pt x="3096402" y="1037682"/>
                  </a:cubicBezTo>
                  <a:cubicBezTo>
                    <a:pt x="3113872" y="1024089"/>
                    <a:pt x="3209474" y="947630"/>
                    <a:pt x="3242018" y="924267"/>
                  </a:cubicBezTo>
                  <a:lnTo>
                    <a:pt x="3242976" y="923631"/>
                  </a:lnTo>
                  <a:lnTo>
                    <a:pt x="3233946" y="931159"/>
                  </a:lnTo>
                  <a:cubicBezTo>
                    <a:pt x="3225073" y="937816"/>
                    <a:pt x="3218417" y="942255"/>
                    <a:pt x="3209543" y="948913"/>
                  </a:cubicBezTo>
                  <a:cubicBezTo>
                    <a:pt x="3200670" y="957790"/>
                    <a:pt x="3189577" y="966667"/>
                    <a:pt x="3178485" y="973324"/>
                  </a:cubicBezTo>
                  <a:cubicBezTo>
                    <a:pt x="3162956" y="986640"/>
                    <a:pt x="3149645" y="997736"/>
                    <a:pt x="3136334" y="1008832"/>
                  </a:cubicBezTo>
                  <a:cubicBezTo>
                    <a:pt x="3136334" y="1008832"/>
                    <a:pt x="3136334" y="1008832"/>
                    <a:pt x="3118586" y="1022147"/>
                  </a:cubicBezTo>
                  <a:cubicBezTo>
                    <a:pt x="3118586" y="1022147"/>
                    <a:pt x="3118586" y="1022147"/>
                    <a:pt x="3136334" y="1008832"/>
                  </a:cubicBezTo>
                  <a:cubicBezTo>
                    <a:pt x="3136334" y="1008832"/>
                    <a:pt x="3136334" y="1008832"/>
                    <a:pt x="3233946" y="931159"/>
                  </a:cubicBezTo>
                  <a:cubicBezTo>
                    <a:pt x="3233946" y="931159"/>
                    <a:pt x="3233946" y="931159"/>
                    <a:pt x="3238383" y="928940"/>
                  </a:cubicBezTo>
                  <a:cubicBezTo>
                    <a:pt x="3238383" y="928940"/>
                    <a:pt x="3238383" y="928940"/>
                    <a:pt x="3193429" y="964699"/>
                  </a:cubicBezTo>
                  <a:lnTo>
                    <a:pt x="3186489" y="970219"/>
                  </a:lnTo>
                  <a:lnTo>
                    <a:pt x="3116368" y="1024367"/>
                  </a:lnTo>
                  <a:cubicBezTo>
                    <a:pt x="3100839" y="1037682"/>
                    <a:pt x="3067562" y="1064313"/>
                    <a:pt x="3054251" y="1075409"/>
                  </a:cubicBezTo>
                  <a:cubicBezTo>
                    <a:pt x="3100284" y="1038792"/>
                    <a:pt x="3134809" y="1011329"/>
                    <a:pt x="3160702" y="990731"/>
                  </a:cubicBezTo>
                  <a:lnTo>
                    <a:pt x="3186489" y="970219"/>
                  </a:lnTo>
                  <a:lnTo>
                    <a:pt x="3242820" y="926720"/>
                  </a:lnTo>
                  <a:cubicBezTo>
                    <a:pt x="3242820" y="926720"/>
                    <a:pt x="3242820" y="926720"/>
                    <a:pt x="3271660" y="902309"/>
                  </a:cubicBezTo>
                  <a:cubicBezTo>
                    <a:pt x="3284971" y="893432"/>
                    <a:pt x="3302719" y="880116"/>
                    <a:pt x="3320466" y="864582"/>
                  </a:cubicBezTo>
                  <a:cubicBezTo>
                    <a:pt x="3307156" y="877897"/>
                    <a:pt x="3293845" y="886774"/>
                    <a:pt x="3282753" y="895651"/>
                  </a:cubicBezTo>
                  <a:cubicBezTo>
                    <a:pt x="3258350" y="913405"/>
                    <a:pt x="3242820" y="926720"/>
                    <a:pt x="3249476" y="922282"/>
                  </a:cubicBezTo>
                  <a:cubicBezTo>
                    <a:pt x="3258350" y="915624"/>
                    <a:pt x="3269442" y="906747"/>
                    <a:pt x="3282753" y="895651"/>
                  </a:cubicBezTo>
                  <a:cubicBezTo>
                    <a:pt x="3320466" y="866801"/>
                    <a:pt x="3404768" y="800224"/>
                    <a:pt x="3429171" y="782470"/>
                  </a:cubicBezTo>
                  <a:close/>
                  <a:moveTo>
                    <a:pt x="412814" y="775903"/>
                  </a:moveTo>
                  <a:lnTo>
                    <a:pt x="423919" y="784782"/>
                  </a:lnTo>
                  <a:cubicBezTo>
                    <a:pt x="457236" y="811419"/>
                    <a:pt x="612715" y="933506"/>
                    <a:pt x="757089" y="1037834"/>
                  </a:cubicBezTo>
                  <a:cubicBezTo>
                    <a:pt x="828165" y="1091108"/>
                    <a:pt x="881472" y="1131064"/>
                    <a:pt x="954769" y="1186558"/>
                  </a:cubicBezTo>
                  <a:cubicBezTo>
                    <a:pt x="954769" y="1186558"/>
                    <a:pt x="954769" y="1186558"/>
                    <a:pt x="965875" y="1195437"/>
                  </a:cubicBezTo>
                  <a:cubicBezTo>
                    <a:pt x="965875" y="1195437"/>
                    <a:pt x="965875" y="1195437"/>
                    <a:pt x="994750" y="1217635"/>
                  </a:cubicBezTo>
                  <a:cubicBezTo>
                    <a:pt x="1012519" y="1230953"/>
                    <a:pt x="1032509" y="1244272"/>
                    <a:pt x="1045836" y="1255370"/>
                  </a:cubicBezTo>
                  <a:cubicBezTo>
                    <a:pt x="1056941" y="1264249"/>
                    <a:pt x="1059163" y="1264249"/>
                    <a:pt x="1070268" y="1273128"/>
                  </a:cubicBezTo>
                  <a:cubicBezTo>
                    <a:pt x="1070268" y="1270909"/>
                    <a:pt x="1099143" y="1293106"/>
                    <a:pt x="1112470" y="1301985"/>
                  </a:cubicBezTo>
                  <a:cubicBezTo>
                    <a:pt x="1112470" y="1304205"/>
                    <a:pt x="1112470" y="1301985"/>
                    <a:pt x="1116912" y="1304205"/>
                  </a:cubicBezTo>
                  <a:cubicBezTo>
                    <a:pt x="1119133" y="1306425"/>
                    <a:pt x="1123575" y="1308645"/>
                    <a:pt x="1125796" y="1310864"/>
                  </a:cubicBezTo>
                  <a:cubicBezTo>
                    <a:pt x="1130239" y="1315304"/>
                    <a:pt x="1136902" y="1319743"/>
                    <a:pt x="1139123" y="1321963"/>
                  </a:cubicBezTo>
                  <a:cubicBezTo>
                    <a:pt x="1159113" y="1335282"/>
                    <a:pt x="1176882" y="1350820"/>
                    <a:pt x="1194651" y="1364139"/>
                  </a:cubicBezTo>
                  <a:cubicBezTo>
                    <a:pt x="1194651" y="1364139"/>
                    <a:pt x="1194651" y="1364139"/>
                    <a:pt x="1192430" y="1364139"/>
                  </a:cubicBezTo>
                  <a:cubicBezTo>
                    <a:pt x="1192430" y="1364139"/>
                    <a:pt x="1194651" y="1366358"/>
                    <a:pt x="1196873" y="1366358"/>
                  </a:cubicBezTo>
                  <a:cubicBezTo>
                    <a:pt x="1194651" y="1364139"/>
                    <a:pt x="1194651" y="1366358"/>
                    <a:pt x="1201315" y="1370798"/>
                  </a:cubicBezTo>
                  <a:cubicBezTo>
                    <a:pt x="1199094" y="1370798"/>
                    <a:pt x="1196873" y="1368578"/>
                    <a:pt x="1196873" y="1370798"/>
                  </a:cubicBezTo>
                  <a:cubicBezTo>
                    <a:pt x="1201315" y="1375237"/>
                    <a:pt x="1214642" y="1384116"/>
                    <a:pt x="1214642" y="1384116"/>
                  </a:cubicBezTo>
                  <a:cubicBezTo>
                    <a:pt x="1216863" y="1388556"/>
                    <a:pt x="1205757" y="1381897"/>
                    <a:pt x="1205757" y="1384116"/>
                  </a:cubicBezTo>
                  <a:cubicBezTo>
                    <a:pt x="1205757" y="1384116"/>
                    <a:pt x="1205757" y="1384116"/>
                    <a:pt x="1203536" y="1384116"/>
                  </a:cubicBezTo>
                  <a:cubicBezTo>
                    <a:pt x="1203536" y="1384116"/>
                    <a:pt x="1203536" y="1384116"/>
                    <a:pt x="1196873" y="1379677"/>
                  </a:cubicBezTo>
                  <a:cubicBezTo>
                    <a:pt x="1194651" y="1377457"/>
                    <a:pt x="1194651" y="1377457"/>
                    <a:pt x="1194651" y="1377457"/>
                  </a:cubicBezTo>
                  <a:cubicBezTo>
                    <a:pt x="1194651" y="1377457"/>
                    <a:pt x="1194651" y="1377457"/>
                    <a:pt x="1172440" y="1361919"/>
                  </a:cubicBezTo>
                  <a:cubicBezTo>
                    <a:pt x="1172440" y="1361919"/>
                    <a:pt x="1172440" y="1361919"/>
                    <a:pt x="1150229" y="1344161"/>
                  </a:cubicBezTo>
                  <a:cubicBezTo>
                    <a:pt x="1150229" y="1344161"/>
                    <a:pt x="1150229" y="1344161"/>
                    <a:pt x="1150229" y="1341941"/>
                  </a:cubicBezTo>
                  <a:cubicBezTo>
                    <a:pt x="1148008" y="1341941"/>
                    <a:pt x="1143565" y="1337501"/>
                    <a:pt x="1143565" y="1337501"/>
                  </a:cubicBezTo>
                  <a:cubicBezTo>
                    <a:pt x="1139123" y="1333062"/>
                    <a:pt x="1132460" y="1328622"/>
                    <a:pt x="1128018" y="1326403"/>
                  </a:cubicBezTo>
                  <a:cubicBezTo>
                    <a:pt x="1125796" y="1324183"/>
                    <a:pt x="1121354" y="1321963"/>
                    <a:pt x="1116912" y="1317524"/>
                  </a:cubicBezTo>
                  <a:cubicBezTo>
                    <a:pt x="1099143" y="1304205"/>
                    <a:pt x="1092480" y="1295326"/>
                    <a:pt x="1070268" y="1279788"/>
                  </a:cubicBezTo>
                  <a:cubicBezTo>
                    <a:pt x="1050278" y="1266469"/>
                    <a:pt x="1025846" y="1244272"/>
                    <a:pt x="1005855" y="1230953"/>
                  </a:cubicBezTo>
                  <a:cubicBezTo>
                    <a:pt x="990308" y="1217635"/>
                    <a:pt x="976981" y="1208756"/>
                    <a:pt x="954769" y="1193217"/>
                  </a:cubicBezTo>
                  <a:cubicBezTo>
                    <a:pt x="954769" y="1193217"/>
                    <a:pt x="928116" y="1173239"/>
                    <a:pt x="925895" y="1171020"/>
                  </a:cubicBezTo>
                  <a:cubicBezTo>
                    <a:pt x="908126" y="1159921"/>
                    <a:pt x="903683" y="1155481"/>
                    <a:pt x="883693" y="1139943"/>
                  </a:cubicBezTo>
                  <a:cubicBezTo>
                    <a:pt x="870367" y="1131064"/>
                    <a:pt x="865924" y="1128844"/>
                    <a:pt x="854819" y="1119965"/>
                  </a:cubicBezTo>
                  <a:cubicBezTo>
                    <a:pt x="852597" y="1117745"/>
                    <a:pt x="845934" y="1113306"/>
                    <a:pt x="843713" y="1113306"/>
                  </a:cubicBezTo>
                  <a:cubicBezTo>
                    <a:pt x="830386" y="1102207"/>
                    <a:pt x="834828" y="1104427"/>
                    <a:pt x="828165" y="1102207"/>
                  </a:cubicBezTo>
                  <a:cubicBezTo>
                    <a:pt x="828165" y="1099987"/>
                    <a:pt x="812617" y="1086669"/>
                    <a:pt x="805954" y="1082229"/>
                  </a:cubicBezTo>
                  <a:cubicBezTo>
                    <a:pt x="797069" y="1075570"/>
                    <a:pt x="788185" y="1066691"/>
                    <a:pt x="777079" y="1057812"/>
                  </a:cubicBezTo>
                  <a:cubicBezTo>
                    <a:pt x="774858" y="1057812"/>
                    <a:pt x="772637" y="1055592"/>
                    <a:pt x="770416" y="1055592"/>
                  </a:cubicBezTo>
                  <a:cubicBezTo>
                    <a:pt x="765973" y="1053373"/>
                    <a:pt x="761531" y="1048933"/>
                    <a:pt x="757089" y="1044493"/>
                  </a:cubicBezTo>
                  <a:cubicBezTo>
                    <a:pt x="739320" y="1031175"/>
                    <a:pt x="725993" y="1022296"/>
                    <a:pt x="710445" y="1011197"/>
                  </a:cubicBezTo>
                  <a:cubicBezTo>
                    <a:pt x="701561" y="1004538"/>
                    <a:pt x="668799" y="979566"/>
                    <a:pt x="637148" y="955148"/>
                  </a:cubicBezTo>
                  <a:lnTo>
                    <a:pt x="635593" y="953939"/>
                  </a:lnTo>
                  <a:lnTo>
                    <a:pt x="675649" y="981329"/>
                  </a:lnTo>
                  <a:lnTo>
                    <a:pt x="678371" y="983405"/>
                  </a:lnTo>
                  <a:lnTo>
                    <a:pt x="684837" y="988944"/>
                  </a:lnTo>
                  <a:lnTo>
                    <a:pt x="692676" y="995659"/>
                  </a:lnTo>
                  <a:cubicBezTo>
                    <a:pt x="692676" y="995659"/>
                    <a:pt x="692676" y="995659"/>
                    <a:pt x="690733" y="993994"/>
                  </a:cubicBezTo>
                  <a:lnTo>
                    <a:pt x="684837" y="988944"/>
                  </a:lnTo>
                  <a:lnTo>
                    <a:pt x="679072" y="984005"/>
                  </a:lnTo>
                  <a:lnTo>
                    <a:pt x="678371" y="983405"/>
                  </a:lnTo>
                  <a:lnTo>
                    <a:pt x="696928" y="997558"/>
                  </a:lnTo>
                  <a:cubicBezTo>
                    <a:pt x="713083" y="1009879"/>
                    <a:pt x="731546" y="1023961"/>
                    <a:pt x="752647" y="1040054"/>
                  </a:cubicBezTo>
                  <a:cubicBezTo>
                    <a:pt x="739320" y="1028955"/>
                    <a:pt x="708224" y="1006758"/>
                    <a:pt x="694897" y="995659"/>
                  </a:cubicBezTo>
                  <a:lnTo>
                    <a:pt x="677129" y="982341"/>
                  </a:lnTo>
                  <a:lnTo>
                    <a:pt x="677128" y="982340"/>
                  </a:lnTo>
                  <a:lnTo>
                    <a:pt x="676093" y="981564"/>
                  </a:lnTo>
                  <a:lnTo>
                    <a:pt x="673845" y="979879"/>
                  </a:lnTo>
                  <a:lnTo>
                    <a:pt x="668254" y="975688"/>
                  </a:lnTo>
                  <a:lnTo>
                    <a:pt x="655056" y="965623"/>
                  </a:lnTo>
                  <a:cubicBezTo>
                    <a:pt x="583841" y="911308"/>
                    <a:pt x="583841" y="911308"/>
                    <a:pt x="583841" y="911308"/>
                  </a:cubicBezTo>
                  <a:lnTo>
                    <a:pt x="588281" y="915746"/>
                  </a:lnTo>
                  <a:lnTo>
                    <a:pt x="576622" y="906036"/>
                  </a:lnTo>
                  <a:cubicBezTo>
                    <a:pt x="574956" y="904649"/>
                    <a:pt x="574956" y="904649"/>
                    <a:pt x="574956" y="904649"/>
                  </a:cubicBezTo>
                  <a:lnTo>
                    <a:pt x="572418" y="903381"/>
                  </a:lnTo>
                  <a:lnTo>
                    <a:pt x="554966" y="889110"/>
                  </a:lnTo>
                  <a:lnTo>
                    <a:pt x="543863" y="880233"/>
                  </a:lnTo>
                  <a:lnTo>
                    <a:pt x="574956" y="902429"/>
                  </a:lnTo>
                  <a:cubicBezTo>
                    <a:pt x="578288" y="904649"/>
                    <a:pt x="576067" y="902984"/>
                    <a:pt x="570236" y="898822"/>
                  </a:cubicBezTo>
                  <a:lnTo>
                    <a:pt x="543863" y="880233"/>
                  </a:lnTo>
                  <a:lnTo>
                    <a:pt x="510543" y="853594"/>
                  </a:lnTo>
                  <a:cubicBezTo>
                    <a:pt x="523870" y="862473"/>
                    <a:pt x="534976" y="871352"/>
                    <a:pt x="543860" y="880231"/>
                  </a:cubicBezTo>
                  <a:cubicBezTo>
                    <a:pt x="510543" y="853594"/>
                    <a:pt x="435025" y="795881"/>
                    <a:pt x="412814" y="775903"/>
                  </a:cubicBezTo>
                  <a:close/>
                  <a:moveTo>
                    <a:pt x="2865274" y="724549"/>
                  </a:moveTo>
                  <a:cubicBezTo>
                    <a:pt x="2851957" y="742320"/>
                    <a:pt x="2851957" y="742320"/>
                    <a:pt x="2851957" y="742320"/>
                  </a:cubicBezTo>
                  <a:cubicBezTo>
                    <a:pt x="2865274" y="724549"/>
                    <a:pt x="2865274" y="724549"/>
                    <a:pt x="2865274" y="724549"/>
                  </a:cubicBezTo>
                  <a:close/>
                  <a:moveTo>
                    <a:pt x="2866708" y="722649"/>
                  </a:moveTo>
                  <a:lnTo>
                    <a:pt x="2866453" y="722987"/>
                  </a:lnTo>
                  <a:cubicBezTo>
                    <a:pt x="2865274" y="724549"/>
                    <a:pt x="2865274" y="724549"/>
                    <a:pt x="2865274" y="724549"/>
                  </a:cubicBezTo>
                  <a:lnTo>
                    <a:pt x="2865721" y="723923"/>
                  </a:lnTo>
                  <a:close/>
                  <a:moveTo>
                    <a:pt x="3158765" y="720306"/>
                  </a:moveTo>
                  <a:lnTo>
                    <a:pt x="3142780" y="738071"/>
                  </a:lnTo>
                  <a:lnTo>
                    <a:pt x="3125034" y="755822"/>
                  </a:lnTo>
                  <a:lnTo>
                    <a:pt x="3126015" y="754789"/>
                  </a:lnTo>
                  <a:cubicBezTo>
                    <a:pt x="3142486" y="737447"/>
                    <a:pt x="3152368" y="727041"/>
                    <a:pt x="3158298" y="720798"/>
                  </a:cubicBezTo>
                  <a:close/>
                  <a:moveTo>
                    <a:pt x="3162754" y="715872"/>
                  </a:moveTo>
                  <a:lnTo>
                    <a:pt x="3162560" y="716088"/>
                  </a:lnTo>
                  <a:lnTo>
                    <a:pt x="3162313" y="716336"/>
                  </a:lnTo>
                  <a:close/>
                  <a:moveTo>
                    <a:pt x="3166928" y="711710"/>
                  </a:moveTo>
                  <a:lnTo>
                    <a:pt x="3164557" y="714207"/>
                  </a:lnTo>
                  <a:lnTo>
                    <a:pt x="3158765" y="720306"/>
                  </a:lnTo>
                  <a:lnTo>
                    <a:pt x="3162560" y="716088"/>
                  </a:lnTo>
                  <a:close/>
                  <a:moveTo>
                    <a:pt x="3167186" y="711439"/>
                  </a:moveTo>
                  <a:lnTo>
                    <a:pt x="3167186" y="711440"/>
                  </a:lnTo>
                  <a:lnTo>
                    <a:pt x="3162754" y="715872"/>
                  </a:lnTo>
                  <a:close/>
                  <a:moveTo>
                    <a:pt x="3180508" y="698113"/>
                  </a:moveTo>
                  <a:cubicBezTo>
                    <a:pt x="3179121" y="699501"/>
                    <a:pt x="3176104" y="702518"/>
                    <a:pt x="3171852" y="706776"/>
                  </a:cubicBezTo>
                  <a:lnTo>
                    <a:pt x="3166928" y="711710"/>
                  </a:lnTo>
                  <a:lnTo>
                    <a:pt x="3167186" y="711440"/>
                  </a:lnTo>
                  <a:lnTo>
                    <a:pt x="3167192" y="711433"/>
                  </a:lnTo>
                  <a:lnTo>
                    <a:pt x="3167186" y="711439"/>
                  </a:lnTo>
                  <a:lnTo>
                    <a:pt x="3174405" y="704218"/>
                  </a:lnTo>
                  <a:cubicBezTo>
                    <a:pt x="3176069" y="702553"/>
                    <a:pt x="3176069" y="702553"/>
                    <a:pt x="3176069" y="702553"/>
                  </a:cubicBezTo>
                  <a:cubicBezTo>
                    <a:pt x="3180508" y="698113"/>
                    <a:pt x="3180508" y="698113"/>
                    <a:pt x="3180508" y="698113"/>
                  </a:cubicBezTo>
                  <a:close/>
                  <a:moveTo>
                    <a:pt x="2892694" y="688227"/>
                  </a:moveTo>
                  <a:lnTo>
                    <a:pt x="2884313" y="699455"/>
                  </a:lnTo>
                  <a:lnTo>
                    <a:pt x="2874531" y="712558"/>
                  </a:lnTo>
                  <a:lnTo>
                    <a:pt x="2866708" y="722649"/>
                  </a:lnTo>
                  <a:lnTo>
                    <a:pt x="2874707" y="712054"/>
                  </a:lnTo>
                  <a:close/>
                  <a:moveTo>
                    <a:pt x="2901337" y="674373"/>
                  </a:moveTo>
                  <a:lnTo>
                    <a:pt x="2897966" y="678743"/>
                  </a:lnTo>
                  <a:lnTo>
                    <a:pt x="2898567" y="677901"/>
                  </a:lnTo>
                  <a:close/>
                  <a:moveTo>
                    <a:pt x="2686805" y="666824"/>
                  </a:moveTo>
                  <a:lnTo>
                    <a:pt x="2686010" y="668354"/>
                  </a:lnTo>
                  <a:lnTo>
                    <a:pt x="2685528" y="669109"/>
                  </a:lnTo>
                  <a:close/>
                  <a:moveTo>
                    <a:pt x="613292" y="639788"/>
                  </a:moveTo>
                  <a:cubicBezTo>
                    <a:pt x="626604" y="653131"/>
                    <a:pt x="637696" y="664250"/>
                    <a:pt x="646571" y="673145"/>
                  </a:cubicBezTo>
                  <a:cubicBezTo>
                    <a:pt x="659882" y="686488"/>
                    <a:pt x="668756" y="695383"/>
                    <a:pt x="675412" y="702054"/>
                  </a:cubicBezTo>
                  <a:cubicBezTo>
                    <a:pt x="682068" y="708726"/>
                    <a:pt x="668756" y="693159"/>
                    <a:pt x="646571" y="673145"/>
                  </a:cubicBezTo>
                  <a:lnTo>
                    <a:pt x="617724" y="643630"/>
                  </a:lnTo>
                  <a:lnTo>
                    <a:pt x="651008" y="676481"/>
                  </a:lnTo>
                  <a:cubicBezTo>
                    <a:pt x="710355" y="734856"/>
                    <a:pt x="783013" y="805462"/>
                    <a:pt x="852897" y="871064"/>
                  </a:cubicBezTo>
                  <a:cubicBezTo>
                    <a:pt x="921673" y="937778"/>
                    <a:pt x="972700" y="988926"/>
                    <a:pt x="1043694" y="1057864"/>
                  </a:cubicBezTo>
                  <a:cubicBezTo>
                    <a:pt x="1043694" y="1057864"/>
                    <a:pt x="1043694" y="1057864"/>
                    <a:pt x="1054787" y="1066759"/>
                  </a:cubicBezTo>
                  <a:cubicBezTo>
                    <a:pt x="1054787" y="1066759"/>
                    <a:pt x="1054787" y="1066759"/>
                    <a:pt x="1081410" y="1093445"/>
                  </a:cubicBezTo>
                  <a:cubicBezTo>
                    <a:pt x="1099158" y="1111236"/>
                    <a:pt x="1119125" y="1129026"/>
                    <a:pt x="1132437" y="1142369"/>
                  </a:cubicBezTo>
                  <a:cubicBezTo>
                    <a:pt x="1143530" y="1153488"/>
                    <a:pt x="1145748" y="1153488"/>
                    <a:pt x="1156841" y="1164607"/>
                  </a:cubicBezTo>
                  <a:cubicBezTo>
                    <a:pt x="1156841" y="1162383"/>
                    <a:pt x="1183464" y="1189069"/>
                    <a:pt x="1196775" y="1202412"/>
                  </a:cubicBezTo>
                  <a:cubicBezTo>
                    <a:pt x="1196775" y="1202412"/>
                    <a:pt x="1196775" y="1202412"/>
                    <a:pt x="1201212" y="1204636"/>
                  </a:cubicBezTo>
                  <a:cubicBezTo>
                    <a:pt x="1201212" y="1206859"/>
                    <a:pt x="1205650" y="1211307"/>
                    <a:pt x="1207868" y="1213531"/>
                  </a:cubicBezTo>
                  <a:cubicBezTo>
                    <a:pt x="1212305" y="1217978"/>
                    <a:pt x="1218961" y="1222426"/>
                    <a:pt x="1223398" y="1226874"/>
                  </a:cubicBezTo>
                  <a:cubicBezTo>
                    <a:pt x="1241147" y="1242440"/>
                    <a:pt x="1258895" y="1262455"/>
                    <a:pt x="1276644" y="1280245"/>
                  </a:cubicBezTo>
                  <a:cubicBezTo>
                    <a:pt x="1276644" y="1280245"/>
                    <a:pt x="1274425" y="1280245"/>
                    <a:pt x="1274425" y="1280245"/>
                  </a:cubicBezTo>
                  <a:cubicBezTo>
                    <a:pt x="1274425" y="1280245"/>
                    <a:pt x="1276644" y="1280245"/>
                    <a:pt x="1278862" y="1282469"/>
                  </a:cubicBezTo>
                  <a:cubicBezTo>
                    <a:pt x="1274425" y="1280245"/>
                    <a:pt x="1274425" y="1280245"/>
                    <a:pt x="1281081" y="1286917"/>
                  </a:cubicBezTo>
                  <a:cubicBezTo>
                    <a:pt x="1281081" y="1286917"/>
                    <a:pt x="1276644" y="1284693"/>
                    <a:pt x="1278862" y="1284693"/>
                  </a:cubicBezTo>
                  <a:cubicBezTo>
                    <a:pt x="1283299" y="1291364"/>
                    <a:pt x="1294392" y="1302483"/>
                    <a:pt x="1294392" y="1304707"/>
                  </a:cubicBezTo>
                  <a:cubicBezTo>
                    <a:pt x="1296611" y="1306931"/>
                    <a:pt x="1287737" y="1300259"/>
                    <a:pt x="1285518" y="1300259"/>
                  </a:cubicBezTo>
                  <a:cubicBezTo>
                    <a:pt x="1285518" y="1300259"/>
                    <a:pt x="1285518" y="1300259"/>
                    <a:pt x="1283299" y="1300259"/>
                  </a:cubicBezTo>
                  <a:cubicBezTo>
                    <a:pt x="1283299" y="1300259"/>
                    <a:pt x="1283299" y="1300259"/>
                    <a:pt x="1276644" y="1293588"/>
                  </a:cubicBezTo>
                  <a:cubicBezTo>
                    <a:pt x="1276644" y="1293588"/>
                    <a:pt x="1274425" y="1293588"/>
                    <a:pt x="1274425" y="1293588"/>
                  </a:cubicBezTo>
                  <a:cubicBezTo>
                    <a:pt x="1274425" y="1293588"/>
                    <a:pt x="1274425" y="1293588"/>
                    <a:pt x="1252239" y="1273574"/>
                  </a:cubicBezTo>
                  <a:cubicBezTo>
                    <a:pt x="1252239" y="1273574"/>
                    <a:pt x="1252239" y="1273574"/>
                    <a:pt x="1232272" y="1251336"/>
                  </a:cubicBezTo>
                  <a:cubicBezTo>
                    <a:pt x="1232272" y="1251336"/>
                    <a:pt x="1232272" y="1251336"/>
                    <a:pt x="1230054" y="1249112"/>
                  </a:cubicBezTo>
                  <a:cubicBezTo>
                    <a:pt x="1230054" y="1246888"/>
                    <a:pt x="1225617" y="1244664"/>
                    <a:pt x="1225617" y="1242440"/>
                  </a:cubicBezTo>
                  <a:cubicBezTo>
                    <a:pt x="1225617" y="1242440"/>
                    <a:pt x="1225617" y="1242440"/>
                    <a:pt x="1225617" y="1244664"/>
                  </a:cubicBezTo>
                  <a:cubicBezTo>
                    <a:pt x="1221180" y="1237993"/>
                    <a:pt x="1214524" y="1233545"/>
                    <a:pt x="1210087" y="1229097"/>
                  </a:cubicBezTo>
                  <a:cubicBezTo>
                    <a:pt x="1207868" y="1226874"/>
                    <a:pt x="1205650" y="1222426"/>
                    <a:pt x="1198994" y="1217978"/>
                  </a:cubicBezTo>
                  <a:cubicBezTo>
                    <a:pt x="1183464" y="1200188"/>
                    <a:pt x="1174590" y="1191293"/>
                    <a:pt x="1154622" y="1173502"/>
                  </a:cubicBezTo>
                  <a:cubicBezTo>
                    <a:pt x="1136874" y="1153488"/>
                    <a:pt x="1112470" y="1129026"/>
                    <a:pt x="1092503" y="1111236"/>
                  </a:cubicBezTo>
                  <a:cubicBezTo>
                    <a:pt x="1076973" y="1095669"/>
                    <a:pt x="1063661" y="1084550"/>
                    <a:pt x="1043694" y="1064536"/>
                  </a:cubicBezTo>
                  <a:cubicBezTo>
                    <a:pt x="1043694" y="1064536"/>
                    <a:pt x="1017071" y="1037850"/>
                    <a:pt x="1014853" y="1035626"/>
                  </a:cubicBezTo>
                  <a:cubicBezTo>
                    <a:pt x="997104" y="1020059"/>
                    <a:pt x="994886" y="1015612"/>
                    <a:pt x="974919" y="997821"/>
                  </a:cubicBezTo>
                  <a:cubicBezTo>
                    <a:pt x="961607" y="986702"/>
                    <a:pt x="957170" y="982255"/>
                    <a:pt x="946077" y="971135"/>
                  </a:cubicBezTo>
                  <a:cubicBezTo>
                    <a:pt x="943859" y="968912"/>
                    <a:pt x="937203" y="964464"/>
                    <a:pt x="937203" y="962240"/>
                  </a:cubicBezTo>
                  <a:cubicBezTo>
                    <a:pt x="923892" y="948897"/>
                    <a:pt x="926110" y="951121"/>
                    <a:pt x="921673" y="948897"/>
                  </a:cubicBezTo>
                  <a:cubicBezTo>
                    <a:pt x="919454" y="946674"/>
                    <a:pt x="906143" y="928883"/>
                    <a:pt x="899487" y="924435"/>
                  </a:cubicBezTo>
                  <a:cubicBezTo>
                    <a:pt x="890613" y="917764"/>
                    <a:pt x="881739" y="906645"/>
                    <a:pt x="870646" y="895526"/>
                  </a:cubicBezTo>
                  <a:cubicBezTo>
                    <a:pt x="868427" y="893302"/>
                    <a:pt x="866209" y="891078"/>
                    <a:pt x="866209" y="891078"/>
                  </a:cubicBezTo>
                  <a:cubicBezTo>
                    <a:pt x="861772" y="886631"/>
                    <a:pt x="857335" y="882183"/>
                    <a:pt x="850679" y="877735"/>
                  </a:cubicBezTo>
                  <a:cubicBezTo>
                    <a:pt x="835149" y="862169"/>
                    <a:pt x="821837" y="851050"/>
                    <a:pt x="806307" y="835483"/>
                  </a:cubicBezTo>
                  <a:cubicBezTo>
                    <a:pt x="788559" y="819916"/>
                    <a:pt x="679849" y="710950"/>
                    <a:pt x="670975" y="699831"/>
                  </a:cubicBezTo>
                  <a:lnTo>
                    <a:pt x="671638" y="700495"/>
                  </a:lnTo>
                  <a:lnTo>
                    <a:pt x="676799" y="705668"/>
                  </a:lnTo>
                  <a:cubicBezTo>
                    <a:pt x="679849" y="708726"/>
                    <a:pt x="679849" y="708726"/>
                    <a:pt x="679849" y="708726"/>
                  </a:cubicBezTo>
                  <a:lnTo>
                    <a:pt x="679859" y="708735"/>
                  </a:lnTo>
                  <a:lnTo>
                    <a:pt x="688723" y="717621"/>
                  </a:lnTo>
                  <a:cubicBezTo>
                    <a:pt x="773029" y="802126"/>
                    <a:pt x="773029" y="802126"/>
                    <a:pt x="773029" y="802126"/>
                  </a:cubicBezTo>
                  <a:cubicBezTo>
                    <a:pt x="773029" y="802126"/>
                    <a:pt x="773029" y="802126"/>
                    <a:pt x="788559" y="815469"/>
                  </a:cubicBezTo>
                  <a:cubicBezTo>
                    <a:pt x="788559" y="815469"/>
                    <a:pt x="788559" y="815469"/>
                    <a:pt x="773029" y="802126"/>
                  </a:cubicBezTo>
                  <a:cubicBezTo>
                    <a:pt x="761936" y="788783"/>
                    <a:pt x="748625" y="777664"/>
                    <a:pt x="735313" y="764321"/>
                  </a:cubicBezTo>
                  <a:cubicBezTo>
                    <a:pt x="726439" y="755426"/>
                    <a:pt x="715346" y="744307"/>
                    <a:pt x="708691" y="737635"/>
                  </a:cubicBezTo>
                  <a:cubicBezTo>
                    <a:pt x="699816" y="730964"/>
                    <a:pt x="695379" y="724293"/>
                    <a:pt x="688723" y="717621"/>
                  </a:cubicBezTo>
                  <a:cubicBezTo>
                    <a:pt x="688723" y="717621"/>
                    <a:pt x="688723" y="717621"/>
                    <a:pt x="684286" y="713173"/>
                  </a:cubicBezTo>
                  <a:cubicBezTo>
                    <a:pt x="684286" y="713173"/>
                    <a:pt x="684286" y="713173"/>
                    <a:pt x="848460" y="873288"/>
                  </a:cubicBezTo>
                  <a:cubicBezTo>
                    <a:pt x="835149" y="859945"/>
                    <a:pt x="806307" y="831035"/>
                    <a:pt x="792996" y="817693"/>
                  </a:cubicBezTo>
                  <a:lnTo>
                    <a:pt x="679859" y="708735"/>
                  </a:lnTo>
                  <a:lnTo>
                    <a:pt x="677076" y="705946"/>
                  </a:lnTo>
                  <a:cubicBezTo>
                    <a:pt x="675412" y="704278"/>
                    <a:pt x="675412" y="704278"/>
                    <a:pt x="675412" y="704278"/>
                  </a:cubicBezTo>
                  <a:lnTo>
                    <a:pt x="671638" y="700495"/>
                  </a:lnTo>
                  <a:lnTo>
                    <a:pt x="669554" y="698406"/>
                  </a:lnTo>
                  <a:cubicBezTo>
                    <a:pt x="666122" y="694966"/>
                    <a:pt x="661546" y="690380"/>
                    <a:pt x="655445" y="684264"/>
                  </a:cubicBezTo>
                  <a:cubicBezTo>
                    <a:pt x="644352" y="673145"/>
                    <a:pt x="628822" y="655354"/>
                    <a:pt x="613292" y="639788"/>
                  </a:cubicBezTo>
                  <a:close/>
                  <a:moveTo>
                    <a:pt x="604324" y="630375"/>
                  </a:moveTo>
                  <a:lnTo>
                    <a:pt x="616481" y="642359"/>
                  </a:lnTo>
                  <a:lnTo>
                    <a:pt x="617724" y="643630"/>
                  </a:lnTo>
                  <a:lnTo>
                    <a:pt x="609245" y="635262"/>
                  </a:lnTo>
                  <a:close/>
                  <a:moveTo>
                    <a:pt x="2940738" y="624588"/>
                  </a:moveTo>
                  <a:cubicBezTo>
                    <a:pt x="2921872" y="649578"/>
                    <a:pt x="2907723" y="668321"/>
                    <a:pt x="2897110" y="682378"/>
                  </a:cubicBezTo>
                  <a:lnTo>
                    <a:pt x="2892694" y="688227"/>
                  </a:lnTo>
                  <a:lnTo>
                    <a:pt x="2909955" y="665106"/>
                  </a:lnTo>
                  <a:cubicBezTo>
                    <a:pt x="2916999" y="655670"/>
                    <a:pt x="2922635" y="648121"/>
                    <a:pt x="2927143" y="642081"/>
                  </a:cubicBezTo>
                  <a:lnTo>
                    <a:pt x="2932629" y="634733"/>
                  </a:lnTo>
                  <a:close/>
                  <a:moveTo>
                    <a:pt x="2948469" y="613757"/>
                  </a:moveTo>
                  <a:lnTo>
                    <a:pt x="2940738" y="624588"/>
                  </a:lnTo>
                  <a:cubicBezTo>
                    <a:pt x="2940738" y="624588"/>
                    <a:pt x="2940738" y="624588"/>
                    <a:pt x="2945177" y="617924"/>
                  </a:cubicBezTo>
                  <a:cubicBezTo>
                    <a:pt x="2945177" y="617924"/>
                    <a:pt x="2945177" y="617924"/>
                    <a:pt x="2937569" y="628115"/>
                  </a:cubicBezTo>
                  <a:lnTo>
                    <a:pt x="2932629" y="634733"/>
                  </a:lnTo>
                  <a:lnTo>
                    <a:pt x="2922982" y="646802"/>
                  </a:lnTo>
                  <a:lnTo>
                    <a:pt x="2901337" y="674373"/>
                  </a:lnTo>
                  <a:lnTo>
                    <a:pt x="2934704" y="631113"/>
                  </a:lnTo>
                  <a:close/>
                  <a:moveTo>
                    <a:pt x="1345220" y="612070"/>
                  </a:moveTo>
                  <a:lnTo>
                    <a:pt x="1346421" y="614697"/>
                  </a:lnTo>
                  <a:lnTo>
                    <a:pt x="1347615" y="617711"/>
                  </a:lnTo>
                  <a:close/>
                  <a:moveTo>
                    <a:pt x="2956275" y="604596"/>
                  </a:moveTo>
                  <a:cubicBezTo>
                    <a:pt x="2954888" y="605984"/>
                    <a:pt x="2952183" y="609177"/>
                    <a:pt x="2948481" y="613741"/>
                  </a:cubicBezTo>
                  <a:lnTo>
                    <a:pt x="2948469" y="613757"/>
                  </a:lnTo>
                  <a:lnTo>
                    <a:pt x="2950449" y="610982"/>
                  </a:lnTo>
                  <a:cubicBezTo>
                    <a:pt x="2951836" y="609038"/>
                    <a:pt x="2951836" y="609038"/>
                    <a:pt x="2951836" y="609038"/>
                  </a:cubicBezTo>
                  <a:cubicBezTo>
                    <a:pt x="2956275" y="604596"/>
                    <a:pt x="2956275" y="604596"/>
                    <a:pt x="2956275" y="604596"/>
                  </a:cubicBezTo>
                  <a:close/>
                  <a:moveTo>
                    <a:pt x="881559" y="591420"/>
                  </a:moveTo>
                  <a:cubicBezTo>
                    <a:pt x="882669" y="593087"/>
                    <a:pt x="885097" y="596385"/>
                    <a:pt x="888527" y="600921"/>
                  </a:cubicBezTo>
                  <a:lnTo>
                    <a:pt x="894821" y="609128"/>
                  </a:lnTo>
                  <a:lnTo>
                    <a:pt x="885166" y="597531"/>
                  </a:lnTo>
                  <a:cubicBezTo>
                    <a:pt x="883779" y="595865"/>
                    <a:pt x="883779" y="595865"/>
                    <a:pt x="883779" y="595865"/>
                  </a:cubicBezTo>
                  <a:cubicBezTo>
                    <a:pt x="881559" y="591420"/>
                    <a:pt x="881559" y="591420"/>
                    <a:pt x="881559" y="591420"/>
                  </a:cubicBezTo>
                  <a:close/>
                  <a:moveTo>
                    <a:pt x="2971811" y="586825"/>
                  </a:moveTo>
                  <a:lnTo>
                    <a:pt x="2969788" y="589456"/>
                  </a:lnTo>
                  <a:lnTo>
                    <a:pt x="2958217" y="604041"/>
                  </a:lnTo>
                  <a:cubicBezTo>
                    <a:pt x="2953500" y="610149"/>
                    <a:pt x="2951835" y="612371"/>
                    <a:pt x="2954055" y="609038"/>
                  </a:cubicBezTo>
                  <a:close/>
                  <a:moveTo>
                    <a:pt x="1124849" y="574597"/>
                  </a:moveTo>
                  <a:lnTo>
                    <a:pt x="1126634" y="577455"/>
                  </a:lnTo>
                  <a:cubicBezTo>
                    <a:pt x="1128021" y="579676"/>
                    <a:pt x="1128021" y="579676"/>
                    <a:pt x="1128021" y="579676"/>
                  </a:cubicBezTo>
                  <a:close/>
                  <a:moveTo>
                    <a:pt x="2990154" y="563368"/>
                  </a:moveTo>
                  <a:lnTo>
                    <a:pt x="2980689" y="575718"/>
                  </a:lnTo>
                  <a:lnTo>
                    <a:pt x="2971811" y="586825"/>
                  </a:lnTo>
                  <a:lnTo>
                    <a:pt x="2971811" y="586825"/>
                  </a:lnTo>
                  <a:close/>
                  <a:moveTo>
                    <a:pt x="861577" y="562533"/>
                  </a:moveTo>
                  <a:lnTo>
                    <a:pt x="868248" y="571031"/>
                  </a:lnTo>
                  <a:lnTo>
                    <a:pt x="865827" y="567993"/>
                  </a:lnTo>
                  <a:close/>
                  <a:moveTo>
                    <a:pt x="858094" y="558178"/>
                  </a:moveTo>
                  <a:lnTo>
                    <a:pt x="861577" y="562533"/>
                  </a:lnTo>
                  <a:lnTo>
                    <a:pt x="860205" y="560866"/>
                  </a:lnTo>
                  <a:close/>
                  <a:moveTo>
                    <a:pt x="517894" y="544164"/>
                  </a:moveTo>
                  <a:lnTo>
                    <a:pt x="528987" y="555283"/>
                  </a:lnTo>
                  <a:cubicBezTo>
                    <a:pt x="537306" y="563622"/>
                    <a:pt x="552975" y="579328"/>
                    <a:pt x="573982" y="600246"/>
                  </a:cubicBezTo>
                  <a:lnTo>
                    <a:pt x="604324" y="630375"/>
                  </a:lnTo>
                  <a:lnTo>
                    <a:pt x="578904" y="605319"/>
                  </a:lnTo>
                  <a:cubicBezTo>
                    <a:pt x="553391" y="580301"/>
                    <a:pt x="528987" y="556395"/>
                    <a:pt x="517894" y="544164"/>
                  </a:cubicBezTo>
                  <a:close/>
                  <a:moveTo>
                    <a:pt x="1313086" y="535176"/>
                  </a:moveTo>
                  <a:lnTo>
                    <a:pt x="1315460" y="539934"/>
                  </a:lnTo>
                  <a:cubicBezTo>
                    <a:pt x="1316569" y="542157"/>
                    <a:pt x="1316569" y="542157"/>
                    <a:pt x="1316569" y="542157"/>
                  </a:cubicBezTo>
                  <a:close/>
                  <a:moveTo>
                    <a:pt x="3344731" y="533844"/>
                  </a:moveTo>
                  <a:lnTo>
                    <a:pt x="3335854" y="544943"/>
                  </a:lnTo>
                  <a:cubicBezTo>
                    <a:pt x="3300346" y="580461"/>
                    <a:pt x="3140561" y="742511"/>
                    <a:pt x="2998530" y="893461"/>
                  </a:cubicBezTo>
                  <a:cubicBezTo>
                    <a:pt x="2929734" y="968936"/>
                    <a:pt x="2874253" y="1022213"/>
                    <a:pt x="2803237" y="1097688"/>
                  </a:cubicBezTo>
                  <a:cubicBezTo>
                    <a:pt x="2803237" y="1097688"/>
                    <a:pt x="2803237" y="1097688"/>
                    <a:pt x="2792141" y="1108787"/>
                  </a:cubicBezTo>
                  <a:cubicBezTo>
                    <a:pt x="2792141" y="1108787"/>
                    <a:pt x="2792141" y="1108787"/>
                    <a:pt x="2763291" y="1139865"/>
                  </a:cubicBezTo>
                  <a:cubicBezTo>
                    <a:pt x="2745537" y="1159844"/>
                    <a:pt x="2725564" y="1177603"/>
                    <a:pt x="2712249" y="1193142"/>
                  </a:cubicBezTo>
                  <a:cubicBezTo>
                    <a:pt x="2701152" y="1206461"/>
                    <a:pt x="2698933" y="1208681"/>
                    <a:pt x="2687837" y="1219780"/>
                  </a:cubicBezTo>
                  <a:cubicBezTo>
                    <a:pt x="2690056" y="1219780"/>
                    <a:pt x="2661206" y="1248639"/>
                    <a:pt x="2647891" y="1261958"/>
                  </a:cubicBezTo>
                  <a:cubicBezTo>
                    <a:pt x="2647891" y="1264178"/>
                    <a:pt x="2647891" y="1264178"/>
                    <a:pt x="2645672" y="1266397"/>
                  </a:cubicBezTo>
                  <a:cubicBezTo>
                    <a:pt x="2643452" y="1268617"/>
                    <a:pt x="2639014" y="1273057"/>
                    <a:pt x="2636795" y="1275277"/>
                  </a:cubicBezTo>
                  <a:cubicBezTo>
                    <a:pt x="2632356" y="1279717"/>
                    <a:pt x="2627918" y="1286376"/>
                    <a:pt x="2623479" y="1290816"/>
                  </a:cubicBezTo>
                  <a:cubicBezTo>
                    <a:pt x="2605725" y="1310795"/>
                    <a:pt x="2585752" y="1330773"/>
                    <a:pt x="2565779" y="1348532"/>
                  </a:cubicBezTo>
                  <a:cubicBezTo>
                    <a:pt x="2565779" y="1348532"/>
                    <a:pt x="2567998" y="1348532"/>
                    <a:pt x="2567998" y="1346312"/>
                  </a:cubicBezTo>
                  <a:cubicBezTo>
                    <a:pt x="2567998" y="1346312"/>
                    <a:pt x="2565779" y="1348532"/>
                    <a:pt x="2563560" y="1350752"/>
                  </a:cubicBezTo>
                  <a:cubicBezTo>
                    <a:pt x="2565779" y="1346312"/>
                    <a:pt x="2565779" y="1346312"/>
                    <a:pt x="2559121" y="1355192"/>
                  </a:cubicBezTo>
                  <a:cubicBezTo>
                    <a:pt x="2559121" y="1352972"/>
                    <a:pt x="2561340" y="1350752"/>
                    <a:pt x="2561340" y="1350752"/>
                  </a:cubicBezTo>
                  <a:cubicBezTo>
                    <a:pt x="2554683" y="1355192"/>
                    <a:pt x="2541367" y="1368511"/>
                    <a:pt x="2541367" y="1370731"/>
                  </a:cubicBezTo>
                  <a:cubicBezTo>
                    <a:pt x="2536929" y="1370731"/>
                    <a:pt x="2545806" y="1359632"/>
                    <a:pt x="2543586" y="1359632"/>
                  </a:cubicBezTo>
                  <a:cubicBezTo>
                    <a:pt x="2545806" y="1359632"/>
                    <a:pt x="2543586" y="1359632"/>
                    <a:pt x="2545806" y="1357412"/>
                  </a:cubicBezTo>
                  <a:cubicBezTo>
                    <a:pt x="2545806" y="1357412"/>
                    <a:pt x="2545806" y="1357412"/>
                    <a:pt x="2552463" y="1350752"/>
                  </a:cubicBezTo>
                  <a:cubicBezTo>
                    <a:pt x="2552463" y="1348532"/>
                    <a:pt x="2552463" y="1348532"/>
                    <a:pt x="2552463" y="1348532"/>
                  </a:cubicBezTo>
                  <a:cubicBezTo>
                    <a:pt x="2552463" y="1348532"/>
                    <a:pt x="2552463" y="1348532"/>
                    <a:pt x="2574656" y="1324114"/>
                  </a:cubicBezTo>
                  <a:cubicBezTo>
                    <a:pt x="2574656" y="1324114"/>
                    <a:pt x="2574656" y="1324114"/>
                    <a:pt x="2596848" y="1301915"/>
                  </a:cubicBezTo>
                  <a:cubicBezTo>
                    <a:pt x="2599068" y="1299695"/>
                    <a:pt x="2599068" y="1299695"/>
                    <a:pt x="2599068" y="1301915"/>
                  </a:cubicBezTo>
                  <a:cubicBezTo>
                    <a:pt x="2596848" y="1301915"/>
                    <a:pt x="2596848" y="1301915"/>
                    <a:pt x="2599068" y="1299695"/>
                  </a:cubicBezTo>
                  <a:cubicBezTo>
                    <a:pt x="2601287" y="1299695"/>
                    <a:pt x="2603506" y="1295256"/>
                    <a:pt x="2605725" y="1293036"/>
                  </a:cubicBezTo>
                  <a:cubicBezTo>
                    <a:pt x="2605725" y="1293036"/>
                    <a:pt x="2605725" y="1293036"/>
                    <a:pt x="2605725" y="1295256"/>
                  </a:cubicBezTo>
                  <a:cubicBezTo>
                    <a:pt x="2610164" y="1290816"/>
                    <a:pt x="2616822" y="1281936"/>
                    <a:pt x="2621260" y="1279717"/>
                  </a:cubicBezTo>
                  <a:cubicBezTo>
                    <a:pt x="2623479" y="1277497"/>
                    <a:pt x="2627918" y="1273057"/>
                    <a:pt x="2632356" y="1266397"/>
                  </a:cubicBezTo>
                  <a:cubicBezTo>
                    <a:pt x="2650110" y="1248639"/>
                    <a:pt x="2658987" y="1241979"/>
                    <a:pt x="2678960" y="1219780"/>
                  </a:cubicBezTo>
                  <a:cubicBezTo>
                    <a:pt x="2701152" y="1197582"/>
                    <a:pt x="2725564" y="1173163"/>
                    <a:pt x="2745537" y="1150965"/>
                  </a:cubicBezTo>
                  <a:cubicBezTo>
                    <a:pt x="2763291" y="1135426"/>
                    <a:pt x="2774387" y="1122107"/>
                    <a:pt x="2796580" y="1099908"/>
                  </a:cubicBezTo>
                  <a:cubicBezTo>
                    <a:pt x="2796580" y="1099908"/>
                    <a:pt x="2823210" y="1071050"/>
                    <a:pt x="2825430" y="1068830"/>
                  </a:cubicBezTo>
                  <a:cubicBezTo>
                    <a:pt x="2840964" y="1048851"/>
                    <a:pt x="2845403" y="1044412"/>
                    <a:pt x="2865376" y="1024433"/>
                  </a:cubicBezTo>
                  <a:cubicBezTo>
                    <a:pt x="2878691" y="1011114"/>
                    <a:pt x="2880911" y="1006674"/>
                    <a:pt x="2892007" y="995575"/>
                  </a:cubicBezTo>
                  <a:cubicBezTo>
                    <a:pt x="2896445" y="991135"/>
                    <a:pt x="2900884" y="984475"/>
                    <a:pt x="2903103" y="984475"/>
                  </a:cubicBezTo>
                  <a:cubicBezTo>
                    <a:pt x="2916418" y="968936"/>
                    <a:pt x="2914199" y="973376"/>
                    <a:pt x="2918638" y="966716"/>
                  </a:cubicBezTo>
                  <a:cubicBezTo>
                    <a:pt x="2918638" y="966716"/>
                    <a:pt x="2938611" y="951177"/>
                    <a:pt x="2943049" y="944518"/>
                  </a:cubicBezTo>
                  <a:cubicBezTo>
                    <a:pt x="2951926" y="935638"/>
                    <a:pt x="2963022" y="924539"/>
                    <a:pt x="2974119" y="911220"/>
                  </a:cubicBezTo>
                  <a:cubicBezTo>
                    <a:pt x="2976338" y="909000"/>
                    <a:pt x="2978557" y="906780"/>
                    <a:pt x="2978557" y="906780"/>
                  </a:cubicBezTo>
                  <a:cubicBezTo>
                    <a:pt x="2982996" y="902341"/>
                    <a:pt x="2987434" y="897901"/>
                    <a:pt x="2991872" y="891241"/>
                  </a:cubicBezTo>
                  <a:cubicBezTo>
                    <a:pt x="3009626" y="875702"/>
                    <a:pt x="3022942" y="860163"/>
                    <a:pt x="3036257" y="844624"/>
                  </a:cubicBezTo>
                  <a:cubicBezTo>
                    <a:pt x="3049573" y="829640"/>
                    <a:pt x="3117814" y="760963"/>
                    <a:pt x="3155784" y="722879"/>
                  </a:cubicBezTo>
                  <a:lnTo>
                    <a:pt x="3162313" y="716336"/>
                  </a:lnTo>
                  <a:lnTo>
                    <a:pt x="3133453" y="746647"/>
                  </a:lnTo>
                  <a:lnTo>
                    <a:pt x="3118379" y="762479"/>
                  </a:lnTo>
                  <a:lnTo>
                    <a:pt x="3113930" y="766929"/>
                  </a:lnTo>
                  <a:cubicBezTo>
                    <a:pt x="3100615" y="782468"/>
                    <a:pt x="3087300" y="795787"/>
                    <a:pt x="3073984" y="809106"/>
                  </a:cubicBezTo>
                  <a:cubicBezTo>
                    <a:pt x="3073984" y="809106"/>
                    <a:pt x="3073984" y="809106"/>
                    <a:pt x="3072042" y="811049"/>
                  </a:cubicBezTo>
                  <a:lnTo>
                    <a:pt x="3070920" y="812172"/>
                  </a:lnTo>
                  <a:lnTo>
                    <a:pt x="3058450" y="824645"/>
                  </a:lnTo>
                  <a:cubicBezTo>
                    <a:pt x="3058450" y="824645"/>
                    <a:pt x="3058450" y="824645"/>
                    <a:pt x="3060392" y="822703"/>
                  </a:cubicBezTo>
                  <a:lnTo>
                    <a:pt x="3070920" y="812172"/>
                  </a:lnTo>
                  <a:lnTo>
                    <a:pt x="3073984" y="809106"/>
                  </a:lnTo>
                  <a:cubicBezTo>
                    <a:pt x="3073984" y="809106"/>
                    <a:pt x="3073984" y="809106"/>
                    <a:pt x="3111434" y="769773"/>
                  </a:cubicBezTo>
                  <a:lnTo>
                    <a:pt x="3118379" y="762479"/>
                  </a:lnTo>
                  <a:lnTo>
                    <a:pt x="3125034" y="755822"/>
                  </a:lnTo>
                  <a:lnTo>
                    <a:pt x="3096038" y="786353"/>
                  </a:lnTo>
                  <a:cubicBezTo>
                    <a:pt x="3084179" y="798840"/>
                    <a:pt x="3070343" y="813407"/>
                    <a:pt x="3054202" y="830403"/>
                  </a:cubicBezTo>
                  <a:lnTo>
                    <a:pt x="3037220" y="848284"/>
                  </a:lnTo>
                  <a:lnTo>
                    <a:pt x="3027380" y="858221"/>
                  </a:lnTo>
                  <a:cubicBezTo>
                    <a:pt x="3016284" y="869598"/>
                    <a:pt x="3005188" y="881252"/>
                    <a:pt x="2998530" y="889021"/>
                  </a:cubicBezTo>
                  <a:lnTo>
                    <a:pt x="3037220" y="848284"/>
                  </a:lnTo>
                  <a:lnTo>
                    <a:pt x="3056230" y="829085"/>
                  </a:lnTo>
                  <a:cubicBezTo>
                    <a:pt x="3096177" y="789128"/>
                    <a:pt x="3133904" y="749170"/>
                    <a:pt x="3171631" y="709213"/>
                  </a:cubicBezTo>
                  <a:cubicBezTo>
                    <a:pt x="3171631" y="709213"/>
                    <a:pt x="3171631" y="709213"/>
                    <a:pt x="3198261" y="680355"/>
                  </a:cubicBezTo>
                  <a:cubicBezTo>
                    <a:pt x="3204919" y="674805"/>
                    <a:pt x="3212132" y="667590"/>
                    <a:pt x="3219899" y="659821"/>
                  </a:cubicBezTo>
                  <a:lnTo>
                    <a:pt x="3233571" y="646752"/>
                  </a:lnTo>
                  <a:lnTo>
                    <a:pt x="3209358" y="671475"/>
                  </a:lnTo>
                  <a:cubicBezTo>
                    <a:pt x="3196042" y="684794"/>
                    <a:pt x="3187165" y="695894"/>
                    <a:pt x="3178288" y="702553"/>
                  </a:cubicBezTo>
                  <a:cubicBezTo>
                    <a:pt x="3171631" y="709213"/>
                    <a:pt x="3187165" y="693674"/>
                    <a:pt x="3209358" y="671475"/>
                  </a:cubicBezTo>
                  <a:cubicBezTo>
                    <a:pt x="3220454" y="662596"/>
                    <a:pt x="3231550" y="649277"/>
                    <a:pt x="3244865" y="635957"/>
                  </a:cubicBezTo>
                  <a:lnTo>
                    <a:pt x="3233571" y="646752"/>
                  </a:lnTo>
                  <a:lnTo>
                    <a:pt x="3241120" y="639044"/>
                  </a:lnTo>
                  <a:cubicBezTo>
                    <a:pt x="3278154" y="600856"/>
                    <a:pt x="3326422" y="550493"/>
                    <a:pt x="3344731" y="533844"/>
                  </a:cubicBezTo>
                  <a:close/>
                  <a:moveTo>
                    <a:pt x="1309603" y="528195"/>
                  </a:moveTo>
                  <a:lnTo>
                    <a:pt x="1313086" y="535176"/>
                  </a:lnTo>
                  <a:lnTo>
                    <a:pt x="1309606" y="528202"/>
                  </a:lnTo>
                  <a:close/>
                  <a:moveTo>
                    <a:pt x="830496" y="524758"/>
                  </a:moveTo>
                  <a:lnTo>
                    <a:pt x="860205" y="560866"/>
                  </a:lnTo>
                  <a:lnTo>
                    <a:pt x="864352" y="566144"/>
                  </a:lnTo>
                  <a:lnTo>
                    <a:pt x="865827" y="567993"/>
                  </a:lnTo>
                  <a:lnTo>
                    <a:pt x="882114" y="588921"/>
                  </a:lnTo>
                  <a:cubicBezTo>
                    <a:pt x="886554" y="594753"/>
                    <a:pt x="888219" y="596976"/>
                    <a:pt x="885999" y="593642"/>
                  </a:cubicBezTo>
                  <a:lnTo>
                    <a:pt x="868248" y="571031"/>
                  </a:lnTo>
                  <a:lnTo>
                    <a:pt x="948024" y="671103"/>
                  </a:lnTo>
                  <a:cubicBezTo>
                    <a:pt x="977718" y="707941"/>
                    <a:pt x="1008661" y="745855"/>
                    <a:pt x="1039188" y="782520"/>
                  </a:cubicBezTo>
                  <a:cubicBezTo>
                    <a:pt x="1099131" y="855848"/>
                    <a:pt x="1143534" y="911400"/>
                    <a:pt x="1205698" y="986951"/>
                  </a:cubicBezTo>
                  <a:cubicBezTo>
                    <a:pt x="1205698" y="986951"/>
                    <a:pt x="1205698" y="986951"/>
                    <a:pt x="1214578" y="998062"/>
                  </a:cubicBezTo>
                  <a:cubicBezTo>
                    <a:pt x="1214578" y="998062"/>
                    <a:pt x="1214578" y="998062"/>
                    <a:pt x="1239000" y="1029171"/>
                  </a:cubicBezTo>
                  <a:cubicBezTo>
                    <a:pt x="1254541" y="1046948"/>
                    <a:pt x="1270082" y="1066946"/>
                    <a:pt x="1281182" y="1082501"/>
                  </a:cubicBezTo>
                  <a:cubicBezTo>
                    <a:pt x="1292283" y="1093611"/>
                    <a:pt x="1294503" y="1095833"/>
                    <a:pt x="1303384" y="1106944"/>
                  </a:cubicBezTo>
                  <a:cubicBezTo>
                    <a:pt x="1303384" y="1104722"/>
                    <a:pt x="1325585" y="1133609"/>
                    <a:pt x="1336686" y="1149163"/>
                  </a:cubicBezTo>
                  <a:cubicBezTo>
                    <a:pt x="1338906" y="1149163"/>
                    <a:pt x="1338906" y="1149163"/>
                    <a:pt x="1341126" y="1151386"/>
                  </a:cubicBezTo>
                  <a:cubicBezTo>
                    <a:pt x="1343346" y="1153608"/>
                    <a:pt x="1347786" y="1158052"/>
                    <a:pt x="1347786" y="1160274"/>
                  </a:cubicBezTo>
                  <a:cubicBezTo>
                    <a:pt x="1352227" y="1164718"/>
                    <a:pt x="1358887" y="1171384"/>
                    <a:pt x="1361107" y="1175828"/>
                  </a:cubicBezTo>
                  <a:cubicBezTo>
                    <a:pt x="1376648" y="1193605"/>
                    <a:pt x="1392189" y="1215826"/>
                    <a:pt x="1407730" y="1235825"/>
                  </a:cubicBezTo>
                  <a:cubicBezTo>
                    <a:pt x="1407730" y="1235825"/>
                    <a:pt x="1405510" y="1233603"/>
                    <a:pt x="1405510" y="1233603"/>
                  </a:cubicBezTo>
                  <a:lnTo>
                    <a:pt x="1406946" y="1236478"/>
                  </a:lnTo>
                  <a:lnTo>
                    <a:pt x="1406620" y="1236103"/>
                  </a:lnTo>
                  <a:cubicBezTo>
                    <a:pt x="1406065" y="1235269"/>
                    <a:pt x="1406620" y="1235825"/>
                    <a:pt x="1407730" y="1238047"/>
                  </a:cubicBezTo>
                  <a:lnTo>
                    <a:pt x="1406946" y="1236478"/>
                  </a:lnTo>
                  <a:lnTo>
                    <a:pt x="1412170" y="1242491"/>
                  </a:lnTo>
                  <a:cubicBezTo>
                    <a:pt x="1409950" y="1242491"/>
                    <a:pt x="1407730" y="1238047"/>
                    <a:pt x="1407730" y="1240269"/>
                  </a:cubicBezTo>
                  <a:cubicBezTo>
                    <a:pt x="1412170" y="1246935"/>
                    <a:pt x="1423271" y="1260268"/>
                    <a:pt x="1423271" y="1260268"/>
                  </a:cubicBezTo>
                  <a:cubicBezTo>
                    <a:pt x="1423271" y="1264712"/>
                    <a:pt x="1414390" y="1255824"/>
                    <a:pt x="1414390" y="1255824"/>
                  </a:cubicBezTo>
                  <a:cubicBezTo>
                    <a:pt x="1412170" y="1255824"/>
                    <a:pt x="1412170" y="1255824"/>
                    <a:pt x="1412170" y="1255824"/>
                  </a:cubicBezTo>
                  <a:cubicBezTo>
                    <a:pt x="1412170" y="1255824"/>
                    <a:pt x="1412170" y="1255824"/>
                    <a:pt x="1405510" y="1249157"/>
                  </a:cubicBezTo>
                  <a:cubicBezTo>
                    <a:pt x="1405510" y="1246935"/>
                    <a:pt x="1403290" y="1246935"/>
                    <a:pt x="1403290" y="1246935"/>
                  </a:cubicBezTo>
                  <a:cubicBezTo>
                    <a:pt x="1403290" y="1246935"/>
                    <a:pt x="1403290" y="1246935"/>
                    <a:pt x="1385529" y="1224714"/>
                  </a:cubicBezTo>
                  <a:cubicBezTo>
                    <a:pt x="1385529" y="1224714"/>
                    <a:pt x="1385529" y="1224714"/>
                    <a:pt x="1367767" y="1202493"/>
                  </a:cubicBezTo>
                  <a:cubicBezTo>
                    <a:pt x="1365547" y="1198049"/>
                    <a:pt x="1365547" y="1200271"/>
                    <a:pt x="1367767" y="1200271"/>
                  </a:cubicBezTo>
                  <a:cubicBezTo>
                    <a:pt x="1367767" y="1200271"/>
                    <a:pt x="1367767" y="1200271"/>
                    <a:pt x="1365547" y="1198049"/>
                  </a:cubicBezTo>
                  <a:cubicBezTo>
                    <a:pt x="1365547" y="1198049"/>
                    <a:pt x="1361107" y="1193605"/>
                    <a:pt x="1361107" y="1191383"/>
                  </a:cubicBezTo>
                  <a:cubicBezTo>
                    <a:pt x="1361107" y="1191383"/>
                    <a:pt x="1361107" y="1191383"/>
                    <a:pt x="1363327" y="1193605"/>
                  </a:cubicBezTo>
                  <a:cubicBezTo>
                    <a:pt x="1358887" y="1186939"/>
                    <a:pt x="1352227" y="1180273"/>
                    <a:pt x="1350006" y="1178051"/>
                  </a:cubicBezTo>
                  <a:cubicBezTo>
                    <a:pt x="1347786" y="1173606"/>
                    <a:pt x="1343346" y="1169162"/>
                    <a:pt x="1338906" y="1164718"/>
                  </a:cubicBezTo>
                  <a:cubicBezTo>
                    <a:pt x="1325585" y="1144719"/>
                    <a:pt x="1318925" y="1135831"/>
                    <a:pt x="1301164" y="1115832"/>
                  </a:cubicBezTo>
                  <a:cubicBezTo>
                    <a:pt x="1283402" y="1093611"/>
                    <a:pt x="1263421" y="1066946"/>
                    <a:pt x="1247880" y="1046948"/>
                  </a:cubicBezTo>
                  <a:cubicBezTo>
                    <a:pt x="1234560" y="1029171"/>
                    <a:pt x="1221239" y="1015838"/>
                    <a:pt x="1203478" y="993618"/>
                  </a:cubicBezTo>
                  <a:cubicBezTo>
                    <a:pt x="1203478" y="993618"/>
                    <a:pt x="1181276" y="964730"/>
                    <a:pt x="1179056" y="964730"/>
                  </a:cubicBezTo>
                  <a:cubicBezTo>
                    <a:pt x="1163515" y="946954"/>
                    <a:pt x="1161295" y="940288"/>
                    <a:pt x="1143534" y="920289"/>
                  </a:cubicBezTo>
                  <a:cubicBezTo>
                    <a:pt x="1132433" y="906956"/>
                    <a:pt x="1130213" y="904734"/>
                    <a:pt x="1121333" y="891402"/>
                  </a:cubicBezTo>
                  <a:cubicBezTo>
                    <a:pt x="1116893" y="889180"/>
                    <a:pt x="1112452" y="882513"/>
                    <a:pt x="1110232" y="882513"/>
                  </a:cubicBezTo>
                  <a:cubicBezTo>
                    <a:pt x="1099131" y="866959"/>
                    <a:pt x="1103572" y="869181"/>
                    <a:pt x="1096911" y="864737"/>
                  </a:cubicBezTo>
                  <a:cubicBezTo>
                    <a:pt x="1096911" y="864737"/>
                    <a:pt x="1083591" y="844738"/>
                    <a:pt x="1079150" y="840294"/>
                  </a:cubicBezTo>
                  <a:cubicBezTo>
                    <a:pt x="1072490" y="831405"/>
                    <a:pt x="1063609" y="820295"/>
                    <a:pt x="1054729" y="806963"/>
                  </a:cubicBezTo>
                  <a:cubicBezTo>
                    <a:pt x="1052509" y="804740"/>
                    <a:pt x="1050289" y="802518"/>
                    <a:pt x="1050289" y="802518"/>
                  </a:cubicBezTo>
                  <a:cubicBezTo>
                    <a:pt x="1045848" y="798074"/>
                    <a:pt x="1041408" y="793630"/>
                    <a:pt x="1036968" y="789186"/>
                  </a:cubicBezTo>
                  <a:cubicBezTo>
                    <a:pt x="1023647" y="771409"/>
                    <a:pt x="1010326" y="758077"/>
                    <a:pt x="999226" y="742522"/>
                  </a:cubicBezTo>
                  <a:cubicBezTo>
                    <a:pt x="987570" y="727523"/>
                    <a:pt x="932206" y="657527"/>
                    <a:pt x="901505" y="617842"/>
                  </a:cubicBezTo>
                  <a:lnTo>
                    <a:pt x="894821" y="609128"/>
                  </a:lnTo>
                  <a:lnTo>
                    <a:pt x="894879" y="609197"/>
                  </a:lnTo>
                  <a:cubicBezTo>
                    <a:pt x="970364" y="704747"/>
                    <a:pt x="970364" y="704747"/>
                    <a:pt x="970364" y="704747"/>
                  </a:cubicBezTo>
                  <a:cubicBezTo>
                    <a:pt x="970364" y="704747"/>
                    <a:pt x="970364" y="704747"/>
                    <a:pt x="983685" y="720301"/>
                  </a:cubicBezTo>
                  <a:cubicBezTo>
                    <a:pt x="983685" y="720301"/>
                    <a:pt x="983685" y="720301"/>
                    <a:pt x="970364" y="704747"/>
                  </a:cubicBezTo>
                  <a:cubicBezTo>
                    <a:pt x="959263" y="689192"/>
                    <a:pt x="948163" y="675860"/>
                    <a:pt x="937062" y="662527"/>
                  </a:cubicBezTo>
                  <a:cubicBezTo>
                    <a:pt x="928181" y="651417"/>
                    <a:pt x="921521" y="642528"/>
                    <a:pt x="912640" y="631418"/>
                  </a:cubicBezTo>
                  <a:cubicBezTo>
                    <a:pt x="905980" y="624752"/>
                    <a:pt x="901540" y="618085"/>
                    <a:pt x="894879" y="609197"/>
                  </a:cubicBezTo>
                  <a:cubicBezTo>
                    <a:pt x="894879" y="609197"/>
                    <a:pt x="894879" y="609197"/>
                    <a:pt x="892659" y="604753"/>
                  </a:cubicBezTo>
                  <a:cubicBezTo>
                    <a:pt x="892659" y="604753"/>
                    <a:pt x="892659" y="604753"/>
                    <a:pt x="927349" y="648153"/>
                  </a:cubicBezTo>
                  <a:lnTo>
                    <a:pt x="947717" y="673636"/>
                  </a:lnTo>
                  <a:lnTo>
                    <a:pt x="985905" y="722523"/>
                  </a:lnTo>
                  <a:cubicBezTo>
                    <a:pt x="997005" y="735856"/>
                    <a:pt x="1023647" y="769187"/>
                    <a:pt x="1034748" y="782520"/>
                  </a:cubicBezTo>
                  <a:cubicBezTo>
                    <a:pt x="999226" y="738078"/>
                    <a:pt x="972584" y="704747"/>
                    <a:pt x="952603" y="679748"/>
                  </a:cubicBezTo>
                  <a:lnTo>
                    <a:pt x="947717" y="673636"/>
                  </a:lnTo>
                  <a:lnTo>
                    <a:pt x="890439" y="600309"/>
                  </a:lnTo>
                  <a:cubicBezTo>
                    <a:pt x="890439" y="600309"/>
                    <a:pt x="890439" y="600309"/>
                    <a:pt x="868238" y="573644"/>
                  </a:cubicBezTo>
                  <a:cubicBezTo>
                    <a:pt x="859357" y="560311"/>
                    <a:pt x="846036" y="542535"/>
                    <a:pt x="830496" y="524758"/>
                  </a:cubicBezTo>
                  <a:close/>
                  <a:moveTo>
                    <a:pt x="1304461" y="516089"/>
                  </a:moveTo>
                  <a:lnTo>
                    <a:pt x="1309598" y="528185"/>
                  </a:lnTo>
                  <a:lnTo>
                    <a:pt x="1308807" y="526601"/>
                  </a:lnTo>
                  <a:cubicBezTo>
                    <a:pt x="1307698" y="524379"/>
                    <a:pt x="1307698" y="524379"/>
                    <a:pt x="1307698" y="524379"/>
                  </a:cubicBezTo>
                  <a:close/>
                  <a:moveTo>
                    <a:pt x="1074913" y="486388"/>
                  </a:moveTo>
                  <a:lnTo>
                    <a:pt x="1082423" y="499654"/>
                  </a:lnTo>
                  <a:cubicBezTo>
                    <a:pt x="1087948" y="509415"/>
                    <a:pt x="1094579" y="521128"/>
                    <a:pt x="1102537" y="535184"/>
                  </a:cubicBezTo>
                  <a:lnTo>
                    <a:pt x="1124849" y="574597"/>
                  </a:lnTo>
                  <a:lnTo>
                    <a:pt x="1118313" y="564128"/>
                  </a:lnTo>
                  <a:cubicBezTo>
                    <a:pt x="1116926" y="561907"/>
                    <a:pt x="1116926" y="561907"/>
                    <a:pt x="1116926" y="561907"/>
                  </a:cubicBezTo>
                  <a:cubicBezTo>
                    <a:pt x="1116926" y="561907"/>
                    <a:pt x="1116926" y="561907"/>
                    <a:pt x="1091650" y="516928"/>
                  </a:cubicBezTo>
                  <a:lnTo>
                    <a:pt x="1082691" y="500986"/>
                  </a:lnTo>
                  <a:close/>
                  <a:moveTo>
                    <a:pt x="1067368" y="473060"/>
                  </a:moveTo>
                  <a:lnTo>
                    <a:pt x="1072545" y="481945"/>
                  </a:lnTo>
                  <a:lnTo>
                    <a:pt x="1074913" y="486388"/>
                  </a:lnTo>
                  <a:lnTo>
                    <a:pt x="1068939" y="475837"/>
                  </a:lnTo>
                  <a:close/>
                  <a:moveTo>
                    <a:pt x="2539765" y="458914"/>
                  </a:moveTo>
                  <a:lnTo>
                    <a:pt x="2535685" y="467808"/>
                  </a:lnTo>
                  <a:cubicBezTo>
                    <a:pt x="2521049" y="499714"/>
                    <a:pt x="2512686" y="517945"/>
                    <a:pt x="2507907" y="528363"/>
                  </a:cubicBezTo>
                  <a:lnTo>
                    <a:pt x="2502980" y="539104"/>
                  </a:lnTo>
                  <a:lnTo>
                    <a:pt x="2514522" y="513535"/>
                  </a:lnTo>
                  <a:cubicBezTo>
                    <a:pt x="2521223" y="498689"/>
                    <a:pt x="2526807" y="486318"/>
                    <a:pt x="2531460" y="476008"/>
                  </a:cubicBezTo>
                  <a:lnTo>
                    <a:pt x="2533548" y="471383"/>
                  </a:lnTo>
                  <a:close/>
                  <a:moveTo>
                    <a:pt x="1054793" y="450849"/>
                  </a:moveTo>
                  <a:cubicBezTo>
                    <a:pt x="1054793" y="450849"/>
                    <a:pt x="1054793" y="450849"/>
                    <a:pt x="1060761" y="461391"/>
                  </a:cubicBezTo>
                  <a:lnTo>
                    <a:pt x="1067368" y="473060"/>
                  </a:lnTo>
                  <a:lnTo>
                    <a:pt x="1063565" y="466536"/>
                  </a:lnTo>
                  <a:cubicBezTo>
                    <a:pt x="1057012" y="455291"/>
                    <a:pt x="1057012" y="455291"/>
                    <a:pt x="1057012" y="455291"/>
                  </a:cubicBezTo>
                  <a:cubicBezTo>
                    <a:pt x="1057012" y="455291"/>
                    <a:pt x="1057012" y="455291"/>
                    <a:pt x="1054793" y="450849"/>
                  </a:cubicBezTo>
                  <a:close/>
                  <a:moveTo>
                    <a:pt x="2806175" y="449328"/>
                  </a:moveTo>
                  <a:lnTo>
                    <a:pt x="2805488" y="451388"/>
                  </a:lnTo>
                  <a:cubicBezTo>
                    <a:pt x="2805488" y="451388"/>
                    <a:pt x="2805488" y="451388"/>
                    <a:pt x="2796602" y="466940"/>
                  </a:cubicBezTo>
                  <a:cubicBezTo>
                    <a:pt x="2789105" y="480547"/>
                    <a:pt x="2782544" y="492454"/>
                    <a:pt x="2776804" y="502872"/>
                  </a:cubicBezTo>
                  <a:lnTo>
                    <a:pt x="2776609" y="503226"/>
                  </a:lnTo>
                  <a:lnTo>
                    <a:pt x="2763280" y="526924"/>
                  </a:lnTo>
                  <a:cubicBezTo>
                    <a:pt x="2754394" y="544697"/>
                    <a:pt x="2745508" y="560249"/>
                    <a:pt x="2736622" y="575800"/>
                  </a:cubicBezTo>
                  <a:lnTo>
                    <a:pt x="2731069" y="585798"/>
                  </a:lnTo>
                  <a:lnTo>
                    <a:pt x="2726903" y="593296"/>
                  </a:lnTo>
                  <a:cubicBezTo>
                    <a:pt x="2725515" y="595795"/>
                    <a:pt x="2725515" y="595795"/>
                    <a:pt x="2725515" y="595795"/>
                  </a:cubicBezTo>
                  <a:lnTo>
                    <a:pt x="2731069" y="585798"/>
                  </a:lnTo>
                  <a:lnTo>
                    <a:pt x="2735234" y="578300"/>
                  </a:lnTo>
                  <a:cubicBezTo>
                    <a:pt x="2736622" y="575800"/>
                    <a:pt x="2736622" y="575800"/>
                    <a:pt x="2736622" y="575800"/>
                  </a:cubicBezTo>
                  <a:cubicBezTo>
                    <a:pt x="2736622" y="575800"/>
                    <a:pt x="2736622" y="575800"/>
                    <a:pt x="2761926" y="529875"/>
                  </a:cubicBezTo>
                  <a:lnTo>
                    <a:pt x="2776609" y="503226"/>
                  </a:lnTo>
                  <a:lnTo>
                    <a:pt x="2783273" y="491378"/>
                  </a:lnTo>
                  <a:cubicBezTo>
                    <a:pt x="2787716" y="482491"/>
                    <a:pt x="2792159" y="475826"/>
                    <a:pt x="2796602" y="466940"/>
                  </a:cubicBezTo>
                  <a:lnTo>
                    <a:pt x="2800489" y="463053"/>
                  </a:lnTo>
                  <a:lnTo>
                    <a:pt x="2762541" y="531364"/>
                  </a:lnTo>
                  <a:lnTo>
                    <a:pt x="2752311" y="549661"/>
                  </a:lnTo>
                  <a:cubicBezTo>
                    <a:pt x="2744189" y="564189"/>
                    <a:pt x="2734713" y="581137"/>
                    <a:pt x="2723658" y="600911"/>
                  </a:cubicBezTo>
                  <a:lnTo>
                    <a:pt x="2686805" y="666824"/>
                  </a:lnTo>
                  <a:lnTo>
                    <a:pt x="2712186" y="618011"/>
                  </a:lnTo>
                  <a:cubicBezTo>
                    <a:pt x="2721905" y="598572"/>
                    <a:pt x="2780947" y="490684"/>
                    <a:pt x="2801509" y="456574"/>
                  </a:cubicBezTo>
                  <a:close/>
                  <a:moveTo>
                    <a:pt x="2807709" y="444723"/>
                  </a:moveTo>
                  <a:cubicBezTo>
                    <a:pt x="2807709" y="446945"/>
                    <a:pt x="2807709" y="446945"/>
                    <a:pt x="2807709" y="446945"/>
                  </a:cubicBezTo>
                  <a:lnTo>
                    <a:pt x="2806175" y="449328"/>
                  </a:lnTo>
                  <a:lnTo>
                    <a:pt x="2807431" y="445557"/>
                  </a:lnTo>
                  <a:cubicBezTo>
                    <a:pt x="2807709" y="444723"/>
                    <a:pt x="2807709" y="444723"/>
                    <a:pt x="2807709" y="444723"/>
                  </a:cubicBezTo>
                  <a:close/>
                  <a:moveTo>
                    <a:pt x="1273104" y="441841"/>
                  </a:moveTo>
                  <a:lnTo>
                    <a:pt x="1287740" y="473268"/>
                  </a:lnTo>
                  <a:lnTo>
                    <a:pt x="1304461" y="516089"/>
                  </a:lnTo>
                  <a:lnTo>
                    <a:pt x="1296333" y="496949"/>
                  </a:lnTo>
                  <a:lnTo>
                    <a:pt x="1286197" y="473080"/>
                  </a:lnTo>
                  <a:lnTo>
                    <a:pt x="1276500" y="449944"/>
                  </a:lnTo>
                  <a:close/>
                  <a:moveTo>
                    <a:pt x="3086069" y="439543"/>
                  </a:moveTo>
                  <a:lnTo>
                    <a:pt x="3071560" y="458958"/>
                  </a:lnTo>
                  <a:cubicBezTo>
                    <a:pt x="3024282" y="521156"/>
                    <a:pt x="2906058" y="671792"/>
                    <a:pt x="2803127" y="815625"/>
                  </a:cubicBezTo>
                  <a:cubicBezTo>
                    <a:pt x="2743200" y="895594"/>
                    <a:pt x="2696589" y="955570"/>
                    <a:pt x="2636662" y="1037761"/>
                  </a:cubicBezTo>
                  <a:cubicBezTo>
                    <a:pt x="2636662" y="1037761"/>
                    <a:pt x="2636662" y="1037761"/>
                    <a:pt x="2627784" y="1048867"/>
                  </a:cubicBezTo>
                  <a:cubicBezTo>
                    <a:pt x="2627784" y="1048867"/>
                    <a:pt x="2627784" y="1048867"/>
                    <a:pt x="2603369" y="1082188"/>
                  </a:cubicBezTo>
                  <a:cubicBezTo>
                    <a:pt x="2587832" y="1102180"/>
                    <a:pt x="2572296" y="1124394"/>
                    <a:pt x="2558979" y="1139943"/>
                  </a:cubicBezTo>
                  <a:cubicBezTo>
                    <a:pt x="2550101" y="1153271"/>
                    <a:pt x="2550101" y="1155493"/>
                    <a:pt x="2541223" y="1168821"/>
                  </a:cubicBezTo>
                  <a:cubicBezTo>
                    <a:pt x="2543442" y="1168821"/>
                    <a:pt x="2516808" y="1199920"/>
                    <a:pt x="2505710" y="1213248"/>
                  </a:cubicBezTo>
                  <a:cubicBezTo>
                    <a:pt x="2505710" y="1215469"/>
                    <a:pt x="2505710" y="1215469"/>
                    <a:pt x="2503491" y="1219912"/>
                  </a:cubicBezTo>
                  <a:cubicBezTo>
                    <a:pt x="2503491" y="1222133"/>
                    <a:pt x="2499051" y="1226576"/>
                    <a:pt x="2496832" y="1228797"/>
                  </a:cubicBezTo>
                  <a:cubicBezTo>
                    <a:pt x="2492393" y="1233240"/>
                    <a:pt x="2487954" y="1242125"/>
                    <a:pt x="2485734" y="1246568"/>
                  </a:cubicBezTo>
                  <a:cubicBezTo>
                    <a:pt x="2470198" y="1266560"/>
                    <a:pt x="2452441" y="1288774"/>
                    <a:pt x="2436905" y="1308766"/>
                  </a:cubicBezTo>
                  <a:cubicBezTo>
                    <a:pt x="2436905" y="1308766"/>
                    <a:pt x="2436905" y="1306545"/>
                    <a:pt x="2436905" y="1306545"/>
                  </a:cubicBezTo>
                  <a:cubicBezTo>
                    <a:pt x="2436905" y="1306545"/>
                    <a:pt x="2434685" y="1308766"/>
                    <a:pt x="2434685" y="1310988"/>
                  </a:cubicBezTo>
                  <a:cubicBezTo>
                    <a:pt x="2436905" y="1306545"/>
                    <a:pt x="2434685" y="1306545"/>
                    <a:pt x="2430246" y="1315430"/>
                  </a:cubicBezTo>
                  <a:cubicBezTo>
                    <a:pt x="2430246" y="1313209"/>
                    <a:pt x="2432466" y="1308766"/>
                    <a:pt x="2430246" y="1310988"/>
                  </a:cubicBezTo>
                  <a:cubicBezTo>
                    <a:pt x="2425807" y="1317652"/>
                    <a:pt x="2414709" y="1330980"/>
                    <a:pt x="2414709" y="1330980"/>
                  </a:cubicBezTo>
                  <a:cubicBezTo>
                    <a:pt x="2410270" y="1333201"/>
                    <a:pt x="2416929" y="1322094"/>
                    <a:pt x="2416929" y="1319873"/>
                  </a:cubicBezTo>
                  <a:cubicBezTo>
                    <a:pt x="2416929" y="1319873"/>
                    <a:pt x="2416929" y="1319873"/>
                    <a:pt x="2416929" y="1317652"/>
                  </a:cubicBezTo>
                  <a:cubicBezTo>
                    <a:pt x="2416929" y="1317652"/>
                    <a:pt x="2416929" y="1317652"/>
                    <a:pt x="2421368" y="1310988"/>
                  </a:cubicBezTo>
                  <a:cubicBezTo>
                    <a:pt x="2423587" y="1308766"/>
                    <a:pt x="2423587" y="1308766"/>
                    <a:pt x="2423587" y="1308766"/>
                  </a:cubicBezTo>
                  <a:cubicBezTo>
                    <a:pt x="2423587" y="1308766"/>
                    <a:pt x="2423587" y="1308766"/>
                    <a:pt x="2441344" y="1282110"/>
                  </a:cubicBezTo>
                  <a:cubicBezTo>
                    <a:pt x="2441344" y="1282110"/>
                    <a:pt x="2441344" y="1282110"/>
                    <a:pt x="2459100" y="1259896"/>
                  </a:cubicBezTo>
                  <a:cubicBezTo>
                    <a:pt x="2461319" y="1255454"/>
                    <a:pt x="2461319" y="1257675"/>
                    <a:pt x="2461319" y="1257675"/>
                  </a:cubicBezTo>
                  <a:cubicBezTo>
                    <a:pt x="2461319" y="1257675"/>
                    <a:pt x="2461319" y="1259896"/>
                    <a:pt x="2463539" y="1257675"/>
                  </a:cubicBezTo>
                  <a:cubicBezTo>
                    <a:pt x="2463539" y="1255454"/>
                    <a:pt x="2467978" y="1251011"/>
                    <a:pt x="2467978" y="1248790"/>
                  </a:cubicBezTo>
                  <a:cubicBezTo>
                    <a:pt x="2467978" y="1248790"/>
                    <a:pt x="2467978" y="1248790"/>
                    <a:pt x="2467978" y="1251011"/>
                  </a:cubicBezTo>
                  <a:cubicBezTo>
                    <a:pt x="2472417" y="1246568"/>
                    <a:pt x="2476856" y="1237683"/>
                    <a:pt x="2481295" y="1233240"/>
                  </a:cubicBezTo>
                  <a:cubicBezTo>
                    <a:pt x="2483515" y="1231019"/>
                    <a:pt x="2485734" y="1226576"/>
                    <a:pt x="2490173" y="1219912"/>
                  </a:cubicBezTo>
                  <a:cubicBezTo>
                    <a:pt x="2505710" y="1202141"/>
                    <a:pt x="2514588" y="1193256"/>
                    <a:pt x="2532344" y="1168821"/>
                  </a:cubicBezTo>
                  <a:cubicBezTo>
                    <a:pt x="2547881" y="1146607"/>
                    <a:pt x="2572296" y="1117729"/>
                    <a:pt x="2585613" y="1095516"/>
                  </a:cubicBezTo>
                  <a:cubicBezTo>
                    <a:pt x="2601150" y="1077745"/>
                    <a:pt x="2612247" y="1062195"/>
                    <a:pt x="2630004" y="1037761"/>
                  </a:cubicBezTo>
                  <a:cubicBezTo>
                    <a:pt x="2630004" y="1037761"/>
                    <a:pt x="2652199" y="1006662"/>
                    <a:pt x="2654418" y="1004440"/>
                  </a:cubicBezTo>
                  <a:cubicBezTo>
                    <a:pt x="2667736" y="984448"/>
                    <a:pt x="2672175" y="980005"/>
                    <a:pt x="2687711" y="957792"/>
                  </a:cubicBezTo>
                  <a:cubicBezTo>
                    <a:pt x="2698809" y="942242"/>
                    <a:pt x="2701029" y="940021"/>
                    <a:pt x="2712126" y="926693"/>
                  </a:cubicBezTo>
                  <a:cubicBezTo>
                    <a:pt x="2714346" y="922250"/>
                    <a:pt x="2718785" y="915586"/>
                    <a:pt x="2721004" y="913365"/>
                  </a:cubicBezTo>
                  <a:cubicBezTo>
                    <a:pt x="2732102" y="897815"/>
                    <a:pt x="2729882" y="902258"/>
                    <a:pt x="2732102" y="895594"/>
                  </a:cubicBezTo>
                  <a:cubicBezTo>
                    <a:pt x="2734322" y="895594"/>
                    <a:pt x="2749858" y="877823"/>
                    <a:pt x="2754297" y="871159"/>
                  </a:cubicBezTo>
                  <a:cubicBezTo>
                    <a:pt x="2760956" y="860052"/>
                    <a:pt x="2772054" y="848945"/>
                    <a:pt x="2780932" y="835617"/>
                  </a:cubicBezTo>
                  <a:cubicBezTo>
                    <a:pt x="2783151" y="833396"/>
                    <a:pt x="2783151" y="831174"/>
                    <a:pt x="2783151" y="831174"/>
                  </a:cubicBezTo>
                  <a:cubicBezTo>
                    <a:pt x="2787590" y="826732"/>
                    <a:pt x="2792029" y="820067"/>
                    <a:pt x="2796468" y="815625"/>
                  </a:cubicBezTo>
                  <a:cubicBezTo>
                    <a:pt x="2809786" y="795633"/>
                    <a:pt x="2820883" y="780083"/>
                    <a:pt x="2834200" y="762312"/>
                  </a:cubicBezTo>
                  <a:cubicBezTo>
                    <a:pt x="2841969" y="752316"/>
                    <a:pt x="2869713" y="715664"/>
                    <a:pt x="2896902" y="680122"/>
                  </a:cubicBezTo>
                  <a:lnTo>
                    <a:pt x="2897966" y="678743"/>
                  </a:lnTo>
                  <a:lnTo>
                    <a:pt x="2865721" y="723923"/>
                  </a:lnTo>
                  <a:lnTo>
                    <a:pt x="2849737" y="744541"/>
                  </a:lnTo>
                  <a:cubicBezTo>
                    <a:pt x="2838639" y="760091"/>
                    <a:pt x="2812005" y="795633"/>
                    <a:pt x="2800907" y="811182"/>
                  </a:cubicBezTo>
                  <a:cubicBezTo>
                    <a:pt x="2818941" y="787025"/>
                    <a:pt x="2834720" y="765887"/>
                    <a:pt x="2848527" y="747392"/>
                  </a:cubicBezTo>
                  <a:lnTo>
                    <a:pt x="2874531" y="712558"/>
                  </a:lnTo>
                  <a:lnTo>
                    <a:pt x="2949616" y="615703"/>
                  </a:lnTo>
                  <a:cubicBezTo>
                    <a:pt x="2949616" y="615703"/>
                    <a:pt x="2949616" y="615703"/>
                    <a:pt x="2958979" y="603520"/>
                  </a:cubicBezTo>
                  <a:lnTo>
                    <a:pt x="2969788" y="589456"/>
                  </a:lnTo>
                  <a:lnTo>
                    <a:pt x="2980689" y="575718"/>
                  </a:lnTo>
                  <a:cubicBezTo>
                    <a:pt x="2989568" y="564611"/>
                    <a:pt x="2998446" y="551283"/>
                    <a:pt x="3011763" y="535734"/>
                  </a:cubicBezTo>
                  <a:lnTo>
                    <a:pt x="2990154" y="563368"/>
                  </a:lnTo>
                  <a:lnTo>
                    <a:pt x="3008086" y="539968"/>
                  </a:lnTo>
                  <a:cubicBezTo>
                    <a:pt x="3029311" y="512340"/>
                    <a:pt x="3054697" y="479436"/>
                    <a:pt x="3073701" y="455140"/>
                  </a:cubicBezTo>
                  <a:close/>
                  <a:moveTo>
                    <a:pt x="1045917" y="435300"/>
                  </a:moveTo>
                  <a:lnTo>
                    <a:pt x="1049412" y="441978"/>
                  </a:lnTo>
                  <a:lnTo>
                    <a:pt x="1049246" y="441686"/>
                  </a:lnTo>
                  <a:cubicBezTo>
                    <a:pt x="1048136" y="439743"/>
                    <a:pt x="1048136" y="439743"/>
                    <a:pt x="1048136" y="439743"/>
                  </a:cubicBezTo>
                  <a:cubicBezTo>
                    <a:pt x="1045917" y="435300"/>
                    <a:pt x="1045917" y="435300"/>
                    <a:pt x="1045917" y="435300"/>
                  </a:cubicBezTo>
                  <a:close/>
                  <a:moveTo>
                    <a:pt x="2552511" y="431128"/>
                  </a:moveTo>
                  <a:cubicBezTo>
                    <a:pt x="2548079" y="440018"/>
                    <a:pt x="2543646" y="446685"/>
                    <a:pt x="2541430" y="455576"/>
                  </a:cubicBezTo>
                  <a:lnTo>
                    <a:pt x="2539765" y="458914"/>
                  </a:lnTo>
                  <a:close/>
                  <a:moveTo>
                    <a:pt x="3096105" y="426887"/>
                  </a:moveTo>
                  <a:lnTo>
                    <a:pt x="3086069" y="439543"/>
                  </a:lnTo>
                  <a:lnTo>
                    <a:pt x="3087227" y="437994"/>
                  </a:lnTo>
                  <a:close/>
                  <a:moveTo>
                    <a:pt x="2554728" y="424460"/>
                  </a:moveTo>
                  <a:lnTo>
                    <a:pt x="2553426" y="428376"/>
                  </a:lnTo>
                  <a:lnTo>
                    <a:pt x="2548252" y="438837"/>
                  </a:lnTo>
                  <a:lnTo>
                    <a:pt x="2547988" y="439392"/>
                  </a:lnTo>
                  <a:lnTo>
                    <a:pt x="2549702" y="435594"/>
                  </a:lnTo>
                  <a:cubicBezTo>
                    <a:pt x="2554728" y="424460"/>
                    <a:pt x="2554728" y="424460"/>
                    <a:pt x="2554728" y="424460"/>
                  </a:cubicBezTo>
                  <a:close/>
                  <a:moveTo>
                    <a:pt x="750571" y="420320"/>
                  </a:moveTo>
                  <a:lnTo>
                    <a:pt x="759451" y="431430"/>
                  </a:lnTo>
                  <a:cubicBezTo>
                    <a:pt x="770274" y="445596"/>
                    <a:pt x="795147" y="477886"/>
                    <a:pt x="828449" y="520448"/>
                  </a:cubicBezTo>
                  <a:lnTo>
                    <a:pt x="858094" y="558178"/>
                  </a:lnTo>
                  <a:lnTo>
                    <a:pt x="834554" y="528751"/>
                  </a:lnTo>
                  <a:cubicBezTo>
                    <a:pt x="803438" y="489482"/>
                    <a:pt x="763892" y="438652"/>
                    <a:pt x="750571" y="420320"/>
                  </a:cubicBezTo>
                  <a:close/>
                  <a:moveTo>
                    <a:pt x="1261129" y="413269"/>
                  </a:moveTo>
                  <a:lnTo>
                    <a:pt x="1273104" y="441841"/>
                  </a:lnTo>
                  <a:lnTo>
                    <a:pt x="1272217" y="439936"/>
                  </a:lnTo>
                  <a:cubicBezTo>
                    <a:pt x="1261129" y="413269"/>
                    <a:pt x="1261129" y="413269"/>
                    <a:pt x="1261129" y="413269"/>
                  </a:cubicBezTo>
                  <a:close/>
                  <a:moveTo>
                    <a:pt x="2563593" y="408903"/>
                  </a:moveTo>
                  <a:cubicBezTo>
                    <a:pt x="2563593" y="408903"/>
                    <a:pt x="2563593" y="408903"/>
                    <a:pt x="2561377" y="413348"/>
                  </a:cubicBezTo>
                  <a:cubicBezTo>
                    <a:pt x="2561377" y="413348"/>
                    <a:pt x="2561377" y="413348"/>
                    <a:pt x="2552511" y="431128"/>
                  </a:cubicBezTo>
                  <a:cubicBezTo>
                    <a:pt x="2552511" y="431128"/>
                    <a:pt x="2552511" y="431128"/>
                    <a:pt x="2552788" y="430294"/>
                  </a:cubicBezTo>
                  <a:lnTo>
                    <a:pt x="2553426" y="428376"/>
                  </a:lnTo>
                  <a:lnTo>
                    <a:pt x="2557883" y="419364"/>
                  </a:lnTo>
                  <a:cubicBezTo>
                    <a:pt x="2560511" y="414216"/>
                    <a:pt x="2562485" y="410570"/>
                    <a:pt x="2563593" y="408903"/>
                  </a:cubicBezTo>
                  <a:close/>
                  <a:moveTo>
                    <a:pt x="1252259" y="393269"/>
                  </a:moveTo>
                  <a:cubicBezTo>
                    <a:pt x="1252259" y="393269"/>
                    <a:pt x="1252259" y="393269"/>
                    <a:pt x="1254476" y="397714"/>
                  </a:cubicBezTo>
                  <a:cubicBezTo>
                    <a:pt x="1254476" y="397714"/>
                    <a:pt x="1254476" y="397714"/>
                    <a:pt x="1261129" y="413269"/>
                  </a:cubicBezTo>
                  <a:cubicBezTo>
                    <a:pt x="1261129" y="413269"/>
                    <a:pt x="1261129" y="413269"/>
                    <a:pt x="1258911" y="408825"/>
                  </a:cubicBezTo>
                  <a:cubicBezTo>
                    <a:pt x="1258911" y="408825"/>
                    <a:pt x="1258911" y="408825"/>
                    <a:pt x="1280568" y="459823"/>
                  </a:cubicBezTo>
                  <a:lnTo>
                    <a:pt x="1286197" y="473080"/>
                  </a:lnTo>
                  <a:lnTo>
                    <a:pt x="1288052" y="477504"/>
                  </a:lnTo>
                  <a:cubicBezTo>
                    <a:pt x="1307698" y="524379"/>
                    <a:pt x="1307698" y="524379"/>
                    <a:pt x="1307698" y="524379"/>
                  </a:cubicBezTo>
                  <a:lnTo>
                    <a:pt x="1309600" y="528190"/>
                  </a:lnTo>
                  <a:lnTo>
                    <a:pt x="1309606" y="528202"/>
                  </a:lnTo>
                  <a:lnTo>
                    <a:pt x="1318336" y="548762"/>
                  </a:lnTo>
                  <a:lnTo>
                    <a:pt x="1345220" y="612070"/>
                  </a:lnTo>
                  <a:lnTo>
                    <a:pt x="1325439" y="568823"/>
                  </a:lnTo>
                  <a:cubicBezTo>
                    <a:pt x="1314351" y="544379"/>
                    <a:pt x="1256694" y="406603"/>
                    <a:pt x="1252259" y="393269"/>
                  </a:cubicBezTo>
                  <a:close/>
                  <a:moveTo>
                    <a:pt x="1017741" y="379241"/>
                  </a:moveTo>
                  <a:lnTo>
                    <a:pt x="1030384" y="401983"/>
                  </a:lnTo>
                  <a:lnTo>
                    <a:pt x="1047864" y="433090"/>
                  </a:lnTo>
                  <a:lnTo>
                    <a:pt x="1051291" y="439465"/>
                  </a:lnTo>
                  <a:cubicBezTo>
                    <a:pt x="1051742" y="440298"/>
                    <a:pt x="1051465" y="439743"/>
                    <a:pt x="1050355" y="437522"/>
                  </a:cubicBezTo>
                  <a:lnTo>
                    <a:pt x="1047864" y="433090"/>
                  </a:lnTo>
                  <a:lnTo>
                    <a:pt x="1047859" y="433079"/>
                  </a:lnTo>
                  <a:cubicBezTo>
                    <a:pt x="1044253" y="426416"/>
                    <a:pt x="1038151" y="415310"/>
                    <a:pt x="1030384" y="401983"/>
                  </a:cubicBezTo>
                  <a:lnTo>
                    <a:pt x="1020772" y="383702"/>
                  </a:lnTo>
                  <a:lnTo>
                    <a:pt x="1033435" y="406425"/>
                  </a:lnTo>
                  <a:cubicBezTo>
                    <a:pt x="1074210" y="479169"/>
                    <a:pt x="1124692" y="567460"/>
                    <a:pt x="1174620" y="650754"/>
                  </a:cubicBezTo>
                  <a:cubicBezTo>
                    <a:pt x="1221219" y="735158"/>
                    <a:pt x="1256724" y="797351"/>
                    <a:pt x="1305542" y="883976"/>
                  </a:cubicBezTo>
                  <a:cubicBezTo>
                    <a:pt x="1305542" y="883976"/>
                    <a:pt x="1305542" y="883976"/>
                    <a:pt x="1312199" y="897303"/>
                  </a:cubicBezTo>
                  <a:cubicBezTo>
                    <a:pt x="1312199" y="897303"/>
                    <a:pt x="1312199" y="897303"/>
                    <a:pt x="1332170" y="930621"/>
                  </a:cubicBezTo>
                  <a:cubicBezTo>
                    <a:pt x="1345484" y="952832"/>
                    <a:pt x="1356579" y="975044"/>
                    <a:pt x="1367674" y="990592"/>
                  </a:cubicBezTo>
                  <a:cubicBezTo>
                    <a:pt x="1374331" y="1003919"/>
                    <a:pt x="1376550" y="1006140"/>
                    <a:pt x="1383207" y="1019467"/>
                  </a:cubicBezTo>
                  <a:cubicBezTo>
                    <a:pt x="1385426" y="1017246"/>
                    <a:pt x="1403178" y="1050564"/>
                    <a:pt x="1412054" y="1066112"/>
                  </a:cubicBezTo>
                  <a:cubicBezTo>
                    <a:pt x="1412054" y="1068333"/>
                    <a:pt x="1412054" y="1068333"/>
                    <a:pt x="1416492" y="1070554"/>
                  </a:cubicBezTo>
                  <a:cubicBezTo>
                    <a:pt x="1416492" y="1072775"/>
                    <a:pt x="1418711" y="1079439"/>
                    <a:pt x="1420930" y="1081660"/>
                  </a:cubicBezTo>
                  <a:cubicBezTo>
                    <a:pt x="1423149" y="1086102"/>
                    <a:pt x="1427587" y="1092766"/>
                    <a:pt x="1432026" y="1097208"/>
                  </a:cubicBezTo>
                  <a:cubicBezTo>
                    <a:pt x="1443121" y="1117199"/>
                    <a:pt x="1456435" y="1143853"/>
                    <a:pt x="1467530" y="1163843"/>
                  </a:cubicBezTo>
                  <a:cubicBezTo>
                    <a:pt x="1467530" y="1163843"/>
                    <a:pt x="1467530" y="1163843"/>
                    <a:pt x="1465311" y="1163843"/>
                  </a:cubicBezTo>
                  <a:lnTo>
                    <a:pt x="1466514" y="1166251"/>
                  </a:lnTo>
                  <a:lnTo>
                    <a:pt x="1466143" y="1165509"/>
                  </a:lnTo>
                  <a:cubicBezTo>
                    <a:pt x="1465866" y="1164954"/>
                    <a:pt x="1466420" y="1166065"/>
                    <a:pt x="1467530" y="1168286"/>
                  </a:cubicBezTo>
                  <a:lnTo>
                    <a:pt x="1466514" y="1166251"/>
                  </a:lnTo>
                  <a:lnTo>
                    <a:pt x="1469749" y="1172728"/>
                  </a:lnTo>
                  <a:cubicBezTo>
                    <a:pt x="1469749" y="1172728"/>
                    <a:pt x="1467530" y="1168286"/>
                    <a:pt x="1467530" y="1170507"/>
                  </a:cubicBezTo>
                  <a:cubicBezTo>
                    <a:pt x="1471968" y="1177170"/>
                    <a:pt x="1478625" y="1192719"/>
                    <a:pt x="1478625" y="1192719"/>
                  </a:cubicBezTo>
                  <a:cubicBezTo>
                    <a:pt x="1478625" y="1197161"/>
                    <a:pt x="1471968" y="1186055"/>
                    <a:pt x="1471968" y="1186055"/>
                  </a:cubicBezTo>
                  <a:cubicBezTo>
                    <a:pt x="1469749" y="1186055"/>
                    <a:pt x="1469749" y="1186055"/>
                    <a:pt x="1469749" y="1186055"/>
                  </a:cubicBezTo>
                  <a:cubicBezTo>
                    <a:pt x="1469749" y="1186055"/>
                    <a:pt x="1469749" y="1186055"/>
                    <a:pt x="1463092" y="1179392"/>
                  </a:cubicBezTo>
                  <a:cubicBezTo>
                    <a:pt x="1463092" y="1177170"/>
                    <a:pt x="1463092" y="1177170"/>
                    <a:pt x="1463092" y="1177170"/>
                  </a:cubicBezTo>
                  <a:cubicBezTo>
                    <a:pt x="1463092" y="1177170"/>
                    <a:pt x="1463092" y="1177170"/>
                    <a:pt x="1447559" y="1150516"/>
                  </a:cubicBezTo>
                  <a:cubicBezTo>
                    <a:pt x="1447559" y="1150516"/>
                    <a:pt x="1447559" y="1150516"/>
                    <a:pt x="1432026" y="1126083"/>
                  </a:cubicBezTo>
                  <a:cubicBezTo>
                    <a:pt x="1432026" y="1121641"/>
                    <a:pt x="1432026" y="1121641"/>
                    <a:pt x="1432026" y="1123862"/>
                  </a:cubicBezTo>
                  <a:cubicBezTo>
                    <a:pt x="1434245" y="1123862"/>
                    <a:pt x="1434245" y="1123862"/>
                    <a:pt x="1432026" y="1121641"/>
                  </a:cubicBezTo>
                  <a:cubicBezTo>
                    <a:pt x="1432026" y="1119420"/>
                    <a:pt x="1429806" y="1114978"/>
                    <a:pt x="1427587" y="1114978"/>
                  </a:cubicBezTo>
                  <a:cubicBezTo>
                    <a:pt x="1427587" y="1114978"/>
                    <a:pt x="1427587" y="1114978"/>
                    <a:pt x="1429806" y="1114978"/>
                  </a:cubicBezTo>
                  <a:cubicBezTo>
                    <a:pt x="1425368" y="1108314"/>
                    <a:pt x="1420930" y="1101651"/>
                    <a:pt x="1418711" y="1097208"/>
                  </a:cubicBezTo>
                  <a:cubicBezTo>
                    <a:pt x="1416492" y="1092766"/>
                    <a:pt x="1414273" y="1088324"/>
                    <a:pt x="1412054" y="1083881"/>
                  </a:cubicBezTo>
                  <a:cubicBezTo>
                    <a:pt x="1400959" y="1061670"/>
                    <a:pt x="1394302" y="1050564"/>
                    <a:pt x="1380988" y="1028352"/>
                  </a:cubicBezTo>
                  <a:cubicBezTo>
                    <a:pt x="1367674" y="1003919"/>
                    <a:pt x="1352141" y="972823"/>
                    <a:pt x="1338827" y="950611"/>
                  </a:cubicBezTo>
                  <a:cubicBezTo>
                    <a:pt x="1327732" y="930621"/>
                    <a:pt x="1318856" y="915073"/>
                    <a:pt x="1303323" y="890640"/>
                  </a:cubicBezTo>
                  <a:cubicBezTo>
                    <a:pt x="1303323" y="890640"/>
                    <a:pt x="1285571" y="859543"/>
                    <a:pt x="1283352" y="855101"/>
                  </a:cubicBezTo>
                  <a:cubicBezTo>
                    <a:pt x="1270038" y="835111"/>
                    <a:pt x="1270038" y="830668"/>
                    <a:pt x="1254505" y="808457"/>
                  </a:cubicBezTo>
                  <a:cubicBezTo>
                    <a:pt x="1245628" y="792908"/>
                    <a:pt x="1243409" y="788466"/>
                    <a:pt x="1236752" y="775139"/>
                  </a:cubicBezTo>
                  <a:cubicBezTo>
                    <a:pt x="1234533" y="770697"/>
                    <a:pt x="1230095" y="764033"/>
                    <a:pt x="1227876" y="761812"/>
                  </a:cubicBezTo>
                  <a:cubicBezTo>
                    <a:pt x="1219000" y="746264"/>
                    <a:pt x="1223438" y="748485"/>
                    <a:pt x="1219000" y="744043"/>
                  </a:cubicBezTo>
                  <a:cubicBezTo>
                    <a:pt x="1216781" y="744043"/>
                    <a:pt x="1207905" y="721831"/>
                    <a:pt x="1203467" y="715168"/>
                  </a:cubicBezTo>
                  <a:cubicBezTo>
                    <a:pt x="1199029" y="706283"/>
                    <a:pt x="1190153" y="692956"/>
                    <a:pt x="1183496" y="679629"/>
                  </a:cubicBezTo>
                  <a:cubicBezTo>
                    <a:pt x="1181277" y="677408"/>
                    <a:pt x="1181277" y="675187"/>
                    <a:pt x="1181277" y="675187"/>
                  </a:cubicBezTo>
                  <a:cubicBezTo>
                    <a:pt x="1176839" y="668523"/>
                    <a:pt x="1174620" y="664081"/>
                    <a:pt x="1170182" y="657417"/>
                  </a:cubicBezTo>
                  <a:cubicBezTo>
                    <a:pt x="1159087" y="637427"/>
                    <a:pt x="1150211" y="621878"/>
                    <a:pt x="1139116" y="604109"/>
                  </a:cubicBezTo>
                  <a:cubicBezTo>
                    <a:pt x="1127466" y="586617"/>
                    <a:pt x="1069945" y="480696"/>
                    <a:pt x="1051287" y="445560"/>
                  </a:cubicBezTo>
                  <a:lnTo>
                    <a:pt x="1049412" y="441978"/>
                  </a:lnTo>
                  <a:lnTo>
                    <a:pt x="1057012" y="455291"/>
                  </a:lnTo>
                  <a:cubicBezTo>
                    <a:pt x="1064501" y="468618"/>
                    <a:pt x="1071055" y="480279"/>
                    <a:pt x="1076788" y="490483"/>
                  </a:cubicBezTo>
                  <a:lnTo>
                    <a:pt x="1082691" y="500986"/>
                  </a:lnTo>
                  <a:lnTo>
                    <a:pt x="1090298" y="515262"/>
                  </a:lnTo>
                  <a:cubicBezTo>
                    <a:pt x="1099174" y="530811"/>
                    <a:pt x="1108050" y="546359"/>
                    <a:pt x="1116926" y="561907"/>
                  </a:cubicBezTo>
                  <a:lnTo>
                    <a:pt x="1124849" y="574597"/>
                  </a:lnTo>
                  <a:lnTo>
                    <a:pt x="1130608" y="584769"/>
                  </a:lnTo>
                  <a:cubicBezTo>
                    <a:pt x="1141439" y="603901"/>
                    <a:pt x="1153817" y="625766"/>
                    <a:pt x="1167963" y="650754"/>
                  </a:cubicBezTo>
                  <a:cubicBezTo>
                    <a:pt x="1159087" y="635205"/>
                    <a:pt x="1139116" y="599667"/>
                    <a:pt x="1130240" y="581897"/>
                  </a:cubicBezTo>
                  <a:cubicBezTo>
                    <a:pt x="1103612" y="537474"/>
                    <a:pt x="1079203" y="493051"/>
                    <a:pt x="1052574" y="446406"/>
                  </a:cubicBezTo>
                  <a:cubicBezTo>
                    <a:pt x="1052574" y="446406"/>
                    <a:pt x="1052574" y="446406"/>
                    <a:pt x="1037041" y="415310"/>
                  </a:cubicBezTo>
                  <a:cubicBezTo>
                    <a:pt x="1032603" y="408646"/>
                    <a:pt x="1028165" y="400317"/>
                    <a:pt x="1023450" y="390877"/>
                  </a:cubicBezTo>
                  <a:close/>
                  <a:moveTo>
                    <a:pt x="2579108" y="375565"/>
                  </a:moveTo>
                  <a:lnTo>
                    <a:pt x="2578329" y="377579"/>
                  </a:lnTo>
                  <a:lnTo>
                    <a:pt x="2578095" y="378030"/>
                  </a:lnTo>
                  <a:close/>
                  <a:moveTo>
                    <a:pt x="1008194" y="359781"/>
                  </a:moveTo>
                  <a:lnTo>
                    <a:pt x="1020772" y="383702"/>
                  </a:lnTo>
                  <a:lnTo>
                    <a:pt x="1013734" y="371072"/>
                  </a:lnTo>
                  <a:close/>
                  <a:moveTo>
                    <a:pt x="2598163" y="339331"/>
                  </a:moveTo>
                  <a:lnTo>
                    <a:pt x="2578554" y="381399"/>
                  </a:lnTo>
                  <a:cubicBezTo>
                    <a:pt x="2543092" y="457798"/>
                    <a:pt x="2500427" y="551144"/>
                    <a:pt x="2461641" y="640045"/>
                  </a:cubicBezTo>
                  <a:cubicBezTo>
                    <a:pt x="2423962" y="728946"/>
                    <a:pt x="2390717" y="795622"/>
                    <a:pt x="2350822" y="884523"/>
                  </a:cubicBezTo>
                  <a:cubicBezTo>
                    <a:pt x="2350822" y="884523"/>
                    <a:pt x="2350822" y="884523"/>
                    <a:pt x="2344173" y="897858"/>
                  </a:cubicBezTo>
                  <a:cubicBezTo>
                    <a:pt x="2344173" y="897858"/>
                    <a:pt x="2344173" y="897858"/>
                    <a:pt x="2328659" y="935641"/>
                  </a:cubicBezTo>
                  <a:cubicBezTo>
                    <a:pt x="2317577" y="957866"/>
                    <a:pt x="2308712" y="980091"/>
                    <a:pt x="2299846" y="997871"/>
                  </a:cubicBezTo>
                  <a:cubicBezTo>
                    <a:pt x="2293197" y="1013429"/>
                    <a:pt x="2293197" y="1015652"/>
                    <a:pt x="2286548" y="1028987"/>
                  </a:cubicBezTo>
                  <a:cubicBezTo>
                    <a:pt x="2288764" y="1028987"/>
                    <a:pt x="2273250" y="1064547"/>
                    <a:pt x="2264384" y="1080105"/>
                  </a:cubicBezTo>
                  <a:cubicBezTo>
                    <a:pt x="2264384" y="1082327"/>
                    <a:pt x="2264384" y="1080105"/>
                    <a:pt x="2264384" y="1084550"/>
                  </a:cubicBezTo>
                  <a:cubicBezTo>
                    <a:pt x="2262168" y="1086772"/>
                    <a:pt x="2259952" y="1093440"/>
                    <a:pt x="2257735" y="1095663"/>
                  </a:cubicBezTo>
                  <a:cubicBezTo>
                    <a:pt x="2255519" y="1100108"/>
                    <a:pt x="2253302" y="1108998"/>
                    <a:pt x="2251086" y="1113443"/>
                  </a:cubicBezTo>
                  <a:cubicBezTo>
                    <a:pt x="2242221" y="1135668"/>
                    <a:pt x="2228922" y="1160116"/>
                    <a:pt x="2217841" y="1184564"/>
                  </a:cubicBezTo>
                  <a:cubicBezTo>
                    <a:pt x="2217841" y="1184564"/>
                    <a:pt x="2217841" y="1182341"/>
                    <a:pt x="2217841" y="1180119"/>
                  </a:cubicBezTo>
                  <a:cubicBezTo>
                    <a:pt x="2217841" y="1180119"/>
                    <a:pt x="2217841" y="1182341"/>
                    <a:pt x="2215624" y="1184564"/>
                  </a:cubicBezTo>
                  <a:cubicBezTo>
                    <a:pt x="2217841" y="1182341"/>
                    <a:pt x="2217841" y="1182341"/>
                    <a:pt x="2213408" y="1191231"/>
                  </a:cubicBezTo>
                  <a:cubicBezTo>
                    <a:pt x="2213408" y="1189009"/>
                    <a:pt x="2213408" y="1184564"/>
                    <a:pt x="2213408" y="1186786"/>
                  </a:cubicBezTo>
                  <a:cubicBezTo>
                    <a:pt x="2208975" y="1193454"/>
                    <a:pt x="2202326" y="1209011"/>
                    <a:pt x="2202326" y="1209011"/>
                  </a:cubicBezTo>
                  <a:cubicBezTo>
                    <a:pt x="2200110" y="1211234"/>
                    <a:pt x="2202326" y="1200121"/>
                    <a:pt x="2202326" y="1200121"/>
                  </a:cubicBezTo>
                  <a:cubicBezTo>
                    <a:pt x="2202326" y="1197899"/>
                    <a:pt x="2202326" y="1197899"/>
                    <a:pt x="2202326" y="1195676"/>
                  </a:cubicBezTo>
                  <a:cubicBezTo>
                    <a:pt x="2202326" y="1195676"/>
                    <a:pt x="2202326" y="1195676"/>
                    <a:pt x="2204542" y="1189009"/>
                  </a:cubicBezTo>
                  <a:cubicBezTo>
                    <a:pt x="2204542" y="1186786"/>
                    <a:pt x="2204542" y="1186786"/>
                    <a:pt x="2204542" y="1184564"/>
                  </a:cubicBezTo>
                  <a:cubicBezTo>
                    <a:pt x="2204542" y="1184564"/>
                    <a:pt x="2204542" y="1184564"/>
                    <a:pt x="2215624" y="1157893"/>
                  </a:cubicBezTo>
                  <a:cubicBezTo>
                    <a:pt x="2215624" y="1157893"/>
                    <a:pt x="2215624" y="1157893"/>
                    <a:pt x="2228922" y="1131223"/>
                  </a:cubicBezTo>
                  <a:cubicBezTo>
                    <a:pt x="2231139" y="1126778"/>
                    <a:pt x="2231139" y="1129000"/>
                    <a:pt x="2231139" y="1131223"/>
                  </a:cubicBezTo>
                  <a:cubicBezTo>
                    <a:pt x="2231139" y="1131223"/>
                    <a:pt x="2231139" y="1131223"/>
                    <a:pt x="2231139" y="1129000"/>
                  </a:cubicBezTo>
                  <a:cubicBezTo>
                    <a:pt x="2233355" y="1126778"/>
                    <a:pt x="2235572" y="1122333"/>
                    <a:pt x="2235572" y="1120110"/>
                  </a:cubicBezTo>
                  <a:cubicBezTo>
                    <a:pt x="2235572" y="1120110"/>
                    <a:pt x="2235572" y="1120110"/>
                    <a:pt x="2235572" y="1122333"/>
                  </a:cubicBezTo>
                  <a:cubicBezTo>
                    <a:pt x="2237788" y="1115665"/>
                    <a:pt x="2242221" y="1106775"/>
                    <a:pt x="2244437" y="1104553"/>
                  </a:cubicBezTo>
                  <a:cubicBezTo>
                    <a:pt x="2246653" y="1100108"/>
                    <a:pt x="2248870" y="1095663"/>
                    <a:pt x="2251086" y="1088995"/>
                  </a:cubicBezTo>
                  <a:cubicBezTo>
                    <a:pt x="2262168" y="1066770"/>
                    <a:pt x="2266601" y="1057880"/>
                    <a:pt x="2279899" y="1031209"/>
                  </a:cubicBezTo>
                  <a:cubicBezTo>
                    <a:pt x="2290981" y="1006762"/>
                    <a:pt x="2306495" y="975646"/>
                    <a:pt x="2315361" y="951198"/>
                  </a:cubicBezTo>
                  <a:cubicBezTo>
                    <a:pt x="2326442" y="931196"/>
                    <a:pt x="2333091" y="913416"/>
                    <a:pt x="2344173" y="886745"/>
                  </a:cubicBezTo>
                  <a:cubicBezTo>
                    <a:pt x="2344173" y="886745"/>
                    <a:pt x="2359688" y="853407"/>
                    <a:pt x="2359688" y="851185"/>
                  </a:cubicBezTo>
                  <a:cubicBezTo>
                    <a:pt x="2368553" y="828960"/>
                    <a:pt x="2372986" y="824515"/>
                    <a:pt x="2384068" y="800067"/>
                  </a:cubicBezTo>
                  <a:cubicBezTo>
                    <a:pt x="2390717" y="782287"/>
                    <a:pt x="2390717" y="777842"/>
                    <a:pt x="2399582" y="764506"/>
                  </a:cubicBezTo>
                  <a:cubicBezTo>
                    <a:pt x="2399582" y="760061"/>
                    <a:pt x="2404015" y="753394"/>
                    <a:pt x="2404015" y="751171"/>
                  </a:cubicBezTo>
                  <a:cubicBezTo>
                    <a:pt x="2412881" y="733391"/>
                    <a:pt x="2410664" y="737836"/>
                    <a:pt x="2412881" y="731169"/>
                  </a:cubicBezTo>
                  <a:cubicBezTo>
                    <a:pt x="2412881" y="728946"/>
                    <a:pt x="2423962" y="711166"/>
                    <a:pt x="2428395" y="702276"/>
                  </a:cubicBezTo>
                  <a:cubicBezTo>
                    <a:pt x="2432828" y="691163"/>
                    <a:pt x="2439477" y="677828"/>
                    <a:pt x="2443910" y="664493"/>
                  </a:cubicBezTo>
                  <a:cubicBezTo>
                    <a:pt x="2446126" y="662270"/>
                    <a:pt x="2446126" y="660048"/>
                    <a:pt x="2446126" y="660048"/>
                  </a:cubicBezTo>
                  <a:cubicBezTo>
                    <a:pt x="2448342" y="653380"/>
                    <a:pt x="2452775" y="648935"/>
                    <a:pt x="2454991" y="640045"/>
                  </a:cubicBezTo>
                  <a:cubicBezTo>
                    <a:pt x="2463857" y="620042"/>
                    <a:pt x="2470506" y="602262"/>
                    <a:pt x="2479371" y="584482"/>
                  </a:cubicBezTo>
                  <a:cubicBezTo>
                    <a:pt x="2484912" y="573369"/>
                    <a:pt x="2503751" y="532808"/>
                    <a:pt x="2522313" y="493359"/>
                  </a:cubicBezTo>
                  <a:lnTo>
                    <a:pt x="2547988" y="439392"/>
                  </a:lnTo>
                  <a:lnTo>
                    <a:pt x="2542815" y="450853"/>
                  </a:lnTo>
                  <a:lnTo>
                    <a:pt x="2533548" y="471383"/>
                  </a:lnTo>
                  <a:lnTo>
                    <a:pt x="2523699" y="491136"/>
                  </a:lnTo>
                  <a:cubicBezTo>
                    <a:pt x="2517050" y="508916"/>
                    <a:pt x="2508184" y="524474"/>
                    <a:pt x="2501535" y="542254"/>
                  </a:cubicBezTo>
                  <a:lnTo>
                    <a:pt x="2497358" y="550631"/>
                  </a:lnTo>
                  <a:lnTo>
                    <a:pt x="2492670" y="560034"/>
                  </a:lnTo>
                  <a:cubicBezTo>
                    <a:pt x="2492670" y="560034"/>
                    <a:pt x="2492670" y="560034"/>
                    <a:pt x="2493778" y="557812"/>
                  </a:cubicBezTo>
                  <a:lnTo>
                    <a:pt x="2497358" y="550631"/>
                  </a:lnTo>
                  <a:lnTo>
                    <a:pt x="2500427" y="544477"/>
                  </a:lnTo>
                  <a:cubicBezTo>
                    <a:pt x="2501535" y="542254"/>
                    <a:pt x="2501535" y="542254"/>
                    <a:pt x="2501535" y="542254"/>
                  </a:cubicBezTo>
                  <a:cubicBezTo>
                    <a:pt x="2501535" y="542254"/>
                    <a:pt x="2501535" y="542254"/>
                    <a:pt x="2502332" y="540518"/>
                  </a:cubicBezTo>
                  <a:lnTo>
                    <a:pt x="2502980" y="539104"/>
                  </a:lnTo>
                  <a:lnTo>
                    <a:pt x="2490882" y="565907"/>
                  </a:lnTo>
                  <a:lnTo>
                    <a:pt x="2470281" y="611548"/>
                  </a:lnTo>
                  <a:lnTo>
                    <a:pt x="2466177" y="620424"/>
                  </a:lnTo>
                  <a:cubicBezTo>
                    <a:pt x="2463441" y="626432"/>
                    <a:pt x="2461086" y="631711"/>
                    <a:pt x="2459424" y="635600"/>
                  </a:cubicBezTo>
                  <a:lnTo>
                    <a:pt x="2470281" y="611548"/>
                  </a:lnTo>
                  <a:lnTo>
                    <a:pt x="2475216" y="600873"/>
                  </a:lnTo>
                  <a:cubicBezTo>
                    <a:pt x="2481588" y="587260"/>
                    <a:pt x="2488237" y="573369"/>
                    <a:pt x="2492670" y="564479"/>
                  </a:cubicBezTo>
                  <a:cubicBezTo>
                    <a:pt x="2514833" y="515584"/>
                    <a:pt x="2534780" y="468911"/>
                    <a:pt x="2559160" y="420015"/>
                  </a:cubicBezTo>
                  <a:cubicBezTo>
                    <a:pt x="2559160" y="420015"/>
                    <a:pt x="2559160" y="420015"/>
                    <a:pt x="2572459" y="388900"/>
                  </a:cubicBezTo>
                  <a:lnTo>
                    <a:pt x="2578095" y="378030"/>
                  </a:lnTo>
                  <a:lnTo>
                    <a:pt x="2565532" y="408625"/>
                  </a:lnTo>
                  <a:cubicBezTo>
                    <a:pt x="2562485" y="415570"/>
                    <a:pt x="2561377" y="417793"/>
                    <a:pt x="2563593" y="413348"/>
                  </a:cubicBezTo>
                  <a:cubicBezTo>
                    <a:pt x="2565810" y="408903"/>
                    <a:pt x="2568026" y="403902"/>
                    <a:pt x="2570519" y="397790"/>
                  </a:cubicBezTo>
                  <a:lnTo>
                    <a:pt x="2578329" y="377579"/>
                  </a:lnTo>
                  <a:close/>
                  <a:moveTo>
                    <a:pt x="2601272" y="333337"/>
                  </a:moveTo>
                  <a:lnTo>
                    <a:pt x="2598163" y="339331"/>
                  </a:lnTo>
                  <a:lnTo>
                    <a:pt x="2598463" y="338688"/>
                  </a:lnTo>
                  <a:close/>
                  <a:moveTo>
                    <a:pt x="1451573" y="307004"/>
                  </a:moveTo>
                  <a:cubicBezTo>
                    <a:pt x="1458789" y="335880"/>
                    <a:pt x="1464202" y="357537"/>
                    <a:pt x="1468261" y="373780"/>
                  </a:cubicBezTo>
                  <a:lnTo>
                    <a:pt x="1472449" y="390539"/>
                  </a:lnTo>
                  <a:lnTo>
                    <a:pt x="1463447" y="356249"/>
                  </a:lnTo>
                  <a:lnTo>
                    <a:pt x="1460901" y="346550"/>
                  </a:lnTo>
                  <a:lnTo>
                    <a:pt x="1458234" y="335880"/>
                  </a:lnTo>
                  <a:cubicBezTo>
                    <a:pt x="1456014" y="324774"/>
                    <a:pt x="1453793" y="315889"/>
                    <a:pt x="1451573" y="307004"/>
                  </a:cubicBezTo>
                  <a:close/>
                  <a:moveTo>
                    <a:pt x="1671214" y="291665"/>
                  </a:moveTo>
                  <a:lnTo>
                    <a:pt x="1671777" y="300618"/>
                  </a:lnTo>
                  <a:lnTo>
                    <a:pt x="1671492" y="298328"/>
                  </a:lnTo>
                  <a:cubicBezTo>
                    <a:pt x="1671214" y="296107"/>
                    <a:pt x="1671214" y="296107"/>
                    <a:pt x="1671214" y="296107"/>
                  </a:cubicBezTo>
                  <a:close/>
                  <a:moveTo>
                    <a:pt x="2130646" y="286768"/>
                  </a:moveTo>
                  <a:cubicBezTo>
                    <a:pt x="2130093" y="288434"/>
                    <a:pt x="2129230" y="292184"/>
                    <a:pt x="2128138" y="297519"/>
                  </a:cubicBezTo>
                  <a:lnTo>
                    <a:pt x="2126755" y="304744"/>
                  </a:lnTo>
                  <a:lnTo>
                    <a:pt x="2128160" y="293434"/>
                  </a:lnTo>
                  <a:cubicBezTo>
                    <a:pt x="2128436" y="291212"/>
                    <a:pt x="2128436" y="291212"/>
                    <a:pt x="2128436" y="291212"/>
                  </a:cubicBezTo>
                  <a:cubicBezTo>
                    <a:pt x="2130646" y="286768"/>
                    <a:pt x="2130646" y="286768"/>
                    <a:pt x="2130646" y="286768"/>
                  </a:cubicBezTo>
                  <a:close/>
                  <a:moveTo>
                    <a:pt x="952693" y="259490"/>
                  </a:moveTo>
                  <a:lnTo>
                    <a:pt x="962405" y="277658"/>
                  </a:lnTo>
                  <a:cubicBezTo>
                    <a:pt x="972625" y="296590"/>
                    <a:pt x="987196" y="323262"/>
                    <a:pt x="1004835" y="355104"/>
                  </a:cubicBezTo>
                  <a:lnTo>
                    <a:pt x="1013734" y="371072"/>
                  </a:lnTo>
                  <a:lnTo>
                    <a:pt x="1017741" y="379241"/>
                  </a:lnTo>
                  <a:lnTo>
                    <a:pt x="1009373" y="364188"/>
                  </a:lnTo>
                  <a:cubicBezTo>
                    <a:pt x="993147" y="334966"/>
                    <a:pt x="973869" y="300052"/>
                    <a:pt x="959861" y="273606"/>
                  </a:cubicBezTo>
                  <a:close/>
                  <a:moveTo>
                    <a:pt x="2918783" y="251441"/>
                  </a:moveTo>
                  <a:lnTo>
                    <a:pt x="2914340" y="264771"/>
                  </a:lnTo>
                  <a:cubicBezTo>
                    <a:pt x="2889904" y="306982"/>
                    <a:pt x="2781052" y="498043"/>
                    <a:pt x="2689971" y="673552"/>
                  </a:cubicBezTo>
                  <a:cubicBezTo>
                    <a:pt x="2643320" y="760196"/>
                    <a:pt x="2605555" y="826845"/>
                    <a:pt x="2558904" y="915711"/>
                  </a:cubicBezTo>
                  <a:cubicBezTo>
                    <a:pt x="2558904" y="915711"/>
                    <a:pt x="2558904" y="915711"/>
                    <a:pt x="2552239" y="926819"/>
                  </a:cubicBezTo>
                  <a:cubicBezTo>
                    <a:pt x="2552239" y="926819"/>
                    <a:pt x="2552239" y="926819"/>
                    <a:pt x="2532246" y="964587"/>
                  </a:cubicBezTo>
                  <a:cubicBezTo>
                    <a:pt x="2518917" y="986803"/>
                    <a:pt x="2507810" y="1009020"/>
                    <a:pt x="2498924" y="1026793"/>
                  </a:cubicBezTo>
                  <a:cubicBezTo>
                    <a:pt x="2490038" y="1040123"/>
                    <a:pt x="2490038" y="1042344"/>
                    <a:pt x="2483374" y="1055674"/>
                  </a:cubicBezTo>
                  <a:cubicBezTo>
                    <a:pt x="2485595" y="1055674"/>
                    <a:pt x="2465602" y="1091220"/>
                    <a:pt x="2456716" y="1106772"/>
                  </a:cubicBezTo>
                  <a:cubicBezTo>
                    <a:pt x="2456716" y="1108993"/>
                    <a:pt x="2456716" y="1106772"/>
                    <a:pt x="2454494" y="1111215"/>
                  </a:cubicBezTo>
                  <a:cubicBezTo>
                    <a:pt x="2454494" y="1113437"/>
                    <a:pt x="2450051" y="1120102"/>
                    <a:pt x="2450051" y="1122323"/>
                  </a:cubicBezTo>
                  <a:cubicBezTo>
                    <a:pt x="2445609" y="1126767"/>
                    <a:pt x="2443387" y="1135653"/>
                    <a:pt x="2441166" y="1140096"/>
                  </a:cubicBezTo>
                  <a:cubicBezTo>
                    <a:pt x="2430058" y="1162313"/>
                    <a:pt x="2414508" y="1186751"/>
                    <a:pt x="2401179" y="1208967"/>
                  </a:cubicBezTo>
                  <a:cubicBezTo>
                    <a:pt x="2401179" y="1208967"/>
                    <a:pt x="2401179" y="1206746"/>
                    <a:pt x="2401179" y="1206746"/>
                  </a:cubicBezTo>
                  <a:cubicBezTo>
                    <a:pt x="2401179" y="1206746"/>
                    <a:pt x="2401179" y="1208967"/>
                    <a:pt x="2398958" y="1211189"/>
                  </a:cubicBezTo>
                  <a:cubicBezTo>
                    <a:pt x="2401179" y="1206746"/>
                    <a:pt x="2401179" y="1206746"/>
                    <a:pt x="2396736" y="1215632"/>
                  </a:cubicBezTo>
                  <a:cubicBezTo>
                    <a:pt x="2396736" y="1213410"/>
                    <a:pt x="2396736" y="1208967"/>
                    <a:pt x="2396736" y="1211189"/>
                  </a:cubicBezTo>
                  <a:cubicBezTo>
                    <a:pt x="2392293" y="1217854"/>
                    <a:pt x="2383407" y="1233405"/>
                    <a:pt x="2383407" y="1233405"/>
                  </a:cubicBezTo>
                  <a:cubicBezTo>
                    <a:pt x="2381186" y="1235627"/>
                    <a:pt x="2385629" y="1224519"/>
                    <a:pt x="2383407" y="1222297"/>
                  </a:cubicBezTo>
                  <a:cubicBezTo>
                    <a:pt x="2383407" y="1222297"/>
                    <a:pt x="2383407" y="1222297"/>
                    <a:pt x="2383407" y="1220075"/>
                  </a:cubicBezTo>
                  <a:cubicBezTo>
                    <a:pt x="2383407" y="1220075"/>
                    <a:pt x="2383407" y="1220075"/>
                    <a:pt x="2387850" y="1213410"/>
                  </a:cubicBezTo>
                  <a:cubicBezTo>
                    <a:pt x="2387850" y="1211189"/>
                    <a:pt x="2387850" y="1211189"/>
                    <a:pt x="2387850" y="1208967"/>
                  </a:cubicBezTo>
                  <a:cubicBezTo>
                    <a:pt x="2387850" y="1208967"/>
                    <a:pt x="2387850" y="1208967"/>
                    <a:pt x="2401179" y="1182308"/>
                  </a:cubicBezTo>
                  <a:cubicBezTo>
                    <a:pt x="2401179" y="1182308"/>
                    <a:pt x="2401179" y="1182308"/>
                    <a:pt x="2416729" y="1155648"/>
                  </a:cubicBezTo>
                  <a:cubicBezTo>
                    <a:pt x="2418951" y="1153426"/>
                    <a:pt x="2418951" y="1153426"/>
                    <a:pt x="2418951" y="1155648"/>
                  </a:cubicBezTo>
                  <a:cubicBezTo>
                    <a:pt x="2418951" y="1155648"/>
                    <a:pt x="2418951" y="1155648"/>
                    <a:pt x="2418951" y="1153426"/>
                  </a:cubicBezTo>
                  <a:lnTo>
                    <a:pt x="2423395" y="1148982"/>
                  </a:lnTo>
                  <a:lnTo>
                    <a:pt x="2423394" y="1148983"/>
                  </a:lnTo>
                  <a:cubicBezTo>
                    <a:pt x="2425615" y="1146761"/>
                    <a:pt x="2425615" y="1146761"/>
                    <a:pt x="2425615" y="1146761"/>
                  </a:cubicBezTo>
                  <a:lnTo>
                    <a:pt x="2423395" y="1148982"/>
                  </a:lnTo>
                  <a:lnTo>
                    <a:pt x="2434501" y="1128988"/>
                  </a:lnTo>
                  <a:cubicBezTo>
                    <a:pt x="2436723" y="1126767"/>
                    <a:pt x="2438944" y="1120102"/>
                    <a:pt x="2441166" y="1115658"/>
                  </a:cubicBezTo>
                  <a:cubicBezTo>
                    <a:pt x="2454494" y="1093442"/>
                    <a:pt x="2461159" y="1084555"/>
                    <a:pt x="2474488" y="1057896"/>
                  </a:cubicBezTo>
                  <a:cubicBezTo>
                    <a:pt x="2487817" y="1033458"/>
                    <a:pt x="2505588" y="1002355"/>
                    <a:pt x="2516696" y="977917"/>
                  </a:cubicBezTo>
                  <a:cubicBezTo>
                    <a:pt x="2530025" y="960144"/>
                    <a:pt x="2538910" y="942371"/>
                    <a:pt x="2552239" y="917932"/>
                  </a:cubicBezTo>
                  <a:cubicBezTo>
                    <a:pt x="2552239" y="917932"/>
                    <a:pt x="2570011" y="882386"/>
                    <a:pt x="2570011" y="880165"/>
                  </a:cubicBezTo>
                  <a:cubicBezTo>
                    <a:pt x="2581119" y="857948"/>
                    <a:pt x="2585562" y="853505"/>
                    <a:pt x="2596669" y="829067"/>
                  </a:cubicBezTo>
                  <a:cubicBezTo>
                    <a:pt x="2605555" y="813515"/>
                    <a:pt x="2607776" y="809072"/>
                    <a:pt x="2616662" y="795742"/>
                  </a:cubicBezTo>
                  <a:cubicBezTo>
                    <a:pt x="2618884" y="791299"/>
                    <a:pt x="2621105" y="784634"/>
                    <a:pt x="2623327" y="782413"/>
                  </a:cubicBezTo>
                  <a:cubicBezTo>
                    <a:pt x="2632213" y="764639"/>
                    <a:pt x="2629991" y="769083"/>
                    <a:pt x="2632213" y="762418"/>
                  </a:cubicBezTo>
                  <a:cubicBezTo>
                    <a:pt x="2632213" y="762418"/>
                    <a:pt x="2645542" y="742423"/>
                    <a:pt x="2649984" y="735758"/>
                  </a:cubicBezTo>
                  <a:cubicBezTo>
                    <a:pt x="2654427" y="724650"/>
                    <a:pt x="2663313" y="711320"/>
                    <a:pt x="2669978" y="697990"/>
                  </a:cubicBezTo>
                  <a:cubicBezTo>
                    <a:pt x="2672199" y="695769"/>
                    <a:pt x="2672199" y="693547"/>
                    <a:pt x="2672199" y="691325"/>
                  </a:cubicBezTo>
                  <a:cubicBezTo>
                    <a:pt x="2674421" y="686882"/>
                    <a:pt x="2678864" y="680217"/>
                    <a:pt x="2683307" y="673552"/>
                  </a:cubicBezTo>
                  <a:lnTo>
                    <a:pt x="2686010" y="668354"/>
                  </a:lnTo>
                  <a:lnTo>
                    <a:pt x="2695212" y="653939"/>
                  </a:lnTo>
                  <a:cubicBezTo>
                    <a:pt x="2705938" y="635923"/>
                    <a:pt x="2718850" y="611346"/>
                    <a:pt x="2725515" y="598017"/>
                  </a:cubicBezTo>
                  <a:lnTo>
                    <a:pt x="2762541" y="531364"/>
                  </a:lnTo>
                  <a:lnTo>
                    <a:pt x="2772843" y="512939"/>
                  </a:lnTo>
                  <a:cubicBezTo>
                    <a:pt x="2801045" y="462497"/>
                    <a:pt x="2801045" y="462497"/>
                    <a:pt x="2801045" y="462497"/>
                  </a:cubicBezTo>
                  <a:lnTo>
                    <a:pt x="2800489" y="463053"/>
                  </a:lnTo>
                  <a:lnTo>
                    <a:pt x="2803266" y="458053"/>
                  </a:lnTo>
                  <a:cubicBezTo>
                    <a:pt x="2803266" y="458053"/>
                    <a:pt x="2803266" y="458053"/>
                    <a:pt x="2821038" y="424729"/>
                  </a:cubicBezTo>
                  <a:cubicBezTo>
                    <a:pt x="2827703" y="411399"/>
                    <a:pt x="2841031" y="391404"/>
                    <a:pt x="2852139" y="371409"/>
                  </a:cubicBezTo>
                  <a:cubicBezTo>
                    <a:pt x="2843253" y="386961"/>
                    <a:pt x="2834367" y="402512"/>
                    <a:pt x="2827703" y="413621"/>
                  </a:cubicBezTo>
                  <a:cubicBezTo>
                    <a:pt x="2814374" y="440280"/>
                    <a:pt x="2803266" y="458053"/>
                    <a:pt x="2807709" y="451388"/>
                  </a:cubicBezTo>
                  <a:cubicBezTo>
                    <a:pt x="2812152" y="442502"/>
                    <a:pt x="2818817" y="429172"/>
                    <a:pt x="2827703" y="413621"/>
                  </a:cubicBezTo>
                  <a:cubicBezTo>
                    <a:pt x="2852139" y="373631"/>
                    <a:pt x="2903233" y="278101"/>
                    <a:pt x="2918783" y="251441"/>
                  </a:cubicBezTo>
                  <a:close/>
                  <a:moveTo>
                    <a:pt x="2137275" y="251211"/>
                  </a:moveTo>
                  <a:lnTo>
                    <a:pt x="2136192" y="258654"/>
                  </a:lnTo>
                  <a:lnTo>
                    <a:pt x="2135066" y="264545"/>
                  </a:lnTo>
                  <a:lnTo>
                    <a:pt x="2135063" y="264561"/>
                  </a:lnTo>
                  <a:close/>
                  <a:moveTo>
                    <a:pt x="1915595" y="250363"/>
                  </a:moveTo>
                  <a:lnTo>
                    <a:pt x="1915148" y="282601"/>
                  </a:lnTo>
                  <a:lnTo>
                    <a:pt x="1915110" y="284744"/>
                  </a:lnTo>
                  <a:cubicBezTo>
                    <a:pt x="1913643" y="366611"/>
                    <a:pt x="1913643" y="366611"/>
                    <a:pt x="1913643" y="366611"/>
                  </a:cubicBezTo>
                  <a:lnTo>
                    <a:pt x="1913643" y="354404"/>
                  </a:lnTo>
                  <a:lnTo>
                    <a:pt x="1913985" y="336164"/>
                  </a:lnTo>
                  <a:cubicBezTo>
                    <a:pt x="1914601" y="303357"/>
                    <a:pt x="1915011" y="281485"/>
                    <a:pt x="1915285" y="266904"/>
                  </a:cubicBezTo>
                  <a:close/>
                  <a:moveTo>
                    <a:pt x="1915666" y="246601"/>
                  </a:moveTo>
                  <a:lnTo>
                    <a:pt x="1915601" y="250044"/>
                  </a:lnTo>
                  <a:lnTo>
                    <a:pt x="1915595" y="250363"/>
                  </a:lnTo>
                  <a:lnTo>
                    <a:pt x="1915644" y="246897"/>
                  </a:lnTo>
                  <a:close/>
                  <a:moveTo>
                    <a:pt x="943843" y="242059"/>
                  </a:moveTo>
                  <a:lnTo>
                    <a:pt x="952693" y="259490"/>
                  </a:lnTo>
                  <a:lnTo>
                    <a:pt x="950500" y="255386"/>
                  </a:lnTo>
                  <a:close/>
                  <a:moveTo>
                    <a:pt x="1915832" y="233298"/>
                  </a:moveTo>
                  <a:lnTo>
                    <a:pt x="1915644" y="246897"/>
                  </a:lnTo>
                  <a:lnTo>
                    <a:pt x="1913643" y="273292"/>
                  </a:lnTo>
                  <a:cubicBezTo>
                    <a:pt x="1913643" y="284401"/>
                    <a:pt x="1913643" y="299954"/>
                    <a:pt x="1913643" y="311064"/>
                  </a:cubicBezTo>
                  <a:lnTo>
                    <a:pt x="1913643" y="354404"/>
                  </a:lnTo>
                  <a:lnTo>
                    <a:pt x="1912899" y="394033"/>
                  </a:lnTo>
                  <a:cubicBezTo>
                    <a:pt x="1912480" y="416360"/>
                    <a:pt x="1912001" y="441877"/>
                    <a:pt x="1911454" y="471040"/>
                  </a:cubicBezTo>
                  <a:cubicBezTo>
                    <a:pt x="1913643" y="453264"/>
                    <a:pt x="1913643" y="411049"/>
                    <a:pt x="1913643" y="391052"/>
                  </a:cubicBezTo>
                  <a:lnTo>
                    <a:pt x="1915148" y="282601"/>
                  </a:lnTo>
                  <a:lnTo>
                    <a:pt x="1915832" y="244407"/>
                  </a:lnTo>
                  <a:lnTo>
                    <a:pt x="1915666" y="246601"/>
                  </a:lnTo>
                  <a:lnTo>
                    <a:pt x="1915764" y="241387"/>
                  </a:lnTo>
                  <a:cubicBezTo>
                    <a:pt x="1915832" y="237742"/>
                    <a:pt x="1915832" y="237742"/>
                    <a:pt x="1915832" y="237742"/>
                  </a:cubicBezTo>
                  <a:close/>
                  <a:moveTo>
                    <a:pt x="1183719" y="217762"/>
                  </a:moveTo>
                  <a:lnTo>
                    <a:pt x="1188511" y="229283"/>
                  </a:lnTo>
                  <a:cubicBezTo>
                    <a:pt x="1216708" y="297368"/>
                    <a:pt x="1286077" y="466046"/>
                    <a:pt x="1352050" y="617711"/>
                  </a:cubicBezTo>
                  <a:cubicBezTo>
                    <a:pt x="1391967" y="704377"/>
                    <a:pt x="1418578" y="771043"/>
                    <a:pt x="1456277" y="859930"/>
                  </a:cubicBezTo>
                  <a:cubicBezTo>
                    <a:pt x="1456277" y="859930"/>
                    <a:pt x="1456277" y="859930"/>
                    <a:pt x="1460712" y="871041"/>
                  </a:cubicBezTo>
                  <a:cubicBezTo>
                    <a:pt x="1460712" y="871041"/>
                    <a:pt x="1460712" y="871041"/>
                    <a:pt x="1476235" y="908819"/>
                  </a:cubicBezTo>
                  <a:cubicBezTo>
                    <a:pt x="1485106" y="931041"/>
                    <a:pt x="1496194" y="953263"/>
                    <a:pt x="1502847" y="971040"/>
                  </a:cubicBezTo>
                  <a:cubicBezTo>
                    <a:pt x="1509499" y="984373"/>
                    <a:pt x="1511717" y="986596"/>
                    <a:pt x="1516152" y="999929"/>
                  </a:cubicBezTo>
                  <a:cubicBezTo>
                    <a:pt x="1518370" y="997707"/>
                    <a:pt x="1531675" y="1033262"/>
                    <a:pt x="1538328" y="1048817"/>
                  </a:cubicBezTo>
                  <a:cubicBezTo>
                    <a:pt x="1540546" y="1051039"/>
                    <a:pt x="1540546" y="1048817"/>
                    <a:pt x="1542763" y="1053262"/>
                  </a:cubicBezTo>
                  <a:cubicBezTo>
                    <a:pt x="1542763" y="1055484"/>
                    <a:pt x="1544981" y="1062150"/>
                    <a:pt x="1547198" y="1064372"/>
                  </a:cubicBezTo>
                  <a:cubicBezTo>
                    <a:pt x="1549416" y="1068817"/>
                    <a:pt x="1551634" y="1077706"/>
                    <a:pt x="1553851" y="1082150"/>
                  </a:cubicBezTo>
                  <a:cubicBezTo>
                    <a:pt x="1564939" y="1102150"/>
                    <a:pt x="1573810" y="1128816"/>
                    <a:pt x="1582680" y="1151038"/>
                  </a:cubicBezTo>
                  <a:cubicBezTo>
                    <a:pt x="1582680" y="1151038"/>
                    <a:pt x="1580462" y="1148816"/>
                    <a:pt x="1580462" y="1148816"/>
                  </a:cubicBezTo>
                  <a:cubicBezTo>
                    <a:pt x="1580462" y="1148816"/>
                    <a:pt x="1582680" y="1151038"/>
                    <a:pt x="1582680" y="1153260"/>
                  </a:cubicBezTo>
                  <a:cubicBezTo>
                    <a:pt x="1580462" y="1151038"/>
                    <a:pt x="1580462" y="1151038"/>
                    <a:pt x="1584898" y="1159927"/>
                  </a:cubicBezTo>
                  <a:cubicBezTo>
                    <a:pt x="1582680" y="1157705"/>
                    <a:pt x="1580462" y="1155482"/>
                    <a:pt x="1582680" y="1155482"/>
                  </a:cubicBezTo>
                  <a:cubicBezTo>
                    <a:pt x="1584898" y="1164371"/>
                    <a:pt x="1589333" y="1177704"/>
                    <a:pt x="1589333" y="1179927"/>
                  </a:cubicBezTo>
                  <a:cubicBezTo>
                    <a:pt x="1589333" y="1182149"/>
                    <a:pt x="1584898" y="1173260"/>
                    <a:pt x="1582680" y="1173260"/>
                  </a:cubicBezTo>
                  <a:cubicBezTo>
                    <a:pt x="1582680" y="1173260"/>
                    <a:pt x="1582680" y="1173260"/>
                    <a:pt x="1580462" y="1171038"/>
                  </a:cubicBezTo>
                  <a:cubicBezTo>
                    <a:pt x="1580462" y="1171038"/>
                    <a:pt x="1580462" y="1171038"/>
                    <a:pt x="1576027" y="1164371"/>
                  </a:cubicBezTo>
                  <a:cubicBezTo>
                    <a:pt x="1576027" y="1162149"/>
                    <a:pt x="1576027" y="1162149"/>
                    <a:pt x="1576027" y="1162149"/>
                  </a:cubicBezTo>
                  <a:cubicBezTo>
                    <a:pt x="1576027" y="1162149"/>
                    <a:pt x="1576027" y="1162149"/>
                    <a:pt x="1562722" y="1135483"/>
                  </a:cubicBezTo>
                  <a:cubicBezTo>
                    <a:pt x="1562722" y="1135483"/>
                    <a:pt x="1562722" y="1135483"/>
                    <a:pt x="1551634" y="1108816"/>
                  </a:cubicBezTo>
                  <a:cubicBezTo>
                    <a:pt x="1551634" y="1104372"/>
                    <a:pt x="1551634" y="1106594"/>
                    <a:pt x="1553851" y="1106594"/>
                  </a:cubicBezTo>
                  <a:cubicBezTo>
                    <a:pt x="1553851" y="1106594"/>
                    <a:pt x="1553851" y="1106594"/>
                    <a:pt x="1551634" y="1104372"/>
                  </a:cubicBezTo>
                  <a:cubicBezTo>
                    <a:pt x="1551634" y="1104372"/>
                    <a:pt x="1549416" y="1099928"/>
                    <a:pt x="1549416" y="1097705"/>
                  </a:cubicBezTo>
                  <a:cubicBezTo>
                    <a:pt x="1547198" y="1091039"/>
                    <a:pt x="1542763" y="1084372"/>
                    <a:pt x="1542763" y="1079928"/>
                  </a:cubicBezTo>
                  <a:cubicBezTo>
                    <a:pt x="1540546" y="1075483"/>
                    <a:pt x="1538328" y="1071039"/>
                    <a:pt x="1536111" y="1064372"/>
                  </a:cubicBezTo>
                  <a:cubicBezTo>
                    <a:pt x="1527240" y="1042151"/>
                    <a:pt x="1525023" y="1031040"/>
                    <a:pt x="1513935" y="1006595"/>
                  </a:cubicBezTo>
                  <a:cubicBezTo>
                    <a:pt x="1502847" y="982151"/>
                    <a:pt x="1489541" y="951041"/>
                    <a:pt x="1478453" y="926596"/>
                  </a:cubicBezTo>
                  <a:cubicBezTo>
                    <a:pt x="1471800" y="906597"/>
                    <a:pt x="1465148" y="891041"/>
                    <a:pt x="1454060" y="864375"/>
                  </a:cubicBezTo>
                  <a:cubicBezTo>
                    <a:pt x="1454060" y="864375"/>
                    <a:pt x="1438536" y="831042"/>
                    <a:pt x="1436319" y="828820"/>
                  </a:cubicBezTo>
                  <a:cubicBezTo>
                    <a:pt x="1427448" y="808820"/>
                    <a:pt x="1425231" y="802153"/>
                    <a:pt x="1416360" y="779931"/>
                  </a:cubicBezTo>
                  <a:cubicBezTo>
                    <a:pt x="1407490" y="762154"/>
                    <a:pt x="1405272" y="759932"/>
                    <a:pt x="1400837" y="744376"/>
                  </a:cubicBezTo>
                  <a:cubicBezTo>
                    <a:pt x="1398620" y="739932"/>
                    <a:pt x="1394185" y="733265"/>
                    <a:pt x="1394185" y="733265"/>
                  </a:cubicBezTo>
                  <a:cubicBezTo>
                    <a:pt x="1387532" y="715488"/>
                    <a:pt x="1389749" y="717710"/>
                    <a:pt x="1385314" y="713266"/>
                  </a:cubicBezTo>
                  <a:cubicBezTo>
                    <a:pt x="1385314" y="713266"/>
                    <a:pt x="1378661" y="691044"/>
                    <a:pt x="1376444" y="684377"/>
                  </a:cubicBezTo>
                  <a:cubicBezTo>
                    <a:pt x="1369791" y="673266"/>
                    <a:pt x="1365356" y="659933"/>
                    <a:pt x="1358703" y="646600"/>
                  </a:cubicBezTo>
                  <a:cubicBezTo>
                    <a:pt x="1358703" y="644378"/>
                    <a:pt x="1356485" y="639933"/>
                    <a:pt x="1356485" y="639933"/>
                  </a:cubicBezTo>
                  <a:cubicBezTo>
                    <a:pt x="1354268" y="635489"/>
                    <a:pt x="1352050" y="628822"/>
                    <a:pt x="1349833" y="622156"/>
                  </a:cubicBezTo>
                  <a:lnTo>
                    <a:pt x="1346421" y="614697"/>
                  </a:lnTo>
                  <a:lnTo>
                    <a:pt x="1333201" y="581323"/>
                  </a:lnTo>
                  <a:cubicBezTo>
                    <a:pt x="1327657" y="567712"/>
                    <a:pt x="1322113" y="554379"/>
                    <a:pt x="1318786" y="546601"/>
                  </a:cubicBezTo>
                  <a:cubicBezTo>
                    <a:pt x="1298828" y="497713"/>
                    <a:pt x="1278870" y="451047"/>
                    <a:pt x="1258911" y="404380"/>
                  </a:cubicBezTo>
                  <a:cubicBezTo>
                    <a:pt x="1258911" y="404380"/>
                    <a:pt x="1258911" y="404380"/>
                    <a:pt x="1245606" y="371048"/>
                  </a:cubicBezTo>
                  <a:cubicBezTo>
                    <a:pt x="1238953" y="357714"/>
                    <a:pt x="1232300" y="335492"/>
                    <a:pt x="1223430" y="315493"/>
                  </a:cubicBezTo>
                  <a:cubicBezTo>
                    <a:pt x="1230083" y="331048"/>
                    <a:pt x="1236735" y="346603"/>
                    <a:pt x="1241171" y="357714"/>
                  </a:cubicBezTo>
                  <a:cubicBezTo>
                    <a:pt x="1252259" y="386603"/>
                    <a:pt x="1258911" y="404380"/>
                    <a:pt x="1256694" y="395492"/>
                  </a:cubicBezTo>
                  <a:cubicBezTo>
                    <a:pt x="1252259" y="386603"/>
                    <a:pt x="1247823" y="375492"/>
                    <a:pt x="1241171" y="357714"/>
                  </a:cubicBezTo>
                  <a:cubicBezTo>
                    <a:pt x="1229528" y="327715"/>
                    <a:pt x="1202917" y="266465"/>
                    <a:pt x="1186597" y="225528"/>
                  </a:cubicBezTo>
                  <a:close/>
                  <a:moveTo>
                    <a:pt x="2658897" y="211098"/>
                  </a:moveTo>
                  <a:lnTo>
                    <a:pt x="2652248" y="224433"/>
                  </a:lnTo>
                  <a:cubicBezTo>
                    <a:pt x="2644768" y="240269"/>
                    <a:pt x="2627002" y="277669"/>
                    <a:pt x="2603627" y="327611"/>
                  </a:cubicBezTo>
                  <a:lnTo>
                    <a:pt x="2598463" y="338688"/>
                  </a:lnTo>
                  <a:lnTo>
                    <a:pt x="2579108" y="375565"/>
                  </a:lnTo>
                  <a:cubicBezTo>
                    <a:pt x="2599055" y="335559"/>
                    <a:pt x="2643382" y="237768"/>
                    <a:pt x="2658897" y="211098"/>
                  </a:cubicBezTo>
                  <a:close/>
                  <a:moveTo>
                    <a:pt x="1174643" y="193272"/>
                  </a:moveTo>
                  <a:lnTo>
                    <a:pt x="1183719" y="217762"/>
                  </a:lnTo>
                  <a:lnTo>
                    <a:pt x="1179078" y="206605"/>
                  </a:lnTo>
                  <a:close/>
                  <a:moveTo>
                    <a:pt x="2445923" y="89130"/>
                  </a:moveTo>
                  <a:lnTo>
                    <a:pt x="2441488" y="102456"/>
                  </a:lnTo>
                  <a:cubicBezTo>
                    <a:pt x="2425964" y="149098"/>
                    <a:pt x="2357219" y="351212"/>
                    <a:pt x="2299561" y="537779"/>
                  </a:cubicBezTo>
                  <a:cubicBezTo>
                    <a:pt x="2270733" y="631063"/>
                    <a:pt x="2248557" y="699915"/>
                    <a:pt x="2217510" y="793198"/>
                  </a:cubicBezTo>
                  <a:cubicBezTo>
                    <a:pt x="2217510" y="793198"/>
                    <a:pt x="2217510" y="793198"/>
                    <a:pt x="2213075" y="806525"/>
                  </a:cubicBezTo>
                  <a:cubicBezTo>
                    <a:pt x="2213075" y="806525"/>
                    <a:pt x="2213075" y="806525"/>
                    <a:pt x="2201987" y="846503"/>
                  </a:cubicBezTo>
                  <a:cubicBezTo>
                    <a:pt x="2193117" y="868714"/>
                    <a:pt x="2186464" y="893145"/>
                    <a:pt x="2179811" y="913134"/>
                  </a:cubicBezTo>
                  <a:cubicBezTo>
                    <a:pt x="2175376" y="926460"/>
                    <a:pt x="2175376" y="930903"/>
                    <a:pt x="2170941" y="944229"/>
                  </a:cubicBezTo>
                  <a:cubicBezTo>
                    <a:pt x="2173158" y="944229"/>
                    <a:pt x="2159853" y="979765"/>
                    <a:pt x="2153200" y="997534"/>
                  </a:cubicBezTo>
                  <a:cubicBezTo>
                    <a:pt x="2153200" y="999755"/>
                    <a:pt x="2155417" y="997534"/>
                    <a:pt x="2153200" y="1001976"/>
                  </a:cubicBezTo>
                  <a:cubicBezTo>
                    <a:pt x="2153200" y="1004197"/>
                    <a:pt x="2150982" y="1010860"/>
                    <a:pt x="2150982" y="1013081"/>
                  </a:cubicBezTo>
                  <a:cubicBezTo>
                    <a:pt x="2148765" y="1019744"/>
                    <a:pt x="2146547" y="1026407"/>
                    <a:pt x="2144330" y="1033070"/>
                  </a:cubicBezTo>
                  <a:cubicBezTo>
                    <a:pt x="2137677" y="1055281"/>
                    <a:pt x="2128806" y="1081933"/>
                    <a:pt x="2119936" y="1106364"/>
                  </a:cubicBezTo>
                  <a:cubicBezTo>
                    <a:pt x="2119936" y="1104143"/>
                    <a:pt x="2119936" y="1104143"/>
                    <a:pt x="2115501" y="1113027"/>
                  </a:cubicBezTo>
                  <a:cubicBezTo>
                    <a:pt x="2115501" y="1110806"/>
                    <a:pt x="2117718" y="1106364"/>
                    <a:pt x="2115501" y="1108585"/>
                  </a:cubicBezTo>
                  <a:cubicBezTo>
                    <a:pt x="2113283" y="1115249"/>
                    <a:pt x="2108848" y="1130796"/>
                    <a:pt x="2106630" y="1133017"/>
                  </a:cubicBezTo>
                  <a:cubicBezTo>
                    <a:pt x="2104413" y="1135238"/>
                    <a:pt x="2106630" y="1124133"/>
                    <a:pt x="2106630" y="1121912"/>
                  </a:cubicBezTo>
                  <a:cubicBezTo>
                    <a:pt x="2106630" y="1121912"/>
                    <a:pt x="2104413" y="1121912"/>
                    <a:pt x="2104413" y="1119691"/>
                  </a:cubicBezTo>
                  <a:cubicBezTo>
                    <a:pt x="2104413" y="1119691"/>
                    <a:pt x="2104413" y="1119691"/>
                    <a:pt x="2106630" y="1110806"/>
                  </a:cubicBezTo>
                  <a:cubicBezTo>
                    <a:pt x="2108848" y="1110806"/>
                    <a:pt x="2108848" y="1108585"/>
                    <a:pt x="2106630" y="1108585"/>
                  </a:cubicBezTo>
                  <a:cubicBezTo>
                    <a:pt x="2106630" y="1108585"/>
                    <a:pt x="2106630" y="1108585"/>
                    <a:pt x="2115501" y="1079712"/>
                  </a:cubicBezTo>
                  <a:cubicBezTo>
                    <a:pt x="2115501" y="1079712"/>
                    <a:pt x="2115501" y="1079712"/>
                    <a:pt x="2126589" y="1053060"/>
                  </a:cubicBezTo>
                  <a:lnTo>
                    <a:pt x="2126589" y="1050838"/>
                  </a:lnTo>
                  <a:cubicBezTo>
                    <a:pt x="2126589" y="1050838"/>
                    <a:pt x="2126589" y="1053060"/>
                    <a:pt x="2128806" y="1050838"/>
                  </a:cubicBezTo>
                  <a:cubicBezTo>
                    <a:pt x="2128806" y="1048617"/>
                    <a:pt x="2131024" y="1044175"/>
                    <a:pt x="2131024" y="1041954"/>
                  </a:cubicBezTo>
                  <a:cubicBezTo>
                    <a:pt x="2131024" y="1041954"/>
                    <a:pt x="2131024" y="1041954"/>
                    <a:pt x="2131024" y="1044175"/>
                  </a:cubicBezTo>
                  <a:cubicBezTo>
                    <a:pt x="2133242" y="1037512"/>
                    <a:pt x="2135459" y="1026407"/>
                    <a:pt x="2137677" y="1024186"/>
                  </a:cubicBezTo>
                  <a:cubicBezTo>
                    <a:pt x="2137677" y="1019744"/>
                    <a:pt x="2139894" y="1015302"/>
                    <a:pt x="2142112" y="1008639"/>
                  </a:cubicBezTo>
                  <a:cubicBezTo>
                    <a:pt x="2150982" y="984207"/>
                    <a:pt x="2155417" y="973102"/>
                    <a:pt x="2162070" y="946450"/>
                  </a:cubicBezTo>
                  <a:cubicBezTo>
                    <a:pt x="2170941" y="922018"/>
                    <a:pt x="2184246" y="888703"/>
                    <a:pt x="2190899" y="862050"/>
                  </a:cubicBezTo>
                  <a:cubicBezTo>
                    <a:pt x="2197552" y="842061"/>
                    <a:pt x="2201987" y="824293"/>
                    <a:pt x="2213075" y="797640"/>
                  </a:cubicBezTo>
                  <a:cubicBezTo>
                    <a:pt x="2213075" y="797640"/>
                    <a:pt x="2221945" y="762104"/>
                    <a:pt x="2224163" y="757662"/>
                  </a:cubicBezTo>
                  <a:cubicBezTo>
                    <a:pt x="2228598" y="735451"/>
                    <a:pt x="2233033" y="731009"/>
                    <a:pt x="2239686" y="704357"/>
                  </a:cubicBezTo>
                  <a:cubicBezTo>
                    <a:pt x="2246339" y="688810"/>
                    <a:pt x="2246339" y="682146"/>
                    <a:pt x="2250774" y="668820"/>
                  </a:cubicBezTo>
                  <a:cubicBezTo>
                    <a:pt x="2252992" y="664378"/>
                    <a:pt x="2255209" y="655494"/>
                    <a:pt x="2255209" y="655494"/>
                  </a:cubicBezTo>
                  <a:cubicBezTo>
                    <a:pt x="2261862" y="635505"/>
                    <a:pt x="2261862" y="639947"/>
                    <a:pt x="2261862" y="635505"/>
                  </a:cubicBezTo>
                  <a:cubicBezTo>
                    <a:pt x="2261862" y="633284"/>
                    <a:pt x="2270733" y="611073"/>
                    <a:pt x="2272950" y="604410"/>
                  </a:cubicBezTo>
                  <a:cubicBezTo>
                    <a:pt x="2275168" y="593305"/>
                    <a:pt x="2281821" y="577758"/>
                    <a:pt x="2286256" y="564432"/>
                  </a:cubicBezTo>
                  <a:cubicBezTo>
                    <a:pt x="2286256" y="562211"/>
                    <a:pt x="2288473" y="557768"/>
                    <a:pt x="2288473" y="557768"/>
                  </a:cubicBezTo>
                  <a:cubicBezTo>
                    <a:pt x="2288473" y="553326"/>
                    <a:pt x="2290691" y="546663"/>
                    <a:pt x="2292909" y="540000"/>
                  </a:cubicBezTo>
                  <a:cubicBezTo>
                    <a:pt x="2299561" y="517790"/>
                    <a:pt x="2303997" y="500022"/>
                    <a:pt x="2310649" y="480032"/>
                  </a:cubicBezTo>
                  <a:cubicBezTo>
                    <a:pt x="2317302" y="455601"/>
                    <a:pt x="2366089" y="311233"/>
                    <a:pt x="2372742" y="295686"/>
                  </a:cubicBezTo>
                  <a:cubicBezTo>
                    <a:pt x="2372742" y="295686"/>
                    <a:pt x="2372742" y="295686"/>
                    <a:pt x="2370524" y="302349"/>
                  </a:cubicBezTo>
                  <a:cubicBezTo>
                    <a:pt x="2370524" y="302349"/>
                    <a:pt x="2370524" y="302349"/>
                    <a:pt x="2366089" y="317897"/>
                  </a:cubicBezTo>
                  <a:lnTo>
                    <a:pt x="2354616" y="353721"/>
                  </a:lnTo>
                  <a:lnTo>
                    <a:pt x="2343913" y="382307"/>
                  </a:lnTo>
                  <a:cubicBezTo>
                    <a:pt x="2339478" y="400075"/>
                    <a:pt x="2332825" y="417843"/>
                    <a:pt x="2328390" y="435611"/>
                  </a:cubicBezTo>
                  <a:cubicBezTo>
                    <a:pt x="2328390" y="435611"/>
                    <a:pt x="2328390" y="435611"/>
                    <a:pt x="2353646" y="356752"/>
                  </a:cubicBezTo>
                  <a:lnTo>
                    <a:pt x="2354616" y="353721"/>
                  </a:lnTo>
                  <a:lnTo>
                    <a:pt x="2357219" y="346770"/>
                  </a:lnTo>
                  <a:cubicBezTo>
                    <a:pt x="2359436" y="335665"/>
                    <a:pt x="2361654" y="329002"/>
                    <a:pt x="2366089" y="317897"/>
                  </a:cubicBezTo>
                  <a:cubicBezTo>
                    <a:pt x="2366089" y="317897"/>
                    <a:pt x="2366089" y="317897"/>
                    <a:pt x="2368307" y="313455"/>
                  </a:cubicBezTo>
                  <a:cubicBezTo>
                    <a:pt x="2368307" y="313455"/>
                    <a:pt x="2368307" y="313455"/>
                    <a:pt x="2338369" y="406218"/>
                  </a:cubicBezTo>
                  <a:lnTo>
                    <a:pt x="2320784" y="460705"/>
                  </a:lnTo>
                  <a:lnTo>
                    <a:pt x="2308709" y="497245"/>
                  </a:lnTo>
                  <a:cubicBezTo>
                    <a:pt x="2303997" y="511682"/>
                    <a:pt x="2299561" y="525564"/>
                    <a:pt x="2297344" y="533337"/>
                  </a:cubicBezTo>
                  <a:cubicBezTo>
                    <a:pt x="2306214" y="505852"/>
                    <a:pt x="2313976" y="481802"/>
                    <a:pt x="2320767" y="460759"/>
                  </a:cubicBezTo>
                  <a:lnTo>
                    <a:pt x="2320784" y="460705"/>
                  </a:lnTo>
                  <a:lnTo>
                    <a:pt x="2321737" y="457822"/>
                  </a:lnTo>
                  <a:cubicBezTo>
                    <a:pt x="2337260" y="408959"/>
                    <a:pt x="2352784" y="360096"/>
                    <a:pt x="2370524" y="309012"/>
                  </a:cubicBezTo>
                  <a:cubicBezTo>
                    <a:pt x="2370524" y="309012"/>
                    <a:pt x="2370524" y="309012"/>
                    <a:pt x="2381612" y="275697"/>
                  </a:cubicBezTo>
                  <a:cubicBezTo>
                    <a:pt x="2386048" y="260150"/>
                    <a:pt x="2394918" y="237939"/>
                    <a:pt x="2401571" y="215729"/>
                  </a:cubicBezTo>
                  <a:cubicBezTo>
                    <a:pt x="2394918" y="233497"/>
                    <a:pt x="2390483" y="249044"/>
                    <a:pt x="2386048" y="262371"/>
                  </a:cubicBezTo>
                  <a:cubicBezTo>
                    <a:pt x="2381613" y="276807"/>
                    <a:pt x="2377732" y="288468"/>
                    <a:pt x="2375237" y="295686"/>
                  </a:cubicBezTo>
                  <a:lnTo>
                    <a:pt x="2374640" y="297359"/>
                  </a:lnTo>
                  <a:lnTo>
                    <a:pt x="2372742" y="302349"/>
                  </a:lnTo>
                  <a:cubicBezTo>
                    <a:pt x="2372188" y="304015"/>
                    <a:pt x="2372188" y="304154"/>
                    <a:pt x="2372638" y="302974"/>
                  </a:cubicBezTo>
                  <a:lnTo>
                    <a:pt x="2374640" y="297359"/>
                  </a:lnTo>
                  <a:lnTo>
                    <a:pt x="2379395" y="284859"/>
                  </a:lnTo>
                  <a:cubicBezTo>
                    <a:pt x="2381612" y="278473"/>
                    <a:pt x="2383830" y="271255"/>
                    <a:pt x="2386048" y="262371"/>
                  </a:cubicBezTo>
                  <a:cubicBezTo>
                    <a:pt x="2401571" y="217950"/>
                    <a:pt x="2434835" y="118003"/>
                    <a:pt x="2445923" y="89130"/>
                  </a:cubicBezTo>
                  <a:close/>
                  <a:moveTo>
                    <a:pt x="1651256" y="80686"/>
                  </a:moveTo>
                  <a:lnTo>
                    <a:pt x="1653473" y="94011"/>
                  </a:lnTo>
                  <a:cubicBezTo>
                    <a:pt x="1657909" y="138428"/>
                    <a:pt x="1677867" y="344965"/>
                    <a:pt x="1704478" y="531515"/>
                  </a:cubicBezTo>
                  <a:cubicBezTo>
                    <a:pt x="1715566" y="622570"/>
                    <a:pt x="1722219" y="693636"/>
                    <a:pt x="1733307" y="789132"/>
                  </a:cubicBezTo>
                  <a:cubicBezTo>
                    <a:pt x="1733307" y="789132"/>
                    <a:pt x="1733307" y="789132"/>
                    <a:pt x="1735525" y="802457"/>
                  </a:cubicBezTo>
                  <a:cubicBezTo>
                    <a:pt x="1735525" y="802457"/>
                    <a:pt x="1735525" y="802457"/>
                    <a:pt x="1739960" y="840212"/>
                  </a:cubicBezTo>
                  <a:cubicBezTo>
                    <a:pt x="1744395" y="864641"/>
                    <a:pt x="1746613" y="889070"/>
                    <a:pt x="1748830" y="906837"/>
                  </a:cubicBezTo>
                  <a:cubicBezTo>
                    <a:pt x="1751048" y="922382"/>
                    <a:pt x="1751048" y="924603"/>
                    <a:pt x="1753265" y="937928"/>
                  </a:cubicBezTo>
                  <a:cubicBezTo>
                    <a:pt x="1755483" y="937928"/>
                    <a:pt x="1757701" y="973462"/>
                    <a:pt x="1759918" y="991228"/>
                  </a:cubicBezTo>
                  <a:cubicBezTo>
                    <a:pt x="1759918" y="993449"/>
                    <a:pt x="1762136" y="993449"/>
                    <a:pt x="1762136" y="995670"/>
                  </a:cubicBezTo>
                  <a:cubicBezTo>
                    <a:pt x="1762136" y="997891"/>
                    <a:pt x="1762136" y="1004553"/>
                    <a:pt x="1764353" y="1006774"/>
                  </a:cubicBezTo>
                  <a:cubicBezTo>
                    <a:pt x="1764353" y="1013437"/>
                    <a:pt x="1766571" y="1022320"/>
                    <a:pt x="1766571" y="1026762"/>
                  </a:cubicBezTo>
                  <a:cubicBezTo>
                    <a:pt x="1768789" y="1048970"/>
                    <a:pt x="1771006" y="1075620"/>
                    <a:pt x="1773224" y="1100049"/>
                  </a:cubicBezTo>
                  <a:lnTo>
                    <a:pt x="1773224" y="1102270"/>
                  </a:lnTo>
                  <a:cubicBezTo>
                    <a:pt x="1773224" y="1097828"/>
                    <a:pt x="1771006" y="1100049"/>
                    <a:pt x="1773224" y="1108933"/>
                  </a:cubicBezTo>
                  <a:cubicBezTo>
                    <a:pt x="1773224" y="1106712"/>
                    <a:pt x="1771006" y="1102270"/>
                    <a:pt x="1771006" y="1104491"/>
                  </a:cubicBezTo>
                  <a:cubicBezTo>
                    <a:pt x="1771006" y="1111153"/>
                    <a:pt x="1773224" y="1128920"/>
                    <a:pt x="1773224" y="1128920"/>
                  </a:cubicBezTo>
                  <a:cubicBezTo>
                    <a:pt x="1773224" y="1133362"/>
                    <a:pt x="1768789" y="1120037"/>
                    <a:pt x="1768789" y="1122258"/>
                  </a:cubicBezTo>
                  <a:cubicBezTo>
                    <a:pt x="1766571" y="1120037"/>
                    <a:pt x="1766571" y="1120037"/>
                    <a:pt x="1766571" y="1120037"/>
                  </a:cubicBezTo>
                  <a:cubicBezTo>
                    <a:pt x="1766571" y="1120037"/>
                    <a:pt x="1766571" y="1120037"/>
                    <a:pt x="1764353" y="1111153"/>
                  </a:cubicBezTo>
                  <a:cubicBezTo>
                    <a:pt x="1764353" y="1108933"/>
                    <a:pt x="1764353" y="1108933"/>
                    <a:pt x="1764353" y="1108933"/>
                  </a:cubicBezTo>
                  <a:cubicBezTo>
                    <a:pt x="1764353" y="1108933"/>
                    <a:pt x="1764353" y="1108933"/>
                    <a:pt x="1759918" y="1080062"/>
                  </a:cubicBezTo>
                  <a:cubicBezTo>
                    <a:pt x="1759918" y="1080062"/>
                    <a:pt x="1759918" y="1080062"/>
                    <a:pt x="1757701" y="1051191"/>
                  </a:cubicBezTo>
                  <a:lnTo>
                    <a:pt x="1757701" y="1048970"/>
                  </a:lnTo>
                  <a:lnTo>
                    <a:pt x="1757701" y="1048415"/>
                  </a:lnTo>
                  <a:lnTo>
                    <a:pt x="1757701" y="1042308"/>
                  </a:lnTo>
                  <a:cubicBezTo>
                    <a:pt x="1757701" y="1035645"/>
                    <a:pt x="1755483" y="1024541"/>
                    <a:pt x="1755483" y="1022320"/>
                  </a:cubicBezTo>
                  <a:cubicBezTo>
                    <a:pt x="1755483" y="1017878"/>
                    <a:pt x="1753265" y="1013437"/>
                    <a:pt x="1753265" y="1006774"/>
                  </a:cubicBezTo>
                  <a:cubicBezTo>
                    <a:pt x="1751048" y="982345"/>
                    <a:pt x="1751048" y="971241"/>
                    <a:pt x="1748830" y="944591"/>
                  </a:cubicBezTo>
                  <a:cubicBezTo>
                    <a:pt x="1744395" y="917941"/>
                    <a:pt x="1742177" y="884628"/>
                    <a:pt x="1737742" y="860199"/>
                  </a:cubicBezTo>
                  <a:cubicBezTo>
                    <a:pt x="1735525" y="837991"/>
                    <a:pt x="1733307" y="820224"/>
                    <a:pt x="1731089" y="793574"/>
                  </a:cubicBezTo>
                  <a:cubicBezTo>
                    <a:pt x="1731089" y="793574"/>
                    <a:pt x="1724437" y="758041"/>
                    <a:pt x="1724437" y="755820"/>
                  </a:cubicBezTo>
                  <a:cubicBezTo>
                    <a:pt x="1720001" y="733611"/>
                    <a:pt x="1722219" y="726949"/>
                    <a:pt x="1717784" y="702520"/>
                  </a:cubicBezTo>
                  <a:cubicBezTo>
                    <a:pt x="1715566" y="684753"/>
                    <a:pt x="1715566" y="680311"/>
                    <a:pt x="1713349" y="664766"/>
                  </a:cubicBezTo>
                  <a:cubicBezTo>
                    <a:pt x="1713349" y="660324"/>
                    <a:pt x="1711131" y="653661"/>
                    <a:pt x="1711131" y="651441"/>
                  </a:cubicBezTo>
                  <a:cubicBezTo>
                    <a:pt x="1708913" y="633674"/>
                    <a:pt x="1711131" y="638116"/>
                    <a:pt x="1708913" y="631453"/>
                  </a:cubicBezTo>
                  <a:cubicBezTo>
                    <a:pt x="1706696" y="629232"/>
                    <a:pt x="1706696" y="607024"/>
                    <a:pt x="1706696" y="600361"/>
                  </a:cubicBezTo>
                  <a:cubicBezTo>
                    <a:pt x="1704478" y="589257"/>
                    <a:pt x="1704478" y="573711"/>
                    <a:pt x="1702261" y="560386"/>
                  </a:cubicBezTo>
                  <a:cubicBezTo>
                    <a:pt x="1702261" y="558165"/>
                    <a:pt x="1700043" y="553724"/>
                    <a:pt x="1700043" y="553724"/>
                  </a:cubicBezTo>
                  <a:cubicBezTo>
                    <a:pt x="1700043" y="549282"/>
                    <a:pt x="1700043" y="542620"/>
                    <a:pt x="1697825" y="535957"/>
                  </a:cubicBezTo>
                  <a:cubicBezTo>
                    <a:pt x="1695608" y="513749"/>
                    <a:pt x="1693390" y="495982"/>
                    <a:pt x="1691173" y="475995"/>
                  </a:cubicBezTo>
                  <a:cubicBezTo>
                    <a:pt x="1687292" y="454619"/>
                    <a:pt x="1674922" y="339726"/>
                    <a:pt x="1671890" y="302409"/>
                  </a:cubicBezTo>
                  <a:lnTo>
                    <a:pt x="1671777" y="300618"/>
                  </a:lnTo>
                  <a:lnTo>
                    <a:pt x="1673432" y="313874"/>
                  </a:lnTo>
                  <a:cubicBezTo>
                    <a:pt x="1675649" y="322757"/>
                    <a:pt x="1675649" y="331640"/>
                    <a:pt x="1675649" y="340524"/>
                  </a:cubicBezTo>
                  <a:cubicBezTo>
                    <a:pt x="1677867" y="351628"/>
                    <a:pt x="1680085" y="364953"/>
                    <a:pt x="1680085" y="378278"/>
                  </a:cubicBezTo>
                  <a:cubicBezTo>
                    <a:pt x="1682302" y="396044"/>
                    <a:pt x="1684520" y="413811"/>
                    <a:pt x="1686737" y="429357"/>
                  </a:cubicBezTo>
                  <a:cubicBezTo>
                    <a:pt x="1686737" y="429357"/>
                    <a:pt x="1686737" y="429357"/>
                    <a:pt x="1688955" y="449345"/>
                  </a:cubicBezTo>
                  <a:cubicBezTo>
                    <a:pt x="1688955" y="449345"/>
                    <a:pt x="1688955" y="449345"/>
                    <a:pt x="1686737" y="429357"/>
                  </a:cubicBezTo>
                  <a:cubicBezTo>
                    <a:pt x="1686737" y="429357"/>
                    <a:pt x="1686737" y="429357"/>
                    <a:pt x="1673432" y="313874"/>
                  </a:cubicBezTo>
                  <a:cubicBezTo>
                    <a:pt x="1673432" y="313874"/>
                    <a:pt x="1673432" y="313874"/>
                    <a:pt x="1673432" y="307211"/>
                  </a:cubicBezTo>
                  <a:cubicBezTo>
                    <a:pt x="1673432" y="307211"/>
                    <a:pt x="1673432" y="307211"/>
                    <a:pt x="1700043" y="529295"/>
                  </a:cubicBezTo>
                  <a:cubicBezTo>
                    <a:pt x="1697825" y="511528"/>
                    <a:pt x="1693390" y="471553"/>
                    <a:pt x="1691173" y="453786"/>
                  </a:cubicBezTo>
                  <a:cubicBezTo>
                    <a:pt x="1684520" y="402707"/>
                    <a:pt x="1680085" y="353849"/>
                    <a:pt x="1673432" y="302769"/>
                  </a:cubicBezTo>
                  <a:cubicBezTo>
                    <a:pt x="1673432" y="302769"/>
                    <a:pt x="1673432" y="302769"/>
                    <a:pt x="1668997" y="269457"/>
                  </a:cubicBezTo>
                  <a:lnTo>
                    <a:pt x="1667679" y="243322"/>
                  </a:lnTo>
                  <a:lnTo>
                    <a:pt x="1668997" y="256132"/>
                  </a:lnTo>
                  <a:cubicBezTo>
                    <a:pt x="1673432" y="285003"/>
                    <a:pt x="1673432" y="302769"/>
                    <a:pt x="1673432" y="293886"/>
                  </a:cubicBezTo>
                  <a:cubicBezTo>
                    <a:pt x="1673432" y="285003"/>
                    <a:pt x="1671214" y="271678"/>
                    <a:pt x="1668997" y="256132"/>
                  </a:cubicBezTo>
                  <a:cubicBezTo>
                    <a:pt x="1668997" y="242807"/>
                    <a:pt x="1666779" y="227261"/>
                    <a:pt x="1664561" y="209494"/>
                  </a:cubicBezTo>
                  <a:cubicBezTo>
                    <a:pt x="1665670" y="220599"/>
                    <a:pt x="1666779" y="231703"/>
                    <a:pt x="1667611" y="241974"/>
                  </a:cubicBezTo>
                  <a:lnTo>
                    <a:pt x="1667679" y="243322"/>
                  </a:lnTo>
                  <a:lnTo>
                    <a:pt x="1664665" y="214040"/>
                  </a:lnTo>
                  <a:cubicBezTo>
                    <a:pt x="1659572" y="165216"/>
                    <a:pt x="1652919" y="102339"/>
                    <a:pt x="1651256" y="80686"/>
                  </a:cubicBezTo>
                  <a:close/>
                  <a:moveTo>
                    <a:pt x="2168212" y="77872"/>
                  </a:moveTo>
                  <a:lnTo>
                    <a:pt x="2166002" y="91206"/>
                  </a:lnTo>
                  <a:cubicBezTo>
                    <a:pt x="2159373" y="137874"/>
                    <a:pt x="2121807" y="342325"/>
                    <a:pt x="2097500" y="528998"/>
                  </a:cubicBezTo>
                  <a:cubicBezTo>
                    <a:pt x="2084241" y="620112"/>
                    <a:pt x="2073193" y="689003"/>
                    <a:pt x="2057724" y="784561"/>
                  </a:cubicBezTo>
                  <a:cubicBezTo>
                    <a:pt x="2057724" y="784561"/>
                    <a:pt x="2057724" y="784561"/>
                    <a:pt x="2055515" y="797895"/>
                  </a:cubicBezTo>
                  <a:cubicBezTo>
                    <a:pt x="2055515" y="797895"/>
                    <a:pt x="2055515" y="797895"/>
                    <a:pt x="2051095" y="835674"/>
                  </a:cubicBezTo>
                  <a:cubicBezTo>
                    <a:pt x="2046676" y="860120"/>
                    <a:pt x="2042256" y="884565"/>
                    <a:pt x="2040046" y="904565"/>
                  </a:cubicBezTo>
                  <a:cubicBezTo>
                    <a:pt x="2037837" y="917899"/>
                    <a:pt x="2037837" y="920121"/>
                    <a:pt x="2035627" y="935678"/>
                  </a:cubicBezTo>
                  <a:cubicBezTo>
                    <a:pt x="2037837" y="933455"/>
                    <a:pt x="2031207" y="971234"/>
                    <a:pt x="2028998" y="989013"/>
                  </a:cubicBezTo>
                  <a:cubicBezTo>
                    <a:pt x="2028998" y="989013"/>
                    <a:pt x="2028998" y="989013"/>
                    <a:pt x="2028998" y="993457"/>
                  </a:cubicBezTo>
                  <a:cubicBezTo>
                    <a:pt x="2028998" y="995679"/>
                    <a:pt x="2026788" y="1002346"/>
                    <a:pt x="2026788" y="1004569"/>
                  </a:cubicBezTo>
                  <a:cubicBezTo>
                    <a:pt x="2026788" y="1009013"/>
                    <a:pt x="2026788" y="1017902"/>
                    <a:pt x="2024578" y="1022347"/>
                  </a:cubicBezTo>
                  <a:cubicBezTo>
                    <a:pt x="2022368" y="1046792"/>
                    <a:pt x="2017949" y="1073460"/>
                    <a:pt x="2013529" y="1095683"/>
                  </a:cubicBezTo>
                  <a:cubicBezTo>
                    <a:pt x="2013529" y="1095683"/>
                    <a:pt x="2013529" y="1095683"/>
                    <a:pt x="2011320" y="1093460"/>
                  </a:cubicBezTo>
                  <a:cubicBezTo>
                    <a:pt x="2011320" y="1093460"/>
                    <a:pt x="2011320" y="1095683"/>
                    <a:pt x="2011320" y="1097905"/>
                  </a:cubicBezTo>
                  <a:cubicBezTo>
                    <a:pt x="2011320" y="1095683"/>
                    <a:pt x="2011320" y="1095683"/>
                    <a:pt x="2009110" y="1104572"/>
                  </a:cubicBezTo>
                  <a:cubicBezTo>
                    <a:pt x="2009110" y="1102350"/>
                    <a:pt x="2009110" y="1097905"/>
                    <a:pt x="2009110" y="1100127"/>
                  </a:cubicBezTo>
                  <a:cubicBezTo>
                    <a:pt x="2006900" y="1106794"/>
                    <a:pt x="2004690" y="1124573"/>
                    <a:pt x="2004690" y="1124573"/>
                  </a:cubicBezTo>
                  <a:cubicBezTo>
                    <a:pt x="2002481" y="1126795"/>
                    <a:pt x="2002481" y="1115683"/>
                    <a:pt x="2000271" y="1115683"/>
                  </a:cubicBezTo>
                  <a:cubicBezTo>
                    <a:pt x="2000271" y="1113461"/>
                    <a:pt x="2000271" y="1113461"/>
                    <a:pt x="2000271" y="1113461"/>
                  </a:cubicBezTo>
                  <a:cubicBezTo>
                    <a:pt x="2000271" y="1113461"/>
                    <a:pt x="2000271" y="1113461"/>
                    <a:pt x="2000271" y="1104572"/>
                  </a:cubicBezTo>
                  <a:cubicBezTo>
                    <a:pt x="2000271" y="1102350"/>
                    <a:pt x="2000271" y="1102350"/>
                    <a:pt x="2000271" y="1102350"/>
                  </a:cubicBezTo>
                  <a:cubicBezTo>
                    <a:pt x="2000271" y="1102350"/>
                    <a:pt x="2000271" y="1102350"/>
                    <a:pt x="2004690" y="1073460"/>
                  </a:cubicBezTo>
                  <a:cubicBezTo>
                    <a:pt x="2004690" y="1073460"/>
                    <a:pt x="2004690" y="1073460"/>
                    <a:pt x="2009110" y="1044570"/>
                  </a:cubicBezTo>
                  <a:cubicBezTo>
                    <a:pt x="2011320" y="1042348"/>
                    <a:pt x="2011320" y="1042348"/>
                    <a:pt x="2011320" y="1044570"/>
                  </a:cubicBezTo>
                  <a:cubicBezTo>
                    <a:pt x="2011320" y="1044570"/>
                    <a:pt x="2011320" y="1044570"/>
                    <a:pt x="2011320" y="1042348"/>
                  </a:cubicBezTo>
                  <a:cubicBezTo>
                    <a:pt x="2011320" y="1040125"/>
                    <a:pt x="2011320" y="1035681"/>
                    <a:pt x="2013529" y="1033458"/>
                  </a:cubicBezTo>
                  <a:cubicBezTo>
                    <a:pt x="2013529" y="1033458"/>
                    <a:pt x="2013529" y="1033458"/>
                    <a:pt x="2013529" y="1035681"/>
                  </a:cubicBezTo>
                  <a:cubicBezTo>
                    <a:pt x="2013529" y="1029014"/>
                    <a:pt x="2015739" y="1020125"/>
                    <a:pt x="2015739" y="1015680"/>
                  </a:cubicBezTo>
                  <a:cubicBezTo>
                    <a:pt x="2015739" y="1011236"/>
                    <a:pt x="2017949" y="1006791"/>
                    <a:pt x="2017949" y="1000124"/>
                  </a:cubicBezTo>
                  <a:cubicBezTo>
                    <a:pt x="2022368" y="977901"/>
                    <a:pt x="2024578" y="966790"/>
                    <a:pt x="2028998" y="940122"/>
                  </a:cubicBezTo>
                  <a:cubicBezTo>
                    <a:pt x="2033417" y="913455"/>
                    <a:pt x="2040046" y="880120"/>
                    <a:pt x="2042256" y="855675"/>
                  </a:cubicBezTo>
                  <a:cubicBezTo>
                    <a:pt x="2046676" y="833452"/>
                    <a:pt x="2048885" y="815674"/>
                    <a:pt x="2053305" y="789006"/>
                  </a:cubicBezTo>
                  <a:cubicBezTo>
                    <a:pt x="2053305" y="789006"/>
                    <a:pt x="2057724" y="753449"/>
                    <a:pt x="2057724" y="751227"/>
                  </a:cubicBezTo>
                  <a:cubicBezTo>
                    <a:pt x="2059934" y="726782"/>
                    <a:pt x="2062144" y="722337"/>
                    <a:pt x="2064354" y="695670"/>
                  </a:cubicBezTo>
                  <a:cubicBezTo>
                    <a:pt x="2068773" y="680114"/>
                    <a:pt x="2068773" y="675669"/>
                    <a:pt x="2070983" y="660113"/>
                  </a:cubicBezTo>
                  <a:cubicBezTo>
                    <a:pt x="2070983" y="655668"/>
                    <a:pt x="2070983" y="649002"/>
                    <a:pt x="2070983" y="646779"/>
                  </a:cubicBezTo>
                  <a:cubicBezTo>
                    <a:pt x="2075402" y="626779"/>
                    <a:pt x="2075402" y="631223"/>
                    <a:pt x="2075402" y="626779"/>
                  </a:cubicBezTo>
                  <a:cubicBezTo>
                    <a:pt x="2075402" y="624556"/>
                    <a:pt x="2079822" y="602333"/>
                    <a:pt x="2082032" y="595666"/>
                  </a:cubicBezTo>
                  <a:cubicBezTo>
                    <a:pt x="2082032" y="584555"/>
                    <a:pt x="2086451" y="568999"/>
                    <a:pt x="2088661" y="555665"/>
                  </a:cubicBezTo>
                  <a:cubicBezTo>
                    <a:pt x="2088661" y="553443"/>
                    <a:pt x="2088661" y="548998"/>
                    <a:pt x="2088661" y="548998"/>
                  </a:cubicBezTo>
                  <a:cubicBezTo>
                    <a:pt x="2088661" y="544554"/>
                    <a:pt x="2090871" y="537887"/>
                    <a:pt x="2090871" y="531220"/>
                  </a:cubicBezTo>
                  <a:cubicBezTo>
                    <a:pt x="2095290" y="508997"/>
                    <a:pt x="2095290" y="491219"/>
                    <a:pt x="2099710" y="471218"/>
                  </a:cubicBezTo>
                  <a:cubicBezTo>
                    <a:pt x="2101367" y="452884"/>
                    <a:pt x="2115454" y="365798"/>
                    <a:pt x="2124258" y="317776"/>
                  </a:cubicBezTo>
                  <a:lnTo>
                    <a:pt x="2126755" y="304744"/>
                  </a:lnTo>
                  <a:lnTo>
                    <a:pt x="2126227" y="308990"/>
                  </a:lnTo>
                  <a:cubicBezTo>
                    <a:pt x="2124017" y="317880"/>
                    <a:pt x="2124017" y="326769"/>
                    <a:pt x="2121807" y="335658"/>
                  </a:cubicBezTo>
                  <a:cubicBezTo>
                    <a:pt x="2119597" y="348992"/>
                    <a:pt x="2117388" y="362326"/>
                    <a:pt x="2115178" y="373437"/>
                  </a:cubicBezTo>
                  <a:cubicBezTo>
                    <a:pt x="2112968" y="391215"/>
                    <a:pt x="2110758" y="408994"/>
                    <a:pt x="2108549" y="426772"/>
                  </a:cubicBezTo>
                  <a:cubicBezTo>
                    <a:pt x="2104129" y="446773"/>
                    <a:pt x="2104129" y="446773"/>
                    <a:pt x="2104129" y="446773"/>
                  </a:cubicBezTo>
                  <a:cubicBezTo>
                    <a:pt x="2108549" y="426772"/>
                    <a:pt x="2108549" y="426772"/>
                    <a:pt x="2108549" y="426772"/>
                  </a:cubicBezTo>
                  <a:cubicBezTo>
                    <a:pt x="2108549" y="426772"/>
                    <a:pt x="2108549" y="426772"/>
                    <a:pt x="2126227" y="308990"/>
                  </a:cubicBezTo>
                  <a:cubicBezTo>
                    <a:pt x="2126227" y="308990"/>
                    <a:pt x="2126227" y="308990"/>
                    <a:pt x="2126503" y="308157"/>
                  </a:cubicBezTo>
                  <a:lnTo>
                    <a:pt x="2127839" y="304126"/>
                  </a:lnTo>
                  <a:lnTo>
                    <a:pt x="2123526" y="333189"/>
                  </a:lnTo>
                  <a:lnTo>
                    <a:pt x="2119804" y="356579"/>
                  </a:lnTo>
                  <a:cubicBezTo>
                    <a:pt x="2116352" y="378281"/>
                    <a:pt x="2111518" y="408664"/>
                    <a:pt x="2104750" y="451200"/>
                  </a:cubicBezTo>
                  <a:lnTo>
                    <a:pt x="2100504" y="477892"/>
                  </a:lnTo>
                  <a:lnTo>
                    <a:pt x="2098881" y="486774"/>
                  </a:lnTo>
                  <a:cubicBezTo>
                    <a:pt x="2096395" y="501219"/>
                    <a:pt x="2094185" y="515664"/>
                    <a:pt x="2093080" y="524553"/>
                  </a:cubicBezTo>
                  <a:lnTo>
                    <a:pt x="2100504" y="477892"/>
                  </a:lnTo>
                  <a:lnTo>
                    <a:pt x="2102713" y="465801"/>
                  </a:lnTo>
                  <a:cubicBezTo>
                    <a:pt x="2103991" y="459273"/>
                    <a:pt x="2105234" y="453440"/>
                    <a:pt x="2106339" y="448995"/>
                  </a:cubicBezTo>
                  <a:lnTo>
                    <a:pt x="2123526" y="333189"/>
                  </a:lnTo>
                  <a:lnTo>
                    <a:pt x="2124017" y="330102"/>
                  </a:lnTo>
                  <a:cubicBezTo>
                    <a:pt x="2128436" y="302324"/>
                    <a:pt x="2128436" y="302324"/>
                    <a:pt x="2128436" y="302324"/>
                  </a:cubicBezTo>
                  <a:lnTo>
                    <a:pt x="2127839" y="304126"/>
                  </a:lnTo>
                  <a:lnTo>
                    <a:pt x="2128436" y="300101"/>
                  </a:lnTo>
                  <a:cubicBezTo>
                    <a:pt x="2128436" y="300101"/>
                    <a:pt x="2128436" y="300101"/>
                    <a:pt x="2131233" y="285101"/>
                  </a:cubicBezTo>
                  <a:lnTo>
                    <a:pt x="2135063" y="264561"/>
                  </a:lnTo>
                  <a:lnTo>
                    <a:pt x="2130646" y="291212"/>
                  </a:lnTo>
                  <a:cubicBezTo>
                    <a:pt x="2130646" y="295657"/>
                    <a:pt x="2131198" y="292879"/>
                    <a:pt x="2132303" y="285379"/>
                  </a:cubicBezTo>
                  <a:lnTo>
                    <a:pt x="2136192" y="258654"/>
                  </a:lnTo>
                  <a:lnTo>
                    <a:pt x="2146114" y="206765"/>
                  </a:lnTo>
                  <a:cubicBezTo>
                    <a:pt x="2141695" y="224543"/>
                    <a:pt x="2139485" y="240099"/>
                    <a:pt x="2137275" y="251211"/>
                  </a:cubicBezTo>
                  <a:cubicBezTo>
                    <a:pt x="2146114" y="208987"/>
                    <a:pt x="2161583" y="106762"/>
                    <a:pt x="2168212" y="77872"/>
                  </a:cubicBezTo>
                  <a:close/>
                  <a:moveTo>
                    <a:pt x="1396062" y="75995"/>
                  </a:moveTo>
                  <a:lnTo>
                    <a:pt x="1400503" y="89322"/>
                  </a:lnTo>
                  <a:cubicBezTo>
                    <a:pt x="1411605" y="135968"/>
                    <a:pt x="1460455" y="338101"/>
                    <a:pt x="1511525" y="522464"/>
                  </a:cubicBezTo>
                  <a:cubicBezTo>
                    <a:pt x="1535950" y="613535"/>
                    <a:pt x="1551493" y="682394"/>
                    <a:pt x="1575918" y="775686"/>
                  </a:cubicBezTo>
                  <a:cubicBezTo>
                    <a:pt x="1575918" y="775686"/>
                    <a:pt x="1575918" y="775686"/>
                    <a:pt x="1580358" y="789013"/>
                  </a:cubicBezTo>
                  <a:cubicBezTo>
                    <a:pt x="1580358" y="789013"/>
                    <a:pt x="1580358" y="789013"/>
                    <a:pt x="1589240" y="826774"/>
                  </a:cubicBezTo>
                  <a:cubicBezTo>
                    <a:pt x="1595902" y="851208"/>
                    <a:pt x="1602563" y="875642"/>
                    <a:pt x="1607004" y="893412"/>
                  </a:cubicBezTo>
                  <a:cubicBezTo>
                    <a:pt x="1611445" y="908960"/>
                    <a:pt x="1613665" y="911182"/>
                    <a:pt x="1615885" y="924509"/>
                  </a:cubicBezTo>
                  <a:cubicBezTo>
                    <a:pt x="1618106" y="922288"/>
                    <a:pt x="1626988" y="960049"/>
                    <a:pt x="1631429" y="975598"/>
                  </a:cubicBezTo>
                  <a:cubicBezTo>
                    <a:pt x="1631429" y="977819"/>
                    <a:pt x="1631429" y="977819"/>
                    <a:pt x="1633649" y="982261"/>
                  </a:cubicBezTo>
                  <a:cubicBezTo>
                    <a:pt x="1633649" y="984483"/>
                    <a:pt x="1635869" y="988925"/>
                    <a:pt x="1635869" y="991146"/>
                  </a:cubicBezTo>
                  <a:cubicBezTo>
                    <a:pt x="1638090" y="997810"/>
                    <a:pt x="1640310" y="1006695"/>
                    <a:pt x="1642531" y="1011137"/>
                  </a:cubicBezTo>
                  <a:cubicBezTo>
                    <a:pt x="1646972" y="1033350"/>
                    <a:pt x="1653633" y="1060005"/>
                    <a:pt x="1658074" y="1084438"/>
                  </a:cubicBezTo>
                  <a:lnTo>
                    <a:pt x="1658074" y="1086660"/>
                  </a:lnTo>
                  <a:cubicBezTo>
                    <a:pt x="1658074" y="1082217"/>
                    <a:pt x="1658074" y="1082217"/>
                    <a:pt x="1660294" y="1093323"/>
                  </a:cubicBezTo>
                  <a:cubicBezTo>
                    <a:pt x="1658074" y="1091102"/>
                    <a:pt x="1658074" y="1086660"/>
                    <a:pt x="1658074" y="1088881"/>
                  </a:cubicBezTo>
                  <a:cubicBezTo>
                    <a:pt x="1658074" y="1095545"/>
                    <a:pt x="1662515" y="1111093"/>
                    <a:pt x="1662515" y="1113315"/>
                  </a:cubicBezTo>
                  <a:cubicBezTo>
                    <a:pt x="1662515" y="1115536"/>
                    <a:pt x="1658074" y="1104430"/>
                    <a:pt x="1655853" y="1106651"/>
                  </a:cubicBezTo>
                  <a:cubicBezTo>
                    <a:pt x="1655853" y="1104430"/>
                    <a:pt x="1655853" y="1104430"/>
                    <a:pt x="1653633" y="1104430"/>
                  </a:cubicBezTo>
                  <a:cubicBezTo>
                    <a:pt x="1653633" y="1104430"/>
                    <a:pt x="1653633" y="1104430"/>
                    <a:pt x="1651413" y="1095545"/>
                  </a:cubicBezTo>
                  <a:cubicBezTo>
                    <a:pt x="1651413" y="1093323"/>
                    <a:pt x="1651413" y="1093323"/>
                    <a:pt x="1651413" y="1093323"/>
                  </a:cubicBezTo>
                  <a:cubicBezTo>
                    <a:pt x="1651413" y="1093323"/>
                    <a:pt x="1651413" y="1093323"/>
                    <a:pt x="1642531" y="1066669"/>
                  </a:cubicBezTo>
                  <a:cubicBezTo>
                    <a:pt x="1642531" y="1066669"/>
                    <a:pt x="1642531" y="1066669"/>
                    <a:pt x="1635869" y="1037792"/>
                  </a:cubicBezTo>
                  <a:cubicBezTo>
                    <a:pt x="1635869" y="1033350"/>
                    <a:pt x="1635869" y="1033350"/>
                    <a:pt x="1635869" y="1035571"/>
                  </a:cubicBezTo>
                  <a:cubicBezTo>
                    <a:pt x="1635869" y="1035571"/>
                    <a:pt x="1635869" y="1035571"/>
                    <a:pt x="1635869" y="1033350"/>
                  </a:cubicBezTo>
                  <a:cubicBezTo>
                    <a:pt x="1635869" y="1031129"/>
                    <a:pt x="1633649" y="1026686"/>
                    <a:pt x="1633649" y="1024465"/>
                  </a:cubicBezTo>
                  <a:cubicBezTo>
                    <a:pt x="1633649" y="1024465"/>
                    <a:pt x="1633649" y="1024465"/>
                    <a:pt x="1635869" y="1026686"/>
                  </a:cubicBezTo>
                  <a:cubicBezTo>
                    <a:pt x="1633649" y="1020022"/>
                    <a:pt x="1631429" y="1011137"/>
                    <a:pt x="1629208" y="1006695"/>
                  </a:cubicBezTo>
                  <a:cubicBezTo>
                    <a:pt x="1629208" y="1004474"/>
                    <a:pt x="1626988" y="997810"/>
                    <a:pt x="1626988" y="991146"/>
                  </a:cubicBezTo>
                  <a:cubicBezTo>
                    <a:pt x="1620326" y="968934"/>
                    <a:pt x="1618106" y="957828"/>
                    <a:pt x="1611445" y="931173"/>
                  </a:cubicBezTo>
                  <a:cubicBezTo>
                    <a:pt x="1604783" y="904518"/>
                    <a:pt x="1598122" y="871199"/>
                    <a:pt x="1589240" y="846766"/>
                  </a:cubicBezTo>
                  <a:cubicBezTo>
                    <a:pt x="1587020" y="826774"/>
                    <a:pt x="1580358" y="809005"/>
                    <a:pt x="1573697" y="782350"/>
                  </a:cubicBezTo>
                  <a:cubicBezTo>
                    <a:pt x="1573697" y="782350"/>
                    <a:pt x="1564815" y="746810"/>
                    <a:pt x="1562595" y="744589"/>
                  </a:cubicBezTo>
                  <a:cubicBezTo>
                    <a:pt x="1555934" y="722376"/>
                    <a:pt x="1555934" y="715712"/>
                    <a:pt x="1549272" y="691279"/>
                  </a:cubicBezTo>
                  <a:cubicBezTo>
                    <a:pt x="1544831" y="673509"/>
                    <a:pt x="1542611" y="671288"/>
                    <a:pt x="1538170" y="655739"/>
                  </a:cubicBezTo>
                  <a:cubicBezTo>
                    <a:pt x="1538170" y="651296"/>
                    <a:pt x="1535950" y="644633"/>
                    <a:pt x="1535950" y="642411"/>
                  </a:cubicBezTo>
                  <a:cubicBezTo>
                    <a:pt x="1531509" y="624641"/>
                    <a:pt x="1533729" y="626863"/>
                    <a:pt x="1529288" y="622420"/>
                  </a:cubicBezTo>
                  <a:cubicBezTo>
                    <a:pt x="1529288" y="620199"/>
                    <a:pt x="1524847" y="597987"/>
                    <a:pt x="1522627" y="591323"/>
                  </a:cubicBezTo>
                  <a:cubicBezTo>
                    <a:pt x="1520406" y="580217"/>
                    <a:pt x="1518186" y="566889"/>
                    <a:pt x="1513745" y="551341"/>
                  </a:cubicBezTo>
                  <a:cubicBezTo>
                    <a:pt x="1511525" y="549119"/>
                    <a:pt x="1511525" y="546898"/>
                    <a:pt x="1511525" y="544677"/>
                  </a:cubicBezTo>
                  <a:cubicBezTo>
                    <a:pt x="1509304" y="540234"/>
                    <a:pt x="1509304" y="533571"/>
                    <a:pt x="1507084" y="526907"/>
                  </a:cubicBezTo>
                  <a:cubicBezTo>
                    <a:pt x="1500423" y="506916"/>
                    <a:pt x="1495982" y="489146"/>
                    <a:pt x="1489320" y="469155"/>
                  </a:cubicBezTo>
                  <a:cubicBezTo>
                    <a:pt x="1484879" y="444721"/>
                    <a:pt x="1447132" y="300340"/>
                    <a:pt x="1444911" y="284792"/>
                  </a:cubicBezTo>
                  <a:cubicBezTo>
                    <a:pt x="1444911" y="284792"/>
                    <a:pt x="1444911" y="284792"/>
                    <a:pt x="1447132" y="291455"/>
                  </a:cubicBezTo>
                  <a:cubicBezTo>
                    <a:pt x="1447132" y="291455"/>
                    <a:pt x="1447132" y="291455"/>
                    <a:pt x="1451573" y="307004"/>
                  </a:cubicBezTo>
                  <a:cubicBezTo>
                    <a:pt x="1451573" y="307004"/>
                    <a:pt x="1451573" y="307004"/>
                    <a:pt x="1449352" y="302561"/>
                  </a:cubicBezTo>
                  <a:cubicBezTo>
                    <a:pt x="1449352" y="302561"/>
                    <a:pt x="1449352" y="302561"/>
                    <a:pt x="1456569" y="330049"/>
                  </a:cubicBezTo>
                  <a:lnTo>
                    <a:pt x="1460901" y="346550"/>
                  </a:lnTo>
                  <a:lnTo>
                    <a:pt x="1467116" y="371420"/>
                  </a:lnTo>
                  <a:cubicBezTo>
                    <a:pt x="1471557" y="389190"/>
                    <a:pt x="1475998" y="406960"/>
                    <a:pt x="1480439" y="422509"/>
                  </a:cubicBezTo>
                  <a:cubicBezTo>
                    <a:pt x="1480439" y="422509"/>
                    <a:pt x="1480439" y="422509"/>
                    <a:pt x="1480994" y="425008"/>
                  </a:cubicBezTo>
                  <a:lnTo>
                    <a:pt x="1482714" y="432750"/>
                  </a:lnTo>
                  <a:lnTo>
                    <a:pt x="1484324" y="440001"/>
                  </a:lnTo>
                  <a:cubicBezTo>
                    <a:pt x="1484879" y="442500"/>
                    <a:pt x="1484879" y="442500"/>
                    <a:pt x="1484879" y="442500"/>
                  </a:cubicBezTo>
                  <a:lnTo>
                    <a:pt x="1482714" y="432750"/>
                  </a:lnTo>
                  <a:lnTo>
                    <a:pt x="1480439" y="422509"/>
                  </a:lnTo>
                  <a:cubicBezTo>
                    <a:pt x="1480439" y="422509"/>
                    <a:pt x="1480439" y="422509"/>
                    <a:pt x="1473391" y="394309"/>
                  </a:cubicBezTo>
                  <a:lnTo>
                    <a:pt x="1472449" y="390539"/>
                  </a:lnTo>
                  <a:lnTo>
                    <a:pt x="1473708" y="395333"/>
                  </a:lnTo>
                  <a:lnTo>
                    <a:pt x="1482622" y="429286"/>
                  </a:lnTo>
                  <a:lnTo>
                    <a:pt x="1487100" y="446942"/>
                  </a:lnTo>
                  <a:cubicBezTo>
                    <a:pt x="1489320" y="455827"/>
                    <a:pt x="1493206" y="470265"/>
                    <a:pt x="1497092" y="484703"/>
                  </a:cubicBezTo>
                  <a:lnTo>
                    <a:pt x="1500861" y="498762"/>
                  </a:lnTo>
                  <a:lnTo>
                    <a:pt x="1507084" y="522464"/>
                  </a:lnTo>
                  <a:cubicBezTo>
                    <a:pt x="1505974" y="518022"/>
                    <a:pt x="1504447" y="512191"/>
                    <a:pt x="1502712" y="505666"/>
                  </a:cubicBezTo>
                  <a:lnTo>
                    <a:pt x="1500861" y="498762"/>
                  </a:lnTo>
                  <a:lnTo>
                    <a:pt x="1488028" y="449879"/>
                  </a:lnTo>
                  <a:lnTo>
                    <a:pt x="1482622" y="429286"/>
                  </a:lnTo>
                  <a:lnTo>
                    <a:pt x="1449352" y="298119"/>
                  </a:lnTo>
                  <a:cubicBezTo>
                    <a:pt x="1449352" y="298119"/>
                    <a:pt x="1449352" y="298119"/>
                    <a:pt x="1440471" y="262579"/>
                  </a:cubicBezTo>
                  <a:cubicBezTo>
                    <a:pt x="1438250" y="247030"/>
                    <a:pt x="1433809" y="227039"/>
                    <a:pt x="1427148" y="204827"/>
                  </a:cubicBezTo>
                  <a:cubicBezTo>
                    <a:pt x="1431589" y="222597"/>
                    <a:pt x="1436030" y="238145"/>
                    <a:pt x="1438250" y="249252"/>
                  </a:cubicBezTo>
                  <a:cubicBezTo>
                    <a:pt x="1442691" y="267022"/>
                    <a:pt x="1447132" y="280349"/>
                    <a:pt x="1449352" y="289234"/>
                  </a:cubicBezTo>
                  <a:cubicBezTo>
                    <a:pt x="1451573" y="298119"/>
                    <a:pt x="1447132" y="278128"/>
                    <a:pt x="1438250" y="249252"/>
                  </a:cubicBezTo>
                  <a:cubicBezTo>
                    <a:pt x="1429368" y="207048"/>
                    <a:pt x="1402723" y="107092"/>
                    <a:pt x="1396062" y="75995"/>
                  </a:cubicBezTo>
                  <a:close/>
                  <a:moveTo>
                    <a:pt x="1922400" y="0"/>
                  </a:moveTo>
                  <a:lnTo>
                    <a:pt x="1922400" y="13331"/>
                  </a:lnTo>
                  <a:cubicBezTo>
                    <a:pt x="1922400" y="62213"/>
                    <a:pt x="1915832" y="277736"/>
                    <a:pt x="1915832" y="473261"/>
                  </a:cubicBezTo>
                  <a:cubicBezTo>
                    <a:pt x="1918021" y="571024"/>
                    <a:pt x="1915832" y="644347"/>
                    <a:pt x="1913643" y="742110"/>
                  </a:cubicBezTo>
                  <a:cubicBezTo>
                    <a:pt x="1913643" y="742110"/>
                    <a:pt x="1913643" y="742110"/>
                    <a:pt x="1913643" y="757663"/>
                  </a:cubicBezTo>
                  <a:cubicBezTo>
                    <a:pt x="1913643" y="757663"/>
                    <a:pt x="1913643" y="757663"/>
                    <a:pt x="1913643" y="797657"/>
                  </a:cubicBezTo>
                  <a:cubicBezTo>
                    <a:pt x="1913643" y="822097"/>
                    <a:pt x="1913643" y="848760"/>
                    <a:pt x="1913643" y="868757"/>
                  </a:cubicBezTo>
                  <a:cubicBezTo>
                    <a:pt x="1913643" y="884310"/>
                    <a:pt x="1913643" y="886532"/>
                    <a:pt x="1913643" y="899863"/>
                  </a:cubicBezTo>
                  <a:cubicBezTo>
                    <a:pt x="1915832" y="899863"/>
                    <a:pt x="1913643" y="937635"/>
                    <a:pt x="1913643" y="957632"/>
                  </a:cubicBezTo>
                  <a:cubicBezTo>
                    <a:pt x="1913643" y="957632"/>
                    <a:pt x="1915832" y="957632"/>
                    <a:pt x="1915832" y="962076"/>
                  </a:cubicBezTo>
                  <a:cubicBezTo>
                    <a:pt x="1915832" y="964298"/>
                    <a:pt x="1915832" y="970964"/>
                    <a:pt x="1915832" y="973186"/>
                  </a:cubicBezTo>
                  <a:cubicBezTo>
                    <a:pt x="1915832" y="979851"/>
                    <a:pt x="1915832" y="988739"/>
                    <a:pt x="1915832" y="993183"/>
                  </a:cubicBezTo>
                  <a:cubicBezTo>
                    <a:pt x="1915832" y="1017623"/>
                    <a:pt x="1913643" y="1046508"/>
                    <a:pt x="1913643" y="1070949"/>
                  </a:cubicBezTo>
                  <a:lnTo>
                    <a:pt x="1913643" y="1073170"/>
                  </a:lnTo>
                  <a:cubicBezTo>
                    <a:pt x="1911454" y="1068727"/>
                    <a:pt x="1911454" y="1068727"/>
                    <a:pt x="1911454" y="1079836"/>
                  </a:cubicBezTo>
                  <a:cubicBezTo>
                    <a:pt x="1911454" y="1077614"/>
                    <a:pt x="1911454" y="1073170"/>
                    <a:pt x="1911454" y="1075392"/>
                  </a:cubicBezTo>
                  <a:cubicBezTo>
                    <a:pt x="1909264" y="1082058"/>
                    <a:pt x="1909264" y="1099833"/>
                    <a:pt x="1909264" y="1099833"/>
                  </a:cubicBezTo>
                  <a:cubicBezTo>
                    <a:pt x="1907075" y="1104277"/>
                    <a:pt x="1907075" y="1090946"/>
                    <a:pt x="1904886" y="1090946"/>
                  </a:cubicBezTo>
                  <a:cubicBezTo>
                    <a:pt x="1904886" y="1090946"/>
                    <a:pt x="1904886" y="1090946"/>
                    <a:pt x="1902697" y="1088724"/>
                  </a:cubicBezTo>
                  <a:cubicBezTo>
                    <a:pt x="1902697" y="1088724"/>
                    <a:pt x="1902697" y="1088724"/>
                    <a:pt x="1902697" y="1079836"/>
                  </a:cubicBezTo>
                  <a:cubicBezTo>
                    <a:pt x="1902697" y="1079836"/>
                    <a:pt x="1902697" y="1077614"/>
                    <a:pt x="1902697" y="1077614"/>
                  </a:cubicBezTo>
                  <a:cubicBezTo>
                    <a:pt x="1902697" y="1077614"/>
                    <a:pt x="1902697" y="1077614"/>
                    <a:pt x="1902697" y="1048730"/>
                  </a:cubicBezTo>
                  <a:cubicBezTo>
                    <a:pt x="1902697" y="1048730"/>
                    <a:pt x="1902697" y="1048730"/>
                    <a:pt x="1902697" y="1017623"/>
                  </a:cubicBezTo>
                  <a:cubicBezTo>
                    <a:pt x="1902697" y="1013180"/>
                    <a:pt x="1902697" y="1015401"/>
                    <a:pt x="1904886" y="1015401"/>
                  </a:cubicBezTo>
                  <a:lnTo>
                    <a:pt x="1904886" y="1008736"/>
                  </a:lnTo>
                  <a:lnTo>
                    <a:pt x="1904886" y="1006514"/>
                  </a:lnTo>
                  <a:lnTo>
                    <a:pt x="1904886" y="986517"/>
                  </a:lnTo>
                  <a:cubicBezTo>
                    <a:pt x="1904886" y="982073"/>
                    <a:pt x="1904886" y="977629"/>
                    <a:pt x="1904886" y="970964"/>
                  </a:cubicBezTo>
                  <a:cubicBezTo>
                    <a:pt x="1907075" y="946523"/>
                    <a:pt x="1907075" y="935414"/>
                    <a:pt x="1907075" y="906529"/>
                  </a:cubicBezTo>
                  <a:cubicBezTo>
                    <a:pt x="1907075" y="877645"/>
                    <a:pt x="1909264" y="844316"/>
                    <a:pt x="1909264" y="817654"/>
                  </a:cubicBezTo>
                  <a:cubicBezTo>
                    <a:pt x="1909264" y="795435"/>
                    <a:pt x="1909264" y="777660"/>
                    <a:pt x="1909264" y="748775"/>
                  </a:cubicBezTo>
                  <a:cubicBezTo>
                    <a:pt x="1909264" y="748775"/>
                    <a:pt x="1909264" y="711003"/>
                    <a:pt x="1909264" y="708781"/>
                  </a:cubicBezTo>
                  <a:cubicBezTo>
                    <a:pt x="1909264" y="684341"/>
                    <a:pt x="1909264" y="677675"/>
                    <a:pt x="1909264" y="651012"/>
                  </a:cubicBezTo>
                  <a:cubicBezTo>
                    <a:pt x="1909264" y="633237"/>
                    <a:pt x="1909264" y="628793"/>
                    <a:pt x="1909264" y="613240"/>
                  </a:cubicBezTo>
                  <a:cubicBezTo>
                    <a:pt x="1909264" y="608796"/>
                    <a:pt x="1909264" y="599909"/>
                    <a:pt x="1909264" y="597687"/>
                  </a:cubicBezTo>
                  <a:cubicBezTo>
                    <a:pt x="1909264" y="579912"/>
                    <a:pt x="1909264" y="584356"/>
                    <a:pt x="1909264" y="577690"/>
                  </a:cubicBezTo>
                  <a:cubicBezTo>
                    <a:pt x="1907075" y="575468"/>
                    <a:pt x="1911454" y="553249"/>
                    <a:pt x="1911454" y="544362"/>
                  </a:cubicBezTo>
                  <a:cubicBezTo>
                    <a:pt x="1911454" y="533252"/>
                    <a:pt x="1911454" y="517699"/>
                    <a:pt x="1911454" y="502146"/>
                  </a:cubicBezTo>
                  <a:cubicBezTo>
                    <a:pt x="1911454" y="499924"/>
                    <a:pt x="1911454" y="497702"/>
                    <a:pt x="1911454" y="497702"/>
                  </a:cubicBezTo>
                  <a:cubicBezTo>
                    <a:pt x="1911454" y="491037"/>
                    <a:pt x="1911454" y="484371"/>
                    <a:pt x="1911454" y="477705"/>
                  </a:cubicBezTo>
                  <a:cubicBezTo>
                    <a:pt x="1911454" y="453264"/>
                    <a:pt x="1909264" y="435489"/>
                    <a:pt x="1909264" y="415492"/>
                  </a:cubicBezTo>
                  <a:cubicBezTo>
                    <a:pt x="1909264" y="388830"/>
                    <a:pt x="1913643" y="235520"/>
                    <a:pt x="1915832" y="219967"/>
                  </a:cubicBezTo>
                  <a:lnTo>
                    <a:pt x="1915832" y="218300"/>
                  </a:lnTo>
                  <a:cubicBezTo>
                    <a:pt x="1915832" y="213301"/>
                    <a:pt x="1915832" y="206635"/>
                    <a:pt x="1915832" y="197748"/>
                  </a:cubicBezTo>
                  <a:cubicBezTo>
                    <a:pt x="1918021" y="182194"/>
                    <a:pt x="1918021" y="157754"/>
                    <a:pt x="1918021" y="135535"/>
                  </a:cubicBezTo>
                  <a:cubicBezTo>
                    <a:pt x="1918021" y="153310"/>
                    <a:pt x="1918021" y="171085"/>
                    <a:pt x="1918021" y="184416"/>
                  </a:cubicBezTo>
                  <a:cubicBezTo>
                    <a:pt x="1920211" y="137757"/>
                    <a:pt x="1920211" y="31106"/>
                    <a:pt x="1922400" y="0"/>
                  </a:cubicBezTo>
                  <a:close/>
                </a:path>
              </a:pathLst>
            </a:custGeom>
            <a:grpFill/>
            <a:ln>
              <a:solidFill>
                <a:srgbClr val="FFC000"/>
              </a:solidFill>
            </a:ln>
          </p:spPr>
          <p:txBody>
            <a:bodyPr anchor="t" anchorCtr="0" bIns="60941" compatLnSpc="1" lIns="121882" numCol="1" rIns="121882" tIns="60941" vert="horz" wrap="square">
              <a:noAutofit/>
            </a:bodyPr>
            <a:lstStyle/>
            <a:p>
              <a:pPr defTabSz="1218804"/>
              <a:endParaRPr altLang="en-US" lang="zh-CN" sz="2399">
                <a:solidFill>
                  <a:prstClr val="black"/>
                </a:solidFill>
                <a:latin panose="020f0502020204030204" typeface="Calibri"/>
                <a:ea charset="-122" panose="02010600030101010101" pitchFamily="2" typeface="宋体"/>
              </a:endParaRPr>
            </a:p>
          </p:txBody>
        </p:sp>
      </p:grpSp>
      <p:sp>
        <p:nvSpPr>
          <p:cNvPr id="8" name="TextBox 16">
            <a:extLst>
              <a:ext uri="{FF2B5EF4-FFF2-40B4-BE49-F238E27FC236}">
                <a16:creationId xmlns:a16="http://schemas.microsoft.com/office/drawing/2014/main" id="{904B6808-FB37-4A9F-8993-EFD9243CACA6}"/>
              </a:ext>
            </a:extLst>
          </p:cNvPr>
          <p:cNvSpPr txBox="1"/>
          <p:nvPr/>
        </p:nvSpPr>
        <p:spPr>
          <a:xfrm>
            <a:off x="2147936" y="1254124"/>
            <a:ext cx="1280160" cy="3187055"/>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sp>
        <p:nvSpPr>
          <p:cNvPr id="9" name="TextBox 18">
            <a:extLst>
              <a:ext uri="{FF2B5EF4-FFF2-40B4-BE49-F238E27FC236}">
                <a16:creationId xmlns:a16="http://schemas.microsoft.com/office/drawing/2014/main" id="{5AC91DAE-D81A-44D6-909C-52E3F14138CD}"/>
              </a:ext>
            </a:extLst>
          </p:cNvPr>
          <p:cNvSpPr txBox="1"/>
          <p:nvPr/>
        </p:nvSpPr>
        <p:spPr>
          <a:xfrm>
            <a:off x="4457450" y="1280789"/>
            <a:ext cx="1280160" cy="3693790"/>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grpSp>
        <p:nvGrpSpPr>
          <p:cNvPr id="10" name="组合 21">
            <a:extLst>
              <a:ext uri="{FF2B5EF4-FFF2-40B4-BE49-F238E27FC236}">
                <a16:creationId xmlns:a16="http://schemas.microsoft.com/office/drawing/2014/main" id="{1AC278BC-09A4-4BE7-9897-9BAEEC71C80E}"/>
              </a:ext>
            </a:extLst>
          </p:cNvPr>
          <p:cNvGrpSpPr/>
          <p:nvPr/>
        </p:nvGrpSpPr>
        <p:grpSpPr>
          <a:xfrm>
            <a:off x="1675048" y="1633139"/>
            <a:ext cx="492443" cy="1712963"/>
            <a:chOff x="8550134" y="2095554"/>
            <a:chExt cx="492595" cy="1712963"/>
          </a:xfrm>
          <a:solidFill>
            <a:srgbClr val="FFC000"/>
          </a:solidFill>
        </p:grpSpPr>
        <p:sp>
          <p:nvSpPr>
            <p:cNvPr id="11" name="Freeform 668">
              <a:extLst>
                <a:ext uri="{FF2B5EF4-FFF2-40B4-BE49-F238E27FC236}">
                  <a16:creationId xmlns:a16="http://schemas.microsoft.com/office/drawing/2014/main" id="{A8CE80FD-7AF5-4D27-9E84-D2434065A86E}"/>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000">
                <a:solidFill>
                  <a:prstClr val="black"/>
                </a:solidFill>
                <a:latin panose="020f0502020204030204" typeface="Calibri"/>
                <a:ea charset="-122" panose="02010600030101010101" pitchFamily="2" typeface="宋体"/>
              </a:endParaRPr>
            </a:p>
          </p:txBody>
        </p:sp>
        <p:sp>
          <p:nvSpPr>
            <p:cNvPr id="12" name="文本框 8">
              <a:extLst>
                <a:ext uri="{FF2B5EF4-FFF2-40B4-BE49-F238E27FC236}">
                  <a16:creationId xmlns:a16="http://schemas.microsoft.com/office/drawing/2014/main" id="{BFC03561-0FC3-4571-950C-8C09A7F2CDB6}"/>
                </a:ext>
              </a:extLst>
            </p:cNvPr>
            <p:cNvSpPr txBox="1"/>
            <p:nvPr/>
          </p:nvSpPr>
          <p:spPr>
            <a:xfrm>
              <a:off x="8552516" y="2356311"/>
              <a:ext cx="487831" cy="999490"/>
            </a:xfrm>
            <a:prstGeom prst="rect">
              <a:avLst/>
            </a:prstGeom>
            <a:grp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grpSp>
        <p:nvGrpSpPr>
          <p:cNvPr id="13" name="组合 21">
            <a:extLst>
              <a:ext uri="{FF2B5EF4-FFF2-40B4-BE49-F238E27FC236}">
                <a16:creationId xmlns:a16="http://schemas.microsoft.com/office/drawing/2014/main" id="{D23C7373-4687-4605-9643-30FA81019E67}"/>
              </a:ext>
            </a:extLst>
          </p:cNvPr>
          <p:cNvGrpSpPr/>
          <p:nvPr/>
        </p:nvGrpSpPr>
        <p:grpSpPr>
          <a:xfrm>
            <a:off x="4026584" y="1633139"/>
            <a:ext cx="492443" cy="1712963"/>
            <a:chOff x="8550134" y="2095554"/>
            <a:chExt cx="492595" cy="1712963"/>
          </a:xfrm>
          <a:solidFill>
            <a:srgbClr val="FFC000"/>
          </a:solidFill>
        </p:grpSpPr>
        <p:sp>
          <p:nvSpPr>
            <p:cNvPr id="14" name="Freeform 668">
              <a:extLst>
                <a:ext uri="{FF2B5EF4-FFF2-40B4-BE49-F238E27FC236}">
                  <a16:creationId xmlns:a16="http://schemas.microsoft.com/office/drawing/2014/main" id="{A64736B0-14CC-4E2E-8C48-533D1084CF08}"/>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000">
                <a:solidFill>
                  <a:prstClr val="black"/>
                </a:solidFill>
                <a:latin panose="020f0502020204030204" typeface="Calibri"/>
                <a:ea charset="-122" panose="02010600030101010101" pitchFamily="2" typeface="宋体"/>
              </a:endParaRPr>
            </a:p>
          </p:txBody>
        </p:sp>
        <p:sp>
          <p:nvSpPr>
            <p:cNvPr id="15" name="文本框 8">
              <a:extLst>
                <a:ext uri="{FF2B5EF4-FFF2-40B4-BE49-F238E27FC236}">
                  <a16:creationId xmlns:a16="http://schemas.microsoft.com/office/drawing/2014/main" id="{C9056A4D-5259-4961-8994-FAD65B5754FE}"/>
                </a:ext>
              </a:extLst>
            </p:cNvPr>
            <p:cNvSpPr txBox="1"/>
            <p:nvPr/>
          </p:nvSpPr>
          <p:spPr>
            <a:xfrm>
              <a:off x="8552516" y="2356312"/>
              <a:ext cx="487831" cy="999490"/>
            </a:xfrm>
            <a:prstGeom prst="rect">
              <a:avLst/>
            </a:prstGeom>
            <a:grp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grpSp>
        <p:nvGrpSpPr>
          <p:cNvPr id="16" name="组合 21">
            <a:extLst>
              <a:ext uri="{FF2B5EF4-FFF2-40B4-BE49-F238E27FC236}">
                <a16:creationId xmlns:a16="http://schemas.microsoft.com/office/drawing/2014/main" id="{9E783BC0-9EE6-4303-BA7B-C79196F07EA2}"/>
              </a:ext>
            </a:extLst>
          </p:cNvPr>
          <p:cNvGrpSpPr/>
          <p:nvPr/>
        </p:nvGrpSpPr>
        <p:grpSpPr>
          <a:xfrm>
            <a:off x="6522091" y="1633139"/>
            <a:ext cx="492443" cy="1712963"/>
            <a:chOff x="8550134" y="2095554"/>
            <a:chExt cx="492595" cy="1712963"/>
          </a:xfrm>
          <a:solidFill>
            <a:srgbClr val="FFC000"/>
          </a:solidFill>
        </p:grpSpPr>
        <p:sp>
          <p:nvSpPr>
            <p:cNvPr id="17" name="Freeform 668">
              <a:extLst>
                <a:ext uri="{FF2B5EF4-FFF2-40B4-BE49-F238E27FC236}">
                  <a16:creationId xmlns:a16="http://schemas.microsoft.com/office/drawing/2014/main" id="{9CDA1D0D-D97B-429C-90B1-5F533C0FEC87}"/>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000">
                <a:solidFill>
                  <a:prstClr val="black"/>
                </a:solidFill>
                <a:latin panose="020f0502020204030204" typeface="Calibri"/>
                <a:ea charset="-122" panose="02010600030101010101" pitchFamily="2" typeface="宋体"/>
              </a:endParaRPr>
            </a:p>
          </p:txBody>
        </p:sp>
        <p:sp>
          <p:nvSpPr>
            <p:cNvPr id="18" name="文本框 8">
              <a:extLst>
                <a:ext uri="{FF2B5EF4-FFF2-40B4-BE49-F238E27FC236}">
                  <a16:creationId xmlns:a16="http://schemas.microsoft.com/office/drawing/2014/main" id="{416C0D23-7DA5-4514-AC7E-43BE2DFD1129}"/>
                </a:ext>
              </a:extLst>
            </p:cNvPr>
            <p:cNvSpPr txBox="1"/>
            <p:nvPr/>
          </p:nvSpPr>
          <p:spPr>
            <a:xfrm>
              <a:off x="8552516" y="2356312"/>
              <a:ext cx="487831" cy="999490"/>
            </a:xfrm>
            <a:prstGeom prst="rect">
              <a:avLst/>
            </a:prstGeom>
            <a:grp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grpSp>
        <p:nvGrpSpPr>
          <p:cNvPr id="19" name="组合 21">
            <a:extLst>
              <a:ext uri="{FF2B5EF4-FFF2-40B4-BE49-F238E27FC236}">
                <a16:creationId xmlns:a16="http://schemas.microsoft.com/office/drawing/2014/main" id="{53F4EFEA-8515-4E1C-8ECF-355DC87AC77F}"/>
              </a:ext>
            </a:extLst>
          </p:cNvPr>
          <p:cNvGrpSpPr/>
          <p:nvPr/>
        </p:nvGrpSpPr>
        <p:grpSpPr>
          <a:xfrm>
            <a:off x="8825636" y="1633139"/>
            <a:ext cx="492443" cy="1712963"/>
            <a:chOff x="8550134" y="2095554"/>
            <a:chExt cx="492595" cy="1712963"/>
          </a:xfrm>
          <a:solidFill>
            <a:srgbClr val="FFC000"/>
          </a:solidFill>
        </p:grpSpPr>
        <p:sp>
          <p:nvSpPr>
            <p:cNvPr id="20" name="Freeform 668">
              <a:extLst>
                <a:ext uri="{FF2B5EF4-FFF2-40B4-BE49-F238E27FC236}">
                  <a16:creationId xmlns:a16="http://schemas.microsoft.com/office/drawing/2014/main" id="{D1FE94A5-13CF-4B90-809C-734D82DB0CC7}"/>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000">
                <a:solidFill>
                  <a:prstClr val="black"/>
                </a:solidFill>
                <a:latin panose="020f0502020204030204" typeface="Calibri"/>
                <a:ea charset="-122" panose="02010600030101010101" pitchFamily="2" typeface="宋体"/>
              </a:endParaRPr>
            </a:p>
          </p:txBody>
        </p:sp>
        <p:sp>
          <p:nvSpPr>
            <p:cNvPr id="21" name="文本框 8">
              <a:extLst>
                <a:ext uri="{FF2B5EF4-FFF2-40B4-BE49-F238E27FC236}">
                  <a16:creationId xmlns:a16="http://schemas.microsoft.com/office/drawing/2014/main" id="{478E5FE3-260B-4091-8EBB-9F6C2F796930}"/>
                </a:ext>
              </a:extLst>
            </p:cNvPr>
            <p:cNvSpPr txBox="1"/>
            <p:nvPr/>
          </p:nvSpPr>
          <p:spPr>
            <a:xfrm>
              <a:off x="8552516" y="2356312"/>
              <a:ext cx="487831" cy="999490"/>
            </a:xfrm>
            <a:prstGeom prst="rect">
              <a:avLst/>
            </a:prstGeom>
            <a:grp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sp>
        <p:nvSpPr>
          <p:cNvPr id="22" name="TextBox 18">
            <a:extLst>
              <a:ext uri="{FF2B5EF4-FFF2-40B4-BE49-F238E27FC236}">
                <a16:creationId xmlns:a16="http://schemas.microsoft.com/office/drawing/2014/main" id="{E8BB0A1F-9394-4D1C-B4F9-E020EE9D2ACA}"/>
              </a:ext>
            </a:extLst>
          </p:cNvPr>
          <p:cNvSpPr txBox="1"/>
          <p:nvPr/>
        </p:nvSpPr>
        <p:spPr>
          <a:xfrm>
            <a:off x="6922595" y="1332114"/>
            <a:ext cx="1280160" cy="3693790"/>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sp>
        <p:nvSpPr>
          <p:cNvPr id="23" name="TextBox 18">
            <a:extLst>
              <a:ext uri="{FF2B5EF4-FFF2-40B4-BE49-F238E27FC236}">
                <a16:creationId xmlns:a16="http://schemas.microsoft.com/office/drawing/2014/main" id="{50447248-3BF0-45CE-9AA8-BDCA958758AF}"/>
              </a:ext>
            </a:extLst>
          </p:cNvPr>
          <p:cNvSpPr txBox="1"/>
          <p:nvPr/>
        </p:nvSpPr>
        <p:spPr>
          <a:xfrm>
            <a:off x="9387741" y="1383439"/>
            <a:ext cx="1280160" cy="3693790"/>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spTree>
    <p:extLst>
      <p:ext uri="{BB962C8B-B14F-4D97-AF65-F5344CB8AC3E}">
        <p14:creationId val="7097897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9">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0-#ppt_w/2"/>
                                          </p:val>
                                        </p:tav>
                                        <p:tav tm="100000">
                                          <p:val>
                                            <p:strVal val="#ppt_x"/>
                                          </p:val>
                                        </p:tav>
                                      </p:tavLst>
                                    </p:anim>
                                    <p:anim calcmode="lin" valueType="num">
                                      <p:cBhvr additive="base">
                                        <p:cTn dur="500" fill="hold" id="16"/>
                                        <p:tgtEl>
                                          <p:spTgt spid="16"/>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9">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0-#ppt_w/2"/>
                                          </p:val>
                                        </p:tav>
                                        <p:tav tm="100000">
                                          <p:val>
                                            <p:strVal val="#ppt_x"/>
                                          </p:val>
                                        </p:tav>
                                      </p:tavLst>
                                    </p:anim>
                                    <p:anim calcmode="lin" valueType="num">
                                      <p:cBhvr additive="base">
                                        <p:cTn dur="500" fill="hold" id="20"/>
                                        <p:tgtEl>
                                          <p:spTgt spid="1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47"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500" id="24"/>
                                        <p:tgtEl>
                                          <p:spTgt spid="8"/>
                                        </p:tgtEl>
                                      </p:cBhvr>
                                    </p:animEffect>
                                    <p:anim calcmode="lin" valueType="num">
                                      <p:cBhvr>
                                        <p:cTn dur="500" fill="hold" id="25"/>
                                        <p:tgtEl>
                                          <p:spTgt spid="8"/>
                                        </p:tgtEl>
                                        <p:attrNameLst>
                                          <p:attrName>ppt_x</p:attrName>
                                        </p:attrNameLst>
                                      </p:cBhvr>
                                      <p:tavLst>
                                        <p:tav tm="0">
                                          <p:val>
                                            <p:strVal val="#ppt_x"/>
                                          </p:val>
                                        </p:tav>
                                        <p:tav tm="100000">
                                          <p:val>
                                            <p:strVal val="#ppt_x"/>
                                          </p:val>
                                        </p:tav>
                                      </p:tavLst>
                                    </p:anim>
                                    <p:anim calcmode="lin" valueType="num">
                                      <p:cBhvr>
                                        <p:cTn dur="500" fill="hold" id="26"/>
                                        <p:tgtEl>
                                          <p:spTgt spid="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anim calcmode="lin" valueType="num">
                                      <p:cBhvr>
                                        <p:cTn dur="500" fill="hold" id="31"/>
                                        <p:tgtEl>
                                          <p:spTgt spid="9"/>
                                        </p:tgtEl>
                                        <p:attrNameLst>
                                          <p:attrName>ppt_x</p:attrName>
                                        </p:attrNameLst>
                                      </p:cBhvr>
                                      <p:tavLst>
                                        <p:tav tm="0">
                                          <p:val>
                                            <p:strVal val="#ppt_x"/>
                                          </p:val>
                                        </p:tav>
                                        <p:tav tm="100000">
                                          <p:val>
                                            <p:strVal val="#ppt_x"/>
                                          </p:val>
                                        </p:tav>
                                      </p:tavLst>
                                    </p:anim>
                                    <p:anim calcmode="lin" valueType="num">
                                      <p:cBhvr>
                                        <p:cTn dur="500" fill="hold" id="32"/>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1000" id="37"/>
                                        <p:tgtEl>
                                          <p:spTgt spid="5"/>
                                        </p:tgtEl>
                                      </p:cBhvr>
                                    </p:animEffect>
                                    <p:anim calcmode="lin" valueType="num">
                                      <p:cBhvr>
                                        <p:cTn dur="1000" fill="hold" id="38"/>
                                        <p:tgtEl>
                                          <p:spTgt spid="5"/>
                                        </p:tgtEl>
                                        <p:attrNameLst>
                                          <p:attrName>ppt_x</p:attrName>
                                        </p:attrNameLst>
                                      </p:cBhvr>
                                      <p:tavLst>
                                        <p:tav tm="0">
                                          <p:val>
                                            <p:strVal val="#ppt_x"/>
                                          </p:val>
                                        </p:tav>
                                        <p:tav tm="100000">
                                          <p:val>
                                            <p:strVal val="#ppt_x"/>
                                          </p:val>
                                        </p:tav>
                                      </p:tavLst>
                                    </p:anim>
                                    <p:anim calcmode="lin" valueType="num">
                                      <p:cBhvr>
                                        <p:cTn dur="1000" fill="hold" id="39"/>
                                        <p:tgtEl>
                                          <p:spTgt spid="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0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500" id="43"/>
                                        <p:tgtEl>
                                          <p:spTgt spid="22"/>
                                        </p:tgtEl>
                                      </p:cBhvr>
                                    </p:animEffect>
                                    <p:anim calcmode="lin" valueType="num">
                                      <p:cBhvr>
                                        <p:cTn dur="500" fill="hold" id="44"/>
                                        <p:tgtEl>
                                          <p:spTgt spid="22"/>
                                        </p:tgtEl>
                                        <p:attrNameLst>
                                          <p:attrName>ppt_x</p:attrName>
                                        </p:attrNameLst>
                                      </p:cBhvr>
                                      <p:tavLst>
                                        <p:tav tm="0">
                                          <p:val>
                                            <p:strVal val="#ppt_x"/>
                                          </p:val>
                                        </p:tav>
                                        <p:tav tm="100000">
                                          <p:val>
                                            <p:strVal val="#ppt_x"/>
                                          </p:val>
                                        </p:tav>
                                      </p:tavLst>
                                    </p:anim>
                                    <p:anim calcmode="lin" valueType="num">
                                      <p:cBhvr>
                                        <p:cTn dur="500" fill="hold" id="45"/>
                                        <p:tgtEl>
                                          <p:spTgt spid="2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500" id="49"/>
                                        <p:tgtEl>
                                          <p:spTgt spid="23"/>
                                        </p:tgtEl>
                                      </p:cBhvr>
                                    </p:animEffect>
                                    <p:anim calcmode="lin" valueType="num">
                                      <p:cBhvr>
                                        <p:cTn dur="500" fill="hold" id="50"/>
                                        <p:tgtEl>
                                          <p:spTgt spid="23"/>
                                        </p:tgtEl>
                                        <p:attrNameLst>
                                          <p:attrName>ppt_x</p:attrName>
                                        </p:attrNameLst>
                                      </p:cBhvr>
                                      <p:tavLst>
                                        <p:tav tm="0">
                                          <p:val>
                                            <p:strVal val="#ppt_x"/>
                                          </p:val>
                                        </p:tav>
                                        <p:tav tm="100000">
                                          <p:val>
                                            <p:strVal val="#ppt_x"/>
                                          </p:val>
                                        </p:tav>
                                      </p:tavLst>
                                    </p:anim>
                                    <p:anim calcmode="lin" valueType="num">
                                      <p:cBhvr>
                                        <p:cTn dur="500" fill="hold" id="51"/>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2"/>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4"/>
          <p:cNvGrpSpPr/>
          <p:nvPr/>
        </p:nvGrpSpPr>
        <p:grpSpPr>
          <a:xfrm>
            <a:off x="2652133" y="996195"/>
            <a:ext cx="4999721" cy="5060368"/>
            <a:chOff x="2003426" y="2376487"/>
            <a:chExt cx="915988" cy="927100"/>
          </a:xfrm>
          <a:solidFill>
            <a:srgbClr val="FFC000">
              <a:alpha val="30000"/>
            </a:srgbClr>
          </a:solidFill>
          <a:effectLst>
            <a:outerShdw algn="tr" blurRad="50800" dir="8100000" dist="38100" rotWithShape="0">
              <a:prstClr val="black">
                <a:alpha val="40000"/>
              </a:prstClr>
            </a:outerShdw>
          </a:effectLst>
        </p:grpSpPr>
        <p:sp>
          <p:nvSpPr>
            <p:cNvPr id="6" name="Freeform 6"/>
            <p:cNvSpPr>
              <a:spLocks noEditPoints="1"/>
            </p:cNvSpPr>
            <p:nvPr/>
          </p:nvSpPr>
          <p:spPr bwMode="auto">
            <a:xfrm>
              <a:off x="2097088" y="2470150"/>
              <a:ext cx="728663" cy="739775"/>
            </a:xfrm>
            <a:custGeom>
              <a:gdLst>
                <a:gd fmla="*/ 194 w 194" name="T0"/>
                <a:gd fmla="*/ 98 h 197" name="T1"/>
                <a:gd fmla="*/ 180 w 194" name="T2"/>
                <a:gd fmla="*/ 116 h 197" name="T3"/>
                <a:gd fmla="*/ 162 w 194" name="T4"/>
                <a:gd fmla="*/ 141 h 197" name="T5"/>
                <a:gd fmla="*/ 142 w 194" name="T6"/>
                <a:gd fmla="*/ 146 h 197" name="T7"/>
                <a:gd fmla="*/ 125 w 194" name="T8"/>
                <a:gd fmla="*/ 178 h 197" name="T9"/>
                <a:gd fmla="*/ 97 w 194" name="T10"/>
                <a:gd fmla="*/ 197 h 197" name="T11"/>
                <a:gd fmla="*/ 68 w 194" name="T12"/>
                <a:gd fmla="*/ 178 h 197" name="T13"/>
                <a:gd fmla="*/ 51 w 194" name="T14"/>
                <a:gd fmla="*/ 146 h 197" name="T15"/>
                <a:gd fmla="*/ 31 w 194" name="T16"/>
                <a:gd fmla="*/ 141 h 197" name="T17"/>
                <a:gd fmla="*/ 13 w 194" name="T18"/>
                <a:gd fmla="*/ 116 h 197" name="T19"/>
                <a:gd fmla="*/ 0 w 194" name="T20"/>
                <a:gd fmla="*/ 98 h 197" name="T21"/>
                <a:gd fmla="*/ 13 w 194" name="T22"/>
                <a:gd fmla="*/ 80 h 197" name="T23"/>
                <a:gd fmla="*/ 31 w 194" name="T24"/>
                <a:gd fmla="*/ 55 h 197" name="T25"/>
                <a:gd fmla="*/ 51 w 194" name="T26"/>
                <a:gd fmla="*/ 50 h 197" name="T27"/>
                <a:gd fmla="*/ 68 w 194" name="T28"/>
                <a:gd fmla="*/ 18 h 197" name="T29"/>
                <a:gd fmla="*/ 97 w 194" name="T30"/>
                <a:gd fmla="*/ 0 h 197" name="T31"/>
                <a:gd fmla="*/ 125 w 194" name="T32"/>
                <a:gd fmla="*/ 18 h 197" name="T33"/>
                <a:gd fmla="*/ 142 w 194" name="T34"/>
                <a:gd fmla="*/ 50 h 197" name="T35"/>
                <a:gd fmla="*/ 162 w 194" name="T36"/>
                <a:gd fmla="*/ 55 h 197" name="T37"/>
                <a:gd fmla="*/ 180 w 194" name="T38"/>
                <a:gd fmla="*/ 80 h 197" name="T39"/>
                <a:gd fmla="*/ 194 w 194" name="T40"/>
                <a:gd fmla="*/ 98 h 197" name="T41"/>
                <a:gd fmla="*/ 162 w 194" name="T42"/>
                <a:gd fmla="*/ 80 h 197" name="T43"/>
                <a:gd fmla="*/ 141 w 194" name="T44"/>
                <a:gd fmla="*/ 56 h 197" name="T45"/>
                <a:gd fmla="*/ 140 w 194" name="T46"/>
                <a:gd fmla="*/ 51 h 197" name="T47"/>
                <a:gd fmla="*/ 136 w 194" name="T48"/>
                <a:gd fmla="*/ 51 h 197" name="T49"/>
                <a:gd fmla="*/ 114 w 194" name="T50"/>
                <a:gd fmla="*/ 28 h 197" name="T51"/>
                <a:gd fmla="*/ 97 w 194" name="T52"/>
                <a:gd fmla="*/ 14 h 197" name="T53"/>
                <a:gd fmla="*/ 80 w 194" name="T54"/>
                <a:gd fmla="*/ 28 h 197" name="T55"/>
                <a:gd fmla="*/ 58 w 194" name="T56"/>
                <a:gd fmla="*/ 51 h 197" name="T57"/>
                <a:gd fmla="*/ 53 w 194" name="T58"/>
                <a:gd fmla="*/ 51 h 197" name="T59"/>
                <a:gd fmla="*/ 53 w 194" name="T60"/>
                <a:gd fmla="*/ 56 h 197" name="T61"/>
                <a:gd fmla="*/ 31 w 194" name="T62"/>
                <a:gd fmla="*/ 80 h 197" name="T63"/>
                <a:gd fmla="*/ 20 w 194" name="T64"/>
                <a:gd fmla="*/ 98 h 197" name="T65"/>
                <a:gd fmla="*/ 31 w 194" name="T66"/>
                <a:gd fmla="*/ 116 h 197" name="T67"/>
                <a:gd fmla="*/ 53 w 194" name="T68"/>
                <a:gd fmla="*/ 140 h 197" name="T69"/>
                <a:gd fmla="*/ 53 w 194" name="T70"/>
                <a:gd fmla="*/ 145 h 197" name="T71"/>
                <a:gd fmla="*/ 58 w 194" name="T72"/>
                <a:gd fmla="*/ 146 h 197" name="T73"/>
                <a:gd fmla="*/ 80 w 194" name="T74"/>
                <a:gd fmla="*/ 169 h 197" name="T75"/>
                <a:gd fmla="*/ 97 w 194" name="T76"/>
                <a:gd fmla="*/ 182 h 197" name="T77"/>
                <a:gd fmla="*/ 114 w 194" name="T78"/>
                <a:gd fmla="*/ 169 h 197" name="T79"/>
                <a:gd fmla="*/ 136 w 194" name="T80"/>
                <a:gd fmla="*/ 146 h 197" name="T81"/>
                <a:gd fmla="*/ 140 w 194" name="T82"/>
                <a:gd fmla="*/ 145 h 197" name="T83"/>
                <a:gd fmla="*/ 141 w 194" name="T84"/>
                <a:gd fmla="*/ 140 h 197" name="T85"/>
                <a:gd fmla="*/ 162 w 194" name="T86"/>
                <a:gd fmla="*/ 116 h 197" name="T87"/>
                <a:gd fmla="*/ 174 w 194" name="T88"/>
                <a:gd fmla="*/ 98 h 197" name="T89"/>
                <a:gd fmla="*/ 162 w 194" name="T90"/>
                <a:gd fmla="*/ 80 h 19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7" w="194">
                  <a:moveTo>
                    <a:pt x="194" y="98"/>
                  </a:moveTo>
                  <a:cubicBezTo>
                    <a:pt x="190" y="102"/>
                    <a:pt x="183" y="111"/>
                    <a:pt x="180" y="116"/>
                  </a:cubicBezTo>
                  <a:cubicBezTo>
                    <a:pt x="178" y="121"/>
                    <a:pt x="171" y="134"/>
                    <a:pt x="162" y="141"/>
                  </a:cubicBezTo>
                  <a:cubicBezTo>
                    <a:pt x="153" y="148"/>
                    <a:pt x="142" y="146"/>
                    <a:pt x="142" y="146"/>
                  </a:cubicBezTo>
                  <a:cubicBezTo>
                    <a:pt x="142" y="146"/>
                    <a:pt x="141" y="168"/>
                    <a:pt x="125" y="178"/>
                  </a:cubicBezTo>
                  <a:cubicBezTo>
                    <a:pt x="110" y="189"/>
                    <a:pt x="102" y="191"/>
                    <a:pt x="97" y="197"/>
                  </a:cubicBezTo>
                  <a:cubicBezTo>
                    <a:pt x="92" y="191"/>
                    <a:pt x="84" y="189"/>
                    <a:pt x="68" y="178"/>
                  </a:cubicBezTo>
                  <a:cubicBezTo>
                    <a:pt x="53" y="168"/>
                    <a:pt x="51" y="146"/>
                    <a:pt x="51" y="146"/>
                  </a:cubicBezTo>
                  <a:cubicBezTo>
                    <a:pt x="51" y="146"/>
                    <a:pt x="40" y="148"/>
                    <a:pt x="31" y="141"/>
                  </a:cubicBezTo>
                  <a:cubicBezTo>
                    <a:pt x="22" y="134"/>
                    <a:pt x="16" y="121"/>
                    <a:pt x="13" y="116"/>
                  </a:cubicBezTo>
                  <a:cubicBezTo>
                    <a:pt x="10" y="111"/>
                    <a:pt x="3" y="102"/>
                    <a:pt x="0" y="98"/>
                  </a:cubicBezTo>
                  <a:cubicBezTo>
                    <a:pt x="3" y="95"/>
                    <a:pt x="10" y="86"/>
                    <a:pt x="13" y="80"/>
                  </a:cubicBezTo>
                  <a:cubicBezTo>
                    <a:pt x="16" y="75"/>
                    <a:pt x="22" y="62"/>
                    <a:pt x="31" y="55"/>
                  </a:cubicBezTo>
                  <a:cubicBezTo>
                    <a:pt x="40" y="49"/>
                    <a:pt x="51" y="50"/>
                    <a:pt x="51" y="50"/>
                  </a:cubicBezTo>
                  <a:cubicBezTo>
                    <a:pt x="51" y="50"/>
                    <a:pt x="53" y="29"/>
                    <a:pt x="68" y="18"/>
                  </a:cubicBezTo>
                  <a:cubicBezTo>
                    <a:pt x="84" y="8"/>
                    <a:pt x="92" y="6"/>
                    <a:pt x="97" y="0"/>
                  </a:cubicBezTo>
                  <a:cubicBezTo>
                    <a:pt x="102" y="6"/>
                    <a:pt x="110" y="8"/>
                    <a:pt x="125" y="18"/>
                  </a:cubicBezTo>
                  <a:cubicBezTo>
                    <a:pt x="141" y="29"/>
                    <a:pt x="142" y="50"/>
                    <a:pt x="142" y="50"/>
                  </a:cubicBezTo>
                  <a:cubicBezTo>
                    <a:pt x="142" y="50"/>
                    <a:pt x="153" y="49"/>
                    <a:pt x="162" y="55"/>
                  </a:cubicBezTo>
                  <a:cubicBezTo>
                    <a:pt x="171" y="62"/>
                    <a:pt x="178" y="75"/>
                    <a:pt x="180" y="80"/>
                  </a:cubicBezTo>
                  <a:cubicBezTo>
                    <a:pt x="183" y="86"/>
                    <a:pt x="190" y="95"/>
                    <a:pt x="194" y="98"/>
                  </a:cubicBezTo>
                  <a:close/>
                  <a:moveTo>
                    <a:pt x="162" y="80"/>
                  </a:moveTo>
                  <a:cubicBezTo>
                    <a:pt x="158" y="61"/>
                    <a:pt x="141" y="56"/>
                    <a:pt x="141" y="56"/>
                  </a:cubicBezTo>
                  <a:cubicBezTo>
                    <a:pt x="142" y="52"/>
                    <a:pt x="140" y="51"/>
                    <a:pt x="140" y="51"/>
                  </a:cubicBezTo>
                  <a:cubicBezTo>
                    <a:pt x="140" y="51"/>
                    <a:pt x="139" y="51"/>
                    <a:pt x="136" y="51"/>
                  </a:cubicBezTo>
                  <a:cubicBezTo>
                    <a:pt x="136" y="51"/>
                    <a:pt x="134" y="34"/>
                    <a:pt x="114" y="28"/>
                  </a:cubicBezTo>
                  <a:cubicBezTo>
                    <a:pt x="114" y="28"/>
                    <a:pt x="109" y="19"/>
                    <a:pt x="97" y="14"/>
                  </a:cubicBezTo>
                  <a:cubicBezTo>
                    <a:pt x="85" y="19"/>
                    <a:pt x="80" y="28"/>
                    <a:pt x="80" y="28"/>
                  </a:cubicBezTo>
                  <a:cubicBezTo>
                    <a:pt x="60" y="34"/>
                    <a:pt x="58" y="51"/>
                    <a:pt x="58" y="51"/>
                  </a:cubicBezTo>
                  <a:cubicBezTo>
                    <a:pt x="54" y="51"/>
                    <a:pt x="53" y="51"/>
                    <a:pt x="53" y="51"/>
                  </a:cubicBezTo>
                  <a:cubicBezTo>
                    <a:pt x="53" y="51"/>
                    <a:pt x="52" y="52"/>
                    <a:pt x="53" y="56"/>
                  </a:cubicBezTo>
                  <a:cubicBezTo>
                    <a:pt x="53" y="56"/>
                    <a:pt x="35" y="61"/>
                    <a:pt x="31" y="80"/>
                  </a:cubicBezTo>
                  <a:cubicBezTo>
                    <a:pt x="31" y="80"/>
                    <a:pt x="22" y="88"/>
                    <a:pt x="20" y="98"/>
                  </a:cubicBezTo>
                  <a:cubicBezTo>
                    <a:pt x="22" y="109"/>
                    <a:pt x="31" y="116"/>
                    <a:pt x="31" y="116"/>
                  </a:cubicBezTo>
                  <a:cubicBezTo>
                    <a:pt x="35" y="135"/>
                    <a:pt x="53" y="140"/>
                    <a:pt x="53" y="140"/>
                  </a:cubicBezTo>
                  <a:cubicBezTo>
                    <a:pt x="52" y="144"/>
                    <a:pt x="53" y="145"/>
                    <a:pt x="53" y="145"/>
                  </a:cubicBezTo>
                  <a:cubicBezTo>
                    <a:pt x="53" y="145"/>
                    <a:pt x="54" y="145"/>
                    <a:pt x="58" y="146"/>
                  </a:cubicBezTo>
                  <a:cubicBezTo>
                    <a:pt x="58" y="146"/>
                    <a:pt x="60" y="163"/>
                    <a:pt x="80" y="169"/>
                  </a:cubicBezTo>
                  <a:cubicBezTo>
                    <a:pt x="80" y="169"/>
                    <a:pt x="85" y="178"/>
                    <a:pt x="97" y="182"/>
                  </a:cubicBezTo>
                  <a:cubicBezTo>
                    <a:pt x="109" y="178"/>
                    <a:pt x="114" y="169"/>
                    <a:pt x="114" y="169"/>
                  </a:cubicBezTo>
                  <a:cubicBezTo>
                    <a:pt x="134" y="163"/>
                    <a:pt x="136" y="146"/>
                    <a:pt x="136" y="146"/>
                  </a:cubicBezTo>
                  <a:cubicBezTo>
                    <a:pt x="139" y="145"/>
                    <a:pt x="140" y="145"/>
                    <a:pt x="140" y="145"/>
                  </a:cubicBezTo>
                  <a:cubicBezTo>
                    <a:pt x="140" y="145"/>
                    <a:pt x="142" y="144"/>
                    <a:pt x="141" y="140"/>
                  </a:cubicBezTo>
                  <a:cubicBezTo>
                    <a:pt x="141" y="140"/>
                    <a:pt x="158" y="135"/>
                    <a:pt x="162" y="116"/>
                  </a:cubicBezTo>
                  <a:cubicBezTo>
                    <a:pt x="162" y="116"/>
                    <a:pt x="172" y="109"/>
                    <a:pt x="174" y="98"/>
                  </a:cubicBezTo>
                  <a:cubicBezTo>
                    <a:pt x="172" y="88"/>
                    <a:pt x="162" y="80"/>
                    <a:pt x="162"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 name="Freeform 7"/>
            <p:cNvSpPr>
              <a:spLocks noEditPoints="1"/>
            </p:cNvSpPr>
            <p:nvPr/>
          </p:nvSpPr>
          <p:spPr bwMode="auto">
            <a:xfrm>
              <a:off x="2003426" y="2376487"/>
              <a:ext cx="915988" cy="927100"/>
            </a:xfrm>
            <a:custGeom>
              <a:gdLst>
                <a:gd fmla="*/ 244 w 244" name="T0"/>
                <a:gd fmla="*/ 123 h 247" name="T1"/>
                <a:gd fmla="*/ 207 w 244" name="T2"/>
                <a:gd fmla="*/ 171 h 247" name="T3"/>
                <a:gd fmla="*/ 181 w 244" name="T4"/>
                <a:gd fmla="*/ 186 h 247" name="T5"/>
                <a:gd fmla="*/ 148 w 244" name="T6"/>
                <a:gd fmla="*/ 226 h 247" name="T7"/>
                <a:gd fmla="*/ 122 w 244" name="T8"/>
                <a:gd fmla="*/ 247 h 247" name="T9"/>
                <a:gd fmla="*/ 96 w 244" name="T10"/>
                <a:gd fmla="*/ 226 h 247" name="T11"/>
                <a:gd fmla="*/ 63 w 244" name="T12"/>
                <a:gd fmla="*/ 186 h 247" name="T13"/>
                <a:gd fmla="*/ 37 w 244" name="T14"/>
                <a:gd fmla="*/ 171 h 247" name="T15"/>
                <a:gd fmla="*/ 0 w 244" name="T16"/>
                <a:gd fmla="*/ 123 h 247" name="T17"/>
                <a:gd fmla="*/ 37 w 244" name="T18"/>
                <a:gd fmla="*/ 76 h 247" name="T19"/>
                <a:gd fmla="*/ 63 w 244" name="T20"/>
                <a:gd fmla="*/ 60 h 247" name="T21"/>
                <a:gd fmla="*/ 96 w 244" name="T22"/>
                <a:gd fmla="*/ 21 h 247" name="T23"/>
                <a:gd fmla="*/ 122 w 244" name="T24"/>
                <a:gd fmla="*/ 0 h 247" name="T25"/>
                <a:gd fmla="*/ 148 w 244" name="T26"/>
                <a:gd fmla="*/ 21 h 247" name="T27"/>
                <a:gd fmla="*/ 181 w 244" name="T28"/>
                <a:gd fmla="*/ 60 h 247" name="T29"/>
                <a:gd fmla="*/ 207 w 244" name="T30"/>
                <a:gd fmla="*/ 76 h 247" name="T31"/>
                <a:gd fmla="*/ 244 w 244" name="T32"/>
                <a:gd fmla="*/ 123 h 247" name="T33"/>
                <a:gd fmla="*/ 202 w 244" name="T34"/>
                <a:gd fmla="*/ 88 h 247" name="T35"/>
                <a:gd fmla="*/ 173 w 244" name="T36"/>
                <a:gd fmla="*/ 70 h 247" name="T37"/>
                <a:gd fmla="*/ 153 w 244" name="T38"/>
                <a:gd fmla="*/ 38 h 247" name="T39"/>
                <a:gd fmla="*/ 122 w 244" name="T40"/>
                <a:gd fmla="*/ 17 h 247" name="T41"/>
                <a:gd fmla="*/ 91 w 244" name="T42"/>
                <a:gd fmla="*/ 38 h 247" name="T43"/>
                <a:gd fmla="*/ 72 w 244" name="T44"/>
                <a:gd fmla="*/ 70 h 247" name="T45"/>
                <a:gd fmla="*/ 42 w 244" name="T46"/>
                <a:gd fmla="*/ 88 h 247" name="T47"/>
                <a:gd fmla="*/ 18 w 244" name="T48"/>
                <a:gd fmla="*/ 123 h 247" name="T49"/>
                <a:gd fmla="*/ 42 w 244" name="T50"/>
                <a:gd fmla="*/ 159 h 247" name="T51"/>
                <a:gd fmla="*/ 72 w 244" name="T52"/>
                <a:gd fmla="*/ 177 h 247" name="T53"/>
                <a:gd fmla="*/ 91 w 244" name="T54"/>
                <a:gd fmla="*/ 208 h 247" name="T55"/>
                <a:gd fmla="*/ 122 w 244" name="T56"/>
                <a:gd fmla="*/ 229 h 247" name="T57"/>
                <a:gd fmla="*/ 153 w 244" name="T58"/>
                <a:gd fmla="*/ 208 h 247" name="T59"/>
                <a:gd fmla="*/ 173 w 244" name="T60"/>
                <a:gd fmla="*/ 177 h 247" name="T61"/>
                <a:gd fmla="*/ 202 w 244" name="T62"/>
                <a:gd fmla="*/ 159 h 247" name="T63"/>
                <a:gd fmla="*/ 226 w 244" name="T64"/>
                <a:gd fmla="*/ 123 h 247" name="T65"/>
                <a:gd fmla="*/ 202 w 244" name="T66"/>
                <a:gd fmla="*/ 88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244">
                  <a:moveTo>
                    <a:pt x="244" y="123"/>
                  </a:moveTo>
                  <a:cubicBezTo>
                    <a:pt x="225" y="133"/>
                    <a:pt x="217" y="156"/>
                    <a:pt x="207" y="171"/>
                  </a:cubicBezTo>
                  <a:cubicBezTo>
                    <a:pt x="196" y="186"/>
                    <a:pt x="181" y="186"/>
                    <a:pt x="181" y="186"/>
                  </a:cubicBezTo>
                  <a:cubicBezTo>
                    <a:pt x="181" y="186"/>
                    <a:pt x="175" y="209"/>
                    <a:pt x="148" y="226"/>
                  </a:cubicBezTo>
                  <a:cubicBezTo>
                    <a:pt x="122" y="243"/>
                    <a:pt x="125" y="237"/>
                    <a:pt x="122" y="247"/>
                  </a:cubicBezTo>
                  <a:cubicBezTo>
                    <a:pt x="120" y="237"/>
                    <a:pt x="123" y="243"/>
                    <a:pt x="96" y="226"/>
                  </a:cubicBezTo>
                  <a:cubicBezTo>
                    <a:pt x="70" y="209"/>
                    <a:pt x="63" y="186"/>
                    <a:pt x="63" y="186"/>
                  </a:cubicBezTo>
                  <a:cubicBezTo>
                    <a:pt x="63" y="186"/>
                    <a:pt x="48" y="186"/>
                    <a:pt x="37" y="171"/>
                  </a:cubicBezTo>
                  <a:cubicBezTo>
                    <a:pt x="27" y="156"/>
                    <a:pt x="19" y="133"/>
                    <a:pt x="0" y="123"/>
                  </a:cubicBezTo>
                  <a:cubicBezTo>
                    <a:pt x="19" y="114"/>
                    <a:pt x="27" y="91"/>
                    <a:pt x="37" y="76"/>
                  </a:cubicBezTo>
                  <a:cubicBezTo>
                    <a:pt x="48" y="61"/>
                    <a:pt x="63" y="60"/>
                    <a:pt x="63" y="60"/>
                  </a:cubicBezTo>
                  <a:cubicBezTo>
                    <a:pt x="63" y="60"/>
                    <a:pt x="70" y="38"/>
                    <a:pt x="96" y="21"/>
                  </a:cubicBezTo>
                  <a:cubicBezTo>
                    <a:pt x="123" y="4"/>
                    <a:pt x="120" y="10"/>
                    <a:pt x="122" y="0"/>
                  </a:cubicBezTo>
                  <a:cubicBezTo>
                    <a:pt x="125" y="10"/>
                    <a:pt x="122" y="4"/>
                    <a:pt x="148" y="21"/>
                  </a:cubicBezTo>
                  <a:cubicBezTo>
                    <a:pt x="175" y="38"/>
                    <a:pt x="181" y="60"/>
                    <a:pt x="181" y="60"/>
                  </a:cubicBezTo>
                  <a:cubicBezTo>
                    <a:pt x="181" y="60"/>
                    <a:pt x="196" y="61"/>
                    <a:pt x="207" y="76"/>
                  </a:cubicBezTo>
                  <a:cubicBezTo>
                    <a:pt x="217" y="91"/>
                    <a:pt x="225" y="114"/>
                    <a:pt x="244" y="123"/>
                  </a:cubicBezTo>
                  <a:close/>
                  <a:moveTo>
                    <a:pt x="202" y="88"/>
                  </a:moveTo>
                  <a:cubicBezTo>
                    <a:pt x="191" y="72"/>
                    <a:pt x="173" y="70"/>
                    <a:pt x="173" y="70"/>
                  </a:cubicBezTo>
                  <a:cubicBezTo>
                    <a:pt x="173" y="70"/>
                    <a:pt x="170" y="49"/>
                    <a:pt x="153" y="38"/>
                  </a:cubicBezTo>
                  <a:cubicBezTo>
                    <a:pt x="137" y="27"/>
                    <a:pt x="126" y="25"/>
                    <a:pt x="122" y="17"/>
                  </a:cubicBezTo>
                  <a:cubicBezTo>
                    <a:pt x="119" y="25"/>
                    <a:pt x="108" y="27"/>
                    <a:pt x="91" y="38"/>
                  </a:cubicBezTo>
                  <a:cubicBezTo>
                    <a:pt x="75" y="49"/>
                    <a:pt x="72" y="70"/>
                    <a:pt x="72" y="70"/>
                  </a:cubicBezTo>
                  <a:cubicBezTo>
                    <a:pt x="72" y="70"/>
                    <a:pt x="53" y="72"/>
                    <a:pt x="42" y="88"/>
                  </a:cubicBezTo>
                  <a:cubicBezTo>
                    <a:pt x="31" y="103"/>
                    <a:pt x="31" y="112"/>
                    <a:pt x="18" y="123"/>
                  </a:cubicBezTo>
                  <a:cubicBezTo>
                    <a:pt x="31" y="134"/>
                    <a:pt x="31" y="143"/>
                    <a:pt x="42" y="159"/>
                  </a:cubicBezTo>
                  <a:cubicBezTo>
                    <a:pt x="53" y="174"/>
                    <a:pt x="72" y="177"/>
                    <a:pt x="72" y="177"/>
                  </a:cubicBezTo>
                  <a:cubicBezTo>
                    <a:pt x="72" y="177"/>
                    <a:pt x="75" y="197"/>
                    <a:pt x="91" y="208"/>
                  </a:cubicBezTo>
                  <a:cubicBezTo>
                    <a:pt x="108" y="219"/>
                    <a:pt x="119" y="221"/>
                    <a:pt x="122" y="229"/>
                  </a:cubicBezTo>
                  <a:cubicBezTo>
                    <a:pt x="126" y="221"/>
                    <a:pt x="137" y="219"/>
                    <a:pt x="153" y="208"/>
                  </a:cubicBezTo>
                  <a:cubicBezTo>
                    <a:pt x="170" y="197"/>
                    <a:pt x="173" y="177"/>
                    <a:pt x="173" y="177"/>
                  </a:cubicBezTo>
                  <a:cubicBezTo>
                    <a:pt x="173" y="177"/>
                    <a:pt x="191" y="174"/>
                    <a:pt x="202" y="159"/>
                  </a:cubicBezTo>
                  <a:cubicBezTo>
                    <a:pt x="213" y="143"/>
                    <a:pt x="213" y="134"/>
                    <a:pt x="226" y="123"/>
                  </a:cubicBezTo>
                  <a:cubicBezTo>
                    <a:pt x="213" y="112"/>
                    <a:pt x="213" y="103"/>
                    <a:pt x="202"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Oval 8"/>
            <p:cNvSpPr>
              <a:spLocks noChangeArrowheads="1"/>
            </p:cNvSpPr>
            <p:nvPr/>
          </p:nvSpPr>
          <p:spPr bwMode="auto">
            <a:xfrm>
              <a:off x="2389188" y="2767012"/>
              <a:ext cx="147638" cy="1460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Freeform 9"/>
            <p:cNvSpPr/>
            <p:nvPr/>
          </p:nvSpPr>
          <p:spPr bwMode="auto">
            <a:xfrm>
              <a:off x="2389188" y="2665412"/>
              <a:ext cx="147638" cy="93663"/>
            </a:xfrm>
            <a:custGeom>
              <a:gdLst>
                <a:gd fmla="*/ 19 w 39" name="T0"/>
                <a:gd fmla="*/ 20 h 25" name="T1"/>
                <a:gd fmla="*/ 33 w 39" name="T2"/>
                <a:gd fmla="*/ 25 h 25" name="T3"/>
                <a:gd fmla="*/ 27 w 39" name="T4"/>
                <a:gd fmla="*/ 9 h 25" name="T5"/>
                <a:gd fmla="*/ 19 w 39" name="T6"/>
                <a:gd fmla="*/ 0 h 25" name="T7"/>
                <a:gd fmla="*/ 12 w 39" name="T8"/>
                <a:gd fmla="*/ 9 h 25" name="T9"/>
                <a:gd fmla="*/ 5 w 39" name="T10"/>
                <a:gd fmla="*/ 25 h 25" name="T11"/>
                <a:gd fmla="*/ 19 w 39" name="T12"/>
                <a:gd fmla="*/ 20 h 25" name="T13"/>
              </a:gdLst>
              <a:cxnLst>
                <a:cxn ang="0">
                  <a:pos x="T0" y="T1"/>
                </a:cxn>
                <a:cxn ang="0">
                  <a:pos x="T2" y="T3"/>
                </a:cxn>
                <a:cxn ang="0">
                  <a:pos x="T4" y="T5"/>
                </a:cxn>
                <a:cxn ang="0">
                  <a:pos x="T6" y="T7"/>
                </a:cxn>
                <a:cxn ang="0">
                  <a:pos x="T8" y="T9"/>
                </a:cxn>
                <a:cxn ang="0">
                  <a:pos x="T10" y="T11"/>
                </a:cxn>
                <a:cxn ang="0">
                  <a:pos x="T12" y="T13"/>
                </a:cxn>
              </a:cxnLst>
              <a:rect b="b" l="0" r="r" t="0"/>
              <a:pathLst>
                <a:path h="25" w="39">
                  <a:moveTo>
                    <a:pt x="19" y="20"/>
                  </a:moveTo>
                  <a:cubicBezTo>
                    <a:pt x="27" y="20"/>
                    <a:pt x="33" y="25"/>
                    <a:pt x="33" y="25"/>
                  </a:cubicBezTo>
                  <a:cubicBezTo>
                    <a:pt x="33" y="25"/>
                    <a:pt x="39" y="14"/>
                    <a:pt x="27" y="9"/>
                  </a:cubicBezTo>
                  <a:cubicBezTo>
                    <a:pt x="27" y="9"/>
                    <a:pt x="25" y="0"/>
                    <a:pt x="19" y="0"/>
                  </a:cubicBezTo>
                  <a:cubicBezTo>
                    <a:pt x="14" y="0"/>
                    <a:pt x="12" y="9"/>
                    <a:pt x="12" y="9"/>
                  </a:cubicBezTo>
                  <a:cubicBezTo>
                    <a:pt x="0" y="14"/>
                    <a:pt x="5" y="25"/>
                    <a:pt x="5" y="25"/>
                  </a:cubicBezTo>
                  <a:cubicBezTo>
                    <a:pt x="5" y="25"/>
                    <a:pt x="11" y="20"/>
                    <a:pt x="1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0" name="Freeform 10"/>
            <p:cNvSpPr/>
            <p:nvPr/>
          </p:nvSpPr>
          <p:spPr bwMode="auto">
            <a:xfrm>
              <a:off x="2333626" y="2544762"/>
              <a:ext cx="255588" cy="161925"/>
            </a:xfrm>
            <a:custGeom>
              <a:gdLst>
                <a:gd fmla="*/ 34 w 68" name="T0"/>
                <a:gd fmla="*/ 24 h 43" name="T1"/>
                <a:gd fmla="*/ 46 w 68" name="T2"/>
                <a:gd fmla="*/ 36 h 43" name="T3"/>
                <a:gd fmla="*/ 54 w 68" name="T4"/>
                <a:gd fmla="*/ 43 h 43" name="T5"/>
                <a:gd fmla="*/ 67 w 68" name="T6"/>
                <a:gd fmla="*/ 33 h 43" name="T7"/>
                <a:gd fmla="*/ 59 w 68" name="T8"/>
                <a:gd fmla="*/ 16 h 43" name="T9"/>
                <a:gd fmla="*/ 48 w 68" name="T10"/>
                <a:gd fmla="*/ 18 h 43" name="T11"/>
                <a:gd fmla="*/ 53 w 68" name="T12"/>
                <a:gd fmla="*/ 17 h 43" name="T13"/>
                <a:gd fmla="*/ 51 w 68" name="T14"/>
                <a:gd fmla="*/ 21 h 43" name="T15"/>
                <a:gd fmla="*/ 49 w 68" name="T16"/>
                <a:gd fmla="*/ 12 h 43" name="T17"/>
                <a:gd fmla="*/ 34 w 68" name="T18"/>
                <a:gd fmla="*/ 0 h 43" name="T19"/>
                <a:gd fmla="*/ 20 w 68" name="T20"/>
                <a:gd fmla="*/ 12 h 43" name="T21"/>
                <a:gd fmla="*/ 18 w 68" name="T22"/>
                <a:gd fmla="*/ 21 h 43" name="T23"/>
                <a:gd fmla="*/ 15 w 68" name="T24"/>
                <a:gd fmla="*/ 17 h 43" name="T25"/>
                <a:gd fmla="*/ 20 w 68" name="T26"/>
                <a:gd fmla="*/ 18 h 43" name="T27"/>
                <a:gd fmla="*/ 9 w 68" name="T28"/>
                <a:gd fmla="*/ 16 h 43" name="T29"/>
                <a:gd fmla="*/ 1 w 68" name="T30"/>
                <a:gd fmla="*/ 33 h 43" name="T31"/>
                <a:gd fmla="*/ 14 w 68" name="T32"/>
                <a:gd fmla="*/ 43 h 43" name="T33"/>
                <a:gd fmla="*/ 23 w 68" name="T34"/>
                <a:gd fmla="*/ 36 h 43" name="T35"/>
                <a:gd fmla="*/ 34 w 68" name="T36"/>
                <a:gd fmla="*/ 24 h 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 w="68">
                  <a:moveTo>
                    <a:pt x="34" y="24"/>
                  </a:moveTo>
                  <a:cubicBezTo>
                    <a:pt x="40" y="24"/>
                    <a:pt x="46" y="36"/>
                    <a:pt x="46" y="36"/>
                  </a:cubicBezTo>
                  <a:cubicBezTo>
                    <a:pt x="51" y="38"/>
                    <a:pt x="54" y="43"/>
                    <a:pt x="54" y="43"/>
                  </a:cubicBezTo>
                  <a:cubicBezTo>
                    <a:pt x="54" y="43"/>
                    <a:pt x="61" y="36"/>
                    <a:pt x="67" y="33"/>
                  </a:cubicBezTo>
                  <a:cubicBezTo>
                    <a:pt x="67" y="33"/>
                    <a:pt x="68" y="21"/>
                    <a:pt x="59" y="16"/>
                  </a:cubicBezTo>
                  <a:cubicBezTo>
                    <a:pt x="50" y="11"/>
                    <a:pt x="48" y="15"/>
                    <a:pt x="48" y="18"/>
                  </a:cubicBezTo>
                  <a:cubicBezTo>
                    <a:pt x="49" y="20"/>
                    <a:pt x="53" y="20"/>
                    <a:pt x="53" y="17"/>
                  </a:cubicBezTo>
                  <a:cubicBezTo>
                    <a:pt x="53" y="17"/>
                    <a:pt x="56" y="21"/>
                    <a:pt x="51" y="21"/>
                  </a:cubicBezTo>
                  <a:cubicBezTo>
                    <a:pt x="45" y="22"/>
                    <a:pt x="46" y="17"/>
                    <a:pt x="49" y="12"/>
                  </a:cubicBezTo>
                  <a:cubicBezTo>
                    <a:pt x="49" y="12"/>
                    <a:pt x="44" y="2"/>
                    <a:pt x="34" y="0"/>
                  </a:cubicBezTo>
                  <a:cubicBezTo>
                    <a:pt x="25" y="2"/>
                    <a:pt x="20" y="12"/>
                    <a:pt x="20" y="12"/>
                  </a:cubicBezTo>
                  <a:cubicBezTo>
                    <a:pt x="23" y="17"/>
                    <a:pt x="23" y="22"/>
                    <a:pt x="18" y="21"/>
                  </a:cubicBezTo>
                  <a:cubicBezTo>
                    <a:pt x="12" y="21"/>
                    <a:pt x="15" y="17"/>
                    <a:pt x="15" y="17"/>
                  </a:cubicBezTo>
                  <a:cubicBezTo>
                    <a:pt x="16" y="20"/>
                    <a:pt x="20" y="20"/>
                    <a:pt x="20" y="18"/>
                  </a:cubicBezTo>
                  <a:cubicBezTo>
                    <a:pt x="21" y="15"/>
                    <a:pt x="18" y="11"/>
                    <a:pt x="9" y="16"/>
                  </a:cubicBezTo>
                  <a:cubicBezTo>
                    <a:pt x="0" y="21"/>
                    <a:pt x="1" y="33"/>
                    <a:pt x="1" y="33"/>
                  </a:cubicBezTo>
                  <a:cubicBezTo>
                    <a:pt x="8" y="36"/>
                    <a:pt x="14" y="43"/>
                    <a:pt x="14" y="43"/>
                  </a:cubicBezTo>
                  <a:cubicBezTo>
                    <a:pt x="14" y="43"/>
                    <a:pt x="17" y="38"/>
                    <a:pt x="23" y="36"/>
                  </a:cubicBezTo>
                  <a:cubicBezTo>
                    <a:pt x="23" y="36"/>
                    <a:pt x="29" y="24"/>
                    <a:pt x="34"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 name="Freeform 11"/>
            <p:cNvSpPr/>
            <p:nvPr/>
          </p:nvSpPr>
          <p:spPr bwMode="auto">
            <a:xfrm>
              <a:off x="2300288" y="2665412"/>
              <a:ext cx="93663" cy="85725"/>
            </a:xfrm>
            <a:custGeom>
              <a:gdLst>
                <a:gd fmla="*/ 15 w 25" name="T0"/>
                <a:gd fmla="*/ 23 h 23" name="T1"/>
                <a:gd fmla="*/ 0 w 25" name="T2"/>
                <a:gd fmla="*/ 1 h 23" name="T3"/>
                <a:gd fmla="*/ 23 w 25" name="T4"/>
                <a:gd fmla="*/ 13 h 23" name="T5"/>
                <a:gd fmla="*/ 25 w 25" name="T6"/>
                <a:gd fmla="*/ 23 h 23" name="T7"/>
                <a:gd fmla="*/ 15 w 25" name="T8"/>
                <a:gd fmla="*/ 23 h 23" name="T9"/>
              </a:gdLst>
              <a:cxnLst>
                <a:cxn ang="0">
                  <a:pos x="T0" y="T1"/>
                </a:cxn>
                <a:cxn ang="0">
                  <a:pos x="T2" y="T3"/>
                </a:cxn>
                <a:cxn ang="0">
                  <a:pos x="T4" y="T5"/>
                </a:cxn>
                <a:cxn ang="0">
                  <a:pos x="T6" y="T7"/>
                </a:cxn>
                <a:cxn ang="0">
                  <a:pos x="T8" y="T9"/>
                </a:cxn>
              </a:cxnLst>
              <a:rect b="b" l="0" r="r" t="0"/>
              <a:pathLst>
                <a:path h="23" w="25">
                  <a:moveTo>
                    <a:pt x="15" y="23"/>
                  </a:moveTo>
                  <a:cubicBezTo>
                    <a:pt x="15" y="23"/>
                    <a:pt x="1" y="10"/>
                    <a:pt x="0" y="1"/>
                  </a:cubicBezTo>
                  <a:cubicBezTo>
                    <a:pt x="0" y="1"/>
                    <a:pt x="9" y="0"/>
                    <a:pt x="23" y="13"/>
                  </a:cubicBezTo>
                  <a:cubicBezTo>
                    <a:pt x="23" y="13"/>
                    <a:pt x="23" y="20"/>
                    <a:pt x="25" y="23"/>
                  </a:cubicBezTo>
                  <a:cubicBezTo>
                    <a:pt x="25" y="23"/>
                    <a:pt x="19" y="23"/>
                    <a:pt x="1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2" name="Freeform 12"/>
            <p:cNvSpPr/>
            <p:nvPr/>
          </p:nvSpPr>
          <p:spPr bwMode="auto">
            <a:xfrm>
              <a:off x="2528888" y="2665412"/>
              <a:ext cx="93663" cy="85725"/>
            </a:xfrm>
            <a:custGeom>
              <a:gdLst>
                <a:gd fmla="*/ 10 w 25" name="T0"/>
                <a:gd fmla="*/ 23 h 23" name="T1"/>
                <a:gd fmla="*/ 25 w 25" name="T2"/>
                <a:gd fmla="*/ 1 h 23" name="T3"/>
                <a:gd fmla="*/ 2 w 25" name="T4"/>
                <a:gd fmla="*/ 13 h 23" name="T5"/>
                <a:gd fmla="*/ 0 w 25" name="T6"/>
                <a:gd fmla="*/ 23 h 23" name="T7"/>
                <a:gd fmla="*/ 10 w 25" name="T8"/>
                <a:gd fmla="*/ 23 h 23" name="T9"/>
              </a:gdLst>
              <a:cxnLst>
                <a:cxn ang="0">
                  <a:pos x="T0" y="T1"/>
                </a:cxn>
                <a:cxn ang="0">
                  <a:pos x="T2" y="T3"/>
                </a:cxn>
                <a:cxn ang="0">
                  <a:pos x="T4" y="T5"/>
                </a:cxn>
                <a:cxn ang="0">
                  <a:pos x="T6" y="T7"/>
                </a:cxn>
                <a:cxn ang="0">
                  <a:pos x="T8" y="T9"/>
                </a:cxn>
              </a:cxnLst>
              <a:rect b="b" l="0" r="r" t="0"/>
              <a:pathLst>
                <a:path h="23" w="25">
                  <a:moveTo>
                    <a:pt x="10" y="23"/>
                  </a:moveTo>
                  <a:cubicBezTo>
                    <a:pt x="10" y="23"/>
                    <a:pt x="23" y="10"/>
                    <a:pt x="25" y="1"/>
                  </a:cubicBezTo>
                  <a:cubicBezTo>
                    <a:pt x="25" y="1"/>
                    <a:pt x="15" y="0"/>
                    <a:pt x="2" y="13"/>
                  </a:cubicBezTo>
                  <a:cubicBezTo>
                    <a:pt x="2" y="13"/>
                    <a:pt x="1" y="20"/>
                    <a:pt x="0" y="23"/>
                  </a:cubicBezTo>
                  <a:cubicBezTo>
                    <a:pt x="0" y="23"/>
                    <a:pt x="5" y="23"/>
                    <a:pt x="10"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3" name="Freeform 13"/>
            <p:cNvSpPr/>
            <p:nvPr/>
          </p:nvSpPr>
          <p:spPr bwMode="auto">
            <a:xfrm>
              <a:off x="2389188" y="2921000"/>
              <a:ext cx="147638" cy="93663"/>
            </a:xfrm>
            <a:custGeom>
              <a:gdLst>
                <a:gd fmla="*/ 19 w 39" name="T0"/>
                <a:gd fmla="*/ 5 h 25" name="T1"/>
                <a:gd fmla="*/ 33 w 39" name="T2"/>
                <a:gd fmla="*/ 0 h 25" name="T3"/>
                <a:gd fmla="*/ 27 w 39" name="T4"/>
                <a:gd fmla="*/ 16 h 25" name="T5"/>
                <a:gd fmla="*/ 19 w 39" name="T6"/>
                <a:gd fmla="*/ 25 h 25" name="T7"/>
                <a:gd fmla="*/ 12 w 39" name="T8"/>
                <a:gd fmla="*/ 16 h 25" name="T9"/>
                <a:gd fmla="*/ 5 w 39" name="T10"/>
                <a:gd fmla="*/ 0 h 25" name="T11"/>
                <a:gd fmla="*/ 19 w 39" name="T12"/>
                <a:gd fmla="*/ 5 h 25" name="T13"/>
              </a:gdLst>
              <a:cxnLst>
                <a:cxn ang="0">
                  <a:pos x="T0" y="T1"/>
                </a:cxn>
                <a:cxn ang="0">
                  <a:pos x="T2" y="T3"/>
                </a:cxn>
                <a:cxn ang="0">
                  <a:pos x="T4" y="T5"/>
                </a:cxn>
                <a:cxn ang="0">
                  <a:pos x="T6" y="T7"/>
                </a:cxn>
                <a:cxn ang="0">
                  <a:pos x="T8" y="T9"/>
                </a:cxn>
                <a:cxn ang="0">
                  <a:pos x="T10" y="T11"/>
                </a:cxn>
                <a:cxn ang="0">
                  <a:pos x="T12" y="T13"/>
                </a:cxn>
              </a:cxnLst>
              <a:rect b="b" l="0" r="r" t="0"/>
              <a:pathLst>
                <a:path h="25" w="39">
                  <a:moveTo>
                    <a:pt x="19" y="5"/>
                  </a:moveTo>
                  <a:cubicBezTo>
                    <a:pt x="27" y="5"/>
                    <a:pt x="33" y="0"/>
                    <a:pt x="33" y="0"/>
                  </a:cubicBezTo>
                  <a:cubicBezTo>
                    <a:pt x="33" y="0"/>
                    <a:pt x="39" y="10"/>
                    <a:pt x="27" y="16"/>
                  </a:cubicBezTo>
                  <a:cubicBezTo>
                    <a:pt x="27" y="16"/>
                    <a:pt x="25" y="25"/>
                    <a:pt x="19" y="25"/>
                  </a:cubicBezTo>
                  <a:cubicBezTo>
                    <a:pt x="14" y="25"/>
                    <a:pt x="12" y="16"/>
                    <a:pt x="12" y="16"/>
                  </a:cubicBezTo>
                  <a:cubicBezTo>
                    <a:pt x="0" y="10"/>
                    <a:pt x="5" y="0"/>
                    <a:pt x="5" y="0"/>
                  </a:cubicBezTo>
                  <a:cubicBezTo>
                    <a:pt x="5" y="0"/>
                    <a:pt x="11" y="5"/>
                    <a:pt x="1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Freeform 14"/>
            <p:cNvSpPr/>
            <p:nvPr/>
          </p:nvSpPr>
          <p:spPr bwMode="auto">
            <a:xfrm>
              <a:off x="2333626" y="2973387"/>
              <a:ext cx="255588" cy="160338"/>
            </a:xfrm>
            <a:custGeom>
              <a:gdLst>
                <a:gd fmla="*/ 34 w 68" name="T0"/>
                <a:gd fmla="*/ 18 h 43" name="T1"/>
                <a:gd fmla="*/ 46 w 68" name="T2"/>
                <a:gd fmla="*/ 7 h 43" name="T3"/>
                <a:gd fmla="*/ 54 w 68" name="T4"/>
                <a:gd fmla="*/ 0 h 43" name="T5"/>
                <a:gd fmla="*/ 67 w 68" name="T6"/>
                <a:gd fmla="*/ 9 h 43" name="T7"/>
                <a:gd fmla="*/ 59 w 68" name="T8"/>
                <a:gd fmla="*/ 26 h 43" name="T9"/>
                <a:gd fmla="*/ 48 w 68" name="T10"/>
                <a:gd fmla="*/ 25 h 43" name="T11"/>
                <a:gd fmla="*/ 53 w 68" name="T12"/>
                <a:gd fmla="*/ 25 h 43" name="T13"/>
                <a:gd fmla="*/ 51 w 68" name="T14"/>
                <a:gd fmla="*/ 21 h 43" name="T15"/>
                <a:gd fmla="*/ 49 w 68" name="T16"/>
                <a:gd fmla="*/ 30 h 43" name="T17"/>
                <a:gd fmla="*/ 34 w 68" name="T18"/>
                <a:gd fmla="*/ 43 h 43" name="T19"/>
                <a:gd fmla="*/ 20 w 68" name="T20"/>
                <a:gd fmla="*/ 30 h 43" name="T21"/>
                <a:gd fmla="*/ 18 w 68" name="T22"/>
                <a:gd fmla="*/ 21 h 43" name="T23"/>
                <a:gd fmla="*/ 15 w 68" name="T24"/>
                <a:gd fmla="*/ 25 h 43" name="T25"/>
                <a:gd fmla="*/ 20 w 68" name="T26"/>
                <a:gd fmla="*/ 25 h 43" name="T27"/>
                <a:gd fmla="*/ 9 w 68" name="T28"/>
                <a:gd fmla="*/ 26 h 43" name="T29"/>
                <a:gd fmla="*/ 1 w 68" name="T30"/>
                <a:gd fmla="*/ 9 h 43" name="T31"/>
                <a:gd fmla="*/ 14 w 68" name="T32"/>
                <a:gd fmla="*/ 0 h 43" name="T33"/>
                <a:gd fmla="*/ 23 w 68" name="T34"/>
                <a:gd fmla="*/ 7 h 43" name="T35"/>
                <a:gd fmla="*/ 34 w 68" name="T36"/>
                <a:gd fmla="*/ 18 h 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 w="68">
                  <a:moveTo>
                    <a:pt x="34" y="18"/>
                  </a:moveTo>
                  <a:cubicBezTo>
                    <a:pt x="40" y="18"/>
                    <a:pt x="46" y="7"/>
                    <a:pt x="46" y="7"/>
                  </a:cubicBezTo>
                  <a:cubicBezTo>
                    <a:pt x="51" y="4"/>
                    <a:pt x="54" y="0"/>
                    <a:pt x="54" y="0"/>
                  </a:cubicBezTo>
                  <a:cubicBezTo>
                    <a:pt x="54" y="0"/>
                    <a:pt x="61" y="7"/>
                    <a:pt x="67" y="9"/>
                  </a:cubicBezTo>
                  <a:cubicBezTo>
                    <a:pt x="67" y="9"/>
                    <a:pt x="68" y="21"/>
                    <a:pt x="59" y="26"/>
                  </a:cubicBezTo>
                  <a:cubicBezTo>
                    <a:pt x="50" y="31"/>
                    <a:pt x="48" y="27"/>
                    <a:pt x="48" y="25"/>
                  </a:cubicBezTo>
                  <a:cubicBezTo>
                    <a:pt x="49" y="22"/>
                    <a:pt x="53" y="23"/>
                    <a:pt x="53" y="25"/>
                  </a:cubicBezTo>
                  <a:cubicBezTo>
                    <a:pt x="53" y="25"/>
                    <a:pt x="56" y="22"/>
                    <a:pt x="51" y="21"/>
                  </a:cubicBezTo>
                  <a:cubicBezTo>
                    <a:pt x="45" y="21"/>
                    <a:pt x="46" y="26"/>
                    <a:pt x="49" y="30"/>
                  </a:cubicBezTo>
                  <a:cubicBezTo>
                    <a:pt x="49" y="30"/>
                    <a:pt x="44" y="41"/>
                    <a:pt x="34" y="43"/>
                  </a:cubicBezTo>
                  <a:cubicBezTo>
                    <a:pt x="25" y="41"/>
                    <a:pt x="20" y="30"/>
                    <a:pt x="20" y="30"/>
                  </a:cubicBezTo>
                  <a:cubicBezTo>
                    <a:pt x="23" y="26"/>
                    <a:pt x="23" y="21"/>
                    <a:pt x="18" y="21"/>
                  </a:cubicBezTo>
                  <a:cubicBezTo>
                    <a:pt x="12" y="22"/>
                    <a:pt x="15" y="25"/>
                    <a:pt x="15" y="25"/>
                  </a:cubicBezTo>
                  <a:cubicBezTo>
                    <a:pt x="16" y="23"/>
                    <a:pt x="20" y="22"/>
                    <a:pt x="20" y="25"/>
                  </a:cubicBezTo>
                  <a:cubicBezTo>
                    <a:pt x="21" y="27"/>
                    <a:pt x="18" y="31"/>
                    <a:pt x="9" y="26"/>
                  </a:cubicBezTo>
                  <a:cubicBezTo>
                    <a:pt x="0" y="21"/>
                    <a:pt x="1" y="9"/>
                    <a:pt x="1" y="9"/>
                  </a:cubicBezTo>
                  <a:cubicBezTo>
                    <a:pt x="8" y="7"/>
                    <a:pt x="14" y="0"/>
                    <a:pt x="14" y="0"/>
                  </a:cubicBezTo>
                  <a:cubicBezTo>
                    <a:pt x="14" y="0"/>
                    <a:pt x="17" y="4"/>
                    <a:pt x="23" y="7"/>
                  </a:cubicBezTo>
                  <a:cubicBezTo>
                    <a:pt x="23" y="7"/>
                    <a:pt x="29" y="18"/>
                    <a:pt x="3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5" name="Freeform 15"/>
            <p:cNvSpPr/>
            <p:nvPr/>
          </p:nvSpPr>
          <p:spPr bwMode="auto">
            <a:xfrm>
              <a:off x="2295526" y="2759075"/>
              <a:ext cx="90488" cy="161925"/>
            </a:xfrm>
            <a:custGeom>
              <a:gdLst>
                <a:gd fmla="*/ 20 w 24" name="T0"/>
                <a:gd fmla="*/ 21 h 43" name="T1"/>
                <a:gd fmla="*/ 24 w 24" name="T2"/>
                <a:gd fmla="*/ 37 h 43" name="T3"/>
                <a:gd fmla="*/ 7 w 24" name="T4"/>
                <a:gd fmla="*/ 30 h 43" name="T5"/>
                <a:gd fmla="*/ 0 w 24" name="T6"/>
                <a:gd fmla="*/ 21 h 43" name="T7"/>
                <a:gd fmla="*/ 7 w 24" name="T8"/>
                <a:gd fmla="*/ 13 h 43" name="T9"/>
                <a:gd fmla="*/ 24 w 24" name="T10"/>
                <a:gd fmla="*/ 6 h 43" name="T11"/>
                <a:gd fmla="*/ 20 w 24" name="T12"/>
                <a:gd fmla="*/ 21 h 43" name="T13"/>
              </a:gdLst>
              <a:cxnLst>
                <a:cxn ang="0">
                  <a:pos x="T0" y="T1"/>
                </a:cxn>
                <a:cxn ang="0">
                  <a:pos x="T2" y="T3"/>
                </a:cxn>
                <a:cxn ang="0">
                  <a:pos x="T4" y="T5"/>
                </a:cxn>
                <a:cxn ang="0">
                  <a:pos x="T6" y="T7"/>
                </a:cxn>
                <a:cxn ang="0">
                  <a:pos x="T8" y="T9"/>
                </a:cxn>
                <a:cxn ang="0">
                  <a:pos x="T10" y="T11"/>
                </a:cxn>
                <a:cxn ang="0">
                  <a:pos x="T12" y="T13"/>
                </a:cxn>
              </a:cxnLst>
              <a:rect b="b" l="0" r="r" t="0"/>
              <a:pathLst>
                <a:path h="43" w="24">
                  <a:moveTo>
                    <a:pt x="20" y="21"/>
                  </a:moveTo>
                  <a:cubicBezTo>
                    <a:pt x="20" y="30"/>
                    <a:pt x="24" y="37"/>
                    <a:pt x="24" y="37"/>
                  </a:cubicBezTo>
                  <a:cubicBezTo>
                    <a:pt x="11" y="43"/>
                    <a:pt x="7" y="30"/>
                    <a:pt x="7" y="30"/>
                  </a:cubicBezTo>
                  <a:cubicBezTo>
                    <a:pt x="7" y="30"/>
                    <a:pt x="0" y="28"/>
                    <a:pt x="0" y="21"/>
                  </a:cubicBezTo>
                  <a:cubicBezTo>
                    <a:pt x="0" y="15"/>
                    <a:pt x="7" y="13"/>
                    <a:pt x="7" y="13"/>
                  </a:cubicBezTo>
                  <a:cubicBezTo>
                    <a:pt x="7" y="13"/>
                    <a:pt x="11" y="0"/>
                    <a:pt x="24" y="6"/>
                  </a:cubicBezTo>
                  <a:cubicBezTo>
                    <a:pt x="24" y="6"/>
                    <a:pt x="20" y="13"/>
                    <a:pt x="20"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Freeform 16"/>
            <p:cNvSpPr/>
            <p:nvPr/>
          </p:nvSpPr>
          <p:spPr bwMode="auto">
            <a:xfrm>
              <a:off x="2187576" y="2703512"/>
              <a:ext cx="160338" cy="269875"/>
            </a:xfrm>
            <a:custGeom>
              <a:gdLst>
                <a:gd fmla="*/ 23 w 43" name="T0"/>
                <a:gd fmla="*/ 36 h 72" name="T1"/>
                <a:gd fmla="*/ 32 w 43" name="T2"/>
                <a:gd fmla="*/ 49 h 72" name="T3"/>
                <a:gd fmla="*/ 43 w 43" name="T4"/>
                <a:gd fmla="*/ 59 h 72" name="T5"/>
                <a:gd fmla="*/ 31 w 43" name="T6"/>
                <a:gd fmla="*/ 72 h 72" name="T7"/>
                <a:gd fmla="*/ 16 w 43" name="T8"/>
                <a:gd fmla="*/ 65 h 72" name="T9"/>
                <a:gd fmla="*/ 15 w 43" name="T10"/>
                <a:gd fmla="*/ 50 h 72" name="T11"/>
                <a:gd fmla="*/ 17 w 43" name="T12"/>
                <a:gd fmla="*/ 55 h 72" name="T13"/>
                <a:gd fmla="*/ 18 w 43" name="T14"/>
                <a:gd fmla="*/ 49 h 72" name="T15"/>
                <a:gd fmla="*/ 10 w 43" name="T16"/>
                <a:gd fmla="*/ 51 h 72" name="T17"/>
                <a:gd fmla="*/ 0 w 43" name="T18"/>
                <a:gd fmla="*/ 36 h 72" name="T19"/>
                <a:gd fmla="*/ 10 w 43" name="T20"/>
                <a:gd fmla="*/ 21 h 72" name="T21"/>
                <a:gd fmla="*/ 18 w 43" name="T22"/>
                <a:gd fmla="*/ 23 h 72" name="T23"/>
                <a:gd fmla="*/ 17 w 43" name="T24"/>
                <a:gd fmla="*/ 17 h 72" name="T25"/>
                <a:gd fmla="*/ 15 w 43" name="T26"/>
                <a:gd fmla="*/ 22 h 72" name="T27"/>
                <a:gd fmla="*/ 16 w 43" name="T28"/>
                <a:gd fmla="*/ 7 h 72" name="T29"/>
                <a:gd fmla="*/ 31 w 43" name="T30"/>
                <a:gd fmla="*/ 0 h 72" name="T31"/>
                <a:gd fmla="*/ 43 w 43" name="T32"/>
                <a:gd fmla="*/ 13 h 72" name="T33"/>
                <a:gd fmla="*/ 32 w 43" name="T34"/>
                <a:gd fmla="*/ 24 h 72" name="T35"/>
                <a:gd fmla="*/ 23 w 43" name="T36"/>
                <a:gd fmla="*/ 36 h 7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2" w="43">
                  <a:moveTo>
                    <a:pt x="23" y="36"/>
                  </a:moveTo>
                  <a:cubicBezTo>
                    <a:pt x="23" y="44"/>
                    <a:pt x="32" y="49"/>
                    <a:pt x="32" y="49"/>
                  </a:cubicBezTo>
                  <a:cubicBezTo>
                    <a:pt x="35" y="57"/>
                    <a:pt x="43" y="59"/>
                    <a:pt x="43" y="59"/>
                  </a:cubicBezTo>
                  <a:cubicBezTo>
                    <a:pt x="43" y="59"/>
                    <a:pt x="34" y="68"/>
                    <a:pt x="31" y="72"/>
                  </a:cubicBezTo>
                  <a:cubicBezTo>
                    <a:pt x="31" y="72"/>
                    <a:pt x="22" y="72"/>
                    <a:pt x="16" y="65"/>
                  </a:cubicBezTo>
                  <a:cubicBezTo>
                    <a:pt x="10" y="58"/>
                    <a:pt x="11" y="51"/>
                    <a:pt x="15" y="50"/>
                  </a:cubicBezTo>
                  <a:cubicBezTo>
                    <a:pt x="20" y="50"/>
                    <a:pt x="17" y="55"/>
                    <a:pt x="17" y="55"/>
                  </a:cubicBezTo>
                  <a:cubicBezTo>
                    <a:pt x="17" y="55"/>
                    <a:pt x="21" y="51"/>
                    <a:pt x="18" y="49"/>
                  </a:cubicBezTo>
                  <a:cubicBezTo>
                    <a:pt x="15" y="48"/>
                    <a:pt x="12" y="50"/>
                    <a:pt x="10" y="51"/>
                  </a:cubicBezTo>
                  <a:cubicBezTo>
                    <a:pt x="10" y="51"/>
                    <a:pt x="0" y="47"/>
                    <a:pt x="0" y="36"/>
                  </a:cubicBezTo>
                  <a:cubicBezTo>
                    <a:pt x="0" y="26"/>
                    <a:pt x="10" y="21"/>
                    <a:pt x="10" y="21"/>
                  </a:cubicBezTo>
                  <a:cubicBezTo>
                    <a:pt x="12" y="22"/>
                    <a:pt x="15" y="25"/>
                    <a:pt x="18" y="23"/>
                  </a:cubicBezTo>
                  <a:cubicBezTo>
                    <a:pt x="21" y="21"/>
                    <a:pt x="17" y="17"/>
                    <a:pt x="17" y="17"/>
                  </a:cubicBezTo>
                  <a:cubicBezTo>
                    <a:pt x="17" y="17"/>
                    <a:pt x="20" y="22"/>
                    <a:pt x="15" y="22"/>
                  </a:cubicBezTo>
                  <a:cubicBezTo>
                    <a:pt x="11" y="22"/>
                    <a:pt x="10" y="14"/>
                    <a:pt x="16" y="7"/>
                  </a:cubicBezTo>
                  <a:cubicBezTo>
                    <a:pt x="22" y="0"/>
                    <a:pt x="31" y="0"/>
                    <a:pt x="31" y="0"/>
                  </a:cubicBezTo>
                  <a:cubicBezTo>
                    <a:pt x="34" y="5"/>
                    <a:pt x="43" y="13"/>
                    <a:pt x="43" y="13"/>
                  </a:cubicBezTo>
                  <a:cubicBezTo>
                    <a:pt x="43" y="13"/>
                    <a:pt x="35" y="15"/>
                    <a:pt x="32" y="24"/>
                  </a:cubicBezTo>
                  <a:cubicBezTo>
                    <a:pt x="32" y="24"/>
                    <a:pt x="23" y="29"/>
                    <a:pt x="23"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Freeform 17"/>
            <p:cNvSpPr/>
            <p:nvPr/>
          </p:nvSpPr>
          <p:spPr bwMode="auto">
            <a:xfrm>
              <a:off x="2300288" y="2924175"/>
              <a:ext cx="93663" cy="85725"/>
            </a:xfrm>
            <a:custGeom>
              <a:gdLst>
                <a:gd fmla="*/ 15 w 25" name="T0"/>
                <a:gd fmla="*/ 1 h 23" name="T1"/>
                <a:gd fmla="*/ 0 w 25" name="T2"/>
                <a:gd fmla="*/ 22 h 23" name="T3"/>
                <a:gd fmla="*/ 23 w 25" name="T4"/>
                <a:gd fmla="*/ 11 h 23" name="T5"/>
                <a:gd fmla="*/ 25 w 25" name="T6"/>
                <a:gd fmla="*/ 0 h 23" name="T7"/>
                <a:gd fmla="*/ 15 w 25" name="T8"/>
                <a:gd fmla="*/ 1 h 23" name="T9"/>
              </a:gdLst>
              <a:cxnLst>
                <a:cxn ang="0">
                  <a:pos x="T0" y="T1"/>
                </a:cxn>
                <a:cxn ang="0">
                  <a:pos x="T2" y="T3"/>
                </a:cxn>
                <a:cxn ang="0">
                  <a:pos x="T4" y="T5"/>
                </a:cxn>
                <a:cxn ang="0">
                  <a:pos x="T6" y="T7"/>
                </a:cxn>
                <a:cxn ang="0">
                  <a:pos x="T8" y="T9"/>
                </a:cxn>
              </a:cxnLst>
              <a:rect b="b" l="0" r="r" t="0"/>
              <a:pathLst>
                <a:path h="23" w="25">
                  <a:moveTo>
                    <a:pt x="15" y="1"/>
                  </a:moveTo>
                  <a:cubicBezTo>
                    <a:pt x="15" y="1"/>
                    <a:pt x="1" y="13"/>
                    <a:pt x="0" y="22"/>
                  </a:cubicBezTo>
                  <a:cubicBezTo>
                    <a:pt x="0" y="22"/>
                    <a:pt x="9" y="23"/>
                    <a:pt x="23" y="11"/>
                  </a:cubicBezTo>
                  <a:cubicBezTo>
                    <a:pt x="23" y="11"/>
                    <a:pt x="23" y="4"/>
                    <a:pt x="25" y="0"/>
                  </a:cubicBezTo>
                  <a:cubicBezTo>
                    <a:pt x="25" y="0"/>
                    <a:pt x="19" y="1"/>
                    <a:pt x="1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Freeform 18"/>
            <p:cNvSpPr/>
            <p:nvPr/>
          </p:nvSpPr>
          <p:spPr bwMode="auto">
            <a:xfrm>
              <a:off x="2532063" y="2759075"/>
              <a:ext cx="90488" cy="161925"/>
            </a:xfrm>
            <a:custGeom>
              <a:gdLst>
                <a:gd fmla="*/ 24 w 24" name="T0"/>
                <a:gd fmla="*/ 21 h 43" name="T1"/>
                <a:gd fmla="*/ 18 w 24" name="T2"/>
                <a:gd fmla="*/ 30 h 43" name="T3"/>
                <a:gd fmla="*/ 0 w 24" name="T4"/>
                <a:gd fmla="*/ 37 h 43" name="T5"/>
                <a:gd fmla="*/ 4 w 24" name="T6"/>
                <a:gd fmla="*/ 21 h 43" name="T7"/>
                <a:gd fmla="*/ 0 w 24" name="T8"/>
                <a:gd fmla="*/ 6 h 43" name="T9"/>
                <a:gd fmla="*/ 18 w 24" name="T10"/>
                <a:gd fmla="*/ 13 h 43" name="T11"/>
                <a:gd fmla="*/ 24 w 24" name="T12"/>
                <a:gd fmla="*/ 21 h 43" name="T13"/>
              </a:gdLst>
              <a:cxnLst>
                <a:cxn ang="0">
                  <a:pos x="T0" y="T1"/>
                </a:cxn>
                <a:cxn ang="0">
                  <a:pos x="T2" y="T3"/>
                </a:cxn>
                <a:cxn ang="0">
                  <a:pos x="T4" y="T5"/>
                </a:cxn>
                <a:cxn ang="0">
                  <a:pos x="T6" y="T7"/>
                </a:cxn>
                <a:cxn ang="0">
                  <a:pos x="T8" y="T9"/>
                </a:cxn>
                <a:cxn ang="0">
                  <a:pos x="T10" y="T11"/>
                </a:cxn>
                <a:cxn ang="0">
                  <a:pos x="T12" y="T13"/>
                </a:cxn>
              </a:cxnLst>
              <a:rect b="b" l="0" r="r" t="0"/>
              <a:pathLst>
                <a:path h="43" w="24">
                  <a:moveTo>
                    <a:pt x="24" y="21"/>
                  </a:moveTo>
                  <a:cubicBezTo>
                    <a:pt x="24" y="28"/>
                    <a:pt x="18" y="30"/>
                    <a:pt x="18" y="30"/>
                  </a:cubicBezTo>
                  <a:cubicBezTo>
                    <a:pt x="18" y="30"/>
                    <a:pt x="14" y="43"/>
                    <a:pt x="0" y="37"/>
                  </a:cubicBezTo>
                  <a:cubicBezTo>
                    <a:pt x="0" y="37"/>
                    <a:pt x="4" y="30"/>
                    <a:pt x="4" y="21"/>
                  </a:cubicBezTo>
                  <a:cubicBezTo>
                    <a:pt x="4" y="13"/>
                    <a:pt x="0" y="6"/>
                    <a:pt x="0" y="6"/>
                  </a:cubicBezTo>
                  <a:cubicBezTo>
                    <a:pt x="14" y="0"/>
                    <a:pt x="18" y="13"/>
                    <a:pt x="18" y="13"/>
                  </a:cubicBezTo>
                  <a:cubicBezTo>
                    <a:pt x="18" y="13"/>
                    <a:pt x="24" y="15"/>
                    <a:pt x="24"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Freeform 19"/>
            <p:cNvSpPr/>
            <p:nvPr/>
          </p:nvSpPr>
          <p:spPr bwMode="auto">
            <a:xfrm>
              <a:off x="2573338" y="2703512"/>
              <a:ext cx="161925" cy="269875"/>
            </a:xfrm>
            <a:custGeom>
              <a:gdLst>
                <a:gd fmla="*/ 43 w 43" name="T0"/>
                <a:gd fmla="*/ 36 h 72" name="T1"/>
                <a:gd fmla="*/ 32 w 43" name="T2"/>
                <a:gd fmla="*/ 51 h 72" name="T3"/>
                <a:gd fmla="*/ 24 w 43" name="T4"/>
                <a:gd fmla="*/ 49 h 72" name="T5"/>
                <a:gd fmla="*/ 25 w 43" name="T6"/>
                <a:gd fmla="*/ 55 h 72" name="T7"/>
                <a:gd fmla="*/ 27 w 43" name="T8"/>
                <a:gd fmla="*/ 50 h 72" name="T9"/>
                <a:gd fmla="*/ 27 w 43" name="T10"/>
                <a:gd fmla="*/ 65 h 72" name="T11"/>
                <a:gd fmla="*/ 11 w 43" name="T12"/>
                <a:gd fmla="*/ 72 h 72" name="T13"/>
                <a:gd fmla="*/ 0 w 43" name="T14"/>
                <a:gd fmla="*/ 59 h 72" name="T15"/>
                <a:gd fmla="*/ 10 w 43" name="T16"/>
                <a:gd fmla="*/ 49 h 72" name="T17"/>
                <a:gd fmla="*/ 20 w 43" name="T18"/>
                <a:gd fmla="*/ 36 h 72" name="T19"/>
                <a:gd fmla="*/ 10 w 43" name="T20"/>
                <a:gd fmla="*/ 24 h 72" name="T21"/>
                <a:gd fmla="*/ 0 w 43" name="T22"/>
                <a:gd fmla="*/ 13 h 72" name="T23"/>
                <a:gd fmla="*/ 11 w 43" name="T24"/>
                <a:gd fmla="*/ 0 h 72" name="T25"/>
                <a:gd fmla="*/ 27 w 43" name="T26"/>
                <a:gd fmla="*/ 7 h 72" name="T27"/>
                <a:gd fmla="*/ 27 w 43" name="T28"/>
                <a:gd fmla="*/ 22 h 72" name="T29"/>
                <a:gd fmla="*/ 25 w 43" name="T30"/>
                <a:gd fmla="*/ 17 h 72" name="T31"/>
                <a:gd fmla="*/ 24 w 43" name="T32"/>
                <a:gd fmla="*/ 23 h 72" name="T33"/>
                <a:gd fmla="*/ 32 w 43" name="T34"/>
                <a:gd fmla="*/ 21 h 72" name="T35"/>
                <a:gd fmla="*/ 43 w 43" name="T36"/>
                <a:gd fmla="*/ 36 h 7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2" w="43">
                  <a:moveTo>
                    <a:pt x="43" y="36"/>
                  </a:moveTo>
                  <a:cubicBezTo>
                    <a:pt x="43" y="47"/>
                    <a:pt x="32" y="51"/>
                    <a:pt x="32" y="51"/>
                  </a:cubicBezTo>
                  <a:cubicBezTo>
                    <a:pt x="31" y="50"/>
                    <a:pt x="28" y="48"/>
                    <a:pt x="24" y="49"/>
                  </a:cubicBezTo>
                  <a:cubicBezTo>
                    <a:pt x="21" y="51"/>
                    <a:pt x="25" y="55"/>
                    <a:pt x="25" y="55"/>
                  </a:cubicBezTo>
                  <a:cubicBezTo>
                    <a:pt x="25" y="55"/>
                    <a:pt x="23" y="50"/>
                    <a:pt x="27" y="50"/>
                  </a:cubicBezTo>
                  <a:cubicBezTo>
                    <a:pt x="31" y="51"/>
                    <a:pt x="33" y="58"/>
                    <a:pt x="27" y="65"/>
                  </a:cubicBezTo>
                  <a:cubicBezTo>
                    <a:pt x="21" y="72"/>
                    <a:pt x="11" y="72"/>
                    <a:pt x="11" y="72"/>
                  </a:cubicBezTo>
                  <a:cubicBezTo>
                    <a:pt x="8" y="68"/>
                    <a:pt x="0" y="59"/>
                    <a:pt x="0" y="59"/>
                  </a:cubicBezTo>
                  <a:cubicBezTo>
                    <a:pt x="0" y="59"/>
                    <a:pt x="7" y="57"/>
                    <a:pt x="10" y="49"/>
                  </a:cubicBezTo>
                  <a:cubicBezTo>
                    <a:pt x="10" y="49"/>
                    <a:pt x="20" y="44"/>
                    <a:pt x="20" y="36"/>
                  </a:cubicBezTo>
                  <a:cubicBezTo>
                    <a:pt x="20" y="29"/>
                    <a:pt x="10" y="24"/>
                    <a:pt x="10" y="24"/>
                  </a:cubicBezTo>
                  <a:cubicBezTo>
                    <a:pt x="7" y="15"/>
                    <a:pt x="0" y="13"/>
                    <a:pt x="0" y="13"/>
                  </a:cubicBezTo>
                  <a:cubicBezTo>
                    <a:pt x="0" y="13"/>
                    <a:pt x="8" y="5"/>
                    <a:pt x="11" y="0"/>
                  </a:cubicBezTo>
                  <a:cubicBezTo>
                    <a:pt x="11" y="0"/>
                    <a:pt x="21" y="0"/>
                    <a:pt x="27" y="7"/>
                  </a:cubicBezTo>
                  <a:cubicBezTo>
                    <a:pt x="33" y="14"/>
                    <a:pt x="31" y="22"/>
                    <a:pt x="27" y="22"/>
                  </a:cubicBezTo>
                  <a:cubicBezTo>
                    <a:pt x="23" y="22"/>
                    <a:pt x="25" y="17"/>
                    <a:pt x="25" y="17"/>
                  </a:cubicBezTo>
                  <a:cubicBezTo>
                    <a:pt x="25" y="17"/>
                    <a:pt x="21" y="21"/>
                    <a:pt x="24" y="23"/>
                  </a:cubicBezTo>
                  <a:cubicBezTo>
                    <a:pt x="28" y="25"/>
                    <a:pt x="31" y="22"/>
                    <a:pt x="32" y="21"/>
                  </a:cubicBezTo>
                  <a:cubicBezTo>
                    <a:pt x="32" y="21"/>
                    <a:pt x="43" y="26"/>
                    <a:pt x="43"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Freeform 20"/>
            <p:cNvSpPr/>
            <p:nvPr/>
          </p:nvSpPr>
          <p:spPr bwMode="auto">
            <a:xfrm>
              <a:off x="2528888" y="2924175"/>
              <a:ext cx="93663" cy="85725"/>
            </a:xfrm>
            <a:custGeom>
              <a:gdLst>
                <a:gd fmla="*/ 10 w 25" name="T0"/>
                <a:gd fmla="*/ 1 h 23" name="T1"/>
                <a:gd fmla="*/ 25 w 25" name="T2"/>
                <a:gd fmla="*/ 22 h 23" name="T3"/>
                <a:gd fmla="*/ 2 w 25" name="T4"/>
                <a:gd fmla="*/ 11 h 23" name="T5"/>
                <a:gd fmla="*/ 0 w 25" name="T6"/>
                <a:gd fmla="*/ 0 h 23" name="T7"/>
                <a:gd fmla="*/ 10 w 25" name="T8"/>
                <a:gd fmla="*/ 1 h 23" name="T9"/>
              </a:gdLst>
              <a:cxnLst>
                <a:cxn ang="0">
                  <a:pos x="T0" y="T1"/>
                </a:cxn>
                <a:cxn ang="0">
                  <a:pos x="T2" y="T3"/>
                </a:cxn>
                <a:cxn ang="0">
                  <a:pos x="T4" y="T5"/>
                </a:cxn>
                <a:cxn ang="0">
                  <a:pos x="T6" y="T7"/>
                </a:cxn>
                <a:cxn ang="0">
                  <a:pos x="T8" y="T9"/>
                </a:cxn>
              </a:cxnLst>
              <a:rect b="b" l="0" r="r" t="0"/>
              <a:pathLst>
                <a:path h="23" w="25">
                  <a:moveTo>
                    <a:pt x="10" y="1"/>
                  </a:moveTo>
                  <a:cubicBezTo>
                    <a:pt x="10" y="1"/>
                    <a:pt x="23" y="13"/>
                    <a:pt x="25" y="22"/>
                  </a:cubicBezTo>
                  <a:cubicBezTo>
                    <a:pt x="25" y="22"/>
                    <a:pt x="15" y="23"/>
                    <a:pt x="2" y="11"/>
                  </a:cubicBezTo>
                  <a:cubicBezTo>
                    <a:pt x="2" y="11"/>
                    <a:pt x="1" y="4"/>
                    <a:pt x="0" y="0"/>
                  </a:cubicBezTo>
                  <a:cubicBezTo>
                    <a:pt x="0" y="0"/>
                    <a:pt x="5" y="1"/>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1" name="矩形 20"/>
          <p:cNvSpPr/>
          <p:nvPr/>
        </p:nvSpPr>
        <p:spPr>
          <a:xfrm>
            <a:off x="7112870" y="2198337"/>
            <a:ext cx="548640" cy="1453515"/>
          </a:xfrm>
          <a:prstGeom prst="rect">
            <a:avLst/>
          </a:prstGeom>
        </p:spPr>
        <p:txBody>
          <a:bodyPr vert="eaVert" wrap="none">
            <a:spAutoFit/>
          </a:bodyPr>
          <a:lstStyle/>
          <a:p>
            <a:r>
              <a:rPr altLang="en-US" b="1" lang="zh-CN" smtClean="0" sz="2400">
                <a:solidFill>
                  <a:srgbClr val="FFC000"/>
                </a:solidFill>
                <a:effectLst>
                  <a:outerShdw algn="tr" blurRad="50800" dir="81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rPr>
              <a:t>茶道茶精神</a:t>
            </a:r>
          </a:p>
        </p:txBody>
      </p:sp>
      <p:sp>
        <p:nvSpPr>
          <p:cNvPr id="22" name="矩形 21"/>
          <p:cNvSpPr/>
          <p:nvPr/>
        </p:nvSpPr>
        <p:spPr>
          <a:xfrm>
            <a:off x="6548742" y="2268869"/>
            <a:ext cx="731520" cy="1805940"/>
          </a:xfrm>
          <a:prstGeom prst="rect">
            <a:avLst/>
          </a:prstGeom>
        </p:spPr>
        <p:txBody>
          <a:bodyPr vert="eaVert" wrap="none">
            <a:spAutoFit/>
          </a:bodyPr>
          <a:lstStyle/>
          <a:p>
            <a:r>
              <a:rPr altLang="en-US" b="1" lang="zh-CN">
                <a:solidFill>
                  <a:srgbClr val="FFC000"/>
                </a:solidFill>
                <a:effectLst>
                  <a:outerShdw algn="tr" blurRad="50800" dir="81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rPr>
              <a:t>Shanghai Ruipu </a:t>
            </a:r>
          </a:p>
          <a:p>
            <a:r>
              <a:rPr altLang="en-US" b="1" lang="zh-CN">
                <a:solidFill>
                  <a:srgbClr val="FFC000"/>
                </a:solidFill>
                <a:effectLst>
                  <a:outerShdw algn="tr" blurRad="50800" dir="81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rPr>
              <a:t>advertising</a:t>
            </a:r>
          </a:p>
        </p:txBody>
      </p:sp>
      <p:sp>
        <p:nvSpPr>
          <p:cNvPr id="23" name="文本框 22"/>
          <p:cNvSpPr txBox="1"/>
          <p:nvPr/>
        </p:nvSpPr>
        <p:spPr>
          <a:xfrm>
            <a:off x="7627638" y="3233688"/>
            <a:ext cx="1198880" cy="1310640"/>
          </a:xfrm>
          <a:prstGeom prst="rect">
            <a:avLst/>
          </a:prstGeom>
          <a:noFill/>
        </p:spPr>
        <p:txBody>
          <a:bodyPr rtlCol="0" vert="horz" wrap="none">
            <a:spAutoFit/>
          </a:bodyPr>
          <a:lstStyle/>
          <a:p>
            <a:r>
              <a:rPr altLang="en-US" kern="100" lang="zh-CN" sz="8000">
                <a:solidFill>
                  <a:schemeClr val="bg1"/>
                </a:solidFill>
                <a:effectLst>
                  <a:outerShdw algn="tr" blurRad="101600" dir="8100000" dist="127000" rotWithShape="0">
                    <a:prstClr val="black">
                      <a:alpha val="40000"/>
                    </a:prstClr>
                  </a:outerShdw>
                </a:effectLst>
                <a:latin charset="-122" panose="02010600030101010101" pitchFamily="2" typeface="钟齐李洤标准草书符号"/>
                <a:ea charset="-122" panose="02010600030101010101" pitchFamily="2" typeface="钟齐李洤标准草书符号"/>
                <a:cs charset="0" panose="02020603050405020304" pitchFamily="18" typeface="Times New Roman"/>
              </a:rPr>
              <a:t>风</a:t>
            </a:r>
          </a:p>
        </p:txBody>
      </p:sp>
      <p:sp>
        <p:nvSpPr>
          <p:cNvPr id="24" name="矩形 23"/>
          <p:cNvSpPr/>
          <p:nvPr/>
        </p:nvSpPr>
        <p:spPr>
          <a:xfrm>
            <a:off x="7581820" y="1486861"/>
            <a:ext cx="1643380" cy="1844040"/>
          </a:xfrm>
          <a:prstGeom prst="rect">
            <a:avLst/>
          </a:prstGeom>
        </p:spPr>
        <p:txBody>
          <a:bodyPr wrap="none">
            <a:spAutoFit/>
          </a:bodyPr>
          <a:lstStyle/>
          <a:p>
            <a:r>
              <a:rPr altLang="en-US" kern="100" lang="zh-CN" sz="11500">
                <a:solidFill>
                  <a:schemeClr val="bg1"/>
                </a:solidFill>
                <a:effectLst>
                  <a:outerShdw algn="tr" blurRad="101600" dir="8100000" dist="127000" rotWithShape="0">
                    <a:prstClr val="black">
                      <a:alpha val="40000"/>
                    </a:prstClr>
                  </a:outerShdw>
                </a:effectLst>
                <a:latin charset="-122" panose="02010600030101010101" pitchFamily="2" typeface="钟齐李洤标准草书符号"/>
                <a:ea charset="-122" panose="02010600030101010101" pitchFamily="2" typeface="钟齐李洤标准草书符号"/>
                <a:cs charset="0" panose="02020603050405020304" pitchFamily="18" typeface="Times New Roman"/>
              </a:rPr>
              <a:t>中</a:t>
            </a:r>
          </a:p>
        </p:txBody>
      </p:sp>
      <p:sp>
        <p:nvSpPr>
          <p:cNvPr id="25" name="矩形 24"/>
          <p:cNvSpPr/>
          <p:nvPr/>
        </p:nvSpPr>
        <p:spPr>
          <a:xfrm>
            <a:off x="7420696" y="2350406"/>
            <a:ext cx="1198880" cy="1310640"/>
          </a:xfrm>
          <a:prstGeom prst="rect">
            <a:avLst/>
          </a:prstGeom>
        </p:spPr>
        <p:txBody>
          <a:bodyPr wrap="none">
            <a:spAutoFit/>
          </a:bodyPr>
          <a:lstStyle/>
          <a:p>
            <a:r>
              <a:rPr altLang="en-US" kern="100" lang="zh-CN" sz="8000">
                <a:solidFill>
                  <a:schemeClr val="bg1"/>
                </a:solidFill>
                <a:effectLst>
                  <a:outerShdw algn="tr" blurRad="101600" dir="8100000" dist="127000" rotWithShape="0">
                    <a:prstClr val="black">
                      <a:alpha val="40000"/>
                    </a:prstClr>
                  </a:outerShdw>
                </a:effectLst>
                <a:latin charset="-122" panose="02010600030101010101" pitchFamily="2" typeface="钟齐李洤标准草书符号"/>
                <a:ea charset="-122" panose="02010600030101010101" pitchFamily="2" typeface="钟齐李洤标准草书符号"/>
                <a:cs charset="0" panose="02020603050405020304" pitchFamily="18" typeface="Times New Roman"/>
              </a:rPr>
              <a:t>国</a:t>
            </a:r>
          </a:p>
        </p:txBody>
      </p:sp>
      <p:sp>
        <p:nvSpPr>
          <p:cNvPr id="26" name="矩形 25"/>
          <p:cNvSpPr/>
          <p:nvPr/>
        </p:nvSpPr>
        <p:spPr>
          <a:xfrm>
            <a:off x="4586667" y="2241295"/>
            <a:ext cx="1645920" cy="1716025"/>
          </a:xfrm>
          <a:prstGeom prst="rect">
            <a:avLst/>
          </a:prstGeom>
        </p:spPr>
        <p:txBody>
          <a:bodyPr vert="eaVert" wrap="square">
            <a:spAutoFit/>
          </a:bodyPr>
          <a:lstStyle/>
          <a:p>
            <a:pPr>
              <a:lnSpc>
                <a:spcPct val="15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grpSp>
        <p:nvGrpSpPr>
          <p:cNvPr id="27" name="组合 26"/>
          <p:cNvGrpSpPr/>
          <p:nvPr/>
        </p:nvGrpSpPr>
        <p:grpSpPr>
          <a:xfrm rot="19608152">
            <a:off x="8499651" y="2559630"/>
            <a:ext cx="1330500" cy="1405810"/>
            <a:chOff x="9767879" y="4762014"/>
            <a:chExt cx="1330500" cy="1405810"/>
          </a:xfrm>
          <a:gradFill>
            <a:gsLst>
              <a:gs pos="0">
                <a:srgbClr val="EEB89A"/>
              </a:gs>
              <a:gs pos="93000">
                <a:srgbClr val="E76961"/>
              </a:gs>
              <a:gs pos="41000">
                <a:srgbClr val="FFC000">
                  <a:alpha val="55000"/>
                </a:srgbClr>
              </a:gs>
              <a:gs pos="77000">
                <a:srgbClr val="C58346"/>
              </a:gs>
              <a:gs pos="63000">
                <a:srgbClr val="6E0606">
                  <a:alpha val="49000"/>
                </a:srgbClr>
              </a:gs>
            </a:gsLst>
            <a:lin ang="6600000" scaled="0"/>
          </a:gradFill>
          <a:effectLst>
            <a:outerShdw algn="tr" blurRad="50800" dir="8100000" dist="76200" rotWithShape="0">
              <a:prstClr val="black"/>
            </a:outerShdw>
          </a:effectLst>
        </p:grpSpPr>
        <p:sp>
          <p:nvSpPr>
            <p:cNvPr id="28" name="Freeform 870"/>
            <p:cNvSpPr/>
            <p:nvPr/>
          </p:nvSpPr>
          <p:spPr bwMode="auto">
            <a:xfrm>
              <a:off x="10257402" y="5299654"/>
              <a:ext cx="474880" cy="543915"/>
            </a:xfrm>
            <a:custGeom>
              <a:gdLst>
                <a:gd fmla="*/ 29 w 69" name="T0"/>
                <a:gd fmla="*/ 73 h 79" name="T1"/>
                <a:gd fmla="*/ 33 w 69" name="T2"/>
                <a:gd fmla="*/ 0 h 79" name="T3"/>
                <a:gd fmla="*/ 64 w 69" name="T4"/>
                <a:gd fmla="*/ 46 h 79" name="T5"/>
                <a:gd fmla="*/ 29 w 69" name="T6"/>
                <a:gd fmla="*/ 73 h 79" name="T7"/>
              </a:gdLst>
              <a:cxnLst>
                <a:cxn ang="0">
                  <a:pos x="T0" y="T1"/>
                </a:cxn>
                <a:cxn ang="0">
                  <a:pos x="T2" y="T3"/>
                </a:cxn>
                <a:cxn ang="0">
                  <a:pos x="T4" y="T5"/>
                </a:cxn>
                <a:cxn ang="0">
                  <a:pos x="T6" y="T7"/>
                </a:cxn>
              </a:cxnLst>
              <a:rect b="b" l="0" r="r" t="0"/>
              <a:pathLst>
                <a:path h="79" w="69">
                  <a:moveTo>
                    <a:pt x="29" y="73"/>
                  </a:moveTo>
                  <a:cubicBezTo>
                    <a:pt x="17" y="67"/>
                    <a:pt x="0" y="24"/>
                    <a:pt x="33" y="0"/>
                  </a:cubicBezTo>
                  <a:cubicBezTo>
                    <a:pt x="33" y="0"/>
                    <a:pt x="69" y="12"/>
                    <a:pt x="64" y="46"/>
                  </a:cubicBezTo>
                  <a:cubicBezTo>
                    <a:pt x="59" y="79"/>
                    <a:pt x="35" y="76"/>
                    <a:pt x="29" y="7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ffectLst>
                  <a:outerShdw algn="ctr" blurRad="50800" dir="5400000" rotWithShape="0">
                    <a:srgbClr val="000000">
                      <a:alpha val="43137"/>
                    </a:srgbClr>
                  </a:outerShdw>
                </a:effectLst>
              </a:endParaRPr>
            </a:p>
          </p:txBody>
        </p:sp>
        <p:sp>
          <p:nvSpPr>
            <p:cNvPr id="29" name="Freeform 871"/>
            <p:cNvSpPr/>
            <p:nvPr/>
          </p:nvSpPr>
          <p:spPr bwMode="auto">
            <a:xfrm>
              <a:off x="9870387" y="5140663"/>
              <a:ext cx="497891" cy="579479"/>
            </a:xfrm>
            <a:custGeom>
              <a:gdLst>
                <a:gd fmla="*/ 72 w 72" name="T0"/>
                <a:gd fmla="*/ 83 h 84" name="T1"/>
                <a:gd fmla="*/ 23 w 72" name="T2"/>
                <a:gd fmla="*/ 60 h 84" name="T3"/>
                <a:gd fmla="*/ 0 w 72" name="T4"/>
                <a:gd fmla="*/ 3 h 84" name="T5"/>
                <a:gd fmla="*/ 30 w 72" name="T6"/>
                <a:gd fmla="*/ 14 h 84" name="T7"/>
                <a:gd fmla="*/ 50 w 72" name="T8"/>
                <a:gd fmla="*/ 68 h 84" name="T9"/>
                <a:gd fmla="*/ 72 w 72" name="T10"/>
                <a:gd fmla="*/ 83 h 84" name="T11"/>
              </a:gdLst>
              <a:cxnLst>
                <a:cxn ang="0">
                  <a:pos x="T0" y="T1"/>
                </a:cxn>
                <a:cxn ang="0">
                  <a:pos x="T2" y="T3"/>
                </a:cxn>
                <a:cxn ang="0">
                  <a:pos x="T4" y="T5"/>
                </a:cxn>
                <a:cxn ang="0">
                  <a:pos x="T6" y="T7"/>
                </a:cxn>
                <a:cxn ang="0">
                  <a:pos x="T8" y="T9"/>
                </a:cxn>
                <a:cxn ang="0">
                  <a:pos x="T10" y="T11"/>
                </a:cxn>
              </a:cxnLst>
              <a:rect b="b" l="0" r="r" t="0"/>
              <a:pathLst>
                <a:path h="84" w="72">
                  <a:moveTo>
                    <a:pt x="72" y="83"/>
                  </a:moveTo>
                  <a:cubicBezTo>
                    <a:pt x="65" y="82"/>
                    <a:pt x="38" y="84"/>
                    <a:pt x="23" y="60"/>
                  </a:cubicBezTo>
                  <a:cubicBezTo>
                    <a:pt x="3" y="28"/>
                    <a:pt x="13" y="8"/>
                    <a:pt x="0" y="3"/>
                  </a:cubicBezTo>
                  <a:cubicBezTo>
                    <a:pt x="0" y="3"/>
                    <a:pt x="19" y="0"/>
                    <a:pt x="30" y="14"/>
                  </a:cubicBezTo>
                  <a:cubicBezTo>
                    <a:pt x="41" y="28"/>
                    <a:pt x="36" y="57"/>
                    <a:pt x="50" y="68"/>
                  </a:cubicBezTo>
                  <a:cubicBezTo>
                    <a:pt x="64" y="79"/>
                    <a:pt x="72" y="83"/>
                    <a:pt x="72" y="8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Freeform 872"/>
            <p:cNvSpPr/>
            <p:nvPr/>
          </p:nvSpPr>
          <p:spPr bwMode="auto">
            <a:xfrm>
              <a:off x="9966618" y="4845693"/>
              <a:ext cx="435132" cy="799136"/>
            </a:xfrm>
            <a:custGeom>
              <a:gdLst>
                <a:gd fmla="*/ 53 w 63" name="T0"/>
                <a:gd fmla="*/ 116 h 116" name="T1"/>
                <a:gd fmla="*/ 31 w 63" name="T2"/>
                <a:gd fmla="*/ 94 h 116" name="T3"/>
                <a:gd fmla="*/ 1 w 63" name="T4"/>
                <a:gd fmla="*/ 44 h 116" name="T5"/>
                <a:gd fmla="*/ 26 w 63" name="T6"/>
                <a:gd fmla="*/ 0 h 116" name="T7"/>
                <a:gd fmla="*/ 61 w 63" name="T8"/>
                <a:gd fmla="*/ 61 h 116" name="T9"/>
                <a:gd fmla="*/ 53 w 63" name="T10"/>
                <a:gd fmla="*/ 116 h 116" name="T11"/>
              </a:gdLst>
              <a:cxnLst>
                <a:cxn ang="0">
                  <a:pos x="T0" y="T1"/>
                </a:cxn>
                <a:cxn ang="0">
                  <a:pos x="T2" y="T3"/>
                </a:cxn>
                <a:cxn ang="0">
                  <a:pos x="T4" y="T5"/>
                </a:cxn>
                <a:cxn ang="0">
                  <a:pos x="T6" y="T7"/>
                </a:cxn>
                <a:cxn ang="0">
                  <a:pos x="T8" y="T9"/>
                </a:cxn>
                <a:cxn ang="0">
                  <a:pos x="T10" y="T11"/>
                </a:cxn>
              </a:cxnLst>
              <a:rect b="b" l="0" r="r" t="0"/>
              <a:pathLst>
                <a:path h="115" w="62">
                  <a:moveTo>
                    <a:pt x="53" y="116"/>
                  </a:moveTo>
                  <a:cubicBezTo>
                    <a:pt x="53" y="116"/>
                    <a:pt x="36" y="115"/>
                    <a:pt x="31" y="94"/>
                  </a:cubicBezTo>
                  <a:cubicBezTo>
                    <a:pt x="25" y="73"/>
                    <a:pt x="25" y="50"/>
                    <a:pt x="1" y="44"/>
                  </a:cubicBezTo>
                  <a:cubicBezTo>
                    <a:pt x="1" y="44"/>
                    <a:pt x="0" y="5"/>
                    <a:pt x="26" y="0"/>
                  </a:cubicBezTo>
                  <a:cubicBezTo>
                    <a:pt x="26" y="0"/>
                    <a:pt x="63" y="32"/>
                    <a:pt x="61" y="61"/>
                  </a:cubicBezTo>
                  <a:cubicBezTo>
                    <a:pt x="59" y="91"/>
                    <a:pt x="44" y="95"/>
                    <a:pt x="53" y="11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873"/>
            <p:cNvSpPr>
              <a:spLocks noEditPoints="1"/>
            </p:cNvSpPr>
            <p:nvPr/>
          </p:nvSpPr>
          <p:spPr bwMode="auto">
            <a:xfrm>
              <a:off x="10650695" y="5044432"/>
              <a:ext cx="447684" cy="751021"/>
            </a:xfrm>
            <a:custGeom>
              <a:gdLst>
                <a:gd fmla="*/ 30 w 65" name="T0"/>
                <a:gd fmla="*/ 8 h 109" name="T1"/>
                <a:gd fmla="*/ 59 w 65" name="T2"/>
                <a:gd fmla="*/ 9 h 109" name="T3"/>
                <a:gd fmla="*/ 58 w 65" name="T4"/>
                <a:gd fmla="*/ 8 h 109" name="T5"/>
                <a:gd fmla="*/ 30 w 65" name="T6"/>
                <a:gd fmla="*/ 90 h 109" name="T7"/>
                <a:gd fmla="*/ 30 w 65" name="T8"/>
                <a:gd fmla="*/ 94 h 109" name="T9"/>
                <a:gd fmla="*/ 34 w 65" name="T10"/>
                <a:gd fmla="*/ 90 h 109" name="T11"/>
                <a:gd fmla="*/ 60 w 65" name="T12"/>
                <a:gd fmla="*/ 7 h 109" name="T13"/>
                <a:gd fmla="*/ 60 w 65" name="T14"/>
                <a:gd fmla="*/ 6 h 109" name="T15"/>
                <a:gd fmla="*/ 30 w 65" name="T16"/>
                <a:gd fmla="*/ 6 h 109" name="T17"/>
                <a:gd fmla="*/ 30 w 65" name="T18"/>
                <a:gd fmla="*/ 8 h 109" name="T19"/>
                <a:gd fmla="*/ 2 w 65" name="T20"/>
                <a:gd fmla="*/ 107 h 109" name="T21"/>
                <a:gd fmla="*/ 2 w 65" name="T22"/>
                <a:gd fmla="*/ 108 h 109" name="T23"/>
                <a:gd fmla="*/ 20 w 65" name="T24"/>
                <a:gd fmla="*/ 16 h 109" name="T25"/>
                <a:gd fmla="*/ 20 w 65" name="T26"/>
                <a:gd fmla="*/ 18 h 109" name="T27"/>
                <a:gd fmla="*/ 30 w 65" name="T28"/>
                <a:gd fmla="*/ 8 h 109" name="T29"/>
                <a:gd fmla="*/ 30 w 65" name="T30"/>
                <a:gd fmla="*/ 6 h 109" name="T31"/>
                <a:gd fmla="*/ 18 w 65" name="T32"/>
                <a:gd fmla="*/ 16 h 109" name="T33"/>
                <a:gd fmla="*/ 18 w 65" name="T34"/>
                <a:gd fmla="*/ 18 h 109" name="T35"/>
                <a:gd fmla="*/ 18 w 65" name="T36"/>
                <a:gd fmla="*/ 18 h 109" name="T37"/>
                <a:gd fmla="*/ 0 w 65" name="T38"/>
                <a:gd fmla="*/ 107 h 109" name="T39"/>
                <a:gd fmla="*/ 0 w 65" name="T40"/>
                <a:gd fmla="*/ 108 h 109" name="T41"/>
                <a:gd fmla="*/ 1 w 65" name="T42"/>
                <a:gd fmla="*/ 108 h 109" name="T43"/>
                <a:gd fmla="*/ 30 w 65" name="T44"/>
                <a:gd fmla="*/ 94 h 109" name="T45"/>
                <a:gd fmla="*/ 30 w 65" name="T46"/>
                <a:gd fmla="*/ 90 h 109" name="T47"/>
                <a:gd fmla="*/ 1 w 65" name="T48"/>
                <a:gd fmla="*/ 106 h 109" name="T49"/>
                <a:gd fmla="*/ 1 w 65" name="T50"/>
                <a:gd fmla="*/ 106 h 109" name="T51"/>
                <a:gd fmla="*/ 2 w 65" name="T52"/>
                <a:gd fmla="*/ 107 h 1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09" w="65">
                  <a:moveTo>
                    <a:pt x="30" y="8"/>
                  </a:moveTo>
                  <a:cubicBezTo>
                    <a:pt x="42" y="3"/>
                    <a:pt x="59" y="9"/>
                    <a:pt x="59" y="9"/>
                  </a:cubicBezTo>
                  <a:cubicBezTo>
                    <a:pt x="58" y="9"/>
                    <a:pt x="58" y="8"/>
                    <a:pt x="58" y="8"/>
                  </a:cubicBezTo>
                  <a:cubicBezTo>
                    <a:pt x="62" y="51"/>
                    <a:pt x="46" y="76"/>
                    <a:pt x="30" y="90"/>
                  </a:cubicBezTo>
                  <a:lnTo>
                    <a:pt x="30" y="94"/>
                  </a:lnTo>
                  <a:cubicBezTo>
                    <a:pt x="31" y="93"/>
                    <a:pt x="33" y="91"/>
                    <a:pt x="34" y="90"/>
                  </a:cubicBezTo>
                  <a:cubicBezTo>
                    <a:pt x="48" y="77"/>
                    <a:pt x="65" y="52"/>
                    <a:pt x="60" y="7"/>
                  </a:cubicBezTo>
                  <a:cubicBezTo>
                    <a:pt x="60" y="7"/>
                    <a:pt x="60" y="7"/>
                    <a:pt x="60" y="6"/>
                  </a:cubicBezTo>
                  <a:cubicBezTo>
                    <a:pt x="59" y="6"/>
                    <a:pt x="43" y="0"/>
                    <a:pt x="30" y="6"/>
                  </a:cubicBezTo>
                  <a:lnTo>
                    <a:pt x="30" y="8"/>
                  </a:lnTo>
                  <a:close/>
                  <a:moveTo>
                    <a:pt x="2" y="107"/>
                  </a:moveTo>
                  <a:cubicBezTo>
                    <a:pt x="2" y="107"/>
                    <a:pt x="2" y="108"/>
                    <a:pt x="2" y="108"/>
                  </a:cubicBezTo>
                  <a:cubicBezTo>
                    <a:pt x="39" y="56"/>
                    <a:pt x="20" y="17"/>
                    <a:pt x="20" y="16"/>
                  </a:cubicBezTo>
                  <a:cubicBezTo>
                    <a:pt x="20" y="17"/>
                    <a:pt x="20" y="17"/>
                    <a:pt x="20" y="18"/>
                  </a:cubicBezTo>
                  <a:cubicBezTo>
                    <a:pt x="22" y="13"/>
                    <a:pt x="26" y="10"/>
                    <a:pt x="30" y="8"/>
                  </a:cubicBezTo>
                  <a:lnTo>
                    <a:pt x="30" y="6"/>
                  </a:lnTo>
                  <a:cubicBezTo>
                    <a:pt x="25" y="8"/>
                    <a:pt x="21" y="11"/>
                    <a:pt x="18" y="16"/>
                  </a:cubicBezTo>
                  <a:cubicBezTo>
                    <a:pt x="18" y="17"/>
                    <a:pt x="18" y="17"/>
                    <a:pt x="18" y="18"/>
                  </a:cubicBezTo>
                  <a:lnTo>
                    <a:pt x="18" y="18"/>
                  </a:lnTo>
                  <a:cubicBezTo>
                    <a:pt x="18" y="18"/>
                    <a:pt x="36" y="56"/>
                    <a:pt x="0" y="107"/>
                  </a:cubicBezTo>
                  <a:cubicBezTo>
                    <a:pt x="0" y="107"/>
                    <a:pt x="0" y="107"/>
                    <a:pt x="0" y="108"/>
                  </a:cubicBezTo>
                  <a:cubicBezTo>
                    <a:pt x="0" y="108"/>
                    <a:pt x="1" y="109"/>
                    <a:pt x="1" y="108"/>
                  </a:cubicBezTo>
                  <a:cubicBezTo>
                    <a:pt x="2" y="108"/>
                    <a:pt x="15" y="105"/>
                    <a:pt x="30" y="94"/>
                  </a:cubicBezTo>
                  <a:lnTo>
                    <a:pt x="30" y="90"/>
                  </a:lnTo>
                  <a:cubicBezTo>
                    <a:pt x="15" y="103"/>
                    <a:pt x="1" y="106"/>
                    <a:pt x="1" y="106"/>
                  </a:cubicBezTo>
                  <a:lnTo>
                    <a:pt x="1" y="106"/>
                  </a:lnTo>
                  <a:cubicBezTo>
                    <a:pt x="1" y="106"/>
                    <a:pt x="2" y="106"/>
                    <a:pt x="2" y="107"/>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2" name="Freeform 874"/>
            <p:cNvSpPr/>
            <p:nvPr/>
          </p:nvSpPr>
          <p:spPr bwMode="auto">
            <a:xfrm>
              <a:off x="10809685" y="5086272"/>
              <a:ext cx="255222" cy="330533"/>
            </a:xfrm>
            <a:custGeom>
              <a:gdLst>
                <a:gd fmla="*/ 36 w 37" name="T0"/>
                <a:gd fmla="*/ 3 h 48" name="T1"/>
                <a:gd fmla="*/ 36 w 37" name="T2"/>
                <a:gd fmla="*/ 3 h 48" name="T3"/>
                <a:gd fmla="*/ 2 w 37" name="T4"/>
                <a:gd fmla="*/ 48 h 48" name="T5"/>
                <a:gd fmla="*/ 1 w 37" name="T6"/>
                <a:gd fmla="*/ 48 h 48" name="T7"/>
                <a:gd fmla="*/ 0 w 37" name="T8"/>
                <a:gd fmla="*/ 47 h 48" name="T9"/>
                <a:gd fmla="*/ 36 w 37" name="T10"/>
                <a:gd fmla="*/ 0 h 48" name="T11"/>
                <a:gd fmla="*/ 37 w 37" name="T12"/>
                <a:gd fmla="*/ 1 h 48" name="T13"/>
                <a:gd fmla="*/ 36 w 37" name="T14"/>
                <a:gd fmla="*/ 3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37">
                  <a:moveTo>
                    <a:pt x="36" y="3"/>
                  </a:moveTo>
                  <a:lnTo>
                    <a:pt x="36" y="3"/>
                  </a:lnTo>
                  <a:cubicBezTo>
                    <a:pt x="36" y="3"/>
                    <a:pt x="21" y="6"/>
                    <a:pt x="2" y="48"/>
                  </a:cubicBezTo>
                  <a:cubicBezTo>
                    <a:pt x="2" y="48"/>
                    <a:pt x="1" y="48"/>
                    <a:pt x="1" y="48"/>
                  </a:cubicBezTo>
                  <a:cubicBezTo>
                    <a:pt x="0" y="48"/>
                    <a:pt x="0" y="47"/>
                    <a:pt x="0" y="47"/>
                  </a:cubicBezTo>
                  <a:cubicBezTo>
                    <a:pt x="19" y="3"/>
                    <a:pt x="35" y="0"/>
                    <a:pt x="36" y="0"/>
                  </a:cubicBezTo>
                  <a:cubicBezTo>
                    <a:pt x="37" y="0"/>
                    <a:pt x="37" y="1"/>
                    <a:pt x="37" y="1"/>
                  </a:cubicBezTo>
                  <a:cubicBezTo>
                    <a:pt x="37" y="2"/>
                    <a:pt x="37" y="3"/>
                    <a:pt x="36" y="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3" name="Freeform 875"/>
            <p:cNvSpPr/>
            <p:nvPr/>
          </p:nvSpPr>
          <p:spPr bwMode="auto">
            <a:xfrm>
              <a:off x="10380830" y="5002593"/>
              <a:ext cx="558559" cy="579479"/>
            </a:xfrm>
            <a:custGeom>
              <a:gdLst>
                <a:gd fmla="*/ 52 w 81" name="T0"/>
                <a:gd fmla="*/ 84 h 84" name="T1"/>
                <a:gd fmla="*/ 18 w 81" name="T2"/>
                <a:gd fmla="*/ 0 h 84" name="T3"/>
                <a:gd fmla="*/ 0 w 81" name="T4"/>
                <a:gd fmla="*/ 16 h 84" name="T5"/>
                <a:gd fmla="*/ 5 w 81" name="T6"/>
                <a:gd fmla="*/ 41 h 84" name="T7"/>
                <a:gd fmla="*/ 28 w 81" name="T8"/>
                <a:gd fmla="*/ 45 h 84" name="T9"/>
                <a:gd fmla="*/ 52 w 81" name="T10"/>
                <a:gd fmla="*/ 84 h 84" name="T11"/>
              </a:gdLst>
              <a:cxnLst>
                <a:cxn ang="0">
                  <a:pos x="T0" y="T1"/>
                </a:cxn>
                <a:cxn ang="0">
                  <a:pos x="T2" y="T3"/>
                </a:cxn>
                <a:cxn ang="0">
                  <a:pos x="T4" y="T5"/>
                </a:cxn>
                <a:cxn ang="0">
                  <a:pos x="T6" y="T7"/>
                </a:cxn>
                <a:cxn ang="0">
                  <a:pos x="T8" y="T9"/>
                </a:cxn>
                <a:cxn ang="0">
                  <a:pos x="T10" y="T11"/>
                </a:cxn>
              </a:cxnLst>
              <a:rect b="b" l="0" r="r" t="0"/>
              <a:pathLst>
                <a:path h="84" w="81">
                  <a:moveTo>
                    <a:pt x="52" y="84"/>
                  </a:moveTo>
                  <a:cubicBezTo>
                    <a:pt x="52" y="84"/>
                    <a:pt x="81" y="21"/>
                    <a:pt x="18" y="0"/>
                  </a:cubicBezTo>
                  <a:cubicBezTo>
                    <a:pt x="18" y="0"/>
                    <a:pt x="4" y="6"/>
                    <a:pt x="0" y="16"/>
                  </a:cubicBezTo>
                  <a:cubicBezTo>
                    <a:pt x="0" y="16"/>
                    <a:pt x="10" y="31"/>
                    <a:pt x="5" y="41"/>
                  </a:cubicBezTo>
                  <a:cubicBezTo>
                    <a:pt x="5" y="41"/>
                    <a:pt x="13" y="36"/>
                    <a:pt x="28" y="45"/>
                  </a:cubicBezTo>
                  <a:cubicBezTo>
                    <a:pt x="41" y="52"/>
                    <a:pt x="53" y="71"/>
                    <a:pt x="52" y="84"/>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4" name="Freeform 876"/>
            <p:cNvSpPr/>
            <p:nvPr/>
          </p:nvSpPr>
          <p:spPr bwMode="auto">
            <a:xfrm>
              <a:off x="9767879" y="5540231"/>
              <a:ext cx="627594" cy="564835"/>
            </a:xfrm>
            <a:custGeom>
              <a:gdLst>
                <a:gd fmla="*/ 91 w 91" name="T0"/>
                <a:gd fmla="*/ 31 h 82" name="T1"/>
                <a:gd fmla="*/ 0 w 91" name="T2"/>
                <a:gd fmla="*/ 24 h 82" name="T3"/>
                <a:gd fmla="*/ 39 w 91" name="T4"/>
                <a:gd fmla="*/ 10 h 82" name="T5"/>
                <a:gd fmla="*/ 91 w 91" name="T6"/>
                <a:gd fmla="*/ 31 h 82" name="T7"/>
              </a:gdLst>
              <a:cxnLst>
                <a:cxn ang="0">
                  <a:pos x="T0" y="T1"/>
                </a:cxn>
                <a:cxn ang="0">
                  <a:pos x="T2" y="T3"/>
                </a:cxn>
                <a:cxn ang="0">
                  <a:pos x="T4" y="T5"/>
                </a:cxn>
                <a:cxn ang="0">
                  <a:pos x="T6" y="T7"/>
                </a:cxn>
              </a:cxnLst>
              <a:rect b="b" l="0" r="r" t="0"/>
              <a:pathLst>
                <a:path h="82" w="91">
                  <a:moveTo>
                    <a:pt x="91" y="31"/>
                  </a:moveTo>
                  <a:cubicBezTo>
                    <a:pt x="91" y="31"/>
                    <a:pt x="70" y="82"/>
                    <a:pt x="0" y="24"/>
                  </a:cubicBezTo>
                  <a:cubicBezTo>
                    <a:pt x="0" y="24"/>
                    <a:pt x="13" y="0"/>
                    <a:pt x="39" y="10"/>
                  </a:cubicBezTo>
                  <a:cubicBezTo>
                    <a:pt x="39" y="10"/>
                    <a:pt x="50" y="28"/>
                    <a:pt x="91" y="3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5" name="Freeform 877"/>
            <p:cNvSpPr>
              <a:spLocks noEditPoints="1"/>
            </p:cNvSpPr>
            <p:nvPr/>
          </p:nvSpPr>
          <p:spPr bwMode="auto">
            <a:xfrm>
              <a:off x="10470784" y="5795452"/>
              <a:ext cx="510443" cy="372372"/>
            </a:xfrm>
            <a:custGeom>
              <a:gdLst>
                <a:gd fmla="*/ 35 w 74" name="T0"/>
                <a:gd fmla="*/ 4 h 54" name="T1"/>
                <a:gd fmla="*/ 59 w 74" name="T2"/>
                <a:gd fmla="*/ 15 h 54" name="T3"/>
                <a:gd fmla="*/ 66 w 74" name="T4"/>
                <a:gd fmla="*/ 52 h 54" name="T5"/>
                <a:gd fmla="*/ 68 w 74" name="T6"/>
                <a:gd fmla="*/ 51 h 54" name="T7"/>
                <a:gd fmla="*/ 42 w 74" name="T8"/>
                <a:gd fmla="*/ 40 h 54" name="T9"/>
                <a:gd fmla="*/ 35 w 74" name="T10"/>
                <a:gd fmla="*/ 39 h 54" name="T11"/>
                <a:gd fmla="*/ 35 w 74" name="T12"/>
                <a:gd fmla="*/ 41 h 54" name="T13"/>
                <a:gd fmla="*/ 41 w 74" name="T14"/>
                <a:gd fmla="*/ 43 h 54" name="T15"/>
                <a:gd fmla="*/ 66 w 74" name="T16"/>
                <a:gd fmla="*/ 53 h 54" name="T17"/>
                <a:gd fmla="*/ 68 w 74" name="T18"/>
                <a:gd fmla="*/ 54 h 54" name="T19"/>
                <a:gd fmla="*/ 68 w 74" name="T20"/>
                <a:gd fmla="*/ 52 h 54" name="T21"/>
                <a:gd fmla="*/ 61 w 74" name="T22"/>
                <a:gd fmla="*/ 13 h 54" name="T23"/>
                <a:gd fmla="*/ 35 w 74" name="T24"/>
                <a:gd fmla="*/ 1 h 54" name="T25"/>
                <a:gd fmla="*/ 35 w 74" name="T26"/>
                <a:gd fmla="*/ 4 h 54" name="T27"/>
                <a:gd fmla="*/ 2 w 74" name="T28"/>
                <a:gd fmla="*/ 7 h 54" name="T29"/>
                <a:gd fmla="*/ 22 w 74" name="T30"/>
                <a:gd fmla="*/ 4 h 54" name="T31"/>
                <a:gd fmla="*/ 35 w 74" name="T32"/>
                <a:gd fmla="*/ 4 h 54" name="T33"/>
                <a:gd fmla="*/ 35 w 74" name="T34"/>
                <a:gd fmla="*/ 1 h 54" name="T35"/>
                <a:gd fmla="*/ 21 w 74" name="T36"/>
                <a:gd fmla="*/ 2 h 54" name="T37"/>
                <a:gd fmla="*/ 2 w 74" name="T38"/>
                <a:gd fmla="*/ 4 h 54" name="T39"/>
                <a:gd fmla="*/ 2 w 74" name="T40"/>
                <a:gd fmla="*/ 4 h 54" name="T41"/>
                <a:gd fmla="*/ 0 w 74" name="T42"/>
                <a:gd fmla="*/ 4 h 54" name="T43"/>
                <a:gd fmla="*/ 1 w 74" name="T44"/>
                <a:gd fmla="*/ 6 h 54" name="T45"/>
                <a:gd fmla="*/ 26 w 74" name="T46"/>
                <a:gd fmla="*/ 38 h 54" name="T47"/>
                <a:gd fmla="*/ 35 w 74" name="T48"/>
                <a:gd fmla="*/ 41 h 54" name="T49"/>
                <a:gd fmla="*/ 35 w 74" name="T50"/>
                <a:gd fmla="*/ 39 h 54" name="T51"/>
                <a:gd fmla="*/ 27 w 74" name="T52"/>
                <a:gd fmla="*/ 36 h 54" name="T53"/>
                <a:gd fmla="*/ 3 w 74" name="T54"/>
                <a:gd fmla="*/ 5 h 54" name="T55"/>
                <a:gd fmla="*/ 3 w 74" name="T56"/>
                <a:gd fmla="*/ 5 h 54" name="T57"/>
                <a:gd fmla="*/ 2 w 74" name="T58"/>
                <a:gd fmla="*/ 7 h 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 w="74">
                  <a:moveTo>
                    <a:pt x="35" y="4"/>
                  </a:moveTo>
                  <a:cubicBezTo>
                    <a:pt x="42" y="5"/>
                    <a:pt x="51" y="9"/>
                    <a:pt x="59" y="15"/>
                  </a:cubicBezTo>
                  <a:cubicBezTo>
                    <a:pt x="72" y="23"/>
                    <a:pt x="66" y="52"/>
                    <a:pt x="66" y="52"/>
                  </a:cubicBezTo>
                  <a:lnTo>
                    <a:pt x="68" y="51"/>
                  </a:lnTo>
                  <a:cubicBezTo>
                    <a:pt x="63" y="47"/>
                    <a:pt x="52" y="44"/>
                    <a:pt x="42" y="40"/>
                  </a:cubicBezTo>
                  <a:cubicBezTo>
                    <a:pt x="39" y="40"/>
                    <a:pt x="37" y="39"/>
                    <a:pt x="35" y="39"/>
                  </a:cubicBezTo>
                  <a:lnTo>
                    <a:pt x="35" y="41"/>
                  </a:lnTo>
                  <a:cubicBezTo>
                    <a:pt x="37" y="41"/>
                    <a:pt x="39" y="42"/>
                    <a:pt x="41" y="43"/>
                  </a:cubicBezTo>
                  <a:cubicBezTo>
                    <a:pt x="51" y="46"/>
                    <a:pt x="62" y="49"/>
                    <a:pt x="66" y="53"/>
                  </a:cubicBezTo>
                  <a:lnTo>
                    <a:pt x="68" y="54"/>
                  </a:lnTo>
                  <a:lnTo>
                    <a:pt x="68" y="52"/>
                  </a:lnTo>
                  <a:cubicBezTo>
                    <a:pt x="68" y="51"/>
                    <a:pt x="74" y="22"/>
                    <a:pt x="61" y="13"/>
                  </a:cubicBezTo>
                  <a:cubicBezTo>
                    <a:pt x="51" y="7"/>
                    <a:pt x="42" y="3"/>
                    <a:pt x="35" y="1"/>
                  </a:cubicBezTo>
                  <a:lnTo>
                    <a:pt x="35" y="4"/>
                  </a:lnTo>
                  <a:close/>
                  <a:moveTo>
                    <a:pt x="2" y="7"/>
                  </a:moveTo>
                  <a:cubicBezTo>
                    <a:pt x="3" y="7"/>
                    <a:pt x="12" y="7"/>
                    <a:pt x="22" y="4"/>
                  </a:cubicBezTo>
                  <a:cubicBezTo>
                    <a:pt x="26" y="3"/>
                    <a:pt x="30" y="3"/>
                    <a:pt x="35" y="4"/>
                  </a:cubicBezTo>
                  <a:lnTo>
                    <a:pt x="35" y="1"/>
                  </a:lnTo>
                  <a:cubicBezTo>
                    <a:pt x="30" y="0"/>
                    <a:pt x="25" y="0"/>
                    <a:pt x="21" y="2"/>
                  </a:cubicBezTo>
                  <a:cubicBezTo>
                    <a:pt x="12" y="5"/>
                    <a:pt x="2" y="4"/>
                    <a:pt x="2" y="4"/>
                  </a:cubicBezTo>
                  <a:lnTo>
                    <a:pt x="2" y="4"/>
                  </a:lnTo>
                  <a:lnTo>
                    <a:pt x="0" y="4"/>
                  </a:lnTo>
                  <a:lnTo>
                    <a:pt x="1" y="6"/>
                  </a:lnTo>
                  <a:cubicBezTo>
                    <a:pt x="2" y="7"/>
                    <a:pt x="14" y="33"/>
                    <a:pt x="26" y="38"/>
                  </a:cubicBezTo>
                  <a:cubicBezTo>
                    <a:pt x="28" y="39"/>
                    <a:pt x="32" y="40"/>
                    <a:pt x="35" y="41"/>
                  </a:cubicBezTo>
                  <a:lnTo>
                    <a:pt x="35" y="39"/>
                  </a:lnTo>
                  <a:cubicBezTo>
                    <a:pt x="32" y="38"/>
                    <a:pt x="29" y="37"/>
                    <a:pt x="27" y="36"/>
                  </a:cubicBezTo>
                  <a:cubicBezTo>
                    <a:pt x="15" y="31"/>
                    <a:pt x="3" y="5"/>
                    <a:pt x="3" y="5"/>
                  </a:cubicBezTo>
                  <a:lnTo>
                    <a:pt x="3" y="5"/>
                  </a:lnTo>
                  <a:lnTo>
                    <a:pt x="2" y="7"/>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6" name="Freeform 878"/>
            <p:cNvSpPr/>
            <p:nvPr/>
          </p:nvSpPr>
          <p:spPr bwMode="auto">
            <a:xfrm>
              <a:off x="10485429" y="5822649"/>
              <a:ext cx="453960" cy="330533"/>
            </a:xfrm>
            <a:custGeom>
              <a:gdLst>
                <a:gd fmla="*/ 64 w 66" name="T0"/>
                <a:gd fmla="*/ 48 h 48" name="T1"/>
                <a:gd fmla="*/ 64 w 66" name="T2"/>
                <a:gd fmla="*/ 48 h 48" name="T3"/>
                <a:gd fmla="*/ 0 w 66" name="T4"/>
                <a:gd fmla="*/ 3 h 48" name="T5"/>
                <a:gd fmla="*/ 1 w 66" name="T6"/>
                <a:gd fmla="*/ 0 h 48" name="T7"/>
                <a:gd fmla="*/ 66 w 66" name="T8"/>
                <a:gd fmla="*/ 48 h 48" name="T9"/>
                <a:gd fmla="*/ 64 w 66" name="T10"/>
                <a:gd fmla="*/ 48 h 48" name="T11"/>
              </a:gdLst>
              <a:cxnLst>
                <a:cxn ang="0">
                  <a:pos x="T0" y="T1"/>
                </a:cxn>
                <a:cxn ang="0">
                  <a:pos x="T2" y="T3"/>
                </a:cxn>
                <a:cxn ang="0">
                  <a:pos x="T4" y="T5"/>
                </a:cxn>
                <a:cxn ang="0">
                  <a:pos x="T6" y="T7"/>
                </a:cxn>
                <a:cxn ang="0">
                  <a:pos x="T8" y="T9"/>
                </a:cxn>
                <a:cxn ang="0">
                  <a:pos x="T10" y="T11"/>
                </a:cxn>
              </a:cxnLst>
              <a:rect b="b" l="0" r="r" t="0"/>
              <a:pathLst>
                <a:path h="48" w="66">
                  <a:moveTo>
                    <a:pt x="64" y="48"/>
                  </a:moveTo>
                  <a:lnTo>
                    <a:pt x="64" y="48"/>
                  </a:lnTo>
                  <a:cubicBezTo>
                    <a:pt x="64" y="48"/>
                    <a:pt x="58" y="33"/>
                    <a:pt x="0" y="3"/>
                  </a:cubicBezTo>
                  <a:lnTo>
                    <a:pt x="1" y="0"/>
                  </a:lnTo>
                  <a:cubicBezTo>
                    <a:pt x="61" y="31"/>
                    <a:pt x="66" y="47"/>
                    <a:pt x="66" y="48"/>
                  </a:cubicBezTo>
                  <a:lnTo>
                    <a:pt x="64" y="4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7" name="Freeform 879"/>
            <p:cNvSpPr/>
            <p:nvPr/>
          </p:nvSpPr>
          <p:spPr bwMode="auto">
            <a:xfrm>
              <a:off x="10311794" y="4762014"/>
              <a:ext cx="489523" cy="426764"/>
            </a:xfrm>
            <a:custGeom>
              <a:gdLst>
                <a:gd fmla="*/ 64 w 71" name="T0"/>
                <a:gd fmla="*/ 46 h 62" name="T1"/>
                <a:gd fmla="*/ 44 w 71" name="T2"/>
                <a:gd fmla="*/ 17 h 62" name="T3"/>
                <a:gd fmla="*/ 27 w 71" name="T4"/>
                <a:gd fmla="*/ 0 h 62" name="T5"/>
                <a:gd fmla="*/ 1 w 71" name="T6"/>
                <a:gd fmla="*/ 34 h 62" name="T7"/>
                <a:gd fmla="*/ 12 w 71" name="T8"/>
                <a:gd fmla="*/ 40 h 62" name="T9"/>
                <a:gd fmla="*/ 41 w 71" name="T10"/>
                <a:gd fmla="*/ 36 h 62" name="T11"/>
                <a:gd fmla="*/ 64 w 71" name="T12"/>
                <a:gd fmla="*/ 46 h 62" name="T13"/>
              </a:gdLst>
              <a:cxnLst>
                <a:cxn ang="0">
                  <a:pos x="T0" y="T1"/>
                </a:cxn>
                <a:cxn ang="0">
                  <a:pos x="T2" y="T3"/>
                </a:cxn>
                <a:cxn ang="0">
                  <a:pos x="T4" y="T5"/>
                </a:cxn>
                <a:cxn ang="0">
                  <a:pos x="T6" y="T7"/>
                </a:cxn>
                <a:cxn ang="0">
                  <a:pos x="T8" y="T9"/>
                </a:cxn>
                <a:cxn ang="0">
                  <a:pos x="T10" y="T11"/>
                </a:cxn>
                <a:cxn ang="0">
                  <a:pos x="T12" y="T13"/>
                </a:cxn>
              </a:cxnLst>
              <a:rect b="b" l="0" r="r" t="0"/>
              <a:pathLst>
                <a:path h="62" w="71">
                  <a:moveTo>
                    <a:pt x="64" y="46"/>
                  </a:moveTo>
                  <a:cubicBezTo>
                    <a:pt x="64" y="46"/>
                    <a:pt x="58" y="27"/>
                    <a:pt x="44" y="17"/>
                  </a:cubicBezTo>
                  <a:cubicBezTo>
                    <a:pt x="30" y="7"/>
                    <a:pt x="27" y="0"/>
                    <a:pt x="27" y="0"/>
                  </a:cubicBezTo>
                  <a:cubicBezTo>
                    <a:pt x="27" y="0"/>
                    <a:pt x="0" y="29"/>
                    <a:pt x="1" y="34"/>
                  </a:cubicBezTo>
                  <a:cubicBezTo>
                    <a:pt x="2" y="39"/>
                    <a:pt x="9" y="47"/>
                    <a:pt x="12" y="40"/>
                  </a:cubicBezTo>
                  <a:cubicBezTo>
                    <a:pt x="14" y="33"/>
                    <a:pt x="28" y="28"/>
                    <a:pt x="41" y="36"/>
                  </a:cubicBezTo>
                  <a:cubicBezTo>
                    <a:pt x="52" y="42"/>
                    <a:pt x="71" y="62"/>
                    <a:pt x="64" y="4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pic>
        <p:nvPicPr>
          <p:cNvPr id="38" name="图片 37"/>
          <p:cNvPicPr>
            <a:picLocks noChangeAspect="1"/>
          </p:cNvPicPr>
          <p:nvPr/>
        </p:nvPicPr>
        <p:blipFill>
          <a:blip r:embed="rId3">
            <a:extLst>
              <a:ext uri="{28A0092B-C50C-407E-A947-70E740481C1C}">
                <a14:useLocalDpi val="0"/>
              </a:ext>
            </a:extLst>
          </a:blip>
          <a:stretch>
            <a:fillRect/>
          </a:stretch>
        </p:blipFill>
        <p:spPr>
          <a:xfrm>
            <a:off x="3490044" y="2666617"/>
            <a:ext cx="1809405" cy="1858176"/>
          </a:xfrm>
          <a:prstGeom prst="rect">
            <a:avLst/>
          </a:prstGeom>
          <a:effectLst>
            <a:outerShdw algn="tr" blurRad="101600" dir="8100000" dist="152400" rotWithShape="0">
              <a:prstClr val="black">
                <a:alpha val="40000"/>
              </a:prstClr>
            </a:outerShdw>
          </a:effectLst>
        </p:spPr>
      </p:pic>
    </p:spTree>
    <p:extLst>
      <p:ext uri="{BB962C8B-B14F-4D97-AF65-F5344CB8AC3E}">
        <p14:creationId val="25088400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24"/>
                                        </p:tgtEl>
                                        <p:attrNameLst>
                                          <p:attrName>style.visibility</p:attrName>
                                        </p:attrNameLst>
                                      </p:cBhvr>
                                      <p:to>
                                        <p:strVal val="visible"/>
                                      </p:to>
                                    </p:set>
                                    <p:animEffect filter="fade" transition="in">
                                      <p:cBhvr>
                                        <p:cTn dur="1000" id="11"/>
                                        <p:tgtEl>
                                          <p:spTgt spid="24"/>
                                        </p:tgtEl>
                                      </p:cBhvr>
                                    </p:animEffect>
                                    <p:anim calcmode="lin" valueType="num">
                                      <p:cBhvr>
                                        <p:cTn dur="1000" fill="hold" id="12"/>
                                        <p:tgtEl>
                                          <p:spTgt spid="24"/>
                                        </p:tgtEl>
                                        <p:attrNameLst>
                                          <p:attrName>ppt_x</p:attrName>
                                        </p:attrNameLst>
                                      </p:cBhvr>
                                      <p:tavLst>
                                        <p:tav tm="0">
                                          <p:val>
                                            <p:strVal val="#ppt_x"/>
                                          </p:val>
                                        </p:tav>
                                        <p:tav tm="100000">
                                          <p:val>
                                            <p:strVal val="#ppt_x"/>
                                          </p:val>
                                        </p:tav>
                                      </p:tavLst>
                                    </p:anim>
                                    <p:anim calcmode="lin" valueType="num">
                                      <p:cBhvr>
                                        <p:cTn dur="1000" fill="hold" id="13"/>
                                        <p:tgtEl>
                                          <p:spTgt spid="24"/>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250"/>
                                  </p:stCondLst>
                                  <p:childTnLst>
                                    <p:set>
                                      <p:cBhvr>
                                        <p:cTn dur="1" fill="hold" id="15">
                                          <p:stCondLst>
                                            <p:cond delay="0"/>
                                          </p:stCondLst>
                                        </p:cTn>
                                        <p:tgtEl>
                                          <p:spTgt spid="25"/>
                                        </p:tgtEl>
                                        <p:attrNameLst>
                                          <p:attrName>style.visibility</p:attrName>
                                        </p:attrNameLst>
                                      </p:cBhvr>
                                      <p:to>
                                        <p:strVal val="visible"/>
                                      </p:to>
                                    </p:set>
                                    <p:animEffect filter="fade" transition="in">
                                      <p:cBhvr>
                                        <p:cTn dur="1000" id="16"/>
                                        <p:tgtEl>
                                          <p:spTgt spid="25"/>
                                        </p:tgtEl>
                                      </p:cBhvr>
                                    </p:animEffect>
                                    <p:anim calcmode="lin" valueType="num">
                                      <p:cBhvr>
                                        <p:cTn dur="1000" fill="hold" id="17"/>
                                        <p:tgtEl>
                                          <p:spTgt spid="25"/>
                                        </p:tgtEl>
                                        <p:attrNameLst>
                                          <p:attrName>ppt_x</p:attrName>
                                        </p:attrNameLst>
                                      </p:cBhvr>
                                      <p:tavLst>
                                        <p:tav tm="0">
                                          <p:val>
                                            <p:strVal val="#ppt_x"/>
                                          </p:val>
                                        </p:tav>
                                        <p:tav tm="100000">
                                          <p:val>
                                            <p:strVal val="#ppt_x"/>
                                          </p:val>
                                        </p:tav>
                                      </p:tavLst>
                                    </p:anim>
                                    <p:anim calcmode="lin" valueType="num">
                                      <p:cBhvr>
                                        <p:cTn dur="1000" fill="hold" id="18"/>
                                        <p:tgtEl>
                                          <p:spTgt spid="25"/>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500"/>
                                  </p:stCondLst>
                                  <p:childTnLst>
                                    <p:set>
                                      <p:cBhvr>
                                        <p:cTn dur="1" fill="hold" id="20">
                                          <p:stCondLst>
                                            <p:cond delay="0"/>
                                          </p:stCondLst>
                                        </p:cTn>
                                        <p:tgtEl>
                                          <p:spTgt spid="23"/>
                                        </p:tgtEl>
                                        <p:attrNameLst>
                                          <p:attrName>style.visibility</p:attrName>
                                        </p:attrNameLst>
                                      </p:cBhvr>
                                      <p:to>
                                        <p:strVal val="visible"/>
                                      </p:to>
                                    </p:set>
                                    <p:animEffect filter="fade" transition="in">
                                      <p:cBhvr>
                                        <p:cTn dur="1000" id="21"/>
                                        <p:tgtEl>
                                          <p:spTgt spid="23"/>
                                        </p:tgtEl>
                                      </p:cBhvr>
                                    </p:animEffect>
                                    <p:anim calcmode="lin" valueType="num">
                                      <p:cBhvr>
                                        <p:cTn dur="1000" fill="hold" id="22"/>
                                        <p:tgtEl>
                                          <p:spTgt spid="23"/>
                                        </p:tgtEl>
                                        <p:attrNameLst>
                                          <p:attrName>ppt_x</p:attrName>
                                        </p:attrNameLst>
                                      </p:cBhvr>
                                      <p:tavLst>
                                        <p:tav tm="0">
                                          <p:val>
                                            <p:strVal val="#ppt_x"/>
                                          </p:val>
                                        </p:tav>
                                        <p:tav tm="100000">
                                          <p:val>
                                            <p:strVal val="#ppt_x"/>
                                          </p:val>
                                        </p:tav>
                                      </p:tavLst>
                                    </p:anim>
                                    <p:anim calcmode="lin" valueType="num">
                                      <p:cBhvr>
                                        <p:cTn dur="1000" fill="hold" id="23"/>
                                        <p:tgtEl>
                                          <p:spTgt spid="2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1000" id="27"/>
                                        <p:tgtEl>
                                          <p:spTgt spid="21"/>
                                        </p:tgtEl>
                                      </p:cBhvr>
                                    </p:animEffect>
                                    <p:anim calcmode="lin" valueType="num">
                                      <p:cBhvr>
                                        <p:cTn dur="1000" fill="hold" id="28"/>
                                        <p:tgtEl>
                                          <p:spTgt spid="21"/>
                                        </p:tgtEl>
                                        <p:attrNameLst>
                                          <p:attrName>ppt_x</p:attrName>
                                        </p:attrNameLst>
                                      </p:cBhvr>
                                      <p:tavLst>
                                        <p:tav tm="0">
                                          <p:val>
                                            <p:strVal val="#ppt_x"/>
                                          </p:val>
                                        </p:tav>
                                        <p:tav tm="100000">
                                          <p:val>
                                            <p:strVal val="#ppt_x"/>
                                          </p:val>
                                        </p:tav>
                                      </p:tavLst>
                                    </p:anim>
                                    <p:anim calcmode="lin" valueType="num">
                                      <p:cBhvr>
                                        <p:cTn dur="1000" fill="hold" id="29"/>
                                        <p:tgtEl>
                                          <p:spTgt spid="21"/>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10" presetSubtype="0">
                                  <p:stCondLst>
                                    <p:cond delay="0"/>
                                  </p:stCondLst>
                                  <p:iterate type="lt">
                                    <p:tmPct val="10000"/>
                                  </p:iterate>
                                  <p:childTnLst>
                                    <p:set>
                                      <p:cBhvr>
                                        <p:cTn dur="1" fill="hold" id="38">
                                          <p:stCondLst>
                                            <p:cond delay="0"/>
                                          </p:stCondLst>
                                        </p:cTn>
                                        <p:tgtEl>
                                          <p:spTgt spid="26"/>
                                        </p:tgtEl>
                                        <p:attrNameLst>
                                          <p:attrName>style.visibility</p:attrName>
                                        </p:attrNameLst>
                                      </p:cBhvr>
                                      <p:to>
                                        <p:strVal val="visible"/>
                                      </p:to>
                                    </p:set>
                                    <p:animEffect filter="fade" transition="in">
                                      <p:cBhvr>
                                        <p:cTn dur="1250" id="39"/>
                                        <p:tgtEl>
                                          <p:spTgt spid="26"/>
                                        </p:tgtEl>
                                      </p:cBhvr>
                                    </p:animEffect>
                                  </p:childTnLst>
                                </p:cTn>
                              </p:par>
                            </p:childTnLst>
                          </p:cTn>
                        </p:par>
                        <p:par>
                          <p:cTn fill="hold" id="40" nodeType="afterGroup">
                            <p:stCondLst>
                              <p:cond delay="5250"/>
                            </p:stCondLst>
                            <p:childTnLst>
                              <p:par>
                                <p:cTn fill="hold" id="41" nodeType="afterEffect" presetClass="entr" presetID="10" presetSubtype="0">
                                  <p:stCondLst>
                                    <p:cond delay="0"/>
                                  </p:stCondLst>
                                  <p:childTnLst>
                                    <p:set>
                                      <p:cBhvr>
                                        <p:cTn dur="1" fill="hold" id="42">
                                          <p:stCondLst>
                                            <p:cond delay="0"/>
                                          </p:stCondLst>
                                        </p:cTn>
                                        <p:tgtEl>
                                          <p:spTgt spid="38"/>
                                        </p:tgtEl>
                                        <p:attrNameLst>
                                          <p:attrName>style.visibility</p:attrName>
                                        </p:attrNameLst>
                                      </p:cBhvr>
                                      <p:to>
                                        <p:strVal val="visible"/>
                                      </p:to>
                                    </p:set>
                                    <p:animEffect filter="fade" transition="in">
                                      <p:cBhvr>
                                        <p:cTn dur="500" id="43"/>
                                        <p:tgtEl>
                                          <p:spTgt spid="38"/>
                                        </p:tgtEl>
                                      </p:cBhvr>
                                    </p:animEffect>
                                  </p:childTnLst>
                                </p:cTn>
                              </p:par>
                              <p:par>
                                <p:cTn fill="hold" id="44" nodeType="withEffect" presetClass="entr" presetID="10" presetSubtype="0">
                                  <p:stCondLst>
                                    <p:cond delay="2500"/>
                                  </p:stCondLst>
                                  <p:childTnLst>
                                    <p:set>
                                      <p:cBhvr>
                                        <p:cTn dur="1" fill="hold" id="45">
                                          <p:stCondLst>
                                            <p:cond delay="0"/>
                                          </p:stCondLst>
                                        </p:cTn>
                                        <p:tgtEl>
                                          <p:spTgt spid="27"/>
                                        </p:tgtEl>
                                        <p:attrNameLst>
                                          <p:attrName>style.visibility</p:attrName>
                                        </p:attrNameLst>
                                      </p:cBhvr>
                                      <p:to>
                                        <p:strVal val="visible"/>
                                      </p:to>
                                    </p:set>
                                    <p:animEffect filter="fade" transition="in">
                                      <p:cBhvr>
                                        <p:cTn dur="500" id="4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flipH="1">
            <a:off x="0" y="762860"/>
            <a:ext cx="12192000" cy="6095140"/>
          </a:xfrm>
          <a:prstGeom prst="rect">
            <a:avLst/>
          </a:prstGeom>
        </p:spPr>
      </p:pic>
      <p:sp>
        <p:nvSpPr>
          <p:cNvPr id="4" name="文本框 3"/>
          <p:cNvSpPr txBox="1"/>
          <p:nvPr/>
        </p:nvSpPr>
        <p:spPr>
          <a:xfrm>
            <a:off x="7644597" y="-487442"/>
            <a:ext cx="1188720" cy="3988958"/>
          </a:xfrm>
          <a:prstGeom prst="rect">
            <a:avLst/>
          </a:prstGeom>
          <a:noFill/>
        </p:spPr>
        <p:txBody>
          <a:bodyPr rtlCol="0" vert="eaVert" wrap="square">
            <a:spAutoFit/>
          </a:bodyPr>
          <a:lstStyle/>
          <a:p>
            <a:pPr algn="ctr"/>
            <a:r>
              <a:rPr altLang="en-US" lang="zh-CN" smtClean="0" sz="6600">
                <a:solidFill>
                  <a:srgbClr val="FFC000"/>
                </a:solidFill>
                <a:latin charset="-122" panose="02000000000000000000" pitchFamily="2" typeface="方正清刻本悦宋简体"/>
                <a:ea charset="-122" panose="02000000000000000000" pitchFamily="2" typeface="方正清刻本悦宋简体"/>
              </a:rPr>
              <a:t>目录</a:t>
            </a:r>
          </a:p>
        </p:txBody>
      </p:sp>
      <p:sp>
        <p:nvSpPr>
          <p:cNvPr id="5" name="矩形 4"/>
          <p:cNvSpPr/>
          <p:nvPr/>
        </p:nvSpPr>
        <p:spPr>
          <a:xfrm>
            <a:off x="7392572" y="749938"/>
            <a:ext cx="487680" cy="1361440"/>
          </a:xfrm>
          <a:prstGeom prst="rect">
            <a:avLst/>
          </a:prstGeom>
        </p:spPr>
        <p:txBody>
          <a:bodyPr vert="eaVert" wrap="none">
            <a:spAutoFit/>
          </a:bodyPr>
          <a:lstStyle/>
          <a:p>
            <a:r>
              <a:rPr altLang="en-US" lang="zh-CN" smtClean="0" sz="2000">
                <a:solidFill>
                  <a:srgbClr val="FFC000"/>
                </a:solidFill>
                <a:latin charset="-122" panose="02000000000000000000" pitchFamily="2" typeface="方正宋刻本秀楷简体"/>
                <a:ea charset="-122" panose="02000000000000000000" pitchFamily="2" typeface="方正宋刻本秀楷简体"/>
              </a:rPr>
              <a:t>CATEGORIES</a:t>
            </a:r>
          </a:p>
        </p:txBody>
      </p:sp>
      <p:grpSp>
        <p:nvGrpSpPr>
          <p:cNvPr id="27" name="组合 26"/>
          <p:cNvGrpSpPr/>
          <p:nvPr/>
        </p:nvGrpSpPr>
        <p:grpSpPr>
          <a:xfrm>
            <a:off x="2394591" y="1860267"/>
            <a:ext cx="1168518" cy="1641249"/>
            <a:chOff x="2663173" y="3453202"/>
            <a:chExt cx="1168518" cy="1641249"/>
          </a:xfrm>
        </p:grpSpPr>
        <p:pic>
          <p:nvPicPr>
            <p:cNvPr id="28" name="图片 27"/>
            <p:cNvPicPr>
              <a:picLocks noChangeAspect="1"/>
            </p:cNvPicPr>
            <p:nvPr/>
          </p:nvPicPr>
          <p:blipFill>
            <a:blip r:embed="rId4">
              <a:extLst>
                <a:ext uri="{28A0092B-C50C-407E-A947-70E740481C1C}">
                  <a14:useLocalDpi val="0"/>
                </a:ext>
              </a:extLst>
            </a:blip>
            <a:stretch>
              <a:fillRect/>
            </a:stretch>
          </p:blipFill>
          <p:spPr>
            <a:xfrm>
              <a:off x="2883966" y="3453202"/>
              <a:ext cx="441894" cy="1469667"/>
            </a:xfrm>
            <a:prstGeom prst="rect">
              <a:avLst/>
            </a:prstGeom>
            <a:effectLst>
              <a:outerShdw algn="r" blurRad="50800" dir="10800000" dist="38100" rotWithShape="0">
                <a:prstClr val="black">
                  <a:alpha val="40000"/>
                </a:prstClr>
              </a:outerShdw>
            </a:effectLst>
          </p:spPr>
        </p:pic>
        <p:pic>
          <p:nvPicPr>
            <p:cNvPr id="29" name="图片 28"/>
            <p:cNvPicPr>
              <a:picLocks noChangeAspect="1"/>
            </p:cNvPicPr>
            <p:nvPr/>
          </p:nvPicPr>
          <p:blipFill>
            <a:blip r:embed="rId5">
              <a:extLst>
                <a:ext uri="{BEBA8EAE-BF5A-486C-A8C5-ECC9F3942E4B}">
                  <a14:imgProps>
                    <a14:imgLayer r:embed="rId6">
                      <a14:imgEffect>
                        <a14:sharpenSoften amount="50000"/>
                      </a14:imgEffect>
                      <a14:imgEffect>
                        <a14:saturation sat="200000"/>
                      </a14:imgEffect>
                    </a14:imgLayer>
                  </a14:imgProps>
                </a:ext>
                <a:ext uri="{28A0092B-C50C-407E-A947-70E740481C1C}">
                  <a14:useLocalDpi val="0"/>
                </a:ext>
              </a:extLst>
            </a:blip>
            <a:stretch>
              <a:fillRect/>
            </a:stretch>
          </p:blipFill>
          <p:spPr>
            <a:xfrm>
              <a:off x="2663173" y="4475415"/>
              <a:ext cx="1168518" cy="619036"/>
            </a:xfrm>
            <a:prstGeom prst="rect">
              <a:avLst/>
            </a:prstGeom>
            <a:effectLst>
              <a:outerShdw algn="r" blurRad="50800" dir="10800000" dist="38100" rotWithShape="0">
                <a:prstClr val="black">
                  <a:alpha val="40000"/>
                </a:prstClr>
              </a:outerShdw>
            </a:effectLst>
          </p:spPr>
        </p:pic>
      </p:grpSp>
      <p:grpSp>
        <p:nvGrpSpPr>
          <p:cNvPr id="30" name="组合 29"/>
          <p:cNvGrpSpPr/>
          <p:nvPr/>
        </p:nvGrpSpPr>
        <p:grpSpPr>
          <a:xfrm>
            <a:off x="6381845" y="762860"/>
            <a:ext cx="575386" cy="575386"/>
            <a:chOff x="8179887" y="758431"/>
            <a:chExt cx="2231998" cy="2231998"/>
          </a:xfrm>
        </p:grpSpPr>
        <p:sp>
          <p:nvSpPr>
            <p:cNvPr id="31" name="椭圆 30"/>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32" name="椭圆 31"/>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33" name="文本框 32"/>
          <p:cNvSpPr txBox="1"/>
          <p:nvPr/>
        </p:nvSpPr>
        <p:spPr>
          <a:xfrm>
            <a:off x="6437288" y="788943"/>
            <a:ext cx="464499" cy="518160"/>
          </a:xfrm>
          <a:prstGeom prst="rect">
            <a:avLst/>
          </a:prstGeom>
          <a:noFill/>
        </p:spPr>
        <p:txBody>
          <a:bodyPr rtlCol="0" wrap="square">
            <a:spAutoFit/>
          </a:bodyPr>
          <a:lstStyle/>
          <a:p>
            <a:pPr algn="ctr"/>
            <a:r>
              <a:rPr altLang="en-US" b="1" kern="100" lang="zh-CN" smtClean="0" sz="28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正</a:t>
            </a:r>
          </a:p>
        </p:txBody>
      </p:sp>
      <p:sp>
        <p:nvSpPr>
          <p:cNvPr id="34" name="文本框 33"/>
          <p:cNvSpPr txBox="1"/>
          <p:nvPr/>
        </p:nvSpPr>
        <p:spPr>
          <a:xfrm>
            <a:off x="6161706" y="1457155"/>
            <a:ext cx="457200" cy="2110686"/>
          </a:xfrm>
          <a:prstGeom prst="rect">
            <a:avLst/>
          </a:prstGeom>
          <a:noFill/>
        </p:spPr>
        <p:txBody>
          <a:bodyPr rtlCol="0" vert="eaVert" wrap="square">
            <a:spAutoFit/>
          </a:bodyPr>
          <a:lstStyle/>
          <a:p>
            <a:r>
              <a:rPr altLang="en-US" b="1" lang="zh-CN">
                <a:solidFill>
                  <a:schemeClr val="bg1"/>
                </a:solidFill>
                <a:latin charset="-122" panose="02000000000000000000" pitchFamily="2" typeface="方正清刻本悦宋简体"/>
                <a:ea charset="-122" panose="02000000000000000000" pitchFamily="2" typeface="方正清刻本悦宋简体"/>
              </a:rPr>
              <a:t>第一章  章节标题</a:t>
            </a:r>
          </a:p>
        </p:txBody>
      </p:sp>
      <p:cxnSp>
        <p:nvCxnSpPr>
          <p:cNvPr id="35" name="直接连接符 34"/>
          <p:cNvCxnSpPr/>
          <p:nvPr/>
        </p:nvCxnSpPr>
        <p:spPr>
          <a:xfrm flipH="1">
            <a:off x="6412393"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5430661" y="762860"/>
            <a:ext cx="575386" cy="575386"/>
            <a:chOff x="8179887" y="758431"/>
            <a:chExt cx="2231998" cy="2231998"/>
          </a:xfrm>
        </p:grpSpPr>
        <p:sp>
          <p:nvSpPr>
            <p:cNvPr id="37" name="椭圆 36"/>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38" name="椭圆 37"/>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39" name="文本框 38"/>
          <p:cNvSpPr txBox="1"/>
          <p:nvPr/>
        </p:nvSpPr>
        <p:spPr>
          <a:xfrm>
            <a:off x="5486105" y="788943"/>
            <a:ext cx="464499" cy="518160"/>
          </a:xfrm>
          <a:prstGeom prst="rect">
            <a:avLst/>
          </a:prstGeom>
          <a:noFill/>
        </p:spPr>
        <p:txBody>
          <a:bodyPr rtlCol="0" wrap="square">
            <a:spAutoFit/>
          </a:bodyPr>
          <a:lstStyle/>
          <a:p>
            <a:pPr algn="ctr"/>
            <a:r>
              <a:rPr altLang="en-US" b="1" kern="100" lang="zh-CN" smtClean="0" sz="28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清</a:t>
            </a:r>
          </a:p>
        </p:txBody>
      </p:sp>
      <p:sp>
        <p:nvSpPr>
          <p:cNvPr id="40" name="文本框 39"/>
          <p:cNvSpPr txBox="1"/>
          <p:nvPr/>
        </p:nvSpPr>
        <p:spPr>
          <a:xfrm>
            <a:off x="5487522" y="1457155"/>
            <a:ext cx="457200" cy="2315268"/>
          </a:xfrm>
          <a:prstGeom prst="rect">
            <a:avLst/>
          </a:prstGeom>
          <a:noFill/>
        </p:spPr>
        <p:txBody>
          <a:bodyPr rtlCol="0" vert="eaVert" wrap="square">
            <a:spAutoFit/>
          </a:bodyPr>
          <a:lstStyle/>
          <a:p>
            <a:r>
              <a:rPr altLang="en-US" b="1" lang="zh-CN">
                <a:solidFill>
                  <a:schemeClr val="bg1"/>
                </a:solidFill>
                <a:latin charset="-122" panose="02000000000000000000" pitchFamily="2" typeface="方正清刻本悦宋简体"/>
                <a:ea charset="-122" panose="02000000000000000000" pitchFamily="2" typeface="方正清刻本悦宋简体"/>
              </a:rPr>
              <a:t>第二章  章节标题</a:t>
            </a:r>
          </a:p>
        </p:txBody>
      </p:sp>
      <p:cxnSp>
        <p:nvCxnSpPr>
          <p:cNvPr id="41" name="直接连接符 40"/>
          <p:cNvCxnSpPr/>
          <p:nvPr/>
        </p:nvCxnSpPr>
        <p:spPr>
          <a:xfrm flipH="1">
            <a:off x="5461209"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479477" y="762860"/>
            <a:ext cx="575386" cy="575386"/>
            <a:chOff x="8179887" y="758431"/>
            <a:chExt cx="2231998" cy="2231998"/>
          </a:xfrm>
        </p:grpSpPr>
        <p:sp>
          <p:nvSpPr>
            <p:cNvPr id="43" name="椭圆 42"/>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44" name="椭圆 43"/>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45" name="文本框 44"/>
          <p:cNvSpPr txBox="1"/>
          <p:nvPr/>
        </p:nvSpPr>
        <p:spPr>
          <a:xfrm>
            <a:off x="4534921" y="788943"/>
            <a:ext cx="464499" cy="518160"/>
          </a:xfrm>
          <a:prstGeom prst="rect">
            <a:avLst/>
          </a:prstGeom>
          <a:noFill/>
        </p:spPr>
        <p:txBody>
          <a:bodyPr rtlCol="0" wrap="square">
            <a:spAutoFit/>
          </a:bodyPr>
          <a:lstStyle/>
          <a:p>
            <a:pPr algn="ctr"/>
            <a:r>
              <a:rPr altLang="en-US" b="1" kern="100" lang="zh-CN" smtClean="0" sz="28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和</a:t>
            </a:r>
          </a:p>
        </p:txBody>
      </p:sp>
      <p:sp>
        <p:nvSpPr>
          <p:cNvPr id="46" name="文本框 45"/>
          <p:cNvSpPr txBox="1"/>
          <p:nvPr/>
        </p:nvSpPr>
        <p:spPr>
          <a:xfrm>
            <a:off x="4536338" y="1457155"/>
            <a:ext cx="457200" cy="2110686"/>
          </a:xfrm>
          <a:prstGeom prst="rect">
            <a:avLst/>
          </a:prstGeom>
          <a:noFill/>
        </p:spPr>
        <p:txBody>
          <a:bodyPr rtlCol="0" vert="eaVert" wrap="square">
            <a:spAutoFit/>
          </a:bodyPr>
          <a:lstStyle/>
          <a:p>
            <a:r>
              <a:rPr altLang="en-US" b="1" lang="zh-CN">
                <a:solidFill>
                  <a:schemeClr val="bg1"/>
                </a:solidFill>
                <a:latin charset="-122" panose="02000000000000000000" pitchFamily="2" typeface="方正清刻本悦宋简体"/>
                <a:ea charset="-122" panose="02000000000000000000" pitchFamily="2" typeface="方正清刻本悦宋简体"/>
              </a:rPr>
              <a:t>第三章  章节标题</a:t>
            </a:r>
          </a:p>
        </p:txBody>
      </p:sp>
      <p:cxnSp>
        <p:nvCxnSpPr>
          <p:cNvPr id="47" name="直接连接符 46"/>
          <p:cNvCxnSpPr/>
          <p:nvPr/>
        </p:nvCxnSpPr>
        <p:spPr>
          <a:xfrm flipH="1">
            <a:off x="4510025"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528293" y="762860"/>
            <a:ext cx="575386" cy="575386"/>
            <a:chOff x="8179887" y="758431"/>
            <a:chExt cx="2231998" cy="2231998"/>
          </a:xfrm>
        </p:grpSpPr>
        <p:sp>
          <p:nvSpPr>
            <p:cNvPr id="49" name="椭圆 48"/>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50" name="椭圆 49"/>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51" name="文本框 50"/>
          <p:cNvSpPr txBox="1"/>
          <p:nvPr/>
        </p:nvSpPr>
        <p:spPr>
          <a:xfrm>
            <a:off x="3583737" y="788943"/>
            <a:ext cx="464499" cy="518160"/>
          </a:xfrm>
          <a:prstGeom prst="rect">
            <a:avLst/>
          </a:prstGeom>
          <a:noFill/>
        </p:spPr>
        <p:txBody>
          <a:bodyPr rtlCol="0" wrap="square">
            <a:spAutoFit/>
          </a:bodyPr>
          <a:lstStyle/>
          <a:p>
            <a:pPr algn="ctr"/>
            <a:r>
              <a:rPr altLang="en-US" b="1" kern="100" lang="zh-CN" smtClean="0" sz="28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雅</a:t>
            </a:r>
          </a:p>
        </p:txBody>
      </p:sp>
      <p:sp>
        <p:nvSpPr>
          <p:cNvPr id="52" name="文本框 51"/>
          <p:cNvSpPr txBox="1"/>
          <p:nvPr/>
        </p:nvSpPr>
        <p:spPr>
          <a:xfrm>
            <a:off x="3308155" y="1457155"/>
            <a:ext cx="457200" cy="2110686"/>
          </a:xfrm>
          <a:prstGeom prst="rect">
            <a:avLst/>
          </a:prstGeom>
          <a:noFill/>
        </p:spPr>
        <p:txBody>
          <a:bodyPr rtlCol="0" vert="eaVert" wrap="square">
            <a:spAutoFit/>
          </a:bodyPr>
          <a:lstStyle/>
          <a:p>
            <a:r>
              <a:rPr altLang="en-US" b="1" lang="zh-CN">
                <a:solidFill>
                  <a:schemeClr val="bg1"/>
                </a:solidFill>
                <a:latin charset="-122" panose="02000000000000000000" pitchFamily="2" typeface="方正清刻本悦宋简体"/>
                <a:ea charset="-122" panose="02000000000000000000" pitchFamily="2" typeface="方正清刻本悦宋简体"/>
              </a:rPr>
              <a:t>第四章  章节标题</a:t>
            </a:r>
          </a:p>
        </p:txBody>
      </p:sp>
      <p:cxnSp>
        <p:nvCxnSpPr>
          <p:cNvPr id="53" name="直接连接符 52"/>
          <p:cNvCxnSpPr/>
          <p:nvPr/>
        </p:nvCxnSpPr>
        <p:spPr>
          <a:xfrm flipH="1">
            <a:off x="3558841"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sp>
        <p:nvSpPr>
          <p:cNvPr id="54" name="Freeform 870"/>
          <p:cNvSpPr/>
          <p:nvPr/>
        </p:nvSpPr>
        <p:spPr bwMode="auto">
          <a:xfrm rot="19608152">
            <a:off x="2336860" y="3338456"/>
            <a:ext cx="212758" cy="243687"/>
          </a:xfrm>
          <a:custGeom>
            <a:gdLst>
              <a:gd fmla="*/ 29 w 69" name="T0"/>
              <a:gd fmla="*/ 73 h 79" name="T1"/>
              <a:gd fmla="*/ 33 w 69" name="T2"/>
              <a:gd fmla="*/ 0 h 79" name="T3"/>
              <a:gd fmla="*/ 64 w 69" name="T4"/>
              <a:gd fmla="*/ 46 h 79" name="T5"/>
              <a:gd fmla="*/ 29 w 69" name="T6"/>
              <a:gd fmla="*/ 73 h 79" name="T7"/>
            </a:gdLst>
            <a:cxnLst>
              <a:cxn ang="0">
                <a:pos x="T0" y="T1"/>
              </a:cxn>
              <a:cxn ang="0">
                <a:pos x="T2" y="T3"/>
              </a:cxn>
              <a:cxn ang="0">
                <a:pos x="T4" y="T5"/>
              </a:cxn>
              <a:cxn ang="0">
                <a:pos x="T6" y="T7"/>
              </a:cxn>
            </a:cxnLst>
            <a:rect b="b" l="0" r="r" t="0"/>
            <a:pathLst>
              <a:path h="79" w="69">
                <a:moveTo>
                  <a:pt x="29" y="73"/>
                </a:moveTo>
                <a:cubicBezTo>
                  <a:pt x="17" y="67"/>
                  <a:pt x="0" y="24"/>
                  <a:pt x="33" y="0"/>
                </a:cubicBezTo>
                <a:cubicBezTo>
                  <a:pt x="33" y="0"/>
                  <a:pt x="69" y="12"/>
                  <a:pt x="64" y="46"/>
                </a:cubicBezTo>
                <a:cubicBezTo>
                  <a:pt x="59" y="79"/>
                  <a:pt x="35" y="76"/>
                  <a:pt x="29" y="73"/>
                </a:cubicBezTo>
                <a:close/>
              </a:path>
            </a:pathLst>
          </a:custGeom>
          <a:gradFill flip="none" rotWithShape="1">
            <a:gsLst>
              <a:gs pos="0">
                <a:schemeClr val="accent1">
                  <a:lumMod val="5000"/>
                  <a:lumOff val="95000"/>
                  <a:alpha val="86000"/>
                </a:schemeClr>
              </a:gs>
              <a:gs pos="17000">
                <a:srgbClr val="EEB89A"/>
              </a:gs>
              <a:gs pos="43000">
                <a:srgbClr val="E76961"/>
              </a:gs>
              <a:gs pos="100000">
                <a:srgbClr val="820F0C"/>
              </a:gs>
              <a:gs pos="55000">
                <a:srgbClr val="E6514A"/>
              </a:gs>
            </a:gsLst>
            <a:lin ang="162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5" name="Freeform 876"/>
          <p:cNvSpPr/>
          <p:nvPr/>
        </p:nvSpPr>
        <p:spPr bwMode="auto">
          <a:xfrm rot="19608152">
            <a:off x="3645493" y="3430562"/>
            <a:ext cx="333388" cy="300049"/>
          </a:xfrm>
          <a:custGeom>
            <a:gdLst>
              <a:gd fmla="*/ 91 w 91" name="T0"/>
              <a:gd fmla="*/ 31 h 82" name="T1"/>
              <a:gd fmla="*/ 0 w 91" name="T2"/>
              <a:gd fmla="*/ 24 h 82" name="T3"/>
              <a:gd fmla="*/ 39 w 91" name="T4"/>
              <a:gd fmla="*/ 10 h 82" name="T5"/>
              <a:gd fmla="*/ 91 w 91" name="T6"/>
              <a:gd fmla="*/ 31 h 82" name="T7"/>
            </a:gdLst>
            <a:cxnLst>
              <a:cxn ang="0">
                <a:pos x="T0" y="T1"/>
              </a:cxn>
              <a:cxn ang="0">
                <a:pos x="T2" y="T3"/>
              </a:cxn>
              <a:cxn ang="0">
                <a:pos x="T4" y="T5"/>
              </a:cxn>
              <a:cxn ang="0">
                <a:pos x="T6" y="T7"/>
              </a:cxn>
            </a:cxnLst>
            <a:rect b="b" l="0" r="r" t="0"/>
            <a:pathLst>
              <a:path h="82" w="91">
                <a:moveTo>
                  <a:pt x="91" y="31"/>
                </a:moveTo>
                <a:cubicBezTo>
                  <a:pt x="91" y="31"/>
                  <a:pt x="70" y="82"/>
                  <a:pt x="0" y="24"/>
                </a:cubicBezTo>
                <a:cubicBezTo>
                  <a:pt x="0" y="24"/>
                  <a:pt x="13" y="0"/>
                  <a:pt x="39" y="10"/>
                </a:cubicBezTo>
                <a:cubicBezTo>
                  <a:pt x="39" y="10"/>
                  <a:pt x="50" y="28"/>
                  <a:pt x="91" y="31"/>
                </a:cubicBezTo>
                <a:close/>
              </a:path>
            </a:pathLst>
          </a:custGeom>
          <a:gradFill flip="none" rotWithShape="1">
            <a:gsLst>
              <a:gs pos="0">
                <a:schemeClr val="accent1">
                  <a:lumMod val="5000"/>
                  <a:lumOff val="95000"/>
                  <a:alpha val="86000"/>
                </a:schemeClr>
              </a:gs>
              <a:gs pos="17000">
                <a:srgbClr val="EEB89A"/>
              </a:gs>
              <a:gs pos="43000">
                <a:srgbClr val="E76961"/>
              </a:gs>
              <a:gs pos="100000">
                <a:srgbClr val="820F0C"/>
              </a:gs>
              <a:gs pos="55000">
                <a:srgbClr val="E6514A"/>
              </a:gs>
            </a:gsLst>
            <a:lin ang="162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00000000000000000" pitchFamily="2" typeface="方正清刻本悦宋简体"/>
              <a:ea charset="-122" panose="02000000000000000000" pitchFamily="2" typeface="方正清刻本悦宋简体"/>
            </a:endParaRPr>
          </a:p>
        </p:txBody>
      </p:sp>
    </p:spTree>
    <p:extLst>
      <p:ext uri="{BB962C8B-B14F-4D97-AF65-F5344CB8AC3E}">
        <p14:creationId val="610858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3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ecel="100000" dur="800" id="15"/>
                                        <p:tgtEl>
                                          <p:spTgt spid="30"/>
                                        </p:tgtEl>
                                      </p:cBhvr>
                                    </p:animEffect>
                                    <p:anim calcmode="lin" valueType="num">
                                      <p:cBhvr>
                                        <p:cTn decel="100000" dur="800" fill="hold" id="16"/>
                                        <p:tgtEl>
                                          <p:spTgt spid="30"/>
                                        </p:tgtEl>
                                        <p:attrNameLst>
                                          <p:attrName>style.rotation</p:attrName>
                                        </p:attrNameLst>
                                      </p:cBhvr>
                                      <p:tavLst>
                                        <p:tav tm="0">
                                          <p:val>
                                            <p:fltVal val="-90"/>
                                          </p:val>
                                        </p:tav>
                                        <p:tav tm="100000">
                                          <p:val>
                                            <p:fltVal val="0"/>
                                          </p:val>
                                        </p:tav>
                                      </p:tavLst>
                                    </p:anim>
                                    <p:anim calcmode="lin" valueType="num">
                                      <p:cBhvr>
                                        <p:cTn decel="100000" dur="800" fill="hold" id="17"/>
                                        <p:tgtEl>
                                          <p:spTgt spid="30"/>
                                        </p:tgtEl>
                                        <p:attrNameLst>
                                          <p:attrName>ppt_x</p:attrName>
                                        </p:attrNameLst>
                                      </p:cBhvr>
                                      <p:tavLst>
                                        <p:tav tm="0">
                                          <p:val>
                                            <p:strVal val="#ppt_x+0.4"/>
                                          </p:val>
                                        </p:tav>
                                        <p:tav tm="100000">
                                          <p:val>
                                            <p:strVal val="#ppt_x-0.05"/>
                                          </p:val>
                                        </p:tav>
                                      </p:tavLst>
                                    </p:anim>
                                    <p:anim calcmode="lin" valueType="num">
                                      <p:cBhvr>
                                        <p:cTn decel="100000" dur="800" fill="hold" id="18"/>
                                        <p:tgtEl>
                                          <p:spTgt spid="30"/>
                                        </p:tgtEl>
                                        <p:attrNameLst>
                                          <p:attrName>ppt_y</p:attrName>
                                        </p:attrNameLst>
                                      </p:cBhvr>
                                      <p:tavLst>
                                        <p:tav tm="0">
                                          <p:val>
                                            <p:strVal val="#ppt_y-0.4"/>
                                          </p:val>
                                        </p:tav>
                                        <p:tav tm="100000">
                                          <p:val>
                                            <p:strVal val="#ppt_y+0.1"/>
                                          </p:val>
                                        </p:tav>
                                      </p:tavLst>
                                    </p:anim>
                                    <p:anim calcmode="lin" valueType="num">
                                      <p:cBhvr>
                                        <p:cTn accel="100000" dur="200" fill="hold" id="19">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accel="100000" dur="200" fill="hold" id="20">
                                          <p:stCondLst>
                                            <p:cond delay="800"/>
                                          </p:stCondLst>
                                        </p:cTn>
                                        <p:tgtEl>
                                          <p:spTgt spid="30"/>
                                        </p:tgtEl>
                                        <p:attrNameLst>
                                          <p:attrName>ppt_y</p:attrName>
                                        </p:attrNameLst>
                                      </p:cBhvr>
                                      <p:tavLst>
                                        <p:tav tm="0">
                                          <p:val>
                                            <p:strVal val="#ppt_y+0.1"/>
                                          </p:val>
                                        </p:tav>
                                        <p:tav tm="100000">
                                          <p:val>
                                            <p:strVal val="#ppt_y"/>
                                          </p:val>
                                        </p:tav>
                                      </p:tavLst>
                                    </p:anim>
                                  </p:childTnLst>
                                </p:cTn>
                              </p:par>
                              <p:par>
                                <p:cTn fill="hold" id="21" nodeType="withEffect" presetClass="entr" presetID="30" presetSubtype="0">
                                  <p:stCondLst>
                                    <p:cond delay="200"/>
                                  </p:stCondLst>
                                  <p:childTnLst>
                                    <p:set>
                                      <p:cBhvr>
                                        <p:cTn dur="1" fill="hold" id="22">
                                          <p:stCondLst>
                                            <p:cond delay="0"/>
                                          </p:stCondLst>
                                        </p:cTn>
                                        <p:tgtEl>
                                          <p:spTgt spid="36"/>
                                        </p:tgtEl>
                                        <p:attrNameLst>
                                          <p:attrName>style.visibility</p:attrName>
                                        </p:attrNameLst>
                                      </p:cBhvr>
                                      <p:to>
                                        <p:strVal val="visible"/>
                                      </p:to>
                                    </p:set>
                                    <p:animEffect filter="fade" transition="in">
                                      <p:cBhvr>
                                        <p:cTn decel="100000" dur="800" id="23"/>
                                        <p:tgtEl>
                                          <p:spTgt spid="36"/>
                                        </p:tgtEl>
                                      </p:cBhvr>
                                    </p:animEffect>
                                    <p:anim calcmode="lin" valueType="num">
                                      <p:cBhvr>
                                        <p:cTn decel="100000" dur="800" fill="hold" id="24"/>
                                        <p:tgtEl>
                                          <p:spTgt spid="36"/>
                                        </p:tgtEl>
                                        <p:attrNameLst>
                                          <p:attrName>style.rotation</p:attrName>
                                        </p:attrNameLst>
                                      </p:cBhvr>
                                      <p:tavLst>
                                        <p:tav tm="0">
                                          <p:val>
                                            <p:fltVal val="-90"/>
                                          </p:val>
                                        </p:tav>
                                        <p:tav tm="100000">
                                          <p:val>
                                            <p:fltVal val="0"/>
                                          </p:val>
                                        </p:tav>
                                      </p:tavLst>
                                    </p:anim>
                                    <p:anim calcmode="lin" valueType="num">
                                      <p:cBhvr>
                                        <p:cTn decel="100000" dur="800" fill="hold" id="25"/>
                                        <p:tgtEl>
                                          <p:spTgt spid="36"/>
                                        </p:tgtEl>
                                        <p:attrNameLst>
                                          <p:attrName>ppt_x</p:attrName>
                                        </p:attrNameLst>
                                      </p:cBhvr>
                                      <p:tavLst>
                                        <p:tav tm="0">
                                          <p:val>
                                            <p:strVal val="#ppt_x+0.4"/>
                                          </p:val>
                                        </p:tav>
                                        <p:tav tm="100000">
                                          <p:val>
                                            <p:strVal val="#ppt_x-0.05"/>
                                          </p:val>
                                        </p:tav>
                                      </p:tavLst>
                                    </p:anim>
                                    <p:anim calcmode="lin" valueType="num">
                                      <p:cBhvr>
                                        <p:cTn decel="100000" dur="800" fill="hold" id="26"/>
                                        <p:tgtEl>
                                          <p:spTgt spid="36"/>
                                        </p:tgtEl>
                                        <p:attrNameLst>
                                          <p:attrName>ppt_y</p:attrName>
                                        </p:attrNameLst>
                                      </p:cBhvr>
                                      <p:tavLst>
                                        <p:tav tm="0">
                                          <p:val>
                                            <p:strVal val="#ppt_y-0.4"/>
                                          </p:val>
                                        </p:tav>
                                        <p:tav tm="100000">
                                          <p:val>
                                            <p:strVal val="#ppt_y+0.1"/>
                                          </p:val>
                                        </p:tav>
                                      </p:tavLst>
                                    </p:anim>
                                    <p:anim calcmode="lin" valueType="num">
                                      <p:cBhvr>
                                        <p:cTn accel="100000" dur="200" fill="hold" id="27">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accel="100000" dur="200" fill="hold" id="28">
                                          <p:stCondLst>
                                            <p:cond delay="800"/>
                                          </p:stCondLst>
                                        </p:cTn>
                                        <p:tgtEl>
                                          <p:spTgt spid="36"/>
                                        </p:tgtEl>
                                        <p:attrNameLst>
                                          <p:attrName>ppt_y</p:attrName>
                                        </p:attrNameLst>
                                      </p:cBhvr>
                                      <p:tavLst>
                                        <p:tav tm="0">
                                          <p:val>
                                            <p:strVal val="#ppt_y+0.1"/>
                                          </p:val>
                                        </p:tav>
                                        <p:tav tm="100000">
                                          <p:val>
                                            <p:strVal val="#ppt_y"/>
                                          </p:val>
                                        </p:tav>
                                      </p:tavLst>
                                    </p:anim>
                                  </p:childTnLst>
                                </p:cTn>
                              </p:par>
                              <p:par>
                                <p:cTn fill="hold" id="29" nodeType="withEffect" presetClass="entr" presetID="30" presetSubtype="0">
                                  <p:stCondLst>
                                    <p:cond delay="400"/>
                                  </p:stCondLst>
                                  <p:childTnLst>
                                    <p:set>
                                      <p:cBhvr>
                                        <p:cTn dur="1" fill="hold" id="30">
                                          <p:stCondLst>
                                            <p:cond delay="0"/>
                                          </p:stCondLst>
                                        </p:cTn>
                                        <p:tgtEl>
                                          <p:spTgt spid="42"/>
                                        </p:tgtEl>
                                        <p:attrNameLst>
                                          <p:attrName>style.visibility</p:attrName>
                                        </p:attrNameLst>
                                      </p:cBhvr>
                                      <p:to>
                                        <p:strVal val="visible"/>
                                      </p:to>
                                    </p:set>
                                    <p:animEffect filter="fade" transition="in">
                                      <p:cBhvr>
                                        <p:cTn decel="100000" dur="800" id="31"/>
                                        <p:tgtEl>
                                          <p:spTgt spid="42"/>
                                        </p:tgtEl>
                                      </p:cBhvr>
                                    </p:animEffect>
                                    <p:anim calcmode="lin" valueType="num">
                                      <p:cBhvr>
                                        <p:cTn decel="100000" dur="800" fill="hold" id="32"/>
                                        <p:tgtEl>
                                          <p:spTgt spid="42"/>
                                        </p:tgtEl>
                                        <p:attrNameLst>
                                          <p:attrName>style.rotation</p:attrName>
                                        </p:attrNameLst>
                                      </p:cBhvr>
                                      <p:tavLst>
                                        <p:tav tm="0">
                                          <p:val>
                                            <p:fltVal val="-90"/>
                                          </p:val>
                                        </p:tav>
                                        <p:tav tm="100000">
                                          <p:val>
                                            <p:fltVal val="0"/>
                                          </p:val>
                                        </p:tav>
                                      </p:tavLst>
                                    </p:anim>
                                    <p:anim calcmode="lin" valueType="num">
                                      <p:cBhvr>
                                        <p:cTn decel="100000" dur="800" fill="hold" id="33"/>
                                        <p:tgtEl>
                                          <p:spTgt spid="42"/>
                                        </p:tgtEl>
                                        <p:attrNameLst>
                                          <p:attrName>ppt_x</p:attrName>
                                        </p:attrNameLst>
                                      </p:cBhvr>
                                      <p:tavLst>
                                        <p:tav tm="0">
                                          <p:val>
                                            <p:strVal val="#ppt_x+0.4"/>
                                          </p:val>
                                        </p:tav>
                                        <p:tav tm="100000">
                                          <p:val>
                                            <p:strVal val="#ppt_x-0.05"/>
                                          </p:val>
                                        </p:tav>
                                      </p:tavLst>
                                    </p:anim>
                                    <p:anim calcmode="lin" valueType="num">
                                      <p:cBhvr>
                                        <p:cTn decel="100000" dur="800" fill="hold" id="34"/>
                                        <p:tgtEl>
                                          <p:spTgt spid="42"/>
                                        </p:tgtEl>
                                        <p:attrNameLst>
                                          <p:attrName>ppt_y</p:attrName>
                                        </p:attrNameLst>
                                      </p:cBhvr>
                                      <p:tavLst>
                                        <p:tav tm="0">
                                          <p:val>
                                            <p:strVal val="#ppt_y-0.4"/>
                                          </p:val>
                                        </p:tav>
                                        <p:tav tm="100000">
                                          <p:val>
                                            <p:strVal val="#ppt_y+0.1"/>
                                          </p:val>
                                        </p:tav>
                                      </p:tavLst>
                                    </p:anim>
                                    <p:anim calcmode="lin" valueType="num">
                                      <p:cBhvr>
                                        <p:cTn accel="100000" dur="200" fill="hold" id="35">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accel="100000" dur="200" fill="hold" id="36">
                                          <p:stCondLst>
                                            <p:cond delay="800"/>
                                          </p:stCondLst>
                                        </p:cTn>
                                        <p:tgtEl>
                                          <p:spTgt spid="42"/>
                                        </p:tgtEl>
                                        <p:attrNameLst>
                                          <p:attrName>ppt_y</p:attrName>
                                        </p:attrNameLst>
                                      </p:cBhvr>
                                      <p:tavLst>
                                        <p:tav tm="0">
                                          <p:val>
                                            <p:strVal val="#ppt_y+0.1"/>
                                          </p:val>
                                        </p:tav>
                                        <p:tav tm="100000">
                                          <p:val>
                                            <p:strVal val="#ppt_y"/>
                                          </p:val>
                                        </p:tav>
                                      </p:tavLst>
                                    </p:anim>
                                  </p:childTnLst>
                                </p:cTn>
                              </p:par>
                              <p:par>
                                <p:cTn fill="hold" id="37" nodeType="withEffect" presetClass="entr" presetID="30" presetSubtype="0">
                                  <p:stCondLst>
                                    <p:cond delay="600"/>
                                  </p:stCondLst>
                                  <p:childTnLst>
                                    <p:set>
                                      <p:cBhvr>
                                        <p:cTn dur="1" fill="hold" id="38">
                                          <p:stCondLst>
                                            <p:cond delay="0"/>
                                          </p:stCondLst>
                                        </p:cTn>
                                        <p:tgtEl>
                                          <p:spTgt spid="48"/>
                                        </p:tgtEl>
                                        <p:attrNameLst>
                                          <p:attrName>style.visibility</p:attrName>
                                        </p:attrNameLst>
                                      </p:cBhvr>
                                      <p:to>
                                        <p:strVal val="visible"/>
                                      </p:to>
                                    </p:set>
                                    <p:animEffect filter="fade" transition="in">
                                      <p:cBhvr>
                                        <p:cTn decel="100000" dur="800" id="39"/>
                                        <p:tgtEl>
                                          <p:spTgt spid="48"/>
                                        </p:tgtEl>
                                      </p:cBhvr>
                                    </p:animEffect>
                                    <p:anim calcmode="lin" valueType="num">
                                      <p:cBhvr>
                                        <p:cTn decel="100000" dur="800" fill="hold" id="40"/>
                                        <p:tgtEl>
                                          <p:spTgt spid="48"/>
                                        </p:tgtEl>
                                        <p:attrNameLst>
                                          <p:attrName>style.rotation</p:attrName>
                                        </p:attrNameLst>
                                      </p:cBhvr>
                                      <p:tavLst>
                                        <p:tav tm="0">
                                          <p:val>
                                            <p:fltVal val="-90"/>
                                          </p:val>
                                        </p:tav>
                                        <p:tav tm="100000">
                                          <p:val>
                                            <p:fltVal val="0"/>
                                          </p:val>
                                        </p:tav>
                                      </p:tavLst>
                                    </p:anim>
                                    <p:anim calcmode="lin" valueType="num">
                                      <p:cBhvr>
                                        <p:cTn decel="100000" dur="800" fill="hold" id="41"/>
                                        <p:tgtEl>
                                          <p:spTgt spid="48"/>
                                        </p:tgtEl>
                                        <p:attrNameLst>
                                          <p:attrName>ppt_x</p:attrName>
                                        </p:attrNameLst>
                                      </p:cBhvr>
                                      <p:tavLst>
                                        <p:tav tm="0">
                                          <p:val>
                                            <p:strVal val="#ppt_x+0.4"/>
                                          </p:val>
                                        </p:tav>
                                        <p:tav tm="100000">
                                          <p:val>
                                            <p:strVal val="#ppt_x-0.05"/>
                                          </p:val>
                                        </p:tav>
                                      </p:tavLst>
                                    </p:anim>
                                    <p:anim calcmode="lin" valueType="num">
                                      <p:cBhvr>
                                        <p:cTn decel="100000" dur="800" fill="hold" id="42"/>
                                        <p:tgtEl>
                                          <p:spTgt spid="48"/>
                                        </p:tgtEl>
                                        <p:attrNameLst>
                                          <p:attrName>ppt_y</p:attrName>
                                        </p:attrNameLst>
                                      </p:cBhvr>
                                      <p:tavLst>
                                        <p:tav tm="0">
                                          <p:val>
                                            <p:strVal val="#ppt_y-0.4"/>
                                          </p:val>
                                        </p:tav>
                                        <p:tav tm="100000">
                                          <p:val>
                                            <p:strVal val="#ppt_y+0.1"/>
                                          </p:val>
                                        </p:tav>
                                      </p:tavLst>
                                    </p:anim>
                                    <p:anim calcmode="lin" valueType="num">
                                      <p:cBhvr>
                                        <p:cTn accel="100000" dur="200" fill="hold" id="43">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accel="100000" dur="200" fill="hold" id="44">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fill="hold" id="45" nodeType="afterGroup">
                            <p:stCondLst>
                              <p:cond delay="2600"/>
                            </p:stCondLst>
                            <p:childTnLst>
                              <p:par>
                                <p:cTn fill="hold" grpId="0" id="46" nodeType="afterEffect" presetClass="entr" presetID="10" presetSubtype="0">
                                  <p:stCondLst>
                                    <p:cond delay="0"/>
                                  </p:stCondLst>
                                  <p:childTnLst>
                                    <p:set>
                                      <p:cBhvr>
                                        <p:cTn dur="1" fill="hold" id="47">
                                          <p:stCondLst>
                                            <p:cond delay="0"/>
                                          </p:stCondLst>
                                        </p:cTn>
                                        <p:tgtEl>
                                          <p:spTgt spid="33"/>
                                        </p:tgtEl>
                                        <p:attrNameLst>
                                          <p:attrName>style.visibility</p:attrName>
                                        </p:attrNameLst>
                                      </p:cBhvr>
                                      <p:to>
                                        <p:strVal val="visible"/>
                                      </p:to>
                                    </p:set>
                                    <p:animEffect filter="fade" transition="in">
                                      <p:cBhvr>
                                        <p:cTn dur="500" id="48"/>
                                        <p:tgtEl>
                                          <p:spTgt spid="3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39"/>
                                        </p:tgtEl>
                                        <p:attrNameLst>
                                          <p:attrName>style.visibility</p:attrName>
                                        </p:attrNameLst>
                                      </p:cBhvr>
                                      <p:to>
                                        <p:strVal val="visible"/>
                                      </p:to>
                                    </p:set>
                                    <p:animEffect filter="fade" transition="in">
                                      <p:cBhvr>
                                        <p:cTn dur="500" id="51"/>
                                        <p:tgtEl>
                                          <p:spTgt spid="39"/>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45"/>
                                        </p:tgtEl>
                                        <p:attrNameLst>
                                          <p:attrName>style.visibility</p:attrName>
                                        </p:attrNameLst>
                                      </p:cBhvr>
                                      <p:to>
                                        <p:strVal val="visible"/>
                                      </p:to>
                                    </p:set>
                                    <p:animEffect filter="fade" transition="in">
                                      <p:cBhvr>
                                        <p:cTn dur="500" id="54"/>
                                        <p:tgtEl>
                                          <p:spTgt spid="45"/>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51"/>
                                        </p:tgtEl>
                                        <p:attrNameLst>
                                          <p:attrName>style.visibility</p:attrName>
                                        </p:attrNameLst>
                                      </p:cBhvr>
                                      <p:to>
                                        <p:strVal val="visible"/>
                                      </p:to>
                                    </p:set>
                                    <p:animEffect filter="fade" transition="in">
                                      <p:cBhvr>
                                        <p:cTn dur="500" id="57"/>
                                        <p:tgtEl>
                                          <p:spTgt spid="51"/>
                                        </p:tgtEl>
                                      </p:cBhvr>
                                    </p:animEffect>
                                  </p:childTnLst>
                                </p:cTn>
                              </p:par>
                            </p:childTnLst>
                          </p:cTn>
                        </p:par>
                        <p:par>
                          <p:cTn fill="hold" id="58" nodeType="afterGroup">
                            <p:stCondLst>
                              <p:cond delay="3100"/>
                            </p:stCondLst>
                            <p:childTnLst>
                              <p:par>
                                <p:cTn fill="hold" id="59" nodeType="afterEffect" presetClass="entr" presetID="22" presetSubtype="1">
                                  <p:stCondLst>
                                    <p:cond delay="0"/>
                                  </p:stCondLst>
                                  <p:childTnLst>
                                    <p:set>
                                      <p:cBhvr>
                                        <p:cTn dur="1" fill="hold" id="60">
                                          <p:stCondLst>
                                            <p:cond delay="0"/>
                                          </p:stCondLst>
                                        </p:cTn>
                                        <p:tgtEl>
                                          <p:spTgt spid="35"/>
                                        </p:tgtEl>
                                        <p:attrNameLst>
                                          <p:attrName>style.visibility</p:attrName>
                                        </p:attrNameLst>
                                      </p:cBhvr>
                                      <p:to>
                                        <p:strVal val="visible"/>
                                      </p:to>
                                    </p:set>
                                    <p:animEffect filter="wipe(up)" transition="in">
                                      <p:cBhvr>
                                        <p:cTn dur="500" id="61"/>
                                        <p:tgtEl>
                                          <p:spTgt spid="35"/>
                                        </p:tgtEl>
                                      </p:cBhvr>
                                    </p:animEffect>
                                  </p:childTnLst>
                                </p:cTn>
                              </p:par>
                              <p:par>
                                <p:cTn fill="hold" id="62" nodeType="withEffect" presetClass="entr" presetID="22" presetSubtype="1">
                                  <p:stCondLst>
                                    <p:cond delay="0"/>
                                  </p:stCondLst>
                                  <p:childTnLst>
                                    <p:set>
                                      <p:cBhvr>
                                        <p:cTn dur="1" fill="hold" id="63">
                                          <p:stCondLst>
                                            <p:cond delay="0"/>
                                          </p:stCondLst>
                                        </p:cTn>
                                        <p:tgtEl>
                                          <p:spTgt spid="41"/>
                                        </p:tgtEl>
                                        <p:attrNameLst>
                                          <p:attrName>style.visibility</p:attrName>
                                        </p:attrNameLst>
                                      </p:cBhvr>
                                      <p:to>
                                        <p:strVal val="visible"/>
                                      </p:to>
                                    </p:set>
                                    <p:animEffect filter="wipe(up)" transition="in">
                                      <p:cBhvr>
                                        <p:cTn dur="500" id="64"/>
                                        <p:tgtEl>
                                          <p:spTgt spid="41"/>
                                        </p:tgtEl>
                                      </p:cBhvr>
                                    </p:animEffect>
                                  </p:childTnLst>
                                </p:cTn>
                              </p:par>
                              <p:par>
                                <p:cTn fill="hold" id="65" nodeType="withEffect" presetClass="entr" presetID="22" presetSubtype="1">
                                  <p:stCondLst>
                                    <p:cond delay="0"/>
                                  </p:stCondLst>
                                  <p:childTnLst>
                                    <p:set>
                                      <p:cBhvr>
                                        <p:cTn dur="1" fill="hold" id="66">
                                          <p:stCondLst>
                                            <p:cond delay="0"/>
                                          </p:stCondLst>
                                        </p:cTn>
                                        <p:tgtEl>
                                          <p:spTgt spid="47"/>
                                        </p:tgtEl>
                                        <p:attrNameLst>
                                          <p:attrName>style.visibility</p:attrName>
                                        </p:attrNameLst>
                                      </p:cBhvr>
                                      <p:to>
                                        <p:strVal val="visible"/>
                                      </p:to>
                                    </p:set>
                                    <p:animEffect filter="wipe(up)" transition="in">
                                      <p:cBhvr>
                                        <p:cTn dur="500" id="67"/>
                                        <p:tgtEl>
                                          <p:spTgt spid="47"/>
                                        </p:tgtEl>
                                      </p:cBhvr>
                                    </p:animEffect>
                                  </p:childTnLst>
                                </p:cTn>
                              </p:par>
                              <p:par>
                                <p:cTn fill="hold" id="68" nodeType="withEffect" presetClass="entr" presetID="22" presetSubtype="1">
                                  <p:stCondLst>
                                    <p:cond delay="0"/>
                                  </p:stCondLst>
                                  <p:childTnLst>
                                    <p:set>
                                      <p:cBhvr>
                                        <p:cTn dur="1" fill="hold" id="69">
                                          <p:stCondLst>
                                            <p:cond delay="0"/>
                                          </p:stCondLst>
                                        </p:cTn>
                                        <p:tgtEl>
                                          <p:spTgt spid="53"/>
                                        </p:tgtEl>
                                        <p:attrNameLst>
                                          <p:attrName>style.visibility</p:attrName>
                                        </p:attrNameLst>
                                      </p:cBhvr>
                                      <p:to>
                                        <p:strVal val="visible"/>
                                      </p:to>
                                    </p:set>
                                    <p:animEffect filter="wipe(up)" transition="in">
                                      <p:cBhvr>
                                        <p:cTn dur="500" id="70"/>
                                        <p:tgtEl>
                                          <p:spTgt spid="53"/>
                                        </p:tgtEl>
                                      </p:cBhvr>
                                    </p:animEffect>
                                  </p:childTnLst>
                                </p:cTn>
                              </p:par>
                            </p:childTnLst>
                          </p:cTn>
                        </p:par>
                        <p:par>
                          <p:cTn fill="hold" id="71" nodeType="afterGroup">
                            <p:stCondLst>
                              <p:cond delay="3600"/>
                            </p:stCondLst>
                            <p:childTnLst>
                              <p:par>
                                <p:cTn fill="hold" grpId="0" id="72" nodeType="afterEffect" presetClass="entr" presetID="42" presetSubtype="0">
                                  <p:stCondLst>
                                    <p:cond delay="0"/>
                                  </p:stCondLst>
                                  <p:childTnLst>
                                    <p:set>
                                      <p:cBhvr>
                                        <p:cTn dur="1" fill="hold" id="73">
                                          <p:stCondLst>
                                            <p:cond delay="0"/>
                                          </p:stCondLst>
                                        </p:cTn>
                                        <p:tgtEl>
                                          <p:spTgt spid="34"/>
                                        </p:tgtEl>
                                        <p:attrNameLst>
                                          <p:attrName>style.visibility</p:attrName>
                                        </p:attrNameLst>
                                      </p:cBhvr>
                                      <p:to>
                                        <p:strVal val="visible"/>
                                      </p:to>
                                    </p:set>
                                    <p:animEffect filter="fade" transition="in">
                                      <p:cBhvr>
                                        <p:cTn dur="1000" id="74"/>
                                        <p:tgtEl>
                                          <p:spTgt spid="34"/>
                                        </p:tgtEl>
                                      </p:cBhvr>
                                    </p:animEffect>
                                    <p:anim calcmode="lin" valueType="num">
                                      <p:cBhvr>
                                        <p:cTn dur="1000" fill="hold" id="75"/>
                                        <p:tgtEl>
                                          <p:spTgt spid="34"/>
                                        </p:tgtEl>
                                        <p:attrNameLst>
                                          <p:attrName>ppt_x</p:attrName>
                                        </p:attrNameLst>
                                      </p:cBhvr>
                                      <p:tavLst>
                                        <p:tav tm="0">
                                          <p:val>
                                            <p:strVal val="#ppt_x"/>
                                          </p:val>
                                        </p:tav>
                                        <p:tav tm="100000">
                                          <p:val>
                                            <p:strVal val="#ppt_x"/>
                                          </p:val>
                                        </p:tav>
                                      </p:tavLst>
                                    </p:anim>
                                    <p:anim calcmode="lin" valueType="num">
                                      <p:cBhvr>
                                        <p:cTn dur="1000" fill="hold" id="76"/>
                                        <p:tgtEl>
                                          <p:spTgt spid="34"/>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250"/>
                                  </p:stCondLst>
                                  <p:childTnLst>
                                    <p:set>
                                      <p:cBhvr>
                                        <p:cTn dur="1" fill="hold" id="78">
                                          <p:stCondLst>
                                            <p:cond delay="0"/>
                                          </p:stCondLst>
                                        </p:cTn>
                                        <p:tgtEl>
                                          <p:spTgt spid="40"/>
                                        </p:tgtEl>
                                        <p:attrNameLst>
                                          <p:attrName>style.visibility</p:attrName>
                                        </p:attrNameLst>
                                      </p:cBhvr>
                                      <p:to>
                                        <p:strVal val="visible"/>
                                      </p:to>
                                    </p:set>
                                    <p:animEffect filter="fade" transition="in">
                                      <p:cBhvr>
                                        <p:cTn dur="1000" id="79"/>
                                        <p:tgtEl>
                                          <p:spTgt spid="40"/>
                                        </p:tgtEl>
                                      </p:cBhvr>
                                    </p:animEffect>
                                    <p:anim calcmode="lin" valueType="num">
                                      <p:cBhvr>
                                        <p:cTn dur="1000" fill="hold" id="80"/>
                                        <p:tgtEl>
                                          <p:spTgt spid="40"/>
                                        </p:tgtEl>
                                        <p:attrNameLst>
                                          <p:attrName>ppt_x</p:attrName>
                                        </p:attrNameLst>
                                      </p:cBhvr>
                                      <p:tavLst>
                                        <p:tav tm="0">
                                          <p:val>
                                            <p:strVal val="#ppt_x"/>
                                          </p:val>
                                        </p:tav>
                                        <p:tav tm="100000">
                                          <p:val>
                                            <p:strVal val="#ppt_x"/>
                                          </p:val>
                                        </p:tav>
                                      </p:tavLst>
                                    </p:anim>
                                    <p:anim calcmode="lin" valueType="num">
                                      <p:cBhvr>
                                        <p:cTn dur="1000" fill="hold" id="81"/>
                                        <p:tgtEl>
                                          <p:spTgt spid="40"/>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500"/>
                                  </p:stCondLst>
                                  <p:childTnLst>
                                    <p:set>
                                      <p:cBhvr>
                                        <p:cTn dur="1" fill="hold" id="83">
                                          <p:stCondLst>
                                            <p:cond delay="0"/>
                                          </p:stCondLst>
                                        </p:cTn>
                                        <p:tgtEl>
                                          <p:spTgt spid="46"/>
                                        </p:tgtEl>
                                        <p:attrNameLst>
                                          <p:attrName>style.visibility</p:attrName>
                                        </p:attrNameLst>
                                      </p:cBhvr>
                                      <p:to>
                                        <p:strVal val="visible"/>
                                      </p:to>
                                    </p:set>
                                    <p:animEffect filter="fade" transition="in">
                                      <p:cBhvr>
                                        <p:cTn dur="1000" id="84"/>
                                        <p:tgtEl>
                                          <p:spTgt spid="46"/>
                                        </p:tgtEl>
                                      </p:cBhvr>
                                    </p:animEffect>
                                    <p:anim calcmode="lin" valueType="num">
                                      <p:cBhvr>
                                        <p:cTn dur="1000" fill="hold" id="85"/>
                                        <p:tgtEl>
                                          <p:spTgt spid="46"/>
                                        </p:tgtEl>
                                        <p:attrNameLst>
                                          <p:attrName>ppt_x</p:attrName>
                                        </p:attrNameLst>
                                      </p:cBhvr>
                                      <p:tavLst>
                                        <p:tav tm="0">
                                          <p:val>
                                            <p:strVal val="#ppt_x"/>
                                          </p:val>
                                        </p:tav>
                                        <p:tav tm="100000">
                                          <p:val>
                                            <p:strVal val="#ppt_x"/>
                                          </p:val>
                                        </p:tav>
                                      </p:tavLst>
                                    </p:anim>
                                    <p:anim calcmode="lin" valueType="num">
                                      <p:cBhvr>
                                        <p:cTn dur="1000" fill="hold" id="86"/>
                                        <p:tgtEl>
                                          <p:spTgt spid="46"/>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750"/>
                                  </p:stCondLst>
                                  <p:childTnLst>
                                    <p:set>
                                      <p:cBhvr>
                                        <p:cTn dur="1" fill="hold" id="88">
                                          <p:stCondLst>
                                            <p:cond delay="0"/>
                                          </p:stCondLst>
                                        </p:cTn>
                                        <p:tgtEl>
                                          <p:spTgt spid="52"/>
                                        </p:tgtEl>
                                        <p:attrNameLst>
                                          <p:attrName>style.visibility</p:attrName>
                                        </p:attrNameLst>
                                      </p:cBhvr>
                                      <p:to>
                                        <p:strVal val="visible"/>
                                      </p:to>
                                    </p:set>
                                    <p:animEffect filter="fade" transition="in">
                                      <p:cBhvr>
                                        <p:cTn dur="1000" id="89"/>
                                        <p:tgtEl>
                                          <p:spTgt spid="52"/>
                                        </p:tgtEl>
                                      </p:cBhvr>
                                    </p:animEffect>
                                    <p:anim calcmode="lin" valueType="num">
                                      <p:cBhvr>
                                        <p:cTn dur="1000" fill="hold" id="90"/>
                                        <p:tgtEl>
                                          <p:spTgt spid="52"/>
                                        </p:tgtEl>
                                        <p:attrNameLst>
                                          <p:attrName>ppt_x</p:attrName>
                                        </p:attrNameLst>
                                      </p:cBhvr>
                                      <p:tavLst>
                                        <p:tav tm="0">
                                          <p:val>
                                            <p:strVal val="#ppt_x"/>
                                          </p:val>
                                        </p:tav>
                                        <p:tav tm="100000">
                                          <p:val>
                                            <p:strVal val="#ppt_x"/>
                                          </p:val>
                                        </p:tav>
                                      </p:tavLst>
                                    </p:anim>
                                    <p:anim calcmode="lin" valueType="num">
                                      <p:cBhvr>
                                        <p:cTn dur="1000" fill="hold" id="91"/>
                                        <p:tgtEl>
                                          <p:spTgt spid="52"/>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5350"/>
                            </p:stCondLst>
                            <p:childTnLst>
                              <p:par>
                                <p:cTn fill="hold" grpId="0" id="93" nodeType="afterEffect" presetClass="entr" presetID="10" presetSubtype="0">
                                  <p:stCondLst>
                                    <p:cond delay="0"/>
                                  </p:stCondLst>
                                  <p:childTnLst>
                                    <p:set>
                                      <p:cBhvr>
                                        <p:cTn dur="1" fill="hold" id="94">
                                          <p:stCondLst>
                                            <p:cond delay="0"/>
                                          </p:stCondLst>
                                        </p:cTn>
                                        <p:tgtEl>
                                          <p:spTgt spid="54"/>
                                        </p:tgtEl>
                                        <p:attrNameLst>
                                          <p:attrName>style.visibility</p:attrName>
                                        </p:attrNameLst>
                                      </p:cBhvr>
                                      <p:to>
                                        <p:strVal val="visible"/>
                                      </p:to>
                                    </p:set>
                                    <p:animEffect filter="fade" transition="in">
                                      <p:cBhvr>
                                        <p:cTn dur="500" id="95"/>
                                        <p:tgtEl>
                                          <p:spTgt spid="54"/>
                                        </p:tgtEl>
                                      </p:cBhvr>
                                    </p:animEffect>
                                  </p:childTnLst>
                                </p:cTn>
                              </p:par>
                              <p:par>
                                <p:cTn accel="50000" decel="50000" fill="hold" grpId="1" id="96" nodeType="withEffect" presetClass="path" presetID="58" presetSubtype="0">
                                  <p:stCondLst>
                                    <p:cond delay="0"/>
                                  </p:stCondLst>
                                  <p:childTnLst>
                                    <p:animMotion origin="layout" path="M 0.05417 -0.54815 L 0.03307 -0.40301 C 0.02878 -0.37291 0.02344 -0.32847 0.01862 -0.28032 C 0.01302 -0.22384 0.00977 -0.18125 0.00794 -0.14953 L -0.00026 -0.00046" pathEditMode="relative" ptsTypes="AAAAA" rAng="600000">
                                      <p:cBhvr>
                                        <p:cTn dur="2000" fill="hold" id="97"/>
                                        <p:tgtEl>
                                          <p:spTgt spid="54"/>
                                        </p:tgtEl>
                                        <p:attrNameLst>
                                          <p:attrName>ppt_x</p:attrName>
                                          <p:attrName>ppt_y</p:attrName>
                                        </p:attrNameLst>
                                      </p:cBhvr>
                                      <p:rCtr x="-3151" y="27245"/>
                                    </p:animMotion>
                                  </p:childTnLst>
                                </p:cTn>
                              </p:par>
                              <p:par>
                                <p:cTn fill="hold" grpId="2" id="98" nodeType="withEffect" presetClass="emph" presetID="8" presetSubtype="0">
                                  <p:stCondLst>
                                    <p:cond delay="0"/>
                                  </p:stCondLst>
                                  <p:childTnLst>
                                    <p:animRot by="21600000">
                                      <p:cBhvr>
                                        <p:cTn dur="2000" fill="hold" id="99"/>
                                        <p:tgtEl>
                                          <p:spTgt spid="54"/>
                                        </p:tgtEl>
                                        <p:attrNameLst>
                                          <p:attrName>r</p:attrName>
                                        </p:attrNameLst>
                                      </p:cBhvr>
                                    </p:animRot>
                                  </p:childTnLst>
                                </p:cTn>
                              </p:par>
                              <p:par>
                                <p:cTn fill="hold" grpId="0" id="100" nodeType="withEffect" presetClass="entr" presetID="10" presetSubtype="0">
                                  <p:stCondLst>
                                    <p:cond delay="0"/>
                                  </p:stCondLst>
                                  <p:childTnLst>
                                    <p:set>
                                      <p:cBhvr>
                                        <p:cTn dur="1" fill="hold" id="101">
                                          <p:stCondLst>
                                            <p:cond delay="0"/>
                                          </p:stCondLst>
                                        </p:cTn>
                                        <p:tgtEl>
                                          <p:spTgt spid="55"/>
                                        </p:tgtEl>
                                        <p:attrNameLst>
                                          <p:attrName>style.visibility</p:attrName>
                                        </p:attrNameLst>
                                      </p:cBhvr>
                                      <p:to>
                                        <p:strVal val="visible"/>
                                      </p:to>
                                    </p:set>
                                    <p:animEffect filter="fade" transition="in">
                                      <p:cBhvr>
                                        <p:cTn dur="500" id="102"/>
                                        <p:tgtEl>
                                          <p:spTgt spid="55"/>
                                        </p:tgtEl>
                                      </p:cBhvr>
                                    </p:animEffect>
                                  </p:childTnLst>
                                </p:cTn>
                              </p:par>
                              <p:par>
                                <p:cTn accel="50000" decel="50000" fill="hold" grpId="1" id="103" nodeType="withEffect" presetClass="path" presetID="58" presetSubtype="0">
                                  <p:stCondLst>
                                    <p:cond delay="0"/>
                                  </p:stCondLst>
                                  <p:childTnLst>
                                    <p:animMotion origin="layout" path="M 0.05417 -0.54792 L 0.08321 -0.38727 C 0.08946 -0.35394 0.09024 -0.30764 0.08607 -0.2588 C 0.07969 -0.20301 0.0698 -0.16227 0.05795 -0.13357 L -3.95833E-06 4.44444E-06" pathEditMode="relative" ptsTypes="AAAAA" rAng="600000">
                                      <p:cBhvr>
                                        <p:cTn dur="2000" fill="hold" id="104"/>
                                        <p:tgtEl>
                                          <p:spTgt spid="55"/>
                                        </p:tgtEl>
                                        <p:attrNameLst>
                                          <p:attrName>ppt_x</p:attrName>
                                          <p:attrName>ppt_y</p:attrName>
                                        </p:attrNameLst>
                                      </p:cBhvr>
                                      <p:rCtr x="221" y="28310"/>
                                    </p:animMotion>
                                  </p:childTnLst>
                                </p:cTn>
                              </p:par>
                              <p:par>
                                <p:cTn fill="hold" grpId="2" id="105" nodeType="withEffect" presetClass="emph" presetID="8" presetSubtype="0">
                                  <p:stCondLst>
                                    <p:cond delay="0"/>
                                  </p:stCondLst>
                                  <p:childTnLst>
                                    <p:animRot by="21600000">
                                      <p:cBhvr>
                                        <p:cTn dur="2000" fill="hold" id="106"/>
                                        <p:tgtEl>
                                          <p:spTgt spid="55"/>
                                        </p:tgtEl>
                                        <p:attrNameLst>
                                          <p:attrName>r</p:attrName>
                                        </p:attrNameLst>
                                      </p:cBhvr>
                                    </p:animRot>
                                  </p:childTnLst>
                                </p:cTn>
                              </p:par>
                              <p:par>
                                <p:cTn fill="hold" id="107" nodeType="withEffect" presetClass="entr" presetID="12" presetSubtype="4">
                                  <p:stCondLst>
                                    <p:cond delay="0"/>
                                  </p:stCondLst>
                                  <p:childTnLst>
                                    <p:set>
                                      <p:cBhvr>
                                        <p:cTn dur="1" fill="hold" id="108">
                                          <p:stCondLst>
                                            <p:cond delay="0"/>
                                          </p:stCondLst>
                                        </p:cTn>
                                        <p:tgtEl>
                                          <p:spTgt spid="27"/>
                                        </p:tgtEl>
                                        <p:attrNameLst>
                                          <p:attrName>style.visibility</p:attrName>
                                        </p:attrNameLst>
                                      </p:cBhvr>
                                      <p:to>
                                        <p:strVal val="visible"/>
                                      </p:to>
                                    </p:set>
                                    <p:anim calcmode="lin" valueType="num">
                                      <p:cBhvr additive="base">
                                        <p:cTn dur="2000" id="109"/>
                                        <p:tgtEl>
                                          <p:spTgt spid="27"/>
                                        </p:tgtEl>
                                        <p:attrNameLst>
                                          <p:attrName>ppt_y</p:attrName>
                                        </p:attrNameLst>
                                      </p:cBhvr>
                                      <p:tavLst>
                                        <p:tav tm="0">
                                          <p:val>
                                            <p:strVal val="#ppt_y+#ppt_h*1.125000"/>
                                          </p:val>
                                        </p:tav>
                                        <p:tav tm="100000">
                                          <p:val>
                                            <p:strVal val="#ppt_y"/>
                                          </p:val>
                                        </p:tav>
                                      </p:tavLst>
                                    </p:anim>
                                    <p:animEffect filter="wipe(up)" transition="in">
                                      <p:cBhvr>
                                        <p:cTn dur="2000" id="11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33"/>
      <p:bldP grpId="0" spid="34"/>
      <p:bldP grpId="0" spid="39"/>
      <p:bldP grpId="0" spid="40"/>
      <p:bldP grpId="0" spid="45"/>
      <p:bldP grpId="0" spid="46"/>
      <p:bldP grpId="0" spid="51"/>
      <p:bldP grpId="0" spid="52"/>
      <p:bldP grpId="0" spid="54"/>
      <p:bldP grpId="1" spid="54"/>
      <p:bldP grpId="2" spid="54"/>
      <p:bldP grpId="0" spid="55"/>
      <p:bldP grpId="1" spid="55"/>
      <p:bldP grpId="2" spid="5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5">
                  <a:extLst>
                    <a:ext uri="{28A0092B-C50C-407E-A947-70E740481C1C}">
                      <a14:useLocalDpi val="0"/>
                    </a:ext>
                  </a:extLst>
                </a:blip>
                <a:stretch>
                  <a:fillRect/>
                </a:stretch>
              </p:blipFill>
              <p:spPr>
                <a:xfrm>
                  <a:off x="4795610" y="2856133"/>
                  <a:ext cx="431654" cy="1435612"/>
                </a:xfrm>
                <a:prstGeom prst="rect">
                  <a:avLst/>
                </a:prstGeom>
                <a:effectLst>
                  <a:outerShdw algn="r" blurRad="50800" dir="10800000" dist="38100" rotWithShape="0">
                    <a:prstClr val="black">
                      <a:alpha val="40000"/>
                    </a:prstClr>
                  </a:outerShdw>
                </a:effectLst>
              </p:spPr>
            </p:pic>
            <p:pic>
              <p:nvPicPr>
                <p:cNvPr id="9" name="图片 8"/>
                <p:cNvPicPr>
                  <a:picLocks noChangeAspect="1"/>
                </p:cNvPicPr>
                <p:nvPr/>
              </p:nvPicPr>
              <p:blipFill>
                <a:blip r:embed="rId6">
                  <a:extLst>
                    <a:ext uri="{BEBA8EAE-BF5A-486C-A8C5-ECC9F3942E4B}">
                      <a14:imgProps>
                        <a14:imgLayer xmlns:d3p1="http://schemas.openxmlformats.org/officeDocument/2006/relationships" d3p1:embed="">
                          <a14:imgEffect>
                            <a14:sharpenSoften amount="50000"/>
                          </a14:imgEffect>
                          <a14:imgEffect>
                            <a14:saturation sat="200000"/>
                          </a14:imgEffect>
                        </a14:imgLayer>
                      </a14:imgProps>
                    </a:ext>
                    <a:ext uri="{28A0092B-C50C-407E-A947-70E740481C1C}">
                      <a14:useLocalDpi val="0"/>
                    </a:ext>
                  </a:extLst>
                </a:blip>
                <a:stretch>
                  <a:fillRect/>
                </a:stretch>
              </p:blipFill>
              <p:spPr>
                <a:xfrm>
                  <a:off x="4454295" y="3995725"/>
                  <a:ext cx="1644758" cy="871330"/>
                </a:xfrm>
                <a:prstGeom prst="rect">
                  <a:avLst/>
                </a:prstGeom>
                <a:effectLst>
                  <a:outerShdw algn="r" blurRad="50800" dir="10800000" dist="38100" rotWithShape="0">
                    <a:prstClr val="black">
                      <a:alpha val="40000"/>
                    </a:prstClr>
                  </a:outerShdw>
                </a:effectLst>
              </p:spPr>
            </p:pic>
          </p:grpSp>
        </p:grpSp>
        <p:sp>
          <p:nvSpPr>
            <p:cNvPr id="5" name="文本框 4"/>
            <p:cNvSpPr txBox="1"/>
            <p:nvPr/>
          </p:nvSpPr>
          <p:spPr>
            <a:xfrm>
              <a:off x="3729102" y="2621929"/>
              <a:ext cx="1048606" cy="1005840"/>
            </a:xfrm>
            <a:prstGeom prst="rect">
              <a:avLst/>
            </a:prstGeom>
            <a:noFill/>
          </p:spPr>
          <p:txBody>
            <a:bodyPr rtlCol="0" wrap="square">
              <a:spAutoFit/>
            </a:bodyPr>
            <a:lstStyle/>
            <a:p>
              <a:pPr algn="ctr"/>
              <a:r>
                <a:rPr altLang="en-US" b="1" kern="100" lang="zh-CN" smtClean="0" sz="60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和</a:t>
              </a:r>
            </a:p>
          </p:txBody>
        </p:sp>
      </p:grpSp>
      <p:sp>
        <p:nvSpPr>
          <p:cNvPr id="12" name="文本框 11"/>
          <p:cNvSpPr txBox="1"/>
          <p:nvPr/>
        </p:nvSpPr>
        <p:spPr>
          <a:xfrm>
            <a:off x="6961170" y="1426240"/>
            <a:ext cx="548640" cy="2851998"/>
          </a:xfrm>
          <a:prstGeom prst="rect">
            <a:avLst/>
          </a:prstGeom>
          <a:noFill/>
        </p:spPr>
        <p:txBody>
          <a:bodyPr rtlCol="0" vert="eaVert" wrap="square">
            <a:spAutoFit/>
          </a:bodyPr>
          <a:lstStyle/>
          <a:p>
            <a:r>
              <a:rPr altLang="en-US" b="1" lang="zh-CN" smtClean="0" sz="2400">
                <a:solidFill>
                  <a:schemeClr val="bg1"/>
                </a:solidFill>
                <a:latin charset="-122" panose="02000000000000000000" pitchFamily="2" typeface="方正清刻本悦宋简体"/>
                <a:ea charset="-122" panose="02000000000000000000" pitchFamily="2" typeface="方正清刻本悦宋简体"/>
              </a:rPr>
              <a:t>第四章·章节标题</a:t>
            </a:r>
          </a:p>
        </p:txBody>
      </p:sp>
      <p:sp>
        <p:nvSpPr>
          <p:cNvPr id="13" name="矩形 12"/>
          <p:cNvSpPr/>
          <p:nvPr/>
        </p:nvSpPr>
        <p:spPr>
          <a:xfrm>
            <a:off x="5668508" y="1439658"/>
            <a:ext cx="1280160" cy="2663739"/>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茶文化起源地为中国。中国是茶的故乡，中国人饮茶，据说始于神农时代</a:t>
            </a: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flipH="1">
              <a:off x="3770758"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42432"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14106"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885780"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7">
            <a:extLst>
              <a:ext uri="{28A0092B-C50C-407E-A947-70E740481C1C}">
                <a14:useLocalDpi val="0"/>
              </a:ext>
            </a:extLst>
          </a:blip>
          <a:stretch>
            <a:fillRect/>
          </a:stretch>
        </p:blipFill>
        <p:spPr>
          <a:xfrm>
            <a:off x="5816717" y="3810430"/>
            <a:ext cx="216000" cy="199790"/>
          </a:xfrm>
          <a:prstGeom prst="rect">
            <a:avLst/>
          </a:prstGeom>
          <a:effectLst/>
        </p:spPr>
      </p:pic>
    </p:spTree>
    <p:extLst>
      <p:ext uri="{BB962C8B-B14F-4D97-AF65-F5344CB8AC3E}">
        <p14:creationId val="36846924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2">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1000" id="13"/>
                                        <p:tgtEl>
                                          <p:spTgt spid="12"/>
                                        </p:tgtEl>
                                        <p:attrNameLst>
                                          <p:attrName>ppt_x</p:attrName>
                                        </p:attrNameLst>
                                      </p:cBhvr>
                                      <p:tavLst>
                                        <p:tav tm="0">
                                          <p:val>
                                            <p:strVal val="#ppt_x+#ppt_w*1.125000"/>
                                          </p:val>
                                        </p:tav>
                                        <p:tav tm="100000">
                                          <p:val>
                                            <p:strVal val="#ppt_x"/>
                                          </p:val>
                                        </p:tav>
                                      </p:tavLst>
                                    </p:anim>
                                    <p:animEffect filter="wipe(left)" transition="in">
                                      <p:cBhvr>
                                        <p:cTn dur="1000" id="14"/>
                                        <p:tgtEl>
                                          <p:spTgt spid="12"/>
                                        </p:tgtEl>
                                      </p:cBhvr>
                                    </p:animEffect>
                                  </p:childTnLst>
                                </p:cTn>
                              </p:par>
                            </p:childTnLst>
                          </p:cTn>
                        </p:par>
                        <p:par>
                          <p:cTn fill="hold" id="15" nodeType="afterGroup">
                            <p:stCondLst>
                              <p:cond delay="2000"/>
                            </p:stCondLst>
                            <p:childTnLst>
                              <p:par>
                                <p:cTn fill="hold" id="16" nodeType="afterEffect" presetClass="entr" presetID="22" presetSubtype="2">
                                  <p:stCondLst>
                                    <p:cond delay="0"/>
                                  </p:stCondLst>
                                  <p:childTnLst>
                                    <p:set>
                                      <p:cBhvr>
                                        <p:cTn dur="1" fill="hold" id="17">
                                          <p:stCondLst>
                                            <p:cond delay="0"/>
                                          </p:stCondLst>
                                        </p:cTn>
                                        <p:tgtEl>
                                          <p:spTgt spid="14"/>
                                        </p:tgtEl>
                                        <p:attrNameLst>
                                          <p:attrName>style.visibility</p:attrName>
                                        </p:attrNameLst>
                                      </p:cBhvr>
                                      <p:to>
                                        <p:strVal val="visible"/>
                                      </p:to>
                                    </p:set>
                                    <p:animEffect filter="wipe(right)" transition="in">
                                      <p:cBhvr>
                                        <p:cTn dur="500" id="18"/>
                                        <p:tgtEl>
                                          <p:spTgt spid="14"/>
                                        </p:tgtEl>
                                      </p:cBhvr>
                                    </p:animEffect>
                                  </p:childTnLst>
                                </p:cTn>
                              </p:par>
                            </p:childTnLst>
                          </p:cTn>
                        </p:par>
                        <p:par>
                          <p:cTn fill="hold" id="19" nodeType="afterGroup">
                            <p:stCondLst>
                              <p:cond delay="2500"/>
                            </p:stCondLst>
                            <p:childTnLst>
                              <p:par>
                                <p:cTn fill="hold" grpId="0" id="20" nodeType="afterEffect" presetClass="entr" presetID="10"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Effect filter="fade" transition="in">
                                      <p:cBhvr>
                                        <p:cTn dur="1250" id="22"/>
                                        <p:tgtEl>
                                          <p:spTgt spid="13"/>
                                        </p:tgtEl>
                                      </p:cBhvr>
                                    </p:animEffect>
                                  </p:childTnLst>
                                </p:cTn>
                              </p:par>
                            </p:childTnLst>
                          </p:cTn>
                        </p:par>
                        <p:par>
                          <p:cTn fill="hold" id="23" nodeType="afterGroup">
                            <p:stCondLst>
                              <p:cond delay="3750"/>
                            </p:stCondLst>
                            <p:childTnLst>
                              <p:par>
                                <p:cTn fill="hold" id="24" nodeType="afterEffect" presetClass="entr" presetID="10"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250" id="2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椭圆 4"/>
          <p:cNvSpPr/>
          <p:nvPr/>
        </p:nvSpPr>
        <p:spPr>
          <a:xfrm>
            <a:off x="5140811" y="944732"/>
            <a:ext cx="4644000" cy="4644000"/>
          </a:xfrm>
          <a:prstGeom prst="ellipse">
            <a:avLst/>
          </a:prstGeom>
          <a:solidFill>
            <a:srgbClr val="FFC000">
              <a:alpha val="20000"/>
            </a:srgbClr>
          </a:solidFill>
          <a:ln>
            <a:noFill/>
          </a:ln>
          <a:effectLst>
            <a:outerShdw algn="tr" blurRad="228600" dir="8100000" dist="330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7594449" y="3674475"/>
            <a:ext cx="1584000" cy="1406557"/>
          </a:xfrm>
          <a:prstGeom prst="rect">
            <a:avLst/>
          </a:prstGeom>
          <a:effectLst>
            <a:outerShdw algn="tr" blurRad="101600" dir="8100000" dist="152400" rotWithShape="0">
              <a:prstClr val="black">
                <a:alpha val="40000"/>
              </a:prstClr>
            </a:outerShdw>
          </a:effectLst>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7777739" y="2007683"/>
            <a:ext cx="1288218" cy="1445393"/>
          </a:xfrm>
          <a:prstGeom prst="rect">
            <a:avLst/>
          </a:prstGeom>
          <a:effectLst>
            <a:outerShdw algn="tr" blurRad="101600" dir="8100000" dist="152400" rotWithShape="0">
              <a:prstClr val="black">
                <a:alpha val="40000"/>
              </a:prstClr>
            </a:outerShdw>
          </a:effectLst>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6749558" y="1020694"/>
            <a:ext cx="1197840" cy="1175793"/>
          </a:xfrm>
          <a:prstGeom prst="rect">
            <a:avLst/>
          </a:prstGeom>
          <a:effectLst>
            <a:outerShdw algn="tr" blurRad="101600" dir="8100000" dist="152400" rotWithShape="0">
              <a:prstClr val="black">
                <a:alpha val="40000"/>
              </a:prstClr>
            </a:outerShdw>
          </a:effectLst>
        </p:spPr>
      </p:pic>
      <p:grpSp>
        <p:nvGrpSpPr>
          <p:cNvPr id="9" name="组合 8"/>
          <p:cNvGrpSpPr/>
          <p:nvPr/>
        </p:nvGrpSpPr>
        <p:grpSpPr>
          <a:xfrm>
            <a:off x="1954494" y="2323017"/>
            <a:ext cx="3273683" cy="3273683"/>
            <a:chOff x="7116225" y="2234995"/>
            <a:chExt cx="3273683" cy="3273683"/>
          </a:xfrm>
          <a:solidFill>
            <a:srgbClr val="FFC000"/>
          </a:solidFill>
        </p:grpSpPr>
        <p:sp>
          <p:nvSpPr>
            <p:cNvPr id="10" name="Freeform 14"/>
            <p:cNvSpPr/>
            <p:nvPr/>
          </p:nvSpPr>
          <p:spPr bwMode="auto">
            <a:xfrm>
              <a:off x="8622814" y="2282360"/>
              <a:ext cx="497338" cy="49188"/>
            </a:xfrm>
            <a:custGeom>
              <a:gdLst>
                <a:gd fmla="*/ 264 w 264" name="T0"/>
                <a:gd fmla="*/ 25 h 26" name="T1"/>
                <a:gd fmla="*/ 211 w 264" name="T2"/>
                <a:gd fmla="*/ 15 h 26" name="T3"/>
                <a:gd fmla="*/ 0 w 264" name="T4"/>
                <a:gd fmla="*/ 7 h 26" name="T5"/>
                <a:gd fmla="*/ 21 w 264" name="T6"/>
                <a:gd fmla="*/ 3 h 26" name="T7"/>
                <a:gd fmla="*/ 264 w 264" name="T8"/>
                <a:gd fmla="*/ 25 h 26" name="T9"/>
              </a:gdLst>
              <a:cxnLst>
                <a:cxn ang="0">
                  <a:pos x="T0" y="T1"/>
                </a:cxn>
                <a:cxn ang="0">
                  <a:pos x="T2" y="T3"/>
                </a:cxn>
                <a:cxn ang="0">
                  <a:pos x="T4" y="T5"/>
                </a:cxn>
                <a:cxn ang="0">
                  <a:pos x="T6" y="T7"/>
                </a:cxn>
                <a:cxn ang="0">
                  <a:pos x="T8" y="T9"/>
                </a:cxn>
              </a:cxnLst>
              <a:rect b="b" l="0" r="r" t="0"/>
              <a:pathLst>
                <a:path h="26" w="264">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87"/>
            <p:cNvSpPr/>
            <p:nvPr/>
          </p:nvSpPr>
          <p:spPr bwMode="auto">
            <a:xfrm>
              <a:off x="7956054" y="5164367"/>
              <a:ext cx="213145" cy="198571"/>
            </a:xfrm>
            <a:custGeom>
              <a:gdLst>
                <a:gd fmla="*/ 0 w 113" name="T0"/>
                <a:gd fmla="*/ 58 h 105" name="T1"/>
                <a:gd fmla="*/ 20 w 113" name="T2"/>
                <a:gd fmla="*/ 55 h 105" name="T3"/>
                <a:gd fmla="*/ 62 w 113" name="T4"/>
                <a:gd fmla="*/ 71 h 105" name="T5"/>
                <a:gd fmla="*/ 84 w 113" name="T6"/>
                <a:gd fmla="*/ 53 h 105" name="T7"/>
                <a:gd fmla="*/ 68 w 113" name="T8"/>
                <a:gd fmla="*/ 15 h 105" name="T9"/>
                <a:gd fmla="*/ 108 w 113" name="T10"/>
                <a:gd fmla="*/ 37 h 105" name="T11"/>
                <a:gd fmla="*/ 88 w 113" name="T12"/>
                <a:gd fmla="*/ 84 h 105" name="T13"/>
                <a:gd fmla="*/ 28 w 113" name="T14"/>
                <a:gd fmla="*/ 87 h 105" name="T15"/>
                <a:gd fmla="*/ 0 w 113" name="T16"/>
                <a:gd fmla="*/ 58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88"/>
            <p:cNvSpPr/>
            <p:nvPr/>
          </p:nvSpPr>
          <p:spPr bwMode="auto">
            <a:xfrm>
              <a:off x="8012527" y="5262741"/>
              <a:ext cx="85623" cy="34614"/>
            </a:xfrm>
            <a:custGeom>
              <a:gdLst>
                <a:gd fmla="*/ 0 w 45" name="T0"/>
                <a:gd fmla="*/ 0 h 19" name="T1"/>
                <a:gd fmla="*/ 28 w 45" name="T2"/>
                <a:gd fmla="*/ 7 h 19" name="T3"/>
                <a:gd fmla="*/ 45 w 45" name="T4"/>
                <a:gd fmla="*/ 3 h 19" name="T5"/>
                <a:gd fmla="*/ 27 w 45" name="T6"/>
                <a:gd fmla="*/ 16 h 19" name="T7"/>
                <a:gd fmla="*/ 0 w 45" name="T8"/>
                <a:gd fmla="*/ 0 h 19" name="T9"/>
              </a:gdLst>
              <a:cxnLst>
                <a:cxn ang="0">
                  <a:pos x="T0" y="T1"/>
                </a:cxn>
                <a:cxn ang="0">
                  <a:pos x="T2" y="T3"/>
                </a:cxn>
                <a:cxn ang="0">
                  <a:pos x="T4" y="T5"/>
                </a:cxn>
                <a:cxn ang="0">
                  <a:pos x="T6" y="T7"/>
                </a:cxn>
                <a:cxn ang="0">
                  <a:pos x="T8" y="T9"/>
                </a:cxn>
              </a:cxnLst>
              <a:rect b="b" l="0" r="r" t="0"/>
              <a:pathLst>
                <a:path h="19" w="45">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89"/>
            <p:cNvSpPr/>
            <p:nvPr/>
          </p:nvSpPr>
          <p:spPr bwMode="auto">
            <a:xfrm>
              <a:off x="8163733" y="5213555"/>
              <a:ext cx="145740" cy="227719"/>
            </a:xfrm>
            <a:custGeom>
              <a:gdLst>
                <a:gd fmla="*/ 78 w 78" name="T0"/>
                <a:gd fmla="*/ 111 h 121" name="T1"/>
                <a:gd fmla="*/ 67 w 78" name="T2"/>
                <a:gd fmla="*/ 94 h 121" name="T3"/>
                <a:gd fmla="*/ 27 w 78" name="T4"/>
                <a:gd fmla="*/ 74 h 121" name="T5"/>
                <a:gd fmla="*/ 25 w 78" name="T6"/>
                <a:gd fmla="*/ 46 h 121" name="T7"/>
                <a:gd fmla="*/ 64 w 78" name="T8"/>
                <a:gd fmla="*/ 32 h 121" name="T9"/>
                <a:gd fmla="*/ 21 w 78" name="T10"/>
                <a:gd fmla="*/ 18 h 121" name="T11"/>
                <a:gd fmla="*/ 0 w 78" name="T12"/>
                <a:gd fmla="*/ 64 h 121" name="T13"/>
                <a:gd fmla="*/ 38 w 78" name="T14"/>
                <a:gd fmla="*/ 109 h 121" name="T15"/>
                <a:gd fmla="*/ 78 w 78" name="T16"/>
                <a:gd fmla="*/ 111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8">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90"/>
            <p:cNvSpPr/>
            <p:nvPr/>
          </p:nvSpPr>
          <p:spPr bwMode="auto">
            <a:xfrm>
              <a:off x="8207455" y="5315573"/>
              <a:ext cx="74692" cy="78336"/>
            </a:xfrm>
            <a:custGeom>
              <a:gdLst>
                <a:gd fmla="*/ 40 w 40" name="T0"/>
                <a:gd fmla="*/ 31 h 42" name="T1"/>
                <a:gd fmla="*/ 16 w 40" name="T2"/>
                <a:gd fmla="*/ 15 h 42" name="T3"/>
                <a:gd fmla="*/ 7 w 40" name="T4"/>
                <a:gd fmla="*/ 0 h 42" name="T5"/>
                <a:gd fmla="*/ 10 w 40" name="T6"/>
                <a:gd fmla="*/ 22 h 42" name="T7"/>
                <a:gd fmla="*/ 40 w 40" name="T8"/>
                <a:gd fmla="*/ 31 h 42" name="T9"/>
              </a:gdLst>
              <a:cxnLst>
                <a:cxn ang="0">
                  <a:pos x="T0" y="T1"/>
                </a:cxn>
                <a:cxn ang="0">
                  <a:pos x="T2" y="T3"/>
                </a:cxn>
                <a:cxn ang="0">
                  <a:pos x="T4" y="T5"/>
                </a:cxn>
                <a:cxn ang="0">
                  <a:pos x="T6" y="T7"/>
                </a:cxn>
                <a:cxn ang="0">
                  <a:pos x="T8" y="T9"/>
                </a:cxn>
              </a:cxnLst>
              <a:rect b="b" l="0" r="r" t="0"/>
              <a:pathLst>
                <a:path h="42" w="40">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91"/>
            <p:cNvSpPr/>
            <p:nvPr/>
          </p:nvSpPr>
          <p:spPr bwMode="auto">
            <a:xfrm>
              <a:off x="8127298" y="5317394"/>
              <a:ext cx="30970" cy="25504"/>
            </a:xfrm>
            <a:custGeom>
              <a:gdLst>
                <a:gd fmla="*/ 0 w 16" name="T0"/>
                <a:gd fmla="*/ 10 h 14" name="T1"/>
                <a:gd fmla="*/ 12 w 16" name="T2"/>
                <a:gd fmla="*/ 14 h 14" name="T3"/>
                <a:gd fmla="*/ 7 w 16" name="T4"/>
                <a:gd fmla="*/ 0 h 14" name="T5"/>
                <a:gd fmla="*/ 0 w 16" name="T6"/>
                <a:gd fmla="*/ 10 h 14" name="T7"/>
              </a:gdLst>
              <a:cxnLst>
                <a:cxn ang="0">
                  <a:pos x="T0" y="T1"/>
                </a:cxn>
                <a:cxn ang="0">
                  <a:pos x="T2" y="T3"/>
                </a:cxn>
                <a:cxn ang="0">
                  <a:pos x="T4" y="T5"/>
                </a:cxn>
                <a:cxn ang="0">
                  <a:pos x="T6" y="T7"/>
                </a:cxn>
              </a:cxnLst>
              <a:rect b="b" l="0" r="r" t="0"/>
              <a:pathLst>
                <a:path h="14" w="16">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92"/>
            <p:cNvSpPr/>
            <p:nvPr/>
          </p:nvSpPr>
          <p:spPr bwMode="auto">
            <a:xfrm>
              <a:off x="8096327" y="5331968"/>
              <a:ext cx="69227" cy="63762"/>
            </a:xfrm>
            <a:custGeom>
              <a:gdLst>
                <a:gd fmla="*/ 0 w 37" name="T0"/>
                <a:gd fmla="*/ 9 h 34" name="T1"/>
                <a:gd fmla="*/ 37 w 37" name="T2"/>
                <a:gd fmla="*/ 24 h 34" name="T3"/>
                <a:gd fmla="*/ 24 w 37" name="T4"/>
                <a:gd fmla="*/ 14 h 34" name="T5"/>
                <a:gd fmla="*/ 10 w 37" name="T6"/>
                <a:gd fmla="*/ 5 h 34" name="T7"/>
                <a:gd fmla="*/ 0 w 37" name="T8"/>
                <a:gd fmla="*/ 9 h 34" name="T9"/>
              </a:gdLst>
              <a:cxnLst>
                <a:cxn ang="0">
                  <a:pos x="T0" y="T1"/>
                </a:cxn>
                <a:cxn ang="0">
                  <a:pos x="T2" y="T3"/>
                </a:cxn>
                <a:cxn ang="0">
                  <a:pos x="T4" y="T5"/>
                </a:cxn>
                <a:cxn ang="0">
                  <a:pos x="T6" y="T7"/>
                </a:cxn>
                <a:cxn ang="0">
                  <a:pos x="T8" y="T9"/>
                </a:cxn>
              </a:cxnLst>
              <a:rect b="b" l="0" r="r" t="0"/>
              <a:pathLst>
                <a:path h="34" w="37">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93"/>
            <p:cNvSpPr/>
            <p:nvPr/>
          </p:nvSpPr>
          <p:spPr bwMode="auto">
            <a:xfrm>
              <a:off x="8154623" y="5209911"/>
              <a:ext cx="49188" cy="43722"/>
            </a:xfrm>
            <a:custGeom>
              <a:gdLst>
                <a:gd fmla="*/ 10 w 27" name="T0"/>
                <a:gd fmla="*/ 23 h 23" name="T1"/>
                <a:gd fmla="*/ 14 w 27" name="T2"/>
                <a:gd fmla="*/ 5 h 23" name="T3"/>
                <a:gd fmla="*/ 21 w 27" name="T4"/>
                <a:gd fmla="*/ 17 h 23" name="T5"/>
                <a:gd fmla="*/ 10 w 27" name="T6"/>
                <a:gd fmla="*/ 23 h 23" name="T7"/>
              </a:gdLst>
              <a:cxnLst>
                <a:cxn ang="0">
                  <a:pos x="T0" y="T1"/>
                </a:cxn>
                <a:cxn ang="0">
                  <a:pos x="T2" y="T3"/>
                </a:cxn>
                <a:cxn ang="0">
                  <a:pos x="T4" y="T5"/>
                </a:cxn>
                <a:cxn ang="0">
                  <a:pos x="T6" y="T7"/>
                </a:cxn>
              </a:cxnLst>
              <a:rect b="b" l="0" r="r" t="0"/>
              <a:pathLst>
                <a:path h="23" w="27">
                  <a:moveTo>
                    <a:pt x="10" y="23"/>
                  </a:moveTo>
                  <a:cubicBezTo>
                    <a:pt x="10" y="23"/>
                    <a:pt x="0" y="0"/>
                    <a:pt x="14" y="5"/>
                  </a:cubicBezTo>
                  <a:cubicBezTo>
                    <a:pt x="14" y="5"/>
                    <a:pt x="27" y="8"/>
                    <a:pt x="21" y="17"/>
                  </a:cubicBezTo>
                  <a:lnTo>
                    <a:pt x="1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94"/>
            <p:cNvSpPr/>
            <p:nvPr/>
          </p:nvSpPr>
          <p:spPr bwMode="auto">
            <a:xfrm>
              <a:off x="8149159" y="5184407"/>
              <a:ext cx="74692" cy="47365"/>
            </a:xfrm>
            <a:custGeom>
              <a:gdLst>
                <a:gd fmla="*/ 3 w 39" name="T0"/>
                <a:gd fmla="*/ 5 h 25" name="T1"/>
                <a:gd fmla="*/ 39 w 39" name="T2"/>
                <a:gd fmla="*/ 25 h 25" name="T3"/>
                <a:gd fmla="*/ 24 w 39" name="T4"/>
                <a:gd fmla="*/ 14 h 25" name="T5"/>
                <a:gd fmla="*/ 6 w 39" name="T6"/>
                <a:gd fmla="*/ 12 h 25" name="T7"/>
                <a:gd fmla="*/ 3 w 39" name="T8"/>
                <a:gd fmla="*/ 5 h 25" name="T9"/>
              </a:gdLst>
              <a:cxnLst>
                <a:cxn ang="0">
                  <a:pos x="T0" y="T1"/>
                </a:cxn>
                <a:cxn ang="0">
                  <a:pos x="T2" y="T3"/>
                </a:cxn>
                <a:cxn ang="0">
                  <a:pos x="T4" y="T5"/>
                </a:cxn>
                <a:cxn ang="0">
                  <a:pos x="T6" y="T7"/>
                </a:cxn>
                <a:cxn ang="0">
                  <a:pos x="T8" y="T9"/>
                </a:cxn>
              </a:cxnLst>
              <a:rect b="b" l="0" r="r" t="0"/>
              <a:pathLst>
                <a:path h="25" w="39">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95"/>
            <p:cNvSpPr/>
            <p:nvPr/>
          </p:nvSpPr>
          <p:spPr bwMode="auto">
            <a:xfrm>
              <a:off x="8127298" y="5144328"/>
              <a:ext cx="134808" cy="94731"/>
            </a:xfrm>
            <a:custGeom>
              <a:gdLst>
                <a:gd fmla="*/ 0 w 71" name="T0"/>
                <a:gd fmla="*/ 18 h 51" name="T1"/>
                <a:gd fmla="*/ 50 w 71" name="T2"/>
                <a:gd fmla="*/ 15 h 51" name="T3"/>
                <a:gd fmla="*/ 68 w 71" name="T4"/>
                <a:gd fmla="*/ 48 h 51" name="T5"/>
                <a:gd fmla="*/ 55 w 71" name="T6"/>
                <a:gd fmla="*/ 37 h 51" name="T7"/>
                <a:gd fmla="*/ 36 w 71" name="T8"/>
                <a:gd fmla="*/ 22 h 51" name="T9"/>
                <a:gd fmla="*/ 16 w 71" name="T10"/>
                <a:gd fmla="*/ 22 h 51" name="T11"/>
                <a:gd fmla="*/ 0 w 71" name="T12"/>
                <a:gd fmla="*/ 18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96"/>
            <p:cNvSpPr/>
            <p:nvPr/>
          </p:nvSpPr>
          <p:spPr bwMode="auto">
            <a:xfrm>
              <a:off x="7976092" y="5020449"/>
              <a:ext cx="437220" cy="315163"/>
            </a:xfrm>
            <a:custGeom>
              <a:gdLst>
                <a:gd fmla="*/ 0 w 232" name="T0"/>
                <a:gd fmla="*/ 87 h 167" name="T1"/>
                <a:gd fmla="*/ 17 w 232" name="T2"/>
                <a:gd fmla="*/ 67 h 167" name="T3"/>
                <a:gd fmla="*/ 67 w 232" name="T4"/>
                <a:gd fmla="*/ 61 h 167" name="T5"/>
                <a:gd fmla="*/ 164 w 232" name="T6"/>
                <a:gd fmla="*/ 68 h 167" name="T7"/>
                <a:gd fmla="*/ 175 w 232" name="T8"/>
                <a:gd fmla="*/ 107 h 167" name="T9"/>
                <a:gd fmla="*/ 198 w 232" name="T10"/>
                <a:gd fmla="*/ 167 h 167" name="T11"/>
                <a:gd fmla="*/ 179 w 232" name="T12"/>
                <a:gd fmla="*/ 102 h 167" name="T13"/>
                <a:gd fmla="*/ 102 w 232" name="T14"/>
                <a:gd fmla="*/ 31 h 167" name="T15"/>
                <a:gd fmla="*/ 64 w 232" name="T16"/>
                <a:gd fmla="*/ 53 h 167" name="T17"/>
                <a:gd fmla="*/ 0 w 232" name="T18"/>
                <a:gd fmla="*/ 87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231">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97"/>
            <p:cNvSpPr/>
            <p:nvPr/>
          </p:nvSpPr>
          <p:spPr bwMode="auto">
            <a:xfrm>
              <a:off x="7934193" y="4898393"/>
              <a:ext cx="524664" cy="480942"/>
            </a:xfrm>
            <a:custGeom>
              <a:gdLst>
                <a:gd fmla="*/ 231 w 279" name="T0"/>
                <a:gd fmla="*/ 246 h 255" name="T1"/>
                <a:gd fmla="*/ 233 w 279" name="T2"/>
                <a:gd fmla="*/ 223 h 255" name="T3"/>
                <a:gd fmla="*/ 211 w 279" name="T4"/>
                <a:gd fmla="*/ 160 h 255" name="T5"/>
                <a:gd fmla="*/ 146 w 279" name="T6"/>
                <a:gd fmla="*/ 87 h 255" name="T7"/>
                <a:gd fmla="*/ 88 w 279" name="T8"/>
                <a:gd fmla="*/ 110 h 255" name="T9"/>
                <a:gd fmla="*/ 17 w 279" name="T10"/>
                <a:gd fmla="*/ 154 h 255" name="T11"/>
                <a:gd fmla="*/ 0 w 279" name="T12"/>
                <a:gd fmla="*/ 152 h 255" name="T13"/>
                <a:gd fmla="*/ 80 w 279" name="T14"/>
                <a:gd fmla="*/ 88 h 255" name="T15"/>
                <a:gd fmla="*/ 232 w 279" name="T16"/>
                <a:gd fmla="*/ 150 h 255" name="T17"/>
                <a:gd fmla="*/ 248 w 279" name="T18"/>
                <a:gd fmla="*/ 244 h 255" name="T19"/>
                <a:gd fmla="*/ 231 w 279" name="T20"/>
                <a:gd fmla="*/ 246 h 2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5" w="279">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98"/>
            <p:cNvSpPr/>
            <p:nvPr/>
          </p:nvSpPr>
          <p:spPr bwMode="auto">
            <a:xfrm>
              <a:off x="9180269" y="5219019"/>
              <a:ext cx="153027" cy="227719"/>
            </a:xfrm>
            <a:custGeom>
              <a:gdLst>
                <a:gd fmla="*/ 0 w 81" name="T0"/>
                <a:gd fmla="*/ 110 h 121" name="T1"/>
                <a:gd fmla="*/ 13 w 81" name="T2"/>
                <a:gd fmla="*/ 94 h 121" name="T3"/>
                <a:gd fmla="*/ 53 w 81" name="T4"/>
                <a:gd fmla="*/ 75 h 121" name="T5"/>
                <a:gd fmla="*/ 56 w 81" name="T6"/>
                <a:gd fmla="*/ 47 h 121" name="T7"/>
                <a:gd fmla="*/ 18 w 81" name="T8"/>
                <a:gd fmla="*/ 32 h 121" name="T9"/>
                <a:gd fmla="*/ 62 w 81" name="T10"/>
                <a:gd fmla="*/ 19 h 121" name="T11"/>
                <a:gd fmla="*/ 81 w 81" name="T12"/>
                <a:gd fmla="*/ 66 h 121" name="T13"/>
                <a:gd fmla="*/ 40 w 81" name="T14"/>
                <a:gd fmla="*/ 110 h 121" name="T15"/>
                <a:gd fmla="*/ 0 w 81" name="T16"/>
                <a:gd fmla="*/ 1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99"/>
            <p:cNvSpPr/>
            <p:nvPr/>
          </p:nvSpPr>
          <p:spPr bwMode="auto">
            <a:xfrm>
              <a:off x="9213059" y="5322860"/>
              <a:ext cx="74692" cy="78336"/>
            </a:xfrm>
            <a:custGeom>
              <a:gdLst>
                <a:gd fmla="*/ 0 w 40" name="T0"/>
                <a:gd fmla="*/ 30 h 42" name="T1"/>
                <a:gd fmla="*/ 25 w 40" name="T2"/>
                <a:gd fmla="*/ 15 h 42" name="T3"/>
                <a:gd fmla="*/ 34 w 40" name="T4"/>
                <a:gd fmla="*/ 0 h 42" name="T5"/>
                <a:gd fmla="*/ 30 w 40" name="T6"/>
                <a:gd fmla="*/ 22 h 42" name="T7"/>
                <a:gd fmla="*/ 0 w 40" name="T8"/>
                <a:gd fmla="*/ 30 h 42" name="T9"/>
              </a:gdLst>
              <a:cxnLst>
                <a:cxn ang="0">
                  <a:pos x="T0" y="T1"/>
                </a:cxn>
                <a:cxn ang="0">
                  <a:pos x="T2" y="T3"/>
                </a:cxn>
                <a:cxn ang="0">
                  <a:pos x="T4" y="T5"/>
                </a:cxn>
                <a:cxn ang="0">
                  <a:pos x="T6" y="T7"/>
                </a:cxn>
                <a:cxn ang="0">
                  <a:pos x="T8" y="T9"/>
                </a:cxn>
              </a:cxnLst>
              <a:rect b="b" l="0" r="r" t="0"/>
              <a:pathLst>
                <a:path h="42" w="40">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00"/>
            <p:cNvSpPr/>
            <p:nvPr/>
          </p:nvSpPr>
          <p:spPr bwMode="auto">
            <a:xfrm>
              <a:off x="9324185" y="5162546"/>
              <a:ext cx="213145" cy="202215"/>
            </a:xfrm>
            <a:custGeom>
              <a:gdLst>
                <a:gd fmla="*/ 113 w 113" name="T0"/>
                <a:gd fmla="*/ 63 h 107" name="T1"/>
                <a:gd fmla="*/ 93 w 113" name="T2"/>
                <a:gd fmla="*/ 59 h 107" name="T3"/>
                <a:gd fmla="*/ 50 w 113" name="T4"/>
                <a:gd fmla="*/ 73 h 107" name="T5"/>
                <a:gd fmla="*/ 30 w 113" name="T6"/>
                <a:gd fmla="*/ 54 h 107" name="T7"/>
                <a:gd fmla="*/ 47 w 113" name="T8"/>
                <a:gd fmla="*/ 17 h 107" name="T9"/>
                <a:gd fmla="*/ 6 w 113" name="T10"/>
                <a:gd fmla="*/ 38 h 107" name="T11"/>
                <a:gd fmla="*/ 24 w 113" name="T12"/>
                <a:gd fmla="*/ 85 h 107" name="T13"/>
                <a:gd fmla="*/ 84 w 113" name="T14"/>
                <a:gd fmla="*/ 90 h 107" name="T15"/>
                <a:gd fmla="*/ 113 w 113" name="T16"/>
                <a:gd fmla="*/ 63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1"/>
            <p:cNvSpPr/>
            <p:nvPr/>
          </p:nvSpPr>
          <p:spPr bwMode="auto">
            <a:xfrm>
              <a:off x="9395234" y="5266385"/>
              <a:ext cx="85623" cy="38257"/>
            </a:xfrm>
            <a:custGeom>
              <a:gdLst>
                <a:gd fmla="*/ 45 w 45" name="T0"/>
                <a:gd fmla="*/ 0 h 20" name="T1"/>
                <a:gd fmla="*/ 17 w 45" name="T2"/>
                <a:gd fmla="*/ 6 h 20" name="T3"/>
                <a:gd fmla="*/ 0 w 45" name="T4"/>
                <a:gd fmla="*/ 2 h 20" name="T5"/>
                <a:gd fmla="*/ 18 w 45" name="T6"/>
                <a:gd fmla="*/ 15 h 20" name="T7"/>
                <a:gd fmla="*/ 45 w 45" name="T8"/>
                <a:gd fmla="*/ 0 h 20" name="T9"/>
              </a:gdLst>
              <a:cxnLst>
                <a:cxn ang="0">
                  <a:pos x="T0" y="T1"/>
                </a:cxn>
                <a:cxn ang="0">
                  <a:pos x="T2" y="T3"/>
                </a:cxn>
                <a:cxn ang="0">
                  <a:pos x="T4" y="T5"/>
                </a:cxn>
                <a:cxn ang="0">
                  <a:pos x="T6" y="T7"/>
                </a:cxn>
                <a:cxn ang="0">
                  <a:pos x="T8" y="T9"/>
                </a:cxn>
              </a:cxnLst>
              <a:rect b="b" l="0" r="r" t="0"/>
              <a:pathLst>
                <a:path h="20" w="45">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02"/>
            <p:cNvSpPr/>
            <p:nvPr/>
          </p:nvSpPr>
          <p:spPr bwMode="auto">
            <a:xfrm>
              <a:off x="9338759" y="5315573"/>
              <a:ext cx="29148" cy="32791"/>
            </a:xfrm>
            <a:custGeom>
              <a:gdLst>
                <a:gd fmla="*/ 4 w 15" name="T0"/>
                <a:gd fmla="*/ 18 h 18" name="T1"/>
                <a:gd fmla="*/ 15 w 15" name="T2"/>
                <a:gd fmla="*/ 12 h 18" name="T3"/>
                <a:gd fmla="*/ 2 w 15" name="T4"/>
                <a:gd fmla="*/ 7 h 18" name="T5"/>
                <a:gd fmla="*/ 4 w 15" name="T6"/>
                <a:gd fmla="*/ 18 h 18" name="T7"/>
              </a:gdLst>
              <a:cxnLst>
                <a:cxn ang="0">
                  <a:pos x="T0" y="T1"/>
                </a:cxn>
                <a:cxn ang="0">
                  <a:pos x="T2" y="T3"/>
                </a:cxn>
                <a:cxn ang="0">
                  <a:pos x="T4" y="T5"/>
                </a:cxn>
                <a:cxn ang="0">
                  <a:pos x="T6" y="T7"/>
                </a:cxn>
              </a:cxnLst>
              <a:rect b="b" l="0" r="r" t="0"/>
              <a:pathLst>
                <a:path h="18" w="15">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3"/>
            <p:cNvSpPr/>
            <p:nvPr/>
          </p:nvSpPr>
          <p:spPr bwMode="auto">
            <a:xfrm>
              <a:off x="9327830" y="5339255"/>
              <a:ext cx="72870" cy="61939"/>
            </a:xfrm>
            <a:custGeom>
              <a:gdLst>
                <a:gd fmla="*/ 3 w 39" name="T0"/>
                <a:gd fmla="*/ 22 h 33" name="T1"/>
                <a:gd fmla="*/ 39 w 39" name="T2"/>
                <a:gd fmla="*/ 7 h 33" name="T3"/>
                <a:gd fmla="*/ 23 w 39" name="T4"/>
                <a:gd fmla="*/ 8 h 33" name="T5"/>
                <a:gd fmla="*/ 7 w 39" name="T6"/>
                <a:gd fmla="*/ 12 h 33" name="T7"/>
                <a:gd fmla="*/ 3 w 39" name="T8"/>
                <a:gd fmla="*/ 22 h 33" name="T9"/>
              </a:gdLst>
              <a:cxnLst>
                <a:cxn ang="0">
                  <a:pos x="T0" y="T1"/>
                </a:cxn>
                <a:cxn ang="0">
                  <a:pos x="T2" y="T3"/>
                </a:cxn>
                <a:cxn ang="0">
                  <a:pos x="T4" y="T5"/>
                </a:cxn>
                <a:cxn ang="0">
                  <a:pos x="T6" y="T7"/>
                </a:cxn>
                <a:cxn ang="0">
                  <a:pos x="T8" y="T9"/>
                </a:cxn>
              </a:cxnLst>
              <a:rect b="b" l="0" r="r" t="0"/>
              <a:pathLst>
                <a:path h="33" w="39">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4"/>
            <p:cNvSpPr/>
            <p:nvPr/>
          </p:nvSpPr>
          <p:spPr bwMode="auto">
            <a:xfrm>
              <a:off x="9275000" y="5215376"/>
              <a:ext cx="52831" cy="43722"/>
            </a:xfrm>
            <a:custGeom>
              <a:gdLst>
                <a:gd fmla="*/ 23 w 28" name="T0"/>
                <a:gd fmla="*/ 23 h 23" name="T1"/>
                <a:gd fmla="*/ 14 w 28" name="T2"/>
                <a:gd fmla="*/ 7 h 23" name="T3"/>
                <a:gd fmla="*/ 28 w 28" name="T4"/>
                <a:gd fmla="*/ 11 h 23" name="T5"/>
                <a:gd fmla="*/ 23 w 28" name="T6"/>
                <a:gd fmla="*/ 23 h 23" name="T7"/>
              </a:gdLst>
              <a:cxnLst>
                <a:cxn ang="0">
                  <a:pos x="T0" y="T1"/>
                </a:cxn>
                <a:cxn ang="0">
                  <a:pos x="T2" y="T3"/>
                </a:cxn>
                <a:cxn ang="0">
                  <a:pos x="T4" y="T5"/>
                </a:cxn>
                <a:cxn ang="0">
                  <a:pos x="T6" y="T7"/>
                </a:cxn>
              </a:cxnLst>
              <a:rect b="b" l="0" r="r" t="0"/>
              <a:pathLst>
                <a:path h="23" w="28">
                  <a:moveTo>
                    <a:pt x="23" y="23"/>
                  </a:moveTo>
                  <a:cubicBezTo>
                    <a:pt x="23" y="23"/>
                    <a:pt x="0" y="14"/>
                    <a:pt x="14" y="7"/>
                  </a:cubicBezTo>
                  <a:cubicBezTo>
                    <a:pt x="14" y="7"/>
                    <a:pt x="25" y="0"/>
                    <a:pt x="28" y="11"/>
                  </a:cubicBezTo>
                  <a:lnTo>
                    <a:pt x="23"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6"/>
            <p:cNvSpPr/>
            <p:nvPr/>
          </p:nvSpPr>
          <p:spPr bwMode="auto">
            <a:xfrm>
              <a:off x="9267713" y="5178941"/>
              <a:ext cx="72870" cy="63762"/>
            </a:xfrm>
            <a:custGeom>
              <a:gdLst>
                <a:gd fmla="*/ 0 w 39" name="T0"/>
                <a:gd fmla="*/ 27 h 34" name="T1"/>
                <a:gd fmla="*/ 39 w 39" name="T2"/>
                <a:gd fmla="*/ 15 h 34" name="T3"/>
                <a:gd fmla="*/ 21 w 39" name="T4"/>
                <a:gd fmla="*/ 18 h 34" name="T5"/>
                <a:gd fmla="*/ 6 w 39" name="T6"/>
                <a:gd fmla="*/ 29 h 34" name="T7"/>
                <a:gd fmla="*/ 0 w 39" name="T8"/>
                <a:gd fmla="*/ 27 h 34" name="T9"/>
              </a:gdLst>
              <a:cxnLst>
                <a:cxn ang="0">
                  <a:pos x="T0" y="T1"/>
                </a:cxn>
                <a:cxn ang="0">
                  <a:pos x="T2" y="T3"/>
                </a:cxn>
                <a:cxn ang="0">
                  <a:pos x="T4" y="T5"/>
                </a:cxn>
                <a:cxn ang="0">
                  <a:pos x="T6" y="T7"/>
                </a:cxn>
                <a:cxn ang="0">
                  <a:pos x="T8" y="T9"/>
                </a:cxn>
              </a:cxnLst>
              <a:rect b="b" l="0" r="r" t="0"/>
              <a:pathLst>
                <a:path h="34" w="39">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07"/>
            <p:cNvSpPr/>
            <p:nvPr/>
          </p:nvSpPr>
          <p:spPr bwMode="auto">
            <a:xfrm>
              <a:off x="9233099" y="5153436"/>
              <a:ext cx="132988" cy="89266"/>
            </a:xfrm>
            <a:custGeom>
              <a:gdLst>
                <a:gd fmla="*/ 0 w 70" name="T0"/>
                <a:gd fmla="*/ 44 h 48" name="T1"/>
                <a:gd fmla="*/ 34 w 70" name="T2"/>
                <a:gd fmla="*/ 8 h 48" name="T3"/>
                <a:gd fmla="*/ 70 w 70" name="T4"/>
                <a:gd fmla="*/ 18 h 48" name="T5"/>
                <a:gd fmla="*/ 53 w 70" name="T6"/>
                <a:gd fmla="*/ 19 h 48" name="T7"/>
                <a:gd fmla="*/ 29 w 70" name="T8"/>
                <a:gd fmla="*/ 22 h 48" name="T9"/>
                <a:gd fmla="*/ 15 w 70" name="T10"/>
                <a:gd fmla="*/ 36 h 48" name="T11"/>
                <a:gd fmla="*/ 0 w 70" name="T12"/>
                <a:gd fmla="*/ 4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08"/>
            <p:cNvSpPr/>
            <p:nvPr/>
          </p:nvSpPr>
          <p:spPr bwMode="auto">
            <a:xfrm>
              <a:off x="9081893" y="5011340"/>
              <a:ext cx="426289" cy="337024"/>
            </a:xfrm>
            <a:custGeom>
              <a:gdLst>
                <a:gd fmla="*/ 27 w 226" name="T0"/>
                <a:gd fmla="*/ 179 h 179" name="T1"/>
                <a:gd fmla="*/ 24 w 226" name="T2"/>
                <a:gd fmla="*/ 153 h 179" name="T3"/>
                <a:gd fmla="*/ 56 w 226" name="T4"/>
                <a:gd fmla="*/ 113 h 179" name="T5"/>
                <a:gd fmla="*/ 130 w 226" name="T6"/>
                <a:gd fmla="*/ 50 h 179" name="T7"/>
                <a:gd fmla="*/ 165 w 226" name="T8"/>
                <a:gd fmla="*/ 69 h 179" name="T9"/>
                <a:gd fmla="*/ 223 w 226" name="T10"/>
                <a:gd fmla="*/ 96 h 179" name="T11"/>
                <a:gd fmla="*/ 164 w 226" name="T12"/>
                <a:gd fmla="*/ 63 h 179" name="T13"/>
                <a:gd fmla="*/ 59 w 226" name="T14"/>
                <a:gd fmla="*/ 67 h 179" name="T15"/>
                <a:gd fmla="*/ 48 w 226" name="T16"/>
                <a:gd fmla="*/ 110 h 179" name="T17"/>
                <a:gd fmla="*/ 27 w 226" name="T18"/>
                <a:gd fmla="*/ 179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226">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9"/>
            <p:cNvSpPr/>
            <p:nvPr/>
          </p:nvSpPr>
          <p:spPr bwMode="auto">
            <a:xfrm>
              <a:off x="9021776" y="4907501"/>
              <a:ext cx="542881" cy="479120"/>
            </a:xfrm>
            <a:custGeom>
              <a:gdLst>
                <a:gd fmla="*/ 272 w 288" name="T0"/>
                <a:gd fmla="*/ 153 h 254" name="T1"/>
                <a:gd fmla="*/ 258 w 288" name="T2"/>
                <a:gd fmla="*/ 136 h 254" name="T3"/>
                <a:gd fmla="*/ 197 w 288" name="T4"/>
                <a:gd fmla="*/ 107 h 254" name="T5"/>
                <a:gd fmla="*/ 99 w 288" name="T6"/>
                <a:gd fmla="*/ 101 h 254" name="T7"/>
                <a:gd fmla="*/ 75 w 288" name="T8"/>
                <a:gd fmla="*/ 158 h 254" name="T9"/>
                <a:gd fmla="*/ 56 w 288" name="T10"/>
                <a:gd fmla="*/ 240 h 254" name="T11"/>
                <a:gd fmla="*/ 42 w 288" name="T12"/>
                <a:gd fmla="*/ 250 h 254" name="T13"/>
                <a:gd fmla="*/ 54 w 288" name="T14"/>
                <a:gd fmla="*/ 148 h 254" name="T15"/>
                <a:gd fmla="*/ 205 w 288" name="T16"/>
                <a:gd fmla="*/ 85 h 254" name="T17"/>
                <a:gd fmla="*/ 283 w 288" name="T18"/>
                <a:gd fmla="*/ 140 h 254" name="T19"/>
                <a:gd fmla="*/ 272 w 288" name="T20"/>
                <a:gd fmla="*/ 153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0"/>
            <p:cNvSpPr/>
            <p:nvPr/>
          </p:nvSpPr>
          <p:spPr bwMode="auto">
            <a:xfrm>
              <a:off x="10045598" y="4453885"/>
              <a:ext cx="196749" cy="214966"/>
            </a:xfrm>
            <a:custGeom>
              <a:gdLst>
                <a:gd fmla="*/ 59 w 105" name="T0"/>
                <a:gd fmla="*/ 114 h 114" name="T1"/>
                <a:gd fmla="*/ 55 w 105" name="T2"/>
                <a:gd fmla="*/ 93 h 114" name="T3"/>
                <a:gd fmla="*/ 71 w 105" name="T4"/>
                <a:gd fmla="*/ 51 h 114" name="T5"/>
                <a:gd fmla="*/ 53 w 105" name="T6"/>
                <a:gd fmla="*/ 30 h 114" name="T7"/>
                <a:gd fmla="*/ 15 w 105" name="T8"/>
                <a:gd fmla="*/ 46 h 114" name="T9"/>
                <a:gd fmla="*/ 38 w 105" name="T10"/>
                <a:gd fmla="*/ 6 h 114" name="T11"/>
                <a:gd fmla="*/ 84 w 105" name="T12"/>
                <a:gd fmla="*/ 26 h 114" name="T13"/>
                <a:gd fmla="*/ 87 w 105" name="T14"/>
                <a:gd fmla="*/ 85 h 114" name="T15"/>
                <a:gd fmla="*/ 59 w 105" name="T16"/>
                <a:gd fmla="*/ 114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5">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11"/>
            <p:cNvSpPr/>
            <p:nvPr/>
          </p:nvSpPr>
          <p:spPr bwMode="auto">
            <a:xfrm>
              <a:off x="10143972" y="4526755"/>
              <a:ext cx="36435" cy="85623"/>
            </a:xfrm>
            <a:custGeom>
              <a:gdLst>
                <a:gd fmla="*/ 0 w 20" name="T0"/>
                <a:gd fmla="*/ 45 h 45" name="T1"/>
                <a:gd fmla="*/ 7 w 20" name="T2"/>
                <a:gd fmla="*/ 17 h 45" name="T3"/>
                <a:gd fmla="*/ 3 w 20" name="T4"/>
                <a:gd fmla="*/ 0 h 45" name="T5"/>
                <a:gd fmla="*/ 16 w 20" name="T6"/>
                <a:gd fmla="*/ 18 h 45" name="T7"/>
                <a:gd fmla="*/ 0 w 20" name="T8"/>
                <a:gd fmla="*/ 45 h 45" name="T9"/>
              </a:gdLst>
              <a:cxnLst>
                <a:cxn ang="0">
                  <a:pos x="T0" y="T1"/>
                </a:cxn>
                <a:cxn ang="0">
                  <a:pos x="T2" y="T3"/>
                </a:cxn>
                <a:cxn ang="0">
                  <a:pos x="T4" y="T5"/>
                </a:cxn>
                <a:cxn ang="0">
                  <a:pos x="T6" y="T7"/>
                </a:cxn>
                <a:cxn ang="0">
                  <a:pos x="T8" y="T9"/>
                </a:cxn>
              </a:cxnLst>
              <a:rect b="b" l="0" r="r" t="0"/>
              <a:pathLst>
                <a:path h="45" w="20">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12"/>
            <p:cNvSpPr/>
            <p:nvPr/>
          </p:nvSpPr>
          <p:spPr bwMode="auto">
            <a:xfrm>
              <a:off x="10094787" y="4313610"/>
              <a:ext cx="227719" cy="147562"/>
            </a:xfrm>
            <a:custGeom>
              <a:gdLst>
                <a:gd fmla="*/ 111 w 121" name="T0"/>
                <a:gd fmla="*/ 0 h 79" name="T1"/>
                <a:gd fmla="*/ 94 w 121" name="T2"/>
                <a:gd fmla="*/ 12 h 79" name="T3"/>
                <a:gd fmla="*/ 74 w 121" name="T4"/>
                <a:gd fmla="*/ 52 h 79" name="T5"/>
                <a:gd fmla="*/ 46 w 121" name="T6"/>
                <a:gd fmla="*/ 53 h 79" name="T7"/>
                <a:gd fmla="*/ 32 w 121" name="T8"/>
                <a:gd fmla="*/ 15 h 79" name="T9"/>
                <a:gd fmla="*/ 18 w 121" name="T10"/>
                <a:gd fmla="*/ 58 h 79" name="T11"/>
                <a:gd fmla="*/ 64 w 121" name="T12"/>
                <a:gd fmla="*/ 79 h 79" name="T13"/>
                <a:gd fmla="*/ 110 w 121" name="T14"/>
                <a:gd fmla="*/ 41 h 79" name="T15"/>
                <a:gd fmla="*/ 111 w 121" name="T16"/>
                <a:gd fmla="*/ 0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13"/>
            <p:cNvSpPr/>
            <p:nvPr/>
          </p:nvSpPr>
          <p:spPr bwMode="auto">
            <a:xfrm>
              <a:off x="10196804" y="4342760"/>
              <a:ext cx="80157" cy="72870"/>
            </a:xfrm>
            <a:custGeom>
              <a:gdLst>
                <a:gd fmla="*/ 31 w 43" name="T0"/>
                <a:gd fmla="*/ 0 h 39" name="T1"/>
                <a:gd fmla="*/ 15 w 43" name="T2"/>
                <a:gd fmla="*/ 24 h 39" name="T3"/>
                <a:gd fmla="*/ 0 w 43" name="T4"/>
                <a:gd fmla="*/ 33 h 39" name="T5"/>
                <a:gd fmla="*/ 22 w 43" name="T6"/>
                <a:gd fmla="*/ 30 h 39" name="T7"/>
                <a:gd fmla="*/ 31 w 43" name="T8"/>
                <a:gd fmla="*/ 0 h 39" name="T9"/>
              </a:gdLst>
              <a:cxnLst>
                <a:cxn ang="0">
                  <a:pos x="T0" y="T1"/>
                </a:cxn>
                <a:cxn ang="0">
                  <a:pos x="T2" y="T3"/>
                </a:cxn>
                <a:cxn ang="0">
                  <a:pos x="T4" y="T5"/>
                </a:cxn>
                <a:cxn ang="0">
                  <a:pos x="T6" y="T7"/>
                </a:cxn>
                <a:cxn ang="0">
                  <a:pos x="T8" y="T9"/>
                </a:cxn>
              </a:cxnLst>
              <a:rect b="b" l="0" r="r" t="0"/>
              <a:pathLst>
                <a:path h="39" w="43">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14"/>
            <p:cNvSpPr/>
            <p:nvPr/>
          </p:nvSpPr>
          <p:spPr bwMode="auto">
            <a:xfrm>
              <a:off x="10200447" y="4466639"/>
              <a:ext cx="25505" cy="30970"/>
            </a:xfrm>
            <a:custGeom>
              <a:gdLst>
                <a:gd fmla="*/ 9 w 14" name="T0"/>
                <a:gd fmla="*/ 16 h 16" name="T1"/>
                <a:gd fmla="*/ 13 w 14" name="T2"/>
                <a:gd fmla="*/ 4 h 16" name="T3"/>
                <a:gd fmla="*/ 0 w 14" name="T4"/>
                <a:gd fmla="*/ 9 h 16" name="T5"/>
                <a:gd fmla="*/ 9 w 14" name="T6"/>
                <a:gd fmla="*/ 16 h 16" name="T7"/>
              </a:gdLst>
              <a:cxnLst>
                <a:cxn ang="0">
                  <a:pos x="T0" y="T1"/>
                </a:cxn>
                <a:cxn ang="0">
                  <a:pos x="T2" y="T3"/>
                </a:cxn>
                <a:cxn ang="0">
                  <a:pos x="T4" y="T5"/>
                </a:cxn>
                <a:cxn ang="0">
                  <a:pos x="T6" y="T7"/>
                </a:cxn>
              </a:cxnLst>
              <a:rect b="b" l="0" r="r" t="0"/>
              <a:pathLst>
                <a:path h="16" w="14">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15"/>
            <p:cNvSpPr/>
            <p:nvPr/>
          </p:nvSpPr>
          <p:spPr bwMode="auto">
            <a:xfrm>
              <a:off x="10213199" y="4459352"/>
              <a:ext cx="63762" cy="69226"/>
            </a:xfrm>
            <a:custGeom>
              <a:gdLst>
                <a:gd fmla="*/ 9 w 34" name="T0"/>
                <a:gd fmla="*/ 37 h 37" name="T1"/>
                <a:gd fmla="*/ 24 w 34" name="T2"/>
                <a:gd fmla="*/ 0 h 37" name="T3"/>
                <a:gd fmla="*/ 14 w 34" name="T4"/>
                <a:gd fmla="*/ 12 h 37" name="T5"/>
                <a:gd fmla="*/ 5 w 34" name="T6"/>
                <a:gd fmla="*/ 27 h 37" name="T7"/>
                <a:gd fmla="*/ 9 w 34" name="T8"/>
                <a:gd fmla="*/ 37 h 37" name="T9"/>
              </a:gdLst>
              <a:cxnLst>
                <a:cxn ang="0">
                  <a:pos x="T0" y="T1"/>
                </a:cxn>
                <a:cxn ang="0">
                  <a:pos x="T2" y="T3"/>
                </a:cxn>
                <a:cxn ang="0">
                  <a:pos x="T4" y="T5"/>
                </a:cxn>
                <a:cxn ang="0">
                  <a:pos x="T6" y="T7"/>
                </a:cxn>
                <a:cxn ang="0">
                  <a:pos x="T8" y="T9"/>
                </a:cxn>
              </a:cxnLst>
              <a:rect b="b" l="0" r="r" t="0"/>
              <a:pathLst>
                <a:path h="37" w="34">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16"/>
            <p:cNvSpPr/>
            <p:nvPr/>
          </p:nvSpPr>
          <p:spPr bwMode="auto">
            <a:xfrm>
              <a:off x="10091142" y="4417450"/>
              <a:ext cx="41901" cy="52831"/>
            </a:xfrm>
            <a:custGeom>
              <a:gdLst>
                <a:gd fmla="*/ 23 w 23" name="T0"/>
                <a:gd fmla="*/ 18 h 28" name="T1"/>
                <a:gd fmla="*/ 5 w 23" name="T2"/>
                <a:gd fmla="*/ 14 h 28" name="T3"/>
                <a:gd fmla="*/ 18 w 23" name="T4"/>
                <a:gd fmla="*/ 7 h 28" name="T5"/>
                <a:gd fmla="*/ 23 w 23" name="T6"/>
                <a:gd fmla="*/ 18 h 28" name="T7"/>
              </a:gdLst>
              <a:cxnLst>
                <a:cxn ang="0">
                  <a:pos x="T0" y="T1"/>
                </a:cxn>
                <a:cxn ang="0">
                  <a:pos x="T2" y="T3"/>
                </a:cxn>
                <a:cxn ang="0">
                  <a:pos x="T4" y="T5"/>
                </a:cxn>
                <a:cxn ang="0">
                  <a:pos x="T6" y="T7"/>
                </a:cxn>
              </a:cxnLst>
              <a:rect b="b" l="0" r="r" t="0"/>
              <a:pathLst>
                <a:path h="28" w="23">
                  <a:moveTo>
                    <a:pt x="23" y="18"/>
                  </a:moveTo>
                  <a:cubicBezTo>
                    <a:pt x="23" y="18"/>
                    <a:pt x="0" y="28"/>
                    <a:pt x="5" y="14"/>
                  </a:cubicBezTo>
                  <a:cubicBezTo>
                    <a:pt x="5" y="14"/>
                    <a:pt x="8" y="0"/>
                    <a:pt x="18" y="7"/>
                  </a:cubicBezTo>
                  <a:lnTo>
                    <a:pt x="23" y="18"/>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17"/>
            <p:cNvSpPr/>
            <p:nvPr/>
          </p:nvSpPr>
          <p:spPr bwMode="auto">
            <a:xfrm>
              <a:off x="10065639" y="4401056"/>
              <a:ext cx="47366" cy="71049"/>
            </a:xfrm>
            <a:custGeom>
              <a:gdLst>
                <a:gd fmla="*/ 6 w 25" name="T0"/>
                <a:gd fmla="*/ 35 h 38" name="T1"/>
                <a:gd fmla="*/ 25 w 25" name="T2"/>
                <a:gd fmla="*/ 0 h 38" name="T3"/>
                <a:gd fmla="*/ 15 w 25" name="T4"/>
                <a:gd fmla="*/ 15 h 38" name="T5"/>
                <a:gd fmla="*/ 12 w 25" name="T6"/>
                <a:gd fmla="*/ 33 h 38" name="T7"/>
                <a:gd fmla="*/ 6 w 25" name="T8"/>
                <a:gd fmla="*/ 35 h 38" name="T9"/>
              </a:gdLst>
              <a:cxnLst>
                <a:cxn ang="0">
                  <a:pos x="T0" y="T1"/>
                </a:cxn>
                <a:cxn ang="0">
                  <a:pos x="T2" y="T3"/>
                </a:cxn>
                <a:cxn ang="0">
                  <a:pos x="T4" y="T5"/>
                </a:cxn>
                <a:cxn ang="0">
                  <a:pos x="T6" y="T7"/>
                </a:cxn>
                <a:cxn ang="0">
                  <a:pos x="T8" y="T9"/>
                </a:cxn>
              </a:cxnLst>
              <a:rect b="b" l="0" r="r" t="0"/>
              <a:pathLst>
                <a:path h="38" w="25">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18"/>
            <p:cNvSpPr/>
            <p:nvPr/>
          </p:nvSpPr>
          <p:spPr bwMode="auto">
            <a:xfrm>
              <a:off x="10025559" y="4362797"/>
              <a:ext cx="94731" cy="134809"/>
            </a:xfrm>
            <a:custGeom>
              <a:gdLst>
                <a:gd fmla="*/ 18 w 51" name="T0"/>
                <a:gd fmla="*/ 71 h 71" name="T1"/>
                <a:gd fmla="*/ 16 w 51" name="T2"/>
                <a:gd fmla="*/ 21 h 71" name="T3"/>
                <a:gd fmla="*/ 48 w 51" name="T4"/>
                <a:gd fmla="*/ 3 h 71" name="T5"/>
                <a:gd fmla="*/ 37 w 51" name="T6"/>
                <a:gd fmla="*/ 16 h 71" name="T7"/>
                <a:gd fmla="*/ 23 w 51" name="T8"/>
                <a:gd fmla="*/ 34 h 71" name="T9"/>
                <a:gd fmla="*/ 23 w 51" name="T10"/>
                <a:gd fmla="*/ 55 h 71" name="T11"/>
                <a:gd fmla="*/ 18 w 51"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5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19"/>
            <p:cNvSpPr/>
            <p:nvPr/>
          </p:nvSpPr>
          <p:spPr bwMode="auto">
            <a:xfrm>
              <a:off x="9901680" y="4211592"/>
              <a:ext cx="315162" cy="437220"/>
            </a:xfrm>
            <a:custGeom>
              <a:gdLst>
                <a:gd fmla="*/ 88 w 167" name="T0"/>
                <a:gd fmla="*/ 232 h 232" name="T1"/>
                <a:gd fmla="*/ 67 w 167" name="T2"/>
                <a:gd fmla="*/ 215 h 232" name="T3"/>
                <a:gd fmla="*/ 61 w 167" name="T4"/>
                <a:gd fmla="*/ 165 h 232" name="T5"/>
                <a:gd fmla="*/ 69 w 167" name="T6"/>
                <a:gd fmla="*/ 67 h 232" name="T7"/>
                <a:gd fmla="*/ 108 w 167" name="T8"/>
                <a:gd fmla="*/ 56 h 232" name="T9"/>
                <a:gd fmla="*/ 167 w 167" name="T10"/>
                <a:gd fmla="*/ 34 h 232" name="T11"/>
                <a:gd fmla="*/ 102 w 167" name="T12"/>
                <a:gd fmla="*/ 52 h 232" name="T13"/>
                <a:gd fmla="*/ 31 w 167" name="T14"/>
                <a:gd fmla="*/ 130 h 232" name="T15"/>
                <a:gd fmla="*/ 53 w 167" name="T16"/>
                <a:gd fmla="*/ 168 h 232" name="T17"/>
                <a:gd fmla="*/ 88 w 167" name="T18"/>
                <a:gd fmla="*/ 232 h 2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0"/>
            <p:cNvSpPr/>
            <p:nvPr/>
          </p:nvSpPr>
          <p:spPr bwMode="auto">
            <a:xfrm>
              <a:off x="9779623" y="4164227"/>
              <a:ext cx="482764" cy="526486"/>
            </a:xfrm>
            <a:custGeom>
              <a:gdLst>
                <a:gd fmla="*/ 246 w 256" name="T0"/>
                <a:gd fmla="*/ 48 h 280" name="T1"/>
                <a:gd fmla="*/ 224 w 256" name="T2"/>
                <a:gd fmla="*/ 46 h 280" name="T3"/>
                <a:gd fmla="*/ 161 w 256" name="T4"/>
                <a:gd fmla="*/ 69 h 280" name="T5"/>
                <a:gd fmla="*/ 87 w 256" name="T6"/>
                <a:gd fmla="*/ 134 h 280" name="T7"/>
                <a:gd fmla="*/ 110 w 256" name="T8"/>
                <a:gd fmla="*/ 191 h 280" name="T9"/>
                <a:gd fmla="*/ 154 w 256" name="T10"/>
                <a:gd fmla="*/ 262 h 280" name="T11"/>
                <a:gd fmla="*/ 152 w 256" name="T12"/>
                <a:gd fmla="*/ 280 h 280" name="T13"/>
                <a:gd fmla="*/ 88 w 256" name="T14"/>
                <a:gd fmla="*/ 199 h 280" name="T15"/>
                <a:gd fmla="*/ 151 w 256" name="T16"/>
                <a:gd fmla="*/ 48 h 280" name="T17"/>
                <a:gd fmla="*/ 244 w 256" name="T18"/>
                <a:gd fmla="*/ 31 h 280" name="T19"/>
                <a:gd fmla="*/ 246 w 256" name="T20"/>
                <a:gd fmla="*/ 48 h 2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0" w="256">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1"/>
            <p:cNvSpPr/>
            <p:nvPr/>
          </p:nvSpPr>
          <p:spPr bwMode="auto">
            <a:xfrm>
              <a:off x="10102074" y="3291608"/>
              <a:ext cx="225897" cy="151206"/>
            </a:xfrm>
            <a:custGeom>
              <a:gdLst>
                <a:gd fmla="*/ 110 w 120" name="T0"/>
                <a:gd fmla="*/ 80 h 80" name="T1"/>
                <a:gd fmla="*/ 93 w 120" name="T2"/>
                <a:gd fmla="*/ 68 h 80" name="T3"/>
                <a:gd fmla="*/ 74 w 120" name="T4"/>
                <a:gd fmla="*/ 27 h 80" name="T5"/>
                <a:gd fmla="*/ 47 w 120" name="T6"/>
                <a:gd fmla="*/ 25 h 80" name="T7"/>
                <a:gd fmla="*/ 31 w 120" name="T8"/>
                <a:gd fmla="*/ 63 h 80" name="T9"/>
                <a:gd fmla="*/ 19 w 120" name="T10"/>
                <a:gd fmla="*/ 19 h 80" name="T11"/>
                <a:gd fmla="*/ 66 w 120" name="T12"/>
                <a:gd fmla="*/ 0 h 80" name="T13"/>
                <a:gd fmla="*/ 110 w 120" name="T14"/>
                <a:gd fmla="*/ 40 h 80" name="T15"/>
                <a:gd fmla="*/ 110 w 120" name="T16"/>
                <a:gd fmla="*/ 80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12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22"/>
            <p:cNvSpPr/>
            <p:nvPr/>
          </p:nvSpPr>
          <p:spPr bwMode="auto">
            <a:xfrm>
              <a:off x="10204091" y="3335330"/>
              <a:ext cx="78336" cy="76513"/>
            </a:xfrm>
            <a:custGeom>
              <a:gdLst>
                <a:gd fmla="*/ 30 w 42" name="T0"/>
                <a:gd fmla="*/ 41 h 41" name="T1"/>
                <a:gd fmla="*/ 15 w 42" name="T2"/>
                <a:gd fmla="*/ 16 h 41" name="T3"/>
                <a:gd fmla="*/ 0 w 42" name="T4"/>
                <a:gd fmla="*/ 6 h 41" name="T5"/>
                <a:gd fmla="*/ 22 w 42" name="T6"/>
                <a:gd fmla="*/ 11 h 41" name="T7"/>
                <a:gd fmla="*/ 30 w 42" name="T8"/>
                <a:gd fmla="*/ 41 h 41" name="T9"/>
              </a:gdLst>
              <a:cxnLst>
                <a:cxn ang="0">
                  <a:pos x="T0" y="T1"/>
                </a:cxn>
                <a:cxn ang="0">
                  <a:pos x="T2" y="T3"/>
                </a:cxn>
                <a:cxn ang="0">
                  <a:pos x="T4" y="T5"/>
                </a:cxn>
                <a:cxn ang="0">
                  <a:pos x="T6" y="T7"/>
                </a:cxn>
                <a:cxn ang="0">
                  <a:pos x="T8" y="T9"/>
                </a:cxn>
              </a:cxnLst>
              <a:rect b="b" l="0" r="r" t="0"/>
              <a:pathLst>
                <a:path h="41" w="42">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3"/>
            <p:cNvSpPr/>
            <p:nvPr/>
          </p:nvSpPr>
          <p:spPr bwMode="auto">
            <a:xfrm>
              <a:off x="10045598" y="3085753"/>
              <a:ext cx="202215" cy="214966"/>
            </a:xfrm>
            <a:custGeom>
              <a:gdLst>
                <a:gd fmla="*/ 62 w 107" name="T0"/>
                <a:gd fmla="*/ 0 h 114" name="T1"/>
                <a:gd fmla="*/ 58 w 107" name="T2"/>
                <a:gd fmla="*/ 21 h 114" name="T3"/>
                <a:gd fmla="*/ 72 w 107" name="T4"/>
                <a:gd fmla="*/ 63 h 114" name="T5"/>
                <a:gd fmla="*/ 54 w 107" name="T6"/>
                <a:gd fmla="*/ 84 h 114" name="T7"/>
                <a:gd fmla="*/ 16 w 107" name="T8"/>
                <a:gd fmla="*/ 67 h 114" name="T9"/>
                <a:gd fmla="*/ 37 w 107" name="T10"/>
                <a:gd fmla="*/ 107 h 114" name="T11"/>
                <a:gd fmla="*/ 84 w 107" name="T12"/>
                <a:gd fmla="*/ 90 h 114" name="T13"/>
                <a:gd fmla="*/ 89 w 107" name="T14"/>
                <a:gd fmla="*/ 30 h 114" name="T15"/>
                <a:gd fmla="*/ 62 w 107" name="T16"/>
                <a:gd fmla="*/ 0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7">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24"/>
            <p:cNvSpPr/>
            <p:nvPr/>
          </p:nvSpPr>
          <p:spPr bwMode="auto">
            <a:xfrm>
              <a:off x="10147616" y="3142226"/>
              <a:ext cx="36435" cy="85623"/>
            </a:xfrm>
            <a:custGeom>
              <a:gdLst>
                <a:gd fmla="*/ 1 w 20" name="T0"/>
                <a:gd fmla="*/ 0 h 45" name="T1"/>
                <a:gd fmla="*/ 6 w 20" name="T2"/>
                <a:gd fmla="*/ 28 h 45" name="T3"/>
                <a:gd fmla="*/ 2 w 20" name="T4"/>
                <a:gd fmla="*/ 45 h 45" name="T5"/>
                <a:gd fmla="*/ 15 w 20" name="T6"/>
                <a:gd fmla="*/ 28 h 45" name="T7"/>
                <a:gd fmla="*/ 1 w 20" name="T8"/>
                <a:gd fmla="*/ 0 h 45" name="T9"/>
              </a:gdLst>
              <a:cxnLst>
                <a:cxn ang="0">
                  <a:pos x="T0" y="T1"/>
                </a:cxn>
                <a:cxn ang="0">
                  <a:pos x="T2" y="T3"/>
                </a:cxn>
                <a:cxn ang="0">
                  <a:pos x="T4" y="T5"/>
                </a:cxn>
                <a:cxn ang="0">
                  <a:pos x="T6" y="T7"/>
                </a:cxn>
                <a:cxn ang="0">
                  <a:pos x="T8" y="T9"/>
                </a:cxn>
              </a:cxnLst>
              <a:rect b="b" l="0" r="r" t="0"/>
              <a:pathLst>
                <a:path h="45" w="20">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25"/>
            <p:cNvSpPr/>
            <p:nvPr/>
          </p:nvSpPr>
          <p:spPr bwMode="auto">
            <a:xfrm>
              <a:off x="10198625" y="3256997"/>
              <a:ext cx="30970" cy="29148"/>
            </a:xfrm>
            <a:custGeom>
              <a:gdLst>
                <a:gd fmla="*/ 17 w 17" name="T0"/>
                <a:gd fmla="*/ 11 h 15" name="T1"/>
                <a:gd fmla="*/ 12 w 17" name="T2"/>
                <a:gd fmla="*/ 0 h 15" name="T3"/>
                <a:gd fmla="*/ 6 w 17" name="T4"/>
                <a:gd fmla="*/ 13 h 15" name="T5"/>
                <a:gd fmla="*/ 17 w 17" name="T6"/>
                <a:gd fmla="*/ 11 h 15" name="T7"/>
              </a:gdLst>
              <a:cxnLst>
                <a:cxn ang="0">
                  <a:pos x="T0" y="T1"/>
                </a:cxn>
                <a:cxn ang="0">
                  <a:pos x="T2" y="T3"/>
                </a:cxn>
                <a:cxn ang="0">
                  <a:pos x="T4" y="T5"/>
                </a:cxn>
                <a:cxn ang="0">
                  <a:pos x="T6" y="T7"/>
                </a:cxn>
              </a:cxnLst>
              <a:rect b="b" l="0" r="r" t="0"/>
              <a:pathLst>
                <a:path h="15" w="17">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26"/>
            <p:cNvSpPr/>
            <p:nvPr/>
          </p:nvSpPr>
          <p:spPr bwMode="auto">
            <a:xfrm>
              <a:off x="10220486" y="3222383"/>
              <a:ext cx="61940" cy="72870"/>
            </a:xfrm>
            <a:custGeom>
              <a:gdLst>
                <a:gd fmla="*/ 22 w 33" name="T0"/>
                <a:gd fmla="*/ 37 h 39" name="T1"/>
                <a:gd fmla="*/ 7 w 33" name="T2"/>
                <a:gd fmla="*/ 0 h 39" name="T3"/>
                <a:gd fmla="*/ 8 w 33" name="T4"/>
                <a:gd fmla="*/ 16 h 39" name="T5"/>
                <a:gd fmla="*/ 12 w 33" name="T6"/>
                <a:gd fmla="*/ 33 h 39" name="T7"/>
                <a:gd fmla="*/ 22 w 33" name="T8"/>
                <a:gd fmla="*/ 37 h 39" name="T9"/>
              </a:gdLst>
              <a:cxnLst>
                <a:cxn ang="0">
                  <a:pos x="T0" y="T1"/>
                </a:cxn>
                <a:cxn ang="0">
                  <a:pos x="T2" y="T3"/>
                </a:cxn>
                <a:cxn ang="0">
                  <a:pos x="T4" y="T5"/>
                </a:cxn>
                <a:cxn ang="0">
                  <a:pos x="T6" y="T7"/>
                </a:cxn>
                <a:cxn ang="0">
                  <a:pos x="T8" y="T9"/>
                </a:cxn>
              </a:cxnLst>
              <a:rect b="b" l="0" r="r" t="0"/>
              <a:pathLst>
                <a:path h="39" w="33">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27"/>
            <p:cNvSpPr/>
            <p:nvPr/>
          </p:nvSpPr>
          <p:spPr bwMode="auto">
            <a:xfrm>
              <a:off x="10096607" y="3297075"/>
              <a:ext cx="43722" cy="51009"/>
            </a:xfrm>
            <a:custGeom>
              <a:gdLst>
                <a:gd fmla="*/ 23 w 23" name="T0"/>
                <a:gd fmla="*/ 4 h 27" name="T1"/>
                <a:gd fmla="*/ 8 w 23" name="T2"/>
                <a:gd fmla="*/ 14 h 27" name="T3"/>
                <a:gd fmla="*/ 11 w 23" name="T4"/>
                <a:gd fmla="*/ 0 h 27" name="T5"/>
                <a:gd fmla="*/ 23 w 23" name="T6"/>
                <a:gd fmla="*/ 4 h 27" name="T7"/>
              </a:gdLst>
              <a:cxnLst>
                <a:cxn ang="0">
                  <a:pos x="T0" y="T1"/>
                </a:cxn>
                <a:cxn ang="0">
                  <a:pos x="T2" y="T3"/>
                </a:cxn>
                <a:cxn ang="0">
                  <a:pos x="T4" y="T5"/>
                </a:cxn>
                <a:cxn ang="0">
                  <a:pos x="T6" y="T7"/>
                </a:cxn>
              </a:cxnLst>
              <a:rect b="b" l="0" r="r" t="0"/>
              <a:pathLst>
                <a:path h="27" w="23">
                  <a:moveTo>
                    <a:pt x="23" y="4"/>
                  </a:moveTo>
                  <a:cubicBezTo>
                    <a:pt x="23" y="4"/>
                    <a:pt x="14" y="27"/>
                    <a:pt x="8" y="14"/>
                  </a:cubicBezTo>
                  <a:cubicBezTo>
                    <a:pt x="8" y="14"/>
                    <a:pt x="0" y="2"/>
                    <a:pt x="11" y="0"/>
                  </a:cubicBezTo>
                  <a:lnTo>
                    <a:pt x="23" y="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28"/>
            <p:cNvSpPr/>
            <p:nvPr/>
          </p:nvSpPr>
          <p:spPr bwMode="auto">
            <a:xfrm>
              <a:off x="10061994" y="3284321"/>
              <a:ext cx="61940" cy="72870"/>
            </a:xfrm>
            <a:custGeom>
              <a:gdLst>
                <a:gd fmla="*/ 26 w 33" name="T0"/>
                <a:gd fmla="*/ 39 h 39" name="T1"/>
                <a:gd fmla="*/ 15 w 33" name="T2"/>
                <a:gd fmla="*/ 0 h 39" name="T3"/>
                <a:gd fmla="*/ 18 w 33" name="T4"/>
                <a:gd fmla="*/ 18 h 39" name="T5"/>
                <a:gd fmla="*/ 28 w 33" name="T6"/>
                <a:gd fmla="*/ 32 h 39" name="T7"/>
                <a:gd fmla="*/ 26 w 33" name="T8"/>
                <a:gd fmla="*/ 39 h 39" name="T9"/>
              </a:gdLst>
              <a:cxnLst>
                <a:cxn ang="0">
                  <a:pos x="T0" y="T1"/>
                </a:cxn>
                <a:cxn ang="0">
                  <a:pos x="T2" y="T3"/>
                </a:cxn>
                <a:cxn ang="0">
                  <a:pos x="T4" y="T5"/>
                </a:cxn>
                <a:cxn ang="0">
                  <a:pos x="T6" y="T7"/>
                </a:cxn>
                <a:cxn ang="0">
                  <a:pos x="T8" y="T9"/>
                </a:cxn>
              </a:cxnLst>
              <a:rect b="b" l="0" r="r" t="0"/>
              <a:pathLst>
                <a:path h="39" w="33">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29"/>
            <p:cNvSpPr/>
            <p:nvPr/>
          </p:nvSpPr>
          <p:spPr bwMode="auto">
            <a:xfrm>
              <a:off x="10036491" y="3258818"/>
              <a:ext cx="87444" cy="131166"/>
            </a:xfrm>
            <a:custGeom>
              <a:gdLst>
                <a:gd fmla="*/ 44 w 47" name="T0"/>
                <a:gd fmla="*/ 69 h 69" name="T1"/>
                <a:gd fmla="*/ 7 w 47" name="T2"/>
                <a:gd fmla="*/ 36 h 69" name="T3"/>
                <a:gd fmla="*/ 17 w 47" name="T4"/>
                <a:gd fmla="*/ 0 h 69" name="T5"/>
                <a:gd fmla="*/ 19 w 47" name="T6"/>
                <a:gd fmla="*/ 17 h 69" name="T7"/>
                <a:gd fmla="*/ 22 w 47" name="T8"/>
                <a:gd fmla="*/ 40 h 69" name="T9"/>
                <a:gd fmla="*/ 36 w 47" name="T10"/>
                <a:gd fmla="*/ 55 h 69" name="T11"/>
                <a:gd fmla="*/ 44 w 47"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30"/>
            <p:cNvSpPr/>
            <p:nvPr/>
          </p:nvSpPr>
          <p:spPr bwMode="auto">
            <a:xfrm>
              <a:off x="9892572" y="3114901"/>
              <a:ext cx="338845" cy="426289"/>
            </a:xfrm>
            <a:custGeom>
              <a:gdLst>
                <a:gd fmla="*/ 180 w 180" name="T0"/>
                <a:gd fmla="*/ 200 h 226" name="T1"/>
                <a:gd fmla="*/ 154 w 180" name="T2"/>
                <a:gd fmla="*/ 202 h 226" name="T3"/>
                <a:gd fmla="*/ 113 w 180" name="T4"/>
                <a:gd fmla="*/ 171 h 226" name="T5"/>
                <a:gd fmla="*/ 50 w 180" name="T6"/>
                <a:gd fmla="*/ 97 h 226" name="T7"/>
                <a:gd fmla="*/ 70 w 180" name="T8"/>
                <a:gd fmla="*/ 62 h 226" name="T9"/>
                <a:gd fmla="*/ 96 w 180" name="T10"/>
                <a:gd fmla="*/ 4 h 226" name="T11"/>
                <a:gd fmla="*/ 63 w 180" name="T12"/>
                <a:gd fmla="*/ 63 h 226" name="T13"/>
                <a:gd fmla="*/ 68 w 180" name="T14"/>
                <a:gd fmla="*/ 168 h 226" name="T15"/>
                <a:gd fmla="*/ 110 w 180" name="T16"/>
                <a:gd fmla="*/ 179 h 226" name="T17"/>
                <a:gd fmla="*/ 180 w 180" name="T18"/>
                <a:gd fmla="*/ 200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31"/>
            <p:cNvSpPr/>
            <p:nvPr/>
          </p:nvSpPr>
          <p:spPr bwMode="auto">
            <a:xfrm>
              <a:off x="9790554" y="3060248"/>
              <a:ext cx="477298" cy="542881"/>
            </a:xfrm>
            <a:custGeom>
              <a:gdLst>
                <a:gd fmla="*/ 152 w 253" name="T0"/>
                <a:gd fmla="*/ 16 h 288" name="T1"/>
                <a:gd fmla="*/ 135 w 253" name="T2"/>
                <a:gd fmla="*/ 30 h 288" name="T3"/>
                <a:gd fmla="*/ 107 w 253" name="T4"/>
                <a:gd fmla="*/ 90 h 288" name="T5"/>
                <a:gd fmla="*/ 100 w 253" name="T6"/>
                <a:gd fmla="*/ 188 h 288" name="T7"/>
                <a:gd fmla="*/ 157 w 253" name="T8"/>
                <a:gd fmla="*/ 212 h 288" name="T9"/>
                <a:gd fmla="*/ 239 w 253" name="T10"/>
                <a:gd fmla="*/ 232 h 288" name="T11"/>
                <a:gd fmla="*/ 250 w 253" name="T12"/>
                <a:gd fmla="*/ 245 h 288" name="T13"/>
                <a:gd fmla="*/ 147 w 253" name="T14"/>
                <a:gd fmla="*/ 234 h 288" name="T15"/>
                <a:gd fmla="*/ 85 w 253" name="T16"/>
                <a:gd fmla="*/ 82 h 288" name="T17"/>
                <a:gd fmla="*/ 139 w 253" name="T18"/>
                <a:gd fmla="*/ 5 h 288" name="T19"/>
                <a:gd fmla="*/ 152 w 253" name="T20"/>
                <a:gd fmla="*/ 16 h 2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8" w="253">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32"/>
            <p:cNvSpPr/>
            <p:nvPr/>
          </p:nvSpPr>
          <p:spPr bwMode="auto">
            <a:xfrm>
              <a:off x="9336938" y="2378914"/>
              <a:ext cx="213145" cy="200392"/>
            </a:xfrm>
            <a:custGeom>
              <a:gdLst>
                <a:gd fmla="*/ 113 w 113" name="T0"/>
                <a:gd fmla="*/ 47 h 106" name="T1"/>
                <a:gd fmla="*/ 93 w 113" name="T2"/>
                <a:gd fmla="*/ 50 h 106" name="T3"/>
                <a:gd fmla="*/ 51 w 113" name="T4"/>
                <a:gd fmla="*/ 35 h 106" name="T5"/>
                <a:gd fmla="*/ 29 w 113" name="T6"/>
                <a:gd fmla="*/ 52 h 106" name="T7"/>
                <a:gd fmla="*/ 45 w 113" name="T8"/>
                <a:gd fmla="*/ 90 h 106" name="T9"/>
                <a:gd fmla="*/ 5 w 113" name="T10"/>
                <a:gd fmla="*/ 68 h 106" name="T11"/>
                <a:gd fmla="*/ 25 w 113" name="T12"/>
                <a:gd fmla="*/ 21 h 106" name="T13"/>
                <a:gd fmla="*/ 85 w 113" name="T14"/>
                <a:gd fmla="*/ 19 h 106" name="T15"/>
                <a:gd fmla="*/ 113 w 113" name="T16"/>
                <a:gd fmla="*/ 47 h 1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33"/>
            <p:cNvSpPr/>
            <p:nvPr/>
          </p:nvSpPr>
          <p:spPr bwMode="auto">
            <a:xfrm>
              <a:off x="9407986" y="2444497"/>
              <a:ext cx="85623" cy="34614"/>
            </a:xfrm>
            <a:custGeom>
              <a:gdLst>
                <a:gd fmla="*/ 45 w 45" name="T0"/>
                <a:gd fmla="*/ 19 h 19" name="T1"/>
                <a:gd fmla="*/ 17 w 45" name="T2"/>
                <a:gd fmla="*/ 13 h 19" name="T3"/>
                <a:gd fmla="*/ 0 w 45" name="T4"/>
                <a:gd fmla="*/ 16 h 19" name="T5"/>
                <a:gd fmla="*/ 18 w 45" name="T6"/>
                <a:gd fmla="*/ 4 h 19" name="T7"/>
                <a:gd fmla="*/ 45 w 45" name="T8"/>
                <a:gd fmla="*/ 19 h 19" name="T9"/>
              </a:gdLst>
              <a:cxnLst>
                <a:cxn ang="0">
                  <a:pos x="T0" y="T1"/>
                </a:cxn>
                <a:cxn ang="0">
                  <a:pos x="T2" y="T3"/>
                </a:cxn>
                <a:cxn ang="0">
                  <a:pos x="T4" y="T5"/>
                </a:cxn>
                <a:cxn ang="0">
                  <a:pos x="T6" y="T7"/>
                </a:cxn>
                <a:cxn ang="0">
                  <a:pos x="T8" y="T9"/>
                </a:cxn>
              </a:cxnLst>
              <a:rect b="b" l="0" r="r" t="0"/>
              <a:pathLst>
                <a:path h="19" w="45">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34"/>
            <p:cNvSpPr/>
            <p:nvPr/>
          </p:nvSpPr>
          <p:spPr bwMode="auto">
            <a:xfrm>
              <a:off x="9194843" y="2300578"/>
              <a:ext cx="149382" cy="227719"/>
            </a:xfrm>
            <a:custGeom>
              <a:gdLst>
                <a:gd fmla="*/ 0 w 79" name="T0"/>
                <a:gd fmla="*/ 10 h 121" name="T1"/>
                <a:gd fmla="*/ 11 w 79" name="T2"/>
                <a:gd fmla="*/ 27 h 121" name="T3"/>
                <a:gd fmla="*/ 51 w 79" name="T4"/>
                <a:gd fmla="*/ 48 h 121" name="T5"/>
                <a:gd fmla="*/ 53 w 79" name="T6"/>
                <a:gd fmla="*/ 75 h 121" name="T7"/>
                <a:gd fmla="*/ 14 w 79" name="T8"/>
                <a:gd fmla="*/ 90 h 121" name="T9"/>
                <a:gd fmla="*/ 57 w 79" name="T10"/>
                <a:gd fmla="*/ 104 h 121" name="T11"/>
                <a:gd fmla="*/ 79 w 79" name="T12"/>
                <a:gd fmla="*/ 58 h 121" name="T13"/>
                <a:gd fmla="*/ 40 w 79" name="T14"/>
                <a:gd fmla="*/ 12 h 121" name="T15"/>
                <a:gd fmla="*/ 0 w 79" name="T16"/>
                <a:gd fmla="*/ 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9">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35"/>
            <p:cNvSpPr/>
            <p:nvPr/>
          </p:nvSpPr>
          <p:spPr bwMode="auto">
            <a:xfrm>
              <a:off x="9223991" y="2347943"/>
              <a:ext cx="74692" cy="80157"/>
            </a:xfrm>
            <a:custGeom>
              <a:gdLst>
                <a:gd fmla="*/ 0 w 40" name="T0"/>
                <a:gd fmla="*/ 12 h 43" name="T1"/>
                <a:gd fmla="*/ 24 w 40" name="T2"/>
                <a:gd fmla="*/ 27 h 43" name="T3"/>
                <a:gd fmla="*/ 33 w 40" name="T4"/>
                <a:gd fmla="*/ 43 h 43" name="T5"/>
                <a:gd fmla="*/ 30 w 40" name="T6"/>
                <a:gd fmla="*/ 21 h 43" name="T7"/>
                <a:gd fmla="*/ 0 w 40" name="T8"/>
                <a:gd fmla="*/ 12 h 43" name="T9"/>
              </a:gdLst>
              <a:cxnLst>
                <a:cxn ang="0">
                  <a:pos x="T0" y="T1"/>
                </a:cxn>
                <a:cxn ang="0">
                  <a:pos x="T2" y="T3"/>
                </a:cxn>
                <a:cxn ang="0">
                  <a:pos x="T4" y="T5"/>
                </a:cxn>
                <a:cxn ang="0">
                  <a:pos x="T6" y="T7"/>
                </a:cxn>
                <a:cxn ang="0">
                  <a:pos x="T8" y="T9"/>
                </a:cxn>
              </a:cxnLst>
              <a:rect b="b" l="0" r="r" t="0"/>
              <a:pathLst>
                <a:path h="43" w="40">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36"/>
            <p:cNvSpPr/>
            <p:nvPr/>
          </p:nvSpPr>
          <p:spPr bwMode="auto">
            <a:xfrm>
              <a:off x="9347870" y="2398952"/>
              <a:ext cx="30970" cy="25504"/>
            </a:xfrm>
            <a:custGeom>
              <a:gdLst>
                <a:gd fmla="*/ 16 w 16" name="T0"/>
                <a:gd fmla="*/ 5 h 14" name="T1"/>
                <a:gd fmla="*/ 4 w 16" name="T2"/>
                <a:gd fmla="*/ 1 h 14" name="T3"/>
                <a:gd fmla="*/ 9 w 16" name="T4"/>
                <a:gd fmla="*/ 14 h 14" name="T5"/>
                <a:gd fmla="*/ 16 w 16" name="T6"/>
                <a:gd fmla="*/ 5 h 14" name="T7"/>
              </a:gdLst>
              <a:cxnLst>
                <a:cxn ang="0">
                  <a:pos x="T0" y="T1"/>
                </a:cxn>
                <a:cxn ang="0">
                  <a:pos x="T2" y="T3"/>
                </a:cxn>
                <a:cxn ang="0">
                  <a:pos x="T4" y="T5"/>
                </a:cxn>
                <a:cxn ang="0">
                  <a:pos x="T6" y="T7"/>
                </a:cxn>
              </a:cxnLst>
              <a:rect b="b" l="0" r="r" t="0"/>
              <a:pathLst>
                <a:path h="14" w="16">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37"/>
            <p:cNvSpPr/>
            <p:nvPr/>
          </p:nvSpPr>
          <p:spPr bwMode="auto">
            <a:xfrm>
              <a:off x="9340583" y="2347943"/>
              <a:ext cx="69227" cy="61939"/>
            </a:xfrm>
            <a:custGeom>
              <a:gdLst>
                <a:gd fmla="*/ 37 w 37" name="T0"/>
                <a:gd fmla="*/ 24 h 33" name="T1"/>
                <a:gd fmla="*/ 1 w 37" name="T2"/>
                <a:gd fmla="*/ 9 h 33" name="T3"/>
                <a:gd fmla="*/ 13 w 37" name="T4"/>
                <a:gd fmla="*/ 20 h 33" name="T5"/>
                <a:gd fmla="*/ 27 w 37" name="T6"/>
                <a:gd fmla="*/ 29 h 33" name="T7"/>
                <a:gd fmla="*/ 37 w 37" name="T8"/>
                <a:gd fmla="*/ 24 h 33" name="T9"/>
              </a:gdLst>
              <a:cxnLst>
                <a:cxn ang="0">
                  <a:pos x="T0" y="T1"/>
                </a:cxn>
                <a:cxn ang="0">
                  <a:pos x="T2" y="T3"/>
                </a:cxn>
                <a:cxn ang="0">
                  <a:pos x="T4" y="T5"/>
                </a:cxn>
                <a:cxn ang="0">
                  <a:pos x="T6" y="T7"/>
                </a:cxn>
                <a:cxn ang="0">
                  <a:pos x="T8" y="T9"/>
                </a:cxn>
              </a:cxnLst>
              <a:rect b="b" l="0" r="r" t="0"/>
              <a:pathLst>
                <a:path h="33" w="37">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38"/>
            <p:cNvSpPr/>
            <p:nvPr/>
          </p:nvSpPr>
          <p:spPr bwMode="auto">
            <a:xfrm>
              <a:off x="9300503" y="2491862"/>
              <a:ext cx="51009" cy="41901"/>
            </a:xfrm>
            <a:custGeom>
              <a:gdLst>
                <a:gd fmla="*/ 17 w 27" name="T0"/>
                <a:gd fmla="*/ 0 h 23" name="T1"/>
                <a:gd fmla="*/ 13 w 27" name="T2"/>
                <a:gd fmla="*/ 17 h 23" name="T3"/>
                <a:gd fmla="*/ 6 w 27" name="T4"/>
                <a:gd fmla="*/ 5 h 23" name="T5"/>
                <a:gd fmla="*/ 17 w 27" name="T6"/>
                <a:gd fmla="*/ 0 h 23" name="T7"/>
              </a:gdLst>
              <a:cxnLst>
                <a:cxn ang="0">
                  <a:pos x="T0" y="T1"/>
                </a:cxn>
                <a:cxn ang="0">
                  <a:pos x="T2" y="T3"/>
                </a:cxn>
                <a:cxn ang="0">
                  <a:pos x="T4" y="T5"/>
                </a:cxn>
                <a:cxn ang="0">
                  <a:pos x="T6" y="T7"/>
                </a:cxn>
              </a:cxnLst>
              <a:rect b="b" l="0" r="r" t="0"/>
              <a:pathLst>
                <a:path h="23" w="27">
                  <a:moveTo>
                    <a:pt x="17" y="0"/>
                  </a:moveTo>
                  <a:cubicBezTo>
                    <a:pt x="17" y="0"/>
                    <a:pt x="27" y="23"/>
                    <a:pt x="13" y="17"/>
                  </a:cubicBezTo>
                  <a:cubicBezTo>
                    <a:pt x="13" y="17"/>
                    <a:pt x="0" y="14"/>
                    <a:pt x="6" y="5"/>
                  </a:cubicBezTo>
                  <a:lnTo>
                    <a:pt x="17"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39"/>
            <p:cNvSpPr/>
            <p:nvPr/>
          </p:nvSpPr>
          <p:spPr bwMode="auto">
            <a:xfrm>
              <a:off x="9282287" y="2511901"/>
              <a:ext cx="72870" cy="47365"/>
            </a:xfrm>
            <a:custGeom>
              <a:gdLst>
                <a:gd fmla="*/ 36 w 39" name="T0"/>
                <a:gd fmla="*/ 19 h 25" name="T1"/>
                <a:gd fmla="*/ 0 w 39" name="T2"/>
                <a:gd fmla="*/ 0 h 25" name="T3"/>
                <a:gd fmla="*/ 15 w 39" name="T4"/>
                <a:gd fmla="*/ 10 h 25" name="T5"/>
                <a:gd fmla="*/ 33 w 39" name="T6"/>
                <a:gd fmla="*/ 13 h 25" name="T7"/>
                <a:gd fmla="*/ 36 w 39" name="T8"/>
                <a:gd fmla="*/ 19 h 25" name="T9"/>
              </a:gdLst>
              <a:cxnLst>
                <a:cxn ang="0">
                  <a:pos x="T0" y="T1"/>
                </a:cxn>
                <a:cxn ang="0">
                  <a:pos x="T2" y="T3"/>
                </a:cxn>
                <a:cxn ang="0">
                  <a:pos x="T4" y="T5"/>
                </a:cxn>
                <a:cxn ang="0">
                  <a:pos x="T6" y="T7"/>
                </a:cxn>
                <a:cxn ang="0">
                  <a:pos x="T8" y="T9"/>
                </a:cxn>
              </a:cxnLst>
              <a:rect b="b" l="0" r="r" t="0"/>
              <a:pathLst>
                <a:path h="25" w="39">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40"/>
            <p:cNvSpPr/>
            <p:nvPr/>
          </p:nvSpPr>
          <p:spPr bwMode="auto">
            <a:xfrm>
              <a:off x="9244028" y="2504614"/>
              <a:ext cx="134808" cy="94731"/>
            </a:xfrm>
            <a:custGeom>
              <a:gdLst>
                <a:gd fmla="*/ 71 w 71" name="T0"/>
                <a:gd fmla="*/ 33 h 51" name="T1"/>
                <a:gd fmla="*/ 21 w 71" name="T2"/>
                <a:gd fmla="*/ 35 h 51" name="T3"/>
                <a:gd fmla="*/ 3 w 71" name="T4"/>
                <a:gd fmla="*/ 2 h 51" name="T5"/>
                <a:gd fmla="*/ 16 w 71" name="T6"/>
                <a:gd fmla="*/ 13 h 51" name="T7"/>
                <a:gd fmla="*/ 35 w 71" name="T8"/>
                <a:gd fmla="*/ 28 h 51" name="T9"/>
                <a:gd fmla="*/ 55 w 71" name="T10"/>
                <a:gd fmla="*/ 28 h 51" name="T11"/>
                <a:gd fmla="*/ 71 w 71" name="T12"/>
                <a:gd fmla="*/ 33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41"/>
            <p:cNvSpPr/>
            <p:nvPr/>
          </p:nvSpPr>
          <p:spPr bwMode="auto">
            <a:xfrm>
              <a:off x="9092825" y="2406239"/>
              <a:ext cx="437220" cy="316984"/>
            </a:xfrm>
            <a:custGeom>
              <a:gdLst>
                <a:gd fmla="*/ 232 w 232" name="T0"/>
                <a:gd fmla="*/ 80 h 168" name="T1"/>
                <a:gd fmla="*/ 216 w 232" name="T2"/>
                <a:gd fmla="*/ 100 h 168" name="T3"/>
                <a:gd fmla="*/ 165 w 232" name="T4"/>
                <a:gd fmla="*/ 107 h 168" name="T5"/>
                <a:gd fmla="*/ 68 w 232" name="T6"/>
                <a:gd fmla="*/ 99 h 168" name="T7"/>
                <a:gd fmla="*/ 57 w 232" name="T8"/>
                <a:gd fmla="*/ 60 h 168" name="T9"/>
                <a:gd fmla="*/ 34 w 232" name="T10"/>
                <a:gd fmla="*/ 0 h 168" name="T11"/>
                <a:gd fmla="*/ 53 w 232" name="T12"/>
                <a:gd fmla="*/ 66 h 168" name="T13"/>
                <a:gd fmla="*/ 130 w 232" name="T14"/>
                <a:gd fmla="*/ 137 h 168" name="T15"/>
                <a:gd fmla="*/ 168 w 232" name="T16"/>
                <a:gd fmla="*/ 114 h 168" name="T17"/>
                <a:gd fmla="*/ 232 w 232" name="T18"/>
                <a:gd fmla="*/ 80 h 1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8" w="231">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42"/>
            <p:cNvSpPr/>
            <p:nvPr/>
          </p:nvSpPr>
          <p:spPr bwMode="auto">
            <a:xfrm>
              <a:off x="9047280" y="2362517"/>
              <a:ext cx="524664" cy="482764"/>
            </a:xfrm>
            <a:custGeom>
              <a:gdLst>
                <a:gd fmla="*/ 48 w 279" name="T0"/>
                <a:gd fmla="*/ 10 h 256" name="T1"/>
                <a:gd fmla="*/ 46 w 279" name="T2"/>
                <a:gd fmla="*/ 32 h 256" name="T3"/>
                <a:gd fmla="*/ 68 w 279" name="T4"/>
                <a:gd fmla="*/ 95 h 256" name="T5"/>
                <a:gd fmla="*/ 133 w 279" name="T6"/>
                <a:gd fmla="*/ 169 h 256" name="T7"/>
                <a:gd fmla="*/ 191 w 279" name="T8"/>
                <a:gd fmla="*/ 146 h 256" name="T9"/>
                <a:gd fmla="*/ 262 w 279" name="T10"/>
                <a:gd fmla="*/ 101 h 256" name="T11"/>
                <a:gd fmla="*/ 279 w 279" name="T12"/>
                <a:gd fmla="*/ 103 h 256" name="T13"/>
                <a:gd fmla="*/ 199 w 279" name="T14"/>
                <a:gd fmla="*/ 168 h 256" name="T15"/>
                <a:gd fmla="*/ 47 w 279" name="T16"/>
                <a:gd fmla="*/ 105 h 256" name="T17"/>
                <a:gd fmla="*/ 31 w 279" name="T18"/>
                <a:gd fmla="*/ 12 h 256" name="T19"/>
                <a:gd fmla="*/ 48 w 279" name="T20"/>
                <a:gd fmla="*/ 10 h 2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6" w="279">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43"/>
            <p:cNvSpPr/>
            <p:nvPr/>
          </p:nvSpPr>
          <p:spPr bwMode="auto">
            <a:xfrm>
              <a:off x="8172841" y="2296934"/>
              <a:ext cx="153027" cy="225897"/>
            </a:xfrm>
            <a:custGeom>
              <a:gdLst>
                <a:gd fmla="*/ 81 w 81" name="T0"/>
                <a:gd fmla="*/ 10 h 120" name="T1"/>
                <a:gd fmla="*/ 68 w 81" name="T2"/>
                <a:gd fmla="*/ 27 h 120" name="T3"/>
                <a:gd fmla="*/ 28 w 81" name="T4"/>
                <a:gd fmla="*/ 45 h 120" name="T5"/>
                <a:gd fmla="*/ 25 w 81" name="T6"/>
                <a:gd fmla="*/ 73 h 120" name="T7"/>
                <a:gd fmla="*/ 63 w 81" name="T8"/>
                <a:gd fmla="*/ 89 h 120" name="T9"/>
                <a:gd fmla="*/ 19 w 81" name="T10"/>
                <a:gd fmla="*/ 101 h 120" name="T11"/>
                <a:gd fmla="*/ 0 w 81" name="T12"/>
                <a:gd fmla="*/ 54 h 120" name="T13"/>
                <a:gd fmla="*/ 41 w 81" name="T14"/>
                <a:gd fmla="*/ 10 h 120" name="T15"/>
                <a:gd fmla="*/ 81 w 81" name="T16"/>
                <a:gd fmla="*/ 1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44"/>
            <p:cNvSpPr/>
            <p:nvPr/>
          </p:nvSpPr>
          <p:spPr bwMode="auto">
            <a:xfrm>
              <a:off x="8218386" y="2342479"/>
              <a:ext cx="74692" cy="76513"/>
            </a:xfrm>
            <a:custGeom>
              <a:gdLst>
                <a:gd fmla="*/ 40 w 40" name="T0"/>
                <a:gd fmla="*/ 12 h 41" name="T1"/>
                <a:gd fmla="*/ 15 w 40" name="T2"/>
                <a:gd fmla="*/ 26 h 41" name="T3"/>
                <a:gd fmla="*/ 6 w 40" name="T4"/>
                <a:gd fmla="*/ 41 h 41" name="T5"/>
                <a:gd fmla="*/ 10 w 40" name="T6"/>
                <a:gd fmla="*/ 20 h 41" name="T7"/>
                <a:gd fmla="*/ 40 w 40" name="T8"/>
                <a:gd fmla="*/ 12 h 41" name="T9"/>
              </a:gdLst>
              <a:cxnLst>
                <a:cxn ang="0">
                  <a:pos x="T0" y="T1"/>
                </a:cxn>
                <a:cxn ang="0">
                  <a:pos x="T2" y="T3"/>
                </a:cxn>
                <a:cxn ang="0">
                  <a:pos x="T4" y="T5"/>
                </a:cxn>
                <a:cxn ang="0">
                  <a:pos x="T6" y="T7"/>
                </a:cxn>
                <a:cxn ang="0">
                  <a:pos x="T8" y="T9"/>
                </a:cxn>
              </a:cxnLst>
              <a:rect b="b" l="0" r="r" t="0"/>
              <a:pathLst>
                <a:path h="41" w="40">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45"/>
            <p:cNvSpPr/>
            <p:nvPr/>
          </p:nvSpPr>
          <p:spPr bwMode="auto">
            <a:xfrm>
              <a:off x="7968805" y="2377091"/>
              <a:ext cx="213145" cy="202215"/>
            </a:xfrm>
            <a:custGeom>
              <a:gdLst>
                <a:gd fmla="*/ 0 w 113" name="T0"/>
                <a:gd fmla="*/ 44 h 107" name="T1"/>
                <a:gd fmla="*/ 20 w 113" name="T2"/>
                <a:gd fmla="*/ 48 h 107" name="T3"/>
                <a:gd fmla="*/ 63 w 113" name="T4"/>
                <a:gd fmla="*/ 35 h 107" name="T5"/>
                <a:gd fmla="*/ 83 w 113" name="T6"/>
                <a:gd fmla="*/ 53 h 107" name="T7"/>
                <a:gd fmla="*/ 66 w 113" name="T8"/>
                <a:gd fmla="*/ 90 h 107" name="T9"/>
                <a:gd fmla="*/ 107 w 113" name="T10"/>
                <a:gd fmla="*/ 70 h 107" name="T11"/>
                <a:gd fmla="*/ 89 w 113" name="T12"/>
                <a:gd fmla="*/ 22 h 107" name="T13"/>
                <a:gd fmla="*/ 29 w 113" name="T14"/>
                <a:gd fmla="*/ 17 h 107" name="T15"/>
                <a:gd fmla="*/ 0 w 113" name="T16"/>
                <a:gd fmla="*/ 44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46"/>
            <p:cNvSpPr/>
            <p:nvPr/>
          </p:nvSpPr>
          <p:spPr bwMode="auto">
            <a:xfrm>
              <a:off x="8025279" y="2440853"/>
              <a:ext cx="85623" cy="36435"/>
            </a:xfrm>
            <a:custGeom>
              <a:gdLst>
                <a:gd fmla="*/ 0 w 45" name="T0"/>
                <a:gd fmla="*/ 19 h 20" name="T1"/>
                <a:gd fmla="*/ 28 w 45" name="T2"/>
                <a:gd fmla="*/ 13 h 20" name="T3"/>
                <a:gd fmla="*/ 45 w 45" name="T4"/>
                <a:gd fmla="*/ 18 h 20" name="T5"/>
                <a:gd fmla="*/ 27 w 45" name="T6"/>
                <a:gd fmla="*/ 4 h 20" name="T7"/>
                <a:gd fmla="*/ 0 w 45" name="T8"/>
                <a:gd fmla="*/ 19 h 20" name="T9"/>
              </a:gdLst>
              <a:cxnLst>
                <a:cxn ang="0">
                  <a:pos x="T0" y="T1"/>
                </a:cxn>
                <a:cxn ang="0">
                  <a:pos x="T2" y="T3"/>
                </a:cxn>
                <a:cxn ang="0">
                  <a:pos x="T4" y="T5"/>
                </a:cxn>
                <a:cxn ang="0">
                  <a:pos x="T6" y="T7"/>
                </a:cxn>
                <a:cxn ang="0">
                  <a:pos x="T8" y="T9"/>
                </a:cxn>
              </a:cxnLst>
              <a:rect b="b" l="0" r="r" t="0"/>
              <a:pathLst>
                <a:path h="20" w="45">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47"/>
            <p:cNvSpPr/>
            <p:nvPr/>
          </p:nvSpPr>
          <p:spPr bwMode="auto">
            <a:xfrm>
              <a:off x="8138229" y="2395309"/>
              <a:ext cx="29148" cy="30970"/>
            </a:xfrm>
            <a:custGeom>
              <a:gdLst>
                <a:gd fmla="*/ 11 w 15" name="T0"/>
                <a:gd fmla="*/ 0 h 17" name="T1"/>
                <a:gd fmla="*/ 0 w 15" name="T2"/>
                <a:gd fmla="*/ 5 h 17" name="T3"/>
                <a:gd fmla="*/ 13 w 15" name="T4"/>
                <a:gd fmla="*/ 11 h 17" name="T5"/>
                <a:gd fmla="*/ 11 w 15" name="T6"/>
                <a:gd fmla="*/ 0 h 17" name="T7"/>
              </a:gdLst>
              <a:cxnLst>
                <a:cxn ang="0">
                  <a:pos x="T0" y="T1"/>
                </a:cxn>
                <a:cxn ang="0">
                  <a:pos x="T2" y="T3"/>
                </a:cxn>
                <a:cxn ang="0">
                  <a:pos x="T4" y="T5"/>
                </a:cxn>
                <a:cxn ang="0">
                  <a:pos x="T6" y="T7"/>
                </a:cxn>
              </a:cxnLst>
              <a:rect b="b" l="0" r="r" t="0"/>
              <a:pathLst>
                <a:path h="17" w="15">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48"/>
            <p:cNvSpPr/>
            <p:nvPr/>
          </p:nvSpPr>
          <p:spPr bwMode="auto">
            <a:xfrm>
              <a:off x="8105437" y="2340656"/>
              <a:ext cx="72870" cy="63762"/>
            </a:xfrm>
            <a:custGeom>
              <a:gdLst>
                <a:gd fmla="*/ 36 w 39" name="T0"/>
                <a:gd fmla="*/ 11 h 34" name="T1"/>
                <a:gd fmla="*/ 0 w 39" name="T2"/>
                <a:gd fmla="*/ 26 h 34" name="T3"/>
                <a:gd fmla="*/ 16 w 39" name="T4"/>
                <a:gd fmla="*/ 25 h 34" name="T5"/>
                <a:gd fmla="*/ 32 w 39" name="T6"/>
                <a:gd fmla="*/ 21 h 34" name="T7"/>
                <a:gd fmla="*/ 36 w 39" name="T8"/>
                <a:gd fmla="*/ 11 h 34" name="T9"/>
              </a:gdLst>
              <a:cxnLst>
                <a:cxn ang="0">
                  <a:pos x="T0" y="T1"/>
                </a:cxn>
                <a:cxn ang="0">
                  <a:pos x="T2" y="T3"/>
                </a:cxn>
                <a:cxn ang="0">
                  <a:pos x="T4" y="T5"/>
                </a:cxn>
                <a:cxn ang="0">
                  <a:pos x="T6" y="T7"/>
                </a:cxn>
                <a:cxn ang="0">
                  <a:pos x="T8" y="T9"/>
                </a:cxn>
              </a:cxnLst>
              <a:rect b="b" l="0" r="r" t="0"/>
              <a:pathLst>
                <a:path h="34" w="39">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49"/>
            <p:cNvSpPr/>
            <p:nvPr/>
          </p:nvSpPr>
          <p:spPr bwMode="auto">
            <a:xfrm>
              <a:off x="8178307" y="2484575"/>
              <a:ext cx="52831" cy="41901"/>
            </a:xfrm>
            <a:custGeom>
              <a:gdLst>
                <a:gd fmla="*/ 5 w 28" name="T0"/>
                <a:gd fmla="*/ 0 h 22" name="T1"/>
                <a:gd fmla="*/ 14 w 28" name="T2"/>
                <a:gd fmla="*/ 15 h 22" name="T3"/>
                <a:gd fmla="*/ 0 w 28" name="T4"/>
                <a:gd fmla="*/ 11 h 22" name="T5"/>
                <a:gd fmla="*/ 5 w 28" name="T6"/>
                <a:gd fmla="*/ 0 h 22" name="T7"/>
              </a:gdLst>
              <a:cxnLst>
                <a:cxn ang="0">
                  <a:pos x="T0" y="T1"/>
                </a:cxn>
                <a:cxn ang="0">
                  <a:pos x="T2" y="T3"/>
                </a:cxn>
                <a:cxn ang="0">
                  <a:pos x="T4" y="T5"/>
                </a:cxn>
                <a:cxn ang="0">
                  <a:pos x="T6" y="T7"/>
                </a:cxn>
              </a:cxnLst>
              <a:rect b="b" l="0" r="r" t="0"/>
              <a:pathLst>
                <a:path h="22" w="28">
                  <a:moveTo>
                    <a:pt x="5" y="0"/>
                  </a:moveTo>
                  <a:cubicBezTo>
                    <a:pt x="5" y="0"/>
                    <a:pt x="28" y="9"/>
                    <a:pt x="14" y="15"/>
                  </a:cubicBezTo>
                  <a:cubicBezTo>
                    <a:pt x="14" y="15"/>
                    <a:pt x="3" y="22"/>
                    <a:pt x="0" y="11"/>
                  </a:cubicBezTo>
                  <a:lnTo>
                    <a:pt x="5"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50"/>
            <p:cNvSpPr/>
            <p:nvPr/>
          </p:nvSpPr>
          <p:spPr bwMode="auto">
            <a:xfrm>
              <a:off x="8165554" y="2500970"/>
              <a:ext cx="72870" cy="61939"/>
            </a:xfrm>
            <a:custGeom>
              <a:gdLst>
                <a:gd fmla="*/ 39 w 39" name="T0"/>
                <a:gd fmla="*/ 7 h 33" name="T1"/>
                <a:gd fmla="*/ 0 w 39" name="T2"/>
                <a:gd fmla="*/ 18 h 33" name="T3"/>
                <a:gd fmla="*/ 18 w 39" name="T4"/>
                <a:gd fmla="*/ 15 h 33" name="T5"/>
                <a:gd fmla="*/ 33 w 39" name="T6"/>
                <a:gd fmla="*/ 4 h 33" name="T7"/>
                <a:gd fmla="*/ 39 w 39" name="T8"/>
                <a:gd fmla="*/ 7 h 33" name="T9"/>
              </a:gdLst>
              <a:cxnLst>
                <a:cxn ang="0">
                  <a:pos x="T0" y="T1"/>
                </a:cxn>
                <a:cxn ang="0">
                  <a:pos x="T2" y="T3"/>
                </a:cxn>
                <a:cxn ang="0">
                  <a:pos x="T4" y="T5"/>
                </a:cxn>
                <a:cxn ang="0">
                  <a:pos x="T6" y="T7"/>
                </a:cxn>
                <a:cxn ang="0">
                  <a:pos x="T8" y="T9"/>
                </a:cxn>
              </a:cxnLst>
              <a:rect b="b" l="0" r="r" t="0"/>
              <a:pathLst>
                <a:path h="33" w="39">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51"/>
            <p:cNvSpPr/>
            <p:nvPr/>
          </p:nvSpPr>
          <p:spPr bwMode="auto">
            <a:xfrm>
              <a:off x="8140049" y="2499149"/>
              <a:ext cx="132988" cy="89266"/>
            </a:xfrm>
            <a:custGeom>
              <a:gdLst>
                <a:gd fmla="*/ 70 w 70" name="T0"/>
                <a:gd fmla="*/ 4 h 48" name="T1"/>
                <a:gd fmla="*/ 36 w 70" name="T2"/>
                <a:gd fmla="*/ 41 h 48" name="T3"/>
                <a:gd fmla="*/ 0 w 70" name="T4"/>
                <a:gd fmla="*/ 31 h 48" name="T5"/>
                <a:gd fmla="*/ 17 w 70" name="T6"/>
                <a:gd fmla="*/ 29 h 48" name="T7"/>
                <a:gd fmla="*/ 41 w 70" name="T8"/>
                <a:gd fmla="*/ 26 h 48" name="T9"/>
                <a:gd fmla="*/ 55 w 70" name="T10"/>
                <a:gd fmla="*/ 12 h 48" name="T11"/>
                <a:gd fmla="*/ 70 w 70" name="T12"/>
                <a:gd fmla="*/ 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52"/>
            <p:cNvSpPr/>
            <p:nvPr/>
          </p:nvSpPr>
          <p:spPr bwMode="auto">
            <a:xfrm>
              <a:off x="7997953" y="2393488"/>
              <a:ext cx="424467" cy="338845"/>
            </a:xfrm>
            <a:custGeom>
              <a:gdLst>
                <a:gd fmla="*/ 199 w 226" name="T0"/>
                <a:gd fmla="*/ 0 h 180" name="T1"/>
                <a:gd fmla="*/ 202 w 226" name="T2"/>
                <a:gd fmla="*/ 26 h 180" name="T3"/>
                <a:gd fmla="*/ 171 w 226" name="T4"/>
                <a:gd fmla="*/ 66 h 180" name="T5"/>
                <a:gd fmla="*/ 96 w 226" name="T6"/>
                <a:gd fmla="*/ 130 h 180" name="T7"/>
                <a:gd fmla="*/ 61 w 226" name="T8"/>
                <a:gd fmla="*/ 110 h 180" name="T9"/>
                <a:gd fmla="*/ 3 w 226" name="T10"/>
                <a:gd fmla="*/ 83 h 180" name="T11"/>
                <a:gd fmla="*/ 62 w 226" name="T12"/>
                <a:gd fmla="*/ 117 h 180" name="T13"/>
                <a:gd fmla="*/ 167 w 226" name="T14"/>
                <a:gd fmla="*/ 112 h 180" name="T15"/>
                <a:gd fmla="*/ 178 w 226" name="T16"/>
                <a:gd fmla="*/ 69 h 180" name="T17"/>
                <a:gd fmla="*/ 199 w 226" name="T18"/>
                <a:gd fmla="*/ 0 h 1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0" w="226">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53"/>
            <p:cNvSpPr/>
            <p:nvPr/>
          </p:nvSpPr>
          <p:spPr bwMode="auto">
            <a:xfrm>
              <a:off x="7941480" y="2355230"/>
              <a:ext cx="542881" cy="479120"/>
            </a:xfrm>
            <a:custGeom>
              <a:gdLst>
                <a:gd fmla="*/ 16 w 288" name="T0"/>
                <a:gd fmla="*/ 101 h 254" name="T1"/>
                <a:gd fmla="*/ 30 w 288" name="T2"/>
                <a:gd fmla="*/ 119 h 254" name="T3"/>
                <a:gd fmla="*/ 91 w 288" name="T4"/>
                <a:gd fmla="*/ 147 h 254" name="T5"/>
                <a:gd fmla="*/ 189 w 288" name="T6"/>
                <a:gd fmla="*/ 153 h 254" name="T7"/>
                <a:gd fmla="*/ 213 w 288" name="T8"/>
                <a:gd fmla="*/ 96 h 254" name="T9"/>
                <a:gd fmla="*/ 232 w 288" name="T10"/>
                <a:gd fmla="*/ 15 h 254" name="T11"/>
                <a:gd fmla="*/ 246 w 288" name="T12"/>
                <a:gd fmla="*/ 4 h 254" name="T13"/>
                <a:gd fmla="*/ 234 w 288" name="T14"/>
                <a:gd fmla="*/ 106 h 254" name="T15"/>
                <a:gd fmla="*/ 83 w 288" name="T16"/>
                <a:gd fmla="*/ 169 h 254" name="T17"/>
                <a:gd fmla="*/ 5 w 288" name="T18"/>
                <a:gd fmla="*/ 115 h 254" name="T19"/>
                <a:gd fmla="*/ 16 w 288" name="T20"/>
                <a:gd fmla="*/ 101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54"/>
            <p:cNvSpPr/>
            <p:nvPr/>
          </p:nvSpPr>
          <p:spPr bwMode="auto">
            <a:xfrm>
              <a:off x="7261967" y="3074822"/>
              <a:ext cx="198571" cy="213145"/>
            </a:xfrm>
            <a:custGeom>
              <a:gdLst>
                <a:gd fmla="*/ 46 w 105" name="T0"/>
                <a:gd fmla="*/ 0 h 113" name="T1"/>
                <a:gd fmla="*/ 50 w 105" name="T2"/>
                <a:gd fmla="*/ 20 h 113" name="T3"/>
                <a:gd fmla="*/ 34 w 105" name="T4"/>
                <a:gd fmla="*/ 62 h 113" name="T5"/>
                <a:gd fmla="*/ 52 w 105" name="T6"/>
                <a:gd fmla="*/ 83 h 113" name="T7"/>
                <a:gd fmla="*/ 90 w 105" name="T8"/>
                <a:gd fmla="*/ 68 h 113" name="T9"/>
                <a:gd fmla="*/ 68 w 105" name="T10"/>
                <a:gd fmla="*/ 107 h 113" name="T11"/>
                <a:gd fmla="*/ 21 w 105" name="T12"/>
                <a:gd fmla="*/ 88 h 113" name="T13"/>
                <a:gd fmla="*/ 18 w 105" name="T14"/>
                <a:gd fmla="*/ 28 h 113" name="T15"/>
                <a:gd fmla="*/ 46 w 105" name="T16"/>
                <a:gd fmla="*/ 0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5">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55"/>
            <p:cNvSpPr/>
            <p:nvPr/>
          </p:nvSpPr>
          <p:spPr bwMode="auto">
            <a:xfrm>
              <a:off x="7325729" y="3131295"/>
              <a:ext cx="36435" cy="85623"/>
            </a:xfrm>
            <a:custGeom>
              <a:gdLst>
                <a:gd fmla="*/ 20 w 20" name="T0"/>
                <a:gd fmla="*/ 0 h 45" name="T1"/>
                <a:gd fmla="*/ 13 w 20" name="T2"/>
                <a:gd fmla="*/ 27 h 45" name="T3"/>
                <a:gd fmla="*/ 17 w 20" name="T4"/>
                <a:gd fmla="*/ 45 h 45" name="T5"/>
                <a:gd fmla="*/ 4 w 20" name="T6"/>
                <a:gd fmla="*/ 26 h 45" name="T7"/>
                <a:gd fmla="*/ 20 w 20" name="T8"/>
                <a:gd fmla="*/ 0 h 45" name="T9"/>
              </a:gdLst>
              <a:cxnLst>
                <a:cxn ang="0">
                  <a:pos x="T0" y="T1"/>
                </a:cxn>
                <a:cxn ang="0">
                  <a:pos x="T2" y="T3"/>
                </a:cxn>
                <a:cxn ang="0">
                  <a:pos x="T4" y="T5"/>
                </a:cxn>
                <a:cxn ang="0">
                  <a:pos x="T6" y="T7"/>
                </a:cxn>
                <a:cxn ang="0">
                  <a:pos x="T8" y="T9"/>
                </a:cxn>
              </a:cxnLst>
              <a:rect b="b" l="0" r="r" t="0"/>
              <a:pathLst>
                <a:path h="45" w="20">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56"/>
            <p:cNvSpPr/>
            <p:nvPr/>
          </p:nvSpPr>
          <p:spPr bwMode="auto">
            <a:xfrm>
              <a:off x="7183632" y="3280679"/>
              <a:ext cx="227719" cy="149383"/>
            </a:xfrm>
            <a:custGeom>
              <a:gdLst>
                <a:gd fmla="*/ 10 w 121" name="T0"/>
                <a:gd fmla="*/ 79 h 79" name="T1"/>
                <a:gd fmla="*/ 27 w 121" name="T2"/>
                <a:gd fmla="*/ 67 h 79" name="T3"/>
                <a:gd fmla="*/ 47 w 121" name="T4"/>
                <a:gd fmla="*/ 27 h 79" name="T5"/>
                <a:gd fmla="*/ 75 w 121" name="T6"/>
                <a:gd fmla="*/ 26 h 79" name="T7"/>
                <a:gd fmla="*/ 89 w 121" name="T8"/>
                <a:gd fmla="*/ 65 h 79" name="T9"/>
                <a:gd fmla="*/ 103 w 121" name="T10"/>
                <a:gd fmla="*/ 21 h 79" name="T11"/>
                <a:gd fmla="*/ 57 w 121" name="T12"/>
                <a:gd fmla="*/ 0 h 79" name="T13"/>
                <a:gd fmla="*/ 11 w 121" name="T14"/>
                <a:gd fmla="*/ 39 h 79" name="T15"/>
                <a:gd fmla="*/ 10 w 12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57"/>
            <p:cNvSpPr/>
            <p:nvPr/>
          </p:nvSpPr>
          <p:spPr bwMode="auto">
            <a:xfrm>
              <a:off x="7230998" y="3326223"/>
              <a:ext cx="78336" cy="72870"/>
            </a:xfrm>
            <a:custGeom>
              <a:gdLst>
                <a:gd fmla="*/ 11 w 42" name="T0"/>
                <a:gd fmla="*/ 39 h 39" name="T1"/>
                <a:gd fmla="*/ 27 w 42" name="T2"/>
                <a:gd fmla="*/ 15 h 39" name="T3"/>
                <a:gd fmla="*/ 42 w 42" name="T4"/>
                <a:gd fmla="*/ 6 h 39" name="T5"/>
                <a:gd fmla="*/ 20 w 42" name="T6"/>
                <a:gd fmla="*/ 10 h 39" name="T7"/>
                <a:gd fmla="*/ 11 w 42" name="T8"/>
                <a:gd fmla="*/ 39 h 39" name="T9"/>
              </a:gdLst>
              <a:cxnLst>
                <a:cxn ang="0">
                  <a:pos x="T0" y="T1"/>
                </a:cxn>
                <a:cxn ang="0">
                  <a:pos x="T2" y="T3"/>
                </a:cxn>
                <a:cxn ang="0">
                  <a:pos x="T4" y="T5"/>
                </a:cxn>
                <a:cxn ang="0">
                  <a:pos x="T6" y="T7"/>
                </a:cxn>
                <a:cxn ang="0">
                  <a:pos x="T8" y="T9"/>
                </a:cxn>
              </a:cxnLst>
              <a:rect b="b" l="0" r="r" t="0"/>
              <a:pathLst>
                <a:path h="39" w="42">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58"/>
            <p:cNvSpPr/>
            <p:nvPr/>
          </p:nvSpPr>
          <p:spPr bwMode="auto">
            <a:xfrm>
              <a:off x="7280184" y="3246066"/>
              <a:ext cx="25505" cy="30970"/>
            </a:xfrm>
            <a:custGeom>
              <a:gdLst>
                <a:gd fmla="*/ 5 w 14" name="T0"/>
                <a:gd fmla="*/ 0 h 16" name="T1"/>
                <a:gd fmla="*/ 1 w 14" name="T2"/>
                <a:gd fmla="*/ 12 h 16" name="T3"/>
                <a:gd fmla="*/ 14 w 14" name="T4"/>
                <a:gd fmla="*/ 7 h 16" name="T5"/>
                <a:gd fmla="*/ 5 w 14" name="T6"/>
                <a:gd fmla="*/ 0 h 16" name="T7"/>
              </a:gdLst>
              <a:cxnLst>
                <a:cxn ang="0">
                  <a:pos x="T0" y="T1"/>
                </a:cxn>
                <a:cxn ang="0">
                  <a:pos x="T2" y="T3"/>
                </a:cxn>
                <a:cxn ang="0">
                  <a:pos x="T4" y="T5"/>
                </a:cxn>
                <a:cxn ang="0">
                  <a:pos x="T6" y="T7"/>
                </a:cxn>
              </a:cxnLst>
              <a:rect b="b" l="0" r="r" t="0"/>
              <a:pathLst>
                <a:path h="16" w="14">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59"/>
            <p:cNvSpPr/>
            <p:nvPr/>
          </p:nvSpPr>
          <p:spPr bwMode="auto">
            <a:xfrm>
              <a:off x="7229175" y="3215096"/>
              <a:ext cx="63762" cy="67405"/>
            </a:xfrm>
            <a:custGeom>
              <a:gdLst>
                <a:gd fmla="*/ 25 w 34" name="T0"/>
                <a:gd fmla="*/ 0 h 36" name="T1"/>
                <a:gd fmla="*/ 10 w 34" name="T2"/>
                <a:gd fmla="*/ 36 h 36" name="T3"/>
                <a:gd fmla="*/ 20 w 34" name="T4"/>
                <a:gd fmla="*/ 24 h 36" name="T5"/>
                <a:gd fmla="*/ 29 w 34" name="T6"/>
                <a:gd fmla="*/ 10 h 36" name="T7"/>
                <a:gd fmla="*/ 25 w 34" name="T8"/>
                <a:gd fmla="*/ 0 h 36" name="T9"/>
              </a:gdLst>
              <a:cxnLst>
                <a:cxn ang="0">
                  <a:pos x="T0" y="T1"/>
                </a:cxn>
                <a:cxn ang="0">
                  <a:pos x="T2" y="T3"/>
                </a:cxn>
                <a:cxn ang="0">
                  <a:pos x="T4" y="T5"/>
                </a:cxn>
                <a:cxn ang="0">
                  <a:pos x="T6" y="T7"/>
                </a:cxn>
                <a:cxn ang="0">
                  <a:pos x="T8" y="T9"/>
                </a:cxn>
              </a:cxnLst>
              <a:rect b="b" l="0" r="r" t="0"/>
              <a:pathLst>
                <a:path h="36" w="34">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60"/>
            <p:cNvSpPr/>
            <p:nvPr/>
          </p:nvSpPr>
          <p:spPr bwMode="auto">
            <a:xfrm>
              <a:off x="7371272" y="3273392"/>
              <a:ext cx="43722" cy="51009"/>
            </a:xfrm>
            <a:custGeom>
              <a:gdLst>
                <a:gd fmla="*/ 0 w 23" name="T0"/>
                <a:gd fmla="*/ 9 h 27" name="T1"/>
                <a:gd fmla="*/ 18 w 23" name="T2"/>
                <a:gd fmla="*/ 14 h 27" name="T3"/>
                <a:gd fmla="*/ 5 w 23" name="T4"/>
                <a:gd fmla="*/ 21 h 27" name="T5"/>
                <a:gd fmla="*/ 0 w 23" name="T6"/>
                <a:gd fmla="*/ 9 h 27" name="T7"/>
              </a:gdLst>
              <a:cxnLst>
                <a:cxn ang="0">
                  <a:pos x="T0" y="T1"/>
                </a:cxn>
                <a:cxn ang="0">
                  <a:pos x="T2" y="T3"/>
                </a:cxn>
                <a:cxn ang="0">
                  <a:pos x="T4" y="T5"/>
                </a:cxn>
                <a:cxn ang="0">
                  <a:pos x="T6" y="T7"/>
                </a:cxn>
              </a:cxnLst>
              <a:rect b="b" l="0" r="r" t="0"/>
              <a:pathLst>
                <a:path h="27" w="23">
                  <a:moveTo>
                    <a:pt x="0" y="9"/>
                  </a:moveTo>
                  <a:cubicBezTo>
                    <a:pt x="0" y="9"/>
                    <a:pt x="23" y="0"/>
                    <a:pt x="18" y="14"/>
                  </a:cubicBezTo>
                  <a:cubicBezTo>
                    <a:pt x="18" y="14"/>
                    <a:pt x="15" y="27"/>
                    <a:pt x="5" y="21"/>
                  </a:cubicBezTo>
                  <a:lnTo>
                    <a:pt x="0" y="9"/>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61"/>
            <p:cNvSpPr/>
            <p:nvPr/>
          </p:nvSpPr>
          <p:spPr bwMode="auto">
            <a:xfrm>
              <a:off x="7393133" y="3269747"/>
              <a:ext cx="47366" cy="71049"/>
            </a:xfrm>
            <a:custGeom>
              <a:gdLst>
                <a:gd fmla="*/ 19 w 25" name="T0"/>
                <a:gd fmla="*/ 3 h 38" name="T1"/>
                <a:gd fmla="*/ 0 w 25" name="T2"/>
                <a:gd fmla="*/ 38 h 38" name="T3"/>
                <a:gd fmla="*/ 10 w 25" name="T4"/>
                <a:gd fmla="*/ 23 h 38" name="T5"/>
                <a:gd fmla="*/ 13 w 25" name="T6"/>
                <a:gd fmla="*/ 6 h 38" name="T7"/>
                <a:gd fmla="*/ 19 w 25" name="T8"/>
                <a:gd fmla="*/ 3 h 38" name="T9"/>
              </a:gdLst>
              <a:cxnLst>
                <a:cxn ang="0">
                  <a:pos x="T0" y="T1"/>
                </a:cxn>
                <a:cxn ang="0">
                  <a:pos x="T2" y="T3"/>
                </a:cxn>
                <a:cxn ang="0">
                  <a:pos x="T4" y="T5"/>
                </a:cxn>
                <a:cxn ang="0">
                  <a:pos x="T6" y="T7"/>
                </a:cxn>
                <a:cxn ang="0">
                  <a:pos x="T8" y="T9"/>
                </a:cxn>
              </a:cxnLst>
              <a:rect b="b" l="0" r="r" t="0"/>
              <a:pathLst>
                <a:path h="38" w="25">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62"/>
            <p:cNvSpPr/>
            <p:nvPr/>
          </p:nvSpPr>
          <p:spPr bwMode="auto">
            <a:xfrm>
              <a:off x="7385846" y="3246066"/>
              <a:ext cx="94731" cy="132988"/>
            </a:xfrm>
            <a:custGeom>
              <a:gdLst>
                <a:gd fmla="*/ 33 w 51" name="T0"/>
                <a:gd fmla="*/ 0 h 70" name="T1"/>
                <a:gd fmla="*/ 35 w 51" name="T2"/>
                <a:gd fmla="*/ 49 h 70" name="T3"/>
                <a:gd fmla="*/ 3 w 51" name="T4"/>
                <a:gd fmla="*/ 67 h 70" name="T5"/>
                <a:gd fmla="*/ 14 w 51" name="T6"/>
                <a:gd fmla="*/ 55 h 70" name="T7"/>
                <a:gd fmla="*/ 28 w 51" name="T8"/>
                <a:gd fmla="*/ 36 h 70" name="T9"/>
                <a:gd fmla="*/ 28 w 51" name="T10"/>
                <a:gd fmla="*/ 16 h 70" name="T11"/>
                <a:gd fmla="*/ 33 w 51"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51">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63"/>
            <p:cNvSpPr/>
            <p:nvPr/>
          </p:nvSpPr>
          <p:spPr bwMode="auto">
            <a:xfrm>
              <a:off x="7289294" y="3094860"/>
              <a:ext cx="315162" cy="435399"/>
            </a:xfrm>
            <a:custGeom>
              <a:gdLst>
                <a:gd fmla="*/ 79 w 167" name="T0"/>
                <a:gd fmla="*/ 0 h 231" name="T1"/>
                <a:gd fmla="*/ 100 w 167" name="T2"/>
                <a:gd fmla="*/ 16 h 231" name="T3"/>
                <a:gd fmla="*/ 106 w 167" name="T4"/>
                <a:gd fmla="*/ 67 h 231" name="T5"/>
                <a:gd fmla="*/ 98 w 167" name="T6"/>
                <a:gd fmla="*/ 164 h 231" name="T7"/>
                <a:gd fmla="*/ 60 w 167" name="T8"/>
                <a:gd fmla="*/ 175 h 231" name="T9"/>
                <a:gd fmla="*/ 0 w 167" name="T10"/>
                <a:gd fmla="*/ 197 h 231" name="T11"/>
                <a:gd fmla="*/ 65 w 167" name="T12"/>
                <a:gd fmla="*/ 179 h 231" name="T13"/>
                <a:gd fmla="*/ 136 w 167" name="T14"/>
                <a:gd fmla="*/ 102 h 231" name="T15"/>
                <a:gd fmla="*/ 114 w 167" name="T16"/>
                <a:gd fmla="*/ 63 h 231" name="T17"/>
                <a:gd fmla="*/ 79 w 167" name="T18"/>
                <a:gd fmla="*/ 0 h 2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64"/>
            <p:cNvSpPr/>
            <p:nvPr/>
          </p:nvSpPr>
          <p:spPr bwMode="auto">
            <a:xfrm>
              <a:off x="7245572" y="3052961"/>
              <a:ext cx="480942" cy="524664"/>
            </a:xfrm>
            <a:custGeom>
              <a:gdLst>
                <a:gd fmla="*/ 9 w 255" name="T0"/>
                <a:gd fmla="*/ 231 h 279" name="T1"/>
                <a:gd fmla="*/ 31 w 255" name="T2"/>
                <a:gd fmla="*/ 233 h 279" name="T3"/>
                <a:gd fmla="*/ 94 w 255" name="T4"/>
                <a:gd fmla="*/ 210 h 279" name="T5"/>
                <a:gd fmla="*/ 168 w 255" name="T6"/>
                <a:gd fmla="*/ 145 h 279" name="T7"/>
                <a:gd fmla="*/ 145 w 255" name="T8"/>
                <a:gd fmla="*/ 88 h 279" name="T9"/>
                <a:gd fmla="*/ 101 w 255" name="T10"/>
                <a:gd fmla="*/ 17 h 279" name="T11"/>
                <a:gd fmla="*/ 103 w 255" name="T12"/>
                <a:gd fmla="*/ 0 h 279" name="T13"/>
                <a:gd fmla="*/ 167 w 255" name="T14"/>
                <a:gd fmla="*/ 80 h 279" name="T15"/>
                <a:gd fmla="*/ 104 w 255" name="T16"/>
                <a:gd fmla="*/ 232 h 279" name="T17"/>
                <a:gd fmla="*/ 11 w 255" name="T18"/>
                <a:gd fmla="*/ 248 h 279" name="T19"/>
                <a:gd fmla="*/ 9 w 255" name="T20"/>
                <a:gd fmla="*/ 231 h 2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9" w="255">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65"/>
            <p:cNvSpPr/>
            <p:nvPr/>
          </p:nvSpPr>
          <p:spPr bwMode="auto">
            <a:xfrm>
              <a:off x="7178166" y="4299036"/>
              <a:ext cx="225897" cy="153027"/>
            </a:xfrm>
            <a:custGeom>
              <a:gdLst>
                <a:gd fmla="*/ 10 w 120" name="T0"/>
                <a:gd fmla="*/ 0 h 81" name="T1"/>
                <a:gd fmla="*/ 27 w 120" name="T2"/>
                <a:gd fmla="*/ 12 h 81" name="T3"/>
                <a:gd fmla="*/ 46 w 120" name="T4"/>
                <a:gd fmla="*/ 53 h 81" name="T5"/>
                <a:gd fmla="*/ 73 w 120" name="T6"/>
                <a:gd fmla="*/ 55 h 81" name="T7"/>
                <a:gd fmla="*/ 89 w 120" name="T8"/>
                <a:gd fmla="*/ 18 h 81" name="T9"/>
                <a:gd fmla="*/ 101 w 120" name="T10"/>
                <a:gd fmla="*/ 61 h 81" name="T11"/>
                <a:gd fmla="*/ 54 w 120" name="T12"/>
                <a:gd fmla="*/ 81 h 81" name="T13"/>
                <a:gd fmla="*/ 10 w 120" name="T14"/>
                <a:gd fmla="*/ 40 h 81" name="T15"/>
                <a:gd fmla="*/ 10 w 120" name="T16"/>
                <a:gd fmla="*/ 0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120">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66"/>
            <p:cNvSpPr/>
            <p:nvPr/>
          </p:nvSpPr>
          <p:spPr bwMode="auto">
            <a:xfrm>
              <a:off x="7223711" y="4331828"/>
              <a:ext cx="78336" cy="74692"/>
            </a:xfrm>
            <a:custGeom>
              <a:gdLst>
                <a:gd fmla="*/ 12 w 42" name="T0"/>
                <a:gd fmla="*/ 0 h 40" name="T1"/>
                <a:gd fmla="*/ 27 w 42" name="T2"/>
                <a:gd fmla="*/ 24 h 40" name="T3"/>
                <a:gd fmla="*/ 42 w 42" name="T4"/>
                <a:gd fmla="*/ 34 h 40" name="T5"/>
                <a:gd fmla="*/ 20 w 42" name="T6"/>
                <a:gd fmla="*/ 30 h 40" name="T7"/>
                <a:gd fmla="*/ 12 w 42" name="T8"/>
                <a:gd fmla="*/ 0 h 40" name="T9"/>
              </a:gdLst>
              <a:cxnLst>
                <a:cxn ang="0">
                  <a:pos x="T0" y="T1"/>
                </a:cxn>
                <a:cxn ang="0">
                  <a:pos x="T2" y="T3"/>
                </a:cxn>
                <a:cxn ang="0">
                  <a:pos x="T4" y="T5"/>
                </a:cxn>
                <a:cxn ang="0">
                  <a:pos x="T6" y="T7"/>
                </a:cxn>
                <a:cxn ang="0">
                  <a:pos x="T8" y="T9"/>
                </a:cxn>
              </a:cxnLst>
              <a:rect b="b" l="0" r="r" t="0"/>
              <a:pathLst>
                <a:path h="40" w="42">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67"/>
            <p:cNvSpPr/>
            <p:nvPr/>
          </p:nvSpPr>
          <p:spPr bwMode="auto">
            <a:xfrm>
              <a:off x="7258323" y="4442954"/>
              <a:ext cx="202215" cy="213145"/>
            </a:xfrm>
            <a:custGeom>
              <a:gdLst>
                <a:gd fmla="*/ 45 w 107" name="T0"/>
                <a:gd fmla="*/ 113 h 113" name="T1"/>
                <a:gd fmla="*/ 49 w 107" name="T2"/>
                <a:gd fmla="*/ 93 h 113" name="T3"/>
                <a:gd fmla="*/ 35 w 107" name="T4"/>
                <a:gd fmla="*/ 50 h 113" name="T5"/>
                <a:gd fmla="*/ 53 w 107" name="T6"/>
                <a:gd fmla="*/ 29 h 113" name="T7"/>
                <a:gd fmla="*/ 91 w 107" name="T8"/>
                <a:gd fmla="*/ 47 h 113" name="T9"/>
                <a:gd fmla="*/ 70 w 107" name="T10"/>
                <a:gd fmla="*/ 6 h 113" name="T11"/>
                <a:gd fmla="*/ 23 w 107" name="T12"/>
                <a:gd fmla="*/ 24 h 113" name="T13"/>
                <a:gd fmla="*/ 18 w 107" name="T14"/>
                <a:gd fmla="*/ 83 h 113" name="T15"/>
                <a:gd fmla="*/ 45 w 107" name="T16"/>
                <a:gd fmla="*/ 113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7">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68"/>
            <p:cNvSpPr/>
            <p:nvPr/>
          </p:nvSpPr>
          <p:spPr bwMode="auto">
            <a:xfrm>
              <a:off x="7320263" y="4514003"/>
              <a:ext cx="38257" cy="85623"/>
            </a:xfrm>
            <a:custGeom>
              <a:gdLst>
                <a:gd fmla="*/ 19 w 20" name="T0"/>
                <a:gd fmla="*/ 45 h 45" name="T1"/>
                <a:gd fmla="*/ 14 w 20" name="T2"/>
                <a:gd fmla="*/ 17 h 45" name="T3"/>
                <a:gd fmla="*/ 18 w 20" name="T4"/>
                <a:gd fmla="*/ 0 h 45" name="T5"/>
                <a:gd fmla="*/ 5 w 20" name="T6"/>
                <a:gd fmla="*/ 18 h 45" name="T7"/>
                <a:gd fmla="*/ 19 w 20" name="T8"/>
                <a:gd fmla="*/ 45 h 45" name="T9"/>
              </a:gdLst>
              <a:cxnLst>
                <a:cxn ang="0">
                  <a:pos x="T0" y="T1"/>
                </a:cxn>
                <a:cxn ang="0">
                  <a:pos x="T2" y="T3"/>
                </a:cxn>
                <a:cxn ang="0">
                  <a:pos x="T4" y="T5"/>
                </a:cxn>
                <a:cxn ang="0">
                  <a:pos x="T6" y="T7"/>
                </a:cxn>
                <a:cxn ang="0">
                  <a:pos x="T8" y="T9"/>
                </a:cxn>
              </a:cxnLst>
              <a:rect b="b" l="0" r="r" t="0"/>
              <a:pathLst>
                <a:path h="45" w="20">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69"/>
            <p:cNvSpPr/>
            <p:nvPr/>
          </p:nvSpPr>
          <p:spPr bwMode="auto">
            <a:xfrm>
              <a:off x="7276541" y="4455707"/>
              <a:ext cx="30970" cy="30970"/>
            </a:xfrm>
            <a:custGeom>
              <a:gdLst>
                <a:gd fmla="*/ 0 w 17" name="T0"/>
                <a:gd fmla="*/ 4 h 16" name="T1"/>
                <a:gd fmla="*/ 5 w 17" name="T2"/>
                <a:gd fmla="*/ 16 h 16" name="T3"/>
                <a:gd fmla="*/ 11 w 17" name="T4"/>
                <a:gd fmla="*/ 3 h 16" name="T5"/>
                <a:gd fmla="*/ 0 w 17" name="T6"/>
                <a:gd fmla="*/ 4 h 16" name="T7"/>
              </a:gdLst>
              <a:cxnLst>
                <a:cxn ang="0">
                  <a:pos x="T0" y="T1"/>
                </a:cxn>
                <a:cxn ang="0">
                  <a:pos x="T2" y="T3"/>
                </a:cxn>
                <a:cxn ang="0">
                  <a:pos x="T4" y="T5"/>
                </a:cxn>
                <a:cxn ang="0">
                  <a:pos x="T6" y="T7"/>
                </a:cxn>
              </a:cxnLst>
              <a:rect b="b" l="0" r="r" t="0"/>
              <a:pathLst>
                <a:path h="16" w="17">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70"/>
            <p:cNvSpPr/>
            <p:nvPr/>
          </p:nvSpPr>
          <p:spPr bwMode="auto">
            <a:xfrm>
              <a:off x="7223711" y="4446598"/>
              <a:ext cx="61940" cy="72870"/>
            </a:xfrm>
            <a:custGeom>
              <a:gdLst>
                <a:gd fmla="*/ 11 w 33" name="T0"/>
                <a:gd fmla="*/ 3 h 39" name="T1"/>
                <a:gd fmla="*/ 26 w 33" name="T2"/>
                <a:gd fmla="*/ 39 h 39" name="T3"/>
                <a:gd fmla="*/ 25 w 33" name="T4"/>
                <a:gd fmla="*/ 23 h 39" name="T5"/>
                <a:gd fmla="*/ 21 w 33" name="T6"/>
                <a:gd fmla="*/ 7 h 39" name="T7"/>
                <a:gd fmla="*/ 11 w 33" name="T8"/>
                <a:gd fmla="*/ 3 h 39" name="T9"/>
              </a:gdLst>
              <a:cxnLst>
                <a:cxn ang="0">
                  <a:pos x="T0" y="T1"/>
                </a:cxn>
                <a:cxn ang="0">
                  <a:pos x="T2" y="T3"/>
                </a:cxn>
                <a:cxn ang="0">
                  <a:pos x="T4" y="T5"/>
                </a:cxn>
                <a:cxn ang="0">
                  <a:pos x="T6" y="T7"/>
                </a:cxn>
                <a:cxn ang="0">
                  <a:pos x="T8" y="T9"/>
                </a:cxn>
              </a:cxnLst>
              <a:rect b="b" l="0" r="r" t="0"/>
              <a:pathLst>
                <a:path h="39" w="33">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71"/>
            <p:cNvSpPr/>
            <p:nvPr/>
          </p:nvSpPr>
          <p:spPr bwMode="auto">
            <a:xfrm>
              <a:off x="7365807" y="4393769"/>
              <a:ext cx="43722" cy="51009"/>
            </a:xfrm>
            <a:custGeom>
              <a:gdLst>
                <a:gd fmla="*/ 0 w 23" name="T0"/>
                <a:gd fmla="*/ 23 h 27" name="T1"/>
                <a:gd fmla="*/ 15 w 23" name="T2"/>
                <a:gd fmla="*/ 13 h 27" name="T3"/>
                <a:gd fmla="*/ 12 w 23" name="T4"/>
                <a:gd fmla="*/ 27 h 27" name="T5"/>
                <a:gd fmla="*/ 0 w 23" name="T6"/>
                <a:gd fmla="*/ 23 h 27" name="T7"/>
              </a:gdLst>
              <a:cxnLst>
                <a:cxn ang="0">
                  <a:pos x="T0" y="T1"/>
                </a:cxn>
                <a:cxn ang="0">
                  <a:pos x="T2" y="T3"/>
                </a:cxn>
                <a:cxn ang="0">
                  <a:pos x="T4" y="T5"/>
                </a:cxn>
                <a:cxn ang="0">
                  <a:pos x="T6" y="T7"/>
                </a:cxn>
              </a:cxnLst>
              <a:rect b="b" l="0" r="r" t="0"/>
              <a:pathLst>
                <a:path h="27" w="23">
                  <a:moveTo>
                    <a:pt x="0" y="23"/>
                  </a:moveTo>
                  <a:cubicBezTo>
                    <a:pt x="0" y="23"/>
                    <a:pt x="9" y="0"/>
                    <a:pt x="15" y="13"/>
                  </a:cubicBezTo>
                  <a:cubicBezTo>
                    <a:pt x="15" y="13"/>
                    <a:pt x="23" y="25"/>
                    <a:pt x="12" y="27"/>
                  </a:cubicBezTo>
                  <a:lnTo>
                    <a:pt x="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72"/>
            <p:cNvSpPr/>
            <p:nvPr/>
          </p:nvSpPr>
          <p:spPr bwMode="auto">
            <a:xfrm>
              <a:off x="7382202" y="4386482"/>
              <a:ext cx="61940" cy="71049"/>
            </a:xfrm>
            <a:custGeom>
              <a:gdLst>
                <a:gd fmla="*/ 7 w 33" name="T0"/>
                <a:gd fmla="*/ 0 h 38" name="T1"/>
                <a:gd fmla="*/ 18 w 33" name="T2"/>
                <a:gd fmla="*/ 38 h 38" name="T3"/>
                <a:gd fmla="*/ 15 w 33" name="T4"/>
                <a:gd fmla="*/ 20 h 38" name="T5"/>
                <a:gd fmla="*/ 5 w 33" name="T6"/>
                <a:gd fmla="*/ 6 h 38" name="T7"/>
                <a:gd fmla="*/ 7 w 33" name="T8"/>
                <a:gd fmla="*/ 0 h 38" name="T9"/>
              </a:gdLst>
              <a:cxnLst>
                <a:cxn ang="0">
                  <a:pos x="T0" y="T1"/>
                </a:cxn>
                <a:cxn ang="0">
                  <a:pos x="T2" y="T3"/>
                </a:cxn>
                <a:cxn ang="0">
                  <a:pos x="T4" y="T5"/>
                </a:cxn>
                <a:cxn ang="0">
                  <a:pos x="T6" y="T7"/>
                </a:cxn>
                <a:cxn ang="0">
                  <a:pos x="T8" y="T9"/>
                </a:cxn>
              </a:cxnLst>
              <a:rect b="b" l="0" r="r" t="0"/>
              <a:pathLst>
                <a:path h="38" w="33">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73"/>
            <p:cNvSpPr/>
            <p:nvPr/>
          </p:nvSpPr>
          <p:spPr bwMode="auto">
            <a:xfrm>
              <a:off x="7382202" y="4351867"/>
              <a:ext cx="87444" cy="131166"/>
            </a:xfrm>
            <a:custGeom>
              <a:gdLst>
                <a:gd fmla="*/ 3 w 47" name="T0"/>
                <a:gd fmla="*/ 0 h 69" name="T1"/>
                <a:gd fmla="*/ 40 w 47" name="T2"/>
                <a:gd fmla="*/ 33 h 69" name="T3"/>
                <a:gd fmla="*/ 30 w 47" name="T4"/>
                <a:gd fmla="*/ 69 h 69" name="T5"/>
                <a:gd fmla="*/ 28 w 47" name="T6"/>
                <a:gd fmla="*/ 53 h 69" name="T7"/>
                <a:gd fmla="*/ 25 w 47" name="T8"/>
                <a:gd fmla="*/ 29 h 69" name="T9"/>
                <a:gd fmla="*/ 11 w 47" name="T10"/>
                <a:gd fmla="*/ 15 h 69" name="T11"/>
                <a:gd fmla="*/ 3 w 47"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74"/>
            <p:cNvSpPr/>
            <p:nvPr/>
          </p:nvSpPr>
          <p:spPr bwMode="auto">
            <a:xfrm>
              <a:off x="7274720" y="4202484"/>
              <a:ext cx="338845" cy="424468"/>
            </a:xfrm>
            <a:custGeom>
              <a:gdLst>
                <a:gd fmla="*/ 0 w 180" name="T0"/>
                <a:gd fmla="*/ 27 h 226" name="T1"/>
                <a:gd fmla="*/ 26 w 180" name="T2"/>
                <a:gd fmla="*/ 24 h 226" name="T3"/>
                <a:gd fmla="*/ 67 w 180" name="T4"/>
                <a:gd fmla="*/ 55 h 226" name="T5"/>
                <a:gd fmla="*/ 130 w 180" name="T6"/>
                <a:gd fmla="*/ 129 h 226" name="T7"/>
                <a:gd fmla="*/ 110 w 180" name="T8"/>
                <a:gd fmla="*/ 165 h 226" name="T9"/>
                <a:gd fmla="*/ 84 w 180" name="T10"/>
                <a:gd fmla="*/ 223 h 226" name="T11"/>
                <a:gd fmla="*/ 117 w 180" name="T12"/>
                <a:gd fmla="*/ 164 h 226" name="T13"/>
                <a:gd fmla="*/ 112 w 180" name="T14"/>
                <a:gd fmla="*/ 59 h 226" name="T15"/>
                <a:gd fmla="*/ 70 w 180" name="T16"/>
                <a:gd fmla="*/ 48 h 226" name="T17"/>
                <a:gd fmla="*/ 0 w 180" name="T18"/>
                <a:gd fmla="*/ 27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75"/>
            <p:cNvSpPr/>
            <p:nvPr/>
          </p:nvSpPr>
          <p:spPr bwMode="auto">
            <a:xfrm>
              <a:off x="7238285" y="4140544"/>
              <a:ext cx="477298" cy="541060"/>
            </a:xfrm>
            <a:custGeom>
              <a:gdLst>
                <a:gd fmla="*/ 101 w 253" name="T0"/>
                <a:gd fmla="*/ 272 h 287" name="T1"/>
                <a:gd fmla="*/ 118 w 253" name="T2"/>
                <a:gd fmla="*/ 258 h 287" name="T3"/>
                <a:gd fmla="*/ 146 w 253" name="T4"/>
                <a:gd fmla="*/ 197 h 287" name="T5"/>
                <a:gd fmla="*/ 153 w 253" name="T6"/>
                <a:gd fmla="*/ 99 h 287" name="T7"/>
                <a:gd fmla="*/ 96 w 253" name="T8"/>
                <a:gd fmla="*/ 75 h 287" name="T9"/>
                <a:gd fmla="*/ 14 w 253" name="T10"/>
                <a:gd fmla="*/ 56 h 287" name="T11"/>
                <a:gd fmla="*/ 3 w 253" name="T12"/>
                <a:gd fmla="*/ 42 h 287" name="T13"/>
                <a:gd fmla="*/ 106 w 253" name="T14"/>
                <a:gd fmla="*/ 54 h 287" name="T15"/>
                <a:gd fmla="*/ 168 w 253" name="T16"/>
                <a:gd fmla="*/ 205 h 287" name="T17"/>
                <a:gd fmla="*/ 114 w 253" name="T18"/>
                <a:gd fmla="*/ 283 h 287" name="T19"/>
                <a:gd fmla="*/ 101 w 253" name="T20"/>
                <a:gd fmla="*/ 272 h 2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7" w="253">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76"/>
            <p:cNvSpPr/>
            <p:nvPr/>
          </p:nvSpPr>
          <p:spPr bwMode="auto">
            <a:xfrm>
              <a:off x="8424242" y="5259098"/>
              <a:ext cx="45544" cy="45544"/>
            </a:xfrm>
            <a:custGeom>
              <a:gdLst>
                <a:gd fmla="*/ 0 w 24" name="T0"/>
                <a:gd fmla="*/ 3 h 24" name="T1"/>
                <a:gd fmla="*/ 22 w 24" name="T2"/>
                <a:gd fmla="*/ 24 h 24" name="T3"/>
                <a:gd fmla="*/ 0 w 24" name="T4"/>
                <a:gd fmla="*/ 3 h 24" name="T5"/>
              </a:gdLst>
              <a:cxnLst>
                <a:cxn ang="0">
                  <a:pos x="T0" y="T1"/>
                </a:cxn>
                <a:cxn ang="0">
                  <a:pos x="T2" y="T3"/>
                </a:cxn>
                <a:cxn ang="0">
                  <a:pos x="T4" y="T5"/>
                </a:cxn>
              </a:cxnLst>
              <a:rect b="b" l="0" r="r" t="0"/>
              <a:pathLst>
                <a:path h="24" w="24">
                  <a:moveTo>
                    <a:pt x="0" y="3"/>
                  </a:moveTo>
                  <a:cubicBezTo>
                    <a:pt x="0" y="3"/>
                    <a:pt x="24" y="0"/>
                    <a:pt x="22" y="24"/>
                  </a:cubicBezTo>
                  <a:lnTo>
                    <a:pt x="0" y="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77"/>
            <p:cNvSpPr/>
            <p:nvPr/>
          </p:nvSpPr>
          <p:spPr bwMode="auto">
            <a:xfrm>
              <a:off x="8400559" y="5195337"/>
              <a:ext cx="145740" cy="183997"/>
            </a:xfrm>
            <a:custGeom>
              <a:gdLst>
                <a:gd fmla="*/ 10 w 77" name="T0"/>
                <a:gd fmla="*/ 26 h 98" name="T1"/>
                <a:gd fmla="*/ 0 w 77" name="T2"/>
                <a:gd fmla="*/ 7 h 98" name="T3"/>
                <a:gd fmla="*/ 59 w 77" name="T4"/>
                <a:gd fmla="*/ 41 h 98" name="T5"/>
                <a:gd fmla="*/ 43 w 77" name="T6"/>
                <a:gd fmla="*/ 90 h 98" name="T7"/>
                <a:gd fmla="*/ 20 w 77" name="T8"/>
                <a:gd fmla="*/ 79 h 98" name="T9"/>
                <a:gd fmla="*/ 42 w 77" name="T10"/>
                <a:gd fmla="*/ 63 h 98" name="T11"/>
                <a:gd fmla="*/ 10 w 77" name="T12"/>
                <a:gd fmla="*/ 26 h 98" name="T13"/>
              </a:gdLst>
              <a:cxnLst>
                <a:cxn ang="0">
                  <a:pos x="T0" y="T1"/>
                </a:cxn>
                <a:cxn ang="0">
                  <a:pos x="T2" y="T3"/>
                </a:cxn>
                <a:cxn ang="0">
                  <a:pos x="T4" y="T5"/>
                </a:cxn>
                <a:cxn ang="0">
                  <a:pos x="T6" y="T7"/>
                </a:cxn>
                <a:cxn ang="0">
                  <a:pos x="T8" y="T9"/>
                </a:cxn>
                <a:cxn ang="0">
                  <a:pos x="T10" y="T11"/>
                </a:cxn>
                <a:cxn ang="0">
                  <a:pos x="T12" y="T13"/>
                </a:cxn>
              </a:cxnLst>
              <a:rect b="b" l="0" r="r" t="0"/>
              <a:pathLst>
                <a:path h="98" w="77">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78"/>
            <p:cNvSpPr/>
            <p:nvPr/>
          </p:nvSpPr>
          <p:spPr bwMode="auto">
            <a:xfrm>
              <a:off x="9025419" y="5259098"/>
              <a:ext cx="45544" cy="45544"/>
            </a:xfrm>
            <a:custGeom>
              <a:gdLst>
                <a:gd fmla="*/ 24 w 24" name="T0"/>
                <a:gd fmla="*/ 1 h 24" name="T1"/>
                <a:gd fmla="*/ 5 w 24" name="T2"/>
                <a:gd fmla="*/ 24 h 24" name="T3"/>
                <a:gd fmla="*/ 24 w 24" name="T4"/>
                <a:gd fmla="*/ 1 h 24" name="T5"/>
              </a:gdLst>
              <a:cxnLst>
                <a:cxn ang="0">
                  <a:pos x="T0" y="T1"/>
                </a:cxn>
                <a:cxn ang="0">
                  <a:pos x="T2" y="T3"/>
                </a:cxn>
                <a:cxn ang="0">
                  <a:pos x="T4" y="T5"/>
                </a:cxn>
              </a:cxnLst>
              <a:rect b="b" l="0" r="r" t="0"/>
              <a:pathLst>
                <a:path h="24" w="24">
                  <a:moveTo>
                    <a:pt x="24" y="1"/>
                  </a:moveTo>
                  <a:cubicBezTo>
                    <a:pt x="24" y="1"/>
                    <a:pt x="0" y="0"/>
                    <a:pt x="5" y="24"/>
                  </a:cubicBezTo>
                  <a:lnTo>
                    <a:pt x="24" y="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79"/>
            <p:cNvSpPr/>
            <p:nvPr/>
          </p:nvSpPr>
          <p:spPr bwMode="auto">
            <a:xfrm>
              <a:off x="8958015" y="5195337"/>
              <a:ext cx="132988" cy="182175"/>
            </a:xfrm>
            <a:custGeom>
              <a:gdLst>
                <a:gd fmla="*/ 62 w 70" name="T0"/>
                <a:gd fmla="*/ 24 h 97" name="T1"/>
                <a:gd fmla="*/ 70 w 70" name="T2"/>
                <a:gd fmla="*/ 3 h 97" name="T3"/>
                <a:gd fmla="*/ 15 w 70" name="T4"/>
                <a:gd fmla="*/ 43 h 97" name="T5"/>
                <a:gd fmla="*/ 35 w 70" name="T6"/>
                <a:gd fmla="*/ 90 h 97" name="T7"/>
                <a:gd fmla="*/ 57 w 70" name="T8"/>
                <a:gd fmla="*/ 77 h 97" name="T9"/>
                <a:gd fmla="*/ 34 w 70" name="T10"/>
                <a:gd fmla="*/ 63 h 97" name="T11"/>
                <a:gd fmla="*/ 62 w 70" name="T12"/>
                <a:gd fmla="*/ 24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80"/>
            <p:cNvSpPr/>
            <p:nvPr/>
          </p:nvSpPr>
          <p:spPr bwMode="auto">
            <a:xfrm>
              <a:off x="8274859" y="5242703"/>
              <a:ext cx="945487" cy="265975"/>
            </a:xfrm>
            <a:custGeom>
              <a:gdLst>
                <a:gd fmla="*/ 23 w 502" name="T0"/>
                <a:gd fmla="*/ 0 h 141" name="T1"/>
                <a:gd fmla="*/ 36 w 502" name="T2"/>
                <a:gd fmla="*/ 15 h 141" name="T3"/>
                <a:gd fmla="*/ 25 w 502" name="T4"/>
                <a:gd fmla="*/ 53 h 141" name="T5"/>
                <a:gd fmla="*/ 60 w 502" name="T6"/>
                <a:gd fmla="*/ 88 h 141" name="T7"/>
                <a:gd fmla="*/ 276 w 502" name="T8"/>
                <a:gd fmla="*/ 112 h 141" name="T9"/>
                <a:gd fmla="*/ 419 w 502" name="T10"/>
                <a:gd fmla="*/ 97 h 141" name="T11"/>
                <a:gd fmla="*/ 474 w 502" name="T12"/>
                <a:gd fmla="*/ 61 h 141" name="T13"/>
                <a:gd fmla="*/ 471 w 502" name="T14"/>
                <a:gd fmla="*/ 14 h 141" name="T15"/>
                <a:gd fmla="*/ 478 w 502" name="T16"/>
                <a:gd fmla="*/ 3 h 141" name="T17"/>
                <a:gd fmla="*/ 502 w 502" name="T18"/>
                <a:gd fmla="*/ 53 h 141" name="T19"/>
                <a:gd fmla="*/ 433 w 502" name="T20"/>
                <a:gd fmla="*/ 113 h 141" name="T21"/>
                <a:gd fmla="*/ 291 w 502" name="T22"/>
                <a:gd fmla="*/ 132 h 141" name="T23"/>
                <a:gd fmla="*/ 58 w 502" name="T24"/>
                <a:gd fmla="*/ 109 h 141" name="T25"/>
                <a:gd fmla="*/ 6 w 502" name="T26"/>
                <a:gd fmla="*/ 52 h 141" name="T27"/>
                <a:gd fmla="*/ 23 w 502" name="T28"/>
                <a:gd fmla="*/ 0 h 1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1" w="502">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81"/>
            <p:cNvSpPr/>
            <p:nvPr/>
          </p:nvSpPr>
          <p:spPr bwMode="auto">
            <a:xfrm>
              <a:off x="8325868" y="5251811"/>
              <a:ext cx="858044" cy="205858"/>
            </a:xfrm>
            <a:custGeom>
              <a:gdLst>
                <a:gd fmla="*/ 6 w 456" name="T0"/>
                <a:gd fmla="*/ 22 h 110" name="T1"/>
                <a:gd fmla="*/ 13 w 456" name="T2"/>
                <a:gd fmla="*/ 27 h 110" name="T3"/>
                <a:gd fmla="*/ 18 w 456" name="T4"/>
                <a:gd fmla="*/ 63 h 110" name="T5"/>
                <a:gd fmla="*/ 189 w 456" name="T6"/>
                <a:gd fmla="*/ 94 h 110" name="T7"/>
                <a:gd fmla="*/ 384 w 456" name="T8"/>
                <a:gd fmla="*/ 81 h 110" name="T9"/>
                <a:gd fmla="*/ 440 w 456" name="T10"/>
                <a:gd fmla="*/ 40 h 110" name="T11"/>
                <a:gd fmla="*/ 436 w 456" name="T12"/>
                <a:gd fmla="*/ 15 h 110" name="T13"/>
                <a:gd fmla="*/ 440 w 456" name="T14"/>
                <a:gd fmla="*/ 12 h 110" name="T15"/>
                <a:gd fmla="*/ 436 w 456" name="T16"/>
                <a:gd fmla="*/ 64 h 110" name="T17"/>
                <a:gd fmla="*/ 330 w 456" name="T18"/>
                <a:gd fmla="*/ 99 h 110" name="T19"/>
                <a:gd fmla="*/ 146 w 456" name="T20"/>
                <a:gd fmla="*/ 100 h 110" name="T21"/>
                <a:gd fmla="*/ 2 w 456" name="T22"/>
                <a:gd fmla="*/ 45 h 110" name="T23"/>
                <a:gd fmla="*/ 6 w 456" name="T24"/>
                <a:gd fmla="*/ 22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6">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283"/>
            <p:cNvSpPr/>
            <p:nvPr/>
          </p:nvSpPr>
          <p:spPr bwMode="auto">
            <a:xfrm>
              <a:off x="9448064" y="5005875"/>
              <a:ext cx="193104" cy="149383"/>
            </a:xfrm>
            <a:custGeom>
              <a:gdLst>
                <a:gd fmla="*/ 21 w 102" name="T0"/>
                <a:gd fmla="*/ 38 h 79" name="T1"/>
                <a:gd fmla="*/ 0 w 102" name="T2"/>
                <a:gd fmla="*/ 31 h 79" name="T3"/>
                <a:gd fmla="*/ 66 w 102" name="T4"/>
                <a:gd fmla="*/ 14 h 79" name="T5"/>
                <a:gd fmla="*/ 89 w 102" name="T6"/>
                <a:gd fmla="*/ 60 h 79" name="T7"/>
                <a:gd fmla="*/ 66 w 102" name="T8"/>
                <a:gd fmla="*/ 68 h 79" name="T9"/>
                <a:gd fmla="*/ 69 w 102" name="T10"/>
                <a:gd fmla="*/ 41 h 79" name="T11"/>
                <a:gd fmla="*/ 21 w 102" name="T12"/>
                <a:gd fmla="*/ 38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284"/>
            <p:cNvSpPr/>
            <p:nvPr/>
          </p:nvSpPr>
          <p:spPr bwMode="auto">
            <a:xfrm>
              <a:off x="9927185" y="4626951"/>
              <a:ext cx="38257" cy="56475"/>
            </a:xfrm>
            <a:custGeom>
              <a:gdLst>
                <a:gd fmla="*/ 18 w 21" name="T0"/>
                <a:gd fmla="*/ 0 h 30" name="T1"/>
                <a:gd fmla="*/ 21 w 21" name="T2"/>
                <a:gd fmla="*/ 30 h 30" name="T3"/>
                <a:gd fmla="*/ 18 w 21" name="T4"/>
                <a:gd fmla="*/ 0 h 30" name="T5"/>
              </a:gdLst>
              <a:cxnLst>
                <a:cxn ang="0">
                  <a:pos x="T0" y="T1"/>
                </a:cxn>
                <a:cxn ang="0">
                  <a:pos x="T2" y="T3"/>
                </a:cxn>
                <a:cxn ang="0">
                  <a:pos x="T4" y="T5"/>
                </a:cxn>
              </a:cxnLst>
              <a:rect b="b" l="0" r="r" t="0"/>
              <a:pathLst>
                <a:path h="30" w="21">
                  <a:moveTo>
                    <a:pt x="18" y="0"/>
                  </a:moveTo>
                  <a:cubicBezTo>
                    <a:pt x="18" y="0"/>
                    <a:pt x="0" y="17"/>
                    <a:pt x="21" y="30"/>
                  </a:cubicBezTo>
                  <a:lnTo>
                    <a:pt x="18"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85"/>
            <p:cNvSpPr/>
            <p:nvPr/>
          </p:nvSpPr>
          <p:spPr bwMode="auto">
            <a:xfrm>
              <a:off x="9877998" y="4572299"/>
              <a:ext cx="158493" cy="193105"/>
            </a:xfrm>
            <a:custGeom>
              <a:gdLst>
                <a:gd fmla="*/ 37 w 84" name="T0"/>
                <a:gd fmla="*/ 20 h 102" name="T1"/>
                <a:gd fmla="*/ 28 w 84" name="T2"/>
                <a:gd fmla="*/ 0 h 102" name="T3"/>
                <a:gd fmla="*/ 18 w 84" name="T4"/>
                <a:gd fmla="*/ 67 h 102" name="T5"/>
                <a:gd fmla="*/ 65 w 84" name="T6"/>
                <a:gd fmla="*/ 86 h 102" name="T7"/>
                <a:gd fmla="*/ 72 w 84" name="T8"/>
                <a:gd fmla="*/ 62 h 102" name="T9"/>
                <a:gd fmla="*/ 45 w 84" name="T10"/>
                <a:gd fmla="*/ 68 h 102" name="T11"/>
                <a:gd fmla="*/ 37 w 84" name="T12"/>
                <a:gd fmla="*/ 20 h 102" name="T13"/>
              </a:gdLst>
              <a:cxnLst>
                <a:cxn ang="0">
                  <a:pos x="T0" y="T1"/>
                </a:cxn>
                <a:cxn ang="0">
                  <a:pos x="T2" y="T3"/>
                </a:cxn>
                <a:cxn ang="0">
                  <a:pos x="T4" y="T5"/>
                </a:cxn>
                <a:cxn ang="0">
                  <a:pos x="T6" y="T7"/>
                </a:cxn>
                <a:cxn ang="0">
                  <a:pos x="T8" y="T9"/>
                </a:cxn>
                <a:cxn ang="0">
                  <a:pos x="T10" y="T11"/>
                </a:cxn>
                <a:cxn ang="0">
                  <a:pos x="T12" y="T13"/>
                </a:cxn>
              </a:cxnLst>
              <a:rect b="b" l="0" r="r" t="0"/>
              <a:pathLst>
                <a:path h="102" w="84">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86"/>
            <p:cNvSpPr/>
            <p:nvPr/>
          </p:nvSpPr>
          <p:spPr bwMode="auto">
            <a:xfrm>
              <a:off x="9409808" y="4521290"/>
              <a:ext cx="766957" cy="766957"/>
            </a:xfrm>
            <a:custGeom>
              <a:gdLst>
                <a:gd fmla="*/ 3 w 407" name="T0"/>
                <a:gd fmla="*/ 333 h 407" name="T1"/>
                <a:gd fmla="*/ 23 w 407" name="T2"/>
                <a:gd fmla="*/ 335 h 407" name="T3"/>
                <a:gd fmla="*/ 42 w 407" name="T4"/>
                <a:gd fmla="*/ 369 h 407" name="T5"/>
                <a:gd fmla="*/ 91 w 407" name="T6"/>
                <a:gd fmla="*/ 370 h 407" name="T7"/>
                <a:gd fmla="*/ 261 w 407" name="T8"/>
                <a:gd fmla="*/ 233 h 407" name="T9"/>
                <a:gd fmla="*/ 351 w 407" name="T10"/>
                <a:gd fmla="*/ 121 h 407" name="T11"/>
                <a:gd fmla="*/ 365 w 407" name="T12"/>
                <a:gd fmla="*/ 58 h 407" name="T13"/>
                <a:gd fmla="*/ 329 w 407" name="T14"/>
                <a:gd fmla="*/ 26 h 407" name="T15"/>
                <a:gd fmla="*/ 327 w 407" name="T16"/>
                <a:gd fmla="*/ 13 h 407" name="T17"/>
                <a:gd fmla="*/ 379 w 407" name="T18"/>
                <a:gd fmla="*/ 32 h 407" name="T19"/>
                <a:gd fmla="*/ 373 w 407" name="T20"/>
                <a:gd fmla="*/ 123 h 407" name="T21"/>
                <a:gd fmla="*/ 286 w 407" name="T22"/>
                <a:gd fmla="*/ 237 h 407" name="T23"/>
                <a:gd fmla="*/ 104 w 407" name="T24"/>
                <a:gd fmla="*/ 385 h 407" name="T25"/>
                <a:gd fmla="*/ 28 w 407" name="T26"/>
                <a:gd fmla="*/ 382 h 407" name="T27"/>
                <a:gd fmla="*/ 3 w 407" name="T28"/>
                <a:gd fmla="*/ 333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87"/>
            <p:cNvSpPr/>
            <p:nvPr/>
          </p:nvSpPr>
          <p:spPr bwMode="auto">
            <a:xfrm>
              <a:off x="9438956" y="4577764"/>
              <a:ext cx="666760" cy="690442"/>
            </a:xfrm>
            <a:custGeom>
              <a:gdLst>
                <a:gd fmla="*/ 13 w 354" name="T0"/>
                <a:gd fmla="*/ 315 h 366" name="T1"/>
                <a:gd fmla="*/ 22 w 354" name="T2"/>
                <a:gd fmla="*/ 313 h 366" name="T3"/>
                <a:gd fmla="*/ 51 w 354" name="T4"/>
                <a:gd fmla="*/ 335 h 366" name="T5"/>
                <a:gd fmla="*/ 193 w 354" name="T6"/>
                <a:gd fmla="*/ 236 h 366" name="T7"/>
                <a:gd fmla="*/ 322 w 354" name="T8"/>
                <a:gd fmla="*/ 89 h 366" name="T9"/>
                <a:gd fmla="*/ 333 w 354" name="T10"/>
                <a:gd fmla="*/ 21 h 366" name="T11"/>
                <a:gd fmla="*/ 313 w 354" name="T12"/>
                <a:gd fmla="*/ 5 h 366" name="T13"/>
                <a:gd fmla="*/ 313 w 354" name="T14"/>
                <a:gd fmla="*/ 0 h 366" name="T15"/>
                <a:gd fmla="*/ 347 w 354" name="T16"/>
                <a:gd fmla="*/ 40 h 366" name="T17"/>
                <a:gd fmla="*/ 296 w 354" name="T18"/>
                <a:gd fmla="*/ 140 h 366" name="T19"/>
                <a:gd fmla="*/ 167 w 354" name="T20"/>
                <a:gd fmla="*/ 270 h 366" name="T21"/>
                <a:gd fmla="*/ 26 w 354" name="T22"/>
                <a:gd fmla="*/ 333 h 366" name="T23"/>
                <a:gd fmla="*/ 13 w 354" name="T24"/>
                <a:gd fmla="*/ 315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88"/>
            <p:cNvSpPr/>
            <p:nvPr/>
          </p:nvSpPr>
          <p:spPr bwMode="auto">
            <a:xfrm>
              <a:off x="10142151" y="4153296"/>
              <a:ext cx="43722" cy="47365"/>
            </a:xfrm>
            <a:custGeom>
              <a:gdLst>
                <a:gd fmla="*/ 2 w 24" name="T0"/>
                <a:gd fmla="*/ 25 h 25" name="T1"/>
                <a:gd fmla="*/ 24 w 24" name="T2"/>
                <a:gd fmla="*/ 3 h 25" name="T3"/>
                <a:gd fmla="*/ 2 w 24" name="T4"/>
                <a:gd fmla="*/ 25 h 25" name="T5"/>
              </a:gdLst>
              <a:cxnLst>
                <a:cxn ang="0">
                  <a:pos x="T0" y="T1"/>
                </a:cxn>
                <a:cxn ang="0">
                  <a:pos x="T2" y="T3"/>
                </a:cxn>
                <a:cxn ang="0">
                  <a:pos x="T4" y="T5"/>
                </a:cxn>
              </a:cxnLst>
              <a:rect b="b" l="0" r="r" t="0"/>
              <a:pathLst>
                <a:path h="25" w="24">
                  <a:moveTo>
                    <a:pt x="2" y="25"/>
                  </a:moveTo>
                  <a:cubicBezTo>
                    <a:pt x="2" y="25"/>
                    <a:pt x="0" y="0"/>
                    <a:pt x="24" y="3"/>
                  </a:cubicBezTo>
                  <a:lnTo>
                    <a:pt x="2"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289"/>
            <p:cNvSpPr/>
            <p:nvPr/>
          </p:nvSpPr>
          <p:spPr bwMode="auto">
            <a:xfrm>
              <a:off x="10074746" y="4078605"/>
              <a:ext cx="187641" cy="145740"/>
            </a:xfrm>
            <a:custGeom>
              <a:gdLst>
                <a:gd fmla="*/ 27 w 99" name="T0"/>
                <a:gd fmla="*/ 67 h 77" name="T1"/>
                <a:gd fmla="*/ 7 w 99" name="T2"/>
                <a:gd fmla="*/ 77 h 77" name="T3"/>
                <a:gd fmla="*/ 41 w 99" name="T4"/>
                <a:gd fmla="*/ 18 h 77" name="T5"/>
                <a:gd fmla="*/ 90 w 99" name="T6"/>
                <a:gd fmla="*/ 34 h 77" name="T7"/>
                <a:gd fmla="*/ 79 w 99" name="T8"/>
                <a:gd fmla="*/ 56 h 77" name="T9"/>
                <a:gd fmla="*/ 63 w 99" name="T10"/>
                <a:gd fmla="*/ 35 h 77" name="T11"/>
                <a:gd fmla="*/ 27 w 99" name="T12"/>
                <a:gd fmla="*/ 67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90"/>
            <p:cNvSpPr/>
            <p:nvPr/>
          </p:nvSpPr>
          <p:spPr bwMode="auto">
            <a:xfrm>
              <a:off x="10142151" y="3553940"/>
              <a:ext cx="41901" cy="45544"/>
            </a:xfrm>
            <a:custGeom>
              <a:gdLst>
                <a:gd fmla="*/ 0 w 23" name="T0"/>
                <a:gd fmla="*/ 0 h 24" name="T1"/>
                <a:gd fmla="*/ 23 w 23" name="T2"/>
                <a:gd fmla="*/ 19 h 24" name="T3"/>
                <a:gd fmla="*/ 0 w 23" name="T4"/>
                <a:gd fmla="*/ 0 h 24" name="T5"/>
              </a:gdLst>
              <a:cxnLst>
                <a:cxn ang="0">
                  <a:pos x="T0" y="T1"/>
                </a:cxn>
                <a:cxn ang="0">
                  <a:pos x="T2" y="T3"/>
                </a:cxn>
                <a:cxn ang="0">
                  <a:pos x="T4" y="T5"/>
                </a:cxn>
              </a:cxnLst>
              <a:rect b="b" l="0" r="r" t="0"/>
              <a:pathLst>
                <a:path h="24" w="23">
                  <a:moveTo>
                    <a:pt x="0" y="0"/>
                  </a:moveTo>
                  <a:cubicBezTo>
                    <a:pt x="0" y="0"/>
                    <a:pt x="0" y="24"/>
                    <a:pt x="23" y="19"/>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91"/>
            <p:cNvSpPr/>
            <p:nvPr/>
          </p:nvSpPr>
          <p:spPr bwMode="auto">
            <a:xfrm>
              <a:off x="10074746" y="3533902"/>
              <a:ext cx="183997" cy="132988"/>
            </a:xfrm>
            <a:custGeom>
              <a:gdLst>
                <a:gd fmla="*/ 24 w 97" name="T0"/>
                <a:gd fmla="*/ 8 h 70" name="T1"/>
                <a:gd fmla="*/ 4 w 97" name="T2"/>
                <a:gd fmla="*/ 0 h 70" name="T3"/>
                <a:gd fmla="*/ 43 w 97" name="T4"/>
                <a:gd fmla="*/ 55 h 70" name="T5"/>
                <a:gd fmla="*/ 90 w 97" name="T6"/>
                <a:gd fmla="*/ 34 h 70" name="T7"/>
                <a:gd fmla="*/ 78 w 97" name="T8"/>
                <a:gd fmla="*/ 13 h 70" name="T9"/>
                <a:gd fmla="*/ 63 w 97" name="T10"/>
                <a:gd fmla="*/ 36 h 70" name="T11"/>
                <a:gd fmla="*/ 24 w 97" name="T12"/>
                <a:gd fmla="*/ 8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92"/>
            <p:cNvSpPr/>
            <p:nvPr/>
          </p:nvSpPr>
          <p:spPr bwMode="auto">
            <a:xfrm>
              <a:off x="10123933" y="3404558"/>
              <a:ext cx="265975" cy="943666"/>
            </a:xfrm>
            <a:custGeom>
              <a:gdLst>
                <a:gd fmla="*/ 0 w 141" name="T0"/>
                <a:gd fmla="*/ 478 h 501" name="T1"/>
                <a:gd fmla="*/ 16 w 141" name="T2"/>
                <a:gd fmla="*/ 466 h 501" name="T3"/>
                <a:gd fmla="*/ 53 w 141" name="T4"/>
                <a:gd fmla="*/ 476 h 501" name="T5"/>
                <a:gd fmla="*/ 89 w 141" name="T6"/>
                <a:gd fmla="*/ 442 h 501" name="T7"/>
                <a:gd fmla="*/ 112 w 141" name="T8"/>
                <a:gd fmla="*/ 225 h 501" name="T9"/>
                <a:gd fmla="*/ 97 w 141" name="T10"/>
                <a:gd fmla="*/ 82 h 501" name="T11"/>
                <a:gd fmla="*/ 61 w 141" name="T12"/>
                <a:gd fmla="*/ 28 h 501" name="T13"/>
                <a:gd fmla="*/ 14 w 141" name="T14"/>
                <a:gd fmla="*/ 30 h 501" name="T15"/>
                <a:gd fmla="*/ 4 w 141" name="T16"/>
                <a:gd fmla="*/ 23 h 501" name="T17"/>
                <a:gd fmla="*/ 54 w 141" name="T18"/>
                <a:gd fmla="*/ 0 h 501" name="T19"/>
                <a:gd fmla="*/ 113 w 141" name="T20"/>
                <a:gd fmla="*/ 68 h 501" name="T21"/>
                <a:gd fmla="*/ 133 w 141" name="T22"/>
                <a:gd fmla="*/ 211 h 501" name="T23"/>
                <a:gd fmla="*/ 109 w 141" name="T24"/>
                <a:gd fmla="*/ 444 h 501" name="T25"/>
                <a:gd fmla="*/ 52 w 141" name="T26"/>
                <a:gd fmla="*/ 495 h 501" name="T27"/>
                <a:gd fmla="*/ 0 w 141" name="T28"/>
                <a:gd fmla="*/ 478 h 5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1" w="14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293"/>
            <p:cNvSpPr/>
            <p:nvPr/>
          </p:nvSpPr>
          <p:spPr bwMode="auto">
            <a:xfrm>
              <a:off x="10131220" y="3440993"/>
              <a:ext cx="207678" cy="858043"/>
            </a:xfrm>
            <a:custGeom>
              <a:gdLst>
                <a:gd fmla="*/ 22 w 110" name="T0"/>
                <a:gd fmla="*/ 450 h 456" name="T1"/>
                <a:gd fmla="*/ 28 w 110" name="T2"/>
                <a:gd fmla="*/ 443 h 456" name="T3"/>
                <a:gd fmla="*/ 64 w 110" name="T4"/>
                <a:gd fmla="*/ 438 h 456" name="T5"/>
                <a:gd fmla="*/ 95 w 110" name="T6"/>
                <a:gd fmla="*/ 267 h 456" name="T7"/>
                <a:gd fmla="*/ 82 w 110" name="T8"/>
                <a:gd fmla="*/ 72 h 456" name="T9"/>
                <a:gd fmla="*/ 41 w 110" name="T10"/>
                <a:gd fmla="*/ 16 h 456" name="T11"/>
                <a:gd fmla="*/ 16 w 110" name="T12"/>
                <a:gd fmla="*/ 19 h 456" name="T13"/>
                <a:gd fmla="*/ 12 w 110" name="T14"/>
                <a:gd fmla="*/ 15 h 456" name="T15"/>
                <a:gd fmla="*/ 64 w 110" name="T16"/>
                <a:gd fmla="*/ 19 h 456" name="T17"/>
                <a:gd fmla="*/ 99 w 110" name="T18"/>
                <a:gd fmla="*/ 126 h 456" name="T19"/>
                <a:gd fmla="*/ 100 w 110" name="T20"/>
                <a:gd fmla="*/ 310 h 456" name="T21"/>
                <a:gd fmla="*/ 45 w 110" name="T22"/>
                <a:gd fmla="*/ 453 h 456" name="T23"/>
                <a:gd fmla="*/ 22 w 110" name="T24"/>
                <a:gd fmla="*/ 450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294"/>
            <p:cNvSpPr/>
            <p:nvPr/>
          </p:nvSpPr>
          <p:spPr bwMode="auto">
            <a:xfrm>
              <a:off x="9934472" y="3062069"/>
              <a:ext cx="36435" cy="56475"/>
            </a:xfrm>
            <a:custGeom>
              <a:gdLst>
                <a:gd fmla="*/ 19 w 19" name="T0"/>
                <a:gd fmla="*/ 30 h 30" name="T1"/>
                <a:gd fmla="*/ 19 w 19" name="T2"/>
                <a:gd fmla="*/ 0 h 30" name="T3"/>
                <a:gd fmla="*/ 19 w 19" name="T4"/>
                <a:gd fmla="*/ 30 h 30" name="T5"/>
              </a:gdLst>
              <a:cxnLst>
                <a:cxn ang="0">
                  <a:pos x="T0" y="T1"/>
                </a:cxn>
                <a:cxn ang="0">
                  <a:pos x="T2" y="T3"/>
                </a:cxn>
                <a:cxn ang="0">
                  <a:pos x="T4" y="T5"/>
                </a:cxn>
              </a:cxnLst>
              <a:rect b="b" l="0" r="r" t="0"/>
              <a:pathLst>
                <a:path h="30" w="19">
                  <a:moveTo>
                    <a:pt x="19" y="30"/>
                  </a:moveTo>
                  <a:cubicBezTo>
                    <a:pt x="19" y="30"/>
                    <a:pt x="0" y="15"/>
                    <a:pt x="19" y="0"/>
                  </a:cubicBezTo>
                  <a:lnTo>
                    <a:pt x="19" y="3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295"/>
            <p:cNvSpPr/>
            <p:nvPr/>
          </p:nvSpPr>
          <p:spPr bwMode="auto">
            <a:xfrm>
              <a:off x="9888928" y="2983733"/>
              <a:ext cx="149382" cy="191284"/>
            </a:xfrm>
            <a:custGeom>
              <a:gdLst>
                <a:gd fmla="*/ 37 w 79" name="T0"/>
                <a:gd fmla="*/ 81 h 101" name="T1"/>
                <a:gd fmla="*/ 31 w 79" name="T2"/>
                <a:gd fmla="*/ 101 h 101" name="T3"/>
                <a:gd fmla="*/ 13 w 79" name="T4"/>
                <a:gd fmla="*/ 36 h 101" name="T5"/>
                <a:gd fmla="*/ 59 w 79" name="T6"/>
                <a:gd fmla="*/ 12 h 101" name="T7"/>
                <a:gd fmla="*/ 67 w 79" name="T8"/>
                <a:gd fmla="*/ 36 h 101" name="T9"/>
                <a:gd fmla="*/ 41 w 79" name="T10"/>
                <a:gd fmla="*/ 32 h 101" name="T11"/>
                <a:gd fmla="*/ 37 w 79"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297"/>
            <p:cNvSpPr/>
            <p:nvPr/>
          </p:nvSpPr>
          <p:spPr bwMode="auto">
            <a:xfrm>
              <a:off x="9455351" y="2586593"/>
              <a:ext cx="191284" cy="160314"/>
            </a:xfrm>
            <a:custGeom>
              <a:gdLst>
                <a:gd fmla="*/ 19 w 101" name="T0"/>
                <a:gd fmla="*/ 47 h 85" name="T1"/>
                <a:gd fmla="*/ 0 w 101" name="T2"/>
                <a:gd fmla="*/ 56 h 85" name="T3"/>
                <a:gd fmla="*/ 66 w 101" name="T4"/>
                <a:gd fmla="*/ 67 h 85" name="T5"/>
                <a:gd fmla="*/ 85 w 101" name="T6"/>
                <a:gd fmla="*/ 19 h 85" name="T7"/>
                <a:gd fmla="*/ 61 w 101" name="T8"/>
                <a:gd fmla="*/ 13 h 85" name="T9"/>
                <a:gd fmla="*/ 67 w 101" name="T10"/>
                <a:gd fmla="*/ 40 h 85" name="T11"/>
                <a:gd fmla="*/ 19 w 101" name="T12"/>
                <a:gd fmla="*/ 47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298"/>
            <p:cNvSpPr/>
            <p:nvPr/>
          </p:nvSpPr>
          <p:spPr bwMode="auto">
            <a:xfrm>
              <a:off x="9402521" y="2448140"/>
              <a:ext cx="768778" cy="766957"/>
            </a:xfrm>
            <a:custGeom>
              <a:gdLst>
                <a:gd fmla="*/ 333 w 408" name="T0"/>
                <a:gd fmla="*/ 404 h 407" name="T1"/>
                <a:gd fmla="*/ 335 w 408" name="T2"/>
                <a:gd fmla="*/ 384 h 407" name="T3"/>
                <a:gd fmla="*/ 369 w 408" name="T4"/>
                <a:gd fmla="*/ 365 h 407" name="T5"/>
                <a:gd fmla="*/ 370 w 408" name="T6"/>
                <a:gd fmla="*/ 316 h 407" name="T7"/>
                <a:gd fmla="*/ 233 w 408" name="T8"/>
                <a:gd fmla="*/ 146 h 407" name="T9"/>
                <a:gd fmla="*/ 121 w 408" name="T10"/>
                <a:gd fmla="*/ 56 h 407" name="T11"/>
                <a:gd fmla="*/ 58 w 408" name="T12"/>
                <a:gd fmla="*/ 42 h 407" name="T13"/>
                <a:gd fmla="*/ 26 w 408" name="T14"/>
                <a:gd fmla="*/ 77 h 407" name="T15"/>
                <a:gd fmla="*/ 14 w 408" name="T16"/>
                <a:gd fmla="*/ 80 h 407" name="T17"/>
                <a:gd fmla="*/ 33 w 408" name="T18"/>
                <a:gd fmla="*/ 28 h 407" name="T19"/>
                <a:gd fmla="*/ 123 w 408" name="T20"/>
                <a:gd fmla="*/ 34 h 407" name="T21"/>
                <a:gd fmla="*/ 237 w 408" name="T22"/>
                <a:gd fmla="*/ 121 h 407" name="T23"/>
                <a:gd fmla="*/ 386 w 408" name="T24"/>
                <a:gd fmla="*/ 302 h 407" name="T25"/>
                <a:gd fmla="*/ 382 w 408" name="T26"/>
                <a:gd fmla="*/ 379 h 407" name="T27"/>
                <a:gd fmla="*/ 333 w 408" name="T28"/>
                <a:gd fmla="*/ 40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299"/>
            <p:cNvSpPr/>
            <p:nvPr/>
          </p:nvSpPr>
          <p:spPr bwMode="auto">
            <a:xfrm>
              <a:off x="9458996" y="2517367"/>
              <a:ext cx="692264" cy="666760"/>
            </a:xfrm>
            <a:custGeom>
              <a:gdLst>
                <a:gd fmla="*/ 315 w 367" name="T0"/>
                <a:gd fmla="*/ 342 h 354" name="T1"/>
                <a:gd fmla="*/ 314 w 367" name="T2"/>
                <a:gd fmla="*/ 333 h 354" name="T3"/>
                <a:gd fmla="*/ 335 w 367" name="T4"/>
                <a:gd fmla="*/ 304 h 354" name="T5"/>
                <a:gd fmla="*/ 237 w 367" name="T6"/>
                <a:gd fmla="*/ 161 h 354" name="T7"/>
                <a:gd fmla="*/ 89 w 367" name="T8"/>
                <a:gd fmla="*/ 32 h 354" name="T9"/>
                <a:gd fmla="*/ 21 w 367" name="T10"/>
                <a:gd fmla="*/ 22 h 354" name="T11"/>
                <a:gd fmla="*/ 6 w 367" name="T12"/>
                <a:gd fmla="*/ 42 h 354" name="T13"/>
                <a:gd fmla="*/ 0 w 367" name="T14"/>
                <a:gd fmla="*/ 42 h 354" name="T15"/>
                <a:gd fmla="*/ 40 w 367" name="T16"/>
                <a:gd fmla="*/ 8 h 354" name="T17"/>
                <a:gd fmla="*/ 140 w 367" name="T18"/>
                <a:gd fmla="*/ 58 h 354" name="T19"/>
                <a:gd fmla="*/ 271 w 367" name="T20"/>
                <a:gd fmla="*/ 187 h 354" name="T21"/>
                <a:gd fmla="*/ 333 w 367" name="T22"/>
                <a:gd fmla="*/ 328 h 354" name="T23"/>
                <a:gd fmla="*/ 315 w 367" name="T24"/>
                <a:gd fmla="*/ 34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300"/>
            <p:cNvSpPr/>
            <p:nvPr/>
          </p:nvSpPr>
          <p:spPr bwMode="auto">
            <a:xfrm>
              <a:off x="9036350" y="2439031"/>
              <a:ext cx="43722" cy="43722"/>
            </a:xfrm>
            <a:custGeom>
              <a:gdLst>
                <a:gd fmla="*/ 24 w 24" name="T0"/>
                <a:gd fmla="*/ 21 h 24" name="T1"/>
                <a:gd fmla="*/ 3 w 24" name="T2"/>
                <a:gd fmla="*/ 0 h 24" name="T3"/>
                <a:gd fmla="*/ 24 w 24" name="T4"/>
                <a:gd fmla="*/ 21 h 24" name="T5"/>
              </a:gdLst>
              <a:cxnLst>
                <a:cxn ang="0">
                  <a:pos x="T0" y="T1"/>
                </a:cxn>
                <a:cxn ang="0">
                  <a:pos x="T2" y="T3"/>
                </a:cxn>
                <a:cxn ang="0">
                  <a:pos x="T4" y="T5"/>
                </a:cxn>
              </a:cxnLst>
              <a:rect b="b" l="0" r="r" t="0"/>
              <a:pathLst>
                <a:path h="24" w="24">
                  <a:moveTo>
                    <a:pt x="24" y="21"/>
                  </a:moveTo>
                  <a:cubicBezTo>
                    <a:pt x="24" y="21"/>
                    <a:pt x="0" y="24"/>
                    <a:pt x="3" y="0"/>
                  </a:cubicBezTo>
                  <a:lnTo>
                    <a:pt x="24" y="2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301"/>
            <p:cNvSpPr/>
            <p:nvPr/>
          </p:nvSpPr>
          <p:spPr bwMode="auto">
            <a:xfrm>
              <a:off x="8959836" y="2362517"/>
              <a:ext cx="145740" cy="187641"/>
            </a:xfrm>
            <a:custGeom>
              <a:gdLst>
                <a:gd fmla="*/ 67 w 77" name="T0"/>
                <a:gd fmla="*/ 72 h 99" name="T1"/>
                <a:gd fmla="*/ 77 w 77" name="T2"/>
                <a:gd fmla="*/ 91 h 99" name="T3"/>
                <a:gd fmla="*/ 18 w 77" name="T4"/>
                <a:gd fmla="*/ 57 h 99" name="T5"/>
                <a:gd fmla="*/ 34 w 77" name="T6"/>
                <a:gd fmla="*/ 9 h 99" name="T7"/>
                <a:gd fmla="*/ 57 w 77" name="T8"/>
                <a:gd fmla="*/ 19 h 99" name="T9"/>
                <a:gd fmla="*/ 35 w 77" name="T10"/>
                <a:gd fmla="*/ 36 h 99" name="T11"/>
                <a:gd fmla="*/ 67 w 77" name="T12"/>
                <a:gd fmla="*/ 72 h 99" name="T13"/>
              </a:gdLst>
              <a:cxnLst>
                <a:cxn ang="0">
                  <a:pos x="T0" y="T1"/>
                </a:cxn>
                <a:cxn ang="0">
                  <a:pos x="T2" y="T3"/>
                </a:cxn>
                <a:cxn ang="0">
                  <a:pos x="T4" y="T5"/>
                </a:cxn>
                <a:cxn ang="0">
                  <a:pos x="T6" y="T7"/>
                </a:cxn>
                <a:cxn ang="0">
                  <a:pos x="T8" y="T9"/>
                </a:cxn>
                <a:cxn ang="0">
                  <a:pos x="T10" y="T11"/>
                </a:cxn>
                <a:cxn ang="0">
                  <a:pos x="T12" y="T13"/>
                </a:cxn>
              </a:cxnLst>
              <a:rect b="b" l="0" r="r" t="0"/>
              <a:pathLst>
                <a:path h="99" w="77">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302"/>
            <p:cNvSpPr/>
            <p:nvPr/>
          </p:nvSpPr>
          <p:spPr bwMode="auto">
            <a:xfrm>
              <a:off x="8435173" y="2439031"/>
              <a:ext cx="43722" cy="43722"/>
            </a:xfrm>
            <a:custGeom>
              <a:gdLst>
                <a:gd fmla="*/ 0 w 24" name="T0"/>
                <a:gd fmla="*/ 24 h 24" name="T1"/>
                <a:gd fmla="*/ 19 w 24" name="T2"/>
                <a:gd fmla="*/ 0 h 24" name="T3"/>
                <a:gd fmla="*/ 0 w 24" name="T4"/>
                <a:gd fmla="*/ 24 h 24" name="T5"/>
              </a:gdLst>
              <a:cxnLst>
                <a:cxn ang="0">
                  <a:pos x="T0" y="T1"/>
                </a:cxn>
                <a:cxn ang="0">
                  <a:pos x="T2" y="T3"/>
                </a:cxn>
                <a:cxn ang="0">
                  <a:pos x="T4" y="T5"/>
                </a:cxn>
              </a:cxnLst>
              <a:rect b="b" l="0" r="r" t="0"/>
              <a:pathLst>
                <a:path h="24" w="24">
                  <a:moveTo>
                    <a:pt x="0" y="24"/>
                  </a:moveTo>
                  <a:cubicBezTo>
                    <a:pt x="0" y="24"/>
                    <a:pt x="24" y="24"/>
                    <a:pt x="19" y="0"/>
                  </a:cubicBezTo>
                  <a:lnTo>
                    <a:pt x="0" y="2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303"/>
            <p:cNvSpPr/>
            <p:nvPr/>
          </p:nvSpPr>
          <p:spPr bwMode="auto">
            <a:xfrm>
              <a:off x="8415134" y="2366161"/>
              <a:ext cx="132988" cy="183997"/>
            </a:xfrm>
            <a:custGeom>
              <a:gdLst>
                <a:gd fmla="*/ 8 w 70" name="T0"/>
                <a:gd fmla="*/ 73 h 97" name="T1"/>
                <a:gd fmla="*/ 0 w 70" name="T2"/>
                <a:gd fmla="*/ 93 h 97" name="T3"/>
                <a:gd fmla="*/ 55 w 70" name="T4"/>
                <a:gd fmla="*/ 53 h 97" name="T5"/>
                <a:gd fmla="*/ 35 w 70" name="T6"/>
                <a:gd fmla="*/ 6 h 97" name="T7"/>
                <a:gd fmla="*/ 13 w 70" name="T8"/>
                <a:gd fmla="*/ 19 h 97" name="T9"/>
                <a:gd fmla="*/ 36 w 70" name="T10"/>
                <a:gd fmla="*/ 33 h 97" name="T11"/>
                <a:gd fmla="*/ 8 w 70" name="T12"/>
                <a:gd fmla="*/ 73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304"/>
            <p:cNvSpPr/>
            <p:nvPr/>
          </p:nvSpPr>
          <p:spPr bwMode="auto">
            <a:xfrm>
              <a:off x="8285789" y="2234995"/>
              <a:ext cx="945488" cy="264154"/>
            </a:xfrm>
            <a:custGeom>
              <a:gdLst>
                <a:gd fmla="*/ 479 w 502" name="T0"/>
                <a:gd fmla="*/ 140 h 140" name="T1"/>
                <a:gd fmla="*/ 466 w 502" name="T2"/>
                <a:gd fmla="*/ 125 h 140" name="T3"/>
                <a:gd fmla="*/ 477 w 502" name="T4"/>
                <a:gd fmla="*/ 88 h 140" name="T5"/>
                <a:gd fmla="*/ 442 w 502" name="T6"/>
                <a:gd fmla="*/ 52 h 140" name="T7"/>
                <a:gd fmla="*/ 226 w 502" name="T8"/>
                <a:gd fmla="*/ 29 h 140" name="T9"/>
                <a:gd fmla="*/ 83 w 502" name="T10"/>
                <a:gd fmla="*/ 44 h 140" name="T11"/>
                <a:gd fmla="*/ 28 w 502" name="T12"/>
                <a:gd fmla="*/ 79 h 140" name="T13"/>
                <a:gd fmla="*/ 31 w 502" name="T14"/>
                <a:gd fmla="*/ 127 h 140" name="T15"/>
                <a:gd fmla="*/ 24 w 502" name="T16"/>
                <a:gd fmla="*/ 137 h 140" name="T17"/>
                <a:gd fmla="*/ 0 w 502" name="T18"/>
                <a:gd fmla="*/ 87 h 140" name="T19"/>
                <a:gd fmla="*/ 69 w 502" name="T20"/>
                <a:gd fmla="*/ 27 h 140" name="T21"/>
                <a:gd fmla="*/ 211 w 502" name="T22"/>
                <a:gd fmla="*/ 8 h 140" name="T23"/>
                <a:gd fmla="*/ 444 w 502" name="T24"/>
                <a:gd fmla="*/ 32 h 140" name="T25"/>
                <a:gd fmla="*/ 496 w 502" name="T26"/>
                <a:gd fmla="*/ 88 h 140" name="T27"/>
                <a:gd fmla="*/ 479 w 502" name="T28"/>
                <a:gd fmla="*/ 140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502">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305"/>
            <p:cNvSpPr/>
            <p:nvPr/>
          </p:nvSpPr>
          <p:spPr bwMode="auto">
            <a:xfrm>
              <a:off x="8322224" y="2284183"/>
              <a:ext cx="859865" cy="207679"/>
            </a:xfrm>
            <a:custGeom>
              <a:gdLst>
                <a:gd fmla="*/ 450 w 457" name="T0"/>
                <a:gd fmla="*/ 88 h 110" name="T1"/>
                <a:gd fmla="*/ 443 w 457" name="T2"/>
                <a:gd fmla="*/ 83 h 110" name="T3"/>
                <a:gd fmla="*/ 438 w 457" name="T4"/>
                <a:gd fmla="*/ 47 h 110" name="T5"/>
                <a:gd fmla="*/ 268 w 457" name="T6"/>
                <a:gd fmla="*/ 16 h 110" name="T7"/>
                <a:gd fmla="*/ 72 w 457" name="T8"/>
                <a:gd fmla="*/ 29 h 110" name="T9"/>
                <a:gd fmla="*/ 16 w 457" name="T10"/>
                <a:gd fmla="*/ 70 h 110" name="T11"/>
                <a:gd fmla="*/ 20 w 457" name="T12"/>
                <a:gd fmla="*/ 95 h 110" name="T13"/>
                <a:gd fmla="*/ 16 w 457" name="T14"/>
                <a:gd fmla="*/ 99 h 110" name="T15"/>
                <a:gd fmla="*/ 20 w 457" name="T16"/>
                <a:gd fmla="*/ 46 h 110" name="T17"/>
                <a:gd fmla="*/ 126 w 457" name="T18"/>
                <a:gd fmla="*/ 12 h 110" name="T19"/>
                <a:gd fmla="*/ 310 w 457" name="T20"/>
                <a:gd fmla="*/ 10 h 110" name="T21"/>
                <a:gd fmla="*/ 454 w 457" name="T22"/>
                <a:gd fmla="*/ 66 h 110" name="T23"/>
                <a:gd fmla="*/ 450 w 457" name="T24"/>
                <a:gd fmla="*/ 88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7">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306"/>
            <p:cNvSpPr/>
            <p:nvPr/>
          </p:nvSpPr>
          <p:spPr bwMode="auto">
            <a:xfrm>
              <a:off x="7943301" y="2653997"/>
              <a:ext cx="56475" cy="36435"/>
            </a:xfrm>
            <a:custGeom>
              <a:gdLst>
                <a:gd fmla="*/ 30 w 30" name="T0"/>
                <a:gd fmla="*/ 0 h 19" name="T1"/>
                <a:gd fmla="*/ 0 w 30" name="T2"/>
                <a:gd fmla="*/ 0 h 19" name="T3"/>
                <a:gd fmla="*/ 30 w 30" name="T4"/>
                <a:gd fmla="*/ 0 h 19" name="T5"/>
              </a:gdLst>
              <a:cxnLst>
                <a:cxn ang="0">
                  <a:pos x="T0" y="T1"/>
                </a:cxn>
                <a:cxn ang="0">
                  <a:pos x="T2" y="T3"/>
                </a:cxn>
                <a:cxn ang="0">
                  <a:pos x="T4" y="T5"/>
                </a:cxn>
              </a:cxnLst>
              <a:rect b="b" l="0" r="r" t="0"/>
              <a:pathLst>
                <a:path h="19" w="30">
                  <a:moveTo>
                    <a:pt x="30" y="0"/>
                  </a:moveTo>
                  <a:cubicBezTo>
                    <a:pt x="30" y="0"/>
                    <a:pt x="15" y="19"/>
                    <a:pt x="0" y="0"/>
                  </a:cubicBezTo>
                  <a:lnTo>
                    <a:pt x="3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307"/>
            <p:cNvSpPr/>
            <p:nvPr/>
          </p:nvSpPr>
          <p:spPr bwMode="auto">
            <a:xfrm>
              <a:off x="7864966" y="2586593"/>
              <a:ext cx="193104" cy="149383"/>
            </a:xfrm>
            <a:custGeom>
              <a:gdLst>
                <a:gd fmla="*/ 81 w 102" name="T0"/>
                <a:gd fmla="*/ 41 h 79" name="T1"/>
                <a:gd fmla="*/ 102 w 102" name="T2"/>
                <a:gd fmla="*/ 48 h 79" name="T3"/>
                <a:gd fmla="*/ 36 w 102" name="T4"/>
                <a:gd fmla="*/ 65 h 79" name="T5"/>
                <a:gd fmla="*/ 13 w 102" name="T6"/>
                <a:gd fmla="*/ 20 h 79" name="T7"/>
                <a:gd fmla="*/ 36 w 102" name="T8"/>
                <a:gd fmla="*/ 11 h 79" name="T9"/>
                <a:gd fmla="*/ 33 w 102" name="T10"/>
                <a:gd fmla="*/ 38 h 79" name="T11"/>
                <a:gd fmla="*/ 81 w 102" name="T12"/>
                <a:gd fmla="*/ 41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309"/>
            <p:cNvSpPr/>
            <p:nvPr/>
          </p:nvSpPr>
          <p:spPr bwMode="auto">
            <a:xfrm>
              <a:off x="7469646" y="2978268"/>
              <a:ext cx="158493" cy="191284"/>
            </a:xfrm>
            <a:custGeom>
              <a:gdLst>
                <a:gd fmla="*/ 47 w 84" name="T0"/>
                <a:gd fmla="*/ 81 h 101" name="T1"/>
                <a:gd fmla="*/ 56 w 84" name="T2"/>
                <a:gd fmla="*/ 101 h 101" name="T3"/>
                <a:gd fmla="*/ 66 w 84" name="T4"/>
                <a:gd fmla="*/ 34 h 101" name="T5"/>
                <a:gd fmla="*/ 19 w 84" name="T6"/>
                <a:gd fmla="*/ 15 h 101" name="T7"/>
                <a:gd fmla="*/ 13 w 84" name="T8"/>
                <a:gd fmla="*/ 40 h 101" name="T9"/>
                <a:gd fmla="*/ 39 w 84" name="T10"/>
                <a:gd fmla="*/ 33 h 101" name="T11"/>
                <a:gd fmla="*/ 47 w 84"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84">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310"/>
            <p:cNvSpPr/>
            <p:nvPr/>
          </p:nvSpPr>
          <p:spPr bwMode="auto">
            <a:xfrm>
              <a:off x="7331193" y="2453605"/>
              <a:ext cx="765134" cy="766957"/>
            </a:xfrm>
            <a:custGeom>
              <a:gdLst>
                <a:gd fmla="*/ 403 w 406" name="T0"/>
                <a:gd fmla="*/ 75 h 407" name="T1"/>
                <a:gd fmla="*/ 383 w 406" name="T2"/>
                <a:gd fmla="*/ 72 h 407" name="T3"/>
                <a:gd fmla="*/ 364 w 406" name="T4"/>
                <a:gd fmla="*/ 39 h 407" name="T5"/>
                <a:gd fmla="*/ 315 w 406" name="T6"/>
                <a:gd fmla="*/ 38 h 407" name="T7"/>
                <a:gd fmla="*/ 145 w 406" name="T8"/>
                <a:gd fmla="*/ 174 h 407" name="T9"/>
                <a:gd fmla="*/ 55 w 406" name="T10"/>
                <a:gd fmla="*/ 286 h 407" name="T11"/>
                <a:gd fmla="*/ 41 w 406" name="T12"/>
                <a:gd fmla="*/ 350 h 407" name="T13"/>
                <a:gd fmla="*/ 77 w 406" name="T14"/>
                <a:gd fmla="*/ 382 h 407" name="T15"/>
                <a:gd fmla="*/ 79 w 406" name="T16"/>
                <a:gd fmla="*/ 394 h 407" name="T17"/>
                <a:gd fmla="*/ 27 w 406" name="T18"/>
                <a:gd fmla="*/ 375 h 407" name="T19"/>
                <a:gd fmla="*/ 33 w 406" name="T20"/>
                <a:gd fmla="*/ 285 h 407" name="T21"/>
                <a:gd fmla="*/ 120 w 406" name="T22"/>
                <a:gd fmla="*/ 170 h 407" name="T23"/>
                <a:gd fmla="*/ 302 w 406" name="T24"/>
                <a:gd fmla="*/ 22 h 407" name="T25"/>
                <a:gd fmla="*/ 378 w 406" name="T26"/>
                <a:gd fmla="*/ 26 h 407" name="T27"/>
                <a:gd fmla="*/ 403 w 406" name="T28"/>
                <a:gd fmla="*/ 75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6">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311"/>
            <p:cNvSpPr/>
            <p:nvPr/>
          </p:nvSpPr>
          <p:spPr bwMode="auto">
            <a:xfrm>
              <a:off x="7400420" y="2473645"/>
              <a:ext cx="666760" cy="690444"/>
            </a:xfrm>
            <a:custGeom>
              <a:gdLst>
                <a:gd fmla="*/ 341 w 354" name="T0"/>
                <a:gd fmla="*/ 52 h 366" name="T1"/>
                <a:gd fmla="*/ 332 w 354" name="T2"/>
                <a:gd fmla="*/ 53 h 366" name="T3"/>
                <a:gd fmla="*/ 303 w 354" name="T4"/>
                <a:gd fmla="*/ 31 h 366" name="T5"/>
                <a:gd fmla="*/ 161 w 354" name="T6"/>
                <a:gd fmla="*/ 130 h 366" name="T7"/>
                <a:gd fmla="*/ 32 w 354" name="T8"/>
                <a:gd fmla="*/ 277 h 366" name="T9"/>
                <a:gd fmla="*/ 21 w 354" name="T10"/>
                <a:gd fmla="*/ 346 h 366" name="T11"/>
                <a:gd fmla="*/ 41 w 354" name="T12"/>
                <a:gd fmla="*/ 361 h 366" name="T13"/>
                <a:gd fmla="*/ 41 w 354" name="T14"/>
                <a:gd fmla="*/ 366 h 366" name="T15"/>
                <a:gd fmla="*/ 7 w 354" name="T16"/>
                <a:gd fmla="*/ 327 h 366" name="T17"/>
                <a:gd fmla="*/ 58 w 354" name="T18"/>
                <a:gd fmla="*/ 227 h 366" name="T19"/>
                <a:gd fmla="*/ 187 w 354" name="T20"/>
                <a:gd fmla="*/ 96 h 366" name="T21"/>
                <a:gd fmla="*/ 328 w 354" name="T22"/>
                <a:gd fmla="*/ 33 h 366" name="T23"/>
                <a:gd fmla="*/ 341 w 354" name="T24"/>
                <a:gd fmla="*/ 52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312"/>
            <p:cNvSpPr/>
            <p:nvPr/>
          </p:nvSpPr>
          <p:spPr bwMode="auto">
            <a:xfrm>
              <a:off x="7318442" y="3544832"/>
              <a:ext cx="45544" cy="43722"/>
            </a:xfrm>
            <a:custGeom>
              <a:gdLst>
                <a:gd fmla="*/ 22 w 24" name="T0"/>
                <a:gd fmla="*/ 0 h 24" name="T1"/>
                <a:gd fmla="*/ 0 w 24" name="T2"/>
                <a:gd fmla="*/ 21 h 24" name="T3"/>
                <a:gd fmla="*/ 22 w 24" name="T4"/>
                <a:gd fmla="*/ 0 h 24" name="T5"/>
              </a:gdLst>
              <a:cxnLst>
                <a:cxn ang="0">
                  <a:pos x="T0" y="T1"/>
                </a:cxn>
                <a:cxn ang="0">
                  <a:pos x="T2" y="T3"/>
                </a:cxn>
                <a:cxn ang="0">
                  <a:pos x="T4" y="T5"/>
                </a:cxn>
              </a:cxnLst>
              <a:rect b="b" l="0" r="r" t="0"/>
              <a:pathLst>
                <a:path h="24" w="24">
                  <a:moveTo>
                    <a:pt x="22" y="0"/>
                  </a:moveTo>
                  <a:cubicBezTo>
                    <a:pt x="22" y="0"/>
                    <a:pt x="24" y="24"/>
                    <a:pt x="0" y="21"/>
                  </a:cubicBezTo>
                  <a:lnTo>
                    <a:pt x="22"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313"/>
            <p:cNvSpPr/>
            <p:nvPr/>
          </p:nvSpPr>
          <p:spPr bwMode="auto">
            <a:xfrm>
              <a:off x="7243749" y="3519328"/>
              <a:ext cx="185817" cy="145740"/>
            </a:xfrm>
            <a:custGeom>
              <a:gdLst>
                <a:gd fmla="*/ 72 w 99" name="T0"/>
                <a:gd fmla="*/ 9 h 77" name="T1"/>
                <a:gd fmla="*/ 92 w 99" name="T2"/>
                <a:gd fmla="*/ 0 h 77" name="T3"/>
                <a:gd fmla="*/ 58 w 99" name="T4"/>
                <a:gd fmla="*/ 58 h 77" name="T5"/>
                <a:gd fmla="*/ 9 w 99" name="T6"/>
                <a:gd fmla="*/ 43 h 77" name="T7"/>
                <a:gd fmla="*/ 20 w 99" name="T8"/>
                <a:gd fmla="*/ 20 h 77" name="T9"/>
                <a:gd fmla="*/ 36 w 99" name="T10"/>
                <a:gd fmla="*/ 42 h 77" name="T11"/>
                <a:gd fmla="*/ 72 w 99" name="T12"/>
                <a:gd fmla="*/ 9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314"/>
            <p:cNvSpPr/>
            <p:nvPr/>
          </p:nvSpPr>
          <p:spPr bwMode="auto">
            <a:xfrm>
              <a:off x="7320263" y="4142366"/>
              <a:ext cx="43722" cy="47365"/>
            </a:xfrm>
            <a:custGeom>
              <a:gdLst>
                <a:gd fmla="*/ 23 w 23" name="T0"/>
                <a:gd fmla="*/ 25 h 25" name="T1"/>
                <a:gd fmla="*/ 0 w 23" name="T2"/>
                <a:gd fmla="*/ 5 h 25" name="T3"/>
                <a:gd fmla="*/ 23 w 23" name="T4"/>
                <a:gd fmla="*/ 25 h 25" name="T5"/>
              </a:gdLst>
              <a:cxnLst>
                <a:cxn ang="0">
                  <a:pos x="T0" y="T1"/>
                </a:cxn>
                <a:cxn ang="0">
                  <a:pos x="T2" y="T3"/>
                </a:cxn>
                <a:cxn ang="0">
                  <a:pos x="T4" y="T5"/>
                </a:cxn>
              </a:cxnLst>
              <a:rect b="b" l="0" r="r" t="0"/>
              <a:pathLst>
                <a:path h="25" w="23">
                  <a:moveTo>
                    <a:pt x="23" y="25"/>
                  </a:moveTo>
                  <a:cubicBezTo>
                    <a:pt x="23" y="25"/>
                    <a:pt x="23" y="0"/>
                    <a:pt x="0" y="5"/>
                  </a:cubicBezTo>
                  <a:lnTo>
                    <a:pt x="23"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315"/>
            <p:cNvSpPr/>
            <p:nvPr/>
          </p:nvSpPr>
          <p:spPr bwMode="auto">
            <a:xfrm>
              <a:off x="7247393" y="4076784"/>
              <a:ext cx="182175" cy="132988"/>
            </a:xfrm>
            <a:custGeom>
              <a:gdLst>
                <a:gd fmla="*/ 73 w 97" name="T0"/>
                <a:gd fmla="*/ 62 h 70" name="T1"/>
                <a:gd fmla="*/ 93 w 97" name="T2"/>
                <a:gd fmla="*/ 70 h 70" name="T3"/>
                <a:gd fmla="*/ 54 w 97" name="T4"/>
                <a:gd fmla="*/ 15 h 70" name="T5"/>
                <a:gd fmla="*/ 7 w 97" name="T6"/>
                <a:gd fmla="*/ 35 h 70" name="T7"/>
                <a:gd fmla="*/ 19 w 97" name="T8"/>
                <a:gd fmla="*/ 57 h 70" name="T9"/>
                <a:gd fmla="*/ 34 w 97" name="T10"/>
                <a:gd fmla="*/ 33 h 70" name="T11"/>
                <a:gd fmla="*/ 73 w 97" name="T12"/>
                <a:gd fmla="*/ 62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316"/>
            <p:cNvSpPr/>
            <p:nvPr/>
          </p:nvSpPr>
          <p:spPr bwMode="auto">
            <a:xfrm>
              <a:off x="7116225" y="3393628"/>
              <a:ext cx="265975" cy="945488"/>
            </a:xfrm>
            <a:custGeom>
              <a:gdLst>
                <a:gd fmla="*/ 141 w 141" name="T0"/>
                <a:gd fmla="*/ 23 h 502" name="T1"/>
                <a:gd fmla="*/ 125 w 141" name="T2"/>
                <a:gd fmla="*/ 35 h 502" name="T3"/>
                <a:gd fmla="*/ 88 w 141" name="T4"/>
                <a:gd fmla="*/ 25 h 502" name="T5"/>
                <a:gd fmla="*/ 52 w 141" name="T6"/>
                <a:gd fmla="*/ 59 h 502" name="T7"/>
                <a:gd fmla="*/ 29 w 141" name="T8"/>
                <a:gd fmla="*/ 276 h 502" name="T9"/>
                <a:gd fmla="*/ 44 w 141" name="T10"/>
                <a:gd fmla="*/ 419 h 502" name="T11"/>
                <a:gd fmla="*/ 80 w 141" name="T12"/>
                <a:gd fmla="*/ 473 h 502" name="T13"/>
                <a:gd fmla="*/ 127 w 141" name="T14"/>
                <a:gd fmla="*/ 471 h 502" name="T15"/>
                <a:gd fmla="*/ 137 w 141" name="T16"/>
                <a:gd fmla="*/ 478 h 502" name="T17"/>
                <a:gd fmla="*/ 87 w 141" name="T18"/>
                <a:gd fmla="*/ 502 h 502" name="T19"/>
                <a:gd fmla="*/ 28 w 141" name="T20"/>
                <a:gd fmla="*/ 433 h 502" name="T21"/>
                <a:gd fmla="*/ 8 w 141" name="T22"/>
                <a:gd fmla="*/ 291 h 502" name="T23"/>
                <a:gd fmla="*/ 32 w 141" name="T24"/>
                <a:gd fmla="*/ 58 h 502" name="T25"/>
                <a:gd fmla="*/ 89 w 141" name="T26"/>
                <a:gd fmla="*/ 6 h 502" name="T27"/>
                <a:gd fmla="*/ 141 w 141" name="T28"/>
                <a:gd fmla="*/ 23 h 5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2" w="141">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317"/>
            <p:cNvSpPr/>
            <p:nvPr/>
          </p:nvSpPr>
          <p:spPr bwMode="auto">
            <a:xfrm>
              <a:off x="7167236" y="3442814"/>
              <a:ext cx="205858" cy="858045"/>
            </a:xfrm>
            <a:custGeom>
              <a:gdLst>
                <a:gd fmla="*/ 88 w 110" name="T0"/>
                <a:gd fmla="*/ 6 h 456" name="T1"/>
                <a:gd fmla="*/ 82 w 110" name="T2"/>
                <a:gd fmla="*/ 13 h 456" name="T3"/>
                <a:gd fmla="*/ 47 w 110" name="T4"/>
                <a:gd fmla="*/ 19 h 456" name="T5"/>
                <a:gd fmla="*/ 15 w 110" name="T6"/>
                <a:gd fmla="*/ 189 h 456" name="T7"/>
                <a:gd fmla="*/ 28 w 110" name="T8"/>
                <a:gd fmla="*/ 385 h 456" name="T9"/>
                <a:gd fmla="*/ 69 w 110" name="T10"/>
                <a:gd fmla="*/ 440 h 456" name="T11"/>
                <a:gd fmla="*/ 95 w 110" name="T12"/>
                <a:gd fmla="*/ 437 h 456" name="T13"/>
                <a:gd fmla="*/ 98 w 110" name="T14"/>
                <a:gd fmla="*/ 441 h 456" name="T15"/>
                <a:gd fmla="*/ 46 w 110" name="T16"/>
                <a:gd fmla="*/ 437 h 456" name="T17"/>
                <a:gd fmla="*/ 11 w 110" name="T18"/>
                <a:gd fmla="*/ 331 h 456" name="T19"/>
                <a:gd fmla="*/ 10 w 110" name="T20"/>
                <a:gd fmla="*/ 147 h 456" name="T21"/>
                <a:gd fmla="*/ 65 w 110" name="T22"/>
                <a:gd fmla="*/ 3 h 456" name="T23"/>
                <a:gd fmla="*/ 88 w 110" name="T24"/>
                <a:gd fmla="*/ 6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318"/>
            <p:cNvSpPr/>
            <p:nvPr/>
          </p:nvSpPr>
          <p:spPr bwMode="auto">
            <a:xfrm>
              <a:off x="7535230" y="4623308"/>
              <a:ext cx="36435" cy="58296"/>
            </a:xfrm>
            <a:custGeom>
              <a:gdLst>
                <a:gd fmla="*/ 0 w 19" name="T0"/>
                <a:gd fmla="*/ 0 h 31" name="T1"/>
                <a:gd fmla="*/ 0 w 19" name="T2"/>
                <a:gd fmla="*/ 31 h 31" name="T3"/>
                <a:gd fmla="*/ 0 w 19" name="T4"/>
                <a:gd fmla="*/ 0 h 31" name="T5"/>
              </a:gdLst>
              <a:cxnLst>
                <a:cxn ang="0">
                  <a:pos x="T0" y="T1"/>
                </a:cxn>
                <a:cxn ang="0">
                  <a:pos x="T2" y="T3"/>
                </a:cxn>
                <a:cxn ang="0">
                  <a:pos x="T4" y="T5"/>
                </a:cxn>
              </a:cxnLst>
              <a:rect b="b" l="0" r="r" t="0"/>
              <a:pathLst>
                <a:path h="31" w="19">
                  <a:moveTo>
                    <a:pt x="0" y="0"/>
                  </a:moveTo>
                  <a:cubicBezTo>
                    <a:pt x="0" y="0"/>
                    <a:pt x="19" y="16"/>
                    <a:pt x="0" y="31"/>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319"/>
            <p:cNvSpPr/>
            <p:nvPr/>
          </p:nvSpPr>
          <p:spPr bwMode="auto">
            <a:xfrm>
              <a:off x="7467826" y="4566833"/>
              <a:ext cx="149382" cy="191284"/>
            </a:xfrm>
            <a:custGeom>
              <a:gdLst>
                <a:gd fmla="*/ 42 w 79" name="T0"/>
                <a:gd fmla="*/ 21 h 101" name="T1"/>
                <a:gd fmla="*/ 48 w 79" name="T2"/>
                <a:gd fmla="*/ 0 h 101" name="T3"/>
                <a:gd fmla="*/ 66 w 79" name="T4"/>
                <a:gd fmla="*/ 65 h 101" name="T5"/>
                <a:gd fmla="*/ 20 w 79" name="T6"/>
                <a:gd fmla="*/ 89 h 101" name="T7"/>
                <a:gd fmla="*/ 12 w 79" name="T8"/>
                <a:gd fmla="*/ 65 h 101" name="T9"/>
                <a:gd fmla="*/ 39 w 79" name="T10"/>
                <a:gd fmla="*/ 69 h 101" name="T11"/>
                <a:gd fmla="*/ 42 w 79" name="T12"/>
                <a:gd fmla="*/ 2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320"/>
            <p:cNvSpPr/>
            <p:nvPr/>
          </p:nvSpPr>
          <p:spPr bwMode="auto">
            <a:xfrm>
              <a:off x="7939658" y="5045954"/>
              <a:ext cx="56475" cy="38257"/>
            </a:xfrm>
            <a:custGeom>
              <a:gdLst>
                <a:gd fmla="*/ 30 w 30" name="T0"/>
                <a:gd fmla="*/ 17 h 20" name="T1"/>
                <a:gd fmla="*/ 0 w 30" name="T2"/>
                <a:gd fmla="*/ 20 h 20" name="T3"/>
                <a:gd fmla="*/ 30 w 30" name="T4"/>
                <a:gd fmla="*/ 17 h 20" name="T5"/>
              </a:gdLst>
              <a:cxnLst>
                <a:cxn ang="0">
                  <a:pos x="T0" y="T1"/>
                </a:cxn>
                <a:cxn ang="0">
                  <a:pos x="T2" y="T3"/>
                </a:cxn>
                <a:cxn ang="0">
                  <a:pos x="T4" y="T5"/>
                </a:cxn>
              </a:cxnLst>
              <a:rect b="b" l="0" r="r" t="0"/>
              <a:pathLst>
                <a:path h="20" w="30">
                  <a:moveTo>
                    <a:pt x="30" y="17"/>
                  </a:moveTo>
                  <a:cubicBezTo>
                    <a:pt x="30" y="17"/>
                    <a:pt x="13" y="0"/>
                    <a:pt x="0" y="20"/>
                  </a:cubicBezTo>
                  <a:lnTo>
                    <a:pt x="30" y="17"/>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321"/>
            <p:cNvSpPr/>
            <p:nvPr/>
          </p:nvSpPr>
          <p:spPr bwMode="auto">
            <a:xfrm>
              <a:off x="7859501" y="4994945"/>
              <a:ext cx="191284" cy="160314"/>
            </a:xfrm>
            <a:custGeom>
              <a:gdLst>
                <a:gd fmla="*/ 82 w 101" name="T0"/>
                <a:gd fmla="*/ 38 h 85" name="T1"/>
                <a:gd fmla="*/ 101 w 101" name="T2"/>
                <a:gd fmla="*/ 29 h 85" name="T3"/>
                <a:gd fmla="*/ 35 w 101" name="T4"/>
                <a:gd fmla="*/ 18 h 85" name="T5"/>
                <a:gd fmla="*/ 16 w 101" name="T6"/>
                <a:gd fmla="*/ 66 h 85" name="T7"/>
                <a:gd fmla="*/ 40 w 101" name="T8"/>
                <a:gd fmla="*/ 72 h 85" name="T9"/>
                <a:gd fmla="*/ 34 w 101" name="T10"/>
                <a:gd fmla="*/ 46 h 85" name="T11"/>
                <a:gd fmla="*/ 82 w 101" name="T12"/>
                <a:gd fmla="*/ 38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322"/>
            <p:cNvSpPr/>
            <p:nvPr/>
          </p:nvSpPr>
          <p:spPr bwMode="auto">
            <a:xfrm>
              <a:off x="7334841" y="4526756"/>
              <a:ext cx="768779" cy="766957"/>
            </a:xfrm>
            <a:custGeom>
              <a:gdLst>
                <a:gd fmla="*/ 75 w 408" name="T0"/>
                <a:gd fmla="*/ 4 h 407" name="T1"/>
                <a:gd fmla="*/ 73 w 408" name="T2"/>
                <a:gd fmla="*/ 23 h 407" name="T3"/>
                <a:gd fmla="*/ 39 w 408" name="T4"/>
                <a:gd fmla="*/ 42 h 407" name="T5"/>
                <a:gd fmla="*/ 38 w 408" name="T6"/>
                <a:gd fmla="*/ 92 h 407" name="T7"/>
                <a:gd fmla="*/ 175 w 408" name="T8"/>
                <a:gd fmla="*/ 262 h 407" name="T9"/>
                <a:gd fmla="*/ 287 w 408" name="T10"/>
                <a:gd fmla="*/ 352 h 407" name="T11"/>
                <a:gd fmla="*/ 350 w 408" name="T12"/>
                <a:gd fmla="*/ 365 h 407" name="T13"/>
                <a:gd fmla="*/ 382 w 408" name="T14"/>
                <a:gd fmla="*/ 330 h 407" name="T15"/>
                <a:gd fmla="*/ 394 w 408" name="T16"/>
                <a:gd fmla="*/ 328 h 407" name="T17"/>
                <a:gd fmla="*/ 375 w 408" name="T18"/>
                <a:gd fmla="*/ 380 h 407" name="T19"/>
                <a:gd fmla="*/ 285 w 408" name="T20"/>
                <a:gd fmla="*/ 373 h 407" name="T21"/>
                <a:gd fmla="*/ 171 w 408" name="T22"/>
                <a:gd fmla="*/ 286 h 407" name="T23"/>
                <a:gd fmla="*/ 22 w 408" name="T24"/>
                <a:gd fmla="*/ 105 h 407" name="T25"/>
                <a:gd fmla="*/ 26 w 408" name="T26"/>
                <a:gd fmla="*/ 28 h 407" name="T27"/>
                <a:gd fmla="*/ 75 w 408" name="T28"/>
                <a:gd fmla="*/ 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323"/>
            <p:cNvSpPr/>
            <p:nvPr/>
          </p:nvSpPr>
          <p:spPr bwMode="auto">
            <a:xfrm>
              <a:off x="7354884" y="4557726"/>
              <a:ext cx="692265" cy="666760"/>
            </a:xfrm>
            <a:custGeom>
              <a:gdLst>
                <a:gd fmla="*/ 52 w 367" name="T0"/>
                <a:gd fmla="*/ 12 h 354" name="T1"/>
                <a:gd fmla="*/ 53 w 367" name="T2"/>
                <a:gd fmla="*/ 21 h 354" name="T3"/>
                <a:gd fmla="*/ 32 w 367" name="T4"/>
                <a:gd fmla="*/ 51 h 354" name="T5"/>
                <a:gd fmla="*/ 130 w 367" name="T6"/>
                <a:gd fmla="*/ 193 h 354" name="T7"/>
                <a:gd fmla="*/ 278 w 367" name="T8"/>
                <a:gd fmla="*/ 322 h 354" name="T9"/>
                <a:gd fmla="*/ 346 w 367" name="T10"/>
                <a:gd fmla="*/ 332 h 354" name="T11"/>
                <a:gd fmla="*/ 361 w 367" name="T12"/>
                <a:gd fmla="*/ 312 h 354" name="T13"/>
                <a:gd fmla="*/ 367 w 367" name="T14"/>
                <a:gd fmla="*/ 313 h 354" name="T15"/>
                <a:gd fmla="*/ 327 w 367" name="T16"/>
                <a:gd fmla="*/ 347 h 354" name="T17"/>
                <a:gd fmla="*/ 227 w 367" name="T18"/>
                <a:gd fmla="*/ 296 h 354" name="T19"/>
                <a:gd fmla="*/ 96 w 367" name="T20"/>
                <a:gd fmla="*/ 167 h 354" name="T21"/>
                <a:gd fmla="*/ 34 w 367" name="T22"/>
                <a:gd fmla="*/ 26 h 354" name="T23"/>
                <a:gd fmla="*/ 52 w 367" name="T24"/>
                <a:gd fmla="*/ 1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4" name="组合 143"/>
          <p:cNvGrpSpPr/>
          <p:nvPr/>
        </p:nvGrpSpPr>
        <p:grpSpPr>
          <a:xfrm>
            <a:off x="2352961" y="2721484"/>
            <a:ext cx="2476749" cy="2476749"/>
            <a:chOff x="8179895" y="758431"/>
            <a:chExt cx="2232000" cy="2232000"/>
          </a:xfrm>
        </p:grpSpPr>
        <p:sp>
          <p:nvSpPr>
            <p:cNvPr id="145" name="椭圆 144"/>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椭圆 145"/>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47" name="图片 146"/>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6744"/>
                    </a14:imgEffect>
                  </a14:imgLayer>
                </a14:imgProps>
              </a:ext>
              <a:ext uri="{28A0092B-C50C-407E-A947-70E740481C1C}">
                <a14:useLocalDpi val="0"/>
              </a:ext>
            </a:extLst>
          </a:blip>
          <a:stretch>
            <a:fillRect/>
          </a:stretch>
        </p:blipFill>
        <p:spPr>
          <a:xfrm>
            <a:off x="2396444" y="2564813"/>
            <a:ext cx="2508715" cy="2588178"/>
          </a:xfrm>
          <a:prstGeom prst="rect">
            <a:avLst/>
          </a:prstGeom>
          <a:effectLst>
            <a:outerShdw algn="tr" blurRad="101600" dir="8100000" dist="152400" rotWithShape="0">
              <a:prstClr val="black">
                <a:alpha val="40000"/>
              </a:prstClr>
            </a:outerShdw>
          </a:effectLst>
        </p:spPr>
      </p:pic>
      <p:sp>
        <p:nvSpPr>
          <p:cNvPr id="148" name="弧形 147"/>
          <p:cNvSpPr/>
          <p:nvPr/>
        </p:nvSpPr>
        <p:spPr>
          <a:xfrm rot="5400000">
            <a:off x="6625348" y="1055019"/>
            <a:ext cx="1292226" cy="1292226"/>
          </a:xfrm>
          <a:prstGeom prst="arc">
            <a:avLst>
              <a:gd fmla="val 6233451" name="adj1"/>
              <a:gd fmla="val 16131873" name="adj2"/>
            </a:avLst>
          </a:prstGeom>
          <a:ln>
            <a:solidFill>
              <a:srgbClr val="FFC000"/>
            </a:solidFill>
            <a:prstDash val="sysDash"/>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9" name="弧形 148"/>
          <p:cNvSpPr/>
          <p:nvPr/>
        </p:nvSpPr>
        <p:spPr>
          <a:xfrm rot="5400000">
            <a:off x="7208754" y="1593556"/>
            <a:ext cx="2226610" cy="2226610"/>
          </a:xfrm>
          <a:prstGeom prst="arc">
            <a:avLst>
              <a:gd fmla="val 9520014" name="adj1"/>
              <a:gd fmla="val 20131339" name="adj2"/>
            </a:avLst>
          </a:prstGeom>
          <a:ln>
            <a:solidFill>
              <a:srgbClr val="FFC000"/>
            </a:solidFill>
            <a:prstDash val="sysDash"/>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0" name="Freeform 10"/>
          <p:cNvSpPr/>
          <p:nvPr/>
        </p:nvSpPr>
        <p:spPr bwMode="auto">
          <a:xfrm>
            <a:off x="2965128" y="4581074"/>
            <a:ext cx="1745938" cy="860108"/>
          </a:xfrm>
          <a:custGeom>
            <a:gdLst>
              <a:gd fmla="*/ 37 w 264" name="T0"/>
              <a:gd fmla="*/ 42 h 149" name="T1"/>
              <a:gd fmla="*/ 102 w 264" name="T2"/>
              <a:gd fmla="*/ 25 h 149" name="T3"/>
              <a:gd fmla="*/ 158 w 264" name="T4"/>
              <a:gd fmla="*/ 50 h 149" name="T5"/>
              <a:gd fmla="*/ 245 w 264" name="T6"/>
              <a:gd fmla="*/ 51 h 149" name="T7"/>
              <a:gd fmla="*/ 164 w 264" name="T8"/>
              <a:gd fmla="*/ 65 h 149" name="T9"/>
              <a:gd fmla="*/ 131 w 264" name="T10"/>
              <a:gd fmla="*/ 50 h 149" name="T11"/>
              <a:gd fmla="*/ 92 w 264" name="T12"/>
              <a:gd fmla="*/ 71 h 149" name="T13"/>
              <a:gd fmla="*/ 124 w 264" name="T14"/>
              <a:gd fmla="*/ 52 h 149" name="T15"/>
              <a:gd fmla="*/ 173 w 264" name="T16"/>
              <a:gd fmla="*/ 71 h 149" name="T17"/>
              <a:gd fmla="*/ 128 w 264" name="T18"/>
              <a:gd fmla="*/ 65 h 149" name="T19"/>
              <a:gd fmla="*/ 107 w 264" name="T20"/>
              <a:gd fmla="*/ 78 h 149" name="T21"/>
              <a:gd fmla="*/ 122 w 264" name="T22"/>
              <a:gd fmla="*/ 84 h 149" name="T23"/>
              <a:gd fmla="*/ 121 w 264" name="T24"/>
              <a:gd fmla="*/ 76 h 149" name="T25"/>
              <a:gd fmla="*/ 113 w 264" name="T26"/>
              <a:gd fmla="*/ 77 h 149" name="T27"/>
              <a:gd fmla="*/ 128 w 264" name="T28"/>
              <a:gd fmla="*/ 69 h 149" name="T29"/>
              <a:gd fmla="*/ 264 w 264" name="T30"/>
              <a:gd fmla="*/ 46 h 149" name="T31"/>
              <a:gd fmla="*/ 142 w 264" name="T32"/>
              <a:gd fmla="*/ 115 h 149" name="T33"/>
              <a:gd fmla="*/ 133 w 264" name="T34"/>
              <a:gd fmla="*/ 107 h 149" name="T35"/>
              <a:gd fmla="*/ 135 w 264" name="T36"/>
              <a:gd fmla="*/ 97 h 149" name="T37"/>
              <a:gd fmla="*/ 119 w 264" name="T38"/>
              <a:gd fmla="*/ 103 h 149" name="T39"/>
              <a:gd fmla="*/ 127 w 264" name="T40"/>
              <a:gd fmla="*/ 110 h 149" name="T41"/>
              <a:gd fmla="*/ 153 w 264" name="T42"/>
              <a:gd fmla="*/ 121 h 149" name="T43"/>
              <a:gd fmla="*/ 209 w 264" name="T44"/>
              <a:gd fmla="*/ 104 h 149" name="T45"/>
              <a:gd fmla="*/ 148 w 264" name="T46"/>
              <a:gd fmla="*/ 144 h 149" name="T47"/>
              <a:gd fmla="*/ 113 w 264" name="T48"/>
              <a:gd fmla="*/ 138 h 149" name="T49"/>
              <a:gd fmla="*/ 79 w 264" name="T50"/>
              <a:gd fmla="*/ 120 h 149" name="T51"/>
              <a:gd fmla="*/ 37 w 264" name="T52"/>
              <a:gd fmla="*/ 42 h 14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9" w="264">
                <a:moveTo>
                  <a:pt x="37" y="42"/>
                </a:moveTo>
                <a:cubicBezTo>
                  <a:pt x="44" y="1"/>
                  <a:pt x="86" y="0"/>
                  <a:pt x="102" y="25"/>
                </a:cubicBezTo>
                <a:cubicBezTo>
                  <a:pt x="127" y="20"/>
                  <a:pt x="145" y="41"/>
                  <a:pt x="158" y="50"/>
                </a:cubicBezTo>
                <a:cubicBezTo>
                  <a:pt x="186" y="70"/>
                  <a:pt x="215" y="65"/>
                  <a:pt x="245" y="51"/>
                </a:cubicBezTo>
                <a:cubicBezTo>
                  <a:pt x="213" y="69"/>
                  <a:pt x="192" y="71"/>
                  <a:pt x="164" y="65"/>
                </a:cubicBezTo>
                <a:cubicBezTo>
                  <a:pt x="158" y="63"/>
                  <a:pt x="136" y="53"/>
                  <a:pt x="131" y="50"/>
                </a:cubicBezTo>
                <a:cubicBezTo>
                  <a:pt x="114" y="39"/>
                  <a:pt x="91" y="48"/>
                  <a:pt x="92" y="71"/>
                </a:cubicBezTo>
                <a:cubicBezTo>
                  <a:pt x="97" y="51"/>
                  <a:pt x="111" y="48"/>
                  <a:pt x="124" y="52"/>
                </a:cubicBezTo>
                <a:cubicBezTo>
                  <a:pt x="133" y="55"/>
                  <a:pt x="150" y="69"/>
                  <a:pt x="173" y="71"/>
                </a:cubicBezTo>
                <a:cubicBezTo>
                  <a:pt x="158" y="74"/>
                  <a:pt x="140" y="70"/>
                  <a:pt x="128" y="65"/>
                </a:cubicBezTo>
                <a:cubicBezTo>
                  <a:pt x="114" y="59"/>
                  <a:pt x="106" y="72"/>
                  <a:pt x="107" y="78"/>
                </a:cubicBezTo>
                <a:cubicBezTo>
                  <a:pt x="107" y="85"/>
                  <a:pt x="115" y="91"/>
                  <a:pt x="122" y="84"/>
                </a:cubicBezTo>
                <a:cubicBezTo>
                  <a:pt x="123" y="82"/>
                  <a:pt x="123" y="80"/>
                  <a:pt x="121" y="76"/>
                </a:cubicBezTo>
                <a:cubicBezTo>
                  <a:pt x="118" y="73"/>
                  <a:pt x="115" y="75"/>
                  <a:pt x="113" y="77"/>
                </a:cubicBezTo>
                <a:cubicBezTo>
                  <a:pt x="114" y="71"/>
                  <a:pt x="121" y="66"/>
                  <a:pt x="128" y="69"/>
                </a:cubicBezTo>
                <a:cubicBezTo>
                  <a:pt x="167" y="88"/>
                  <a:pt x="221" y="77"/>
                  <a:pt x="264" y="46"/>
                </a:cubicBezTo>
                <a:cubicBezTo>
                  <a:pt x="172" y="127"/>
                  <a:pt x="155" y="69"/>
                  <a:pt x="142" y="115"/>
                </a:cubicBezTo>
                <a:cubicBezTo>
                  <a:pt x="139" y="122"/>
                  <a:pt x="127" y="119"/>
                  <a:pt x="133" y="107"/>
                </a:cubicBezTo>
                <a:cubicBezTo>
                  <a:pt x="139" y="112"/>
                  <a:pt x="143" y="101"/>
                  <a:pt x="135" y="97"/>
                </a:cubicBezTo>
                <a:cubicBezTo>
                  <a:pt x="129" y="94"/>
                  <a:pt x="122" y="97"/>
                  <a:pt x="119" y="103"/>
                </a:cubicBezTo>
                <a:cubicBezTo>
                  <a:pt x="117" y="107"/>
                  <a:pt x="123" y="113"/>
                  <a:pt x="127" y="110"/>
                </a:cubicBezTo>
                <a:cubicBezTo>
                  <a:pt x="127" y="128"/>
                  <a:pt x="144" y="136"/>
                  <a:pt x="153" y="121"/>
                </a:cubicBezTo>
                <a:cubicBezTo>
                  <a:pt x="165" y="101"/>
                  <a:pt x="187" y="99"/>
                  <a:pt x="209" y="104"/>
                </a:cubicBezTo>
                <a:cubicBezTo>
                  <a:pt x="162" y="108"/>
                  <a:pt x="165" y="137"/>
                  <a:pt x="148" y="144"/>
                </a:cubicBezTo>
                <a:cubicBezTo>
                  <a:pt x="134" y="149"/>
                  <a:pt x="126" y="147"/>
                  <a:pt x="113" y="138"/>
                </a:cubicBezTo>
                <a:cubicBezTo>
                  <a:pt x="93" y="144"/>
                  <a:pt x="81" y="135"/>
                  <a:pt x="79" y="120"/>
                </a:cubicBezTo>
                <a:cubicBezTo>
                  <a:pt x="18" y="130"/>
                  <a:pt x="0" y="64"/>
                  <a:pt x="37" y="42"/>
                </a:cubicBezTo>
                <a:close/>
              </a:path>
            </a:pathLst>
          </a:custGeom>
          <a:solidFill>
            <a:srgbClr val="FFC000"/>
          </a:solidFill>
          <a:ln w="28575">
            <a:solidFill>
              <a:schemeClr val="bg1"/>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1"/>
          <p:cNvSpPr/>
          <p:nvPr/>
        </p:nvSpPr>
        <p:spPr bwMode="auto">
          <a:xfrm>
            <a:off x="3788807" y="4225607"/>
            <a:ext cx="1604431" cy="923925"/>
          </a:xfrm>
          <a:custGeom>
            <a:gdLst>
              <a:gd fmla="*/ 33 w 266" name="T0"/>
              <a:gd fmla="*/ 68 h 167" name="T1"/>
              <a:gd fmla="*/ 108 w 266" name="T2"/>
              <a:gd fmla="*/ 25 h 167" name="T3"/>
              <a:gd fmla="*/ 135 w 266" name="T4"/>
              <a:gd fmla="*/ 52 h 167" name="T5"/>
              <a:gd fmla="*/ 225 w 266" name="T6"/>
              <a:gd fmla="*/ 73 h 167" name="T7"/>
              <a:gd fmla="*/ 120 w 266" name="T8"/>
              <a:gd fmla="*/ 83 h 167" name="T9"/>
              <a:gd fmla="*/ 102 w 266" name="T10"/>
              <a:gd fmla="*/ 55 h 167" name="T11"/>
              <a:gd fmla="*/ 111 w 266" name="T12"/>
              <a:gd fmla="*/ 62 h 167" name="T13"/>
              <a:gd fmla="*/ 100 w 266" name="T14"/>
              <a:gd fmla="*/ 68 h 167" name="T15"/>
              <a:gd fmla="*/ 118 w 266" name="T16"/>
              <a:gd fmla="*/ 68 h 167" name="T17"/>
              <a:gd fmla="*/ 113 w 266" name="T18"/>
              <a:gd fmla="*/ 52 h 167" name="T19"/>
              <a:gd fmla="*/ 86 w 266" name="T20"/>
              <a:gd fmla="*/ 69 h 167" name="T21"/>
              <a:gd fmla="*/ 137 w 266" name="T22"/>
              <a:gd fmla="*/ 87 h 167" name="T23"/>
              <a:gd fmla="*/ 266 w 266" name="T24"/>
              <a:gd fmla="*/ 85 h 167" name="T25"/>
              <a:gd fmla="*/ 173 w 266" name="T26"/>
              <a:gd fmla="*/ 97 h 167" name="T27"/>
              <a:gd fmla="*/ 202 w 266" name="T28"/>
              <a:gd fmla="*/ 91 h 167" name="T29"/>
              <a:gd fmla="*/ 113 w 266" name="T30"/>
              <a:gd fmla="*/ 130 h 167" name="T31"/>
              <a:gd fmla="*/ 41 w 266" name="T32"/>
              <a:gd fmla="*/ 130 h 167" name="T33"/>
              <a:gd fmla="*/ 33 w 266" name="T34"/>
              <a:gd fmla="*/ 68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66">
                <a:moveTo>
                  <a:pt x="33" y="68"/>
                </a:moveTo>
                <a:cubicBezTo>
                  <a:pt x="39" y="39"/>
                  <a:pt x="64" y="0"/>
                  <a:pt x="108" y="25"/>
                </a:cubicBezTo>
                <a:cubicBezTo>
                  <a:pt x="128" y="36"/>
                  <a:pt x="128" y="48"/>
                  <a:pt x="135" y="52"/>
                </a:cubicBezTo>
                <a:cubicBezTo>
                  <a:pt x="159" y="66"/>
                  <a:pt x="183" y="50"/>
                  <a:pt x="225" y="73"/>
                </a:cubicBezTo>
                <a:cubicBezTo>
                  <a:pt x="171" y="60"/>
                  <a:pt x="150" y="79"/>
                  <a:pt x="120" y="83"/>
                </a:cubicBezTo>
                <a:cubicBezTo>
                  <a:pt x="92" y="86"/>
                  <a:pt x="87" y="59"/>
                  <a:pt x="102" y="55"/>
                </a:cubicBezTo>
                <a:cubicBezTo>
                  <a:pt x="107" y="54"/>
                  <a:pt x="111" y="58"/>
                  <a:pt x="111" y="62"/>
                </a:cubicBezTo>
                <a:cubicBezTo>
                  <a:pt x="112" y="66"/>
                  <a:pt x="105" y="71"/>
                  <a:pt x="100" y="68"/>
                </a:cubicBezTo>
                <a:cubicBezTo>
                  <a:pt x="104" y="76"/>
                  <a:pt x="115" y="74"/>
                  <a:pt x="118" y="68"/>
                </a:cubicBezTo>
                <a:cubicBezTo>
                  <a:pt x="121" y="62"/>
                  <a:pt x="118" y="56"/>
                  <a:pt x="113" y="52"/>
                </a:cubicBezTo>
                <a:cubicBezTo>
                  <a:pt x="104" y="45"/>
                  <a:pt x="86" y="48"/>
                  <a:pt x="86" y="69"/>
                </a:cubicBezTo>
                <a:cubicBezTo>
                  <a:pt x="86" y="80"/>
                  <a:pt x="99" y="102"/>
                  <a:pt x="137" y="87"/>
                </a:cubicBezTo>
                <a:cubicBezTo>
                  <a:pt x="174" y="73"/>
                  <a:pt x="194" y="69"/>
                  <a:pt x="266" y="85"/>
                </a:cubicBezTo>
                <a:cubicBezTo>
                  <a:pt x="214" y="78"/>
                  <a:pt x="195" y="77"/>
                  <a:pt x="173" y="97"/>
                </a:cubicBezTo>
                <a:cubicBezTo>
                  <a:pt x="191" y="89"/>
                  <a:pt x="165" y="105"/>
                  <a:pt x="202" y="91"/>
                </a:cubicBezTo>
                <a:cubicBezTo>
                  <a:pt x="162" y="118"/>
                  <a:pt x="156" y="141"/>
                  <a:pt x="113" y="130"/>
                </a:cubicBezTo>
                <a:cubicBezTo>
                  <a:pt x="98" y="167"/>
                  <a:pt x="54" y="156"/>
                  <a:pt x="41" y="130"/>
                </a:cubicBezTo>
                <a:cubicBezTo>
                  <a:pt x="0" y="119"/>
                  <a:pt x="9" y="72"/>
                  <a:pt x="33" y="68"/>
                </a:cubicBezTo>
                <a:close/>
              </a:path>
            </a:pathLst>
          </a:custGeom>
          <a:solidFill>
            <a:srgbClr val="FFC000"/>
          </a:solidFill>
          <a:ln w="28575">
            <a:solidFill>
              <a:schemeClr val="bg1"/>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nvGrpSpPr>
          <p:cNvPr id="153" name="组合 152"/>
          <p:cNvGrpSpPr/>
          <p:nvPr/>
        </p:nvGrpSpPr>
        <p:grpSpPr>
          <a:xfrm>
            <a:off x="6722839" y="1136676"/>
            <a:ext cx="1140025" cy="1140025"/>
            <a:chOff x="7116225" y="2234995"/>
            <a:chExt cx="3273683" cy="3273683"/>
          </a:xfrm>
          <a:solidFill>
            <a:srgbClr val="FFC000"/>
          </a:solidFill>
        </p:grpSpPr>
        <p:sp>
          <p:nvSpPr>
            <p:cNvPr id="154" name="Freeform 14"/>
            <p:cNvSpPr/>
            <p:nvPr/>
          </p:nvSpPr>
          <p:spPr bwMode="auto">
            <a:xfrm>
              <a:off x="8622814" y="2282360"/>
              <a:ext cx="497338" cy="49188"/>
            </a:xfrm>
            <a:custGeom>
              <a:gdLst>
                <a:gd fmla="*/ 264 w 264" name="T0"/>
                <a:gd fmla="*/ 25 h 26" name="T1"/>
                <a:gd fmla="*/ 211 w 264" name="T2"/>
                <a:gd fmla="*/ 15 h 26" name="T3"/>
                <a:gd fmla="*/ 0 w 264" name="T4"/>
                <a:gd fmla="*/ 7 h 26" name="T5"/>
                <a:gd fmla="*/ 21 w 264" name="T6"/>
                <a:gd fmla="*/ 3 h 26" name="T7"/>
                <a:gd fmla="*/ 264 w 264" name="T8"/>
                <a:gd fmla="*/ 25 h 26" name="T9"/>
              </a:gdLst>
              <a:cxnLst>
                <a:cxn ang="0">
                  <a:pos x="T0" y="T1"/>
                </a:cxn>
                <a:cxn ang="0">
                  <a:pos x="T2" y="T3"/>
                </a:cxn>
                <a:cxn ang="0">
                  <a:pos x="T4" y="T5"/>
                </a:cxn>
                <a:cxn ang="0">
                  <a:pos x="T6" y="T7"/>
                </a:cxn>
                <a:cxn ang="0">
                  <a:pos x="T8" y="T9"/>
                </a:cxn>
              </a:cxnLst>
              <a:rect b="b" l="0" r="r" t="0"/>
              <a:pathLst>
                <a:path h="26" w="264">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87"/>
            <p:cNvSpPr/>
            <p:nvPr/>
          </p:nvSpPr>
          <p:spPr bwMode="auto">
            <a:xfrm>
              <a:off x="7956054" y="5164367"/>
              <a:ext cx="213145" cy="198571"/>
            </a:xfrm>
            <a:custGeom>
              <a:gdLst>
                <a:gd fmla="*/ 0 w 113" name="T0"/>
                <a:gd fmla="*/ 58 h 105" name="T1"/>
                <a:gd fmla="*/ 20 w 113" name="T2"/>
                <a:gd fmla="*/ 55 h 105" name="T3"/>
                <a:gd fmla="*/ 62 w 113" name="T4"/>
                <a:gd fmla="*/ 71 h 105" name="T5"/>
                <a:gd fmla="*/ 84 w 113" name="T6"/>
                <a:gd fmla="*/ 53 h 105" name="T7"/>
                <a:gd fmla="*/ 68 w 113" name="T8"/>
                <a:gd fmla="*/ 15 h 105" name="T9"/>
                <a:gd fmla="*/ 108 w 113" name="T10"/>
                <a:gd fmla="*/ 37 h 105" name="T11"/>
                <a:gd fmla="*/ 88 w 113" name="T12"/>
                <a:gd fmla="*/ 84 h 105" name="T13"/>
                <a:gd fmla="*/ 28 w 113" name="T14"/>
                <a:gd fmla="*/ 87 h 105" name="T15"/>
                <a:gd fmla="*/ 0 w 113" name="T16"/>
                <a:gd fmla="*/ 58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88"/>
            <p:cNvSpPr/>
            <p:nvPr/>
          </p:nvSpPr>
          <p:spPr bwMode="auto">
            <a:xfrm>
              <a:off x="8012527" y="5262741"/>
              <a:ext cx="85623" cy="34614"/>
            </a:xfrm>
            <a:custGeom>
              <a:gdLst>
                <a:gd fmla="*/ 0 w 45" name="T0"/>
                <a:gd fmla="*/ 0 h 19" name="T1"/>
                <a:gd fmla="*/ 28 w 45" name="T2"/>
                <a:gd fmla="*/ 7 h 19" name="T3"/>
                <a:gd fmla="*/ 45 w 45" name="T4"/>
                <a:gd fmla="*/ 3 h 19" name="T5"/>
                <a:gd fmla="*/ 27 w 45" name="T6"/>
                <a:gd fmla="*/ 16 h 19" name="T7"/>
                <a:gd fmla="*/ 0 w 45" name="T8"/>
                <a:gd fmla="*/ 0 h 19" name="T9"/>
              </a:gdLst>
              <a:cxnLst>
                <a:cxn ang="0">
                  <a:pos x="T0" y="T1"/>
                </a:cxn>
                <a:cxn ang="0">
                  <a:pos x="T2" y="T3"/>
                </a:cxn>
                <a:cxn ang="0">
                  <a:pos x="T4" y="T5"/>
                </a:cxn>
                <a:cxn ang="0">
                  <a:pos x="T6" y="T7"/>
                </a:cxn>
                <a:cxn ang="0">
                  <a:pos x="T8" y="T9"/>
                </a:cxn>
              </a:cxnLst>
              <a:rect b="b" l="0" r="r" t="0"/>
              <a:pathLst>
                <a:path h="19" w="45">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89"/>
            <p:cNvSpPr/>
            <p:nvPr/>
          </p:nvSpPr>
          <p:spPr bwMode="auto">
            <a:xfrm>
              <a:off x="8163733" y="5213555"/>
              <a:ext cx="145740" cy="227719"/>
            </a:xfrm>
            <a:custGeom>
              <a:gdLst>
                <a:gd fmla="*/ 78 w 78" name="T0"/>
                <a:gd fmla="*/ 111 h 121" name="T1"/>
                <a:gd fmla="*/ 67 w 78" name="T2"/>
                <a:gd fmla="*/ 94 h 121" name="T3"/>
                <a:gd fmla="*/ 27 w 78" name="T4"/>
                <a:gd fmla="*/ 74 h 121" name="T5"/>
                <a:gd fmla="*/ 25 w 78" name="T6"/>
                <a:gd fmla="*/ 46 h 121" name="T7"/>
                <a:gd fmla="*/ 64 w 78" name="T8"/>
                <a:gd fmla="*/ 32 h 121" name="T9"/>
                <a:gd fmla="*/ 21 w 78" name="T10"/>
                <a:gd fmla="*/ 18 h 121" name="T11"/>
                <a:gd fmla="*/ 0 w 78" name="T12"/>
                <a:gd fmla="*/ 64 h 121" name="T13"/>
                <a:gd fmla="*/ 38 w 78" name="T14"/>
                <a:gd fmla="*/ 109 h 121" name="T15"/>
                <a:gd fmla="*/ 78 w 78" name="T16"/>
                <a:gd fmla="*/ 111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8">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90"/>
            <p:cNvSpPr/>
            <p:nvPr/>
          </p:nvSpPr>
          <p:spPr bwMode="auto">
            <a:xfrm>
              <a:off x="8207455" y="5315573"/>
              <a:ext cx="74692" cy="78336"/>
            </a:xfrm>
            <a:custGeom>
              <a:gdLst>
                <a:gd fmla="*/ 40 w 40" name="T0"/>
                <a:gd fmla="*/ 31 h 42" name="T1"/>
                <a:gd fmla="*/ 16 w 40" name="T2"/>
                <a:gd fmla="*/ 15 h 42" name="T3"/>
                <a:gd fmla="*/ 7 w 40" name="T4"/>
                <a:gd fmla="*/ 0 h 42" name="T5"/>
                <a:gd fmla="*/ 10 w 40" name="T6"/>
                <a:gd fmla="*/ 22 h 42" name="T7"/>
                <a:gd fmla="*/ 40 w 40" name="T8"/>
                <a:gd fmla="*/ 31 h 42" name="T9"/>
              </a:gdLst>
              <a:cxnLst>
                <a:cxn ang="0">
                  <a:pos x="T0" y="T1"/>
                </a:cxn>
                <a:cxn ang="0">
                  <a:pos x="T2" y="T3"/>
                </a:cxn>
                <a:cxn ang="0">
                  <a:pos x="T4" y="T5"/>
                </a:cxn>
                <a:cxn ang="0">
                  <a:pos x="T6" y="T7"/>
                </a:cxn>
                <a:cxn ang="0">
                  <a:pos x="T8" y="T9"/>
                </a:cxn>
              </a:cxnLst>
              <a:rect b="b" l="0" r="r" t="0"/>
              <a:pathLst>
                <a:path h="42" w="40">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91"/>
            <p:cNvSpPr/>
            <p:nvPr/>
          </p:nvSpPr>
          <p:spPr bwMode="auto">
            <a:xfrm>
              <a:off x="8127298" y="5317394"/>
              <a:ext cx="30970" cy="25504"/>
            </a:xfrm>
            <a:custGeom>
              <a:gdLst>
                <a:gd fmla="*/ 0 w 16" name="T0"/>
                <a:gd fmla="*/ 10 h 14" name="T1"/>
                <a:gd fmla="*/ 12 w 16" name="T2"/>
                <a:gd fmla="*/ 14 h 14" name="T3"/>
                <a:gd fmla="*/ 7 w 16" name="T4"/>
                <a:gd fmla="*/ 0 h 14" name="T5"/>
                <a:gd fmla="*/ 0 w 16" name="T6"/>
                <a:gd fmla="*/ 10 h 14" name="T7"/>
              </a:gdLst>
              <a:cxnLst>
                <a:cxn ang="0">
                  <a:pos x="T0" y="T1"/>
                </a:cxn>
                <a:cxn ang="0">
                  <a:pos x="T2" y="T3"/>
                </a:cxn>
                <a:cxn ang="0">
                  <a:pos x="T4" y="T5"/>
                </a:cxn>
                <a:cxn ang="0">
                  <a:pos x="T6" y="T7"/>
                </a:cxn>
              </a:cxnLst>
              <a:rect b="b" l="0" r="r" t="0"/>
              <a:pathLst>
                <a:path h="14" w="16">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192"/>
            <p:cNvSpPr/>
            <p:nvPr/>
          </p:nvSpPr>
          <p:spPr bwMode="auto">
            <a:xfrm>
              <a:off x="8096327" y="5331968"/>
              <a:ext cx="69227" cy="63762"/>
            </a:xfrm>
            <a:custGeom>
              <a:gdLst>
                <a:gd fmla="*/ 0 w 37" name="T0"/>
                <a:gd fmla="*/ 9 h 34" name="T1"/>
                <a:gd fmla="*/ 37 w 37" name="T2"/>
                <a:gd fmla="*/ 24 h 34" name="T3"/>
                <a:gd fmla="*/ 24 w 37" name="T4"/>
                <a:gd fmla="*/ 14 h 34" name="T5"/>
                <a:gd fmla="*/ 10 w 37" name="T6"/>
                <a:gd fmla="*/ 5 h 34" name="T7"/>
                <a:gd fmla="*/ 0 w 37" name="T8"/>
                <a:gd fmla="*/ 9 h 34" name="T9"/>
              </a:gdLst>
              <a:cxnLst>
                <a:cxn ang="0">
                  <a:pos x="T0" y="T1"/>
                </a:cxn>
                <a:cxn ang="0">
                  <a:pos x="T2" y="T3"/>
                </a:cxn>
                <a:cxn ang="0">
                  <a:pos x="T4" y="T5"/>
                </a:cxn>
                <a:cxn ang="0">
                  <a:pos x="T6" y="T7"/>
                </a:cxn>
                <a:cxn ang="0">
                  <a:pos x="T8" y="T9"/>
                </a:cxn>
              </a:cxnLst>
              <a:rect b="b" l="0" r="r" t="0"/>
              <a:pathLst>
                <a:path h="34" w="37">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193"/>
            <p:cNvSpPr/>
            <p:nvPr/>
          </p:nvSpPr>
          <p:spPr bwMode="auto">
            <a:xfrm>
              <a:off x="8154623" y="5209911"/>
              <a:ext cx="49188" cy="43722"/>
            </a:xfrm>
            <a:custGeom>
              <a:gdLst>
                <a:gd fmla="*/ 10 w 27" name="T0"/>
                <a:gd fmla="*/ 23 h 23" name="T1"/>
                <a:gd fmla="*/ 14 w 27" name="T2"/>
                <a:gd fmla="*/ 5 h 23" name="T3"/>
                <a:gd fmla="*/ 21 w 27" name="T4"/>
                <a:gd fmla="*/ 17 h 23" name="T5"/>
                <a:gd fmla="*/ 10 w 27" name="T6"/>
                <a:gd fmla="*/ 23 h 23" name="T7"/>
              </a:gdLst>
              <a:cxnLst>
                <a:cxn ang="0">
                  <a:pos x="T0" y="T1"/>
                </a:cxn>
                <a:cxn ang="0">
                  <a:pos x="T2" y="T3"/>
                </a:cxn>
                <a:cxn ang="0">
                  <a:pos x="T4" y="T5"/>
                </a:cxn>
                <a:cxn ang="0">
                  <a:pos x="T6" y="T7"/>
                </a:cxn>
              </a:cxnLst>
              <a:rect b="b" l="0" r="r" t="0"/>
              <a:pathLst>
                <a:path h="23" w="27">
                  <a:moveTo>
                    <a:pt x="10" y="23"/>
                  </a:moveTo>
                  <a:cubicBezTo>
                    <a:pt x="10" y="23"/>
                    <a:pt x="0" y="0"/>
                    <a:pt x="14" y="5"/>
                  </a:cubicBezTo>
                  <a:cubicBezTo>
                    <a:pt x="14" y="5"/>
                    <a:pt x="27" y="8"/>
                    <a:pt x="21" y="17"/>
                  </a:cubicBezTo>
                  <a:lnTo>
                    <a:pt x="1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194"/>
            <p:cNvSpPr/>
            <p:nvPr/>
          </p:nvSpPr>
          <p:spPr bwMode="auto">
            <a:xfrm>
              <a:off x="8149159" y="5184407"/>
              <a:ext cx="74692" cy="47365"/>
            </a:xfrm>
            <a:custGeom>
              <a:gdLst>
                <a:gd fmla="*/ 3 w 39" name="T0"/>
                <a:gd fmla="*/ 5 h 25" name="T1"/>
                <a:gd fmla="*/ 39 w 39" name="T2"/>
                <a:gd fmla="*/ 25 h 25" name="T3"/>
                <a:gd fmla="*/ 24 w 39" name="T4"/>
                <a:gd fmla="*/ 14 h 25" name="T5"/>
                <a:gd fmla="*/ 6 w 39" name="T6"/>
                <a:gd fmla="*/ 12 h 25" name="T7"/>
                <a:gd fmla="*/ 3 w 39" name="T8"/>
                <a:gd fmla="*/ 5 h 25" name="T9"/>
              </a:gdLst>
              <a:cxnLst>
                <a:cxn ang="0">
                  <a:pos x="T0" y="T1"/>
                </a:cxn>
                <a:cxn ang="0">
                  <a:pos x="T2" y="T3"/>
                </a:cxn>
                <a:cxn ang="0">
                  <a:pos x="T4" y="T5"/>
                </a:cxn>
                <a:cxn ang="0">
                  <a:pos x="T6" y="T7"/>
                </a:cxn>
                <a:cxn ang="0">
                  <a:pos x="T8" y="T9"/>
                </a:cxn>
              </a:cxnLst>
              <a:rect b="b" l="0" r="r" t="0"/>
              <a:pathLst>
                <a:path h="25" w="39">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195"/>
            <p:cNvSpPr/>
            <p:nvPr/>
          </p:nvSpPr>
          <p:spPr bwMode="auto">
            <a:xfrm>
              <a:off x="8127298" y="5144328"/>
              <a:ext cx="134808" cy="94731"/>
            </a:xfrm>
            <a:custGeom>
              <a:gdLst>
                <a:gd fmla="*/ 0 w 71" name="T0"/>
                <a:gd fmla="*/ 18 h 51" name="T1"/>
                <a:gd fmla="*/ 50 w 71" name="T2"/>
                <a:gd fmla="*/ 15 h 51" name="T3"/>
                <a:gd fmla="*/ 68 w 71" name="T4"/>
                <a:gd fmla="*/ 48 h 51" name="T5"/>
                <a:gd fmla="*/ 55 w 71" name="T6"/>
                <a:gd fmla="*/ 37 h 51" name="T7"/>
                <a:gd fmla="*/ 36 w 71" name="T8"/>
                <a:gd fmla="*/ 22 h 51" name="T9"/>
                <a:gd fmla="*/ 16 w 71" name="T10"/>
                <a:gd fmla="*/ 22 h 51" name="T11"/>
                <a:gd fmla="*/ 0 w 71" name="T12"/>
                <a:gd fmla="*/ 18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196"/>
            <p:cNvSpPr/>
            <p:nvPr/>
          </p:nvSpPr>
          <p:spPr bwMode="auto">
            <a:xfrm>
              <a:off x="7976092" y="5020449"/>
              <a:ext cx="437220" cy="315163"/>
            </a:xfrm>
            <a:custGeom>
              <a:gdLst>
                <a:gd fmla="*/ 0 w 232" name="T0"/>
                <a:gd fmla="*/ 87 h 167" name="T1"/>
                <a:gd fmla="*/ 17 w 232" name="T2"/>
                <a:gd fmla="*/ 67 h 167" name="T3"/>
                <a:gd fmla="*/ 67 w 232" name="T4"/>
                <a:gd fmla="*/ 61 h 167" name="T5"/>
                <a:gd fmla="*/ 164 w 232" name="T6"/>
                <a:gd fmla="*/ 68 h 167" name="T7"/>
                <a:gd fmla="*/ 175 w 232" name="T8"/>
                <a:gd fmla="*/ 107 h 167" name="T9"/>
                <a:gd fmla="*/ 198 w 232" name="T10"/>
                <a:gd fmla="*/ 167 h 167" name="T11"/>
                <a:gd fmla="*/ 179 w 232" name="T12"/>
                <a:gd fmla="*/ 102 h 167" name="T13"/>
                <a:gd fmla="*/ 102 w 232" name="T14"/>
                <a:gd fmla="*/ 31 h 167" name="T15"/>
                <a:gd fmla="*/ 64 w 232" name="T16"/>
                <a:gd fmla="*/ 53 h 167" name="T17"/>
                <a:gd fmla="*/ 0 w 232" name="T18"/>
                <a:gd fmla="*/ 87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231">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197"/>
            <p:cNvSpPr/>
            <p:nvPr/>
          </p:nvSpPr>
          <p:spPr bwMode="auto">
            <a:xfrm>
              <a:off x="7934193" y="4898393"/>
              <a:ext cx="524664" cy="480942"/>
            </a:xfrm>
            <a:custGeom>
              <a:gdLst>
                <a:gd fmla="*/ 231 w 279" name="T0"/>
                <a:gd fmla="*/ 246 h 255" name="T1"/>
                <a:gd fmla="*/ 233 w 279" name="T2"/>
                <a:gd fmla="*/ 223 h 255" name="T3"/>
                <a:gd fmla="*/ 211 w 279" name="T4"/>
                <a:gd fmla="*/ 160 h 255" name="T5"/>
                <a:gd fmla="*/ 146 w 279" name="T6"/>
                <a:gd fmla="*/ 87 h 255" name="T7"/>
                <a:gd fmla="*/ 88 w 279" name="T8"/>
                <a:gd fmla="*/ 110 h 255" name="T9"/>
                <a:gd fmla="*/ 17 w 279" name="T10"/>
                <a:gd fmla="*/ 154 h 255" name="T11"/>
                <a:gd fmla="*/ 0 w 279" name="T12"/>
                <a:gd fmla="*/ 152 h 255" name="T13"/>
                <a:gd fmla="*/ 80 w 279" name="T14"/>
                <a:gd fmla="*/ 88 h 255" name="T15"/>
                <a:gd fmla="*/ 232 w 279" name="T16"/>
                <a:gd fmla="*/ 150 h 255" name="T17"/>
                <a:gd fmla="*/ 248 w 279" name="T18"/>
                <a:gd fmla="*/ 244 h 255" name="T19"/>
                <a:gd fmla="*/ 231 w 279" name="T20"/>
                <a:gd fmla="*/ 246 h 2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5" w="279">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198"/>
            <p:cNvSpPr/>
            <p:nvPr/>
          </p:nvSpPr>
          <p:spPr bwMode="auto">
            <a:xfrm>
              <a:off x="9180269" y="5219019"/>
              <a:ext cx="153027" cy="227719"/>
            </a:xfrm>
            <a:custGeom>
              <a:gdLst>
                <a:gd fmla="*/ 0 w 81" name="T0"/>
                <a:gd fmla="*/ 110 h 121" name="T1"/>
                <a:gd fmla="*/ 13 w 81" name="T2"/>
                <a:gd fmla="*/ 94 h 121" name="T3"/>
                <a:gd fmla="*/ 53 w 81" name="T4"/>
                <a:gd fmla="*/ 75 h 121" name="T5"/>
                <a:gd fmla="*/ 56 w 81" name="T6"/>
                <a:gd fmla="*/ 47 h 121" name="T7"/>
                <a:gd fmla="*/ 18 w 81" name="T8"/>
                <a:gd fmla="*/ 32 h 121" name="T9"/>
                <a:gd fmla="*/ 62 w 81" name="T10"/>
                <a:gd fmla="*/ 19 h 121" name="T11"/>
                <a:gd fmla="*/ 81 w 81" name="T12"/>
                <a:gd fmla="*/ 66 h 121" name="T13"/>
                <a:gd fmla="*/ 40 w 81" name="T14"/>
                <a:gd fmla="*/ 110 h 121" name="T15"/>
                <a:gd fmla="*/ 0 w 81" name="T16"/>
                <a:gd fmla="*/ 1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199"/>
            <p:cNvSpPr/>
            <p:nvPr/>
          </p:nvSpPr>
          <p:spPr bwMode="auto">
            <a:xfrm>
              <a:off x="9213059" y="5322860"/>
              <a:ext cx="74692" cy="78336"/>
            </a:xfrm>
            <a:custGeom>
              <a:gdLst>
                <a:gd fmla="*/ 0 w 40" name="T0"/>
                <a:gd fmla="*/ 30 h 42" name="T1"/>
                <a:gd fmla="*/ 25 w 40" name="T2"/>
                <a:gd fmla="*/ 15 h 42" name="T3"/>
                <a:gd fmla="*/ 34 w 40" name="T4"/>
                <a:gd fmla="*/ 0 h 42" name="T5"/>
                <a:gd fmla="*/ 30 w 40" name="T6"/>
                <a:gd fmla="*/ 22 h 42" name="T7"/>
                <a:gd fmla="*/ 0 w 40" name="T8"/>
                <a:gd fmla="*/ 30 h 42" name="T9"/>
              </a:gdLst>
              <a:cxnLst>
                <a:cxn ang="0">
                  <a:pos x="T0" y="T1"/>
                </a:cxn>
                <a:cxn ang="0">
                  <a:pos x="T2" y="T3"/>
                </a:cxn>
                <a:cxn ang="0">
                  <a:pos x="T4" y="T5"/>
                </a:cxn>
                <a:cxn ang="0">
                  <a:pos x="T6" y="T7"/>
                </a:cxn>
                <a:cxn ang="0">
                  <a:pos x="T8" y="T9"/>
                </a:cxn>
              </a:cxnLst>
              <a:rect b="b" l="0" r="r" t="0"/>
              <a:pathLst>
                <a:path h="42" w="40">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200"/>
            <p:cNvSpPr/>
            <p:nvPr/>
          </p:nvSpPr>
          <p:spPr bwMode="auto">
            <a:xfrm>
              <a:off x="9324185" y="5162546"/>
              <a:ext cx="213145" cy="202215"/>
            </a:xfrm>
            <a:custGeom>
              <a:gdLst>
                <a:gd fmla="*/ 113 w 113" name="T0"/>
                <a:gd fmla="*/ 63 h 107" name="T1"/>
                <a:gd fmla="*/ 93 w 113" name="T2"/>
                <a:gd fmla="*/ 59 h 107" name="T3"/>
                <a:gd fmla="*/ 50 w 113" name="T4"/>
                <a:gd fmla="*/ 73 h 107" name="T5"/>
                <a:gd fmla="*/ 30 w 113" name="T6"/>
                <a:gd fmla="*/ 54 h 107" name="T7"/>
                <a:gd fmla="*/ 47 w 113" name="T8"/>
                <a:gd fmla="*/ 17 h 107" name="T9"/>
                <a:gd fmla="*/ 6 w 113" name="T10"/>
                <a:gd fmla="*/ 38 h 107" name="T11"/>
                <a:gd fmla="*/ 24 w 113" name="T12"/>
                <a:gd fmla="*/ 85 h 107" name="T13"/>
                <a:gd fmla="*/ 84 w 113" name="T14"/>
                <a:gd fmla="*/ 90 h 107" name="T15"/>
                <a:gd fmla="*/ 113 w 113" name="T16"/>
                <a:gd fmla="*/ 63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201"/>
            <p:cNvSpPr/>
            <p:nvPr/>
          </p:nvSpPr>
          <p:spPr bwMode="auto">
            <a:xfrm>
              <a:off x="9395234" y="5266385"/>
              <a:ext cx="85623" cy="38257"/>
            </a:xfrm>
            <a:custGeom>
              <a:gdLst>
                <a:gd fmla="*/ 45 w 45" name="T0"/>
                <a:gd fmla="*/ 0 h 20" name="T1"/>
                <a:gd fmla="*/ 17 w 45" name="T2"/>
                <a:gd fmla="*/ 6 h 20" name="T3"/>
                <a:gd fmla="*/ 0 w 45" name="T4"/>
                <a:gd fmla="*/ 2 h 20" name="T5"/>
                <a:gd fmla="*/ 18 w 45" name="T6"/>
                <a:gd fmla="*/ 15 h 20" name="T7"/>
                <a:gd fmla="*/ 45 w 45" name="T8"/>
                <a:gd fmla="*/ 0 h 20" name="T9"/>
              </a:gdLst>
              <a:cxnLst>
                <a:cxn ang="0">
                  <a:pos x="T0" y="T1"/>
                </a:cxn>
                <a:cxn ang="0">
                  <a:pos x="T2" y="T3"/>
                </a:cxn>
                <a:cxn ang="0">
                  <a:pos x="T4" y="T5"/>
                </a:cxn>
                <a:cxn ang="0">
                  <a:pos x="T6" y="T7"/>
                </a:cxn>
                <a:cxn ang="0">
                  <a:pos x="T8" y="T9"/>
                </a:cxn>
              </a:cxnLst>
              <a:rect b="b" l="0" r="r" t="0"/>
              <a:pathLst>
                <a:path h="20" w="45">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202"/>
            <p:cNvSpPr/>
            <p:nvPr/>
          </p:nvSpPr>
          <p:spPr bwMode="auto">
            <a:xfrm>
              <a:off x="9338759" y="5315573"/>
              <a:ext cx="29148" cy="32791"/>
            </a:xfrm>
            <a:custGeom>
              <a:gdLst>
                <a:gd fmla="*/ 4 w 15" name="T0"/>
                <a:gd fmla="*/ 18 h 18" name="T1"/>
                <a:gd fmla="*/ 15 w 15" name="T2"/>
                <a:gd fmla="*/ 12 h 18" name="T3"/>
                <a:gd fmla="*/ 2 w 15" name="T4"/>
                <a:gd fmla="*/ 7 h 18" name="T5"/>
                <a:gd fmla="*/ 4 w 15" name="T6"/>
                <a:gd fmla="*/ 18 h 18" name="T7"/>
              </a:gdLst>
              <a:cxnLst>
                <a:cxn ang="0">
                  <a:pos x="T0" y="T1"/>
                </a:cxn>
                <a:cxn ang="0">
                  <a:pos x="T2" y="T3"/>
                </a:cxn>
                <a:cxn ang="0">
                  <a:pos x="T4" y="T5"/>
                </a:cxn>
                <a:cxn ang="0">
                  <a:pos x="T6" y="T7"/>
                </a:cxn>
              </a:cxnLst>
              <a:rect b="b" l="0" r="r" t="0"/>
              <a:pathLst>
                <a:path h="18" w="15">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203"/>
            <p:cNvSpPr/>
            <p:nvPr/>
          </p:nvSpPr>
          <p:spPr bwMode="auto">
            <a:xfrm>
              <a:off x="9327830" y="5339255"/>
              <a:ext cx="72870" cy="61939"/>
            </a:xfrm>
            <a:custGeom>
              <a:gdLst>
                <a:gd fmla="*/ 3 w 39" name="T0"/>
                <a:gd fmla="*/ 22 h 33" name="T1"/>
                <a:gd fmla="*/ 39 w 39" name="T2"/>
                <a:gd fmla="*/ 7 h 33" name="T3"/>
                <a:gd fmla="*/ 23 w 39" name="T4"/>
                <a:gd fmla="*/ 8 h 33" name="T5"/>
                <a:gd fmla="*/ 7 w 39" name="T6"/>
                <a:gd fmla="*/ 12 h 33" name="T7"/>
                <a:gd fmla="*/ 3 w 39" name="T8"/>
                <a:gd fmla="*/ 22 h 33" name="T9"/>
              </a:gdLst>
              <a:cxnLst>
                <a:cxn ang="0">
                  <a:pos x="T0" y="T1"/>
                </a:cxn>
                <a:cxn ang="0">
                  <a:pos x="T2" y="T3"/>
                </a:cxn>
                <a:cxn ang="0">
                  <a:pos x="T4" y="T5"/>
                </a:cxn>
                <a:cxn ang="0">
                  <a:pos x="T6" y="T7"/>
                </a:cxn>
                <a:cxn ang="0">
                  <a:pos x="T8" y="T9"/>
                </a:cxn>
              </a:cxnLst>
              <a:rect b="b" l="0" r="r" t="0"/>
              <a:pathLst>
                <a:path h="33" w="39">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204"/>
            <p:cNvSpPr/>
            <p:nvPr/>
          </p:nvSpPr>
          <p:spPr bwMode="auto">
            <a:xfrm>
              <a:off x="9275000" y="5215376"/>
              <a:ext cx="52831" cy="43722"/>
            </a:xfrm>
            <a:custGeom>
              <a:gdLst>
                <a:gd fmla="*/ 23 w 28" name="T0"/>
                <a:gd fmla="*/ 23 h 23" name="T1"/>
                <a:gd fmla="*/ 14 w 28" name="T2"/>
                <a:gd fmla="*/ 7 h 23" name="T3"/>
                <a:gd fmla="*/ 28 w 28" name="T4"/>
                <a:gd fmla="*/ 11 h 23" name="T5"/>
                <a:gd fmla="*/ 23 w 28" name="T6"/>
                <a:gd fmla="*/ 23 h 23" name="T7"/>
              </a:gdLst>
              <a:cxnLst>
                <a:cxn ang="0">
                  <a:pos x="T0" y="T1"/>
                </a:cxn>
                <a:cxn ang="0">
                  <a:pos x="T2" y="T3"/>
                </a:cxn>
                <a:cxn ang="0">
                  <a:pos x="T4" y="T5"/>
                </a:cxn>
                <a:cxn ang="0">
                  <a:pos x="T6" y="T7"/>
                </a:cxn>
              </a:cxnLst>
              <a:rect b="b" l="0" r="r" t="0"/>
              <a:pathLst>
                <a:path h="23" w="28">
                  <a:moveTo>
                    <a:pt x="23" y="23"/>
                  </a:moveTo>
                  <a:cubicBezTo>
                    <a:pt x="23" y="23"/>
                    <a:pt x="0" y="14"/>
                    <a:pt x="14" y="7"/>
                  </a:cubicBezTo>
                  <a:cubicBezTo>
                    <a:pt x="14" y="7"/>
                    <a:pt x="25" y="0"/>
                    <a:pt x="28" y="11"/>
                  </a:cubicBezTo>
                  <a:lnTo>
                    <a:pt x="23"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206"/>
            <p:cNvSpPr/>
            <p:nvPr/>
          </p:nvSpPr>
          <p:spPr bwMode="auto">
            <a:xfrm>
              <a:off x="9267713" y="5178941"/>
              <a:ext cx="72870" cy="63762"/>
            </a:xfrm>
            <a:custGeom>
              <a:gdLst>
                <a:gd fmla="*/ 0 w 39" name="T0"/>
                <a:gd fmla="*/ 27 h 34" name="T1"/>
                <a:gd fmla="*/ 39 w 39" name="T2"/>
                <a:gd fmla="*/ 15 h 34" name="T3"/>
                <a:gd fmla="*/ 21 w 39" name="T4"/>
                <a:gd fmla="*/ 18 h 34" name="T5"/>
                <a:gd fmla="*/ 6 w 39" name="T6"/>
                <a:gd fmla="*/ 29 h 34" name="T7"/>
                <a:gd fmla="*/ 0 w 39" name="T8"/>
                <a:gd fmla="*/ 27 h 34" name="T9"/>
              </a:gdLst>
              <a:cxnLst>
                <a:cxn ang="0">
                  <a:pos x="T0" y="T1"/>
                </a:cxn>
                <a:cxn ang="0">
                  <a:pos x="T2" y="T3"/>
                </a:cxn>
                <a:cxn ang="0">
                  <a:pos x="T4" y="T5"/>
                </a:cxn>
                <a:cxn ang="0">
                  <a:pos x="T6" y="T7"/>
                </a:cxn>
                <a:cxn ang="0">
                  <a:pos x="T8" y="T9"/>
                </a:cxn>
              </a:cxnLst>
              <a:rect b="b" l="0" r="r" t="0"/>
              <a:pathLst>
                <a:path h="34" w="39">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207"/>
            <p:cNvSpPr/>
            <p:nvPr/>
          </p:nvSpPr>
          <p:spPr bwMode="auto">
            <a:xfrm>
              <a:off x="9233099" y="5153436"/>
              <a:ext cx="132988" cy="89266"/>
            </a:xfrm>
            <a:custGeom>
              <a:gdLst>
                <a:gd fmla="*/ 0 w 70" name="T0"/>
                <a:gd fmla="*/ 44 h 48" name="T1"/>
                <a:gd fmla="*/ 34 w 70" name="T2"/>
                <a:gd fmla="*/ 8 h 48" name="T3"/>
                <a:gd fmla="*/ 70 w 70" name="T4"/>
                <a:gd fmla="*/ 18 h 48" name="T5"/>
                <a:gd fmla="*/ 53 w 70" name="T6"/>
                <a:gd fmla="*/ 19 h 48" name="T7"/>
                <a:gd fmla="*/ 29 w 70" name="T8"/>
                <a:gd fmla="*/ 22 h 48" name="T9"/>
                <a:gd fmla="*/ 15 w 70" name="T10"/>
                <a:gd fmla="*/ 36 h 48" name="T11"/>
                <a:gd fmla="*/ 0 w 70" name="T12"/>
                <a:gd fmla="*/ 4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208"/>
            <p:cNvSpPr/>
            <p:nvPr/>
          </p:nvSpPr>
          <p:spPr bwMode="auto">
            <a:xfrm>
              <a:off x="9081893" y="5011340"/>
              <a:ext cx="426289" cy="337024"/>
            </a:xfrm>
            <a:custGeom>
              <a:gdLst>
                <a:gd fmla="*/ 27 w 226" name="T0"/>
                <a:gd fmla="*/ 179 h 179" name="T1"/>
                <a:gd fmla="*/ 24 w 226" name="T2"/>
                <a:gd fmla="*/ 153 h 179" name="T3"/>
                <a:gd fmla="*/ 56 w 226" name="T4"/>
                <a:gd fmla="*/ 113 h 179" name="T5"/>
                <a:gd fmla="*/ 130 w 226" name="T6"/>
                <a:gd fmla="*/ 50 h 179" name="T7"/>
                <a:gd fmla="*/ 165 w 226" name="T8"/>
                <a:gd fmla="*/ 69 h 179" name="T9"/>
                <a:gd fmla="*/ 223 w 226" name="T10"/>
                <a:gd fmla="*/ 96 h 179" name="T11"/>
                <a:gd fmla="*/ 164 w 226" name="T12"/>
                <a:gd fmla="*/ 63 h 179" name="T13"/>
                <a:gd fmla="*/ 59 w 226" name="T14"/>
                <a:gd fmla="*/ 67 h 179" name="T15"/>
                <a:gd fmla="*/ 48 w 226" name="T16"/>
                <a:gd fmla="*/ 110 h 179" name="T17"/>
                <a:gd fmla="*/ 27 w 226" name="T18"/>
                <a:gd fmla="*/ 179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226">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209"/>
            <p:cNvSpPr/>
            <p:nvPr/>
          </p:nvSpPr>
          <p:spPr bwMode="auto">
            <a:xfrm>
              <a:off x="9021776" y="4907501"/>
              <a:ext cx="542881" cy="479120"/>
            </a:xfrm>
            <a:custGeom>
              <a:gdLst>
                <a:gd fmla="*/ 272 w 288" name="T0"/>
                <a:gd fmla="*/ 153 h 254" name="T1"/>
                <a:gd fmla="*/ 258 w 288" name="T2"/>
                <a:gd fmla="*/ 136 h 254" name="T3"/>
                <a:gd fmla="*/ 197 w 288" name="T4"/>
                <a:gd fmla="*/ 107 h 254" name="T5"/>
                <a:gd fmla="*/ 99 w 288" name="T6"/>
                <a:gd fmla="*/ 101 h 254" name="T7"/>
                <a:gd fmla="*/ 75 w 288" name="T8"/>
                <a:gd fmla="*/ 158 h 254" name="T9"/>
                <a:gd fmla="*/ 56 w 288" name="T10"/>
                <a:gd fmla="*/ 240 h 254" name="T11"/>
                <a:gd fmla="*/ 42 w 288" name="T12"/>
                <a:gd fmla="*/ 250 h 254" name="T13"/>
                <a:gd fmla="*/ 54 w 288" name="T14"/>
                <a:gd fmla="*/ 148 h 254" name="T15"/>
                <a:gd fmla="*/ 205 w 288" name="T16"/>
                <a:gd fmla="*/ 85 h 254" name="T17"/>
                <a:gd fmla="*/ 283 w 288" name="T18"/>
                <a:gd fmla="*/ 140 h 254" name="T19"/>
                <a:gd fmla="*/ 272 w 288" name="T20"/>
                <a:gd fmla="*/ 153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210"/>
            <p:cNvSpPr/>
            <p:nvPr/>
          </p:nvSpPr>
          <p:spPr bwMode="auto">
            <a:xfrm>
              <a:off x="10045598" y="4453885"/>
              <a:ext cx="196749" cy="214966"/>
            </a:xfrm>
            <a:custGeom>
              <a:gdLst>
                <a:gd fmla="*/ 59 w 105" name="T0"/>
                <a:gd fmla="*/ 114 h 114" name="T1"/>
                <a:gd fmla="*/ 55 w 105" name="T2"/>
                <a:gd fmla="*/ 93 h 114" name="T3"/>
                <a:gd fmla="*/ 71 w 105" name="T4"/>
                <a:gd fmla="*/ 51 h 114" name="T5"/>
                <a:gd fmla="*/ 53 w 105" name="T6"/>
                <a:gd fmla="*/ 30 h 114" name="T7"/>
                <a:gd fmla="*/ 15 w 105" name="T8"/>
                <a:gd fmla="*/ 46 h 114" name="T9"/>
                <a:gd fmla="*/ 38 w 105" name="T10"/>
                <a:gd fmla="*/ 6 h 114" name="T11"/>
                <a:gd fmla="*/ 84 w 105" name="T12"/>
                <a:gd fmla="*/ 26 h 114" name="T13"/>
                <a:gd fmla="*/ 87 w 105" name="T14"/>
                <a:gd fmla="*/ 85 h 114" name="T15"/>
                <a:gd fmla="*/ 59 w 105" name="T16"/>
                <a:gd fmla="*/ 114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5">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211"/>
            <p:cNvSpPr/>
            <p:nvPr/>
          </p:nvSpPr>
          <p:spPr bwMode="auto">
            <a:xfrm>
              <a:off x="10143972" y="4526755"/>
              <a:ext cx="36435" cy="85623"/>
            </a:xfrm>
            <a:custGeom>
              <a:gdLst>
                <a:gd fmla="*/ 0 w 20" name="T0"/>
                <a:gd fmla="*/ 45 h 45" name="T1"/>
                <a:gd fmla="*/ 7 w 20" name="T2"/>
                <a:gd fmla="*/ 17 h 45" name="T3"/>
                <a:gd fmla="*/ 3 w 20" name="T4"/>
                <a:gd fmla="*/ 0 h 45" name="T5"/>
                <a:gd fmla="*/ 16 w 20" name="T6"/>
                <a:gd fmla="*/ 18 h 45" name="T7"/>
                <a:gd fmla="*/ 0 w 20" name="T8"/>
                <a:gd fmla="*/ 45 h 45" name="T9"/>
              </a:gdLst>
              <a:cxnLst>
                <a:cxn ang="0">
                  <a:pos x="T0" y="T1"/>
                </a:cxn>
                <a:cxn ang="0">
                  <a:pos x="T2" y="T3"/>
                </a:cxn>
                <a:cxn ang="0">
                  <a:pos x="T4" y="T5"/>
                </a:cxn>
                <a:cxn ang="0">
                  <a:pos x="T6" y="T7"/>
                </a:cxn>
                <a:cxn ang="0">
                  <a:pos x="T8" y="T9"/>
                </a:cxn>
              </a:cxnLst>
              <a:rect b="b" l="0" r="r" t="0"/>
              <a:pathLst>
                <a:path h="45" w="20">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212"/>
            <p:cNvSpPr/>
            <p:nvPr/>
          </p:nvSpPr>
          <p:spPr bwMode="auto">
            <a:xfrm>
              <a:off x="10094787" y="4313610"/>
              <a:ext cx="227719" cy="147562"/>
            </a:xfrm>
            <a:custGeom>
              <a:gdLst>
                <a:gd fmla="*/ 111 w 121" name="T0"/>
                <a:gd fmla="*/ 0 h 79" name="T1"/>
                <a:gd fmla="*/ 94 w 121" name="T2"/>
                <a:gd fmla="*/ 12 h 79" name="T3"/>
                <a:gd fmla="*/ 74 w 121" name="T4"/>
                <a:gd fmla="*/ 52 h 79" name="T5"/>
                <a:gd fmla="*/ 46 w 121" name="T6"/>
                <a:gd fmla="*/ 53 h 79" name="T7"/>
                <a:gd fmla="*/ 32 w 121" name="T8"/>
                <a:gd fmla="*/ 15 h 79" name="T9"/>
                <a:gd fmla="*/ 18 w 121" name="T10"/>
                <a:gd fmla="*/ 58 h 79" name="T11"/>
                <a:gd fmla="*/ 64 w 121" name="T12"/>
                <a:gd fmla="*/ 79 h 79" name="T13"/>
                <a:gd fmla="*/ 110 w 121" name="T14"/>
                <a:gd fmla="*/ 41 h 79" name="T15"/>
                <a:gd fmla="*/ 111 w 121" name="T16"/>
                <a:gd fmla="*/ 0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213"/>
            <p:cNvSpPr/>
            <p:nvPr/>
          </p:nvSpPr>
          <p:spPr bwMode="auto">
            <a:xfrm>
              <a:off x="10196804" y="4342760"/>
              <a:ext cx="80157" cy="72870"/>
            </a:xfrm>
            <a:custGeom>
              <a:gdLst>
                <a:gd fmla="*/ 31 w 43" name="T0"/>
                <a:gd fmla="*/ 0 h 39" name="T1"/>
                <a:gd fmla="*/ 15 w 43" name="T2"/>
                <a:gd fmla="*/ 24 h 39" name="T3"/>
                <a:gd fmla="*/ 0 w 43" name="T4"/>
                <a:gd fmla="*/ 33 h 39" name="T5"/>
                <a:gd fmla="*/ 22 w 43" name="T6"/>
                <a:gd fmla="*/ 30 h 39" name="T7"/>
                <a:gd fmla="*/ 31 w 43" name="T8"/>
                <a:gd fmla="*/ 0 h 39" name="T9"/>
              </a:gdLst>
              <a:cxnLst>
                <a:cxn ang="0">
                  <a:pos x="T0" y="T1"/>
                </a:cxn>
                <a:cxn ang="0">
                  <a:pos x="T2" y="T3"/>
                </a:cxn>
                <a:cxn ang="0">
                  <a:pos x="T4" y="T5"/>
                </a:cxn>
                <a:cxn ang="0">
                  <a:pos x="T6" y="T7"/>
                </a:cxn>
                <a:cxn ang="0">
                  <a:pos x="T8" y="T9"/>
                </a:cxn>
              </a:cxnLst>
              <a:rect b="b" l="0" r="r" t="0"/>
              <a:pathLst>
                <a:path h="39" w="43">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214"/>
            <p:cNvSpPr/>
            <p:nvPr/>
          </p:nvSpPr>
          <p:spPr bwMode="auto">
            <a:xfrm>
              <a:off x="10200447" y="4466639"/>
              <a:ext cx="25505" cy="30970"/>
            </a:xfrm>
            <a:custGeom>
              <a:gdLst>
                <a:gd fmla="*/ 9 w 14" name="T0"/>
                <a:gd fmla="*/ 16 h 16" name="T1"/>
                <a:gd fmla="*/ 13 w 14" name="T2"/>
                <a:gd fmla="*/ 4 h 16" name="T3"/>
                <a:gd fmla="*/ 0 w 14" name="T4"/>
                <a:gd fmla="*/ 9 h 16" name="T5"/>
                <a:gd fmla="*/ 9 w 14" name="T6"/>
                <a:gd fmla="*/ 16 h 16" name="T7"/>
              </a:gdLst>
              <a:cxnLst>
                <a:cxn ang="0">
                  <a:pos x="T0" y="T1"/>
                </a:cxn>
                <a:cxn ang="0">
                  <a:pos x="T2" y="T3"/>
                </a:cxn>
                <a:cxn ang="0">
                  <a:pos x="T4" y="T5"/>
                </a:cxn>
                <a:cxn ang="0">
                  <a:pos x="T6" y="T7"/>
                </a:cxn>
              </a:cxnLst>
              <a:rect b="b" l="0" r="r" t="0"/>
              <a:pathLst>
                <a:path h="16" w="14">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215"/>
            <p:cNvSpPr/>
            <p:nvPr/>
          </p:nvSpPr>
          <p:spPr bwMode="auto">
            <a:xfrm>
              <a:off x="10213199" y="4459352"/>
              <a:ext cx="63762" cy="69226"/>
            </a:xfrm>
            <a:custGeom>
              <a:gdLst>
                <a:gd fmla="*/ 9 w 34" name="T0"/>
                <a:gd fmla="*/ 37 h 37" name="T1"/>
                <a:gd fmla="*/ 24 w 34" name="T2"/>
                <a:gd fmla="*/ 0 h 37" name="T3"/>
                <a:gd fmla="*/ 14 w 34" name="T4"/>
                <a:gd fmla="*/ 12 h 37" name="T5"/>
                <a:gd fmla="*/ 5 w 34" name="T6"/>
                <a:gd fmla="*/ 27 h 37" name="T7"/>
                <a:gd fmla="*/ 9 w 34" name="T8"/>
                <a:gd fmla="*/ 37 h 37" name="T9"/>
              </a:gdLst>
              <a:cxnLst>
                <a:cxn ang="0">
                  <a:pos x="T0" y="T1"/>
                </a:cxn>
                <a:cxn ang="0">
                  <a:pos x="T2" y="T3"/>
                </a:cxn>
                <a:cxn ang="0">
                  <a:pos x="T4" y="T5"/>
                </a:cxn>
                <a:cxn ang="0">
                  <a:pos x="T6" y="T7"/>
                </a:cxn>
                <a:cxn ang="0">
                  <a:pos x="T8" y="T9"/>
                </a:cxn>
              </a:cxnLst>
              <a:rect b="b" l="0" r="r" t="0"/>
              <a:pathLst>
                <a:path h="37" w="34">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216"/>
            <p:cNvSpPr/>
            <p:nvPr/>
          </p:nvSpPr>
          <p:spPr bwMode="auto">
            <a:xfrm>
              <a:off x="10091142" y="4417450"/>
              <a:ext cx="41901" cy="52831"/>
            </a:xfrm>
            <a:custGeom>
              <a:gdLst>
                <a:gd fmla="*/ 23 w 23" name="T0"/>
                <a:gd fmla="*/ 18 h 28" name="T1"/>
                <a:gd fmla="*/ 5 w 23" name="T2"/>
                <a:gd fmla="*/ 14 h 28" name="T3"/>
                <a:gd fmla="*/ 18 w 23" name="T4"/>
                <a:gd fmla="*/ 7 h 28" name="T5"/>
                <a:gd fmla="*/ 23 w 23" name="T6"/>
                <a:gd fmla="*/ 18 h 28" name="T7"/>
              </a:gdLst>
              <a:cxnLst>
                <a:cxn ang="0">
                  <a:pos x="T0" y="T1"/>
                </a:cxn>
                <a:cxn ang="0">
                  <a:pos x="T2" y="T3"/>
                </a:cxn>
                <a:cxn ang="0">
                  <a:pos x="T4" y="T5"/>
                </a:cxn>
                <a:cxn ang="0">
                  <a:pos x="T6" y="T7"/>
                </a:cxn>
              </a:cxnLst>
              <a:rect b="b" l="0" r="r" t="0"/>
              <a:pathLst>
                <a:path h="28" w="23">
                  <a:moveTo>
                    <a:pt x="23" y="18"/>
                  </a:moveTo>
                  <a:cubicBezTo>
                    <a:pt x="23" y="18"/>
                    <a:pt x="0" y="28"/>
                    <a:pt x="5" y="14"/>
                  </a:cubicBezTo>
                  <a:cubicBezTo>
                    <a:pt x="5" y="14"/>
                    <a:pt x="8" y="0"/>
                    <a:pt x="18" y="7"/>
                  </a:cubicBezTo>
                  <a:lnTo>
                    <a:pt x="23" y="18"/>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217"/>
            <p:cNvSpPr/>
            <p:nvPr/>
          </p:nvSpPr>
          <p:spPr bwMode="auto">
            <a:xfrm>
              <a:off x="10065639" y="4401056"/>
              <a:ext cx="47366" cy="71049"/>
            </a:xfrm>
            <a:custGeom>
              <a:gdLst>
                <a:gd fmla="*/ 6 w 25" name="T0"/>
                <a:gd fmla="*/ 35 h 38" name="T1"/>
                <a:gd fmla="*/ 25 w 25" name="T2"/>
                <a:gd fmla="*/ 0 h 38" name="T3"/>
                <a:gd fmla="*/ 15 w 25" name="T4"/>
                <a:gd fmla="*/ 15 h 38" name="T5"/>
                <a:gd fmla="*/ 12 w 25" name="T6"/>
                <a:gd fmla="*/ 33 h 38" name="T7"/>
                <a:gd fmla="*/ 6 w 25" name="T8"/>
                <a:gd fmla="*/ 35 h 38" name="T9"/>
              </a:gdLst>
              <a:cxnLst>
                <a:cxn ang="0">
                  <a:pos x="T0" y="T1"/>
                </a:cxn>
                <a:cxn ang="0">
                  <a:pos x="T2" y="T3"/>
                </a:cxn>
                <a:cxn ang="0">
                  <a:pos x="T4" y="T5"/>
                </a:cxn>
                <a:cxn ang="0">
                  <a:pos x="T6" y="T7"/>
                </a:cxn>
                <a:cxn ang="0">
                  <a:pos x="T8" y="T9"/>
                </a:cxn>
              </a:cxnLst>
              <a:rect b="b" l="0" r="r" t="0"/>
              <a:pathLst>
                <a:path h="38" w="25">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218"/>
            <p:cNvSpPr/>
            <p:nvPr/>
          </p:nvSpPr>
          <p:spPr bwMode="auto">
            <a:xfrm>
              <a:off x="10025559" y="4362797"/>
              <a:ext cx="94731" cy="134809"/>
            </a:xfrm>
            <a:custGeom>
              <a:gdLst>
                <a:gd fmla="*/ 18 w 51" name="T0"/>
                <a:gd fmla="*/ 71 h 71" name="T1"/>
                <a:gd fmla="*/ 16 w 51" name="T2"/>
                <a:gd fmla="*/ 21 h 71" name="T3"/>
                <a:gd fmla="*/ 48 w 51" name="T4"/>
                <a:gd fmla="*/ 3 h 71" name="T5"/>
                <a:gd fmla="*/ 37 w 51" name="T6"/>
                <a:gd fmla="*/ 16 h 71" name="T7"/>
                <a:gd fmla="*/ 23 w 51" name="T8"/>
                <a:gd fmla="*/ 34 h 71" name="T9"/>
                <a:gd fmla="*/ 23 w 51" name="T10"/>
                <a:gd fmla="*/ 55 h 71" name="T11"/>
                <a:gd fmla="*/ 18 w 51"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5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219"/>
            <p:cNvSpPr/>
            <p:nvPr/>
          </p:nvSpPr>
          <p:spPr bwMode="auto">
            <a:xfrm>
              <a:off x="9901680" y="4211592"/>
              <a:ext cx="315162" cy="437220"/>
            </a:xfrm>
            <a:custGeom>
              <a:gdLst>
                <a:gd fmla="*/ 88 w 167" name="T0"/>
                <a:gd fmla="*/ 232 h 232" name="T1"/>
                <a:gd fmla="*/ 67 w 167" name="T2"/>
                <a:gd fmla="*/ 215 h 232" name="T3"/>
                <a:gd fmla="*/ 61 w 167" name="T4"/>
                <a:gd fmla="*/ 165 h 232" name="T5"/>
                <a:gd fmla="*/ 69 w 167" name="T6"/>
                <a:gd fmla="*/ 67 h 232" name="T7"/>
                <a:gd fmla="*/ 108 w 167" name="T8"/>
                <a:gd fmla="*/ 56 h 232" name="T9"/>
                <a:gd fmla="*/ 167 w 167" name="T10"/>
                <a:gd fmla="*/ 34 h 232" name="T11"/>
                <a:gd fmla="*/ 102 w 167" name="T12"/>
                <a:gd fmla="*/ 52 h 232" name="T13"/>
                <a:gd fmla="*/ 31 w 167" name="T14"/>
                <a:gd fmla="*/ 130 h 232" name="T15"/>
                <a:gd fmla="*/ 53 w 167" name="T16"/>
                <a:gd fmla="*/ 168 h 232" name="T17"/>
                <a:gd fmla="*/ 88 w 167" name="T18"/>
                <a:gd fmla="*/ 232 h 2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220"/>
            <p:cNvSpPr/>
            <p:nvPr/>
          </p:nvSpPr>
          <p:spPr bwMode="auto">
            <a:xfrm>
              <a:off x="9779623" y="4164227"/>
              <a:ext cx="482764" cy="526486"/>
            </a:xfrm>
            <a:custGeom>
              <a:gdLst>
                <a:gd fmla="*/ 246 w 256" name="T0"/>
                <a:gd fmla="*/ 48 h 280" name="T1"/>
                <a:gd fmla="*/ 224 w 256" name="T2"/>
                <a:gd fmla="*/ 46 h 280" name="T3"/>
                <a:gd fmla="*/ 161 w 256" name="T4"/>
                <a:gd fmla="*/ 69 h 280" name="T5"/>
                <a:gd fmla="*/ 87 w 256" name="T6"/>
                <a:gd fmla="*/ 134 h 280" name="T7"/>
                <a:gd fmla="*/ 110 w 256" name="T8"/>
                <a:gd fmla="*/ 191 h 280" name="T9"/>
                <a:gd fmla="*/ 154 w 256" name="T10"/>
                <a:gd fmla="*/ 262 h 280" name="T11"/>
                <a:gd fmla="*/ 152 w 256" name="T12"/>
                <a:gd fmla="*/ 280 h 280" name="T13"/>
                <a:gd fmla="*/ 88 w 256" name="T14"/>
                <a:gd fmla="*/ 199 h 280" name="T15"/>
                <a:gd fmla="*/ 151 w 256" name="T16"/>
                <a:gd fmla="*/ 48 h 280" name="T17"/>
                <a:gd fmla="*/ 244 w 256" name="T18"/>
                <a:gd fmla="*/ 31 h 280" name="T19"/>
                <a:gd fmla="*/ 246 w 256" name="T20"/>
                <a:gd fmla="*/ 48 h 2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0" w="256">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221"/>
            <p:cNvSpPr/>
            <p:nvPr/>
          </p:nvSpPr>
          <p:spPr bwMode="auto">
            <a:xfrm>
              <a:off x="10102074" y="3291608"/>
              <a:ext cx="225897" cy="151206"/>
            </a:xfrm>
            <a:custGeom>
              <a:gdLst>
                <a:gd fmla="*/ 110 w 120" name="T0"/>
                <a:gd fmla="*/ 80 h 80" name="T1"/>
                <a:gd fmla="*/ 93 w 120" name="T2"/>
                <a:gd fmla="*/ 68 h 80" name="T3"/>
                <a:gd fmla="*/ 74 w 120" name="T4"/>
                <a:gd fmla="*/ 27 h 80" name="T5"/>
                <a:gd fmla="*/ 47 w 120" name="T6"/>
                <a:gd fmla="*/ 25 h 80" name="T7"/>
                <a:gd fmla="*/ 31 w 120" name="T8"/>
                <a:gd fmla="*/ 63 h 80" name="T9"/>
                <a:gd fmla="*/ 19 w 120" name="T10"/>
                <a:gd fmla="*/ 19 h 80" name="T11"/>
                <a:gd fmla="*/ 66 w 120" name="T12"/>
                <a:gd fmla="*/ 0 h 80" name="T13"/>
                <a:gd fmla="*/ 110 w 120" name="T14"/>
                <a:gd fmla="*/ 40 h 80" name="T15"/>
                <a:gd fmla="*/ 110 w 120" name="T16"/>
                <a:gd fmla="*/ 80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12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222"/>
            <p:cNvSpPr/>
            <p:nvPr/>
          </p:nvSpPr>
          <p:spPr bwMode="auto">
            <a:xfrm>
              <a:off x="10204091" y="3335330"/>
              <a:ext cx="78336" cy="76513"/>
            </a:xfrm>
            <a:custGeom>
              <a:gdLst>
                <a:gd fmla="*/ 30 w 42" name="T0"/>
                <a:gd fmla="*/ 41 h 41" name="T1"/>
                <a:gd fmla="*/ 15 w 42" name="T2"/>
                <a:gd fmla="*/ 16 h 41" name="T3"/>
                <a:gd fmla="*/ 0 w 42" name="T4"/>
                <a:gd fmla="*/ 6 h 41" name="T5"/>
                <a:gd fmla="*/ 22 w 42" name="T6"/>
                <a:gd fmla="*/ 11 h 41" name="T7"/>
                <a:gd fmla="*/ 30 w 42" name="T8"/>
                <a:gd fmla="*/ 41 h 41" name="T9"/>
              </a:gdLst>
              <a:cxnLst>
                <a:cxn ang="0">
                  <a:pos x="T0" y="T1"/>
                </a:cxn>
                <a:cxn ang="0">
                  <a:pos x="T2" y="T3"/>
                </a:cxn>
                <a:cxn ang="0">
                  <a:pos x="T4" y="T5"/>
                </a:cxn>
                <a:cxn ang="0">
                  <a:pos x="T6" y="T7"/>
                </a:cxn>
                <a:cxn ang="0">
                  <a:pos x="T8" y="T9"/>
                </a:cxn>
              </a:cxnLst>
              <a:rect b="b" l="0" r="r" t="0"/>
              <a:pathLst>
                <a:path h="41" w="42">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223"/>
            <p:cNvSpPr/>
            <p:nvPr/>
          </p:nvSpPr>
          <p:spPr bwMode="auto">
            <a:xfrm>
              <a:off x="10045598" y="3085753"/>
              <a:ext cx="202215" cy="214966"/>
            </a:xfrm>
            <a:custGeom>
              <a:gdLst>
                <a:gd fmla="*/ 62 w 107" name="T0"/>
                <a:gd fmla="*/ 0 h 114" name="T1"/>
                <a:gd fmla="*/ 58 w 107" name="T2"/>
                <a:gd fmla="*/ 21 h 114" name="T3"/>
                <a:gd fmla="*/ 72 w 107" name="T4"/>
                <a:gd fmla="*/ 63 h 114" name="T5"/>
                <a:gd fmla="*/ 54 w 107" name="T6"/>
                <a:gd fmla="*/ 84 h 114" name="T7"/>
                <a:gd fmla="*/ 16 w 107" name="T8"/>
                <a:gd fmla="*/ 67 h 114" name="T9"/>
                <a:gd fmla="*/ 37 w 107" name="T10"/>
                <a:gd fmla="*/ 107 h 114" name="T11"/>
                <a:gd fmla="*/ 84 w 107" name="T12"/>
                <a:gd fmla="*/ 90 h 114" name="T13"/>
                <a:gd fmla="*/ 89 w 107" name="T14"/>
                <a:gd fmla="*/ 30 h 114" name="T15"/>
                <a:gd fmla="*/ 62 w 107" name="T16"/>
                <a:gd fmla="*/ 0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7">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224"/>
            <p:cNvSpPr/>
            <p:nvPr/>
          </p:nvSpPr>
          <p:spPr bwMode="auto">
            <a:xfrm>
              <a:off x="10147616" y="3142226"/>
              <a:ext cx="36435" cy="85623"/>
            </a:xfrm>
            <a:custGeom>
              <a:gdLst>
                <a:gd fmla="*/ 1 w 20" name="T0"/>
                <a:gd fmla="*/ 0 h 45" name="T1"/>
                <a:gd fmla="*/ 6 w 20" name="T2"/>
                <a:gd fmla="*/ 28 h 45" name="T3"/>
                <a:gd fmla="*/ 2 w 20" name="T4"/>
                <a:gd fmla="*/ 45 h 45" name="T5"/>
                <a:gd fmla="*/ 15 w 20" name="T6"/>
                <a:gd fmla="*/ 28 h 45" name="T7"/>
                <a:gd fmla="*/ 1 w 20" name="T8"/>
                <a:gd fmla="*/ 0 h 45" name="T9"/>
              </a:gdLst>
              <a:cxnLst>
                <a:cxn ang="0">
                  <a:pos x="T0" y="T1"/>
                </a:cxn>
                <a:cxn ang="0">
                  <a:pos x="T2" y="T3"/>
                </a:cxn>
                <a:cxn ang="0">
                  <a:pos x="T4" y="T5"/>
                </a:cxn>
                <a:cxn ang="0">
                  <a:pos x="T6" y="T7"/>
                </a:cxn>
                <a:cxn ang="0">
                  <a:pos x="T8" y="T9"/>
                </a:cxn>
              </a:cxnLst>
              <a:rect b="b" l="0" r="r" t="0"/>
              <a:pathLst>
                <a:path h="45" w="20">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225"/>
            <p:cNvSpPr/>
            <p:nvPr/>
          </p:nvSpPr>
          <p:spPr bwMode="auto">
            <a:xfrm>
              <a:off x="10198625" y="3256997"/>
              <a:ext cx="30970" cy="29148"/>
            </a:xfrm>
            <a:custGeom>
              <a:gdLst>
                <a:gd fmla="*/ 17 w 17" name="T0"/>
                <a:gd fmla="*/ 11 h 15" name="T1"/>
                <a:gd fmla="*/ 12 w 17" name="T2"/>
                <a:gd fmla="*/ 0 h 15" name="T3"/>
                <a:gd fmla="*/ 6 w 17" name="T4"/>
                <a:gd fmla="*/ 13 h 15" name="T5"/>
                <a:gd fmla="*/ 17 w 17" name="T6"/>
                <a:gd fmla="*/ 11 h 15" name="T7"/>
              </a:gdLst>
              <a:cxnLst>
                <a:cxn ang="0">
                  <a:pos x="T0" y="T1"/>
                </a:cxn>
                <a:cxn ang="0">
                  <a:pos x="T2" y="T3"/>
                </a:cxn>
                <a:cxn ang="0">
                  <a:pos x="T4" y="T5"/>
                </a:cxn>
                <a:cxn ang="0">
                  <a:pos x="T6" y="T7"/>
                </a:cxn>
              </a:cxnLst>
              <a:rect b="b" l="0" r="r" t="0"/>
              <a:pathLst>
                <a:path h="15" w="17">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226"/>
            <p:cNvSpPr/>
            <p:nvPr/>
          </p:nvSpPr>
          <p:spPr bwMode="auto">
            <a:xfrm>
              <a:off x="10220486" y="3222383"/>
              <a:ext cx="61940" cy="72870"/>
            </a:xfrm>
            <a:custGeom>
              <a:gdLst>
                <a:gd fmla="*/ 22 w 33" name="T0"/>
                <a:gd fmla="*/ 37 h 39" name="T1"/>
                <a:gd fmla="*/ 7 w 33" name="T2"/>
                <a:gd fmla="*/ 0 h 39" name="T3"/>
                <a:gd fmla="*/ 8 w 33" name="T4"/>
                <a:gd fmla="*/ 16 h 39" name="T5"/>
                <a:gd fmla="*/ 12 w 33" name="T6"/>
                <a:gd fmla="*/ 33 h 39" name="T7"/>
                <a:gd fmla="*/ 22 w 33" name="T8"/>
                <a:gd fmla="*/ 37 h 39" name="T9"/>
              </a:gdLst>
              <a:cxnLst>
                <a:cxn ang="0">
                  <a:pos x="T0" y="T1"/>
                </a:cxn>
                <a:cxn ang="0">
                  <a:pos x="T2" y="T3"/>
                </a:cxn>
                <a:cxn ang="0">
                  <a:pos x="T4" y="T5"/>
                </a:cxn>
                <a:cxn ang="0">
                  <a:pos x="T6" y="T7"/>
                </a:cxn>
                <a:cxn ang="0">
                  <a:pos x="T8" y="T9"/>
                </a:cxn>
              </a:cxnLst>
              <a:rect b="b" l="0" r="r" t="0"/>
              <a:pathLst>
                <a:path h="39" w="33">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227"/>
            <p:cNvSpPr/>
            <p:nvPr/>
          </p:nvSpPr>
          <p:spPr bwMode="auto">
            <a:xfrm>
              <a:off x="10096607" y="3297075"/>
              <a:ext cx="43722" cy="51009"/>
            </a:xfrm>
            <a:custGeom>
              <a:gdLst>
                <a:gd fmla="*/ 23 w 23" name="T0"/>
                <a:gd fmla="*/ 4 h 27" name="T1"/>
                <a:gd fmla="*/ 8 w 23" name="T2"/>
                <a:gd fmla="*/ 14 h 27" name="T3"/>
                <a:gd fmla="*/ 11 w 23" name="T4"/>
                <a:gd fmla="*/ 0 h 27" name="T5"/>
                <a:gd fmla="*/ 23 w 23" name="T6"/>
                <a:gd fmla="*/ 4 h 27" name="T7"/>
              </a:gdLst>
              <a:cxnLst>
                <a:cxn ang="0">
                  <a:pos x="T0" y="T1"/>
                </a:cxn>
                <a:cxn ang="0">
                  <a:pos x="T2" y="T3"/>
                </a:cxn>
                <a:cxn ang="0">
                  <a:pos x="T4" y="T5"/>
                </a:cxn>
                <a:cxn ang="0">
                  <a:pos x="T6" y="T7"/>
                </a:cxn>
              </a:cxnLst>
              <a:rect b="b" l="0" r="r" t="0"/>
              <a:pathLst>
                <a:path h="27" w="23">
                  <a:moveTo>
                    <a:pt x="23" y="4"/>
                  </a:moveTo>
                  <a:cubicBezTo>
                    <a:pt x="23" y="4"/>
                    <a:pt x="14" y="27"/>
                    <a:pt x="8" y="14"/>
                  </a:cubicBezTo>
                  <a:cubicBezTo>
                    <a:pt x="8" y="14"/>
                    <a:pt x="0" y="2"/>
                    <a:pt x="11" y="0"/>
                  </a:cubicBezTo>
                  <a:lnTo>
                    <a:pt x="23" y="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228"/>
            <p:cNvSpPr/>
            <p:nvPr/>
          </p:nvSpPr>
          <p:spPr bwMode="auto">
            <a:xfrm>
              <a:off x="10061994" y="3284321"/>
              <a:ext cx="61940" cy="72870"/>
            </a:xfrm>
            <a:custGeom>
              <a:gdLst>
                <a:gd fmla="*/ 26 w 33" name="T0"/>
                <a:gd fmla="*/ 39 h 39" name="T1"/>
                <a:gd fmla="*/ 15 w 33" name="T2"/>
                <a:gd fmla="*/ 0 h 39" name="T3"/>
                <a:gd fmla="*/ 18 w 33" name="T4"/>
                <a:gd fmla="*/ 18 h 39" name="T5"/>
                <a:gd fmla="*/ 28 w 33" name="T6"/>
                <a:gd fmla="*/ 32 h 39" name="T7"/>
                <a:gd fmla="*/ 26 w 33" name="T8"/>
                <a:gd fmla="*/ 39 h 39" name="T9"/>
              </a:gdLst>
              <a:cxnLst>
                <a:cxn ang="0">
                  <a:pos x="T0" y="T1"/>
                </a:cxn>
                <a:cxn ang="0">
                  <a:pos x="T2" y="T3"/>
                </a:cxn>
                <a:cxn ang="0">
                  <a:pos x="T4" y="T5"/>
                </a:cxn>
                <a:cxn ang="0">
                  <a:pos x="T6" y="T7"/>
                </a:cxn>
                <a:cxn ang="0">
                  <a:pos x="T8" y="T9"/>
                </a:cxn>
              </a:cxnLst>
              <a:rect b="b" l="0" r="r" t="0"/>
              <a:pathLst>
                <a:path h="39" w="33">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229"/>
            <p:cNvSpPr/>
            <p:nvPr/>
          </p:nvSpPr>
          <p:spPr bwMode="auto">
            <a:xfrm>
              <a:off x="10036491" y="3258818"/>
              <a:ext cx="87444" cy="131166"/>
            </a:xfrm>
            <a:custGeom>
              <a:gdLst>
                <a:gd fmla="*/ 44 w 47" name="T0"/>
                <a:gd fmla="*/ 69 h 69" name="T1"/>
                <a:gd fmla="*/ 7 w 47" name="T2"/>
                <a:gd fmla="*/ 36 h 69" name="T3"/>
                <a:gd fmla="*/ 17 w 47" name="T4"/>
                <a:gd fmla="*/ 0 h 69" name="T5"/>
                <a:gd fmla="*/ 19 w 47" name="T6"/>
                <a:gd fmla="*/ 17 h 69" name="T7"/>
                <a:gd fmla="*/ 22 w 47" name="T8"/>
                <a:gd fmla="*/ 40 h 69" name="T9"/>
                <a:gd fmla="*/ 36 w 47" name="T10"/>
                <a:gd fmla="*/ 55 h 69" name="T11"/>
                <a:gd fmla="*/ 44 w 47"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230"/>
            <p:cNvSpPr/>
            <p:nvPr/>
          </p:nvSpPr>
          <p:spPr bwMode="auto">
            <a:xfrm>
              <a:off x="9892572" y="3114901"/>
              <a:ext cx="338845" cy="426289"/>
            </a:xfrm>
            <a:custGeom>
              <a:gdLst>
                <a:gd fmla="*/ 180 w 180" name="T0"/>
                <a:gd fmla="*/ 200 h 226" name="T1"/>
                <a:gd fmla="*/ 154 w 180" name="T2"/>
                <a:gd fmla="*/ 202 h 226" name="T3"/>
                <a:gd fmla="*/ 113 w 180" name="T4"/>
                <a:gd fmla="*/ 171 h 226" name="T5"/>
                <a:gd fmla="*/ 50 w 180" name="T6"/>
                <a:gd fmla="*/ 97 h 226" name="T7"/>
                <a:gd fmla="*/ 70 w 180" name="T8"/>
                <a:gd fmla="*/ 62 h 226" name="T9"/>
                <a:gd fmla="*/ 96 w 180" name="T10"/>
                <a:gd fmla="*/ 4 h 226" name="T11"/>
                <a:gd fmla="*/ 63 w 180" name="T12"/>
                <a:gd fmla="*/ 63 h 226" name="T13"/>
                <a:gd fmla="*/ 68 w 180" name="T14"/>
                <a:gd fmla="*/ 168 h 226" name="T15"/>
                <a:gd fmla="*/ 110 w 180" name="T16"/>
                <a:gd fmla="*/ 179 h 226" name="T17"/>
                <a:gd fmla="*/ 180 w 180" name="T18"/>
                <a:gd fmla="*/ 200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231"/>
            <p:cNvSpPr/>
            <p:nvPr/>
          </p:nvSpPr>
          <p:spPr bwMode="auto">
            <a:xfrm>
              <a:off x="9790554" y="3060248"/>
              <a:ext cx="477298" cy="542881"/>
            </a:xfrm>
            <a:custGeom>
              <a:gdLst>
                <a:gd fmla="*/ 152 w 253" name="T0"/>
                <a:gd fmla="*/ 16 h 288" name="T1"/>
                <a:gd fmla="*/ 135 w 253" name="T2"/>
                <a:gd fmla="*/ 30 h 288" name="T3"/>
                <a:gd fmla="*/ 107 w 253" name="T4"/>
                <a:gd fmla="*/ 90 h 288" name="T5"/>
                <a:gd fmla="*/ 100 w 253" name="T6"/>
                <a:gd fmla="*/ 188 h 288" name="T7"/>
                <a:gd fmla="*/ 157 w 253" name="T8"/>
                <a:gd fmla="*/ 212 h 288" name="T9"/>
                <a:gd fmla="*/ 239 w 253" name="T10"/>
                <a:gd fmla="*/ 232 h 288" name="T11"/>
                <a:gd fmla="*/ 250 w 253" name="T12"/>
                <a:gd fmla="*/ 245 h 288" name="T13"/>
                <a:gd fmla="*/ 147 w 253" name="T14"/>
                <a:gd fmla="*/ 234 h 288" name="T15"/>
                <a:gd fmla="*/ 85 w 253" name="T16"/>
                <a:gd fmla="*/ 82 h 288" name="T17"/>
                <a:gd fmla="*/ 139 w 253" name="T18"/>
                <a:gd fmla="*/ 5 h 288" name="T19"/>
                <a:gd fmla="*/ 152 w 253" name="T20"/>
                <a:gd fmla="*/ 16 h 2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8" w="253">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232"/>
            <p:cNvSpPr/>
            <p:nvPr/>
          </p:nvSpPr>
          <p:spPr bwMode="auto">
            <a:xfrm>
              <a:off x="9336938" y="2378914"/>
              <a:ext cx="213145" cy="200392"/>
            </a:xfrm>
            <a:custGeom>
              <a:gdLst>
                <a:gd fmla="*/ 113 w 113" name="T0"/>
                <a:gd fmla="*/ 47 h 106" name="T1"/>
                <a:gd fmla="*/ 93 w 113" name="T2"/>
                <a:gd fmla="*/ 50 h 106" name="T3"/>
                <a:gd fmla="*/ 51 w 113" name="T4"/>
                <a:gd fmla="*/ 35 h 106" name="T5"/>
                <a:gd fmla="*/ 29 w 113" name="T6"/>
                <a:gd fmla="*/ 52 h 106" name="T7"/>
                <a:gd fmla="*/ 45 w 113" name="T8"/>
                <a:gd fmla="*/ 90 h 106" name="T9"/>
                <a:gd fmla="*/ 5 w 113" name="T10"/>
                <a:gd fmla="*/ 68 h 106" name="T11"/>
                <a:gd fmla="*/ 25 w 113" name="T12"/>
                <a:gd fmla="*/ 21 h 106" name="T13"/>
                <a:gd fmla="*/ 85 w 113" name="T14"/>
                <a:gd fmla="*/ 19 h 106" name="T15"/>
                <a:gd fmla="*/ 113 w 113" name="T16"/>
                <a:gd fmla="*/ 47 h 1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233"/>
            <p:cNvSpPr/>
            <p:nvPr/>
          </p:nvSpPr>
          <p:spPr bwMode="auto">
            <a:xfrm>
              <a:off x="9407986" y="2444497"/>
              <a:ext cx="85623" cy="34614"/>
            </a:xfrm>
            <a:custGeom>
              <a:gdLst>
                <a:gd fmla="*/ 45 w 45" name="T0"/>
                <a:gd fmla="*/ 19 h 19" name="T1"/>
                <a:gd fmla="*/ 17 w 45" name="T2"/>
                <a:gd fmla="*/ 13 h 19" name="T3"/>
                <a:gd fmla="*/ 0 w 45" name="T4"/>
                <a:gd fmla="*/ 16 h 19" name="T5"/>
                <a:gd fmla="*/ 18 w 45" name="T6"/>
                <a:gd fmla="*/ 4 h 19" name="T7"/>
                <a:gd fmla="*/ 45 w 45" name="T8"/>
                <a:gd fmla="*/ 19 h 19" name="T9"/>
              </a:gdLst>
              <a:cxnLst>
                <a:cxn ang="0">
                  <a:pos x="T0" y="T1"/>
                </a:cxn>
                <a:cxn ang="0">
                  <a:pos x="T2" y="T3"/>
                </a:cxn>
                <a:cxn ang="0">
                  <a:pos x="T4" y="T5"/>
                </a:cxn>
                <a:cxn ang="0">
                  <a:pos x="T6" y="T7"/>
                </a:cxn>
                <a:cxn ang="0">
                  <a:pos x="T8" y="T9"/>
                </a:cxn>
              </a:cxnLst>
              <a:rect b="b" l="0" r="r" t="0"/>
              <a:pathLst>
                <a:path h="19" w="45">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234"/>
            <p:cNvSpPr/>
            <p:nvPr/>
          </p:nvSpPr>
          <p:spPr bwMode="auto">
            <a:xfrm>
              <a:off x="9194843" y="2300578"/>
              <a:ext cx="149382" cy="227719"/>
            </a:xfrm>
            <a:custGeom>
              <a:gdLst>
                <a:gd fmla="*/ 0 w 79" name="T0"/>
                <a:gd fmla="*/ 10 h 121" name="T1"/>
                <a:gd fmla="*/ 11 w 79" name="T2"/>
                <a:gd fmla="*/ 27 h 121" name="T3"/>
                <a:gd fmla="*/ 51 w 79" name="T4"/>
                <a:gd fmla="*/ 48 h 121" name="T5"/>
                <a:gd fmla="*/ 53 w 79" name="T6"/>
                <a:gd fmla="*/ 75 h 121" name="T7"/>
                <a:gd fmla="*/ 14 w 79" name="T8"/>
                <a:gd fmla="*/ 90 h 121" name="T9"/>
                <a:gd fmla="*/ 57 w 79" name="T10"/>
                <a:gd fmla="*/ 104 h 121" name="T11"/>
                <a:gd fmla="*/ 79 w 79" name="T12"/>
                <a:gd fmla="*/ 58 h 121" name="T13"/>
                <a:gd fmla="*/ 40 w 79" name="T14"/>
                <a:gd fmla="*/ 12 h 121" name="T15"/>
                <a:gd fmla="*/ 0 w 79" name="T16"/>
                <a:gd fmla="*/ 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9">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235"/>
            <p:cNvSpPr/>
            <p:nvPr/>
          </p:nvSpPr>
          <p:spPr bwMode="auto">
            <a:xfrm>
              <a:off x="9223991" y="2347943"/>
              <a:ext cx="74692" cy="80157"/>
            </a:xfrm>
            <a:custGeom>
              <a:gdLst>
                <a:gd fmla="*/ 0 w 40" name="T0"/>
                <a:gd fmla="*/ 12 h 43" name="T1"/>
                <a:gd fmla="*/ 24 w 40" name="T2"/>
                <a:gd fmla="*/ 27 h 43" name="T3"/>
                <a:gd fmla="*/ 33 w 40" name="T4"/>
                <a:gd fmla="*/ 43 h 43" name="T5"/>
                <a:gd fmla="*/ 30 w 40" name="T6"/>
                <a:gd fmla="*/ 21 h 43" name="T7"/>
                <a:gd fmla="*/ 0 w 40" name="T8"/>
                <a:gd fmla="*/ 12 h 43" name="T9"/>
              </a:gdLst>
              <a:cxnLst>
                <a:cxn ang="0">
                  <a:pos x="T0" y="T1"/>
                </a:cxn>
                <a:cxn ang="0">
                  <a:pos x="T2" y="T3"/>
                </a:cxn>
                <a:cxn ang="0">
                  <a:pos x="T4" y="T5"/>
                </a:cxn>
                <a:cxn ang="0">
                  <a:pos x="T6" y="T7"/>
                </a:cxn>
                <a:cxn ang="0">
                  <a:pos x="T8" y="T9"/>
                </a:cxn>
              </a:cxnLst>
              <a:rect b="b" l="0" r="r" t="0"/>
              <a:pathLst>
                <a:path h="43" w="40">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236"/>
            <p:cNvSpPr/>
            <p:nvPr/>
          </p:nvSpPr>
          <p:spPr bwMode="auto">
            <a:xfrm>
              <a:off x="9347870" y="2398952"/>
              <a:ext cx="30970" cy="25504"/>
            </a:xfrm>
            <a:custGeom>
              <a:gdLst>
                <a:gd fmla="*/ 16 w 16" name="T0"/>
                <a:gd fmla="*/ 5 h 14" name="T1"/>
                <a:gd fmla="*/ 4 w 16" name="T2"/>
                <a:gd fmla="*/ 1 h 14" name="T3"/>
                <a:gd fmla="*/ 9 w 16" name="T4"/>
                <a:gd fmla="*/ 14 h 14" name="T5"/>
                <a:gd fmla="*/ 16 w 16" name="T6"/>
                <a:gd fmla="*/ 5 h 14" name="T7"/>
              </a:gdLst>
              <a:cxnLst>
                <a:cxn ang="0">
                  <a:pos x="T0" y="T1"/>
                </a:cxn>
                <a:cxn ang="0">
                  <a:pos x="T2" y="T3"/>
                </a:cxn>
                <a:cxn ang="0">
                  <a:pos x="T4" y="T5"/>
                </a:cxn>
                <a:cxn ang="0">
                  <a:pos x="T6" y="T7"/>
                </a:cxn>
              </a:cxnLst>
              <a:rect b="b" l="0" r="r" t="0"/>
              <a:pathLst>
                <a:path h="14" w="16">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237"/>
            <p:cNvSpPr/>
            <p:nvPr/>
          </p:nvSpPr>
          <p:spPr bwMode="auto">
            <a:xfrm>
              <a:off x="9340583" y="2347943"/>
              <a:ext cx="69227" cy="61939"/>
            </a:xfrm>
            <a:custGeom>
              <a:gdLst>
                <a:gd fmla="*/ 37 w 37" name="T0"/>
                <a:gd fmla="*/ 24 h 33" name="T1"/>
                <a:gd fmla="*/ 1 w 37" name="T2"/>
                <a:gd fmla="*/ 9 h 33" name="T3"/>
                <a:gd fmla="*/ 13 w 37" name="T4"/>
                <a:gd fmla="*/ 20 h 33" name="T5"/>
                <a:gd fmla="*/ 27 w 37" name="T6"/>
                <a:gd fmla="*/ 29 h 33" name="T7"/>
                <a:gd fmla="*/ 37 w 37" name="T8"/>
                <a:gd fmla="*/ 24 h 33" name="T9"/>
              </a:gdLst>
              <a:cxnLst>
                <a:cxn ang="0">
                  <a:pos x="T0" y="T1"/>
                </a:cxn>
                <a:cxn ang="0">
                  <a:pos x="T2" y="T3"/>
                </a:cxn>
                <a:cxn ang="0">
                  <a:pos x="T4" y="T5"/>
                </a:cxn>
                <a:cxn ang="0">
                  <a:pos x="T6" y="T7"/>
                </a:cxn>
                <a:cxn ang="0">
                  <a:pos x="T8" y="T9"/>
                </a:cxn>
              </a:cxnLst>
              <a:rect b="b" l="0" r="r" t="0"/>
              <a:pathLst>
                <a:path h="33" w="37">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238"/>
            <p:cNvSpPr/>
            <p:nvPr/>
          </p:nvSpPr>
          <p:spPr bwMode="auto">
            <a:xfrm>
              <a:off x="9300503" y="2491862"/>
              <a:ext cx="51009" cy="41901"/>
            </a:xfrm>
            <a:custGeom>
              <a:gdLst>
                <a:gd fmla="*/ 17 w 27" name="T0"/>
                <a:gd fmla="*/ 0 h 23" name="T1"/>
                <a:gd fmla="*/ 13 w 27" name="T2"/>
                <a:gd fmla="*/ 17 h 23" name="T3"/>
                <a:gd fmla="*/ 6 w 27" name="T4"/>
                <a:gd fmla="*/ 5 h 23" name="T5"/>
                <a:gd fmla="*/ 17 w 27" name="T6"/>
                <a:gd fmla="*/ 0 h 23" name="T7"/>
              </a:gdLst>
              <a:cxnLst>
                <a:cxn ang="0">
                  <a:pos x="T0" y="T1"/>
                </a:cxn>
                <a:cxn ang="0">
                  <a:pos x="T2" y="T3"/>
                </a:cxn>
                <a:cxn ang="0">
                  <a:pos x="T4" y="T5"/>
                </a:cxn>
                <a:cxn ang="0">
                  <a:pos x="T6" y="T7"/>
                </a:cxn>
              </a:cxnLst>
              <a:rect b="b" l="0" r="r" t="0"/>
              <a:pathLst>
                <a:path h="23" w="27">
                  <a:moveTo>
                    <a:pt x="17" y="0"/>
                  </a:moveTo>
                  <a:cubicBezTo>
                    <a:pt x="17" y="0"/>
                    <a:pt x="27" y="23"/>
                    <a:pt x="13" y="17"/>
                  </a:cubicBezTo>
                  <a:cubicBezTo>
                    <a:pt x="13" y="17"/>
                    <a:pt x="0" y="14"/>
                    <a:pt x="6" y="5"/>
                  </a:cubicBezTo>
                  <a:lnTo>
                    <a:pt x="17"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239"/>
            <p:cNvSpPr/>
            <p:nvPr/>
          </p:nvSpPr>
          <p:spPr bwMode="auto">
            <a:xfrm>
              <a:off x="9282287" y="2511901"/>
              <a:ext cx="72870" cy="47365"/>
            </a:xfrm>
            <a:custGeom>
              <a:gdLst>
                <a:gd fmla="*/ 36 w 39" name="T0"/>
                <a:gd fmla="*/ 19 h 25" name="T1"/>
                <a:gd fmla="*/ 0 w 39" name="T2"/>
                <a:gd fmla="*/ 0 h 25" name="T3"/>
                <a:gd fmla="*/ 15 w 39" name="T4"/>
                <a:gd fmla="*/ 10 h 25" name="T5"/>
                <a:gd fmla="*/ 33 w 39" name="T6"/>
                <a:gd fmla="*/ 13 h 25" name="T7"/>
                <a:gd fmla="*/ 36 w 39" name="T8"/>
                <a:gd fmla="*/ 19 h 25" name="T9"/>
              </a:gdLst>
              <a:cxnLst>
                <a:cxn ang="0">
                  <a:pos x="T0" y="T1"/>
                </a:cxn>
                <a:cxn ang="0">
                  <a:pos x="T2" y="T3"/>
                </a:cxn>
                <a:cxn ang="0">
                  <a:pos x="T4" y="T5"/>
                </a:cxn>
                <a:cxn ang="0">
                  <a:pos x="T6" y="T7"/>
                </a:cxn>
                <a:cxn ang="0">
                  <a:pos x="T8" y="T9"/>
                </a:cxn>
              </a:cxnLst>
              <a:rect b="b" l="0" r="r" t="0"/>
              <a:pathLst>
                <a:path h="25" w="39">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240"/>
            <p:cNvSpPr/>
            <p:nvPr/>
          </p:nvSpPr>
          <p:spPr bwMode="auto">
            <a:xfrm>
              <a:off x="9244028" y="2504614"/>
              <a:ext cx="134808" cy="94731"/>
            </a:xfrm>
            <a:custGeom>
              <a:gdLst>
                <a:gd fmla="*/ 71 w 71" name="T0"/>
                <a:gd fmla="*/ 33 h 51" name="T1"/>
                <a:gd fmla="*/ 21 w 71" name="T2"/>
                <a:gd fmla="*/ 35 h 51" name="T3"/>
                <a:gd fmla="*/ 3 w 71" name="T4"/>
                <a:gd fmla="*/ 2 h 51" name="T5"/>
                <a:gd fmla="*/ 16 w 71" name="T6"/>
                <a:gd fmla="*/ 13 h 51" name="T7"/>
                <a:gd fmla="*/ 35 w 71" name="T8"/>
                <a:gd fmla="*/ 28 h 51" name="T9"/>
                <a:gd fmla="*/ 55 w 71" name="T10"/>
                <a:gd fmla="*/ 28 h 51" name="T11"/>
                <a:gd fmla="*/ 71 w 71" name="T12"/>
                <a:gd fmla="*/ 33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241"/>
            <p:cNvSpPr/>
            <p:nvPr/>
          </p:nvSpPr>
          <p:spPr bwMode="auto">
            <a:xfrm>
              <a:off x="9092825" y="2406239"/>
              <a:ext cx="437220" cy="316984"/>
            </a:xfrm>
            <a:custGeom>
              <a:gdLst>
                <a:gd fmla="*/ 232 w 232" name="T0"/>
                <a:gd fmla="*/ 80 h 168" name="T1"/>
                <a:gd fmla="*/ 216 w 232" name="T2"/>
                <a:gd fmla="*/ 100 h 168" name="T3"/>
                <a:gd fmla="*/ 165 w 232" name="T4"/>
                <a:gd fmla="*/ 107 h 168" name="T5"/>
                <a:gd fmla="*/ 68 w 232" name="T6"/>
                <a:gd fmla="*/ 99 h 168" name="T7"/>
                <a:gd fmla="*/ 57 w 232" name="T8"/>
                <a:gd fmla="*/ 60 h 168" name="T9"/>
                <a:gd fmla="*/ 34 w 232" name="T10"/>
                <a:gd fmla="*/ 0 h 168" name="T11"/>
                <a:gd fmla="*/ 53 w 232" name="T12"/>
                <a:gd fmla="*/ 66 h 168" name="T13"/>
                <a:gd fmla="*/ 130 w 232" name="T14"/>
                <a:gd fmla="*/ 137 h 168" name="T15"/>
                <a:gd fmla="*/ 168 w 232" name="T16"/>
                <a:gd fmla="*/ 114 h 168" name="T17"/>
                <a:gd fmla="*/ 232 w 232" name="T18"/>
                <a:gd fmla="*/ 80 h 1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8" w="231">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242"/>
            <p:cNvSpPr/>
            <p:nvPr/>
          </p:nvSpPr>
          <p:spPr bwMode="auto">
            <a:xfrm>
              <a:off x="9047280" y="2362517"/>
              <a:ext cx="524664" cy="482764"/>
            </a:xfrm>
            <a:custGeom>
              <a:gdLst>
                <a:gd fmla="*/ 48 w 279" name="T0"/>
                <a:gd fmla="*/ 10 h 256" name="T1"/>
                <a:gd fmla="*/ 46 w 279" name="T2"/>
                <a:gd fmla="*/ 32 h 256" name="T3"/>
                <a:gd fmla="*/ 68 w 279" name="T4"/>
                <a:gd fmla="*/ 95 h 256" name="T5"/>
                <a:gd fmla="*/ 133 w 279" name="T6"/>
                <a:gd fmla="*/ 169 h 256" name="T7"/>
                <a:gd fmla="*/ 191 w 279" name="T8"/>
                <a:gd fmla="*/ 146 h 256" name="T9"/>
                <a:gd fmla="*/ 262 w 279" name="T10"/>
                <a:gd fmla="*/ 101 h 256" name="T11"/>
                <a:gd fmla="*/ 279 w 279" name="T12"/>
                <a:gd fmla="*/ 103 h 256" name="T13"/>
                <a:gd fmla="*/ 199 w 279" name="T14"/>
                <a:gd fmla="*/ 168 h 256" name="T15"/>
                <a:gd fmla="*/ 47 w 279" name="T16"/>
                <a:gd fmla="*/ 105 h 256" name="T17"/>
                <a:gd fmla="*/ 31 w 279" name="T18"/>
                <a:gd fmla="*/ 12 h 256" name="T19"/>
                <a:gd fmla="*/ 48 w 279" name="T20"/>
                <a:gd fmla="*/ 10 h 2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6" w="279">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243"/>
            <p:cNvSpPr/>
            <p:nvPr/>
          </p:nvSpPr>
          <p:spPr bwMode="auto">
            <a:xfrm>
              <a:off x="8172841" y="2296934"/>
              <a:ext cx="153027" cy="225897"/>
            </a:xfrm>
            <a:custGeom>
              <a:gdLst>
                <a:gd fmla="*/ 81 w 81" name="T0"/>
                <a:gd fmla="*/ 10 h 120" name="T1"/>
                <a:gd fmla="*/ 68 w 81" name="T2"/>
                <a:gd fmla="*/ 27 h 120" name="T3"/>
                <a:gd fmla="*/ 28 w 81" name="T4"/>
                <a:gd fmla="*/ 45 h 120" name="T5"/>
                <a:gd fmla="*/ 25 w 81" name="T6"/>
                <a:gd fmla="*/ 73 h 120" name="T7"/>
                <a:gd fmla="*/ 63 w 81" name="T8"/>
                <a:gd fmla="*/ 89 h 120" name="T9"/>
                <a:gd fmla="*/ 19 w 81" name="T10"/>
                <a:gd fmla="*/ 101 h 120" name="T11"/>
                <a:gd fmla="*/ 0 w 81" name="T12"/>
                <a:gd fmla="*/ 54 h 120" name="T13"/>
                <a:gd fmla="*/ 41 w 81" name="T14"/>
                <a:gd fmla="*/ 10 h 120" name="T15"/>
                <a:gd fmla="*/ 81 w 81" name="T16"/>
                <a:gd fmla="*/ 1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244"/>
            <p:cNvSpPr/>
            <p:nvPr/>
          </p:nvSpPr>
          <p:spPr bwMode="auto">
            <a:xfrm>
              <a:off x="8218386" y="2342479"/>
              <a:ext cx="74692" cy="76513"/>
            </a:xfrm>
            <a:custGeom>
              <a:gdLst>
                <a:gd fmla="*/ 40 w 40" name="T0"/>
                <a:gd fmla="*/ 12 h 41" name="T1"/>
                <a:gd fmla="*/ 15 w 40" name="T2"/>
                <a:gd fmla="*/ 26 h 41" name="T3"/>
                <a:gd fmla="*/ 6 w 40" name="T4"/>
                <a:gd fmla="*/ 41 h 41" name="T5"/>
                <a:gd fmla="*/ 10 w 40" name="T6"/>
                <a:gd fmla="*/ 20 h 41" name="T7"/>
                <a:gd fmla="*/ 40 w 40" name="T8"/>
                <a:gd fmla="*/ 12 h 41" name="T9"/>
              </a:gdLst>
              <a:cxnLst>
                <a:cxn ang="0">
                  <a:pos x="T0" y="T1"/>
                </a:cxn>
                <a:cxn ang="0">
                  <a:pos x="T2" y="T3"/>
                </a:cxn>
                <a:cxn ang="0">
                  <a:pos x="T4" y="T5"/>
                </a:cxn>
                <a:cxn ang="0">
                  <a:pos x="T6" y="T7"/>
                </a:cxn>
                <a:cxn ang="0">
                  <a:pos x="T8" y="T9"/>
                </a:cxn>
              </a:cxnLst>
              <a:rect b="b" l="0" r="r" t="0"/>
              <a:pathLst>
                <a:path h="41" w="40">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245"/>
            <p:cNvSpPr/>
            <p:nvPr/>
          </p:nvSpPr>
          <p:spPr bwMode="auto">
            <a:xfrm>
              <a:off x="7968805" y="2377091"/>
              <a:ext cx="213145" cy="202215"/>
            </a:xfrm>
            <a:custGeom>
              <a:gdLst>
                <a:gd fmla="*/ 0 w 113" name="T0"/>
                <a:gd fmla="*/ 44 h 107" name="T1"/>
                <a:gd fmla="*/ 20 w 113" name="T2"/>
                <a:gd fmla="*/ 48 h 107" name="T3"/>
                <a:gd fmla="*/ 63 w 113" name="T4"/>
                <a:gd fmla="*/ 35 h 107" name="T5"/>
                <a:gd fmla="*/ 83 w 113" name="T6"/>
                <a:gd fmla="*/ 53 h 107" name="T7"/>
                <a:gd fmla="*/ 66 w 113" name="T8"/>
                <a:gd fmla="*/ 90 h 107" name="T9"/>
                <a:gd fmla="*/ 107 w 113" name="T10"/>
                <a:gd fmla="*/ 70 h 107" name="T11"/>
                <a:gd fmla="*/ 89 w 113" name="T12"/>
                <a:gd fmla="*/ 22 h 107" name="T13"/>
                <a:gd fmla="*/ 29 w 113" name="T14"/>
                <a:gd fmla="*/ 17 h 107" name="T15"/>
                <a:gd fmla="*/ 0 w 113" name="T16"/>
                <a:gd fmla="*/ 44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246"/>
            <p:cNvSpPr/>
            <p:nvPr/>
          </p:nvSpPr>
          <p:spPr bwMode="auto">
            <a:xfrm>
              <a:off x="8025279" y="2440853"/>
              <a:ext cx="85623" cy="36435"/>
            </a:xfrm>
            <a:custGeom>
              <a:gdLst>
                <a:gd fmla="*/ 0 w 45" name="T0"/>
                <a:gd fmla="*/ 19 h 20" name="T1"/>
                <a:gd fmla="*/ 28 w 45" name="T2"/>
                <a:gd fmla="*/ 13 h 20" name="T3"/>
                <a:gd fmla="*/ 45 w 45" name="T4"/>
                <a:gd fmla="*/ 18 h 20" name="T5"/>
                <a:gd fmla="*/ 27 w 45" name="T6"/>
                <a:gd fmla="*/ 4 h 20" name="T7"/>
                <a:gd fmla="*/ 0 w 45" name="T8"/>
                <a:gd fmla="*/ 19 h 20" name="T9"/>
              </a:gdLst>
              <a:cxnLst>
                <a:cxn ang="0">
                  <a:pos x="T0" y="T1"/>
                </a:cxn>
                <a:cxn ang="0">
                  <a:pos x="T2" y="T3"/>
                </a:cxn>
                <a:cxn ang="0">
                  <a:pos x="T4" y="T5"/>
                </a:cxn>
                <a:cxn ang="0">
                  <a:pos x="T6" y="T7"/>
                </a:cxn>
                <a:cxn ang="0">
                  <a:pos x="T8" y="T9"/>
                </a:cxn>
              </a:cxnLst>
              <a:rect b="b" l="0" r="r" t="0"/>
              <a:pathLst>
                <a:path h="20" w="45">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247"/>
            <p:cNvSpPr/>
            <p:nvPr/>
          </p:nvSpPr>
          <p:spPr bwMode="auto">
            <a:xfrm>
              <a:off x="8138229" y="2395309"/>
              <a:ext cx="29148" cy="30970"/>
            </a:xfrm>
            <a:custGeom>
              <a:gdLst>
                <a:gd fmla="*/ 11 w 15" name="T0"/>
                <a:gd fmla="*/ 0 h 17" name="T1"/>
                <a:gd fmla="*/ 0 w 15" name="T2"/>
                <a:gd fmla="*/ 5 h 17" name="T3"/>
                <a:gd fmla="*/ 13 w 15" name="T4"/>
                <a:gd fmla="*/ 11 h 17" name="T5"/>
                <a:gd fmla="*/ 11 w 15" name="T6"/>
                <a:gd fmla="*/ 0 h 17" name="T7"/>
              </a:gdLst>
              <a:cxnLst>
                <a:cxn ang="0">
                  <a:pos x="T0" y="T1"/>
                </a:cxn>
                <a:cxn ang="0">
                  <a:pos x="T2" y="T3"/>
                </a:cxn>
                <a:cxn ang="0">
                  <a:pos x="T4" y="T5"/>
                </a:cxn>
                <a:cxn ang="0">
                  <a:pos x="T6" y="T7"/>
                </a:cxn>
              </a:cxnLst>
              <a:rect b="b" l="0" r="r" t="0"/>
              <a:pathLst>
                <a:path h="17" w="15">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248"/>
            <p:cNvSpPr/>
            <p:nvPr/>
          </p:nvSpPr>
          <p:spPr bwMode="auto">
            <a:xfrm>
              <a:off x="8105437" y="2340656"/>
              <a:ext cx="72870" cy="63762"/>
            </a:xfrm>
            <a:custGeom>
              <a:gdLst>
                <a:gd fmla="*/ 36 w 39" name="T0"/>
                <a:gd fmla="*/ 11 h 34" name="T1"/>
                <a:gd fmla="*/ 0 w 39" name="T2"/>
                <a:gd fmla="*/ 26 h 34" name="T3"/>
                <a:gd fmla="*/ 16 w 39" name="T4"/>
                <a:gd fmla="*/ 25 h 34" name="T5"/>
                <a:gd fmla="*/ 32 w 39" name="T6"/>
                <a:gd fmla="*/ 21 h 34" name="T7"/>
                <a:gd fmla="*/ 36 w 39" name="T8"/>
                <a:gd fmla="*/ 11 h 34" name="T9"/>
              </a:gdLst>
              <a:cxnLst>
                <a:cxn ang="0">
                  <a:pos x="T0" y="T1"/>
                </a:cxn>
                <a:cxn ang="0">
                  <a:pos x="T2" y="T3"/>
                </a:cxn>
                <a:cxn ang="0">
                  <a:pos x="T4" y="T5"/>
                </a:cxn>
                <a:cxn ang="0">
                  <a:pos x="T6" y="T7"/>
                </a:cxn>
                <a:cxn ang="0">
                  <a:pos x="T8" y="T9"/>
                </a:cxn>
              </a:cxnLst>
              <a:rect b="b" l="0" r="r" t="0"/>
              <a:pathLst>
                <a:path h="34" w="39">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249"/>
            <p:cNvSpPr/>
            <p:nvPr/>
          </p:nvSpPr>
          <p:spPr bwMode="auto">
            <a:xfrm>
              <a:off x="8178307" y="2484575"/>
              <a:ext cx="52831" cy="41901"/>
            </a:xfrm>
            <a:custGeom>
              <a:gdLst>
                <a:gd fmla="*/ 5 w 28" name="T0"/>
                <a:gd fmla="*/ 0 h 22" name="T1"/>
                <a:gd fmla="*/ 14 w 28" name="T2"/>
                <a:gd fmla="*/ 15 h 22" name="T3"/>
                <a:gd fmla="*/ 0 w 28" name="T4"/>
                <a:gd fmla="*/ 11 h 22" name="T5"/>
                <a:gd fmla="*/ 5 w 28" name="T6"/>
                <a:gd fmla="*/ 0 h 22" name="T7"/>
              </a:gdLst>
              <a:cxnLst>
                <a:cxn ang="0">
                  <a:pos x="T0" y="T1"/>
                </a:cxn>
                <a:cxn ang="0">
                  <a:pos x="T2" y="T3"/>
                </a:cxn>
                <a:cxn ang="0">
                  <a:pos x="T4" y="T5"/>
                </a:cxn>
                <a:cxn ang="0">
                  <a:pos x="T6" y="T7"/>
                </a:cxn>
              </a:cxnLst>
              <a:rect b="b" l="0" r="r" t="0"/>
              <a:pathLst>
                <a:path h="22" w="28">
                  <a:moveTo>
                    <a:pt x="5" y="0"/>
                  </a:moveTo>
                  <a:cubicBezTo>
                    <a:pt x="5" y="0"/>
                    <a:pt x="28" y="9"/>
                    <a:pt x="14" y="15"/>
                  </a:cubicBezTo>
                  <a:cubicBezTo>
                    <a:pt x="14" y="15"/>
                    <a:pt x="3" y="22"/>
                    <a:pt x="0" y="11"/>
                  </a:cubicBezTo>
                  <a:lnTo>
                    <a:pt x="5"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250"/>
            <p:cNvSpPr/>
            <p:nvPr/>
          </p:nvSpPr>
          <p:spPr bwMode="auto">
            <a:xfrm>
              <a:off x="8165554" y="2500970"/>
              <a:ext cx="72870" cy="61939"/>
            </a:xfrm>
            <a:custGeom>
              <a:gdLst>
                <a:gd fmla="*/ 39 w 39" name="T0"/>
                <a:gd fmla="*/ 7 h 33" name="T1"/>
                <a:gd fmla="*/ 0 w 39" name="T2"/>
                <a:gd fmla="*/ 18 h 33" name="T3"/>
                <a:gd fmla="*/ 18 w 39" name="T4"/>
                <a:gd fmla="*/ 15 h 33" name="T5"/>
                <a:gd fmla="*/ 33 w 39" name="T6"/>
                <a:gd fmla="*/ 4 h 33" name="T7"/>
                <a:gd fmla="*/ 39 w 39" name="T8"/>
                <a:gd fmla="*/ 7 h 33" name="T9"/>
              </a:gdLst>
              <a:cxnLst>
                <a:cxn ang="0">
                  <a:pos x="T0" y="T1"/>
                </a:cxn>
                <a:cxn ang="0">
                  <a:pos x="T2" y="T3"/>
                </a:cxn>
                <a:cxn ang="0">
                  <a:pos x="T4" y="T5"/>
                </a:cxn>
                <a:cxn ang="0">
                  <a:pos x="T6" y="T7"/>
                </a:cxn>
                <a:cxn ang="0">
                  <a:pos x="T8" y="T9"/>
                </a:cxn>
              </a:cxnLst>
              <a:rect b="b" l="0" r="r" t="0"/>
              <a:pathLst>
                <a:path h="33" w="39">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251"/>
            <p:cNvSpPr/>
            <p:nvPr/>
          </p:nvSpPr>
          <p:spPr bwMode="auto">
            <a:xfrm>
              <a:off x="8140049" y="2499149"/>
              <a:ext cx="132988" cy="89266"/>
            </a:xfrm>
            <a:custGeom>
              <a:gdLst>
                <a:gd fmla="*/ 70 w 70" name="T0"/>
                <a:gd fmla="*/ 4 h 48" name="T1"/>
                <a:gd fmla="*/ 36 w 70" name="T2"/>
                <a:gd fmla="*/ 41 h 48" name="T3"/>
                <a:gd fmla="*/ 0 w 70" name="T4"/>
                <a:gd fmla="*/ 31 h 48" name="T5"/>
                <a:gd fmla="*/ 17 w 70" name="T6"/>
                <a:gd fmla="*/ 29 h 48" name="T7"/>
                <a:gd fmla="*/ 41 w 70" name="T8"/>
                <a:gd fmla="*/ 26 h 48" name="T9"/>
                <a:gd fmla="*/ 55 w 70" name="T10"/>
                <a:gd fmla="*/ 12 h 48" name="T11"/>
                <a:gd fmla="*/ 70 w 70" name="T12"/>
                <a:gd fmla="*/ 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252"/>
            <p:cNvSpPr/>
            <p:nvPr/>
          </p:nvSpPr>
          <p:spPr bwMode="auto">
            <a:xfrm>
              <a:off x="7997953" y="2393488"/>
              <a:ext cx="424467" cy="338845"/>
            </a:xfrm>
            <a:custGeom>
              <a:gdLst>
                <a:gd fmla="*/ 199 w 226" name="T0"/>
                <a:gd fmla="*/ 0 h 180" name="T1"/>
                <a:gd fmla="*/ 202 w 226" name="T2"/>
                <a:gd fmla="*/ 26 h 180" name="T3"/>
                <a:gd fmla="*/ 171 w 226" name="T4"/>
                <a:gd fmla="*/ 66 h 180" name="T5"/>
                <a:gd fmla="*/ 96 w 226" name="T6"/>
                <a:gd fmla="*/ 130 h 180" name="T7"/>
                <a:gd fmla="*/ 61 w 226" name="T8"/>
                <a:gd fmla="*/ 110 h 180" name="T9"/>
                <a:gd fmla="*/ 3 w 226" name="T10"/>
                <a:gd fmla="*/ 83 h 180" name="T11"/>
                <a:gd fmla="*/ 62 w 226" name="T12"/>
                <a:gd fmla="*/ 117 h 180" name="T13"/>
                <a:gd fmla="*/ 167 w 226" name="T14"/>
                <a:gd fmla="*/ 112 h 180" name="T15"/>
                <a:gd fmla="*/ 178 w 226" name="T16"/>
                <a:gd fmla="*/ 69 h 180" name="T17"/>
                <a:gd fmla="*/ 199 w 226" name="T18"/>
                <a:gd fmla="*/ 0 h 1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0" w="226">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253"/>
            <p:cNvSpPr/>
            <p:nvPr/>
          </p:nvSpPr>
          <p:spPr bwMode="auto">
            <a:xfrm>
              <a:off x="7941480" y="2355230"/>
              <a:ext cx="542881" cy="479120"/>
            </a:xfrm>
            <a:custGeom>
              <a:gdLst>
                <a:gd fmla="*/ 16 w 288" name="T0"/>
                <a:gd fmla="*/ 101 h 254" name="T1"/>
                <a:gd fmla="*/ 30 w 288" name="T2"/>
                <a:gd fmla="*/ 119 h 254" name="T3"/>
                <a:gd fmla="*/ 91 w 288" name="T4"/>
                <a:gd fmla="*/ 147 h 254" name="T5"/>
                <a:gd fmla="*/ 189 w 288" name="T6"/>
                <a:gd fmla="*/ 153 h 254" name="T7"/>
                <a:gd fmla="*/ 213 w 288" name="T8"/>
                <a:gd fmla="*/ 96 h 254" name="T9"/>
                <a:gd fmla="*/ 232 w 288" name="T10"/>
                <a:gd fmla="*/ 15 h 254" name="T11"/>
                <a:gd fmla="*/ 246 w 288" name="T12"/>
                <a:gd fmla="*/ 4 h 254" name="T13"/>
                <a:gd fmla="*/ 234 w 288" name="T14"/>
                <a:gd fmla="*/ 106 h 254" name="T15"/>
                <a:gd fmla="*/ 83 w 288" name="T16"/>
                <a:gd fmla="*/ 169 h 254" name="T17"/>
                <a:gd fmla="*/ 5 w 288" name="T18"/>
                <a:gd fmla="*/ 115 h 254" name="T19"/>
                <a:gd fmla="*/ 16 w 288" name="T20"/>
                <a:gd fmla="*/ 101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254"/>
            <p:cNvSpPr/>
            <p:nvPr/>
          </p:nvSpPr>
          <p:spPr bwMode="auto">
            <a:xfrm>
              <a:off x="7261967" y="3074822"/>
              <a:ext cx="198571" cy="213145"/>
            </a:xfrm>
            <a:custGeom>
              <a:gdLst>
                <a:gd fmla="*/ 46 w 105" name="T0"/>
                <a:gd fmla="*/ 0 h 113" name="T1"/>
                <a:gd fmla="*/ 50 w 105" name="T2"/>
                <a:gd fmla="*/ 20 h 113" name="T3"/>
                <a:gd fmla="*/ 34 w 105" name="T4"/>
                <a:gd fmla="*/ 62 h 113" name="T5"/>
                <a:gd fmla="*/ 52 w 105" name="T6"/>
                <a:gd fmla="*/ 83 h 113" name="T7"/>
                <a:gd fmla="*/ 90 w 105" name="T8"/>
                <a:gd fmla="*/ 68 h 113" name="T9"/>
                <a:gd fmla="*/ 68 w 105" name="T10"/>
                <a:gd fmla="*/ 107 h 113" name="T11"/>
                <a:gd fmla="*/ 21 w 105" name="T12"/>
                <a:gd fmla="*/ 88 h 113" name="T13"/>
                <a:gd fmla="*/ 18 w 105" name="T14"/>
                <a:gd fmla="*/ 28 h 113" name="T15"/>
                <a:gd fmla="*/ 46 w 105" name="T16"/>
                <a:gd fmla="*/ 0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5">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255"/>
            <p:cNvSpPr/>
            <p:nvPr/>
          </p:nvSpPr>
          <p:spPr bwMode="auto">
            <a:xfrm>
              <a:off x="7325729" y="3131295"/>
              <a:ext cx="36435" cy="85623"/>
            </a:xfrm>
            <a:custGeom>
              <a:gdLst>
                <a:gd fmla="*/ 20 w 20" name="T0"/>
                <a:gd fmla="*/ 0 h 45" name="T1"/>
                <a:gd fmla="*/ 13 w 20" name="T2"/>
                <a:gd fmla="*/ 27 h 45" name="T3"/>
                <a:gd fmla="*/ 17 w 20" name="T4"/>
                <a:gd fmla="*/ 45 h 45" name="T5"/>
                <a:gd fmla="*/ 4 w 20" name="T6"/>
                <a:gd fmla="*/ 26 h 45" name="T7"/>
                <a:gd fmla="*/ 20 w 20" name="T8"/>
                <a:gd fmla="*/ 0 h 45" name="T9"/>
              </a:gdLst>
              <a:cxnLst>
                <a:cxn ang="0">
                  <a:pos x="T0" y="T1"/>
                </a:cxn>
                <a:cxn ang="0">
                  <a:pos x="T2" y="T3"/>
                </a:cxn>
                <a:cxn ang="0">
                  <a:pos x="T4" y="T5"/>
                </a:cxn>
                <a:cxn ang="0">
                  <a:pos x="T6" y="T7"/>
                </a:cxn>
                <a:cxn ang="0">
                  <a:pos x="T8" y="T9"/>
                </a:cxn>
              </a:cxnLst>
              <a:rect b="b" l="0" r="r" t="0"/>
              <a:pathLst>
                <a:path h="45" w="20">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256"/>
            <p:cNvSpPr/>
            <p:nvPr/>
          </p:nvSpPr>
          <p:spPr bwMode="auto">
            <a:xfrm>
              <a:off x="7183632" y="3280679"/>
              <a:ext cx="227719" cy="149383"/>
            </a:xfrm>
            <a:custGeom>
              <a:gdLst>
                <a:gd fmla="*/ 10 w 121" name="T0"/>
                <a:gd fmla="*/ 79 h 79" name="T1"/>
                <a:gd fmla="*/ 27 w 121" name="T2"/>
                <a:gd fmla="*/ 67 h 79" name="T3"/>
                <a:gd fmla="*/ 47 w 121" name="T4"/>
                <a:gd fmla="*/ 27 h 79" name="T5"/>
                <a:gd fmla="*/ 75 w 121" name="T6"/>
                <a:gd fmla="*/ 26 h 79" name="T7"/>
                <a:gd fmla="*/ 89 w 121" name="T8"/>
                <a:gd fmla="*/ 65 h 79" name="T9"/>
                <a:gd fmla="*/ 103 w 121" name="T10"/>
                <a:gd fmla="*/ 21 h 79" name="T11"/>
                <a:gd fmla="*/ 57 w 121" name="T12"/>
                <a:gd fmla="*/ 0 h 79" name="T13"/>
                <a:gd fmla="*/ 11 w 121" name="T14"/>
                <a:gd fmla="*/ 39 h 79" name="T15"/>
                <a:gd fmla="*/ 10 w 12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257"/>
            <p:cNvSpPr/>
            <p:nvPr/>
          </p:nvSpPr>
          <p:spPr bwMode="auto">
            <a:xfrm>
              <a:off x="7230998" y="3326223"/>
              <a:ext cx="78336" cy="72870"/>
            </a:xfrm>
            <a:custGeom>
              <a:gdLst>
                <a:gd fmla="*/ 11 w 42" name="T0"/>
                <a:gd fmla="*/ 39 h 39" name="T1"/>
                <a:gd fmla="*/ 27 w 42" name="T2"/>
                <a:gd fmla="*/ 15 h 39" name="T3"/>
                <a:gd fmla="*/ 42 w 42" name="T4"/>
                <a:gd fmla="*/ 6 h 39" name="T5"/>
                <a:gd fmla="*/ 20 w 42" name="T6"/>
                <a:gd fmla="*/ 10 h 39" name="T7"/>
                <a:gd fmla="*/ 11 w 42" name="T8"/>
                <a:gd fmla="*/ 39 h 39" name="T9"/>
              </a:gdLst>
              <a:cxnLst>
                <a:cxn ang="0">
                  <a:pos x="T0" y="T1"/>
                </a:cxn>
                <a:cxn ang="0">
                  <a:pos x="T2" y="T3"/>
                </a:cxn>
                <a:cxn ang="0">
                  <a:pos x="T4" y="T5"/>
                </a:cxn>
                <a:cxn ang="0">
                  <a:pos x="T6" y="T7"/>
                </a:cxn>
                <a:cxn ang="0">
                  <a:pos x="T8" y="T9"/>
                </a:cxn>
              </a:cxnLst>
              <a:rect b="b" l="0" r="r" t="0"/>
              <a:pathLst>
                <a:path h="39" w="42">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258"/>
            <p:cNvSpPr/>
            <p:nvPr/>
          </p:nvSpPr>
          <p:spPr bwMode="auto">
            <a:xfrm>
              <a:off x="7280184" y="3246066"/>
              <a:ext cx="25505" cy="30970"/>
            </a:xfrm>
            <a:custGeom>
              <a:gdLst>
                <a:gd fmla="*/ 5 w 14" name="T0"/>
                <a:gd fmla="*/ 0 h 16" name="T1"/>
                <a:gd fmla="*/ 1 w 14" name="T2"/>
                <a:gd fmla="*/ 12 h 16" name="T3"/>
                <a:gd fmla="*/ 14 w 14" name="T4"/>
                <a:gd fmla="*/ 7 h 16" name="T5"/>
                <a:gd fmla="*/ 5 w 14" name="T6"/>
                <a:gd fmla="*/ 0 h 16" name="T7"/>
              </a:gdLst>
              <a:cxnLst>
                <a:cxn ang="0">
                  <a:pos x="T0" y="T1"/>
                </a:cxn>
                <a:cxn ang="0">
                  <a:pos x="T2" y="T3"/>
                </a:cxn>
                <a:cxn ang="0">
                  <a:pos x="T4" y="T5"/>
                </a:cxn>
                <a:cxn ang="0">
                  <a:pos x="T6" y="T7"/>
                </a:cxn>
              </a:cxnLst>
              <a:rect b="b" l="0" r="r" t="0"/>
              <a:pathLst>
                <a:path h="16" w="14">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259"/>
            <p:cNvSpPr/>
            <p:nvPr/>
          </p:nvSpPr>
          <p:spPr bwMode="auto">
            <a:xfrm>
              <a:off x="7229175" y="3215096"/>
              <a:ext cx="63762" cy="67405"/>
            </a:xfrm>
            <a:custGeom>
              <a:gdLst>
                <a:gd fmla="*/ 25 w 34" name="T0"/>
                <a:gd fmla="*/ 0 h 36" name="T1"/>
                <a:gd fmla="*/ 10 w 34" name="T2"/>
                <a:gd fmla="*/ 36 h 36" name="T3"/>
                <a:gd fmla="*/ 20 w 34" name="T4"/>
                <a:gd fmla="*/ 24 h 36" name="T5"/>
                <a:gd fmla="*/ 29 w 34" name="T6"/>
                <a:gd fmla="*/ 10 h 36" name="T7"/>
                <a:gd fmla="*/ 25 w 34" name="T8"/>
                <a:gd fmla="*/ 0 h 36" name="T9"/>
              </a:gdLst>
              <a:cxnLst>
                <a:cxn ang="0">
                  <a:pos x="T0" y="T1"/>
                </a:cxn>
                <a:cxn ang="0">
                  <a:pos x="T2" y="T3"/>
                </a:cxn>
                <a:cxn ang="0">
                  <a:pos x="T4" y="T5"/>
                </a:cxn>
                <a:cxn ang="0">
                  <a:pos x="T6" y="T7"/>
                </a:cxn>
                <a:cxn ang="0">
                  <a:pos x="T8" y="T9"/>
                </a:cxn>
              </a:cxnLst>
              <a:rect b="b" l="0" r="r" t="0"/>
              <a:pathLst>
                <a:path h="36" w="34">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260"/>
            <p:cNvSpPr/>
            <p:nvPr/>
          </p:nvSpPr>
          <p:spPr bwMode="auto">
            <a:xfrm>
              <a:off x="7371272" y="3273392"/>
              <a:ext cx="43722" cy="51009"/>
            </a:xfrm>
            <a:custGeom>
              <a:gdLst>
                <a:gd fmla="*/ 0 w 23" name="T0"/>
                <a:gd fmla="*/ 9 h 27" name="T1"/>
                <a:gd fmla="*/ 18 w 23" name="T2"/>
                <a:gd fmla="*/ 14 h 27" name="T3"/>
                <a:gd fmla="*/ 5 w 23" name="T4"/>
                <a:gd fmla="*/ 21 h 27" name="T5"/>
                <a:gd fmla="*/ 0 w 23" name="T6"/>
                <a:gd fmla="*/ 9 h 27" name="T7"/>
              </a:gdLst>
              <a:cxnLst>
                <a:cxn ang="0">
                  <a:pos x="T0" y="T1"/>
                </a:cxn>
                <a:cxn ang="0">
                  <a:pos x="T2" y="T3"/>
                </a:cxn>
                <a:cxn ang="0">
                  <a:pos x="T4" y="T5"/>
                </a:cxn>
                <a:cxn ang="0">
                  <a:pos x="T6" y="T7"/>
                </a:cxn>
              </a:cxnLst>
              <a:rect b="b" l="0" r="r" t="0"/>
              <a:pathLst>
                <a:path h="27" w="23">
                  <a:moveTo>
                    <a:pt x="0" y="9"/>
                  </a:moveTo>
                  <a:cubicBezTo>
                    <a:pt x="0" y="9"/>
                    <a:pt x="23" y="0"/>
                    <a:pt x="18" y="14"/>
                  </a:cubicBezTo>
                  <a:cubicBezTo>
                    <a:pt x="18" y="14"/>
                    <a:pt x="15" y="27"/>
                    <a:pt x="5" y="21"/>
                  </a:cubicBezTo>
                  <a:lnTo>
                    <a:pt x="0" y="9"/>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261"/>
            <p:cNvSpPr/>
            <p:nvPr/>
          </p:nvSpPr>
          <p:spPr bwMode="auto">
            <a:xfrm>
              <a:off x="7393133" y="3269747"/>
              <a:ext cx="47366" cy="71049"/>
            </a:xfrm>
            <a:custGeom>
              <a:gdLst>
                <a:gd fmla="*/ 19 w 25" name="T0"/>
                <a:gd fmla="*/ 3 h 38" name="T1"/>
                <a:gd fmla="*/ 0 w 25" name="T2"/>
                <a:gd fmla="*/ 38 h 38" name="T3"/>
                <a:gd fmla="*/ 10 w 25" name="T4"/>
                <a:gd fmla="*/ 23 h 38" name="T5"/>
                <a:gd fmla="*/ 13 w 25" name="T6"/>
                <a:gd fmla="*/ 6 h 38" name="T7"/>
                <a:gd fmla="*/ 19 w 25" name="T8"/>
                <a:gd fmla="*/ 3 h 38" name="T9"/>
              </a:gdLst>
              <a:cxnLst>
                <a:cxn ang="0">
                  <a:pos x="T0" y="T1"/>
                </a:cxn>
                <a:cxn ang="0">
                  <a:pos x="T2" y="T3"/>
                </a:cxn>
                <a:cxn ang="0">
                  <a:pos x="T4" y="T5"/>
                </a:cxn>
                <a:cxn ang="0">
                  <a:pos x="T6" y="T7"/>
                </a:cxn>
                <a:cxn ang="0">
                  <a:pos x="T8" y="T9"/>
                </a:cxn>
              </a:cxnLst>
              <a:rect b="b" l="0" r="r" t="0"/>
              <a:pathLst>
                <a:path h="38" w="25">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262"/>
            <p:cNvSpPr/>
            <p:nvPr/>
          </p:nvSpPr>
          <p:spPr bwMode="auto">
            <a:xfrm>
              <a:off x="7385846" y="3246066"/>
              <a:ext cx="94731" cy="132988"/>
            </a:xfrm>
            <a:custGeom>
              <a:gdLst>
                <a:gd fmla="*/ 33 w 51" name="T0"/>
                <a:gd fmla="*/ 0 h 70" name="T1"/>
                <a:gd fmla="*/ 35 w 51" name="T2"/>
                <a:gd fmla="*/ 49 h 70" name="T3"/>
                <a:gd fmla="*/ 3 w 51" name="T4"/>
                <a:gd fmla="*/ 67 h 70" name="T5"/>
                <a:gd fmla="*/ 14 w 51" name="T6"/>
                <a:gd fmla="*/ 55 h 70" name="T7"/>
                <a:gd fmla="*/ 28 w 51" name="T8"/>
                <a:gd fmla="*/ 36 h 70" name="T9"/>
                <a:gd fmla="*/ 28 w 51" name="T10"/>
                <a:gd fmla="*/ 16 h 70" name="T11"/>
                <a:gd fmla="*/ 33 w 51"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51">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263"/>
            <p:cNvSpPr/>
            <p:nvPr/>
          </p:nvSpPr>
          <p:spPr bwMode="auto">
            <a:xfrm>
              <a:off x="7289294" y="3094860"/>
              <a:ext cx="315162" cy="435399"/>
            </a:xfrm>
            <a:custGeom>
              <a:gdLst>
                <a:gd fmla="*/ 79 w 167" name="T0"/>
                <a:gd fmla="*/ 0 h 231" name="T1"/>
                <a:gd fmla="*/ 100 w 167" name="T2"/>
                <a:gd fmla="*/ 16 h 231" name="T3"/>
                <a:gd fmla="*/ 106 w 167" name="T4"/>
                <a:gd fmla="*/ 67 h 231" name="T5"/>
                <a:gd fmla="*/ 98 w 167" name="T6"/>
                <a:gd fmla="*/ 164 h 231" name="T7"/>
                <a:gd fmla="*/ 60 w 167" name="T8"/>
                <a:gd fmla="*/ 175 h 231" name="T9"/>
                <a:gd fmla="*/ 0 w 167" name="T10"/>
                <a:gd fmla="*/ 197 h 231" name="T11"/>
                <a:gd fmla="*/ 65 w 167" name="T12"/>
                <a:gd fmla="*/ 179 h 231" name="T13"/>
                <a:gd fmla="*/ 136 w 167" name="T14"/>
                <a:gd fmla="*/ 102 h 231" name="T15"/>
                <a:gd fmla="*/ 114 w 167" name="T16"/>
                <a:gd fmla="*/ 63 h 231" name="T17"/>
                <a:gd fmla="*/ 79 w 167" name="T18"/>
                <a:gd fmla="*/ 0 h 2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264"/>
            <p:cNvSpPr/>
            <p:nvPr/>
          </p:nvSpPr>
          <p:spPr bwMode="auto">
            <a:xfrm>
              <a:off x="7245572" y="3052961"/>
              <a:ext cx="480942" cy="524664"/>
            </a:xfrm>
            <a:custGeom>
              <a:gdLst>
                <a:gd fmla="*/ 9 w 255" name="T0"/>
                <a:gd fmla="*/ 231 h 279" name="T1"/>
                <a:gd fmla="*/ 31 w 255" name="T2"/>
                <a:gd fmla="*/ 233 h 279" name="T3"/>
                <a:gd fmla="*/ 94 w 255" name="T4"/>
                <a:gd fmla="*/ 210 h 279" name="T5"/>
                <a:gd fmla="*/ 168 w 255" name="T6"/>
                <a:gd fmla="*/ 145 h 279" name="T7"/>
                <a:gd fmla="*/ 145 w 255" name="T8"/>
                <a:gd fmla="*/ 88 h 279" name="T9"/>
                <a:gd fmla="*/ 101 w 255" name="T10"/>
                <a:gd fmla="*/ 17 h 279" name="T11"/>
                <a:gd fmla="*/ 103 w 255" name="T12"/>
                <a:gd fmla="*/ 0 h 279" name="T13"/>
                <a:gd fmla="*/ 167 w 255" name="T14"/>
                <a:gd fmla="*/ 80 h 279" name="T15"/>
                <a:gd fmla="*/ 104 w 255" name="T16"/>
                <a:gd fmla="*/ 232 h 279" name="T17"/>
                <a:gd fmla="*/ 11 w 255" name="T18"/>
                <a:gd fmla="*/ 248 h 279" name="T19"/>
                <a:gd fmla="*/ 9 w 255" name="T20"/>
                <a:gd fmla="*/ 231 h 2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9" w="255">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265"/>
            <p:cNvSpPr/>
            <p:nvPr/>
          </p:nvSpPr>
          <p:spPr bwMode="auto">
            <a:xfrm>
              <a:off x="7178166" y="4299036"/>
              <a:ext cx="225897" cy="153027"/>
            </a:xfrm>
            <a:custGeom>
              <a:gdLst>
                <a:gd fmla="*/ 10 w 120" name="T0"/>
                <a:gd fmla="*/ 0 h 81" name="T1"/>
                <a:gd fmla="*/ 27 w 120" name="T2"/>
                <a:gd fmla="*/ 12 h 81" name="T3"/>
                <a:gd fmla="*/ 46 w 120" name="T4"/>
                <a:gd fmla="*/ 53 h 81" name="T5"/>
                <a:gd fmla="*/ 73 w 120" name="T6"/>
                <a:gd fmla="*/ 55 h 81" name="T7"/>
                <a:gd fmla="*/ 89 w 120" name="T8"/>
                <a:gd fmla="*/ 18 h 81" name="T9"/>
                <a:gd fmla="*/ 101 w 120" name="T10"/>
                <a:gd fmla="*/ 61 h 81" name="T11"/>
                <a:gd fmla="*/ 54 w 120" name="T12"/>
                <a:gd fmla="*/ 81 h 81" name="T13"/>
                <a:gd fmla="*/ 10 w 120" name="T14"/>
                <a:gd fmla="*/ 40 h 81" name="T15"/>
                <a:gd fmla="*/ 10 w 120" name="T16"/>
                <a:gd fmla="*/ 0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120">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266"/>
            <p:cNvSpPr/>
            <p:nvPr/>
          </p:nvSpPr>
          <p:spPr bwMode="auto">
            <a:xfrm>
              <a:off x="7223711" y="4331828"/>
              <a:ext cx="78336" cy="74692"/>
            </a:xfrm>
            <a:custGeom>
              <a:gdLst>
                <a:gd fmla="*/ 12 w 42" name="T0"/>
                <a:gd fmla="*/ 0 h 40" name="T1"/>
                <a:gd fmla="*/ 27 w 42" name="T2"/>
                <a:gd fmla="*/ 24 h 40" name="T3"/>
                <a:gd fmla="*/ 42 w 42" name="T4"/>
                <a:gd fmla="*/ 34 h 40" name="T5"/>
                <a:gd fmla="*/ 20 w 42" name="T6"/>
                <a:gd fmla="*/ 30 h 40" name="T7"/>
                <a:gd fmla="*/ 12 w 42" name="T8"/>
                <a:gd fmla="*/ 0 h 40" name="T9"/>
              </a:gdLst>
              <a:cxnLst>
                <a:cxn ang="0">
                  <a:pos x="T0" y="T1"/>
                </a:cxn>
                <a:cxn ang="0">
                  <a:pos x="T2" y="T3"/>
                </a:cxn>
                <a:cxn ang="0">
                  <a:pos x="T4" y="T5"/>
                </a:cxn>
                <a:cxn ang="0">
                  <a:pos x="T6" y="T7"/>
                </a:cxn>
                <a:cxn ang="0">
                  <a:pos x="T8" y="T9"/>
                </a:cxn>
              </a:cxnLst>
              <a:rect b="b" l="0" r="r" t="0"/>
              <a:pathLst>
                <a:path h="40" w="42">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267"/>
            <p:cNvSpPr/>
            <p:nvPr/>
          </p:nvSpPr>
          <p:spPr bwMode="auto">
            <a:xfrm>
              <a:off x="7258323" y="4442954"/>
              <a:ext cx="202215" cy="213145"/>
            </a:xfrm>
            <a:custGeom>
              <a:gdLst>
                <a:gd fmla="*/ 45 w 107" name="T0"/>
                <a:gd fmla="*/ 113 h 113" name="T1"/>
                <a:gd fmla="*/ 49 w 107" name="T2"/>
                <a:gd fmla="*/ 93 h 113" name="T3"/>
                <a:gd fmla="*/ 35 w 107" name="T4"/>
                <a:gd fmla="*/ 50 h 113" name="T5"/>
                <a:gd fmla="*/ 53 w 107" name="T6"/>
                <a:gd fmla="*/ 29 h 113" name="T7"/>
                <a:gd fmla="*/ 91 w 107" name="T8"/>
                <a:gd fmla="*/ 47 h 113" name="T9"/>
                <a:gd fmla="*/ 70 w 107" name="T10"/>
                <a:gd fmla="*/ 6 h 113" name="T11"/>
                <a:gd fmla="*/ 23 w 107" name="T12"/>
                <a:gd fmla="*/ 24 h 113" name="T13"/>
                <a:gd fmla="*/ 18 w 107" name="T14"/>
                <a:gd fmla="*/ 83 h 113" name="T15"/>
                <a:gd fmla="*/ 45 w 107" name="T16"/>
                <a:gd fmla="*/ 113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7">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268"/>
            <p:cNvSpPr/>
            <p:nvPr/>
          </p:nvSpPr>
          <p:spPr bwMode="auto">
            <a:xfrm>
              <a:off x="7320263" y="4514003"/>
              <a:ext cx="38257" cy="85623"/>
            </a:xfrm>
            <a:custGeom>
              <a:gdLst>
                <a:gd fmla="*/ 19 w 20" name="T0"/>
                <a:gd fmla="*/ 45 h 45" name="T1"/>
                <a:gd fmla="*/ 14 w 20" name="T2"/>
                <a:gd fmla="*/ 17 h 45" name="T3"/>
                <a:gd fmla="*/ 18 w 20" name="T4"/>
                <a:gd fmla="*/ 0 h 45" name="T5"/>
                <a:gd fmla="*/ 5 w 20" name="T6"/>
                <a:gd fmla="*/ 18 h 45" name="T7"/>
                <a:gd fmla="*/ 19 w 20" name="T8"/>
                <a:gd fmla="*/ 45 h 45" name="T9"/>
              </a:gdLst>
              <a:cxnLst>
                <a:cxn ang="0">
                  <a:pos x="T0" y="T1"/>
                </a:cxn>
                <a:cxn ang="0">
                  <a:pos x="T2" y="T3"/>
                </a:cxn>
                <a:cxn ang="0">
                  <a:pos x="T4" y="T5"/>
                </a:cxn>
                <a:cxn ang="0">
                  <a:pos x="T6" y="T7"/>
                </a:cxn>
                <a:cxn ang="0">
                  <a:pos x="T8" y="T9"/>
                </a:cxn>
              </a:cxnLst>
              <a:rect b="b" l="0" r="r" t="0"/>
              <a:pathLst>
                <a:path h="45" w="20">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269"/>
            <p:cNvSpPr/>
            <p:nvPr/>
          </p:nvSpPr>
          <p:spPr bwMode="auto">
            <a:xfrm>
              <a:off x="7276541" y="4455707"/>
              <a:ext cx="30970" cy="30970"/>
            </a:xfrm>
            <a:custGeom>
              <a:gdLst>
                <a:gd fmla="*/ 0 w 17" name="T0"/>
                <a:gd fmla="*/ 4 h 16" name="T1"/>
                <a:gd fmla="*/ 5 w 17" name="T2"/>
                <a:gd fmla="*/ 16 h 16" name="T3"/>
                <a:gd fmla="*/ 11 w 17" name="T4"/>
                <a:gd fmla="*/ 3 h 16" name="T5"/>
                <a:gd fmla="*/ 0 w 17" name="T6"/>
                <a:gd fmla="*/ 4 h 16" name="T7"/>
              </a:gdLst>
              <a:cxnLst>
                <a:cxn ang="0">
                  <a:pos x="T0" y="T1"/>
                </a:cxn>
                <a:cxn ang="0">
                  <a:pos x="T2" y="T3"/>
                </a:cxn>
                <a:cxn ang="0">
                  <a:pos x="T4" y="T5"/>
                </a:cxn>
                <a:cxn ang="0">
                  <a:pos x="T6" y="T7"/>
                </a:cxn>
              </a:cxnLst>
              <a:rect b="b" l="0" r="r" t="0"/>
              <a:pathLst>
                <a:path h="16" w="17">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270"/>
            <p:cNvSpPr/>
            <p:nvPr/>
          </p:nvSpPr>
          <p:spPr bwMode="auto">
            <a:xfrm>
              <a:off x="7223711" y="4446598"/>
              <a:ext cx="61940" cy="72870"/>
            </a:xfrm>
            <a:custGeom>
              <a:gdLst>
                <a:gd fmla="*/ 11 w 33" name="T0"/>
                <a:gd fmla="*/ 3 h 39" name="T1"/>
                <a:gd fmla="*/ 26 w 33" name="T2"/>
                <a:gd fmla="*/ 39 h 39" name="T3"/>
                <a:gd fmla="*/ 25 w 33" name="T4"/>
                <a:gd fmla="*/ 23 h 39" name="T5"/>
                <a:gd fmla="*/ 21 w 33" name="T6"/>
                <a:gd fmla="*/ 7 h 39" name="T7"/>
                <a:gd fmla="*/ 11 w 33" name="T8"/>
                <a:gd fmla="*/ 3 h 39" name="T9"/>
              </a:gdLst>
              <a:cxnLst>
                <a:cxn ang="0">
                  <a:pos x="T0" y="T1"/>
                </a:cxn>
                <a:cxn ang="0">
                  <a:pos x="T2" y="T3"/>
                </a:cxn>
                <a:cxn ang="0">
                  <a:pos x="T4" y="T5"/>
                </a:cxn>
                <a:cxn ang="0">
                  <a:pos x="T6" y="T7"/>
                </a:cxn>
                <a:cxn ang="0">
                  <a:pos x="T8" y="T9"/>
                </a:cxn>
              </a:cxnLst>
              <a:rect b="b" l="0" r="r" t="0"/>
              <a:pathLst>
                <a:path h="39" w="33">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271"/>
            <p:cNvSpPr/>
            <p:nvPr/>
          </p:nvSpPr>
          <p:spPr bwMode="auto">
            <a:xfrm>
              <a:off x="7365807" y="4393769"/>
              <a:ext cx="43722" cy="51009"/>
            </a:xfrm>
            <a:custGeom>
              <a:gdLst>
                <a:gd fmla="*/ 0 w 23" name="T0"/>
                <a:gd fmla="*/ 23 h 27" name="T1"/>
                <a:gd fmla="*/ 15 w 23" name="T2"/>
                <a:gd fmla="*/ 13 h 27" name="T3"/>
                <a:gd fmla="*/ 12 w 23" name="T4"/>
                <a:gd fmla="*/ 27 h 27" name="T5"/>
                <a:gd fmla="*/ 0 w 23" name="T6"/>
                <a:gd fmla="*/ 23 h 27" name="T7"/>
              </a:gdLst>
              <a:cxnLst>
                <a:cxn ang="0">
                  <a:pos x="T0" y="T1"/>
                </a:cxn>
                <a:cxn ang="0">
                  <a:pos x="T2" y="T3"/>
                </a:cxn>
                <a:cxn ang="0">
                  <a:pos x="T4" y="T5"/>
                </a:cxn>
                <a:cxn ang="0">
                  <a:pos x="T6" y="T7"/>
                </a:cxn>
              </a:cxnLst>
              <a:rect b="b" l="0" r="r" t="0"/>
              <a:pathLst>
                <a:path h="27" w="23">
                  <a:moveTo>
                    <a:pt x="0" y="23"/>
                  </a:moveTo>
                  <a:cubicBezTo>
                    <a:pt x="0" y="23"/>
                    <a:pt x="9" y="0"/>
                    <a:pt x="15" y="13"/>
                  </a:cubicBezTo>
                  <a:cubicBezTo>
                    <a:pt x="15" y="13"/>
                    <a:pt x="23" y="25"/>
                    <a:pt x="12" y="27"/>
                  </a:cubicBezTo>
                  <a:lnTo>
                    <a:pt x="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272"/>
            <p:cNvSpPr/>
            <p:nvPr/>
          </p:nvSpPr>
          <p:spPr bwMode="auto">
            <a:xfrm>
              <a:off x="7382202" y="4386482"/>
              <a:ext cx="61940" cy="71049"/>
            </a:xfrm>
            <a:custGeom>
              <a:gdLst>
                <a:gd fmla="*/ 7 w 33" name="T0"/>
                <a:gd fmla="*/ 0 h 38" name="T1"/>
                <a:gd fmla="*/ 18 w 33" name="T2"/>
                <a:gd fmla="*/ 38 h 38" name="T3"/>
                <a:gd fmla="*/ 15 w 33" name="T4"/>
                <a:gd fmla="*/ 20 h 38" name="T5"/>
                <a:gd fmla="*/ 5 w 33" name="T6"/>
                <a:gd fmla="*/ 6 h 38" name="T7"/>
                <a:gd fmla="*/ 7 w 33" name="T8"/>
                <a:gd fmla="*/ 0 h 38" name="T9"/>
              </a:gdLst>
              <a:cxnLst>
                <a:cxn ang="0">
                  <a:pos x="T0" y="T1"/>
                </a:cxn>
                <a:cxn ang="0">
                  <a:pos x="T2" y="T3"/>
                </a:cxn>
                <a:cxn ang="0">
                  <a:pos x="T4" y="T5"/>
                </a:cxn>
                <a:cxn ang="0">
                  <a:pos x="T6" y="T7"/>
                </a:cxn>
                <a:cxn ang="0">
                  <a:pos x="T8" y="T9"/>
                </a:cxn>
              </a:cxnLst>
              <a:rect b="b" l="0" r="r" t="0"/>
              <a:pathLst>
                <a:path h="38" w="33">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273"/>
            <p:cNvSpPr/>
            <p:nvPr/>
          </p:nvSpPr>
          <p:spPr bwMode="auto">
            <a:xfrm>
              <a:off x="7382202" y="4351867"/>
              <a:ext cx="87444" cy="131166"/>
            </a:xfrm>
            <a:custGeom>
              <a:gdLst>
                <a:gd fmla="*/ 3 w 47" name="T0"/>
                <a:gd fmla="*/ 0 h 69" name="T1"/>
                <a:gd fmla="*/ 40 w 47" name="T2"/>
                <a:gd fmla="*/ 33 h 69" name="T3"/>
                <a:gd fmla="*/ 30 w 47" name="T4"/>
                <a:gd fmla="*/ 69 h 69" name="T5"/>
                <a:gd fmla="*/ 28 w 47" name="T6"/>
                <a:gd fmla="*/ 53 h 69" name="T7"/>
                <a:gd fmla="*/ 25 w 47" name="T8"/>
                <a:gd fmla="*/ 29 h 69" name="T9"/>
                <a:gd fmla="*/ 11 w 47" name="T10"/>
                <a:gd fmla="*/ 15 h 69" name="T11"/>
                <a:gd fmla="*/ 3 w 47"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274"/>
            <p:cNvSpPr/>
            <p:nvPr/>
          </p:nvSpPr>
          <p:spPr bwMode="auto">
            <a:xfrm>
              <a:off x="7274720" y="4202484"/>
              <a:ext cx="338845" cy="424468"/>
            </a:xfrm>
            <a:custGeom>
              <a:gdLst>
                <a:gd fmla="*/ 0 w 180" name="T0"/>
                <a:gd fmla="*/ 27 h 226" name="T1"/>
                <a:gd fmla="*/ 26 w 180" name="T2"/>
                <a:gd fmla="*/ 24 h 226" name="T3"/>
                <a:gd fmla="*/ 67 w 180" name="T4"/>
                <a:gd fmla="*/ 55 h 226" name="T5"/>
                <a:gd fmla="*/ 130 w 180" name="T6"/>
                <a:gd fmla="*/ 129 h 226" name="T7"/>
                <a:gd fmla="*/ 110 w 180" name="T8"/>
                <a:gd fmla="*/ 165 h 226" name="T9"/>
                <a:gd fmla="*/ 84 w 180" name="T10"/>
                <a:gd fmla="*/ 223 h 226" name="T11"/>
                <a:gd fmla="*/ 117 w 180" name="T12"/>
                <a:gd fmla="*/ 164 h 226" name="T13"/>
                <a:gd fmla="*/ 112 w 180" name="T14"/>
                <a:gd fmla="*/ 59 h 226" name="T15"/>
                <a:gd fmla="*/ 70 w 180" name="T16"/>
                <a:gd fmla="*/ 48 h 226" name="T17"/>
                <a:gd fmla="*/ 0 w 180" name="T18"/>
                <a:gd fmla="*/ 27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275"/>
            <p:cNvSpPr/>
            <p:nvPr/>
          </p:nvSpPr>
          <p:spPr bwMode="auto">
            <a:xfrm>
              <a:off x="7238285" y="4140544"/>
              <a:ext cx="477298" cy="541060"/>
            </a:xfrm>
            <a:custGeom>
              <a:gdLst>
                <a:gd fmla="*/ 101 w 253" name="T0"/>
                <a:gd fmla="*/ 272 h 287" name="T1"/>
                <a:gd fmla="*/ 118 w 253" name="T2"/>
                <a:gd fmla="*/ 258 h 287" name="T3"/>
                <a:gd fmla="*/ 146 w 253" name="T4"/>
                <a:gd fmla="*/ 197 h 287" name="T5"/>
                <a:gd fmla="*/ 153 w 253" name="T6"/>
                <a:gd fmla="*/ 99 h 287" name="T7"/>
                <a:gd fmla="*/ 96 w 253" name="T8"/>
                <a:gd fmla="*/ 75 h 287" name="T9"/>
                <a:gd fmla="*/ 14 w 253" name="T10"/>
                <a:gd fmla="*/ 56 h 287" name="T11"/>
                <a:gd fmla="*/ 3 w 253" name="T12"/>
                <a:gd fmla="*/ 42 h 287" name="T13"/>
                <a:gd fmla="*/ 106 w 253" name="T14"/>
                <a:gd fmla="*/ 54 h 287" name="T15"/>
                <a:gd fmla="*/ 168 w 253" name="T16"/>
                <a:gd fmla="*/ 205 h 287" name="T17"/>
                <a:gd fmla="*/ 114 w 253" name="T18"/>
                <a:gd fmla="*/ 283 h 287" name="T19"/>
                <a:gd fmla="*/ 101 w 253" name="T20"/>
                <a:gd fmla="*/ 272 h 2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7" w="253">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276"/>
            <p:cNvSpPr/>
            <p:nvPr/>
          </p:nvSpPr>
          <p:spPr bwMode="auto">
            <a:xfrm>
              <a:off x="8424242" y="5259098"/>
              <a:ext cx="45544" cy="45544"/>
            </a:xfrm>
            <a:custGeom>
              <a:gdLst>
                <a:gd fmla="*/ 0 w 24" name="T0"/>
                <a:gd fmla="*/ 3 h 24" name="T1"/>
                <a:gd fmla="*/ 22 w 24" name="T2"/>
                <a:gd fmla="*/ 24 h 24" name="T3"/>
                <a:gd fmla="*/ 0 w 24" name="T4"/>
                <a:gd fmla="*/ 3 h 24" name="T5"/>
              </a:gdLst>
              <a:cxnLst>
                <a:cxn ang="0">
                  <a:pos x="T0" y="T1"/>
                </a:cxn>
                <a:cxn ang="0">
                  <a:pos x="T2" y="T3"/>
                </a:cxn>
                <a:cxn ang="0">
                  <a:pos x="T4" y="T5"/>
                </a:cxn>
              </a:cxnLst>
              <a:rect b="b" l="0" r="r" t="0"/>
              <a:pathLst>
                <a:path h="24" w="24">
                  <a:moveTo>
                    <a:pt x="0" y="3"/>
                  </a:moveTo>
                  <a:cubicBezTo>
                    <a:pt x="0" y="3"/>
                    <a:pt x="24" y="0"/>
                    <a:pt x="22" y="24"/>
                  </a:cubicBezTo>
                  <a:lnTo>
                    <a:pt x="0" y="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277"/>
            <p:cNvSpPr/>
            <p:nvPr/>
          </p:nvSpPr>
          <p:spPr bwMode="auto">
            <a:xfrm>
              <a:off x="8400559" y="5195337"/>
              <a:ext cx="145740" cy="183997"/>
            </a:xfrm>
            <a:custGeom>
              <a:gdLst>
                <a:gd fmla="*/ 10 w 77" name="T0"/>
                <a:gd fmla="*/ 26 h 98" name="T1"/>
                <a:gd fmla="*/ 0 w 77" name="T2"/>
                <a:gd fmla="*/ 7 h 98" name="T3"/>
                <a:gd fmla="*/ 59 w 77" name="T4"/>
                <a:gd fmla="*/ 41 h 98" name="T5"/>
                <a:gd fmla="*/ 43 w 77" name="T6"/>
                <a:gd fmla="*/ 90 h 98" name="T7"/>
                <a:gd fmla="*/ 20 w 77" name="T8"/>
                <a:gd fmla="*/ 79 h 98" name="T9"/>
                <a:gd fmla="*/ 42 w 77" name="T10"/>
                <a:gd fmla="*/ 63 h 98" name="T11"/>
                <a:gd fmla="*/ 10 w 77" name="T12"/>
                <a:gd fmla="*/ 26 h 98" name="T13"/>
              </a:gdLst>
              <a:cxnLst>
                <a:cxn ang="0">
                  <a:pos x="T0" y="T1"/>
                </a:cxn>
                <a:cxn ang="0">
                  <a:pos x="T2" y="T3"/>
                </a:cxn>
                <a:cxn ang="0">
                  <a:pos x="T4" y="T5"/>
                </a:cxn>
                <a:cxn ang="0">
                  <a:pos x="T6" y="T7"/>
                </a:cxn>
                <a:cxn ang="0">
                  <a:pos x="T8" y="T9"/>
                </a:cxn>
                <a:cxn ang="0">
                  <a:pos x="T10" y="T11"/>
                </a:cxn>
                <a:cxn ang="0">
                  <a:pos x="T12" y="T13"/>
                </a:cxn>
              </a:cxnLst>
              <a:rect b="b" l="0" r="r" t="0"/>
              <a:pathLst>
                <a:path h="98" w="77">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278"/>
            <p:cNvSpPr/>
            <p:nvPr/>
          </p:nvSpPr>
          <p:spPr bwMode="auto">
            <a:xfrm>
              <a:off x="9025419" y="5259098"/>
              <a:ext cx="45544" cy="45544"/>
            </a:xfrm>
            <a:custGeom>
              <a:gdLst>
                <a:gd fmla="*/ 24 w 24" name="T0"/>
                <a:gd fmla="*/ 1 h 24" name="T1"/>
                <a:gd fmla="*/ 5 w 24" name="T2"/>
                <a:gd fmla="*/ 24 h 24" name="T3"/>
                <a:gd fmla="*/ 24 w 24" name="T4"/>
                <a:gd fmla="*/ 1 h 24" name="T5"/>
              </a:gdLst>
              <a:cxnLst>
                <a:cxn ang="0">
                  <a:pos x="T0" y="T1"/>
                </a:cxn>
                <a:cxn ang="0">
                  <a:pos x="T2" y="T3"/>
                </a:cxn>
                <a:cxn ang="0">
                  <a:pos x="T4" y="T5"/>
                </a:cxn>
              </a:cxnLst>
              <a:rect b="b" l="0" r="r" t="0"/>
              <a:pathLst>
                <a:path h="24" w="24">
                  <a:moveTo>
                    <a:pt x="24" y="1"/>
                  </a:moveTo>
                  <a:cubicBezTo>
                    <a:pt x="24" y="1"/>
                    <a:pt x="0" y="0"/>
                    <a:pt x="5" y="24"/>
                  </a:cubicBezTo>
                  <a:lnTo>
                    <a:pt x="24" y="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279"/>
            <p:cNvSpPr/>
            <p:nvPr/>
          </p:nvSpPr>
          <p:spPr bwMode="auto">
            <a:xfrm>
              <a:off x="8958015" y="5195337"/>
              <a:ext cx="132988" cy="182175"/>
            </a:xfrm>
            <a:custGeom>
              <a:gdLst>
                <a:gd fmla="*/ 62 w 70" name="T0"/>
                <a:gd fmla="*/ 24 h 97" name="T1"/>
                <a:gd fmla="*/ 70 w 70" name="T2"/>
                <a:gd fmla="*/ 3 h 97" name="T3"/>
                <a:gd fmla="*/ 15 w 70" name="T4"/>
                <a:gd fmla="*/ 43 h 97" name="T5"/>
                <a:gd fmla="*/ 35 w 70" name="T6"/>
                <a:gd fmla="*/ 90 h 97" name="T7"/>
                <a:gd fmla="*/ 57 w 70" name="T8"/>
                <a:gd fmla="*/ 77 h 97" name="T9"/>
                <a:gd fmla="*/ 34 w 70" name="T10"/>
                <a:gd fmla="*/ 63 h 97" name="T11"/>
                <a:gd fmla="*/ 62 w 70" name="T12"/>
                <a:gd fmla="*/ 24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280"/>
            <p:cNvSpPr/>
            <p:nvPr/>
          </p:nvSpPr>
          <p:spPr bwMode="auto">
            <a:xfrm>
              <a:off x="8274859" y="5242703"/>
              <a:ext cx="945487" cy="265975"/>
            </a:xfrm>
            <a:custGeom>
              <a:gdLst>
                <a:gd fmla="*/ 23 w 502" name="T0"/>
                <a:gd fmla="*/ 0 h 141" name="T1"/>
                <a:gd fmla="*/ 36 w 502" name="T2"/>
                <a:gd fmla="*/ 15 h 141" name="T3"/>
                <a:gd fmla="*/ 25 w 502" name="T4"/>
                <a:gd fmla="*/ 53 h 141" name="T5"/>
                <a:gd fmla="*/ 60 w 502" name="T6"/>
                <a:gd fmla="*/ 88 h 141" name="T7"/>
                <a:gd fmla="*/ 276 w 502" name="T8"/>
                <a:gd fmla="*/ 112 h 141" name="T9"/>
                <a:gd fmla="*/ 419 w 502" name="T10"/>
                <a:gd fmla="*/ 97 h 141" name="T11"/>
                <a:gd fmla="*/ 474 w 502" name="T12"/>
                <a:gd fmla="*/ 61 h 141" name="T13"/>
                <a:gd fmla="*/ 471 w 502" name="T14"/>
                <a:gd fmla="*/ 14 h 141" name="T15"/>
                <a:gd fmla="*/ 478 w 502" name="T16"/>
                <a:gd fmla="*/ 3 h 141" name="T17"/>
                <a:gd fmla="*/ 502 w 502" name="T18"/>
                <a:gd fmla="*/ 53 h 141" name="T19"/>
                <a:gd fmla="*/ 433 w 502" name="T20"/>
                <a:gd fmla="*/ 113 h 141" name="T21"/>
                <a:gd fmla="*/ 291 w 502" name="T22"/>
                <a:gd fmla="*/ 132 h 141" name="T23"/>
                <a:gd fmla="*/ 58 w 502" name="T24"/>
                <a:gd fmla="*/ 109 h 141" name="T25"/>
                <a:gd fmla="*/ 6 w 502" name="T26"/>
                <a:gd fmla="*/ 52 h 141" name="T27"/>
                <a:gd fmla="*/ 23 w 502" name="T28"/>
                <a:gd fmla="*/ 0 h 1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1" w="502">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281"/>
            <p:cNvSpPr/>
            <p:nvPr/>
          </p:nvSpPr>
          <p:spPr bwMode="auto">
            <a:xfrm>
              <a:off x="8325868" y="5251811"/>
              <a:ext cx="858044" cy="205858"/>
            </a:xfrm>
            <a:custGeom>
              <a:gdLst>
                <a:gd fmla="*/ 6 w 456" name="T0"/>
                <a:gd fmla="*/ 22 h 110" name="T1"/>
                <a:gd fmla="*/ 13 w 456" name="T2"/>
                <a:gd fmla="*/ 27 h 110" name="T3"/>
                <a:gd fmla="*/ 18 w 456" name="T4"/>
                <a:gd fmla="*/ 63 h 110" name="T5"/>
                <a:gd fmla="*/ 189 w 456" name="T6"/>
                <a:gd fmla="*/ 94 h 110" name="T7"/>
                <a:gd fmla="*/ 384 w 456" name="T8"/>
                <a:gd fmla="*/ 81 h 110" name="T9"/>
                <a:gd fmla="*/ 440 w 456" name="T10"/>
                <a:gd fmla="*/ 40 h 110" name="T11"/>
                <a:gd fmla="*/ 436 w 456" name="T12"/>
                <a:gd fmla="*/ 15 h 110" name="T13"/>
                <a:gd fmla="*/ 440 w 456" name="T14"/>
                <a:gd fmla="*/ 12 h 110" name="T15"/>
                <a:gd fmla="*/ 436 w 456" name="T16"/>
                <a:gd fmla="*/ 64 h 110" name="T17"/>
                <a:gd fmla="*/ 330 w 456" name="T18"/>
                <a:gd fmla="*/ 99 h 110" name="T19"/>
                <a:gd fmla="*/ 146 w 456" name="T20"/>
                <a:gd fmla="*/ 100 h 110" name="T21"/>
                <a:gd fmla="*/ 2 w 456" name="T22"/>
                <a:gd fmla="*/ 45 h 110" name="T23"/>
                <a:gd fmla="*/ 6 w 456" name="T24"/>
                <a:gd fmla="*/ 22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6">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283"/>
            <p:cNvSpPr/>
            <p:nvPr/>
          </p:nvSpPr>
          <p:spPr bwMode="auto">
            <a:xfrm>
              <a:off x="9448064" y="5005875"/>
              <a:ext cx="193104" cy="149383"/>
            </a:xfrm>
            <a:custGeom>
              <a:gdLst>
                <a:gd fmla="*/ 21 w 102" name="T0"/>
                <a:gd fmla="*/ 38 h 79" name="T1"/>
                <a:gd fmla="*/ 0 w 102" name="T2"/>
                <a:gd fmla="*/ 31 h 79" name="T3"/>
                <a:gd fmla="*/ 66 w 102" name="T4"/>
                <a:gd fmla="*/ 14 h 79" name="T5"/>
                <a:gd fmla="*/ 89 w 102" name="T6"/>
                <a:gd fmla="*/ 60 h 79" name="T7"/>
                <a:gd fmla="*/ 66 w 102" name="T8"/>
                <a:gd fmla="*/ 68 h 79" name="T9"/>
                <a:gd fmla="*/ 69 w 102" name="T10"/>
                <a:gd fmla="*/ 41 h 79" name="T11"/>
                <a:gd fmla="*/ 21 w 102" name="T12"/>
                <a:gd fmla="*/ 38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284"/>
            <p:cNvSpPr/>
            <p:nvPr/>
          </p:nvSpPr>
          <p:spPr bwMode="auto">
            <a:xfrm>
              <a:off x="9927185" y="4626951"/>
              <a:ext cx="38257" cy="56475"/>
            </a:xfrm>
            <a:custGeom>
              <a:gdLst>
                <a:gd fmla="*/ 18 w 21" name="T0"/>
                <a:gd fmla="*/ 0 h 30" name="T1"/>
                <a:gd fmla="*/ 21 w 21" name="T2"/>
                <a:gd fmla="*/ 30 h 30" name="T3"/>
                <a:gd fmla="*/ 18 w 21" name="T4"/>
                <a:gd fmla="*/ 0 h 30" name="T5"/>
              </a:gdLst>
              <a:cxnLst>
                <a:cxn ang="0">
                  <a:pos x="T0" y="T1"/>
                </a:cxn>
                <a:cxn ang="0">
                  <a:pos x="T2" y="T3"/>
                </a:cxn>
                <a:cxn ang="0">
                  <a:pos x="T4" y="T5"/>
                </a:cxn>
              </a:cxnLst>
              <a:rect b="b" l="0" r="r" t="0"/>
              <a:pathLst>
                <a:path h="30" w="21">
                  <a:moveTo>
                    <a:pt x="18" y="0"/>
                  </a:moveTo>
                  <a:cubicBezTo>
                    <a:pt x="18" y="0"/>
                    <a:pt x="0" y="17"/>
                    <a:pt x="21" y="30"/>
                  </a:cubicBezTo>
                  <a:lnTo>
                    <a:pt x="18"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285"/>
            <p:cNvSpPr/>
            <p:nvPr/>
          </p:nvSpPr>
          <p:spPr bwMode="auto">
            <a:xfrm>
              <a:off x="9877998" y="4572299"/>
              <a:ext cx="158493" cy="193105"/>
            </a:xfrm>
            <a:custGeom>
              <a:gdLst>
                <a:gd fmla="*/ 37 w 84" name="T0"/>
                <a:gd fmla="*/ 20 h 102" name="T1"/>
                <a:gd fmla="*/ 28 w 84" name="T2"/>
                <a:gd fmla="*/ 0 h 102" name="T3"/>
                <a:gd fmla="*/ 18 w 84" name="T4"/>
                <a:gd fmla="*/ 67 h 102" name="T5"/>
                <a:gd fmla="*/ 65 w 84" name="T6"/>
                <a:gd fmla="*/ 86 h 102" name="T7"/>
                <a:gd fmla="*/ 72 w 84" name="T8"/>
                <a:gd fmla="*/ 62 h 102" name="T9"/>
                <a:gd fmla="*/ 45 w 84" name="T10"/>
                <a:gd fmla="*/ 68 h 102" name="T11"/>
                <a:gd fmla="*/ 37 w 84" name="T12"/>
                <a:gd fmla="*/ 20 h 102" name="T13"/>
              </a:gdLst>
              <a:cxnLst>
                <a:cxn ang="0">
                  <a:pos x="T0" y="T1"/>
                </a:cxn>
                <a:cxn ang="0">
                  <a:pos x="T2" y="T3"/>
                </a:cxn>
                <a:cxn ang="0">
                  <a:pos x="T4" y="T5"/>
                </a:cxn>
                <a:cxn ang="0">
                  <a:pos x="T6" y="T7"/>
                </a:cxn>
                <a:cxn ang="0">
                  <a:pos x="T8" y="T9"/>
                </a:cxn>
                <a:cxn ang="0">
                  <a:pos x="T10" y="T11"/>
                </a:cxn>
                <a:cxn ang="0">
                  <a:pos x="T12" y="T13"/>
                </a:cxn>
              </a:cxnLst>
              <a:rect b="b" l="0" r="r" t="0"/>
              <a:pathLst>
                <a:path h="102" w="84">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286"/>
            <p:cNvSpPr/>
            <p:nvPr/>
          </p:nvSpPr>
          <p:spPr bwMode="auto">
            <a:xfrm>
              <a:off x="9409808" y="4521290"/>
              <a:ext cx="766957" cy="766957"/>
            </a:xfrm>
            <a:custGeom>
              <a:gdLst>
                <a:gd fmla="*/ 3 w 407" name="T0"/>
                <a:gd fmla="*/ 333 h 407" name="T1"/>
                <a:gd fmla="*/ 23 w 407" name="T2"/>
                <a:gd fmla="*/ 335 h 407" name="T3"/>
                <a:gd fmla="*/ 42 w 407" name="T4"/>
                <a:gd fmla="*/ 369 h 407" name="T5"/>
                <a:gd fmla="*/ 91 w 407" name="T6"/>
                <a:gd fmla="*/ 370 h 407" name="T7"/>
                <a:gd fmla="*/ 261 w 407" name="T8"/>
                <a:gd fmla="*/ 233 h 407" name="T9"/>
                <a:gd fmla="*/ 351 w 407" name="T10"/>
                <a:gd fmla="*/ 121 h 407" name="T11"/>
                <a:gd fmla="*/ 365 w 407" name="T12"/>
                <a:gd fmla="*/ 58 h 407" name="T13"/>
                <a:gd fmla="*/ 329 w 407" name="T14"/>
                <a:gd fmla="*/ 26 h 407" name="T15"/>
                <a:gd fmla="*/ 327 w 407" name="T16"/>
                <a:gd fmla="*/ 13 h 407" name="T17"/>
                <a:gd fmla="*/ 379 w 407" name="T18"/>
                <a:gd fmla="*/ 32 h 407" name="T19"/>
                <a:gd fmla="*/ 373 w 407" name="T20"/>
                <a:gd fmla="*/ 123 h 407" name="T21"/>
                <a:gd fmla="*/ 286 w 407" name="T22"/>
                <a:gd fmla="*/ 237 h 407" name="T23"/>
                <a:gd fmla="*/ 104 w 407" name="T24"/>
                <a:gd fmla="*/ 385 h 407" name="T25"/>
                <a:gd fmla="*/ 28 w 407" name="T26"/>
                <a:gd fmla="*/ 382 h 407" name="T27"/>
                <a:gd fmla="*/ 3 w 407" name="T28"/>
                <a:gd fmla="*/ 333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287"/>
            <p:cNvSpPr/>
            <p:nvPr/>
          </p:nvSpPr>
          <p:spPr bwMode="auto">
            <a:xfrm>
              <a:off x="9438956" y="4577764"/>
              <a:ext cx="666760" cy="690442"/>
            </a:xfrm>
            <a:custGeom>
              <a:gdLst>
                <a:gd fmla="*/ 13 w 354" name="T0"/>
                <a:gd fmla="*/ 315 h 366" name="T1"/>
                <a:gd fmla="*/ 22 w 354" name="T2"/>
                <a:gd fmla="*/ 313 h 366" name="T3"/>
                <a:gd fmla="*/ 51 w 354" name="T4"/>
                <a:gd fmla="*/ 335 h 366" name="T5"/>
                <a:gd fmla="*/ 193 w 354" name="T6"/>
                <a:gd fmla="*/ 236 h 366" name="T7"/>
                <a:gd fmla="*/ 322 w 354" name="T8"/>
                <a:gd fmla="*/ 89 h 366" name="T9"/>
                <a:gd fmla="*/ 333 w 354" name="T10"/>
                <a:gd fmla="*/ 21 h 366" name="T11"/>
                <a:gd fmla="*/ 313 w 354" name="T12"/>
                <a:gd fmla="*/ 5 h 366" name="T13"/>
                <a:gd fmla="*/ 313 w 354" name="T14"/>
                <a:gd fmla="*/ 0 h 366" name="T15"/>
                <a:gd fmla="*/ 347 w 354" name="T16"/>
                <a:gd fmla="*/ 40 h 366" name="T17"/>
                <a:gd fmla="*/ 296 w 354" name="T18"/>
                <a:gd fmla="*/ 140 h 366" name="T19"/>
                <a:gd fmla="*/ 167 w 354" name="T20"/>
                <a:gd fmla="*/ 270 h 366" name="T21"/>
                <a:gd fmla="*/ 26 w 354" name="T22"/>
                <a:gd fmla="*/ 333 h 366" name="T23"/>
                <a:gd fmla="*/ 13 w 354" name="T24"/>
                <a:gd fmla="*/ 315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288"/>
            <p:cNvSpPr/>
            <p:nvPr/>
          </p:nvSpPr>
          <p:spPr bwMode="auto">
            <a:xfrm>
              <a:off x="10142151" y="4153296"/>
              <a:ext cx="43722" cy="47365"/>
            </a:xfrm>
            <a:custGeom>
              <a:gdLst>
                <a:gd fmla="*/ 2 w 24" name="T0"/>
                <a:gd fmla="*/ 25 h 25" name="T1"/>
                <a:gd fmla="*/ 24 w 24" name="T2"/>
                <a:gd fmla="*/ 3 h 25" name="T3"/>
                <a:gd fmla="*/ 2 w 24" name="T4"/>
                <a:gd fmla="*/ 25 h 25" name="T5"/>
              </a:gdLst>
              <a:cxnLst>
                <a:cxn ang="0">
                  <a:pos x="T0" y="T1"/>
                </a:cxn>
                <a:cxn ang="0">
                  <a:pos x="T2" y="T3"/>
                </a:cxn>
                <a:cxn ang="0">
                  <a:pos x="T4" y="T5"/>
                </a:cxn>
              </a:cxnLst>
              <a:rect b="b" l="0" r="r" t="0"/>
              <a:pathLst>
                <a:path h="25" w="24">
                  <a:moveTo>
                    <a:pt x="2" y="25"/>
                  </a:moveTo>
                  <a:cubicBezTo>
                    <a:pt x="2" y="25"/>
                    <a:pt x="0" y="0"/>
                    <a:pt x="24" y="3"/>
                  </a:cubicBezTo>
                  <a:lnTo>
                    <a:pt x="2"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289"/>
            <p:cNvSpPr/>
            <p:nvPr/>
          </p:nvSpPr>
          <p:spPr bwMode="auto">
            <a:xfrm>
              <a:off x="10074746" y="4078605"/>
              <a:ext cx="187641" cy="145740"/>
            </a:xfrm>
            <a:custGeom>
              <a:gdLst>
                <a:gd fmla="*/ 27 w 99" name="T0"/>
                <a:gd fmla="*/ 67 h 77" name="T1"/>
                <a:gd fmla="*/ 7 w 99" name="T2"/>
                <a:gd fmla="*/ 77 h 77" name="T3"/>
                <a:gd fmla="*/ 41 w 99" name="T4"/>
                <a:gd fmla="*/ 18 h 77" name="T5"/>
                <a:gd fmla="*/ 90 w 99" name="T6"/>
                <a:gd fmla="*/ 34 h 77" name="T7"/>
                <a:gd fmla="*/ 79 w 99" name="T8"/>
                <a:gd fmla="*/ 56 h 77" name="T9"/>
                <a:gd fmla="*/ 63 w 99" name="T10"/>
                <a:gd fmla="*/ 35 h 77" name="T11"/>
                <a:gd fmla="*/ 27 w 99" name="T12"/>
                <a:gd fmla="*/ 67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290"/>
            <p:cNvSpPr/>
            <p:nvPr/>
          </p:nvSpPr>
          <p:spPr bwMode="auto">
            <a:xfrm>
              <a:off x="10142151" y="3553940"/>
              <a:ext cx="41901" cy="45544"/>
            </a:xfrm>
            <a:custGeom>
              <a:gdLst>
                <a:gd fmla="*/ 0 w 23" name="T0"/>
                <a:gd fmla="*/ 0 h 24" name="T1"/>
                <a:gd fmla="*/ 23 w 23" name="T2"/>
                <a:gd fmla="*/ 19 h 24" name="T3"/>
                <a:gd fmla="*/ 0 w 23" name="T4"/>
                <a:gd fmla="*/ 0 h 24" name="T5"/>
              </a:gdLst>
              <a:cxnLst>
                <a:cxn ang="0">
                  <a:pos x="T0" y="T1"/>
                </a:cxn>
                <a:cxn ang="0">
                  <a:pos x="T2" y="T3"/>
                </a:cxn>
                <a:cxn ang="0">
                  <a:pos x="T4" y="T5"/>
                </a:cxn>
              </a:cxnLst>
              <a:rect b="b" l="0" r="r" t="0"/>
              <a:pathLst>
                <a:path h="24" w="23">
                  <a:moveTo>
                    <a:pt x="0" y="0"/>
                  </a:moveTo>
                  <a:cubicBezTo>
                    <a:pt x="0" y="0"/>
                    <a:pt x="0" y="24"/>
                    <a:pt x="23" y="19"/>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291"/>
            <p:cNvSpPr/>
            <p:nvPr/>
          </p:nvSpPr>
          <p:spPr bwMode="auto">
            <a:xfrm>
              <a:off x="10074746" y="3533902"/>
              <a:ext cx="183997" cy="132988"/>
            </a:xfrm>
            <a:custGeom>
              <a:gdLst>
                <a:gd fmla="*/ 24 w 97" name="T0"/>
                <a:gd fmla="*/ 8 h 70" name="T1"/>
                <a:gd fmla="*/ 4 w 97" name="T2"/>
                <a:gd fmla="*/ 0 h 70" name="T3"/>
                <a:gd fmla="*/ 43 w 97" name="T4"/>
                <a:gd fmla="*/ 55 h 70" name="T5"/>
                <a:gd fmla="*/ 90 w 97" name="T6"/>
                <a:gd fmla="*/ 34 h 70" name="T7"/>
                <a:gd fmla="*/ 78 w 97" name="T8"/>
                <a:gd fmla="*/ 13 h 70" name="T9"/>
                <a:gd fmla="*/ 63 w 97" name="T10"/>
                <a:gd fmla="*/ 36 h 70" name="T11"/>
                <a:gd fmla="*/ 24 w 97" name="T12"/>
                <a:gd fmla="*/ 8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292"/>
            <p:cNvSpPr/>
            <p:nvPr/>
          </p:nvSpPr>
          <p:spPr bwMode="auto">
            <a:xfrm>
              <a:off x="10123933" y="3404558"/>
              <a:ext cx="265975" cy="943666"/>
            </a:xfrm>
            <a:custGeom>
              <a:gdLst>
                <a:gd fmla="*/ 0 w 141" name="T0"/>
                <a:gd fmla="*/ 478 h 501" name="T1"/>
                <a:gd fmla="*/ 16 w 141" name="T2"/>
                <a:gd fmla="*/ 466 h 501" name="T3"/>
                <a:gd fmla="*/ 53 w 141" name="T4"/>
                <a:gd fmla="*/ 476 h 501" name="T5"/>
                <a:gd fmla="*/ 89 w 141" name="T6"/>
                <a:gd fmla="*/ 442 h 501" name="T7"/>
                <a:gd fmla="*/ 112 w 141" name="T8"/>
                <a:gd fmla="*/ 225 h 501" name="T9"/>
                <a:gd fmla="*/ 97 w 141" name="T10"/>
                <a:gd fmla="*/ 82 h 501" name="T11"/>
                <a:gd fmla="*/ 61 w 141" name="T12"/>
                <a:gd fmla="*/ 28 h 501" name="T13"/>
                <a:gd fmla="*/ 14 w 141" name="T14"/>
                <a:gd fmla="*/ 30 h 501" name="T15"/>
                <a:gd fmla="*/ 4 w 141" name="T16"/>
                <a:gd fmla="*/ 23 h 501" name="T17"/>
                <a:gd fmla="*/ 54 w 141" name="T18"/>
                <a:gd fmla="*/ 0 h 501" name="T19"/>
                <a:gd fmla="*/ 113 w 141" name="T20"/>
                <a:gd fmla="*/ 68 h 501" name="T21"/>
                <a:gd fmla="*/ 133 w 141" name="T22"/>
                <a:gd fmla="*/ 211 h 501" name="T23"/>
                <a:gd fmla="*/ 109 w 141" name="T24"/>
                <a:gd fmla="*/ 444 h 501" name="T25"/>
                <a:gd fmla="*/ 52 w 141" name="T26"/>
                <a:gd fmla="*/ 495 h 501" name="T27"/>
                <a:gd fmla="*/ 0 w 141" name="T28"/>
                <a:gd fmla="*/ 478 h 5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1" w="14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293"/>
            <p:cNvSpPr/>
            <p:nvPr/>
          </p:nvSpPr>
          <p:spPr bwMode="auto">
            <a:xfrm>
              <a:off x="10131220" y="3440993"/>
              <a:ext cx="207678" cy="858043"/>
            </a:xfrm>
            <a:custGeom>
              <a:gdLst>
                <a:gd fmla="*/ 22 w 110" name="T0"/>
                <a:gd fmla="*/ 450 h 456" name="T1"/>
                <a:gd fmla="*/ 28 w 110" name="T2"/>
                <a:gd fmla="*/ 443 h 456" name="T3"/>
                <a:gd fmla="*/ 64 w 110" name="T4"/>
                <a:gd fmla="*/ 438 h 456" name="T5"/>
                <a:gd fmla="*/ 95 w 110" name="T6"/>
                <a:gd fmla="*/ 267 h 456" name="T7"/>
                <a:gd fmla="*/ 82 w 110" name="T8"/>
                <a:gd fmla="*/ 72 h 456" name="T9"/>
                <a:gd fmla="*/ 41 w 110" name="T10"/>
                <a:gd fmla="*/ 16 h 456" name="T11"/>
                <a:gd fmla="*/ 16 w 110" name="T12"/>
                <a:gd fmla="*/ 19 h 456" name="T13"/>
                <a:gd fmla="*/ 12 w 110" name="T14"/>
                <a:gd fmla="*/ 15 h 456" name="T15"/>
                <a:gd fmla="*/ 64 w 110" name="T16"/>
                <a:gd fmla="*/ 19 h 456" name="T17"/>
                <a:gd fmla="*/ 99 w 110" name="T18"/>
                <a:gd fmla="*/ 126 h 456" name="T19"/>
                <a:gd fmla="*/ 100 w 110" name="T20"/>
                <a:gd fmla="*/ 310 h 456" name="T21"/>
                <a:gd fmla="*/ 45 w 110" name="T22"/>
                <a:gd fmla="*/ 453 h 456" name="T23"/>
                <a:gd fmla="*/ 22 w 110" name="T24"/>
                <a:gd fmla="*/ 450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294"/>
            <p:cNvSpPr/>
            <p:nvPr/>
          </p:nvSpPr>
          <p:spPr bwMode="auto">
            <a:xfrm>
              <a:off x="9934472" y="3062069"/>
              <a:ext cx="36435" cy="56475"/>
            </a:xfrm>
            <a:custGeom>
              <a:gdLst>
                <a:gd fmla="*/ 19 w 19" name="T0"/>
                <a:gd fmla="*/ 30 h 30" name="T1"/>
                <a:gd fmla="*/ 19 w 19" name="T2"/>
                <a:gd fmla="*/ 0 h 30" name="T3"/>
                <a:gd fmla="*/ 19 w 19" name="T4"/>
                <a:gd fmla="*/ 30 h 30" name="T5"/>
              </a:gdLst>
              <a:cxnLst>
                <a:cxn ang="0">
                  <a:pos x="T0" y="T1"/>
                </a:cxn>
                <a:cxn ang="0">
                  <a:pos x="T2" y="T3"/>
                </a:cxn>
                <a:cxn ang="0">
                  <a:pos x="T4" y="T5"/>
                </a:cxn>
              </a:cxnLst>
              <a:rect b="b" l="0" r="r" t="0"/>
              <a:pathLst>
                <a:path h="30" w="19">
                  <a:moveTo>
                    <a:pt x="19" y="30"/>
                  </a:moveTo>
                  <a:cubicBezTo>
                    <a:pt x="19" y="30"/>
                    <a:pt x="0" y="15"/>
                    <a:pt x="19" y="0"/>
                  </a:cubicBezTo>
                  <a:lnTo>
                    <a:pt x="19" y="3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295"/>
            <p:cNvSpPr/>
            <p:nvPr/>
          </p:nvSpPr>
          <p:spPr bwMode="auto">
            <a:xfrm>
              <a:off x="9888928" y="2983733"/>
              <a:ext cx="149382" cy="191284"/>
            </a:xfrm>
            <a:custGeom>
              <a:gdLst>
                <a:gd fmla="*/ 37 w 79" name="T0"/>
                <a:gd fmla="*/ 81 h 101" name="T1"/>
                <a:gd fmla="*/ 31 w 79" name="T2"/>
                <a:gd fmla="*/ 101 h 101" name="T3"/>
                <a:gd fmla="*/ 13 w 79" name="T4"/>
                <a:gd fmla="*/ 36 h 101" name="T5"/>
                <a:gd fmla="*/ 59 w 79" name="T6"/>
                <a:gd fmla="*/ 12 h 101" name="T7"/>
                <a:gd fmla="*/ 67 w 79" name="T8"/>
                <a:gd fmla="*/ 36 h 101" name="T9"/>
                <a:gd fmla="*/ 41 w 79" name="T10"/>
                <a:gd fmla="*/ 32 h 101" name="T11"/>
                <a:gd fmla="*/ 37 w 79"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297"/>
            <p:cNvSpPr/>
            <p:nvPr/>
          </p:nvSpPr>
          <p:spPr bwMode="auto">
            <a:xfrm>
              <a:off x="9455351" y="2586593"/>
              <a:ext cx="191284" cy="160314"/>
            </a:xfrm>
            <a:custGeom>
              <a:gdLst>
                <a:gd fmla="*/ 19 w 101" name="T0"/>
                <a:gd fmla="*/ 47 h 85" name="T1"/>
                <a:gd fmla="*/ 0 w 101" name="T2"/>
                <a:gd fmla="*/ 56 h 85" name="T3"/>
                <a:gd fmla="*/ 66 w 101" name="T4"/>
                <a:gd fmla="*/ 67 h 85" name="T5"/>
                <a:gd fmla="*/ 85 w 101" name="T6"/>
                <a:gd fmla="*/ 19 h 85" name="T7"/>
                <a:gd fmla="*/ 61 w 101" name="T8"/>
                <a:gd fmla="*/ 13 h 85" name="T9"/>
                <a:gd fmla="*/ 67 w 101" name="T10"/>
                <a:gd fmla="*/ 40 h 85" name="T11"/>
                <a:gd fmla="*/ 19 w 101" name="T12"/>
                <a:gd fmla="*/ 47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298"/>
            <p:cNvSpPr/>
            <p:nvPr/>
          </p:nvSpPr>
          <p:spPr bwMode="auto">
            <a:xfrm>
              <a:off x="9402521" y="2448140"/>
              <a:ext cx="768778" cy="766957"/>
            </a:xfrm>
            <a:custGeom>
              <a:gdLst>
                <a:gd fmla="*/ 333 w 408" name="T0"/>
                <a:gd fmla="*/ 404 h 407" name="T1"/>
                <a:gd fmla="*/ 335 w 408" name="T2"/>
                <a:gd fmla="*/ 384 h 407" name="T3"/>
                <a:gd fmla="*/ 369 w 408" name="T4"/>
                <a:gd fmla="*/ 365 h 407" name="T5"/>
                <a:gd fmla="*/ 370 w 408" name="T6"/>
                <a:gd fmla="*/ 316 h 407" name="T7"/>
                <a:gd fmla="*/ 233 w 408" name="T8"/>
                <a:gd fmla="*/ 146 h 407" name="T9"/>
                <a:gd fmla="*/ 121 w 408" name="T10"/>
                <a:gd fmla="*/ 56 h 407" name="T11"/>
                <a:gd fmla="*/ 58 w 408" name="T12"/>
                <a:gd fmla="*/ 42 h 407" name="T13"/>
                <a:gd fmla="*/ 26 w 408" name="T14"/>
                <a:gd fmla="*/ 77 h 407" name="T15"/>
                <a:gd fmla="*/ 14 w 408" name="T16"/>
                <a:gd fmla="*/ 80 h 407" name="T17"/>
                <a:gd fmla="*/ 33 w 408" name="T18"/>
                <a:gd fmla="*/ 28 h 407" name="T19"/>
                <a:gd fmla="*/ 123 w 408" name="T20"/>
                <a:gd fmla="*/ 34 h 407" name="T21"/>
                <a:gd fmla="*/ 237 w 408" name="T22"/>
                <a:gd fmla="*/ 121 h 407" name="T23"/>
                <a:gd fmla="*/ 386 w 408" name="T24"/>
                <a:gd fmla="*/ 302 h 407" name="T25"/>
                <a:gd fmla="*/ 382 w 408" name="T26"/>
                <a:gd fmla="*/ 379 h 407" name="T27"/>
                <a:gd fmla="*/ 333 w 408" name="T28"/>
                <a:gd fmla="*/ 40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299"/>
            <p:cNvSpPr/>
            <p:nvPr/>
          </p:nvSpPr>
          <p:spPr bwMode="auto">
            <a:xfrm>
              <a:off x="9458996" y="2517367"/>
              <a:ext cx="692264" cy="666760"/>
            </a:xfrm>
            <a:custGeom>
              <a:gdLst>
                <a:gd fmla="*/ 315 w 367" name="T0"/>
                <a:gd fmla="*/ 342 h 354" name="T1"/>
                <a:gd fmla="*/ 314 w 367" name="T2"/>
                <a:gd fmla="*/ 333 h 354" name="T3"/>
                <a:gd fmla="*/ 335 w 367" name="T4"/>
                <a:gd fmla="*/ 304 h 354" name="T5"/>
                <a:gd fmla="*/ 237 w 367" name="T6"/>
                <a:gd fmla="*/ 161 h 354" name="T7"/>
                <a:gd fmla="*/ 89 w 367" name="T8"/>
                <a:gd fmla="*/ 32 h 354" name="T9"/>
                <a:gd fmla="*/ 21 w 367" name="T10"/>
                <a:gd fmla="*/ 22 h 354" name="T11"/>
                <a:gd fmla="*/ 6 w 367" name="T12"/>
                <a:gd fmla="*/ 42 h 354" name="T13"/>
                <a:gd fmla="*/ 0 w 367" name="T14"/>
                <a:gd fmla="*/ 42 h 354" name="T15"/>
                <a:gd fmla="*/ 40 w 367" name="T16"/>
                <a:gd fmla="*/ 8 h 354" name="T17"/>
                <a:gd fmla="*/ 140 w 367" name="T18"/>
                <a:gd fmla="*/ 58 h 354" name="T19"/>
                <a:gd fmla="*/ 271 w 367" name="T20"/>
                <a:gd fmla="*/ 187 h 354" name="T21"/>
                <a:gd fmla="*/ 333 w 367" name="T22"/>
                <a:gd fmla="*/ 328 h 354" name="T23"/>
                <a:gd fmla="*/ 315 w 367" name="T24"/>
                <a:gd fmla="*/ 34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300"/>
            <p:cNvSpPr/>
            <p:nvPr/>
          </p:nvSpPr>
          <p:spPr bwMode="auto">
            <a:xfrm>
              <a:off x="9036350" y="2439031"/>
              <a:ext cx="43722" cy="43722"/>
            </a:xfrm>
            <a:custGeom>
              <a:gdLst>
                <a:gd fmla="*/ 24 w 24" name="T0"/>
                <a:gd fmla="*/ 21 h 24" name="T1"/>
                <a:gd fmla="*/ 3 w 24" name="T2"/>
                <a:gd fmla="*/ 0 h 24" name="T3"/>
                <a:gd fmla="*/ 24 w 24" name="T4"/>
                <a:gd fmla="*/ 21 h 24" name="T5"/>
              </a:gdLst>
              <a:cxnLst>
                <a:cxn ang="0">
                  <a:pos x="T0" y="T1"/>
                </a:cxn>
                <a:cxn ang="0">
                  <a:pos x="T2" y="T3"/>
                </a:cxn>
                <a:cxn ang="0">
                  <a:pos x="T4" y="T5"/>
                </a:cxn>
              </a:cxnLst>
              <a:rect b="b" l="0" r="r" t="0"/>
              <a:pathLst>
                <a:path h="24" w="24">
                  <a:moveTo>
                    <a:pt x="24" y="21"/>
                  </a:moveTo>
                  <a:cubicBezTo>
                    <a:pt x="24" y="21"/>
                    <a:pt x="0" y="24"/>
                    <a:pt x="3" y="0"/>
                  </a:cubicBezTo>
                  <a:lnTo>
                    <a:pt x="24" y="2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301"/>
            <p:cNvSpPr/>
            <p:nvPr/>
          </p:nvSpPr>
          <p:spPr bwMode="auto">
            <a:xfrm>
              <a:off x="8959836" y="2362517"/>
              <a:ext cx="145740" cy="187641"/>
            </a:xfrm>
            <a:custGeom>
              <a:gdLst>
                <a:gd fmla="*/ 67 w 77" name="T0"/>
                <a:gd fmla="*/ 72 h 99" name="T1"/>
                <a:gd fmla="*/ 77 w 77" name="T2"/>
                <a:gd fmla="*/ 91 h 99" name="T3"/>
                <a:gd fmla="*/ 18 w 77" name="T4"/>
                <a:gd fmla="*/ 57 h 99" name="T5"/>
                <a:gd fmla="*/ 34 w 77" name="T6"/>
                <a:gd fmla="*/ 9 h 99" name="T7"/>
                <a:gd fmla="*/ 57 w 77" name="T8"/>
                <a:gd fmla="*/ 19 h 99" name="T9"/>
                <a:gd fmla="*/ 35 w 77" name="T10"/>
                <a:gd fmla="*/ 36 h 99" name="T11"/>
                <a:gd fmla="*/ 67 w 77" name="T12"/>
                <a:gd fmla="*/ 72 h 99" name="T13"/>
              </a:gdLst>
              <a:cxnLst>
                <a:cxn ang="0">
                  <a:pos x="T0" y="T1"/>
                </a:cxn>
                <a:cxn ang="0">
                  <a:pos x="T2" y="T3"/>
                </a:cxn>
                <a:cxn ang="0">
                  <a:pos x="T4" y="T5"/>
                </a:cxn>
                <a:cxn ang="0">
                  <a:pos x="T6" y="T7"/>
                </a:cxn>
                <a:cxn ang="0">
                  <a:pos x="T8" y="T9"/>
                </a:cxn>
                <a:cxn ang="0">
                  <a:pos x="T10" y="T11"/>
                </a:cxn>
                <a:cxn ang="0">
                  <a:pos x="T12" y="T13"/>
                </a:cxn>
              </a:cxnLst>
              <a:rect b="b" l="0" r="r" t="0"/>
              <a:pathLst>
                <a:path h="99" w="77">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302"/>
            <p:cNvSpPr/>
            <p:nvPr/>
          </p:nvSpPr>
          <p:spPr bwMode="auto">
            <a:xfrm>
              <a:off x="8435173" y="2439031"/>
              <a:ext cx="43722" cy="43722"/>
            </a:xfrm>
            <a:custGeom>
              <a:gdLst>
                <a:gd fmla="*/ 0 w 24" name="T0"/>
                <a:gd fmla="*/ 24 h 24" name="T1"/>
                <a:gd fmla="*/ 19 w 24" name="T2"/>
                <a:gd fmla="*/ 0 h 24" name="T3"/>
                <a:gd fmla="*/ 0 w 24" name="T4"/>
                <a:gd fmla="*/ 24 h 24" name="T5"/>
              </a:gdLst>
              <a:cxnLst>
                <a:cxn ang="0">
                  <a:pos x="T0" y="T1"/>
                </a:cxn>
                <a:cxn ang="0">
                  <a:pos x="T2" y="T3"/>
                </a:cxn>
                <a:cxn ang="0">
                  <a:pos x="T4" y="T5"/>
                </a:cxn>
              </a:cxnLst>
              <a:rect b="b" l="0" r="r" t="0"/>
              <a:pathLst>
                <a:path h="24" w="24">
                  <a:moveTo>
                    <a:pt x="0" y="24"/>
                  </a:moveTo>
                  <a:cubicBezTo>
                    <a:pt x="0" y="24"/>
                    <a:pt x="24" y="24"/>
                    <a:pt x="19" y="0"/>
                  </a:cubicBezTo>
                  <a:lnTo>
                    <a:pt x="0" y="2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303"/>
            <p:cNvSpPr/>
            <p:nvPr/>
          </p:nvSpPr>
          <p:spPr bwMode="auto">
            <a:xfrm>
              <a:off x="8415134" y="2366161"/>
              <a:ext cx="132988" cy="183997"/>
            </a:xfrm>
            <a:custGeom>
              <a:gdLst>
                <a:gd fmla="*/ 8 w 70" name="T0"/>
                <a:gd fmla="*/ 73 h 97" name="T1"/>
                <a:gd fmla="*/ 0 w 70" name="T2"/>
                <a:gd fmla="*/ 93 h 97" name="T3"/>
                <a:gd fmla="*/ 55 w 70" name="T4"/>
                <a:gd fmla="*/ 53 h 97" name="T5"/>
                <a:gd fmla="*/ 35 w 70" name="T6"/>
                <a:gd fmla="*/ 6 h 97" name="T7"/>
                <a:gd fmla="*/ 13 w 70" name="T8"/>
                <a:gd fmla="*/ 19 h 97" name="T9"/>
                <a:gd fmla="*/ 36 w 70" name="T10"/>
                <a:gd fmla="*/ 33 h 97" name="T11"/>
                <a:gd fmla="*/ 8 w 70" name="T12"/>
                <a:gd fmla="*/ 73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304"/>
            <p:cNvSpPr/>
            <p:nvPr/>
          </p:nvSpPr>
          <p:spPr bwMode="auto">
            <a:xfrm>
              <a:off x="8285789" y="2234995"/>
              <a:ext cx="945488" cy="264154"/>
            </a:xfrm>
            <a:custGeom>
              <a:gdLst>
                <a:gd fmla="*/ 479 w 502" name="T0"/>
                <a:gd fmla="*/ 140 h 140" name="T1"/>
                <a:gd fmla="*/ 466 w 502" name="T2"/>
                <a:gd fmla="*/ 125 h 140" name="T3"/>
                <a:gd fmla="*/ 477 w 502" name="T4"/>
                <a:gd fmla="*/ 88 h 140" name="T5"/>
                <a:gd fmla="*/ 442 w 502" name="T6"/>
                <a:gd fmla="*/ 52 h 140" name="T7"/>
                <a:gd fmla="*/ 226 w 502" name="T8"/>
                <a:gd fmla="*/ 29 h 140" name="T9"/>
                <a:gd fmla="*/ 83 w 502" name="T10"/>
                <a:gd fmla="*/ 44 h 140" name="T11"/>
                <a:gd fmla="*/ 28 w 502" name="T12"/>
                <a:gd fmla="*/ 79 h 140" name="T13"/>
                <a:gd fmla="*/ 31 w 502" name="T14"/>
                <a:gd fmla="*/ 127 h 140" name="T15"/>
                <a:gd fmla="*/ 24 w 502" name="T16"/>
                <a:gd fmla="*/ 137 h 140" name="T17"/>
                <a:gd fmla="*/ 0 w 502" name="T18"/>
                <a:gd fmla="*/ 87 h 140" name="T19"/>
                <a:gd fmla="*/ 69 w 502" name="T20"/>
                <a:gd fmla="*/ 27 h 140" name="T21"/>
                <a:gd fmla="*/ 211 w 502" name="T22"/>
                <a:gd fmla="*/ 8 h 140" name="T23"/>
                <a:gd fmla="*/ 444 w 502" name="T24"/>
                <a:gd fmla="*/ 32 h 140" name="T25"/>
                <a:gd fmla="*/ 496 w 502" name="T26"/>
                <a:gd fmla="*/ 88 h 140" name="T27"/>
                <a:gd fmla="*/ 479 w 502" name="T28"/>
                <a:gd fmla="*/ 140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502">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305"/>
            <p:cNvSpPr/>
            <p:nvPr/>
          </p:nvSpPr>
          <p:spPr bwMode="auto">
            <a:xfrm>
              <a:off x="8322224" y="2284183"/>
              <a:ext cx="859865" cy="207679"/>
            </a:xfrm>
            <a:custGeom>
              <a:gdLst>
                <a:gd fmla="*/ 450 w 457" name="T0"/>
                <a:gd fmla="*/ 88 h 110" name="T1"/>
                <a:gd fmla="*/ 443 w 457" name="T2"/>
                <a:gd fmla="*/ 83 h 110" name="T3"/>
                <a:gd fmla="*/ 438 w 457" name="T4"/>
                <a:gd fmla="*/ 47 h 110" name="T5"/>
                <a:gd fmla="*/ 268 w 457" name="T6"/>
                <a:gd fmla="*/ 16 h 110" name="T7"/>
                <a:gd fmla="*/ 72 w 457" name="T8"/>
                <a:gd fmla="*/ 29 h 110" name="T9"/>
                <a:gd fmla="*/ 16 w 457" name="T10"/>
                <a:gd fmla="*/ 70 h 110" name="T11"/>
                <a:gd fmla="*/ 20 w 457" name="T12"/>
                <a:gd fmla="*/ 95 h 110" name="T13"/>
                <a:gd fmla="*/ 16 w 457" name="T14"/>
                <a:gd fmla="*/ 99 h 110" name="T15"/>
                <a:gd fmla="*/ 20 w 457" name="T16"/>
                <a:gd fmla="*/ 46 h 110" name="T17"/>
                <a:gd fmla="*/ 126 w 457" name="T18"/>
                <a:gd fmla="*/ 12 h 110" name="T19"/>
                <a:gd fmla="*/ 310 w 457" name="T20"/>
                <a:gd fmla="*/ 10 h 110" name="T21"/>
                <a:gd fmla="*/ 454 w 457" name="T22"/>
                <a:gd fmla="*/ 66 h 110" name="T23"/>
                <a:gd fmla="*/ 450 w 457" name="T24"/>
                <a:gd fmla="*/ 88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7">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306"/>
            <p:cNvSpPr/>
            <p:nvPr/>
          </p:nvSpPr>
          <p:spPr bwMode="auto">
            <a:xfrm>
              <a:off x="7943301" y="2653997"/>
              <a:ext cx="56475" cy="36435"/>
            </a:xfrm>
            <a:custGeom>
              <a:gdLst>
                <a:gd fmla="*/ 30 w 30" name="T0"/>
                <a:gd fmla="*/ 0 h 19" name="T1"/>
                <a:gd fmla="*/ 0 w 30" name="T2"/>
                <a:gd fmla="*/ 0 h 19" name="T3"/>
                <a:gd fmla="*/ 30 w 30" name="T4"/>
                <a:gd fmla="*/ 0 h 19" name="T5"/>
              </a:gdLst>
              <a:cxnLst>
                <a:cxn ang="0">
                  <a:pos x="T0" y="T1"/>
                </a:cxn>
                <a:cxn ang="0">
                  <a:pos x="T2" y="T3"/>
                </a:cxn>
                <a:cxn ang="0">
                  <a:pos x="T4" y="T5"/>
                </a:cxn>
              </a:cxnLst>
              <a:rect b="b" l="0" r="r" t="0"/>
              <a:pathLst>
                <a:path h="19" w="30">
                  <a:moveTo>
                    <a:pt x="30" y="0"/>
                  </a:moveTo>
                  <a:cubicBezTo>
                    <a:pt x="30" y="0"/>
                    <a:pt x="15" y="19"/>
                    <a:pt x="0" y="0"/>
                  </a:cubicBezTo>
                  <a:lnTo>
                    <a:pt x="3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307"/>
            <p:cNvSpPr/>
            <p:nvPr/>
          </p:nvSpPr>
          <p:spPr bwMode="auto">
            <a:xfrm>
              <a:off x="7864966" y="2586593"/>
              <a:ext cx="193104" cy="149383"/>
            </a:xfrm>
            <a:custGeom>
              <a:gdLst>
                <a:gd fmla="*/ 81 w 102" name="T0"/>
                <a:gd fmla="*/ 41 h 79" name="T1"/>
                <a:gd fmla="*/ 102 w 102" name="T2"/>
                <a:gd fmla="*/ 48 h 79" name="T3"/>
                <a:gd fmla="*/ 36 w 102" name="T4"/>
                <a:gd fmla="*/ 65 h 79" name="T5"/>
                <a:gd fmla="*/ 13 w 102" name="T6"/>
                <a:gd fmla="*/ 20 h 79" name="T7"/>
                <a:gd fmla="*/ 36 w 102" name="T8"/>
                <a:gd fmla="*/ 11 h 79" name="T9"/>
                <a:gd fmla="*/ 33 w 102" name="T10"/>
                <a:gd fmla="*/ 38 h 79" name="T11"/>
                <a:gd fmla="*/ 81 w 102" name="T12"/>
                <a:gd fmla="*/ 41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309"/>
            <p:cNvSpPr/>
            <p:nvPr/>
          </p:nvSpPr>
          <p:spPr bwMode="auto">
            <a:xfrm>
              <a:off x="7469646" y="2978268"/>
              <a:ext cx="158493" cy="191284"/>
            </a:xfrm>
            <a:custGeom>
              <a:gdLst>
                <a:gd fmla="*/ 47 w 84" name="T0"/>
                <a:gd fmla="*/ 81 h 101" name="T1"/>
                <a:gd fmla="*/ 56 w 84" name="T2"/>
                <a:gd fmla="*/ 101 h 101" name="T3"/>
                <a:gd fmla="*/ 66 w 84" name="T4"/>
                <a:gd fmla="*/ 34 h 101" name="T5"/>
                <a:gd fmla="*/ 19 w 84" name="T6"/>
                <a:gd fmla="*/ 15 h 101" name="T7"/>
                <a:gd fmla="*/ 13 w 84" name="T8"/>
                <a:gd fmla="*/ 40 h 101" name="T9"/>
                <a:gd fmla="*/ 39 w 84" name="T10"/>
                <a:gd fmla="*/ 33 h 101" name="T11"/>
                <a:gd fmla="*/ 47 w 84"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84">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310"/>
            <p:cNvSpPr/>
            <p:nvPr/>
          </p:nvSpPr>
          <p:spPr bwMode="auto">
            <a:xfrm>
              <a:off x="7331193" y="2453605"/>
              <a:ext cx="765134" cy="766957"/>
            </a:xfrm>
            <a:custGeom>
              <a:gdLst>
                <a:gd fmla="*/ 403 w 406" name="T0"/>
                <a:gd fmla="*/ 75 h 407" name="T1"/>
                <a:gd fmla="*/ 383 w 406" name="T2"/>
                <a:gd fmla="*/ 72 h 407" name="T3"/>
                <a:gd fmla="*/ 364 w 406" name="T4"/>
                <a:gd fmla="*/ 39 h 407" name="T5"/>
                <a:gd fmla="*/ 315 w 406" name="T6"/>
                <a:gd fmla="*/ 38 h 407" name="T7"/>
                <a:gd fmla="*/ 145 w 406" name="T8"/>
                <a:gd fmla="*/ 174 h 407" name="T9"/>
                <a:gd fmla="*/ 55 w 406" name="T10"/>
                <a:gd fmla="*/ 286 h 407" name="T11"/>
                <a:gd fmla="*/ 41 w 406" name="T12"/>
                <a:gd fmla="*/ 350 h 407" name="T13"/>
                <a:gd fmla="*/ 77 w 406" name="T14"/>
                <a:gd fmla="*/ 382 h 407" name="T15"/>
                <a:gd fmla="*/ 79 w 406" name="T16"/>
                <a:gd fmla="*/ 394 h 407" name="T17"/>
                <a:gd fmla="*/ 27 w 406" name="T18"/>
                <a:gd fmla="*/ 375 h 407" name="T19"/>
                <a:gd fmla="*/ 33 w 406" name="T20"/>
                <a:gd fmla="*/ 285 h 407" name="T21"/>
                <a:gd fmla="*/ 120 w 406" name="T22"/>
                <a:gd fmla="*/ 170 h 407" name="T23"/>
                <a:gd fmla="*/ 302 w 406" name="T24"/>
                <a:gd fmla="*/ 22 h 407" name="T25"/>
                <a:gd fmla="*/ 378 w 406" name="T26"/>
                <a:gd fmla="*/ 26 h 407" name="T27"/>
                <a:gd fmla="*/ 403 w 406" name="T28"/>
                <a:gd fmla="*/ 75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6">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311"/>
            <p:cNvSpPr/>
            <p:nvPr/>
          </p:nvSpPr>
          <p:spPr bwMode="auto">
            <a:xfrm>
              <a:off x="7400420" y="2473645"/>
              <a:ext cx="666760" cy="690444"/>
            </a:xfrm>
            <a:custGeom>
              <a:gdLst>
                <a:gd fmla="*/ 341 w 354" name="T0"/>
                <a:gd fmla="*/ 52 h 366" name="T1"/>
                <a:gd fmla="*/ 332 w 354" name="T2"/>
                <a:gd fmla="*/ 53 h 366" name="T3"/>
                <a:gd fmla="*/ 303 w 354" name="T4"/>
                <a:gd fmla="*/ 31 h 366" name="T5"/>
                <a:gd fmla="*/ 161 w 354" name="T6"/>
                <a:gd fmla="*/ 130 h 366" name="T7"/>
                <a:gd fmla="*/ 32 w 354" name="T8"/>
                <a:gd fmla="*/ 277 h 366" name="T9"/>
                <a:gd fmla="*/ 21 w 354" name="T10"/>
                <a:gd fmla="*/ 346 h 366" name="T11"/>
                <a:gd fmla="*/ 41 w 354" name="T12"/>
                <a:gd fmla="*/ 361 h 366" name="T13"/>
                <a:gd fmla="*/ 41 w 354" name="T14"/>
                <a:gd fmla="*/ 366 h 366" name="T15"/>
                <a:gd fmla="*/ 7 w 354" name="T16"/>
                <a:gd fmla="*/ 327 h 366" name="T17"/>
                <a:gd fmla="*/ 58 w 354" name="T18"/>
                <a:gd fmla="*/ 227 h 366" name="T19"/>
                <a:gd fmla="*/ 187 w 354" name="T20"/>
                <a:gd fmla="*/ 96 h 366" name="T21"/>
                <a:gd fmla="*/ 328 w 354" name="T22"/>
                <a:gd fmla="*/ 33 h 366" name="T23"/>
                <a:gd fmla="*/ 341 w 354" name="T24"/>
                <a:gd fmla="*/ 52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312"/>
            <p:cNvSpPr/>
            <p:nvPr/>
          </p:nvSpPr>
          <p:spPr bwMode="auto">
            <a:xfrm>
              <a:off x="7318442" y="3544832"/>
              <a:ext cx="45544" cy="43722"/>
            </a:xfrm>
            <a:custGeom>
              <a:gdLst>
                <a:gd fmla="*/ 22 w 24" name="T0"/>
                <a:gd fmla="*/ 0 h 24" name="T1"/>
                <a:gd fmla="*/ 0 w 24" name="T2"/>
                <a:gd fmla="*/ 21 h 24" name="T3"/>
                <a:gd fmla="*/ 22 w 24" name="T4"/>
                <a:gd fmla="*/ 0 h 24" name="T5"/>
              </a:gdLst>
              <a:cxnLst>
                <a:cxn ang="0">
                  <a:pos x="T0" y="T1"/>
                </a:cxn>
                <a:cxn ang="0">
                  <a:pos x="T2" y="T3"/>
                </a:cxn>
                <a:cxn ang="0">
                  <a:pos x="T4" y="T5"/>
                </a:cxn>
              </a:cxnLst>
              <a:rect b="b" l="0" r="r" t="0"/>
              <a:pathLst>
                <a:path h="24" w="24">
                  <a:moveTo>
                    <a:pt x="22" y="0"/>
                  </a:moveTo>
                  <a:cubicBezTo>
                    <a:pt x="22" y="0"/>
                    <a:pt x="24" y="24"/>
                    <a:pt x="0" y="21"/>
                  </a:cubicBezTo>
                  <a:lnTo>
                    <a:pt x="22"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313"/>
            <p:cNvSpPr/>
            <p:nvPr/>
          </p:nvSpPr>
          <p:spPr bwMode="auto">
            <a:xfrm>
              <a:off x="7243749" y="3519328"/>
              <a:ext cx="185817" cy="145740"/>
            </a:xfrm>
            <a:custGeom>
              <a:gdLst>
                <a:gd fmla="*/ 72 w 99" name="T0"/>
                <a:gd fmla="*/ 9 h 77" name="T1"/>
                <a:gd fmla="*/ 92 w 99" name="T2"/>
                <a:gd fmla="*/ 0 h 77" name="T3"/>
                <a:gd fmla="*/ 58 w 99" name="T4"/>
                <a:gd fmla="*/ 58 h 77" name="T5"/>
                <a:gd fmla="*/ 9 w 99" name="T6"/>
                <a:gd fmla="*/ 43 h 77" name="T7"/>
                <a:gd fmla="*/ 20 w 99" name="T8"/>
                <a:gd fmla="*/ 20 h 77" name="T9"/>
                <a:gd fmla="*/ 36 w 99" name="T10"/>
                <a:gd fmla="*/ 42 h 77" name="T11"/>
                <a:gd fmla="*/ 72 w 99" name="T12"/>
                <a:gd fmla="*/ 9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314"/>
            <p:cNvSpPr/>
            <p:nvPr/>
          </p:nvSpPr>
          <p:spPr bwMode="auto">
            <a:xfrm>
              <a:off x="7320263" y="4142366"/>
              <a:ext cx="43722" cy="47365"/>
            </a:xfrm>
            <a:custGeom>
              <a:gdLst>
                <a:gd fmla="*/ 23 w 23" name="T0"/>
                <a:gd fmla="*/ 25 h 25" name="T1"/>
                <a:gd fmla="*/ 0 w 23" name="T2"/>
                <a:gd fmla="*/ 5 h 25" name="T3"/>
                <a:gd fmla="*/ 23 w 23" name="T4"/>
                <a:gd fmla="*/ 25 h 25" name="T5"/>
              </a:gdLst>
              <a:cxnLst>
                <a:cxn ang="0">
                  <a:pos x="T0" y="T1"/>
                </a:cxn>
                <a:cxn ang="0">
                  <a:pos x="T2" y="T3"/>
                </a:cxn>
                <a:cxn ang="0">
                  <a:pos x="T4" y="T5"/>
                </a:cxn>
              </a:cxnLst>
              <a:rect b="b" l="0" r="r" t="0"/>
              <a:pathLst>
                <a:path h="25" w="23">
                  <a:moveTo>
                    <a:pt x="23" y="25"/>
                  </a:moveTo>
                  <a:cubicBezTo>
                    <a:pt x="23" y="25"/>
                    <a:pt x="23" y="0"/>
                    <a:pt x="0" y="5"/>
                  </a:cubicBezTo>
                  <a:lnTo>
                    <a:pt x="23"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315"/>
            <p:cNvSpPr/>
            <p:nvPr/>
          </p:nvSpPr>
          <p:spPr bwMode="auto">
            <a:xfrm>
              <a:off x="7247393" y="4076784"/>
              <a:ext cx="182175" cy="132988"/>
            </a:xfrm>
            <a:custGeom>
              <a:gdLst>
                <a:gd fmla="*/ 73 w 97" name="T0"/>
                <a:gd fmla="*/ 62 h 70" name="T1"/>
                <a:gd fmla="*/ 93 w 97" name="T2"/>
                <a:gd fmla="*/ 70 h 70" name="T3"/>
                <a:gd fmla="*/ 54 w 97" name="T4"/>
                <a:gd fmla="*/ 15 h 70" name="T5"/>
                <a:gd fmla="*/ 7 w 97" name="T6"/>
                <a:gd fmla="*/ 35 h 70" name="T7"/>
                <a:gd fmla="*/ 19 w 97" name="T8"/>
                <a:gd fmla="*/ 57 h 70" name="T9"/>
                <a:gd fmla="*/ 34 w 97" name="T10"/>
                <a:gd fmla="*/ 33 h 70" name="T11"/>
                <a:gd fmla="*/ 73 w 97" name="T12"/>
                <a:gd fmla="*/ 62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316"/>
            <p:cNvSpPr/>
            <p:nvPr/>
          </p:nvSpPr>
          <p:spPr bwMode="auto">
            <a:xfrm>
              <a:off x="7116225" y="3393628"/>
              <a:ext cx="265975" cy="945488"/>
            </a:xfrm>
            <a:custGeom>
              <a:gdLst>
                <a:gd fmla="*/ 141 w 141" name="T0"/>
                <a:gd fmla="*/ 23 h 502" name="T1"/>
                <a:gd fmla="*/ 125 w 141" name="T2"/>
                <a:gd fmla="*/ 35 h 502" name="T3"/>
                <a:gd fmla="*/ 88 w 141" name="T4"/>
                <a:gd fmla="*/ 25 h 502" name="T5"/>
                <a:gd fmla="*/ 52 w 141" name="T6"/>
                <a:gd fmla="*/ 59 h 502" name="T7"/>
                <a:gd fmla="*/ 29 w 141" name="T8"/>
                <a:gd fmla="*/ 276 h 502" name="T9"/>
                <a:gd fmla="*/ 44 w 141" name="T10"/>
                <a:gd fmla="*/ 419 h 502" name="T11"/>
                <a:gd fmla="*/ 80 w 141" name="T12"/>
                <a:gd fmla="*/ 473 h 502" name="T13"/>
                <a:gd fmla="*/ 127 w 141" name="T14"/>
                <a:gd fmla="*/ 471 h 502" name="T15"/>
                <a:gd fmla="*/ 137 w 141" name="T16"/>
                <a:gd fmla="*/ 478 h 502" name="T17"/>
                <a:gd fmla="*/ 87 w 141" name="T18"/>
                <a:gd fmla="*/ 502 h 502" name="T19"/>
                <a:gd fmla="*/ 28 w 141" name="T20"/>
                <a:gd fmla="*/ 433 h 502" name="T21"/>
                <a:gd fmla="*/ 8 w 141" name="T22"/>
                <a:gd fmla="*/ 291 h 502" name="T23"/>
                <a:gd fmla="*/ 32 w 141" name="T24"/>
                <a:gd fmla="*/ 58 h 502" name="T25"/>
                <a:gd fmla="*/ 89 w 141" name="T26"/>
                <a:gd fmla="*/ 6 h 502" name="T27"/>
                <a:gd fmla="*/ 141 w 141" name="T28"/>
                <a:gd fmla="*/ 23 h 5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2" w="141">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317"/>
            <p:cNvSpPr/>
            <p:nvPr/>
          </p:nvSpPr>
          <p:spPr bwMode="auto">
            <a:xfrm>
              <a:off x="7167236" y="3442814"/>
              <a:ext cx="205858" cy="858045"/>
            </a:xfrm>
            <a:custGeom>
              <a:gdLst>
                <a:gd fmla="*/ 88 w 110" name="T0"/>
                <a:gd fmla="*/ 6 h 456" name="T1"/>
                <a:gd fmla="*/ 82 w 110" name="T2"/>
                <a:gd fmla="*/ 13 h 456" name="T3"/>
                <a:gd fmla="*/ 47 w 110" name="T4"/>
                <a:gd fmla="*/ 19 h 456" name="T5"/>
                <a:gd fmla="*/ 15 w 110" name="T6"/>
                <a:gd fmla="*/ 189 h 456" name="T7"/>
                <a:gd fmla="*/ 28 w 110" name="T8"/>
                <a:gd fmla="*/ 385 h 456" name="T9"/>
                <a:gd fmla="*/ 69 w 110" name="T10"/>
                <a:gd fmla="*/ 440 h 456" name="T11"/>
                <a:gd fmla="*/ 95 w 110" name="T12"/>
                <a:gd fmla="*/ 437 h 456" name="T13"/>
                <a:gd fmla="*/ 98 w 110" name="T14"/>
                <a:gd fmla="*/ 441 h 456" name="T15"/>
                <a:gd fmla="*/ 46 w 110" name="T16"/>
                <a:gd fmla="*/ 437 h 456" name="T17"/>
                <a:gd fmla="*/ 11 w 110" name="T18"/>
                <a:gd fmla="*/ 331 h 456" name="T19"/>
                <a:gd fmla="*/ 10 w 110" name="T20"/>
                <a:gd fmla="*/ 147 h 456" name="T21"/>
                <a:gd fmla="*/ 65 w 110" name="T22"/>
                <a:gd fmla="*/ 3 h 456" name="T23"/>
                <a:gd fmla="*/ 88 w 110" name="T24"/>
                <a:gd fmla="*/ 6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318"/>
            <p:cNvSpPr/>
            <p:nvPr/>
          </p:nvSpPr>
          <p:spPr bwMode="auto">
            <a:xfrm>
              <a:off x="7535230" y="4623308"/>
              <a:ext cx="36435" cy="58296"/>
            </a:xfrm>
            <a:custGeom>
              <a:gdLst>
                <a:gd fmla="*/ 0 w 19" name="T0"/>
                <a:gd fmla="*/ 0 h 31" name="T1"/>
                <a:gd fmla="*/ 0 w 19" name="T2"/>
                <a:gd fmla="*/ 31 h 31" name="T3"/>
                <a:gd fmla="*/ 0 w 19" name="T4"/>
                <a:gd fmla="*/ 0 h 31" name="T5"/>
              </a:gdLst>
              <a:cxnLst>
                <a:cxn ang="0">
                  <a:pos x="T0" y="T1"/>
                </a:cxn>
                <a:cxn ang="0">
                  <a:pos x="T2" y="T3"/>
                </a:cxn>
                <a:cxn ang="0">
                  <a:pos x="T4" y="T5"/>
                </a:cxn>
              </a:cxnLst>
              <a:rect b="b" l="0" r="r" t="0"/>
              <a:pathLst>
                <a:path h="31" w="19">
                  <a:moveTo>
                    <a:pt x="0" y="0"/>
                  </a:moveTo>
                  <a:cubicBezTo>
                    <a:pt x="0" y="0"/>
                    <a:pt x="19" y="16"/>
                    <a:pt x="0" y="31"/>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319"/>
            <p:cNvSpPr/>
            <p:nvPr/>
          </p:nvSpPr>
          <p:spPr bwMode="auto">
            <a:xfrm>
              <a:off x="7467826" y="4566833"/>
              <a:ext cx="149382" cy="191284"/>
            </a:xfrm>
            <a:custGeom>
              <a:gdLst>
                <a:gd fmla="*/ 42 w 79" name="T0"/>
                <a:gd fmla="*/ 21 h 101" name="T1"/>
                <a:gd fmla="*/ 48 w 79" name="T2"/>
                <a:gd fmla="*/ 0 h 101" name="T3"/>
                <a:gd fmla="*/ 66 w 79" name="T4"/>
                <a:gd fmla="*/ 65 h 101" name="T5"/>
                <a:gd fmla="*/ 20 w 79" name="T6"/>
                <a:gd fmla="*/ 89 h 101" name="T7"/>
                <a:gd fmla="*/ 12 w 79" name="T8"/>
                <a:gd fmla="*/ 65 h 101" name="T9"/>
                <a:gd fmla="*/ 39 w 79" name="T10"/>
                <a:gd fmla="*/ 69 h 101" name="T11"/>
                <a:gd fmla="*/ 42 w 79" name="T12"/>
                <a:gd fmla="*/ 2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320"/>
            <p:cNvSpPr/>
            <p:nvPr/>
          </p:nvSpPr>
          <p:spPr bwMode="auto">
            <a:xfrm>
              <a:off x="7939658" y="5045954"/>
              <a:ext cx="56475" cy="38257"/>
            </a:xfrm>
            <a:custGeom>
              <a:gdLst>
                <a:gd fmla="*/ 30 w 30" name="T0"/>
                <a:gd fmla="*/ 17 h 20" name="T1"/>
                <a:gd fmla="*/ 0 w 30" name="T2"/>
                <a:gd fmla="*/ 20 h 20" name="T3"/>
                <a:gd fmla="*/ 30 w 30" name="T4"/>
                <a:gd fmla="*/ 17 h 20" name="T5"/>
              </a:gdLst>
              <a:cxnLst>
                <a:cxn ang="0">
                  <a:pos x="T0" y="T1"/>
                </a:cxn>
                <a:cxn ang="0">
                  <a:pos x="T2" y="T3"/>
                </a:cxn>
                <a:cxn ang="0">
                  <a:pos x="T4" y="T5"/>
                </a:cxn>
              </a:cxnLst>
              <a:rect b="b" l="0" r="r" t="0"/>
              <a:pathLst>
                <a:path h="20" w="30">
                  <a:moveTo>
                    <a:pt x="30" y="17"/>
                  </a:moveTo>
                  <a:cubicBezTo>
                    <a:pt x="30" y="17"/>
                    <a:pt x="13" y="0"/>
                    <a:pt x="0" y="20"/>
                  </a:cubicBezTo>
                  <a:lnTo>
                    <a:pt x="30" y="17"/>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321"/>
            <p:cNvSpPr/>
            <p:nvPr/>
          </p:nvSpPr>
          <p:spPr bwMode="auto">
            <a:xfrm>
              <a:off x="7859501" y="4994945"/>
              <a:ext cx="191284" cy="160314"/>
            </a:xfrm>
            <a:custGeom>
              <a:gdLst>
                <a:gd fmla="*/ 82 w 101" name="T0"/>
                <a:gd fmla="*/ 38 h 85" name="T1"/>
                <a:gd fmla="*/ 101 w 101" name="T2"/>
                <a:gd fmla="*/ 29 h 85" name="T3"/>
                <a:gd fmla="*/ 35 w 101" name="T4"/>
                <a:gd fmla="*/ 18 h 85" name="T5"/>
                <a:gd fmla="*/ 16 w 101" name="T6"/>
                <a:gd fmla="*/ 66 h 85" name="T7"/>
                <a:gd fmla="*/ 40 w 101" name="T8"/>
                <a:gd fmla="*/ 72 h 85" name="T9"/>
                <a:gd fmla="*/ 34 w 101" name="T10"/>
                <a:gd fmla="*/ 46 h 85" name="T11"/>
                <a:gd fmla="*/ 82 w 101" name="T12"/>
                <a:gd fmla="*/ 38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322"/>
            <p:cNvSpPr/>
            <p:nvPr/>
          </p:nvSpPr>
          <p:spPr bwMode="auto">
            <a:xfrm>
              <a:off x="7334841" y="4526756"/>
              <a:ext cx="768779" cy="766957"/>
            </a:xfrm>
            <a:custGeom>
              <a:gdLst>
                <a:gd fmla="*/ 75 w 408" name="T0"/>
                <a:gd fmla="*/ 4 h 407" name="T1"/>
                <a:gd fmla="*/ 73 w 408" name="T2"/>
                <a:gd fmla="*/ 23 h 407" name="T3"/>
                <a:gd fmla="*/ 39 w 408" name="T4"/>
                <a:gd fmla="*/ 42 h 407" name="T5"/>
                <a:gd fmla="*/ 38 w 408" name="T6"/>
                <a:gd fmla="*/ 92 h 407" name="T7"/>
                <a:gd fmla="*/ 175 w 408" name="T8"/>
                <a:gd fmla="*/ 262 h 407" name="T9"/>
                <a:gd fmla="*/ 287 w 408" name="T10"/>
                <a:gd fmla="*/ 352 h 407" name="T11"/>
                <a:gd fmla="*/ 350 w 408" name="T12"/>
                <a:gd fmla="*/ 365 h 407" name="T13"/>
                <a:gd fmla="*/ 382 w 408" name="T14"/>
                <a:gd fmla="*/ 330 h 407" name="T15"/>
                <a:gd fmla="*/ 394 w 408" name="T16"/>
                <a:gd fmla="*/ 328 h 407" name="T17"/>
                <a:gd fmla="*/ 375 w 408" name="T18"/>
                <a:gd fmla="*/ 380 h 407" name="T19"/>
                <a:gd fmla="*/ 285 w 408" name="T20"/>
                <a:gd fmla="*/ 373 h 407" name="T21"/>
                <a:gd fmla="*/ 171 w 408" name="T22"/>
                <a:gd fmla="*/ 286 h 407" name="T23"/>
                <a:gd fmla="*/ 22 w 408" name="T24"/>
                <a:gd fmla="*/ 105 h 407" name="T25"/>
                <a:gd fmla="*/ 26 w 408" name="T26"/>
                <a:gd fmla="*/ 28 h 407" name="T27"/>
                <a:gd fmla="*/ 75 w 408" name="T28"/>
                <a:gd fmla="*/ 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323"/>
            <p:cNvSpPr/>
            <p:nvPr/>
          </p:nvSpPr>
          <p:spPr bwMode="auto">
            <a:xfrm>
              <a:off x="7354884" y="4557726"/>
              <a:ext cx="692265" cy="666760"/>
            </a:xfrm>
            <a:custGeom>
              <a:gdLst>
                <a:gd fmla="*/ 52 w 367" name="T0"/>
                <a:gd fmla="*/ 12 h 354" name="T1"/>
                <a:gd fmla="*/ 53 w 367" name="T2"/>
                <a:gd fmla="*/ 21 h 354" name="T3"/>
                <a:gd fmla="*/ 32 w 367" name="T4"/>
                <a:gd fmla="*/ 51 h 354" name="T5"/>
                <a:gd fmla="*/ 130 w 367" name="T6"/>
                <a:gd fmla="*/ 193 h 354" name="T7"/>
                <a:gd fmla="*/ 278 w 367" name="T8"/>
                <a:gd fmla="*/ 322 h 354" name="T9"/>
                <a:gd fmla="*/ 346 w 367" name="T10"/>
                <a:gd fmla="*/ 332 h 354" name="T11"/>
                <a:gd fmla="*/ 361 w 367" name="T12"/>
                <a:gd fmla="*/ 312 h 354" name="T13"/>
                <a:gd fmla="*/ 367 w 367" name="T14"/>
                <a:gd fmla="*/ 313 h 354" name="T15"/>
                <a:gd fmla="*/ 327 w 367" name="T16"/>
                <a:gd fmla="*/ 347 h 354" name="T17"/>
                <a:gd fmla="*/ 227 w 367" name="T18"/>
                <a:gd fmla="*/ 296 h 354" name="T19"/>
                <a:gd fmla="*/ 96 w 367" name="T20"/>
                <a:gd fmla="*/ 167 h 354" name="T21"/>
                <a:gd fmla="*/ 34 w 367" name="T22"/>
                <a:gd fmla="*/ 26 h 354" name="T23"/>
                <a:gd fmla="*/ 52 w 367" name="T24"/>
                <a:gd fmla="*/ 1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8" name="组合 287"/>
          <p:cNvGrpSpPr/>
          <p:nvPr/>
        </p:nvGrpSpPr>
        <p:grpSpPr>
          <a:xfrm>
            <a:off x="7310094" y="1662912"/>
            <a:ext cx="2083950" cy="2083952"/>
            <a:chOff x="7116226" y="2234998"/>
            <a:chExt cx="3273678" cy="3273686"/>
          </a:xfrm>
          <a:solidFill>
            <a:srgbClr val="FFC000"/>
          </a:solidFill>
        </p:grpSpPr>
        <p:sp>
          <p:nvSpPr>
            <p:cNvPr id="289" name="Freeform 14"/>
            <p:cNvSpPr/>
            <p:nvPr/>
          </p:nvSpPr>
          <p:spPr bwMode="auto">
            <a:xfrm>
              <a:off x="8622811" y="2282362"/>
              <a:ext cx="497338" cy="49188"/>
            </a:xfrm>
            <a:custGeom>
              <a:gdLst>
                <a:gd fmla="*/ 264 w 264" name="T0"/>
                <a:gd fmla="*/ 25 h 26" name="T1"/>
                <a:gd fmla="*/ 211 w 264" name="T2"/>
                <a:gd fmla="*/ 15 h 26" name="T3"/>
                <a:gd fmla="*/ 0 w 264" name="T4"/>
                <a:gd fmla="*/ 7 h 26" name="T5"/>
                <a:gd fmla="*/ 21 w 264" name="T6"/>
                <a:gd fmla="*/ 3 h 26" name="T7"/>
                <a:gd fmla="*/ 264 w 264" name="T8"/>
                <a:gd fmla="*/ 25 h 26" name="T9"/>
              </a:gdLst>
              <a:cxnLst>
                <a:cxn ang="0">
                  <a:pos x="T0" y="T1"/>
                </a:cxn>
                <a:cxn ang="0">
                  <a:pos x="T2" y="T3"/>
                </a:cxn>
                <a:cxn ang="0">
                  <a:pos x="T4" y="T5"/>
                </a:cxn>
                <a:cxn ang="0">
                  <a:pos x="T6" y="T7"/>
                </a:cxn>
                <a:cxn ang="0">
                  <a:pos x="T8" y="T9"/>
                </a:cxn>
              </a:cxnLst>
              <a:rect b="b" l="0" r="r" t="0"/>
              <a:pathLst>
                <a:path h="26" w="264">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187"/>
            <p:cNvSpPr/>
            <p:nvPr/>
          </p:nvSpPr>
          <p:spPr bwMode="auto">
            <a:xfrm>
              <a:off x="7956051" y="5164372"/>
              <a:ext cx="213144" cy="198572"/>
            </a:xfrm>
            <a:custGeom>
              <a:gdLst>
                <a:gd fmla="*/ 0 w 113" name="T0"/>
                <a:gd fmla="*/ 58 h 105" name="T1"/>
                <a:gd fmla="*/ 20 w 113" name="T2"/>
                <a:gd fmla="*/ 55 h 105" name="T3"/>
                <a:gd fmla="*/ 62 w 113" name="T4"/>
                <a:gd fmla="*/ 71 h 105" name="T5"/>
                <a:gd fmla="*/ 84 w 113" name="T6"/>
                <a:gd fmla="*/ 53 h 105" name="T7"/>
                <a:gd fmla="*/ 68 w 113" name="T8"/>
                <a:gd fmla="*/ 15 h 105" name="T9"/>
                <a:gd fmla="*/ 108 w 113" name="T10"/>
                <a:gd fmla="*/ 37 h 105" name="T11"/>
                <a:gd fmla="*/ 88 w 113" name="T12"/>
                <a:gd fmla="*/ 84 h 105" name="T13"/>
                <a:gd fmla="*/ 28 w 113" name="T14"/>
                <a:gd fmla="*/ 87 h 105" name="T15"/>
                <a:gd fmla="*/ 0 w 113" name="T16"/>
                <a:gd fmla="*/ 58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188"/>
            <p:cNvSpPr/>
            <p:nvPr/>
          </p:nvSpPr>
          <p:spPr bwMode="auto">
            <a:xfrm>
              <a:off x="8012524" y="5262747"/>
              <a:ext cx="85624" cy="34613"/>
            </a:xfrm>
            <a:custGeom>
              <a:gdLst>
                <a:gd fmla="*/ 0 w 45" name="T0"/>
                <a:gd fmla="*/ 0 h 19" name="T1"/>
                <a:gd fmla="*/ 28 w 45" name="T2"/>
                <a:gd fmla="*/ 7 h 19" name="T3"/>
                <a:gd fmla="*/ 45 w 45" name="T4"/>
                <a:gd fmla="*/ 3 h 19" name="T5"/>
                <a:gd fmla="*/ 27 w 45" name="T6"/>
                <a:gd fmla="*/ 16 h 19" name="T7"/>
                <a:gd fmla="*/ 0 w 45" name="T8"/>
                <a:gd fmla="*/ 0 h 19" name="T9"/>
              </a:gdLst>
              <a:cxnLst>
                <a:cxn ang="0">
                  <a:pos x="T0" y="T1"/>
                </a:cxn>
                <a:cxn ang="0">
                  <a:pos x="T2" y="T3"/>
                </a:cxn>
                <a:cxn ang="0">
                  <a:pos x="T4" y="T5"/>
                </a:cxn>
                <a:cxn ang="0">
                  <a:pos x="T6" y="T7"/>
                </a:cxn>
                <a:cxn ang="0">
                  <a:pos x="T8" y="T9"/>
                </a:cxn>
              </a:cxnLst>
              <a:rect b="b" l="0" r="r" t="0"/>
              <a:pathLst>
                <a:path h="19" w="45">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189"/>
            <p:cNvSpPr/>
            <p:nvPr/>
          </p:nvSpPr>
          <p:spPr bwMode="auto">
            <a:xfrm>
              <a:off x="8163731" y="5213560"/>
              <a:ext cx="145740" cy="227720"/>
            </a:xfrm>
            <a:custGeom>
              <a:gdLst>
                <a:gd fmla="*/ 78 w 78" name="T0"/>
                <a:gd fmla="*/ 111 h 121" name="T1"/>
                <a:gd fmla="*/ 67 w 78" name="T2"/>
                <a:gd fmla="*/ 94 h 121" name="T3"/>
                <a:gd fmla="*/ 27 w 78" name="T4"/>
                <a:gd fmla="*/ 74 h 121" name="T5"/>
                <a:gd fmla="*/ 25 w 78" name="T6"/>
                <a:gd fmla="*/ 46 h 121" name="T7"/>
                <a:gd fmla="*/ 64 w 78" name="T8"/>
                <a:gd fmla="*/ 32 h 121" name="T9"/>
                <a:gd fmla="*/ 21 w 78" name="T10"/>
                <a:gd fmla="*/ 18 h 121" name="T11"/>
                <a:gd fmla="*/ 0 w 78" name="T12"/>
                <a:gd fmla="*/ 64 h 121" name="T13"/>
                <a:gd fmla="*/ 38 w 78" name="T14"/>
                <a:gd fmla="*/ 109 h 121" name="T15"/>
                <a:gd fmla="*/ 78 w 78" name="T16"/>
                <a:gd fmla="*/ 111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8">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190"/>
            <p:cNvSpPr/>
            <p:nvPr/>
          </p:nvSpPr>
          <p:spPr bwMode="auto">
            <a:xfrm>
              <a:off x="8207452" y="5315579"/>
              <a:ext cx="74692" cy="78336"/>
            </a:xfrm>
            <a:custGeom>
              <a:gdLst>
                <a:gd fmla="*/ 40 w 40" name="T0"/>
                <a:gd fmla="*/ 31 h 42" name="T1"/>
                <a:gd fmla="*/ 16 w 40" name="T2"/>
                <a:gd fmla="*/ 15 h 42" name="T3"/>
                <a:gd fmla="*/ 7 w 40" name="T4"/>
                <a:gd fmla="*/ 0 h 42" name="T5"/>
                <a:gd fmla="*/ 10 w 40" name="T6"/>
                <a:gd fmla="*/ 22 h 42" name="T7"/>
                <a:gd fmla="*/ 40 w 40" name="T8"/>
                <a:gd fmla="*/ 31 h 42" name="T9"/>
              </a:gdLst>
              <a:cxnLst>
                <a:cxn ang="0">
                  <a:pos x="T0" y="T1"/>
                </a:cxn>
                <a:cxn ang="0">
                  <a:pos x="T2" y="T3"/>
                </a:cxn>
                <a:cxn ang="0">
                  <a:pos x="T4" y="T5"/>
                </a:cxn>
                <a:cxn ang="0">
                  <a:pos x="T6" y="T7"/>
                </a:cxn>
                <a:cxn ang="0">
                  <a:pos x="T8" y="T9"/>
                </a:cxn>
              </a:cxnLst>
              <a:rect b="b" l="0" r="r" t="0"/>
              <a:pathLst>
                <a:path h="42" w="40">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191"/>
            <p:cNvSpPr/>
            <p:nvPr/>
          </p:nvSpPr>
          <p:spPr bwMode="auto">
            <a:xfrm>
              <a:off x="8127295" y="5317400"/>
              <a:ext cx="30970" cy="25504"/>
            </a:xfrm>
            <a:custGeom>
              <a:gdLst>
                <a:gd fmla="*/ 0 w 16" name="T0"/>
                <a:gd fmla="*/ 10 h 14" name="T1"/>
                <a:gd fmla="*/ 12 w 16" name="T2"/>
                <a:gd fmla="*/ 14 h 14" name="T3"/>
                <a:gd fmla="*/ 7 w 16" name="T4"/>
                <a:gd fmla="*/ 0 h 14" name="T5"/>
                <a:gd fmla="*/ 0 w 16" name="T6"/>
                <a:gd fmla="*/ 10 h 14" name="T7"/>
              </a:gdLst>
              <a:cxnLst>
                <a:cxn ang="0">
                  <a:pos x="T0" y="T1"/>
                </a:cxn>
                <a:cxn ang="0">
                  <a:pos x="T2" y="T3"/>
                </a:cxn>
                <a:cxn ang="0">
                  <a:pos x="T4" y="T5"/>
                </a:cxn>
                <a:cxn ang="0">
                  <a:pos x="T6" y="T7"/>
                </a:cxn>
              </a:cxnLst>
              <a:rect b="b" l="0" r="r" t="0"/>
              <a:pathLst>
                <a:path h="14" w="16">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192"/>
            <p:cNvSpPr/>
            <p:nvPr/>
          </p:nvSpPr>
          <p:spPr bwMode="auto">
            <a:xfrm>
              <a:off x="8096325" y="5331973"/>
              <a:ext cx="69226" cy="63761"/>
            </a:xfrm>
            <a:custGeom>
              <a:gdLst>
                <a:gd fmla="*/ 0 w 37" name="T0"/>
                <a:gd fmla="*/ 9 h 34" name="T1"/>
                <a:gd fmla="*/ 37 w 37" name="T2"/>
                <a:gd fmla="*/ 24 h 34" name="T3"/>
                <a:gd fmla="*/ 24 w 37" name="T4"/>
                <a:gd fmla="*/ 14 h 34" name="T5"/>
                <a:gd fmla="*/ 10 w 37" name="T6"/>
                <a:gd fmla="*/ 5 h 34" name="T7"/>
                <a:gd fmla="*/ 0 w 37" name="T8"/>
                <a:gd fmla="*/ 9 h 34" name="T9"/>
              </a:gdLst>
              <a:cxnLst>
                <a:cxn ang="0">
                  <a:pos x="T0" y="T1"/>
                </a:cxn>
                <a:cxn ang="0">
                  <a:pos x="T2" y="T3"/>
                </a:cxn>
                <a:cxn ang="0">
                  <a:pos x="T4" y="T5"/>
                </a:cxn>
                <a:cxn ang="0">
                  <a:pos x="T6" y="T7"/>
                </a:cxn>
                <a:cxn ang="0">
                  <a:pos x="T8" y="T9"/>
                </a:cxn>
              </a:cxnLst>
              <a:rect b="b" l="0" r="r" t="0"/>
              <a:pathLst>
                <a:path h="34" w="37">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193"/>
            <p:cNvSpPr/>
            <p:nvPr/>
          </p:nvSpPr>
          <p:spPr bwMode="auto">
            <a:xfrm>
              <a:off x="8154621" y="5209917"/>
              <a:ext cx="49188" cy="43721"/>
            </a:xfrm>
            <a:custGeom>
              <a:gdLst>
                <a:gd fmla="*/ 10 w 27" name="T0"/>
                <a:gd fmla="*/ 23 h 23" name="T1"/>
                <a:gd fmla="*/ 14 w 27" name="T2"/>
                <a:gd fmla="*/ 5 h 23" name="T3"/>
                <a:gd fmla="*/ 21 w 27" name="T4"/>
                <a:gd fmla="*/ 17 h 23" name="T5"/>
                <a:gd fmla="*/ 10 w 27" name="T6"/>
                <a:gd fmla="*/ 23 h 23" name="T7"/>
              </a:gdLst>
              <a:cxnLst>
                <a:cxn ang="0">
                  <a:pos x="T0" y="T1"/>
                </a:cxn>
                <a:cxn ang="0">
                  <a:pos x="T2" y="T3"/>
                </a:cxn>
                <a:cxn ang="0">
                  <a:pos x="T4" y="T5"/>
                </a:cxn>
                <a:cxn ang="0">
                  <a:pos x="T6" y="T7"/>
                </a:cxn>
              </a:cxnLst>
              <a:rect b="b" l="0" r="r" t="0"/>
              <a:pathLst>
                <a:path h="23" w="27">
                  <a:moveTo>
                    <a:pt x="10" y="23"/>
                  </a:moveTo>
                  <a:cubicBezTo>
                    <a:pt x="10" y="23"/>
                    <a:pt x="0" y="0"/>
                    <a:pt x="14" y="5"/>
                  </a:cubicBezTo>
                  <a:cubicBezTo>
                    <a:pt x="14" y="5"/>
                    <a:pt x="27" y="8"/>
                    <a:pt x="21" y="17"/>
                  </a:cubicBezTo>
                  <a:lnTo>
                    <a:pt x="1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194"/>
            <p:cNvSpPr/>
            <p:nvPr/>
          </p:nvSpPr>
          <p:spPr bwMode="auto">
            <a:xfrm>
              <a:off x="8149156" y="5184412"/>
              <a:ext cx="74692" cy="47364"/>
            </a:xfrm>
            <a:custGeom>
              <a:gdLst>
                <a:gd fmla="*/ 3 w 39" name="T0"/>
                <a:gd fmla="*/ 5 h 25" name="T1"/>
                <a:gd fmla="*/ 39 w 39" name="T2"/>
                <a:gd fmla="*/ 25 h 25" name="T3"/>
                <a:gd fmla="*/ 24 w 39" name="T4"/>
                <a:gd fmla="*/ 14 h 25" name="T5"/>
                <a:gd fmla="*/ 6 w 39" name="T6"/>
                <a:gd fmla="*/ 12 h 25" name="T7"/>
                <a:gd fmla="*/ 3 w 39" name="T8"/>
                <a:gd fmla="*/ 5 h 25" name="T9"/>
              </a:gdLst>
              <a:cxnLst>
                <a:cxn ang="0">
                  <a:pos x="T0" y="T1"/>
                </a:cxn>
                <a:cxn ang="0">
                  <a:pos x="T2" y="T3"/>
                </a:cxn>
                <a:cxn ang="0">
                  <a:pos x="T4" y="T5"/>
                </a:cxn>
                <a:cxn ang="0">
                  <a:pos x="T6" y="T7"/>
                </a:cxn>
                <a:cxn ang="0">
                  <a:pos x="T8" y="T9"/>
                </a:cxn>
              </a:cxnLst>
              <a:rect b="b" l="0" r="r" t="0"/>
              <a:pathLst>
                <a:path h="25" w="39">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195"/>
            <p:cNvSpPr/>
            <p:nvPr/>
          </p:nvSpPr>
          <p:spPr bwMode="auto">
            <a:xfrm>
              <a:off x="8127295" y="5144334"/>
              <a:ext cx="134808" cy="94732"/>
            </a:xfrm>
            <a:custGeom>
              <a:gdLst>
                <a:gd fmla="*/ 0 w 71" name="T0"/>
                <a:gd fmla="*/ 18 h 51" name="T1"/>
                <a:gd fmla="*/ 50 w 71" name="T2"/>
                <a:gd fmla="*/ 15 h 51" name="T3"/>
                <a:gd fmla="*/ 68 w 71" name="T4"/>
                <a:gd fmla="*/ 48 h 51" name="T5"/>
                <a:gd fmla="*/ 55 w 71" name="T6"/>
                <a:gd fmla="*/ 37 h 51" name="T7"/>
                <a:gd fmla="*/ 36 w 71" name="T8"/>
                <a:gd fmla="*/ 22 h 51" name="T9"/>
                <a:gd fmla="*/ 16 w 71" name="T10"/>
                <a:gd fmla="*/ 22 h 51" name="T11"/>
                <a:gd fmla="*/ 0 w 71" name="T12"/>
                <a:gd fmla="*/ 18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196"/>
            <p:cNvSpPr/>
            <p:nvPr/>
          </p:nvSpPr>
          <p:spPr bwMode="auto">
            <a:xfrm>
              <a:off x="7976090" y="5020455"/>
              <a:ext cx="437219" cy="315164"/>
            </a:xfrm>
            <a:custGeom>
              <a:gdLst>
                <a:gd fmla="*/ 0 w 232" name="T0"/>
                <a:gd fmla="*/ 87 h 167" name="T1"/>
                <a:gd fmla="*/ 17 w 232" name="T2"/>
                <a:gd fmla="*/ 67 h 167" name="T3"/>
                <a:gd fmla="*/ 67 w 232" name="T4"/>
                <a:gd fmla="*/ 61 h 167" name="T5"/>
                <a:gd fmla="*/ 164 w 232" name="T6"/>
                <a:gd fmla="*/ 68 h 167" name="T7"/>
                <a:gd fmla="*/ 175 w 232" name="T8"/>
                <a:gd fmla="*/ 107 h 167" name="T9"/>
                <a:gd fmla="*/ 198 w 232" name="T10"/>
                <a:gd fmla="*/ 167 h 167" name="T11"/>
                <a:gd fmla="*/ 179 w 232" name="T12"/>
                <a:gd fmla="*/ 102 h 167" name="T13"/>
                <a:gd fmla="*/ 102 w 232" name="T14"/>
                <a:gd fmla="*/ 31 h 167" name="T15"/>
                <a:gd fmla="*/ 64 w 232" name="T16"/>
                <a:gd fmla="*/ 53 h 167" name="T17"/>
                <a:gd fmla="*/ 0 w 232" name="T18"/>
                <a:gd fmla="*/ 87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231">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197"/>
            <p:cNvSpPr/>
            <p:nvPr/>
          </p:nvSpPr>
          <p:spPr bwMode="auto">
            <a:xfrm>
              <a:off x="7934191" y="4898398"/>
              <a:ext cx="524663" cy="480943"/>
            </a:xfrm>
            <a:custGeom>
              <a:gdLst>
                <a:gd fmla="*/ 231 w 279" name="T0"/>
                <a:gd fmla="*/ 246 h 255" name="T1"/>
                <a:gd fmla="*/ 233 w 279" name="T2"/>
                <a:gd fmla="*/ 223 h 255" name="T3"/>
                <a:gd fmla="*/ 211 w 279" name="T4"/>
                <a:gd fmla="*/ 160 h 255" name="T5"/>
                <a:gd fmla="*/ 146 w 279" name="T6"/>
                <a:gd fmla="*/ 87 h 255" name="T7"/>
                <a:gd fmla="*/ 88 w 279" name="T8"/>
                <a:gd fmla="*/ 110 h 255" name="T9"/>
                <a:gd fmla="*/ 17 w 279" name="T10"/>
                <a:gd fmla="*/ 154 h 255" name="T11"/>
                <a:gd fmla="*/ 0 w 279" name="T12"/>
                <a:gd fmla="*/ 152 h 255" name="T13"/>
                <a:gd fmla="*/ 80 w 279" name="T14"/>
                <a:gd fmla="*/ 88 h 255" name="T15"/>
                <a:gd fmla="*/ 232 w 279" name="T16"/>
                <a:gd fmla="*/ 150 h 255" name="T17"/>
                <a:gd fmla="*/ 248 w 279" name="T18"/>
                <a:gd fmla="*/ 244 h 255" name="T19"/>
                <a:gd fmla="*/ 231 w 279" name="T20"/>
                <a:gd fmla="*/ 246 h 2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5" w="279">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198"/>
            <p:cNvSpPr/>
            <p:nvPr/>
          </p:nvSpPr>
          <p:spPr bwMode="auto">
            <a:xfrm>
              <a:off x="9180265" y="5219025"/>
              <a:ext cx="153028" cy="227720"/>
            </a:xfrm>
            <a:custGeom>
              <a:gdLst>
                <a:gd fmla="*/ 0 w 81" name="T0"/>
                <a:gd fmla="*/ 110 h 121" name="T1"/>
                <a:gd fmla="*/ 13 w 81" name="T2"/>
                <a:gd fmla="*/ 94 h 121" name="T3"/>
                <a:gd fmla="*/ 53 w 81" name="T4"/>
                <a:gd fmla="*/ 75 h 121" name="T5"/>
                <a:gd fmla="*/ 56 w 81" name="T6"/>
                <a:gd fmla="*/ 47 h 121" name="T7"/>
                <a:gd fmla="*/ 18 w 81" name="T8"/>
                <a:gd fmla="*/ 32 h 121" name="T9"/>
                <a:gd fmla="*/ 62 w 81" name="T10"/>
                <a:gd fmla="*/ 19 h 121" name="T11"/>
                <a:gd fmla="*/ 81 w 81" name="T12"/>
                <a:gd fmla="*/ 66 h 121" name="T13"/>
                <a:gd fmla="*/ 40 w 81" name="T14"/>
                <a:gd fmla="*/ 110 h 121" name="T15"/>
                <a:gd fmla="*/ 0 w 81" name="T16"/>
                <a:gd fmla="*/ 1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199"/>
            <p:cNvSpPr/>
            <p:nvPr/>
          </p:nvSpPr>
          <p:spPr bwMode="auto">
            <a:xfrm>
              <a:off x="9213056" y="5322865"/>
              <a:ext cx="74692" cy="78336"/>
            </a:xfrm>
            <a:custGeom>
              <a:gdLst>
                <a:gd fmla="*/ 0 w 40" name="T0"/>
                <a:gd fmla="*/ 30 h 42" name="T1"/>
                <a:gd fmla="*/ 25 w 40" name="T2"/>
                <a:gd fmla="*/ 15 h 42" name="T3"/>
                <a:gd fmla="*/ 34 w 40" name="T4"/>
                <a:gd fmla="*/ 0 h 42" name="T5"/>
                <a:gd fmla="*/ 30 w 40" name="T6"/>
                <a:gd fmla="*/ 22 h 42" name="T7"/>
                <a:gd fmla="*/ 0 w 40" name="T8"/>
                <a:gd fmla="*/ 30 h 42" name="T9"/>
              </a:gdLst>
              <a:cxnLst>
                <a:cxn ang="0">
                  <a:pos x="T0" y="T1"/>
                </a:cxn>
                <a:cxn ang="0">
                  <a:pos x="T2" y="T3"/>
                </a:cxn>
                <a:cxn ang="0">
                  <a:pos x="T4" y="T5"/>
                </a:cxn>
                <a:cxn ang="0">
                  <a:pos x="T6" y="T7"/>
                </a:cxn>
                <a:cxn ang="0">
                  <a:pos x="T8" y="T9"/>
                </a:cxn>
              </a:cxnLst>
              <a:rect b="b" l="0" r="r" t="0"/>
              <a:pathLst>
                <a:path h="42" w="40">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200"/>
            <p:cNvSpPr/>
            <p:nvPr/>
          </p:nvSpPr>
          <p:spPr bwMode="auto">
            <a:xfrm>
              <a:off x="9324182" y="5162551"/>
              <a:ext cx="213144" cy="202214"/>
            </a:xfrm>
            <a:custGeom>
              <a:gdLst>
                <a:gd fmla="*/ 113 w 113" name="T0"/>
                <a:gd fmla="*/ 63 h 107" name="T1"/>
                <a:gd fmla="*/ 93 w 113" name="T2"/>
                <a:gd fmla="*/ 59 h 107" name="T3"/>
                <a:gd fmla="*/ 50 w 113" name="T4"/>
                <a:gd fmla="*/ 73 h 107" name="T5"/>
                <a:gd fmla="*/ 30 w 113" name="T6"/>
                <a:gd fmla="*/ 54 h 107" name="T7"/>
                <a:gd fmla="*/ 47 w 113" name="T8"/>
                <a:gd fmla="*/ 17 h 107" name="T9"/>
                <a:gd fmla="*/ 6 w 113" name="T10"/>
                <a:gd fmla="*/ 38 h 107" name="T11"/>
                <a:gd fmla="*/ 24 w 113" name="T12"/>
                <a:gd fmla="*/ 85 h 107" name="T13"/>
                <a:gd fmla="*/ 84 w 113" name="T14"/>
                <a:gd fmla="*/ 90 h 107" name="T15"/>
                <a:gd fmla="*/ 113 w 113" name="T16"/>
                <a:gd fmla="*/ 63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201"/>
            <p:cNvSpPr/>
            <p:nvPr/>
          </p:nvSpPr>
          <p:spPr bwMode="auto">
            <a:xfrm>
              <a:off x="9395230" y="5266391"/>
              <a:ext cx="85624" cy="38258"/>
            </a:xfrm>
            <a:custGeom>
              <a:gdLst>
                <a:gd fmla="*/ 45 w 45" name="T0"/>
                <a:gd fmla="*/ 0 h 20" name="T1"/>
                <a:gd fmla="*/ 17 w 45" name="T2"/>
                <a:gd fmla="*/ 6 h 20" name="T3"/>
                <a:gd fmla="*/ 0 w 45" name="T4"/>
                <a:gd fmla="*/ 2 h 20" name="T5"/>
                <a:gd fmla="*/ 18 w 45" name="T6"/>
                <a:gd fmla="*/ 15 h 20" name="T7"/>
                <a:gd fmla="*/ 45 w 45" name="T8"/>
                <a:gd fmla="*/ 0 h 20" name="T9"/>
              </a:gdLst>
              <a:cxnLst>
                <a:cxn ang="0">
                  <a:pos x="T0" y="T1"/>
                </a:cxn>
                <a:cxn ang="0">
                  <a:pos x="T2" y="T3"/>
                </a:cxn>
                <a:cxn ang="0">
                  <a:pos x="T4" y="T5"/>
                </a:cxn>
                <a:cxn ang="0">
                  <a:pos x="T6" y="T7"/>
                </a:cxn>
                <a:cxn ang="0">
                  <a:pos x="T8" y="T9"/>
                </a:cxn>
              </a:cxnLst>
              <a:rect b="b" l="0" r="r" t="0"/>
              <a:pathLst>
                <a:path h="20" w="45">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202"/>
            <p:cNvSpPr/>
            <p:nvPr/>
          </p:nvSpPr>
          <p:spPr bwMode="auto">
            <a:xfrm>
              <a:off x="9338755" y="5315579"/>
              <a:ext cx="29148" cy="32791"/>
            </a:xfrm>
            <a:custGeom>
              <a:gdLst>
                <a:gd fmla="*/ 4 w 15" name="T0"/>
                <a:gd fmla="*/ 18 h 18" name="T1"/>
                <a:gd fmla="*/ 15 w 15" name="T2"/>
                <a:gd fmla="*/ 12 h 18" name="T3"/>
                <a:gd fmla="*/ 2 w 15" name="T4"/>
                <a:gd fmla="*/ 7 h 18" name="T5"/>
                <a:gd fmla="*/ 4 w 15" name="T6"/>
                <a:gd fmla="*/ 18 h 18" name="T7"/>
              </a:gdLst>
              <a:cxnLst>
                <a:cxn ang="0">
                  <a:pos x="T0" y="T1"/>
                </a:cxn>
                <a:cxn ang="0">
                  <a:pos x="T2" y="T3"/>
                </a:cxn>
                <a:cxn ang="0">
                  <a:pos x="T4" y="T5"/>
                </a:cxn>
                <a:cxn ang="0">
                  <a:pos x="T6" y="T7"/>
                </a:cxn>
              </a:cxnLst>
              <a:rect b="b" l="0" r="r" t="0"/>
              <a:pathLst>
                <a:path h="18" w="15">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203"/>
            <p:cNvSpPr/>
            <p:nvPr/>
          </p:nvSpPr>
          <p:spPr bwMode="auto">
            <a:xfrm>
              <a:off x="9327826" y="5339261"/>
              <a:ext cx="72869" cy="61939"/>
            </a:xfrm>
            <a:custGeom>
              <a:gdLst>
                <a:gd fmla="*/ 3 w 39" name="T0"/>
                <a:gd fmla="*/ 22 h 33" name="T1"/>
                <a:gd fmla="*/ 39 w 39" name="T2"/>
                <a:gd fmla="*/ 7 h 33" name="T3"/>
                <a:gd fmla="*/ 23 w 39" name="T4"/>
                <a:gd fmla="*/ 8 h 33" name="T5"/>
                <a:gd fmla="*/ 7 w 39" name="T6"/>
                <a:gd fmla="*/ 12 h 33" name="T7"/>
                <a:gd fmla="*/ 3 w 39" name="T8"/>
                <a:gd fmla="*/ 22 h 33" name="T9"/>
              </a:gdLst>
              <a:cxnLst>
                <a:cxn ang="0">
                  <a:pos x="T0" y="T1"/>
                </a:cxn>
                <a:cxn ang="0">
                  <a:pos x="T2" y="T3"/>
                </a:cxn>
                <a:cxn ang="0">
                  <a:pos x="T4" y="T5"/>
                </a:cxn>
                <a:cxn ang="0">
                  <a:pos x="T6" y="T7"/>
                </a:cxn>
                <a:cxn ang="0">
                  <a:pos x="T8" y="T9"/>
                </a:cxn>
              </a:cxnLst>
              <a:rect b="b" l="0" r="r" t="0"/>
              <a:pathLst>
                <a:path h="33" w="39">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204"/>
            <p:cNvSpPr/>
            <p:nvPr/>
          </p:nvSpPr>
          <p:spPr bwMode="auto">
            <a:xfrm>
              <a:off x="9274997" y="5215382"/>
              <a:ext cx="52831" cy="43721"/>
            </a:xfrm>
            <a:custGeom>
              <a:gdLst>
                <a:gd fmla="*/ 23 w 28" name="T0"/>
                <a:gd fmla="*/ 23 h 23" name="T1"/>
                <a:gd fmla="*/ 14 w 28" name="T2"/>
                <a:gd fmla="*/ 7 h 23" name="T3"/>
                <a:gd fmla="*/ 28 w 28" name="T4"/>
                <a:gd fmla="*/ 11 h 23" name="T5"/>
                <a:gd fmla="*/ 23 w 28" name="T6"/>
                <a:gd fmla="*/ 23 h 23" name="T7"/>
              </a:gdLst>
              <a:cxnLst>
                <a:cxn ang="0">
                  <a:pos x="T0" y="T1"/>
                </a:cxn>
                <a:cxn ang="0">
                  <a:pos x="T2" y="T3"/>
                </a:cxn>
                <a:cxn ang="0">
                  <a:pos x="T4" y="T5"/>
                </a:cxn>
                <a:cxn ang="0">
                  <a:pos x="T6" y="T7"/>
                </a:cxn>
              </a:cxnLst>
              <a:rect b="b" l="0" r="r" t="0"/>
              <a:pathLst>
                <a:path h="23" w="28">
                  <a:moveTo>
                    <a:pt x="23" y="23"/>
                  </a:moveTo>
                  <a:cubicBezTo>
                    <a:pt x="23" y="23"/>
                    <a:pt x="0" y="14"/>
                    <a:pt x="14" y="7"/>
                  </a:cubicBezTo>
                  <a:cubicBezTo>
                    <a:pt x="14" y="7"/>
                    <a:pt x="25" y="0"/>
                    <a:pt x="28" y="11"/>
                  </a:cubicBezTo>
                  <a:lnTo>
                    <a:pt x="23"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206"/>
            <p:cNvSpPr/>
            <p:nvPr/>
          </p:nvSpPr>
          <p:spPr bwMode="auto">
            <a:xfrm>
              <a:off x="9267709" y="5178947"/>
              <a:ext cx="72869" cy="63761"/>
            </a:xfrm>
            <a:custGeom>
              <a:gdLst>
                <a:gd fmla="*/ 0 w 39" name="T0"/>
                <a:gd fmla="*/ 27 h 34" name="T1"/>
                <a:gd fmla="*/ 39 w 39" name="T2"/>
                <a:gd fmla="*/ 15 h 34" name="T3"/>
                <a:gd fmla="*/ 21 w 39" name="T4"/>
                <a:gd fmla="*/ 18 h 34" name="T5"/>
                <a:gd fmla="*/ 6 w 39" name="T6"/>
                <a:gd fmla="*/ 29 h 34" name="T7"/>
                <a:gd fmla="*/ 0 w 39" name="T8"/>
                <a:gd fmla="*/ 27 h 34" name="T9"/>
              </a:gdLst>
              <a:cxnLst>
                <a:cxn ang="0">
                  <a:pos x="T0" y="T1"/>
                </a:cxn>
                <a:cxn ang="0">
                  <a:pos x="T2" y="T3"/>
                </a:cxn>
                <a:cxn ang="0">
                  <a:pos x="T4" y="T5"/>
                </a:cxn>
                <a:cxn ang="0">
                  <a:pos x="T6" y="T7"/>
                </a:cxn>
                <a:cxn ang="0">
                  <a:pos x="T8" y="T9"/>
                </a:cxn>
              </a:cxnLst>
              <a:rect b="b" l="0" r="r" t="0"/>
              <a:pathLst>
                <a:path h="34" w="39">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207"/>
            <p:cNvSpPr/>
            <p:nvPr/>
          </p:nvSpPr>
          <p:spPr bwMode="auto">
            <a:xfrm>
              <a:off x="9233096" y="5153442"/>
              <a:ext cx="132988" cy="89267"/>
            </a:xfrm>
            <a:custGeom>
              <a:gdLst>
                <a:gd fmla="*/ 0 w 70" name="T0"/>
                <a:gd fmla="*/ 44 h 48" name="T1"/>
                <a:gd fmla="*/ 34 w 70" name="T2"/>
                <a:gd fmla="*/ 8 h 48" name="T3"/>
                <a:gd fmla="*/ 70 w 70" name="T4"/>
                <a:gd fmla="*/ 18 h 48" name="T5"/>
                <a:gd fmla="*/ 53 w 70" name="T6"/>
                <a:gd fmla="*/ 19 h 48" name="T7"/>
                <a:gd fmla="*/ 29 w 70" name="T8"/>
                <a:gd fmla="*/ 22 h 48" name="T9"/>
                <a:gd fmla="*/ 15 w 70" name="T10"/>
                <a:gd fmla="*/ 36 h 48" name="T11"/>
                <a:gd fmla="*/ 0 w 70" name="T12"/>
                <a:gd fmla="*/ 4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208"/>
            <p:cNvSpPr/>
            <p:nvPr/>
          </p:nvSpPr>
          <p:spPr bwMode="auto">
            <a:xfrm>
              <a:off x="9081889" y="5011346"/>
              <a:ext cx="426289" cy="337025"/>
            </a:xfrm>
            <a:custGeom>
              <a:gdLst>
                <a:gd fmla="*/ 27 w 226" name="T0"/>
                <a:gd fmla="*/ 179 h 179" name="T1"/>
                <a:gd fmla="*/ 24 w 226" name="T2"/>
                <a:gd fmla="*/ 153 h 179" name="T3"/>
                <a:gd fmla="*/ 56 w 226" name="T4"/>
                <a:gd fmla="*/ 113 h 179" name="T5"/>
                <a:gd fmla="*/ 130 w 226" name="T6"/>
                <a:gd fmla="*/ 50 h 179" name="T7"/>
                <a:gd fmla="*/ 165 w 226" name="T8"/>
                <a:gd fmla="*/ 69 h 179" name="T9"/>
                <a:gd fmla="*/ 223 w 226" name="T10"/>
                <a:gd fmla="*/ 96 h 179" name="T11"/>
                <a:gd fmla="*/ 164 w 226" name="T12"/>
                <a:gd fmla="*/ 63 h 179" name="T13"/>
                <a:gd fmla="*/ 59 w 226" name="T14"/>
                <a:gd fmla="*/ 67 h 179" name="T15"/>
                <a:gd fmla="*/ 48 w 226" name="T16"/>
                <a:gd fmla="*/ 110 h 179" name="T17"/>
                <a:gd fmla="*/ 27 w 226" name="T18"/>
                <a:gd fmla="*/ 179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226">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209"/>
            <p:cNvSpPr/>
            <p:nvPr/>
          </p:nvSpPr>
          <p:spPr bwMode="auto">
            <a:xfrm>
              <a:off x="9021772" y="4907506"/>
              <a:ext cx="542881" cy="479121"/>
            </a:xfrm>
            <a:custGeom>
              <a:gdLst>
                <a:gd fmla="*/ 272 w 288" name="T0"/>
                <a:gd fmla="*/ 153 h 254" name="T1"/>
                <a:gd fmla="*/ 258 w 288" name="T2"/>
                <a:gd fmla="*/ 136 h 254" name="T3"/>
                <a:gd fmla="*/ 197 w 288" name="T4"/>
                <a:gd fmla="*/ 107 h 254" name="T5"/>
                <a:gd fmla="*/ 99 w 288" name="T6"/>
                <a:gd fmla="*/ 101 h 254" name="T7"/>
                <a:gd fmla="*/ 75 w 288" name="T8"/>
                <a:gd fmla="*/ 158 h 254" name="T9"/>
                <a:gd fmla="*/ 56 w 288" name="T10"/>
                <a:gd fmla="*/ 240 h 254" name="T11"/>
                <a:gd fmla="*/ 42 w 288" name="T12"/>
                <a:gd fmla="*/ 250 h 254" name="T13"/>
                <a:gd fmla="*/ 54 w 288" name="T14"/>
                <a:gd fmla="*/ 148 h 254" name="T15"/>
                <a:gd fmla="*/ 205 w 288" name="T16"/>
                <a:gd fmla="*/ 85 h 254" name="T17"/>
                <a:gd fmla="*/ 283 w 288" name="T18"/>
                <a:gd fmla="*/ 140 h 254" name="T19"/>
                <a:gd fmla="*/ 272 w 288" name="T20"/>
                <a:gd fmla="*/ 153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210"/>
            <p:cNvSpPr/>
            <p:nvPr/>
          </p:nvSpPr>
          <p:spPr bwMode="auto">
            <a:xfrm>
              <a:off x="10045594" y="4453890"/>
              <a:ext cx="196749" cy="214965"/>
            </a:xfrm>
            <a:custGeom>
              <a:gdLst>
                <a:gd fmla="*/ 59 w 105" name="T0"/>
                <a:gd fmla="*/ 114 h 114" name="T1"/>
                <a:gd fmla="*/ 55 w 105" name="T2"/>
                <a:gd fmla="*/ 93 h 114" name="T3"/>
                <a:gd fmla="*/ 71 w 105" name="T4"/>
                <a:gd fmla="*/ 51 h 114" name="T5"/>
                <a:gd fmla="*/ 53 w 105" name="T6"/>
                <a:gd fmla="*/ 30 h 114" name="T7"/>
                <a:gd fmla="*/ 15 w 105" name="T8"/>
                <a:gd fmla="*/ 46 h 114" name="T9"/>
                <a:gd fmla="*/ 38 w 105" name="T10"/>
                <a:gd fmla="*/ 6 h 114" name="T11"/>
                <a:gd fmla="*/ 84 w 105" name="T12"/>
                <a:gd fmla="*/ 26 h 114" name="T13"/>
                <a:gd fmla="*/ 87 w 105" name="T14"/>
                <a:gd fmla="*/ 85 h 114" name="T15"/>
                <a:gd fmla="*/ 59 w 105" name="T16"/>
                <a:gd fmla="*/ 114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5">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211"/>
            <p:cNvSpPr/>
            <p:nvPr/>
          </p:nvSpPr>
          <p:spPr bwMode="auto">
            <a:xfrm>
              <a:off x="10143969" y="4526760"/>
              <a:ext cx="36435" cy="85624"/>
            </a:xfrm>
            <a:custGeom>
              <a:gdLst>
                <a:gd fmla="*/ 0 w 20" name="T0"/>
                <a:gd fmla="*/ 45 h 45" name="T1"/>
                <a:gd fmla="*/ 7 w 20" name="T2"/>
                <a:gd fmla="*/ 17 h 45" name="T3"/>
                <a:gd fmla="*/ 3 w 20" name="T4"/>
                <a:gd fmla="*/ 0 h 45" name="T5"/>
                <a:gd fmla="*/ 16 w 20" name="T6"/>
                <a:gd fmla="*/ 18 h 45" name="T7"/>
                <a:gd fmla="*/ 0 w 20" name="T8"/>
                <a:gd fmla="*/ 45 h 45" name="T9"/>
              </a:gdLst>
              <a:cxnLst>
                <a:cxn ang="0">
                  <a:pos x="T0" y="T1"/>
                </a:cxn>
                <a:cxn ang="0">
                  <a:pos x="T2" y="T3"/>
                </a:cxn>
                <a:cxn ang="0">
                  <a:pos x="T4" y="T5"/>
                </a:cxn>
                <a:cxn ang="0">
                  <a:pos x="T6" y="T7"/>
                </a:cxn>
                <a:cxn ang="0">
                  <a:pos x="T8" y="T9"/>
                </a:cxn>
              </a:cxnLst>
              <a:rect b="b" l="0" r="r" t="0"/>
              <a:pathLst>
                <a:path h="45" w="20">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212"/>
            <p:cNvSpPr/>
            <p:nvPr/>
          </p:nvSpPr>
          <p:spPr bwMode="auto">
            <a:xfrm>
              <a:off x="10094784" y="4313615"/>
              <a:ext cx="227719" cy="147563"/>
            </a:xfrm>
            <a:custGeom>
              <a:gdLst>
                <a:gd fmla="*/ 111 w 121" name="T0"/>
                <a:gd fmla="*/ 0 h 79" name="T1"/>
                <a:gd fmla="*/ 94 w 121" name="T2"/>
                <a:gd fmla="*/ 12 h 79" name="T3"/>
                <a:gd fmla="*/ 74 w 121" name="T4"/>
                <a:gd fmla="*/ 52 h 79" name="T5"/>
                <a:gd fmla="*/ 46 w 121" name="T6"/>
                <a:gd fmla="*/ 53 h 79" name="T7"/>
                <a:gd fmla="*/ 32 w 121" name="T8"/>
                <a:gd fmla="*/ 15 h 79" name="T9"/>
                <a:gd fmla="*/ 18 w 121" name="T10"/>
                <a:gd fmla="*/ 58 h 79" name="T11"/>
                <a:gd fmla="*/ 64 w 121" name="T12"/>
                <a:gd fmla="*/ 79 h 79" name="T13"/>
                <a:gd fmla="*/ 110 w 121" name="T14"/>
                <a:gd fmla="*/ 41 h 79" name="T15"/>
                <a:gd fmla="*/ 111 w 121" name="T16"/>
                <a:gd fmla="*/ 0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213"/>
            <p:cNvSpPr/>
            <p:nvPr/>
          </p:nvSpPr>
          <p:spPr bwMode="auto">
            <a:xfrm>
              <a:off x="10196799" y="4342765"/>
              <a:ext cx="80157" cy="72869"/>
            </a:xfrm>
            <a:custGeom>
              <a:gdLst>
                <a:gd fmla="*/ 31 w 43" name="T0"/>
                <a:gd fmla="*/ 0 h 39" name="T1"/>
                <a:gd fmla="*/ 15 w 43" name="T2"/>
                <a:gd fmla="*/ 24 h 39" name="T3"/>
                <a:gd fmla="*/ 0 w 43" name="T4"/>
                <a:gd fmla="*/ 33 h 39" name="T5"/>
                <a:gd fmla="*/ 22 w 43" name="T6"/>
                <a:gd fmla="*/ 30 h 39" name="T7"/>
                <a:gd fmla="*/ 31 w 43" name="T8"/>
                <a:gd fmla="*/ 0 h 39" name="T9"/>
              </a:gdLst>
              <a:cxnLst>
                <a:cxn ang="0">
                  <a:pos x="T0" y="T1"/>
                </a:cxn>
                <a:cxn ang="0">
                  <a:pos x="T2" y="T3"/>
                </a:cxn>
                <a:cxn ang="0">
                  <a:pos x="T4" y="T5"/>
                </a:cxn>
                <a:cxn ang="0">
                  <a:pos x="T6" y="T7"/>
                </a:cxn>
                <a:cxn ang="0">
                  <a:pos x="T8" y="T9"/>
                </a:cxn>
              </a:cxnLst>
              <a:rect b="b" l="0" r="r" t="0"/>
              <a:pathLst>
                <a:path h="39" w="43">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214"/>
            <p:cNvSpPr/>
            <p:nvPr/>
          </p:nvSpPr>
          <p:spPr bwMode="auto">
            <a:xfrm>
              <a:off x="10200442" y="4466644"/>
              <a:ext cx="25505" cy="30970"/>
            </a:xfrm>
            <a:custGeom>
              <a:gdLst>
                <a:gd fmla="*/ 9 w 14" name="T0"/>
                <a:gd fmla="*/ 16 h 16" name="T1"/>
                <a:gd fmla="*/ 13 w 14" name="T2"/>
                <a:gd fmla="*/ 4 h 16" name="T3"/>
                <a:gd fmla="*/ 0 w 14" name="T4"/>
                <a:gd fmla="*/ 9 h 16" name="T5"/>
                <a:gd fmla="*/ 9 w 14" name="T6"/>
                <a:gd fmla="*/ 16 h 16" name="T7"/>
              </a:gdLst>
              <a:cxnLst>
                <a:cxn ang="0">
                  <a:pos x="T0" y="T1"/>
                </a:cxn>
                <a:cxn ang="0">
                  <a:pos x="T2" y="T3"/>
                </a:cxn>
                <a:cxn ang="0">
                  <a:pos x="T4" y="T5"/>
                </a:cxn>
                <a:cxn ang="0">
                  <a:pos x="T6" y="T7"/>
                </a:cxn>
              </a:cxnLst>
              <a:rect b="b" l="0" r="r" t="0"/>
              <a:pathLst>
                <a:path h="16" w="14">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215"/>
            <p:cNvSpPr/>
            <p:nvPr/>
          </p:nvSpPr>
          <p:spPr bwMode="auto">
            <a:xfrm>
              <a:off x="10213195" y="4459357"/>
              <a:ext cx="63761" cy="69227"/>
            </a:xfrm>
            <a:custGeom>
              <a:gdLst>
                <a:gd fmla="*/ 9 w 34" name="T0"/>
                <a:gd fmla="*/ 37 h 37" name="T1"/>
                <a:gd fmla="*/ 24 w 34" name="T2"/>
                <a:gd fmla="*/ 0 h 37" name="T3"/>
                <a:gd fmla="*/ 14 w 34" name="T4"/>
                <a:gd fmla="*/ 12 h 37" name="T5"/>
                <a:gd fmla="*/ 5 w 34" name="T6"/>
                <a:gd fmla="*/ 27 h 37" name="T7"/>
                <a:gd fmla="*/ 9 w 34" name="T8"/>
                <a:gd fmla="*/ 37 h 37" name="T9"/>
              </a:gdLst>
              <a:cxnLst>
                <a:cxn ang="0">
                  <a:pos x="T0" y="T1"/>
                </a:cxn>
                <a:cxn ang="0">
                  <a:pos x="T2" y="T3"/>
                </a:cxn>
                <a:cxn ang="0">
                  <a:pos x="T4" y="T5"/>
                </a:cxn>
                <a:cxn ang="0">
                  <a:pos x="T6" y="T7"/>
                </a:cxn>
                <a:cxn ang="0">
                  <a:pos x="T8" y="T9"/>
                </a:cxn>
              </a:cxnLst>
              <a:rect b="b" l="0" r="r" t="0"/>
              <a:pathLst>
                <a:path h="37" w="34">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216"/>
            <p:cNvSpPr/>
            <p:nvPr/>
          </p:nvSpPr>
          <p:spPr bwMode="auto">
            <a:xfrm>
              <a:off x="10091138" y="4417455"/>
              <a:ext cx="41901" cy="52831"/>
            </a:xfrm>
            <a:custGeom>
              <a:gdLst>
                <a:gd fmla="*/ 23 w 23" name="T0"/>
                <a:gd fmla="*/ 18 h 28" name="T1"/>
                <a:gd fmla="*/ 5 w 23" name="T2"/>
                <a:gd fmla="*/ 14 h 28" name="T3"/>
                <a:gd fmla="*/ 18 w 23" name="T4"/>
                <a:gd fmla="*/ 7 h 28" name="T5"/>
                <a:gd fmla="*/ 23 w 23" name="T6"/>
                <a:gd fmla="*/ 18 h 28" name="T7"/>
              </a:gdLst>
              <a:cxnLst>
                <a:cxn ang="0">
                  <a:pos x="T0" y="T1"/>
                </a:cxn>
                <a:cxn ang="0">
                  <a:pos x="T2" y="T3"/>
                </a:cxn>
                <a:cxn ang="0">
                  <a:pos x="T4" y="T5"/>
                </a:cxn>
                <a:cxn ang="0">
                  <a:pos x="T6" y="T7"/>
                </a:cxn>
              </a:cxnLst>
              <a:rect b="b" l="0" r="r" t="0"/>
              <a:pathLst>
                <a:path h="28" w="23">
                  <a:moveTo>
                    <a:pt x="23" y="18"/>
                  </a:moveTo>
                  <a:cubicBezTo>
                    <a:pt x="23" y="18"/>
                    <a:pt x="0" y="28"/>
                    <a:pt x="5" y="14"/>
                  </a:cubicBezTo>
                  <a:cubicBezTo>
                    <a:pt x="5" y="14"/>
                    <a:pt x="8" y="0"/>
                    <a:pt x="18" y="7"/>
                  </a:cubicBezTo>
                  <a:lnTo>
                    <a:pt x="23" y="18"/>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217"/>
            <p:cNvSpPr/>
            <p:nvPr/>
          </p:nvSpPr>
          <p:spPr bwMode="auto">
            <a:xfrm>
              <a:off x="10065636" y="4401061"/>
              <a:ext cx="47366" cy="71049"/>
            </a:xfrm>
            <a:custGeom>
              <a:gdLst>
                <a:gd fmla="*/ 6 w 25" name="T0"/>
                <a:gd fmla="*/ 35 h 38" name="T1"/>
                <a:gd fmla="*/ 25 w 25" name="T2"/>
                <a:gd fmla="*/ 0 h 38" name="T3"/>
                <a:gd fmla="*/ 15 w 25" name="T4"/>
                <a:gd fmla="*/ 15 h 38" name="T5"/>
                <a:gd fmla="*/ 12 w 25" name="T6"/>
                <a:gd fmla="*/ 33 h 38" name="T7"/>
                <a:gd fmla="*/ 6 w 25" name="T8"/>
                <a:gd fmla="*/ 35 h 38" name="T9"/>
              </a:gdLst>
              <a:cxnLst>
                <a:cxn ang="0">
                  <a:pos x="T0" y="T1"/>
                </a:cxn>
                <a:cxn ang="0">
                  <a:pos x="T2" y="T3"/>
                </a:cxn>
                <a:cxn ang="0">
                  <a:pos x="T4" y="T5"/>
                </a:cxn>
                <a:cxn ang="0">
                  <a:pos x="T6" y="T7"/>
                </a:cxn>
                <a:cxn ang="0">
                  <a:pos x="T8" y="T9"/>
                </a:cxn>
              </a:cxnLst>
              <a:rect b="b" l="0" r="r" t="0"/>
              <a:pathLst>
                <a:path h="38" w="25">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218"/>
            <p:cNvSpPr/>
            <p:nvPr/>
          </p:nvSpPr>
          <p:spPr bwMode="auto">
            <a:xfrm>
              <a:off x="10025556" y="4362802"/>
              <a:ext cx="94732" cy="134809"/>
            </a:xfrm>
            <a:custGeom>
              <a:gdLst>
                <a:gd fmla="*/ 18 w 51" name="T0"/>
                <a:gd fmla="*/ 71 h 71" name="T1"/>
                <a:gd fmla="*/ 16 w 51" name="T2"/>
                <a:gd fmla="*/ 21 h 71" name="T3"/>
                <a:gd fmla="*/ 48 w 51" name="T4"/>
                <a:gd fmla="*/ 3 h 71" name="T5"/>
                <a:gd fmla="*/ 37 w 51" name="T6"/>
                <a:gd fmla="*/ 16 h 71" name="T7"/>
                <a:gd fmla="*/ 23 w 51" name="T8"/>
                <a:gd fmla="*/ 34 h 71" name="T9"/>
                <a:gd fmla="*/ 23 w 51" name="T10"/>
                <a:gd fmla="*/ 55 h 71" name="T11"/>
                <a:gd fmla="*/ 18 w 51"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5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219"/>
            <p:cNvSpPr/>
            <p:nvPr/>
          </p:nvSpPr>
          <p:spPr bwMode="auto">
            <a:xfrm>
              <a:off x="9901676" y="4211597"/>
              <a:ext cx="315162" cy="437220"/>
            </a:xfrm>
            <a:custGeom>
              <a:gdLst>
                <a:gd fmla="*/ 88 w 167" name="T0"/>
                <a:gd fmla="*/ 232 h 232" name="T1"/>
                <a:gd fmla="*/ 67 w 167" name="T2"/>
                <a:gd fmla="*/ 215 h 232" name="T3"/>
                <a:gd fmla="*/ 61 w 167" name="T4"/>
                <a:gd fmla="*/ 165 h 232" name="T5"/>
                <a:gd fmla="*/ 69 w 167" name="T6"/>
                <a:gd fmla="*/ 67 h 232" name="T7"/>
                <a:gd fmla="*/ 108 w 167" name="T8"/>
                <a:gd fmla="*/ 56 h 232" name="T9"/>
                <a:gd fmla="*/ 167 w 167" name="T10"/>
                <a:gd fmla="*/ 34 h 232" name="T11"/>
                <a:gd fmla="*/ 102 w 167" name="T12"/>
                <a:gd fmla="*/ 52 h 232" name="T13"/>
                <a:gd fmla="*/ 31 w 167" name="T14"/>
                <a:gd fmla="*/ 130 h 232" name="T15"/>
                <a:gd fmla="*/ 53 w 167" name="T16"/>
                <a:gd fmla="*/ 168 h 232" name="T17"/>
                <a:gd fmla="*/ 88 w 167" name="T18"/>
                <a:gd fmla="*/ 232 h 2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220"/>
            <p:cNvSpPr/>
            <p:nvPr/>
          </p:nvSpPr>
          <p:spPr bwMode="auto">
            <a:xfrm>
              <a:off x="9779619" y="4164232"/>
              <a:ext cx="482764" cy="526486"/>
            </a:xfrm>
            <a:custGeom>
              <a:gdLst>
                <a:gd fmla="*/ 246 w 256" name="T0"/>
                <a:gd fmla="*/ 48 h 280" name="T1"/>
                <a:gd fmla="*/ 224 w 256" name="T2"/>
                <a:gd fmla="*/ 46 h 280" name="T3"/>
                <a:gd fmla="*/ 161 w 256" name="T4"/>
                <a:gd fmla="*/ 69 h 280" name="T5"/>
                <a:gd fmla="*/ 87 w 256" name="T6"/>
                <a:gd fmla="*/ 134 h 280" name="T7"/>
                <a:gd fmla="*/ 110 w 256" name="T8"/>
                <a:gd fmla="*/ 191 h 280" name="T9"/>
                <a:gd fmla="*/ 154 w 256" name="T10"/>
                <a:gd fmla="*/ 262 h 280" name="T11"/>
                <a:gd fmla="*/ 152 w 256" name="T12"/>
                <a:gd fmla="*/ 280 h 280" name="T13"/>
                <a:gd fmla="*/ 88 w 256" name="T14"/>
                <a:gd fmla="*/ 199 h 280" name="T15"/>
                <a:gd fmla="*/ 151 w 256" name="T16"/>
                <a:gd fmla="*/ 48 h 280" name="T17"/>
                <a:gd fmla="*/ 244 w 256" name="T18"/>
                <a:gd fmla="*/ 31 h 280" name="T19"/>
                <a:gd fmla="*/ 246 w 256" name="T20"/>
                <a:gd fmla="*/ 48 h 2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0" w="256">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221"/>
            <p:cNvSpPr/>
            <p:nvPr/>
          </p:nvSpPr>
          <p:spPr bwMode="auto">
            <a:xfrm>
              <a:off x="10102069" y="3291612"/>
              <a:ext cx="225897" cy="151206"/>
            </a:xfrm>
            <a:custGeom>
              <a:gdLst>
                <a:gd fmla="*/ 110 w 120" name="T0"/>
                <a:gd fmla="*/ 80 h 80" name="T1"/>
                <a:gd fmla="*/ 93 w 120" name="T2"/>
                <a:gd fmla="*/ 68 h 80" name="T3"/>
                <a:gd fmla="*/ 74 w 120" name="T4"/>
                <a:gd fmla="*/ 27 h 80" name="T5"/>
                <a:gd fmla="*/ 47 w 120" name="T6"/>
                <a:gd fmla="*/ 25 h 80" name="T7"/>
                <a:gd fmla="*/ 31 w 120" name="T8"/>
                <a:gd fmla="*/ 63 h 80" name="T9"/>
                <a:gd fmla="*/ 19 w 120" name="T10"/>
                <a:gd fmla="*/ 19 h 80" name="T11"/>
                <a:gd fmla="*/ 66 w 120" name="T12"/>
                <a:gd fmla="*/ 0 h 80" name="T13"/>
                <a:gd fmla="*/ 110 w 120" name="T14"/>
                <a:gd fmla="*/ 40 h 80" name="T15"/>
                <a:gd fmla="*/ 110 w 120" name="T16"/>
                <a:gd fmla="*/ 80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12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222"/>
            <p:cNvSpPr/>
            <p:nvPr/>
          </p:nvSpPr>
          <p:spPr bwMode="auto">
            <a:xfrm>
              <a:off x="10204087" y="3335334"/>
              <a:ext cx="78336" cy="76512"/>
            </a:xfrm>
            <a:custGeom>
              <a:gdLst>
                <a:gd fmla="*/ 30 w 42" name="T0"/>
                <a:gd fmla="*/ 41 h 41" name="T1"/>
                <a:gd fmla="*/ 15 w 42" name="T2"/>
                <a:gd fmla="*/ 16 h 41" name="T3"/>
                <a:gd fmla="*/ 0 w 42" name="T4"/>
                <a:gd fmla="*/ 6 h 41" name="T5"/>
                <a:gd fmla="*/ 22 w 42" name="T6"/>
                <a:gd fmla="*/ 11 h 41" name="T7"/>
                <a:gd fmla="*/ 30 w 42" name="T8"/>
                <a:gd fmla="*/ 41 h 41" name="T9"/>
              </a:gdLst>
              <a:cxnLst>
                <a:cxn ang="0">
                  <a:pos x="T0" y="T1"/>
                </a:cxn>
                <a:cxn ang="0">
                  <a:pos x="T2" y="T3"/>
                </a:cxn>
                <a:cxn ang="0">
                  <a:pos x="T4" y="T5"/>
                </a:cxn>
                <a:cxn ang="0">
                  <a:pos x="T6" y="T7"/>
                </a:cxn>
                <a:cxn ang="0">
                  <a:pos x="T8" y="T9"/>
                </a:cxn>
              </a:cxnLst>
              <a:rect b="b" l="0" r="r" t="0"/>
              <a:pathLst>
                <a:path h="41" w="42">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223"/>
            <p:cNvSpPr/>
            <p:nvPr/>
          </p:nvSpPr>
          <p:spPr bwMode="auto">
            <a:xfrm>
              <a:off x="10045594" y="3085757"/>
              <a:ext cx="202214" cy="214965"/>
            </a:xfrm>
            <a:custGeom>
              <a:gdLst>
                <a:gd fmla="*/ 62 w 107" name="T0"/>
                <a:gd fmla="*/ 0 h 114" name="T1"/>
                <a:gd fmla="*/ 58 w 107" name="T2"/>
                <a:gd fmla="*/ 21 h 114" name="T3"/>
                <a:gd fmla="*/ 72 w 107" name="T4"/>
                <a:gd fmla="*/ 63 h 114" name="T5"/>
                <a:gd fmla="*/ 54 w 107" name="T6"/>
                <a:gd fmla="*/ 84 h 114" name="T7"/>
                <a:gd fmla="*/ 16 w 107" name="T8"/>
                <a:gd fmla="*/ 67 h 114" name="T9"/>
                <a:gd fmla="*/ 37 w 107" name="T10"/>
                <a:gd fmla="*/ 107 h 114" name="T11"/>
                <a:gd fmla="*/ 84 w 107" name="T12"/>
                <a:gd fmla="*/ 90 h 114" name="T13"/>
                <a:gd fmla="*/ 89 w 107" name="T14"/>
                <a:gd fmla="*/ 30 h 114" name="T15"/>
                <a:gd fmla="*/ 62 w 107" name="T16"/>
                <a:gd fmla="*/ 0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7">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224"/>
            <p:cNvSpPr/>
            <p:nvPr/>
          </p:nvSpPr>
          <p:spPr bwMode="auto">
            <a:xfrm>
              <a:off x="10147611" y="3142230"/>
              <a:ext cx="36435" cy="85624"/>
            </a:xfrm>
            <a:custGeom>
              <a:gdLst>
                <a:gd fmla="*/ 1 w 20" name="T0"/>
                <a:gd fmla="*/ 0 h 45" name="T1"/>
                <a:gd fmla="*/ 6 w 20" name="T2"/>
                <a:gd fmla="*/ 28 h 45" name="T3"/>
                <a:gd fmla="*/ 2 w 20" name="T4"/>
                <a:gd fmla="*/ 45 h 45" name="T5"/>
                <a:gd fmla="*/ 15 w 20" name="T6"/>
                <a:gd fmla="*/ 28 h 45" name="T7"/>
                <a:gd fmla="*/ 1 w 20" name="T8"/>
                <a:gd fmla="*/ 0 h 45" name="T9"/>
              </a:gdLst>
              <a:cxnLst>
                <a:cxn ang="0">
                  <a:pos x="T0" y="T1"/>
                </a:cxn>
                <a:cxn ang="0">
                  <a:pos x="T2" y="T3"/>
                </a:cxn>
                <a:cxn ang="0">
                  <a:pos x="T4" y="T5"/>
                </a:cxn>
                <a:cxn ang="0">
                  <a:pos x="T6" y="T7"/>
                </a:cxn>
                <a:cxn ang="0">
                  <a:pos x="T8" y="T9"/>
                </a:cxn>
              </a:cxnLst>
              <a:rect b="b" l="0" r="r" t="0"/>
              <a:pathLst>
                <a:path h="45" w="20">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225"/>
            <p:cNvSpPr/>
            <p:nvPr/>
          </p:nvSpPr>
          <p:spPr bwMode="auto">
            <a:xfrm>
              <a:off x="10198622" y="3257001"/>
              <a:ext cx="30970" cy="29148"/>
            </a:xfrm>
            <a:custGeom>
              <a:gdLst>
                <a:gd fmla="*/ 17 w 17" name="T0"/>
                <a:gd fmla="*/ 11 h 15" name="T1"/>
                <a:gd fmla="*/ 12 w 17" name="T2"/>
                <a:gd fmla="*/ 0 h 15" name="T3"/>
                <a:gd fmla="*/ 6 w 17" name="T4"/>
                <a:gd fmla="*/ 13 h 15" name="T5"/>
                <a:gd fmla="*/ 17 w 17" name="T6"/>
                <a:gd fmla="*/ 11 h 15" name="T7"/>
              </a:gdLst>
              <a:cxnLst>
                <a:cxn ang="0">
                  <a:pos x="T0" y="T1"/>
                </a:cxn>
                <a:cxn ang="0">
                  <a:pos x="T2" y="T3"/>
                </a:cxn>
                <a:cxn ang="0">
                  <a:pos x="T4" y="T5"/>
                </a:cxn>
                <a:cxn ang="0">
                  <a:pos x="T6" y="T7"/>
                </a:cxn>
              </a:cxnLst>
              <a:rect b="b" l="0" r="r" t="0"/>
              <a:pathLst>
                <a:path h="15" w="17">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226"/>
            <p:cNvSpPr/>
            <p:nvPr/>
          </p:nvSpPr>
          <p:spPr bwMode="auto">
            <a:xfrm>
              <a:off x="10220482" y="3222387"/>
              <a:ext cx="61941" cy="72869"/>
            </a:xfrm>
            <a:custGeom>
              <a:gdLst>
                <a:gd fmla="*/ 22 w 33" name="T0"/>
                <a:gd fmla="*/ 37 h 39" name="T1"/>
                <a:gd fmla="*/ 7 w 33" name="T2"/>
                <a:gd fmla="*/ 0 h 39" name="T3"/>
                <a:gd fmla="*/ 8 w 33" name="T4"/>
                <a:gd fmla="*/ 16 h 39" name="T5"/>
                <a:gd fmla="*/ 12 w 33" name="T6"/>
                <a:gd fmla="*/ 33 h 39" name="T7"/>
                <a:gd fmla="*/ 22 w 33" name="T8"/>
                <a:gd fmla="*/ 37 h 39" name="T9"/>
              </a:gdLst>
              <a:cxnLst>
                <a:cxn ang="0">
                  <a:pos x="T0" y="T1"/>
                </a:cxn>
                <a:cxn ang="0">
                  <a:pos x="T2" y="T3"/>
                </a:cxn>
                <a:cxn ang="0">
                  <a:pos x="T4" y="T5"/>
                </a:cxn>
                <a:cxn ang="0">
                  <a:pos x="T6" y="T7"/>
                </a:cxn>
                <a:cxn ang="0">
                  <a:pos x="T8" y="T9"/>
                </a:cxn>
              </a:cxnLst>
              <a:rect b="b" l="0" r="r" t="0"/>
              <a:pathLst>
                <a:path h="39" w="33">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227"/>
            <p:cNvSpPr/>
            <p:nvPr/>
          </p:nvSpPr>
          <p:spPr bwMode="auto">
            <a:xfrm>
              <a:off x="10096603" y="3297079"/>
              <a:ext cx="43721" cy="51009"/>
            </a:xfrm>
            <a:custGeom>
              <a:gdLst>
                <a:gd fmla="*/ 23 w 23" name="T0"/>
                <a:gd fmla="*/ 4 h 27" name="T1"/>
                <a:gd fmla="*/ 8 w 23" name="T2"/>
                <a:gd fmla="*/ 14 h 27" name="T3"/>
                <a:gd fmla="*/ 11 w 23" name="T4"/>
                <a:gd fmla="*/ 0 h 27" name="T5"/>
                <a:gd fmla="*/ 23 w 23" name="T6"/>
                <a:gd fmla="*/ 4 h 27" name="T7"/>
              </a:gdLst>
              <a:cxnLst>
                <a:cxn ang="0">
                  <a:pos x="T0" y="T1"/>
                </a:cxn>
                <a:cxn ang="0">
                  <a:pos x="T2" y="T3"/>
                </a:cxn>
                <a:cxn ang="0">
                  <a:pos x="T4" y="T5"/>
                </a:cxn>
                <a:cxn ang="0">
                  <a:pos x="T6" y="T7"/>
                </a:cxn>
              </a:cxnLst>
              <a:rect b="b" l="0" r="r" t="0"/>
              <a:pathLst>
                <a:path h="27" w="23">
                  <a:moveTo>
                    <a:pt x="23" y="4"/>
                  </a:moveTo>
                  <a:cubicBezTo>
                    <a:pt x="23" y="4"/>
                    <a:pt x="14" y="27"/>
                    <a:pt x="8" y="14"/>
                  </a:cubicBezTo>
                  <a:cubicBezTo>
                    <a:pt x="8" y="14"/>
                    <a:pt x="0" y="2"/>
                    <a:pt x="11" y="0"/>
                  </a:cubicBezTo>
                  <a:lnTo>
                    <a:pt x="23" y="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228"/>
            <p:cNvSpPr/>
            <p:nvPr/>
          </p:nvSpPr>
          <p:spPr bwMode="auto">
            <a:xfrm>
              <a:off x="10061990" y="3284325"/>
              <a:ext cx="61941" cy="72869"/>
            </a:xfrm>
            <a:custGeom>
              <a:gdLst>
                <a:gd fmla="*/ 26 w 33" name="T0"/>
                <a:gd fmla="*/ 39 h 39" name="T1"/>
                <a:gd fmla="*/ 15 w 33" name="T2"/>
                <a:gd fmla="*/ 0 h 39" name="T3"/>
                <a:gd fmla="*/ 18 w 33" name="T4"/>
                <a:gd fmla="*/ 18 h 39" name="T5"/>
                <a:gd fmla="*/ 28 w 33" name="T6"/>
                <a:gd fmla="*/ 32 h 39" name="T7"/>
                <a:gd fmla="*/ 26 w 33" name="T8"/>
                <a:gd fmla="*/ 39 h 39" name="T9"/>
              </a:gdLst>
              <a:cxnLst>
                <a:cxn ang="0">
                  <a:pos x="T0" y="T1"/>
                </a:cxn>
                <a:cxn ang="0">
                  <a:pos x="T2" y="T3"/>
                </a:cxn>
                <a:cxn ang="0">
                  <a:pos x="T4" y="T5"/>
                </a:cxn>
                <a:cxn ang="0">
                  <a:pos x="T6" y="T7"/>
                </a:cxn>
                <a:cxn ang="0">
                  <a:pos x="T8" y="T9"/>
                </a:cxn>
              </a:cxnLst>
              <a:rect b="b" l="0" r="r" t="0"/>
              <a:pathLst>
                <a:path h="39" w="33">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229"/>
            <p:cNvSpPr/>
            <p:nvPr/>
          </p:nvSpPr>
          <p:spPr bwMode="auto">
            <a:xfrm>
              <a:off x="10036488" y="3258821"/>
              <a:ext cx="87444" cy="131166"/>
            </a:xfrm>
            <a:custGeom>
              <a:gdLst>
                <a:gd fmla="*/ 44 w 47" name="T0"/>
                <a:gd fmla="*/ 69 h 69" name="T1"/>
                <a:gd fmla="*/ 7 w 47" name="T2"/>
                <a:gd fmla="*/ 36 h 69" name="T3"/>
                <a:gd fmla="*/ 17 w 47" name="T4"/>
                <a:gd fmla="*/ 0 h 69" name="T5"/>
                <a:gd fmla="*/ 19 w 47" name="T6"/>
                <a:gd fmla="*/ 17 h 69" name="T7"/>
                <a:gd fmla="*/ 22 w 47" name="T8"/>
                <a:gd fmla="*/ 40 h 69" name="T9"/>
                <a:gd fmla="*/ 36 w 47" name="T10"/>
                <a:gd fmla="*/ 55 h 69" name="T11"/>
                <a:gd fmla="*/ 44 w 47"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230"/>
            <p:cNvSpPr/>
            <p:nvPr/>
          </p:nvSpPr>
          <p:spPr bwMode="auto">
            <a:xfrm>
              <a:off x="9892568" y="3114905"/>
              <a:ext cx="338845" cy="426290"/>
            </a:xfrm>
            <a:custGeom>
              <a:gdLst>
                <a:gd fmla="*/ 180 w 180" name="T0"/>
                <a:gd fmla="*/ 200 h 226" name="T1"/>
                <a:gd fmla="*/ 154 w 180" name="T2"/>
                <a:gd fmla="*/ 202 h 226" name="T3"/>
                <a:gd fmla="*/ 113 w 180" name="T4"/>
                <a:gd fmla="*/ 171 h 226" name="T5"/>
                <a:gd fmla="*/ 50 w 180" name="T6"/>
                <a:gd fmla="*/ 97 h 226" name="T7"/>
                <a:gd fmla="*/ 70 w 180" name="T8"/>
                <a:gd fmla="*/ 62 h 226" name="T9"/>
                <a:gd fmla="*/ 96 w 180" name="T10"/>
                <a:gd fmla="*/ 4 h 226" name="T11"/>
                <a:gd fmla="*/ 63 w 180" name="T12"/>
                <a:gd fmla="*/ 63 h 226" name="T13"/>
                <a:gd fmla="*/ 68 w 180" name="T14"/>
                <a:gd fmla="*/ 168 h 226" name="T15"/>
                <a:gd fmla="*/ 110 w 180" name="T16"/>
                <a:gd fmla="*/ 179 h 226" name="T17"/>
                <a:gd fmla="*/ 180 w 180" name="T18"/>
                <a:gd fmla="*/ 200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231"/>
            <p:cNvSpPr/>
            <p:nvPr/>
          </p:nvSpPr>
          <p:spPr bwMode="auto">
            <a:xfrm>
              <a:off x="9790550" y="3060251"/>
              <a:ext cx="477298" cy="542882"/>
            </a:xfrm>
            <a:custGeom>
              <a:gdLst>
                <a:gd fmla="*/ 152 w 253" name="T0"/>
                <a:gd fmla="*/ 16 h 288" name="T1"/>
                <a:gd fmla="*/ 135 w 253" name="T2"/>
                <a:gd fmla="*/ 30 h 288" name="T3"/>
                <a:gd fmla="*/ 107 w 253" name="T4"/>
                <a:gd fmla="*/ 90 h 288" name="T5"/>
                <a:gd fmla="*/ 100 w 253" name="T6"/>
                <a:gd fmla="*/ 188 h 288" name="T7"/>
                <a:gd fmla="*/ 157 w 253" name="T8"/>
                <a:gd fmla="*/ 212 h 288" name="T9"/>
                <a:gd fmla="*/ 239 w 253" name="T10"/>
                <a:gd fmla="*/ 232 h 288" name="T11"/>
                <a:gd fmla="*/ 250 w 253" name="T12"/>
                <a:gd fmla="*/ 245 h 288" name="T13"/>
                <a:gd fmla="*/ 147 w 253" name="T14"/>
                <a:gd fmla="*/ 234 h 288" name="T15"/>
                <a:gd fmla="*/ 85 w 253" name="T16"/>
                <a:gd fmla="*/ 82 h 288" name="T17"/>
                <a:gd fmla="*/ 139 w 253" name="T18"/>
                <a:gd fmla="*/ 5 h 288" name="T19"/>
                <a:gd fmla="*/ 152 w 253" name="T20"/>
                <a:gd fmla="*/ 16 h 2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8" w="253">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232"/>
            <p:cNvSpPr/>
            <p:nvPr/>
          </p:nvSpPr>
          <p:spPr bwMode="auto">
            <a:xfrm>
              <a:off x="9336934" y="2378918"/>
              <a:ext cx="213144" cy="200392"/>
            </a:xfrm>
            <a:custGeom>
              <a:gdLst>
                <a:gd fmla="*/ 113 w 113" name="T0"/>
                <a:gd fmla="*/ 47 h 106" name="T1"/>
                <a:gd fmla="*/ 93 w 113" name="T2"/>
                <a:gd fmla="*/ 50 h 106" name="T3"/>
                <a:gd fmla="*/ 51 w 113" name="T4"/>
                <a:gd fmla="*/ 35 h 106" name="T5"/>
                <a:gd fmla="*/ 29 w 113" name="T6"/>
                <a:gd fmla="*/ 52 h 106" name="T7"/>
                <a:gd fmla="*/ 45 w 113" name="T8"/>
                <a:gd fmla="*/ 90 h 106" name="T9"/>
                <a:gd fmla="*/ 5 w 113" name="T10"/>
                <a:gd fmla="*/ 68 h 106" name="T11"/>
                <a:gd fmla="*/ 25 w 113" name="T12"/>
                <a:gd fmla="*/ 21 h 106" name="T13"/>
                <a:gd fmla="*/ 85 w 113" name="T14"/>
                <a:gd fmla="*/ 19 h 106" name="T15"/>
                <a:gd fmla="*/ 113 w 113" name="T16"/>
                <a:gd fmla="*/ 47 h 1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233"/>
            <p:cNvSpPr/>
            <p:nvPr/>
          </p:nvSpPr>
          <p:spPr bwMode="auto">
            <a:xfrm>
              <a:off x="9407983" y="2444500"/>
              <a:ext cx="85624" cy="34613"/>
            </a:xfrm>
            <a:custGeom>
              <a:gdLst>
                <a:gd fmla="*/ 45 w 45" name="T0"/>
                <a:gd fmla="*/ 19 h 19" name="T1"/>
                <a:gd fmla="*/ 17 w 45" name="T2"/>
                <a:gd fmla="*/ 13 h 19" name="T3"/>
                <a:gd fmla="*/ 0 w 45" name="T4"/>
                <a:gd fmla="*/ 16 h 19" name="T5"/>
                <a:gd fmla="*/ 18 w 45" name="T6"/>
                <a:gd fmla="*/ 4 h 19" name="T7"/>
                <a:gd fmla="*/ 45 w 45" name="T8"/>
                <a:gd fmla="*/ 19 h 19" name="T9"/>
              </a:gdLst>
              <a:cxnLst>
                <a:cxn ang="0">
                  <a:pos x="T0" y="T1"/>
                </a:cxn>
                <a:cxn ang="0">
                  <a:pos x="T2" y="T3"/>
                </a:cxn>
                <a:cxn ang="0">
                  <a:pos x="T4" y="T5"/>
                </a:cxn>
                <a:cxn ang="0">
                  <a:pos x="T6" y="T7"/>
                </a:cxn>
                <a:cxn ang="0">
                  <a:pos x="T8" y="T9"/>
                </a:cxn>
              </a:cxnLst>
              <a:rect b="b" l="0" r="r" t="0"/>
              <a:pathLst>
                <a:path h="19" w="45">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234"/>
            <p:cNvSpPr/>
            <p:nvPr/>
          </p:nvSpPr>
          <p:spPr bwMode="auto">
            <a:xfrm>
              <a:off x="9194840" y="2300582"/>
              <a:ext cx="149382" cy="227720"/>
            </a:xfrm>
            <a:custGeom>
              <a:gdLst>
                <a:gd fmla="*/ 0 w 79" name="T0"/>
                <a:gd fmla="*/ 10 h 121" name="T1"/>
                <a:gd fmla="*/ 11 w 79" name="T2"/>
                <a:gd fmla="*/ 27 h 121" name="T3"/>
                <a:gd fmla="*/ 51 w 79" name="T4"/>
                <a:gd fmla="*/ 48 h 121" name="T5"/>
                <a:gd fmla="*/ 53 w 79" name="T6"/>
                <a:gd fmla="*/ 75 h 121" name="T7"/>
                <a:gd fmla="*/ 14 w 79" name="T8"/>
                <a:gd fmla="*/ 90 h 121" name="T9"/>
                <a:gd fmla="*/ 57 w 79" name="T10"/>
                <a:gd fmla="*/ 104 h 121" name="T11"/>
                <a:gd fmla="*/ 79 w 79" name="T12"/>
                <a:gd fmla="*/ 58 h 121" name="T13"/>
                <a:gd fmla="*/ 40 w 79" name="T14"/>
                <a:gd fmla="*/ 12 h 121" name="T15"/>
                <a:gd fmla="*/ 0 w 79" name="T16"/>
                <a:gd fmla="*/ 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9">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235"/>
            <p:cNvSpPr/>
            <p:nvPr/>
          </p:nvSpPr>
          <p:spPr bwMode="auto">
            <a:xfrm>
              <a:off x="9223988" y="2347946"/>
              <a:ext cx="74692" cy="80157"/>
            </a:xfrm>
            <a:custGeom>
              <a:gdLst>
                <a:gd fmla="*/ 0 w 40" name="T0"/>
                <a:gd fmla="*/ 12 h 43" name="T1"/>
                <a:gd fmla="*/ 24 w 40" name="T2"/>
                <a:gd fmla="*/ 27 h 43" name="T3"/>
                <a:gd fmla="*/ 33 w 40" name="T4"/>
                <a:gd fmla="*/ 43 h 43" name="T5"/>
                <a:gd fmla="*/ 30 w 40" name="T6"/>
                <a:gd fmla="*/ 21 h 43" name="T7"/>
                <a:gd fmla="*/ 0 w 40" name="T8"/>
                <a:gd fmla="*/ 12 h 43" name="T9"/>
              </a:gdLst>
              <a:cxnLst>
                <a:cxn ang="0">
                  <a:pos x="T0" y="T1"/>
                </a:cxn>
                <a:cxn ang="0">
                  <a:pos x="T2" y="T3"/>
                </a:cxn>
                <a:cxn ang="0">
                  <a:pos x="T4" y="T5"/>
                </a:cxn>
                <a:cxn ang="0">
                  <a:pos x="T6" y="T7"/>
                </a:cxn>
                <a:cxn ang="0">
                  <a:pos x="T8" y="T9"/>
                </a:cxn>
              </a:cxnLst>
              <a:rect b="b" l="0" r="r" t="0"/>
              <a:pathLst>
                <a:path h="43" w="40">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236"/>
            <p:cNvSpPr/>
            <p:nvPr/>
          </p:nvSpPr>
          <p:spPr bwMode="auto">
            <a:xfrm>
              <a:off x="9347866" y="2398955"/>
              <a:ext cx="30970" cy="25504"/>
            </a:xfrm>
            <a:custGeom>
              <a:gdLst>
                <a:gd fmla="*/ 16 w 16" name="T0"/>
                <a:gd fmla="*/ 5 h 14" name="T1"/>
                <a:gd fmla="*/ 4 w 16" name="T2"/>
                <a:gd fmla="*/ 1 h 14" name="T3"/>
                <a:gd fmla="*/ 9 w 16" name="T4"/>
                <a:gd fmla="*/ 14 h 14" name="T5"/>
                <a:gd fmla="*/ 16 w 16" name="T6"/>
                <a:gd fmla="*/ 5 h 14" name="T7"/>
              </a:gdLst>
              <a:cxnLst>
                <a:cxn ang="0">
                  <a:pos x="T0" y="T1"/>
                </a:cxn>
                <a:cxn ang="0">
                  <a:pos x="T2" y="T3"/>
                </a:cxn>
                <a:cxn ang="0">
                  <a:pos x="T4" y="T5"/>
                </a:cxn>
                <a:cxn ang="0">
                  <a:pos x="T6" y="T7"/>
                </a:cxn>
              </a:cxnLst>
              <a:rect b="b" l="0" r="r" t="0"/>
              <a:pathLst>
                <a:path h="14" w="16">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237"/>
            <p:cNvSpPr/>
            <p:nvPr/>
          </p:nvSpPr>
          <p:spPr bwMode="auto">
            <a:xfrm>
              <a:off x="9340580" y="2347946"/>
              <a:ext cx="69226" cy="61939"/>
            </a:xfrm>
            <a:custGeom>
              <a:gdLst>
                <a:gd fmla="*/ 37 w 37" name="T0"/>
                <a:gd fmla="*/ 24 h 33" name="T1"/>
                <a:gd fmla="*/ 1 w 37" name="T2"/>
                <a:gd fmla="*/ 9 h 33" name="T3"/>
                <a:gd fmla="*/ 13 w 37" name="T4"/>
                <a:gd fmla="*/ 20 h 33" name="T5"/>
                <a:gd fmla="*/ 27 w 37" name="T6"/>
                <a:gd fmla="*/ 29 h 33" name="T7"/>
                <a:gd fmla="*/ 37 w 37" name="T8"/>
                <a:gd fmla="*/ 24 h 33" name="T9"/>
              </a:gdLst>
              <a:cxnLst>
                <a:cxn ang="0">
                  <a:pos x="T0" y="T1"/>
                </a:cxn>
                <a:cxn ang="0">
                  <a:pos x="T2" y="T3"/>
                </a:cxn>
                <a:cxn ang="0">
                  <a:pos x="T4" y="T5"/>
                </a:cxn>
                <a:cxn ang="0">
                  <a:pos x="T6" y="T7"/>
                </a:cxn>
                <a:cxn ang="0">
                  <a:pos x="T8" y="T9"/>
                </a:cxn>
              </a:cxnLst>
              <a:rect b="b" l="0" r="r" t="0"/>
              <a:pathLst>
                <a:path h="33" w="37">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238"/>
            <p:cNvSpPr/>
            <p:nvPr/>
          </p:nvSpPr>
          <p:spPr bwMode="auto">
            <a:xfrm>
              <a:off x="9300500" y="2491866"/>
              <a:ext cx="51009" cy="41901"/>
            </a:xfrm>
            <a:custGeom>
              <a:gdLst>
                <a:gd fmla="*/ 17 w 27" name="T0"/>
                <a:gd fmla="*/ 0 h 23" name="T1"/>
                <a:gd fmla="*/ 13 w 27" name="T2"/>
                <a:gd fmla="*/ 17 h 23" name="T3"/>
                <a:gd fmla="*/ 6 w 27" name="T4"/>
                <a:gd fmla="*/ 5 h 23" name="T5"/>
                <a:gd fmla="*/ 17 w 27" name="T6"/>
                <a:gd fmla="*/ 0 h 23" name="T7"/>
              </a:gdLst>
              <a:cxnLst>
                <a:cxn ang="0">
                  <a:pos x="T0" y="T1"/>
                </a:cxn>
                <a:cxn ang="0">
                  <a:pos x="T2" y="T3"/>
                </a:cxn>
                <a:cxn ang="0">
                  <a:pos x="T4" y="T5"/>
                </a:cxn>
                <a:cxn ang="0">
                  <a:pos x="T6" y="T7"/>
                </a:cxn>
              </a:cxnLst>
              <a:rect b="b" l="0" r="r" t="0"/>
              <a:pathLst>
                <a:path h="23" w="27">
                  <a:moveTo>
                    <a:pt x="17" y="0"/>
                  </a:moveTo>
                  <a:cubicBezTo>
                    <a:pt x="17" y="0"/>
                    <a:pt x="27" y="23"/>
                    <a:pt x="13" y="17"/>
                  </a:cubicBezTo>
                  <a:cubicBezTo>
                    <a:pt x="13" y="17"/>
                    <a:pt x="0" y="14"/>
                    <a:pt x="6" y="5"/>
                  </a:cubicBezTo>
                  <a:lnTo>
                    <a:pt x="17"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239"/>
            <p:cNvSpPr/>
            <p:nvPr/>
          </p:nvSpPr>
          <p:spPr bwMode="auto">
            <a:xfrm>
              <a:off x="9282284" y="2511904"/>
              <a:ext cx="72869" cy="47364"/>
            </a:xfrm>
            <a:custGeom>
              <a:gdLst>
                <a:gd fmla="*/ 36 w 39" name="T0"/>
                <a:gd fmla="*/ 19 h 25" name="T1"/>
                <a:gd fmla="*/ 0 w 39" name="T2"/>
                <a:gd fmla="*/ 0 h 25" name="T3"/>
                <a:gd fmla="*/ 15 w 39" name="T4"/>
                <a:gd fmla="*/ 10 h 25" name="T5"/>
                <a:gd fmla="*/ 33 w 39" name="T6"/>
                <a:gd fmla="*/ 13 h 25" name="T7"/>
                <a:gd fmla="*/ 36 w 39" name="T8"/>
                <a:gd fmla="*/ 19 h 25" name="T9"/>
              </a:gdLst>
              <a:cxnLst>
                <a:cxn ang="0">
                  <a:pos x="T0" y="T1"/>
                </a:cxn>
                <a:cxn ang="0">
                  <a:pos x="T2" y="T3"/>
                </a:cxn>
                <a:cxn ang="0">
                  <a:pos x="T4" y="T5"/>
                </a:cxn>
                <a:cxn ang="0">
                  <a:pos x="T6" y="T7"/>
                </a:cxn>
                <a:cxn ang="0">
                  <a:pos x="T8" y="T9"/>
                </a:cxn>
              </a:cxnLst>
              <a:rect b="b" l="0" r="r" t="0"/>
              <a:pathLst>
                <a:path h="25" w="39">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240"/>
            <p:cNvSpPr/>
            <p:nvPr/>
          </p:nvSpPr>
          <p:spPr bwMode="auto">
            <a:xfrm>
              <a:off x="9244025" y="2504617"/>
              <a:ext cx="134808" cy="94732"/>
            </a:xfrm>
            <a:custGeom>
              <a:gdLst>
                <a:gd fmla="*/ 71 w 71" name="T0"/>
                <a:gd fmla="*/ 33 h 51" name="T1"/>
                <a:gd fmla="*/ 21 w 71" name="T2"/>
                <a:gd fmla="*/ 35 h 51" name="T3"/>
                <a:gd fmla="*/ 3 w 71" name="T4"/>
                <a:gd fmla="*/ 2 h 51" name="T5"/>
                <a:gd fmla="*/ 16 w 71" name="T6"/>
                <a:gd fmla="*/ 13 h 51" name="T7"/>
                <a:gd fmla="*/ 35 w 71" name="T8"/>
                <a:gd fmla="*/ 28 h 51" name="T9"/>
                <a:gd fmla="*/ 55 w 71" name="T10"/>
                <a:gd fmla="*/ 28 h 51" name="T11"/>
                <a:gd fmla="*/ 71 w 71" name="T12"/>
                <a:gd fmla="*/ 33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241"/>
            <p:cNvSpPr/>
            <p:nvPr/>
          </p:nvSpPr>
          <p:spPr bwMode="auto">
            <a:xfrm>
              <a:off x="9092822" y="2406242"/>
              <a:ext cx="437219" cy="316985"/>
            </a:xfrm>
            <a:custGeom>
              <a:gdLst>
                <a:gd fmla="*/ 232 w 232" name="T0"/>
                <a:gd fmla="*/ 80 h 168" name="T1"/>
                <a:gd fmla="*/ 216 w 232" name="T2"/>
                <a:gd fmla="*/ 100 h 168" name="T3"/>
                <a:gd fmla="*/ 165 w 232" name="T4"/>
                <a:gd fmla="*/ 107 h 168" name="T5"/>
                <a:gd fmla="*/ 68 w 232" name="T6"/>
                <a:gd fmla="*/ 99 h 168" name="T7"/>
                <a:gd fmla="*/ 57 w 232" name="T8"/>
                <a:gd fmla="*/ 60 h 168" name="T9"/>
                <a:gd fmla="*/ 34 w 232" name="T10"/>
                <a:gd fmla="*/ 0 h 168" name="T11"/>
                <a:gd fmla="*/ 53 w 232" name="T12"/>
                <a:gd fmla="*/ 66 h 168" name="T13"/>
                <a:gd fmla="*/ 130 w 232" name="T14"/>
                <a:gd fmla="*/ 137 h 168" name="T15"/>
                <a:gd fmla="*/ 168 w 232" name="T16"/>
                <a:gd fmla="*/ 114 h 168" name="T17"/>
                <a:gd fmla="*/ 232 w 232" name="T18"/>
                <a:gd fmla="*/ 80 h 1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8" w="231">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242"/>
            <p:cNvSpPr/>
            <p:nvPr/>
          </p:nvSpPr>
          <p:spPr bwMode="auto">
            <a:xfrm>
              <a:off x="9047277" y="2362521"/>
              <a:ext cx="524663" cy="482765"/>
            </a:xfrm>
            <a:custGeom>
              <a:gdLst>
                <a:gd fmla="*/ 48 w 279" name="T0"/>
                <a:gd fmla="*/ 10 h 256" name="T1"/>
                <a:gd fmla="*/ 46 w 279" name="T2"/>
                <a:gd fmla="*/ 32 h 256" name="T3"/>
                <a:gd fmla="*/ 68 w 279" name="T4"/>
                <a:gd fmla="*/ 95 h 256" name="T5"/>
                <a:gd fmla="*/ 133 w 279" name="T6"/>
                <a:gd fmla="*/ 169 h 256" name="T7"/>
                <a:gd fmla="*/ 191 w 279" name="T8"/>
                <a:gd fmla="*/ 146 h 256" name="T9"/>
                <a:gd fmla="*/ 262 w 279" name="T10"/>
                <a:gd fmla="*/ 101 h 256" name="T11"/>
                <a:gd fmla="*/ 279 w 279" name="T12"/>
                <a:gd fmla="*/ 103 h 256" name="T13"/>
                <a:gd fmla="*/ 199 w 279" name="T14"/>
                <a:gd fmla="*/ 168 h 256" name="T15"/>
                <a:gd fmla="*/ 47 w 279" name="T16"/>
                <a:gd fmla="*/ 105 h 256" name="T17"/>
                <a:gd fmla="*/ 31 w 279" name="T18"/>
                <a:gd fmla="*/ 12 h 256" name="T19"/>
                <a:gd fmla="*/ 48 w 279" name="T20"/>
                <a:gd fmla="*/ 10 h 2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6" w="279">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243"/>
            <p:cNvSpPr/>
            <p:nvPr/>
          </p:nvSpPr>
          <p:spPr bwMode="auto">
            <a:xfrm>
              <a:off x="8172839" y="2296937"/>
              <a:ext cx="153028" cy="225897"/>
            </a:xfrm>
            <a:custGeom>
              <a:gdLst>
                <a:gd fmla="*/ 81 w 81" name="T0"/>
                <a:gd fmla="*/ 10 h 120" name="T1"/>
                <a:gd fmla="*/ 68 w 81" name="T2"/>
                <a:gd fmla="*/ 27 h 120" name="T3"/>
                <a:gd fmla="*/ 28 w 81" name="T4"/>
                <a:gd fmla="*/ 45 h 120" name="T5"/>
                <a:gd fmla="*/ 25 w 81" name="T6"/>
                <a:gd fmla="*/ 73 h 120" name="T7"/>
                <a:gd fmla="*/ 63 w 81" name="T8"/>
                <a:gd fmla="*/ 89 h 120" name="T9"/>
                <a:gd fmla="*/ 19 w 81" name="T10"/>
                <a:gd fmla="*/ 101 h 120" name="T11"/>
                <a:gd fmla="*/ 0 w 81" name="T12"/>
                <a:gd fmla="*/ 54 h 120" name="T13"/>
                <a:gd fmla="*/ 41 w 81" name="T14"/>
                <a:gd fmla="*/ 10 h 120" name="T15"/>
                <a:gd fmla="*/ 81 w 81" name="T16"/>
                <a:gd fmla="*/ 1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244"/>
            <p:cNvSpPr/>
            <p:nvPr/>
          </p:nvSpPr>
          <p:spPr bwMode="auto">
            <a:xfrm>
              <a:off x="8218384" y="2342482"/>
              <a:ext cx="74692" cy="76512"/>
            </a:xfrm>
            <a:custGeom>
              <a:gdLst>
                <a:gd fmla="*/ 40 w 40" name="T0"/>
                <a:gd fmla="*/ 12 h 41" name="T1"/>
                <a:gd fmla="*/ 15 w 40" name="T2"/>
                <a:gd fmla="*/ 26 h 41" name="T3"/>
                <a:gd fmla="*/ 6 w 40" name="T4"/>
                <a:gd fmla="*/ 41 h 41" name="T5"/>
                <a:gd fmla="*/ 10 w 40" name="T6"/>
                <a:gd fmla="*/ 20 h 41" name="T7"/>
                <a:gd fmla="*/ 40 w 40" name="T8"/>
                <a:gd fmla="*/ 12 h 41" name="T9"/>
              </a:gdLst>
              <a:cxnLst>
                <a:cxn ang="0">
                  <a:pos x="T0" y="T1"/>
                </a:cxn>
                <a:cxn ang="0">
                  <a:pos x="T2" y="T3"/>
                </a:cxn>
                <a:cxn ang="0">
                  <a:pos x="T4" y="T5"/>
                </a:cxn>
                <a:cxn ang="0">
                  <a:pos x="T6" y="T7"/>
                </a:cxn>
                <a:cxn ang="0">
                  <a:pos x="T8" y="T9"/>
                </a:cxn>
              </a:cxnLst>
              <a:rect b="b" l="0" r="r" t="0"/>
              <a:pathLst>
                <a:path h="41" w="40">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245"/>
            <p:cNvSpPr/>
            <p:nvPr/>
          </p:nvSpPr>
          <p:spPr bwMode="auto">
            <a:xfrm>
              <a:off x="7968802" y="2377094"/>
              <a:ext cx="213144" cy="202214"/>
            </a:xfrm>
            <a:custGeom>
              <a:gdLst>
                <a:gd fmla="*/ 0 w 113" name="T0"/>
                <a:gd fmla="*/ 44 h 107" name="T1"/>
                <a:gd fmla="*/ 20 w 113" name="T2"/>
                <a:gd fmla="*/ 48 h 107" name="T3"/>
                <a:gd fmla="*/ 63 w 113" name="T4"/>
                <a:gd fmla="*/ 35 h 107" name="T5"/>
                <a:gd fmla="*/ 83 w 113" name="T6"/>
                <a:gd fmla="*/ 53 h 107" name="T7"/>
                <a:gd fmla="*/ 66 w 113" name="T8"/>
                <a:gd fmla="*/ 90 h 107" name="T9"/>
                <a:gd fmla="*/ 107 w 113" name="T10"/>
                <a:gd fmla="*/ 70 h 107" name="T11"/>
                <a:gd fmla="*/ 89 w 113" name="T12"/>
                <a:gd fmla="*/ 22 h 107" name="T13"/>
                <a:gd fmla="*/ 29 w 113" name="T14"/>
                <a:gd fmla="*/ 17 h 107" name="T15"/>
                <a:gd fmla="*/ 0 w 113" name="T16"/>
                <a:gd fmla="*/ 44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246"/>
            <p:cNvSpPr/>
            <p:nvPr/>
          </p:nvSpPr>
          <p:spPr bwMode="auto">
            <a:xfrm>
              <a:off x="8025276" y="2440857"/>
              <a:ext cx="85624" cy="36436"/>
            </a:xfrm>
            <a:custGeom>
              <a:gdLst>
                <a:gd fmla="*/ 0 w 45" name="T0"/>
                <a:gd fmla="*/ 19 h 20" name="T1"/>
                <a:gd fmla="*/ 28 w 45" name="T2"/>
                <a:gd fmla="*/ 13 h 20" name="T3"/>
                <a:gd fmla="*/ 45 w 45" name="T4"/>
                <a:gd fmla="*/ 18 h 20" name="T5"/>
                <a:gd fmla="*/ 27 w 45" name="T6"/>
                <a:gd fmla="*/ 4 h 20" name="T7"/>
                <a:gd fmla="*/ 0 w 45" name="T8"/>
                <a:gd fmla="*/ 19 h 20" name="T9"/>
              </a:gdLst>
              <a:cxnLst>
                <a:cxn ang="0">
                  <a:pos x="T0" y="T1"/>
                </a:cxn>
                <a:cxn ang="0">
                  <a:pos x="T2" y="T3"/>
                </a:cxn>
                <a:cxn ang="0">
                  <a:pos x="T4" y="T5"/>
                </a:cxn>
                <a:cxn ang="0">
                  <a:pos x="T6" y="T7"/>
                </a:cxn>
                <a:cxn ang="0">
                  <a:pos x="T8" y="T9"/>
                </a:cxn>
              </a:cxnLst>
              <a:rect b="b" l="0" r="r" t="0"/>
              <a:pathLst>
                <a:path h="20" w="45">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247"/>
            <p:cNvSpPr/>
            <p:nvPr/>
          </p:nvSpPr>
          <p:spPr bwMode="auto">
            <a:xfrm>
              <a:off x="8138226" y="2395312"/>
              <a:ext cx="29148" cy="30970"/>
            </a:xfrm>
            <a:custGeom>
              <a:gdLst>
                <a:gd fmla="*/ 11 w 15" name="T0"/>
                <a:gd fmla="*/ 0 h 17" name="T1"/>
                <a:gd fmla="*/ 0 w 15" name="T2"/>
                <a:gd fmla="*/ 5 h 17" name="T3"/>
                <a:gd fmla="*/ 13 w 15" name="T4"/>
                <a:gd fmla="*/ 11 h 17" name="T5"/>
                <a:gd fmla="*/ 11 w 15" name="T6"/>
                <a:gd fmla="*/ 0 h 17" name="T7"/>
              </a:gdLst>
              <a:cxnLst>
                <a:cxn ang="0">
                  <a:pos x="T0" y="T1"/>
                </a:cxn>
                <a:cxn ang="0">
                  <a:pos x="T2" y="T3"/>
                </a:cxn>
                <a:cxn ang="0">
                  <a:pos x="T4" y="T5"/>
                </a:cxn>
                <a:cxn ang="0">
                  <a:pos x="T6" y="T7"/>
                </a:cxn>
              </a:cxnLst>
              <a:rect b="b" l="0" r="r" t="0"/>
              <a:pathLst>
                <a:path h="17" w="15">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248"/>
            <p:cNvSpPr/>
            <p:nvPr/>
          </p:nvSpPr>
          <p:spPr bwMode="auto">
            <a:xfrm>
              <a:off x="8105435" y="2340658"/>
              <a:ext cx="72869" cy="63761"/>
            </a:xfrm>
            <a:custGeom>
              <a:gdLst>
                <a:gd fmla="*/ 36 w 39" name="T0"/>
                <a:gd fmla="*/ 11 h 34" name="T1"/>
                <a:gd fmla="*/ 0 w 39" name="T2"/>
                <a:gd fmla="*/ 26 h 34" name="T3"/>
                <a:gd fmla="*/ 16 w 39" name="T4"/>
                <a:gd fmla="*/ 25 h 34" name="T5"/>
                <a:gd fmla="*/ 32 w 39" name="T6"/>
                <a:gd fmla="*/ 21 h 34" name="T7"/>
                <a:gd fmla="*/ 36 w 39" name="T8"/>
                <a:gd fmla="*/ 11 h 34" name="T9"/>
              </a:gdLst>
              <a:cxnLst>
                <a:cxn ang="0">
                  <a:pos x="T0" y="T1"/>
                </a:cxn>
                <a:cxn ang="0">
                  <a:pos x="T2" y="T3"/>
                </a:cxn>
                <a:cxn ang="0">
                  <a:pos x="T4" y="T5"/>
                </a:cxn>
                <a:cxn ang="0">
                  <a:pos x="T6" y="T7"/>
                </a:cxn>
                <a:cxn ang="0">
                  <a:pos x="T8" y="T9"/>
                </a:cxn>
              </a:cxnLst>
              <a:rect b="b" l="0" r="r" t="0"/>
              <a:pathLst>
                <a:path h="34" w="39">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249"/>
            <p:cNvSpPr/>
            <p:nvPr/>
          </p:nvSpPr>
          <p:spPr bwMode="auto">
            <a:xfrm>
              <a:off x="8178304" y="2484578"/>
              <a:ext cx="52831" cy="41901"/>
            </a:xfrm>
            <a:custGeom>
              <a:gdLst>
                <a:gd fmla="*/ 5 w 28" name="T0"/>
                <a:gd fmla="*/ 0 h 22" name="T1"/>
                <a:gd fmla="*/ 14 w 28" name="T2"/>
                <a:gd fmla="*/ 15 h 22" name="T3"/>
                <a:gd fmla="*/ 0 w 28" name="T4"/>
                <a:gd fmla="*/ 11 h 22" name="T5"/>
                <a:gd fmla="*/ 5 w 28" name="T6"/>
                <a:gd fmla="*/ 0 h 22" name="T7"/>
              </a:gdLst>
              <a:cxnLst>
                <a:cxn ang="0">
                  <a:pos x="T0" y="T1"/>
                </a:cxn>
                <a:cxn ang="0">
                  <a:pos x="T2" y="T3"/>
                </a:cxn>
                <a:cxn ang="0">
                  <a:pos x="T4" y="T5"/>
                </a:cxn>
                <a:cxn ang="0">
                  <a:pos x="T6" y="T7"/>
                </a:cxn>
              </a:cxnLst>
              <a:rect b="b" l="0" r="r" t="0"/>
              <a:pathLst>
                <a:path h="22" w="28">
                  <a:moveTo>
                    <a:pt x="5" y="0"/>
                  </a:moveTo>
                  <a:cubicBezTo>
                    <a:pt x="5" y="0"/>
                    <a:pt x="28" y="9"/>
                    <a:pt x="14" y="15"/>
                  </a:cubicBezTo>
                  <a:cubicBezTo>
                    <a:pt x="14" y="15"/>
                    <a:pt x="3" y="22"/>
                    <a:pt x="0" y="11"/>
                  </a:cubicBezTo>
                  <a:lnTo>
                    <a:pt x="5"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250"/>
            <p:cNvSpPr/>
            <p:nvPr/>
          </p:nvSpPr>
          <p:spPr bwMode="auto">
            <a:xfrm>
              <a:off x="8165551" y="2500974"/>
              <a:ext cx="72869" cy="61939"/>
            </a:xfrm>
            <a:custGeom>
              <a:gdLst>
                <a:gd fmla="*/ 39 w 39" name="T0"/>
                <a:gd fmla="*/ 7 h 33" name="T1"/>
                <a:gd fmla="*/ 0 w 39" name="T2"/>
                <a:gd fmla="*/ 18 h 33" name="T3"/>
                <a:gd fmla="*/ 18 w 39" name="T4"/>
                <a:gd fmla="*/ 15 h 33" name="T5"/>
                <a:gd fmla="*/ 33 w 39" name="T6"/>
                <a:gd fmla="*/ 4 h 33" name="T7"/>
                <a:gd fmla="*/ 39 w 39" name="T8"/>
                <a:gd fmla="*/ 7 h 33" name="T9"/>
              </a:gdLst>
              <a:cxnLst>
                <a:cxn ang="0">
                  <a:pos x="T0" y="T1"/>
                </a:cxn>
                <a:cxn ang="0">
                  <a:pos x="T2" y="T3"/>
                </a:cxn>
                <a:cxn ang="0">
                  <a:pos x="T4" y="T5"/>
                </a:cxn>
                <a:cxn ang="0">
                  <a:pos x="T6" y="T7"/>
                </a:cxn>
                <a:cxn ang="0">
                  <a:pos x="T8" y="T9"/>
                </a:cxn>
              </a:cxnLst>
              <a:rect b="b" l="0" r="r" t="0"/>
              <a:pathLst>
                <a:path h="33" w="39">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251"/>
            <p:cNvSpPr/>
            <p:nvPr/>
          </p:nvSpPr>
          <p:spPr bwMode="auto">
            <a:xfrm>
              <a:off x="8140046" y="2499152"/>
              <a:ext cx="132988" cy="89267"/>
            </a:xfrm>
            <a:custGeom>
              <a:gdLst>
                <a:gd fmla="*/ 70 w 70" name="T0"/>
                <a:gd fmla="*/ 4 h 48" name="T1"/>
                <a:gd fmla="*/ 36 w 70" name="T2"/>
                <a:gd fmla="*/ 41 h 48" name="T3"/>
                <a:gd fmla="*/ 0 w 70" name="T4"/>
                <a:gd fmla="*/ 31 h 48" name="T5"/>
                <a:gd fmla="*/ 17 w 70" name="T6"/>
                <a:gd fmla="*/ 29 h 48" name="T7"/>
                <a:gd fmla="*/ 41 w 70" name="T8"/>
                <a:gd fmla="*/ 26 h 48" name="T9"/>
                <a:gd fmla="*/ 55 w 70" name="T10"/>
                <a:gd fmla="*/ 12 h 48" name="T11"/>
                <a:gd fmla="*/ 70 w 70" name="T12"/>
                <a:gd fmla="*/ 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252"/>
            <p:cNvSpPr/>
            <p:nvPr/>
          </p:nvSpPr>
          <p:spPr bwMode="auto">
            <a:xfrm>
              <a:off x="7997950" y="2393491"/>
              <a:ext cx="424467" cy="338845"/>
            </a:xfrm>
            <a:custGeom>
              <a:gdLst>
                <a:gd fmla="*/ 199 w 226" name="T0"/>
                <a:gd fmla="*/ 0 h 180" name="T1"/>
                <a:gd fmla="*/ 202 w 226" name="T2"/>
                <a:gd fmla="*/ 26 h 180" name="T3"/>
                <a:gd fmla="*/ 171 w 226" name="T4"/>
                <a:gd fmla="*/ 66 h 180" name="T5"/>
                <a:gd fmla="*/ 96 w 226" name="T6"/>
                <a:gd fmla="*/ 130 h 180" name="T7"/>
                <a:gd fmla="*/ 61 w 226" name="T8"/>
                <a:gd fmla="*/ 110 h 180" name="T9"/>
                <a:gd fmla="*/ 3 w 226" name="T10"/>
                <a:gd fmla="*/ 83 h 180" name="T11"/>
                <a:gd fmla="*/ 62 w 226" name="T12"/>
                <a:gd fmla="*/ 117 h 180" name="T13"/>
                <a:gd fmla="*/ 167 w 226" name="T14"/>
                <a:gd fmla="*/ 112 h 180" name="T15"/>
                <a:gd fmla="*/ 178 w 226" name="T16"/>
                <a:gd fmla="*/ 69 h 180" name="T17"/>
                <a:gd fmla="*/ 199 w 226" name="T18"/>
                <a:gd fmla="*/ 0 h 1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0" w="226">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253"/>
            <p:cNvSpPr/>
            <p:nvPr/>
          </p:nvSpPr>
          <p:spPr bwMode="auto">
            <a:xfrm>
              <a:off x="7941478" y="2355233"/>
              <a:ext cx="542881" cy="479121"/>
            </a:xfrm>
            <a:custGeom>
              <a:gdLst>
                <a:gd fmla="*/ 16 w 288" name="T0"/>
                <a:gd fmla="*/ 101 h 254" name="T1"/>
                <a:gd fmla="*/ 30 w 288" name="T2"/>
                <a:gd fmla="*/ 119 h 254" name="T3"/>
                <a:gd fmla="*/ 91 w 288" name="T4"/>
                <a:gd fmla="*/ 147 h 254" name="T5"/>
                <a:gd fmla="*/ 189 w 288" name="T6"/>
                <a:gd fmla="*/ 153 h 254" name="T7"/>
                <a:gd fmla="*/ 213 w 288" name="T8"/>
                <a:gd fmla="*/ 96 h 254" name="T9"/>
                <a:gd fmla="*/ 232 w 288" name="T10"/>
                <a:gd fmla="*/ 15 h 254" name="T11"/>
                <a:gd fmla="*/ 246 w 288" name="T12"/>
                <a:gd fmla="*/ 4 h 254" name="T13"/>
                <a:gd fmla="*/ 234 w 288" name="T14"/>
                <a:gd fmla="*/ 106 h 254" name="T15"/>
                <a:gd fmla="*/ 83 w 288" name="T16"/>
                <a:gd fmla="*/ 169 h 254" name="T17"/>
                <a:gd fmla="*/ 5 w 288" name="T18"/>
                <a:gd fmla="*/ 115 h 254" name="T19"/>
                <a:gd fmla="*/ 16 w 288" name="T20"/>
                <a:gd fmla="*/ 101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254"/>
            <p:cNvSpPr/>
            <p:nvPr/>
          </p:nvSpPr>
          <p:spPr bwMode="auto">
            <a:xfrm>
              <a:off x="7261965" y="3074826"/>
              <a:ext cx="198571" cy="213145"/>
            </a:xfrm>
            <a:custGeom>
              <a:gdLst>
                <a:gd fmla="*/ 46 w 105" name="T0"/>
                <a:gd fmla="*/ 0 h 113" name="T1"/>
                <a:gd fmla="*/ 50 w 105" name="T2"/>
                <a:gd fmla="*/ 20 h 113" name="T3"/>
                <a:gd fmla="*/ 34 w 105" name="T4"/>
                <a:gd fmla="*/ 62 h 113" name="T5"/>
                <a:gd fmla="*/ 52 w 105" name="T6"/>
                <a:gd fmla="*/ 83 h 113" name="T7"/>
                <a:gd fmla="*/ 90 w 105" name="T8"/>
                <a:gd fmla="*/ 68 h 113" name="T9"/>
                <a:gd fmla="*/ 68 w 105" name="T10"/>
                <a:gd fmla="*/ 107 h 113" name="T11"/>
                <a:gd fmla="*/ 21 w 105" name="T12"/>
                <a:gd fmla="*/ 88 h 113" name="T13"/>
                <a:gd fmla="*/ 18 w 105" name="T14"/>
                <a:gd fmla="*/ 28 h 113" name="T15"/>
                <a:gd fmla="*/ 46 w 105" name="T16"/>
                <a:gd fmla="*/ 0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5">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255"/>
            <p:cNvSpPr/>
            <p:nvPr/>
          </p:nvSpPr>
          <p:spPr bwMode="auto">
            <a:xfrm>
              <a:off x="7325726" y="3131299"/>
              <a:ext cx="36435" cy="85624"/>
            </a:xfrm>
            <a:custGeom>
              <a:gdLst>
                <a:gd fmla="*/ 20 w 20" name="T0"/>
                <a:gd fmla="*/ 0 h 45" name="T1"/>
                <a:gd fmla="*/ 13 w 20" name="T2"/>
                <a:gd fmla="*/ 27 h 45" name="T3"/>
                <a:gd fmla="*/ 17 w 20" name="T4"/>
                <a:gd fmla="*/ 45 h 45" name="T5"/>
                <a:gd fmla="*/ 4 w 20" name="T6"/>
                <a:gd fmla="*/ 26 h 45" name="T7"/>
                <a:gd fmla="*/ 20 w 20" name="T8"/>
                <a:gd fmla="*/ 0 h 45" name="T9"/>
              </a:gdLst>
              <a:cxnLst>
                <a:cxn ang="0">
                  <a:pos x="T0" y="T1"/>
                </a:cxn>
                <a:cxn ang="0">
                  <a:pos x="T2" y="T3"/>
                </a:cxn>
                <a:cxn ang="0">
                  <a:pos x="T4" y="T5"/>
                </a:cxn>
                <a:cxn ang="0">
                  <a:pos x="T6" y="T7"/>
                </a:cxn>
                <a:cxn ang="0">
                  <a:pos x="T8" y="T9"/>
                </a:cxn>
              </a:cxnLst>
              <a:rect b="b" l="0" r="r" t="0"/>
              <a:pathLst>
                <a:path h="45" w="20">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256"/>
            <p:cNvSpPr/>
            <p:nvPr/>
          </p:nvSpPr>
          <p:spPr bwMode="auto">
            <a:xfrm>
              <a:off x="7183630" y="3280684"/>
              <a:ext cx="227719" cy="149383"/>
            </a:xfrm>
            <a:custGeom>
              <a:gdLst>
                <a:gd fmla="*/ 10 w 121" name="T0"/>
                <a:gd fmla="*/ 79 h 79" name="T1"/>
                <a:gd fmla="*/ 27 w 121" name="T2"/>
                <a:gd fmla="*/ 67 h 79" name="T3"/>
                <a:gd fmla="*/ 47 w 121" name="T4"/>
                <a:gd fmla="*/ 27 h 79" name="T5"/>
                <a:gd fmla="*/ 75 w 121" name="T6"/>
                <a:gd fmla="*/ 26 h 79" name="T7"/>
                <a:gd fmla="*/ 89 w 121" name="T8"/>
                <a:gd fmla="*/ 65 h 79" name="T9"/>
                <a:gd fmla="*/ 103 w 121" name="T10"/>
                <a:gd fmla="*/ 21 h 79" name="T11"/>
                <a:gd fmla="*/ 57 w 121" name="T12"/>
                <a:gd fmla="*/ 0 h 79" name="T13"/>
                <a:gd fmla="*/ 11 w 121" name="T14"/>
                <a:gd fmla="*/ 39 h 79" name="T15"/>
                <a:gd fmla="*/ 10 w 12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257"/>
            <p:cNvSpPr/>
            <p:nvPr/>
          </p:nvSpPr>
          <p:spPr bwMode="auto">
            <a:xfrm>
              <a:off x="7230996" y="3326227"/>
              <a:ext cx="78336" cy="72869"/>
            </a:xfrm>
            <a:custGeom>
              <a:gdLst>
                <a:gd fmla="*/ 11 w 42" name="T0"/>
                <a:gd fmla="*/ 39 h 39" name="T1"/>
                <a:gd fmla="*/ 27 w 42" name="T2"/>
                <a:gd fmla="*/ 15 h 39" name="T3"/>
                <a:gd fmla="*/ 42 w 42" name="T4"/>
                <a:gd fmla="*/ 6 h 39" name="T5"/>
                <a:gd fmla="*/ 20 w 42" name="T6"/>
                <a:gd fmla="*/ 10 h 39" name="T7"/>
                <a:gd fmla="*/ 11 w 42" name="T8"/>
                <a:gd fmla="*/ 39 h 39" name="T9"/>
              </a:gdLst>
              <a:cxnLst>
                <a:cxn ang="0">
                  <a:pos x="T0" y="T1"/>
                </a:cxn>
                <a:cxn ang="0">
                  <a:pos x="T2" y="T3"/>
                </a:cxn>
                <a:cxn ang="0">
                  <a:pos x="T4" y="T5"/>
                </a:cxn>
                <a:cxn ang="0">
                  <a:pos x="T6" y="T7"/>
                </a:cxn>
                <a:cxn ang="0">
                  <a:pos x="T8" y="T9"/>
                </a:cxn>
              </a:cxnLst>
              <a:rect b="b" l="0" r="r" t="0"/>
              <a:pathLst>
                <a:path h="39" w="42">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258"/>
            <p:cNvSpPr/>
            <p:nvPr/>
          </p:nvSpPr>
          <p:spPr bwMode="auto">
            <a:xfrm>
              <a:off x="7280182" y="3246070"/>
              <a:ext cx="25505" cy="30970"/>
            </a:xfrm>
            <a:custGeom>
              <a:gdLst>
                <a:gd fmla="*/ 5 w 14" name="T0"/>
                <a:gd fmla="*/ 0 h 16" name="T1"/>
                <a:gd fmla="*/ 1 w 14" name="T2"/>
                <a:gd fmla="*/ 12 h 16" name="T3"/>
                <a:gd fmla="*/ 14 w 14" name="T4"/>
                <a:gd fmla="*/ 7 h 16" name="T5"/>
                <a:gd fmla="*/ 5 w 14" name="T6"/>
                <a:gd fmla="*/ 0 h 16" name="T7"/>
              </a:gdLst>
              <a:cxnLst>
                <a:cxn ang="0">
                  <a:pos x="T0" y="T1"/>
                </a:cxn>
                <a:cxn ang="0">
                  <a:pos x="T2" y="T3"/>
                </a:cxn>
                <a:cxn ang="0">
                  <a:pos x="T4" y="T5"/>
                </a:cxn>
                <a:cxn ang="0">
                  <a:pos x="T6" y="T7"/>
                </a:cxn>
              </a:cxnLst>
              <a:rect b="b" l="0" r="r" t="0"/>
              <a:pathLst>
                <a:path h="16" w="14">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259"/>
            <p:cNvSpPr/>
            <p:nvPr/>
          </p:nvSpPr>
          <p:spPr bwMode="auto">
            <a:xfrm>
              <a:off x="7229172" y="3215100"/>
              <a:ext cx="63761" cy="67404"/>
            </a:xfrm>
            <a:custGeom>
              <a:gdLst>
                <a:gd fmla="*/ 25 w 34" name="T0"/>
                <a:gd fmla="*/ 0 h 36" name="T1"/>
                <a:gd fmla="*/ 10 w 34" name="T2"/>
                <a:gd fmla="*/ 36 h 36" name="T3"/>
                <a:gd fmla="*/ 20 w 34" name="T4"/>
                <a:gd fmla="*/ 24 h 36" name="T5"/>
                <a:gd fmla="*/ 29 w 34" name="T6"/>
                <a:gd fmla="*/ 10 h 36" name="T7"/>
                <a:gd fmla="*/ 25 w 34" name="T8"/>
                <a:gd fmla="*/ 0 h 36" name="T9"/>
              </a:gdLst>
              <a:cxnLst>
                <a:cxn ang="0">
                  <a:pos x="T0" y="T1"/>
                </a:cxn>
                <a:cxn ang="0">
                  <a:pos x="T2" y="T3"/>
                </a:cxn>
                <a:cxn ang="0">
                  <a:pos x="T4" y="T5"/>
                </a:cxn>
                <a:cxn ang="0">
                  <a:pos x="T6" y="T7"/>
                </a:cxn>
                <a:cxn ang="0">
                  <a:pos x="T8" y="T9"/>
                </a:cxn>
              </a:cxnLst>
              <a:rect b="b" l="0" r="r" t="0"/>
              <a:pathLst>
                <a:path h="36" w="34">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260"/>
            <p:cNvSpPr/>
            <p:nvPr/>
          </p:nvSpPr>
          <p:spPr bwMode="auto">
            <a:xfrm>
              <a:off x="7371270" y="3273396"/>
              <a:ext cx="43721" cy="51009"/>
            </a:xfrm>
            <a:custGeom>
              <a:gdLst>
                <a:gd fmla="*/ 0 w 23" name="T0"/>
                <a:gd fmla="*/ 9 h 27" name="T1"/>
                <a:gd fmla="*/ 18 w 23" name="T2"/>
                <a:gd fmla="*/ 14 h 27" name="T3"/>
                <a:gd fmla="*/ 5 w 23" name="T4"/>
                <a:gd fmla="*/ 21 h 27" name="T5"/>
                <a:gd fmla="*/ 0 w 23" name="T6"/>
                <a:gd fmla="*/ 9 h 27" name="T7"/>
              </a:gdLst>
              <a:cxnLst>
                <a:cxn ang="0">
                  <a:pos x="T0" y="T1"/>
                </a:cxn>
                <a:cxn ang="0">
                  <a:pos x="T2" y="T3"/>
                </a:cxn>
                <a:cxn ang="0">
                  <a:pos x="T4" y="T5"/>
                </a:cxn>
                <a:cxn ang="0">
                  <a:pos x="T6" y="T7"/>
                </a:cxn>
              </a:cxnLst>
              <a:rect b="b" l="0" r="r" t="0"/>
              <a:pathLst>
                <a:path h="27" w="23">
                  <a:moveTo>
                    <a:pt x="0" y="9"/>
                  </a:moveTo>
                  <a:cubicBezTo>
                    <a:pt x="0" y="9"/>
                    <a:pt x="23" y="0"/>
                    <a:pt x="18" y="14"/>
                  </a:cubicBezTo>
                  <a:cubicBezTo>
                    <a:pt x="18" y="14"/>
                    <a:pt x="15" y="27"/>
                    <a:pt x="5" y="21"/>
                  </a:cubicBezTo>
                  <a:lnTo>
                    <a:pt x="0" y="9"/>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261"/>
            <p:cNvSpPr/>
            <p:nvPr/>
          </p:nvSpPr>
          <p:spPr bwMode="auto">
            <a:xfrm>
              <a:off x="7393130" y="3269752"/>
              <a:ext cx="47366" cy="71049"/>
            </a:xfrm>
            <a:custGeom>
              <a:gdLst>
                <a:gd fmla="*/ 19 w 25" name="T0"/>
                <a:gd fmla="*/ 3 h 38" name="T1"/>
                <a:gd fmla="*/ 0 w 25" name="T2"/>
                <a:gd fmla="*/ 38 h 38" name="T3"/>
                <a:gd fmla="*/ 10 w 25" name="T4"/>
                <a:gd fmla="*/ 23 h 38" name="T5"/>
                <a:gd fmla="*/ 13 w 25" name="T6"/>
                <a:gd fmla="*/ 6 h 38" name="T7"/>
                <a:gd fmla="*/ 19 w 25" name="T8"/>
                <a:gd fmla="*/ 3 h 38" name="T9"/>
              </a:gdLst>
              <a:cxnLst>
                <a:cxn ang="0">
                  <a:pos x="T0" y="T1"/>
                </a:cxn>
                <a:cxn ang="0">
                  <a:pos x="T2" y="T3"/>
                </a:cxn>
                <a:cxn ang="0">
                  <a:pos x="T4" y="T5"/>
                </a:cxn>
                <a:cxn ang="0">
                  <a:pos x="T6" y="T7"/>
                </a:cxn>
                <a:cxn ang="0">
                  <a:pos x="T8" y="T9"/>
                </a:cxn>
              </a:cxnLst>
              <a:rect b="b" l="0" r="r" t="0"/>
              <a:pathLst>
                <a:path h="38" w="25">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262"/>
            <p:cNvSpPr/>
            <p:nvPr/>
          </p:nvSpPr>
          <p:spPr bwMode="auto">
            <a:xfrm>
              <a:off x="7385844" y="3246070"/>
              <a:ext cx="94732" cy="132988"/>
            </a:xfrm>
            <a:custGeom>
              <a:gdLst>
                <a:gd fmla="*/ 33 w 51" name="T0"/>
                <a:gd fmla="*/ 0 h 70" name="T1"/>
                <a:gd fmla="*/ 35 w 51" name="T2"/>
                <a:gd fmla="*/ 49 h 70" name="T3"/>
                <a:gd fmla="*/ 3 w 51" name="T4"/>
                <a:gd fmla="*/ 67 h 70" name="T5"/>
                <a:gd fmla="*/ 14 w 51" name="T6"/>
                <a:gd fmla="*/ 55 h 70" name="T7"/>
                <a:gd fmla="*/ 28 w 51" name="T8"/>
                <a:gd fmla="*/ 36 h 70" name="T9"/>
                <a:gd fmla="*/ 28 w 51" name="T10"/>
                <a:gd fmla="*/ 16 h 70" name="T11"/>
                <a:gd fmla="*/ 33 w 51"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51">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263"/>
            <p:cNvSpPr/>
            <p:nvPr/>
          </p:nvSpPr>
          <p:spPr bwMode="auto">
            <a:xfrm>
              <a:off x="7289292" y="3094863"/>
              <a:ext cx="315162" cy="435399"/>
            </a:xfrm>
            <a:custGeom>
              <a:gdLst>
                <a:gd fmla="*/ 79 w 167" name="T0"/>
                <a:gd fmla="*/ 0 h 231" name="T1"/>
                <a:gd fmla="*/ 100 w 167" name="T2"/>
                <a:gd fmla="*/ 16 h 231" name="T3"/>
                <a:gd fmla="*/ 106 w 167" name="T4"/>
                <a:gd fmla="*/ 67 h 231" name="T5"/>
                <a:gd fmla="*/ 98 w 167" name="T6"/>
                <a:gd fmla="*/ 164 h 231" name="T7"/>
                <a:gd fmla="*/ 60 w 167" name="T8"/>
                <a:gd fmla="*/ 175 h 231" name="T9"/>
                <a:gd fmla="*/ 0 w 167" name="T10"/>
                <a:gd fmla="*/ 197 h 231" name="T11"/>
                <a:gd fmla="*/ 65 w 167" name="T12"/>
                <a:gd fmla="*/ 179 h 231" name="T13"/>
                <a:gd fmla="*/ 136 w 167" name="T14"/>
                <a:gd fmla="*/ 102 h 231" name="T15"/>
                <a:gd fmla="*/ 114 w 167" name="T16"/>
                <a:gd fmla="*/ 63 h 231" name="T17"/>
                <a:gd fmla="*/ 79 w 167" name="T18"/>
                <a:gd fmla="*/ 0 h 2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264"/>
            <p:cNvSpPr/>
            <p:nvPr/>
          </p:nvSpPr>
          <p:spPr bwMode="auto">
            <a:xfrm>
              <a:off x="7245569" y="3052966"/>
              <a:ext cx="480942" cy="524664"/>
            </a:xfrm>
            <a:custGeom>
              <a:gdLst>
                <a:gd fmla="*/ 9 w 255" name="T0"/>
                <a:gd fmla="*/ 231 h 279" name="T1"/>
                <a:gd fmla="*/ 31 w 255" name="T2"/>
                <a:gd fmla="*/ 233 h 279" name="T3"/>
                <a:gd fmla="*/ 94 w 255" name="T4"/>
                <a:gd fmla="*/ 210 h 279" name="T5"/>
                <a:gd fmla="*/ 168 w 255" name="T6"/>
                <a:gd fmla="*/ 145 h 279" name="T7"/>
                <a:gd fmla="*/ 145 w 255" name="T8"/>
                <a:gd fmla="*/ 88 h 279" name="T9"/>
                <a:gd fmla="*/ 101 w 255" name="T10"/>
                <a:gd fmla="*/ 17 h 279" name="T11"/>
                <a:gd fmla="*/ 103 w 255" name="T12"/>
                <a:gd fmla="*/ 0 h 279" name="T13"/>
                <a:gd fmla="*/ 167 w 255" name="T14"/>
                <a:gd fmla="*/ 80 h 279" name="T15"/>
                <a:gd fmla="*/ 104 w 255" name="T16"/>
                <a:gd fmla="*/ 232 h 279" name="T17"/>
                <a:gd fmla="*/ 11 w 255" name="T18"/>
                <a:gd fmla="*/ 248 h 279" name="T19"/>
                <a:gd fmla="*/ 9 w 255" name="T20"/>
                <a:gd fmla="*/ 231 h 2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9" w="255">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265"/>
            <p:cNvSpPr/>
            <p:nvPr/>
          </p:nvSpPr>
          <p:spPr bwMode="auto">
            <a:xfrm>
              <a:off x="7178163" y="4299040"/>
              <a:ext cx="225897" cy="153028"/>
            </a:xfrm>
            <a:custGeom>
              <a:gdLst>
                <a:gd fmla="*/ 10 w 120" name="T0"/>
                <a:gd fmla="*/ 0 h 81" name="T1"/>
                <a:gd fmla="*/ 27 w 120" name="T2"/>
                <a:gd fmla="*/ 12 h 81" name="T3"/>
                <a:gd fmla="*/ 46 w 120" name="T4"/>
                <a:gd fmla="*/ 53 h 81" name="T5"/>
                <a:gd fmla="*/ 73 w 120" name="T6"/>
                <a:gd fmla="*/ 55 h 81" name="T7"/>
                <a:gd fmla="*/ 89 w 120" name="T8"/>
                <a:gd fmla="*/ 18 h 81" name="T9"/>
                <a:gd fmla="*/ 101 w 120" name="T10"/>
                <a:gd fmla="*/ 61 h 81" name="T11"/>
                <a:gd fmla="*/ 54 w 120" name="T12"/>
                <a:gd fmla="*/ 81 h 81" name="T13"/>
                <a:gd fmla="*/ 10 w 120" name="T14"/>
                <a:gd fmla="*/ 40 h 81" name="T15"/>
                <a:gd fmla="*/ 10 w 120" name="T16"/>
                <a:gd fmla="*/ 0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120">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266"/>
            <p:cNvSpPr/>
            <p:nvPr/>
          </p:nvSpPr>
          <p:spPr bwMode="auto">
            <a:xfrm>
              <a:off x="7223709" y="4331833"/>
              <a:ext cx="78336" cy="74692"/>
            </a:xfrm>
            <a:custGeom>
              <a:gdLst>
                <a:gd fmla="*/ 12 w 42" name="T0"/>
                <a:gd fmla="*/ 0 h 40" name="T1"/>
                <a:gd fmla="*/ 27 w 42" name="T2"/>
                <a:gd fmla="*/ 24 h 40" name="T3"/>
                <a:gd fmla="*/ 42 w 42" name="T4"/>
                <a:gd fmla="*/ 34 h 40" name="T5"/>
                <a:gd fmla="*/ 20 w 42" name="T6"/>
                <a:gd fmla="*/ 30 h 40" name="T7"/>
                <a:gd fmla="*/ 12 w 42" name="T8"/>
                <a:gd fmla="*/ 0 h 40" name="T9"/>
              </a:gdLst>
              <a:cxnLst>
                <a:cxn ang="0">
                  <a:pos x="T0" y="T1"/>
                </a:cxn>
                <a:cxn ang="0">
                  <a:pos x="T2" y="T3"/>
                </a:cxn>
                <a:cxn ang="0">
                  <a:pos x="T4" y="T5"/>
                </a:cxn>
                <a:cxn ang="0">
                  <a:pos x="T6" y="T7"/>
                </a:cxn>
                <a:cxn ang="0">
                  <a:pos x="T8" y="T9"/>
                </a:cxn>
              </a:cxnLst>
              <a:rect b="b" l="0" r="r" t="0"/>
              <a:pathLst>
                <a:path h="40" w="42">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267"/>
            <p:cNvSpPr/>
            <p:nvPr/>
          </p:nvSpPr>
          <p:spPr bwMode="auto">
            <a:xfrm>
              <a:off x="7258320" y="4442958"/>
              <a:ext cx="202214" cy="213145"/>
            </a:xfrm>
            <a:custGeom>
              <a:gdLst>
                <a:gd fmla="*/ 45 w 107" name="T0"/>
                <a:gd fmla="*/ 113 h 113" name="T1"/>
                <a:gd fmla="*/ 49 w 107" name="T2"/>
                <a:gd fmla="*/ 93 h 113" name="T3"/>
                <a:gd fmla="*/ 35 w 107" name="T4"/>
                <a:gd fmla="*/ 50 h 113" name="T5"/>
                <a:gd fmla="*/ 53 w 107" name="T6"/>
                <a:gd fmla="*/ 29 h 113" name="T7"/>
                <a:gd fmla="*/ 91 w 107" name="T8"/>
                <a:gd fmla="*/ 47 h 113" name="T9"/>
                <a:gd fmla="*/ 70 w 107" name="T10"/>
                <a:gd fmla="*/ 6 h 113" name="T11"/>
                <a:gd fmla="*/ 23 w 107" name="T12"/>
                <a:gd fmla="*/ 24 h 113" name="T13"/>
                <a:gd fmla="*/ 18 w 107" name="T14"/>
                <a:gd fmla="*/ 83 h 113" name="T15"/>
                <a:gd fmla="*/ 45 w 107" name="T16"/>
                <a:gd fmla="*/ 113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7">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268"/>
            <p:cNvSpPr/>
            <p:nvPr/>
          </p:nvSpPr>
          <p:spPr bwMode="auto">
            <a:xfrm>
              <a:off x="7320261" y="4514009"/>
              <a:ext cx="38258" cy="85624"/>
            </a:xfrm>
            <a:custGeom>
              <a:gdLst>
                <a:gd fmla="*/ 19 w 20" name="T0"/>
                <a:gd fmla="*/ 45 h 45" name="T1"/>
                <a:gd fmla="*/ 14 w 20" name="T2"/>
                <a:gd fmla="*/ 17 h 45" name="T3"/>
                <a:gd fmla="*/ 18 w 20" name="T4"/>
                <a:gd fmla="*/ 0 h 45" name="T5"/>
                <a:gd fmla="*/ 5 w 20" name="T6"/>
                <a:gd fmla="*/ 18 h 45" name="T7"/>
                <a:gd fmla="*/ 19 w 20" name="T8"/>
                <a:gd fmla="*/ 45 h 45" name="T9"/>
              </a:gdLst>
              <a:cxnLst>
                <a:cxn ang="0">
                  <a:pos x="T0" y="T1"/>
                </a:cxn>
                <a:cxn ang="0">
                  <a:pos x="T2" y="T3"/>
                </a:cxn>
                <a:cxn ang="0">
                  <a:pos x="T4" y="T5"/>
                </a:cxn>
                <a:cxn ang="0">
                  <a:pos x="T6" y="T7"/>
                </a:cxn>
                <a:cxn ang="0">
                  <a:pos x="T8" y="T9"/>
                </a:cxn>
              </a:cxnLst>
              <a:rect b="b" l="0" r="r" t="0"/>
              <a:pathLst>
                <a:path h="45" w="20">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269"/>
            <p:cNvSpPr/>
            <p:nvPr/>
          </p:nvSpPr>
          <p:spPr bwMode="auto">
            <a:xfrm>
              <a:off x="7276540" y="4455713"/>
              <a:ext cx="30970" cy="30970"/>
            </a:xfrm>
            <a:custGeom>
              <a:gdLst>
                <a:gd fmla="*/ 0 w 17" name="T0"/>
                <a:gd fmla="*/ 4 h 16" name="T1"/>
                <a:gd fmla="*/ 5 w 17" name="T2"/>
                <a:gd fmla="*/ 16 h 16" name="T3"/>
                <a:gd fmla="*/ 11 w 17" name="T4"/>
                <a:gd fmla="*/ 3 h 16" name="T5"/>
                <a:gd fmla="*/ 0 w 17" name="T6"/>
                <a:gd fmla="*/ 4 h 16" name="T7"/>
              </a:gdLst>
              <a:cxnLst>
                <a:cxn ang="0">
                  <a:pos x="T0" y="T1"/>
                </a:cxn>
                <a:cxn ang="0">
                  <a:pos x="T2" y="T3"/>
                </a:cxn>
                <a:cxn ang="0">
                  <a:pos x="T4" y="T5"/>
                </a:cxn>
                <a:cxn ang="0">
                  <a:pos x="T6" y="T7"/>
                </a:cxn>
              </a:cxnLst>
              <a:rect b="b" l="0" r="r" t="0"/>
              <a:pathLst>
                <a:path h="16" w="17">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270"/>
            <p:cNvSpPr/>
            <p:nvPr/>
          </p:nvSpPr>
          <p:spPr bwMode="auto">
            <a:xfrm>
              <a:off x="7223709" y="4446603"/>
              <a:ext cx="61941" cy="72869"/>
            </a:xfrm>
            <a:custGeom>
              <a:gdLst>
                <a:gd fmla="*/ 11 w 33" name="T0"/>
                <a:gd fmla="*/ 3 h 39" name="T1"/>
                <a:gd fmla="*/ 26 w 33" name="T2"/>
                <a:gd fmla="*/ 39 h 39" name="T3"/>
                <a:gd fmla="*/ 25 w 33" name="T4"/>
                <a:gd fmla="*/ 23 h 39" name="T5"/>
                <a:gd fmla="*/ 21 w 33" name="T6"/>
                <a:gd fmla="*/ 7 h 39" name="T7"/>
                <a:gd fmla="*/ 11 w 33" name="T8"/>
                <a:gd fmla="*/ 3 h 39" name="T9"/>
              </a:gdLst>
              <a:cxnLst>
                <a:cxn ang="0">
                  <a:pos x="T0" y="T1"/>
                </a:cxn>
                <a:cxn ang="0">
                  <a:pos x="T2" y="T3"/>
                </a:cxn>
                <a:cxn ang="0">
                  <a:pos x="T4" y="T5"/>
                </a:cxn>
                <a:cxn ang="0">
                  <a:pos x="T6" y="T7"/>
                </a:cxn>
                <a:cxn ang="0">
                  <a:pos x="T8" y="T9"/>
                </a:cxn>
              </a:cxnLst>
              <a:rect b="b" l="0" r="r" t="0"/>
              <a:pathLst>
                <a:path h="39" w="33">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271"/>
            <p:cNvSpPr/>
            <p:nvPr/>
          </p:nvSpPr>
          <p:spPr bwMode="auto">
            <a:xfrm>
              <a:off x="7365804" y="4393773"/>
              <a:ext cx="43721" cy="51009"/>
            </a:xfrm>
            <a:custGeom>
              <a:gdLst>
                <a:gd fmla="*/ 0 w 23" name="T0"/>
                <a:gd fmla="*/ 23 h 27" name="T1"/>
                <a:gd fmla="*/ 15 w 23" name="T2"/>
                <a:gd fmla="*/ 13 h 27" name="T3"/>
                <a:gd fmla="*/ 12 w 23" name="T4"/>
                <a:gd fmla="*/ 27 h 27" name="T5"/>
                <a:gd fmla="*/ 0 w 23" name="T6"/>
                <a:gd fmla="*/ 23 h 27" name="T7"/>
              </a:gdLst>
              <a:cxnLst>
                <a:cxn ang="0">
                  <a:pos x="T0" y="T1"/>
                </a:cxn>
                <a:cxn ang="0">
                  <a:pos x="T2" y="T3"/>
                </a:cxn>
                <a:cxn ang="0">
                  <a:pos x="T4" y="T5"/>
                </a:cxn>
                <a:cxn ang="0">
                  <a:pos x="T6" y="T7"/>
                </a:cxn>
              </a:cxnLst>
              <a:rect b="b" l="0" r="r" t="0"/>
              <a:pathLst>
                <a:path h="27" w="23">
                  <a:moveTo>
                    <a:pt x="0" y="23"/>
                  </a:moveTo>
                  <a:cubicBezTo>
                    <a:pt x="0" y="23"/>
                    <a:pt x="9" y="0"/>
                    <a:pt x="15" y="13"/>
                  </a:cubicBezTo>
                  <a:cubicBezTo>
                    <a:pt x="15" y="13"/>
                    <a:pt x="23" y="25"/>
                    <a:pt x="12" y="27"/>
                  </a:cubicBezTo>
                  <a:lnTo>
                    <a:pt x="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272"/>
            <p:cNvSpPr/>
            <p:nvPr/>
          </p:nvSpPr>
          <p:spPr bwMode="auto">
            <a:xfrm>
              <a:off x="7382200" y="4386488"/>
              <a:ext cx="61941" cy="71049"/>
            </a:xfrm>
            <a:custGeom>
              <a:gdLst>
                <a:gd fmla="*/ 7 w 33" name="T0"/>
                <a:gd fmla="*/ 0 h 38" name="T1"/>
                <a:gd fmla="*/ 18 w 33" name="T2"/>
                <a:gd fmla="*/ 38 h 38" name="T3"/>
                <a:gd fmla="*/ 15 w 33" name="T4"/>
                <a:gd fmla="*/ 20 h 38" name="T5"/>
                <a:gd fmla="*/ 5 w 33" name="T6"/>
                <a:gd fmla="*/ 6 h 38" name="T7"/>
                <a:gd fmla="*/ 7 w 33" name="T8"/>
                <a:gd fmla="*/ 0 h 38" name="T9"/>
              </a:gdLst>
              <a:cxnLst>
                <a:cxn ang="0">
                  <a:pos x="T0" y="T1"/>
                </a:cxn>
                <a:cxn ang="0">
                  <a:pos x="T2" y="T3"/>
                </a:cxn>
                <a:cxn ang="0">
                  <a:pos x="T4" y="T5"/>
                </a:cxn>
                <a:cxn ang="0">
                  <a:pos x="T6" y="T7"/>
                </a:cxn>
                <a:cxn ang="0">
                  <a:pos x="T8" y="T9"/>
                </a:cxn>
              </a:cxnLst>
              <a:rect b="b" l="0" r="r" t="0"/>
              <a:pathLst>
                <a:path h="38" w="33">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273"/>
            <p:cNvSpPr/>
            <p:nvPr/>
          </p:nvSpPr>
          <p:spPr bwMode="auto">
            <a:xfrm>
              <a:off x="7382200" y="4351871"/>
              <a:ext cx="87444" cy="131166"/>
            </a:xfrm>
            <a:custGeom>
              <a:gdLst>
                <a:gd fmla="*/ 3 w 47" name="T0"/>
                <a:gd fmla="*/ 0 h 69" name="T1"/>
                <a:gd fmla="*/ 40 w 47" name="T2"/>
                <a:gd fmla="*/ 33 h 69" name="T3"/>
                <a:gd fmla="*/ 30 w 47" name="T4"/>
                <a:gd fmla="*/ 69 h 69" name="T5"/>
                <a:gd fmla="*/ 28 w 47" name="T6"/>
                <a:gd fmla="*/ 53 h 69" name="T7"/>
                <a:gd fmla="*/ 25 w 47" name="T8"/>
                <a:gd fmla="*/ 29 h 69" name="T9"/>
                <a:gd fmla="*/ 11 w 47" name="T10"/>
                <a:gd fmla="*/ 15 h 69" name="T11"/>
                <a:gd fmla="*/ 3 w 47"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274"/>
            <p:cNvSpPr/>
            <p:nvPr/>
          </p:nvSpPr>
          <p:spPr bwMode="auto">
            <a:xfrm>
              <a:off x="7274717" y="4202489"/>
              <a:ext cx="338845" cy="424469"/>
            </a:xfrm>
            <a:custGeom>
              <a:gdLst>
                <a:gd fmla="*/ 0 w 180" name="T0"/>
                <a:gd fmla="*/ 27 h 226" name="T1"/>
                <a:gd fmla="*/ 26 w 180" name="T2"/>
                <a:gd fmla="*/ 24 h 226" name="T3"/>
                <a:gd fmla="*/ 67 w 180" name="T4"/>
                <a:gd fmla="*/ 55 h 226" name="T5"/>
                <a:gd fmla="*/ 130 w 180" name="T6"/>
                <a:gd fmla="*/ 129 h 226" name="T7"/>
                <a:gd fmla="*/ 110 w 180" name="T8"/>
                <a:gd fmla="*/ 165 h 226" name="T9"/>
                <a:gd fmla="*/ 84 w 180" name="T10"/>
                <a:gd fmla="*/ 223 h 226" name="T11"/>
                <a:gd fmla="*/ 117 w 180" name="T12"/>
                <a:gd fmla="*/ 164 h 226" name="T13"/>
                <a:gd fmla="*/ 112 w 180" name="T14"/>
                <a:gd fmla="*/ 59 h 226" name="T15"/>
                <a:gd fmla="*/ 70 w 180" name="T16"/>
                <a:gd fmla="*/ 48 h 226" name="T17"/>
                <a:gd fmla="*/ 0 w 180" name="T18"/>
                <a:gd fmla="*/ 27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275"/>
            <p:cNvSpPr/>
            <p:nvPr/>
          </p:nvSpPr>
          <p:spPr bwMode="auto">
            <a:xfrm>
              <a:off x="7238283" y="4140549"/>
              <a:ext cx="477298" cy="541060"/>
            </a:xfrm>
            <a:custGeom>
              <a:gdLst>
                <a:gd fmla="*/ 101 w 253" name="T0"/>
                <a:gd fmla="*/ 272 h 287" name="T1"/>
                <a:gd fmla="*/ 118 w 253" name="T2"/>
                <a:gd fmla="*/ 258 h 287" name="T3"/>
                <a:gd fmla="*/ 146 w 253" name="T4"/>
                <a:gd fmla="*/ 197 h 287" name="T5"/>
                <a:gd fmla="*/ 153 w 253" name="T6"/>
                <a:gd fmla="*/ 99 h 287" name="T7"/>
                <a:gd fmla="*/ 96 w 253" name="T8"/>
                <a:gd fmla="*/ 75 h 287" name="T9"/>
                <a:gd fmla="*/ 14 w 253" name="T10"/>
                <a:gd fmla="*/ 56 h 287" name="T11"/>
                <a:gd fmla="*/ 3 w 253" name="T12"/>
                <a:gd fmla="*/ 42 h 287" name="T13"/>
                <a:gd fmla="*/ 106 w 253" name="T14"/>
                <a:gd fmla="*/ 54 h 287" name="T15"/>
                <a:gd fmla="*/ 168 w 253" name="T16"/>
                <a:gd fmla="*/ 205 h 287" name="T17"/>
                <a:gd fmla="*/ 114 w 253" name="T18"/>
                <a:gd fmla="*/ 283 h 287" name="T19"/>
                <a:gd fmla="*/ 101 w 253" name="T20"/>
                <a:gd fmla="*/ 272 h 2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7" w="253">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276"/>
            <p:cNvSpPr/>
            <p:nvPr/>
          </p:nvSpPr>
          <p:spPr bwMode="auto">
            <a:xfrm>
              <a:off x="8424239" y="5259104"/>
              <a:ext cx="45544" cy="45544"/>
            </a:xfrm>
            <a:custGeom>
              <a:gdLst>
                <a:gd fmla="*/ 0 w 24" name="T0"/>
                <a:gd fmla="*/ 3 h 24" name="T1"/>
                <a:gd fmla="*/ 22 w 24" name="T2"/>
                <a:gd fmla="*/ 24 h 24" name="T3"/>
                <a:gd fmla="*/ 0 w 24" name="T4"/>
                <a:gd fmla="*/ 3 h 24" name="T5"/>
              </a:gdLst>
              <a:cxnLst>
                <a:cxn ang="0">
                  <a:pos x="T0" y="T1"/>
                </a:cxn>
                <a:cxn ang="0">
                  <a:pos x="T2" y="T3"/>
                </a:cxn>
                <a:cxn ang="0">
                  <a:pos x="T4" y="T5"/>
                </a:cxn>
              </a:cxnLst>
              <a:rect b="b" l="0" r="r" t="0"/>
              <a:pathLst>
                <a:path h="24" w="24">
                  <a:moveTo>
                    <a:pt x="0" y="3"/>
                  </a:moveTo>
                  <a:cubicBezTo>
                    <a:pt x="0" y="3"/>
                    <a:pt x="24" y="0"/>
                    <a:pt x="22" y="24"/>
                  </a:cubicBezTo>
                  <a:lnTo>
                    <a:pt x="0" y="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277"/>
            <p:cNvSpPr/>
            <p:nvPr/>
          </p:nvSpPr>
          <p:spPr bwMode="auto">
            <a:xfrm>
              <a:off x="8400557" y="5195342"/>
              <a:ext cx="145740" cy="183997"/>
            </a:xfrm>
            <a:custGeom>
              <a:gdLst>
                <a:gd fmla="*/ 10 w 77" name="T0"/>
                <a:gd fmla="*/ 26 h 98" name="T1"/>
                <a:gd fmla="*/ 0 w 77" name="T2"/>
                <a:gd fmla="*/ 7 h 98" name="T3"/>
                <a:gd fmla="*/ 59 w 77" name="T4"/>
                <a:gd fmla="*/ 41 h 98" name="T5"/>
                <a:gd fmla="*/ 43 w 77" name="T6"/>
                <a:gd fmla="*/ 90 h 98" name="T7"/>
                <a:gd fmla="*/ 20 w 77" name="T8"/>
                <a:gd fmla="*/ 79 h 98" name="T9"/>
                <a:gd fmla="*/ 42 w 77" name="T10"/>
                <a:gd fmla="*/ 63 h 98" name="T11"/>
                <a:gd fmla="*/ 10 w 77" name="T12"/>
                <a:gd fmla="*/ 26 h 98" name="T13"/>
              </a:gdLst>
              <a:cxnLst>
                <a:cxn ang="0">
                  <a:pos x="T0" y="T1"/>
                </a:cxn>
                <a:cxn ang="0">
                  <a:pos x="T2" y="T3"/>
                </a:cxn>
                <a:cxn ang="0">
                  <a:pos x="T4" y="T5"/>
                </a:cxn>
                <a:cxn ang="0">
                  <a:pos x="T6" y="T7"/>
                </a:cxn>
                <a:cxn ang="0">
                  <a:pos x="T8" y="T9"/>
                </a:cxn>
                <a:cxn ang="0">
                  <a:pos x="T10" y="T11"/>
                </a:cxn>
                <a:cxn ang="0">
                  <a:pos x="T12" y="T13"/>
                </a:cxn>
              </a:cxnLst>
              <a:rect b="b" l="0" r="r" t="0"/>
              <a:pathLst>
                <a:path h="98" w="77">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278"/>
            <p:cNvSpPr/>
            <p:nvPr/>
          </p:nvSpPr>
          <p:spPr bwMode="auto">
            <a:xfrm>
              <a:off x="9025415" y="5259104"/>
              <a:ext cx="45544" cy="45544"/>
            </a:xfrm>
            <a:custGeom>
              <a:gdLst>
                <a:gd fmla="*/ 24 w 24" name="T0"/>
                <a:gd fmla="*/ 1 h 24" name="T1"/>
                <a:gd fmla="*/ 5 w 24" name="T2"/>
                <a:gd fmla="*/ 24 h 24" name="T3"/>
                <a:gd fmla="*/ 24 w 24" name="T4"/>
                <a:gd fmla="*/ 1 h 24" name="T5"/>
              </a:gdLst>
              <a:cxnLst>
                <a:cxn ang="0">
                  <a:pos x="T0" y="T1"/>
                </a:cxn>
                <a:cxn ang="0">
                  <a:pos x="T2" y="T3"/>
                </a:cxn>
                <a:cxn ang="0">
                  <a:pos x="T4" y="T5"/>
                </a:cxn>
              </a:cxnLst>
              <a:rect b="b" l="0" r="r" t="0"/>
              <a:pathLst>
                <a:path h="24" w="24">
                  <a:moveTo>
                    <a:pt x="24" y="1"/>
                  </a:moveTo>
                  <a:cubicBezTo>
                    <a:pt x="24" y="1"/>
                    <a:pt x="0" y="0"/>
                    <a:pt x="5" y="24"/>
                  </a:cubicBezTo>
                  <a:lnTo>
                    <a:pt x="24" y="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279"/>
            <p:cNvSpPr/>
            <p:nvPr/>
          </p:nvSpPr>
          <p:spPr bwMode="auto">
            <a:xfrm>
              <a:off x="8958013" y="5195342"/>
              <a:ext cx="132988" cy="182174"/>
            </a:xfrm>
            <a:custGeom>
              <a:gdLst>
                <a:gd fmla="*/ 62 w 70" name="T0"/>
                <a:gd fmla="*/ 24 h 97" name="T1"/>
                <a:gd fmla="*/ 70 w 70" name="T2"/>
                <a:gd fmla="*/ 3 h 97" name="T3"/>
                <a:gd fmla="*/ 15 w 70" name="T4"/>
                <a:gd fmla="*/ 43 h 97" name="T5"/>
                <a:gd fmla="*/ 35 w 70" name="T6"/>
                <a:gd fmla="*/ 90 h 97" name="T7"/>
                <a:gd fmla="*/ 57 w 70" name="T8"/>
                <a:gd fmla="*/ 77 h 97" name="T9"/>
                <a:gd fmla="*/ 34 w 70" name="T10"/>
                <a:gd fmla="*/ 63 h 97" name="T11"/>
                <a:gd fmla="*/ 62 w 70" name="T12"/>
                <a:gd fmla="*/ 24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280"/>
            <p:cNvSpPr/>
            <p:nvPr/>
          </p:nvSpPr>
          <p:spPr bwMode="auto">
            <a:xfrm>
              <a:off x="8274856" y="5242708"/>
              <a:ext cx="945486" cy="265976"/>
            </a:xfrm>
            <a:custGeom>
              <a:gdLst>
                <a:gd fmla="*/ 23 w 502" name="T0"/>
                <a:gd fmla="*/ 0 h 141" name="T1"/>
                <a:gd fmla="*/ 36 w 502" name="T2"/>
                <a:gd fmla="*/ 15 h 141" name="T3"/>
                <a:gd fmla="*/ 25 w 502" name="T4"/>
                <a:gd fmla="*/ 53 h 141" name="T5"/>
                <a:gd fmla="*/ 60 w 502" name="T6"/>
                <a:gd fmla="*/ 88 h 141" name="T7"/>
                <a:gd fmla="*/ 276 w 502" name="T8"/>
                <a:gd fmla="*/ 112 h 141" name="T9"/>
                <a:gd fmla="*/ 419 w 502" name="T10"/>
                <a:gd fmla="*/ 97 h 141" name="T11"/>
                <a:gd fmla="*/ 474 w 502" name="T12"/>
                <a:gd fmla="*/ 61 h 141" name="T13"/>
                <a:gd fmla="*/ 471 w 502" name="T14"/>
                <a:gd fmla="*/ 14 h 141" name="T15"/>
                <a:gd fmla="*/ 478 w 502" name="T16"/>
                <a:gd fmla="*/ 3 h 141" name="T17"/>
                <a:gd fmla="*/ 502 w 502" name="T18"/>
                <a:gd fmla="*/ 53 h 141" name="T19"/>
                <a:gd fmla="*/ 433 w 502" name="T20"/>
                <a:gd fmla="*/ 113 h 141" name="T21"/>
                <a:gd fmla="*/ 291 w 502" name="T22"/>
                <a:gd fmla="*/ 132 h 141" name="T23"/>
                <a:gd fmla="*/ 58 w 502" name="T24"/>
                <a:gd fmla="*/ 109 h 141" name="T25"/>
                <a:gd fmla="*/ 6 w 502" name="T26"/>
                <a:gd fmla="*/ 52 h 141" name="T27"/>
                <a:gd fmla="*/ 23 w 502" name="T28"/>
                <a:gd fmla="*/ 0 h 1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1" w="502">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281"/>
            <p:cNvSpPr/>
            <p:nvPr/>
          </p:nvSpPr>
          <p:spPr bwMode="auto">
            <a:xfrm>
              <a:off x="8325865" y="5251816"/>
              <a:ext cx="858043" cy="205859"/>
            </a:xfrm>
            <a:custGeom>
              <a:gdLst>
                <a:gd fmla="*/ 6 w 456" name="T0"/>
                <a:gd fmla="*/ 22 h 110" name="T1"/>
                <a:gd fmla="*/ 13 w 456" name="T2"/>
                <a:gd fmla="*/ 27 h 110" name="T3"/>
                <a:gd fmla="*/ 18 w 456" name="T4"/>
                <a:gd fmla="*/ 63 h 110" name="T5"/>
                <a:gd fmla="*/ 189 w 456" name="T6"/>
                <a:gd fmla="*/ 94 h 110" name="T7"/>
                <a:gd fmla="*/ 384 w 456" name="T8"/>
                <a:gd fmla="*/ 81 h 110" name="T9"/>
                <a:gd fmla="*/ 440 w 456" name="T10"/>
                <a:gd fmla="*/ 40 h 110" name="T11"/>
                <a:gd fmla="*/ 436 w 456" name="T12"/>
                <a:gd fmla="*/ 15 h 110" name="T13"/>
                <a:gd fmla="*/ 440 w 456" name="T14"/>
                <a:gd fmla="*/ 12 h 110" name="T15"/>
                <a:gd fmla="*/ 436 w 456" name="T16"/>
                <a:gd fmla="*/ 64 h 110" name="T17"/>
                <a:gd fmla="*/ 330 w 456" name="T18"/>
                <a:gd fmla="*/ 99 h 110" name="T19"/>
                <a:gd fmla="*/ 146 w 456" name="T20"/>
                <a:gd fmla="*/ 100 h 110" name="T21"/>
                <a:gd fmla="*/ 2 w 456" name="T22"/>
                <a:gd fmla="*/ 45 h 110" name="T23"/>
                <a:gd fmla="*/ 6 w 456" name="T24"/>
                <a:gd fmla="*/ 22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6">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283"/>
            <p:cNvSpPr/>
            <p:nvPr/>
          </p:nvSpPr>
          <p:spPr bwMode="auto">
            <a:xfrm>
              <a:off x="9448061" y="5005880"/>
              <a:ext cx="193105" cy="149383"/>
            </a:xfrm>
            <a:custGeom>
              <a:gdLst>
                <a:gd fmla="*/ 21 w 102" name="T0"/>
                <a:gd fmla="*/ 38 h 79" name="T1"/>
                <a:gd fmla="*/ 0 w 102" name="T2"/>
                <a:gd fmla="*/ 31 h 79" name="T3"/>
                <a:gd fmla="*/ 66 w 102" name="T4"/>
                <a:gd fmla="*/ 14 h 79" name="T5"/>
                <a:gd fmla="*/ 89 w 102" name="T6"/>
                <a:gd fmla="*/ 60 h 79" name="T7"/>
                <a:gd fmla="*/ 66 w 102" name="T8"/>
                <a:gd fmla="*/ 68 h 79" name="T9"/>
                <a:gd fmla="*/ 69 w 102" name="T10"/>
                <a:gd fmla="*/ 41 h 79" name="T11"/>
                <a:gd fmla="*/ 21 w 102" name="T12"/>
                <a:gd fmla="*/ 38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284"/>
            <p:cNvSpPr/>
            <p:nvPr/>
          </p:nvSpPr>
          <p:spPr bwMode="auto">
            <a:xfrm>
              <a:off x="9927181" y="4626956"/>
              <a:ext cx="38258" cy="56476"/>
            </a:xfrm>
            <a:custGeom>
              <a:gdLst>
                <a:gd fmla="*/ 18 w 21" name="T0"/>
                <a:gd fmla="*/ 0 h 30" name="T1"/>
                <a:gd fmla="*/ 21 w 21" name="T2"/>
                <a:gd fmla="*/ 30 h 30" name="T3"/>
                <a:gd fmla="*/ 18 w 21" name="T4"/>
                <a:gd fmla="*/ 0 h 30" name="T5"/>
              </a:gdLst>
              <a:cxnLst>
                <a:cxn ang="0">
                  <a:pos x="T0" y="T1"/>
                </a:cxn>
                <a:cxn ang="0">
                  <a:pos x="T2" y="T3"/>
                </a:cxn>
                <a:cxn ang="0">
                  <a:pos x="T4" y="T5"/>
                </a:cxn>
              </a:cxnLst>
              <a:rect b="b" l="0" r="r" t="0"/>
              <a:pathLst>
                <a:path h="30" w="21">
                  <a:moveTo>
                    <a:pt x="18" y="0"/>
                  </a:moveTo>
                  <a:cubicBezTo>
                    <a:pt x="18" y="0"/>
                    <a:pt x="0" y="17"/>
                    <a:pt x="21" y="30"/>
                  </a:cubicBezTo>
                  <a:lnTo>
                    <a:pt x="18"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285"/>
            <p:cNvSpPr/>
            <p:nvPr/>
          </p:nvSpPr>
          <p:spPr bwMode="auto">
            <a:xfrm>
              <a:off x="9877995" y="4572303"/>
              <a:ext cx="158493" cy="193105"/>
            </a:xfrm>
            <a:custGeom>
              <a:gdLst>
                <a:gd fmla="*/ 37 w 84" name="T0"/>
                <a:gd fmla="*/ 20 h 102" name="T1"/>
                <a:gd fmla="*/ 28 w 84" name="T2"/>
                <a:gd fmla="*/ 0 h 102" name="T3"/>
                <a:gd fmla="*/ 18 w 84" name="T4"/>
                <a:gd fmla="*/ 67 h 102" name="T5"/>
                <a:gd fmla="*/ 65 w 84" name="T6"/>
                <a:gd fmla="*/ 86 h 102" name="T7"/>
                <a:gd fmla="*/ 72 w 84" name="T8"/>
                <a:gd fmla="*/ 62 h 102" name="T9"/>
                <a:gd fmla="*/ 45 w 84" name="T10"/>
                <a:gd fmla="*/ 68 h 102" name="T11"/>
                <a:gd fmla="*/ 37 w 84" name="T12"/>
                <a:gd fmla="*/ 20 h 102" name="T13"/>
              </a:gdLst>
              <a:cxnLst>
                <a:cxn ang="0">
                  <a:pos x="T0" y="T1"/>
                </a:cxn>
                <a:cxn ang="0">
                  <a:pos x="T2" y="T3"/>
                </a:cxn>
                <a:cxn ang="0">
                  <a:pos x="T4" y="T5"/>
                </a:cxn>
                <a:cxn ang="0">
                  <a:pos x="T6" y="T7"/>
                </a:cxn>
                <a:cxn ang="0">
                  <a:pos x="T8" y="T9"/>
                </a:cxn>
                <a:cxn ang="0">
                  <a:pos x="T10" y="T11"/>
                </a:cxn>
                <a:cxn ang="0">
                  <a:pos x="T12" y="T13"/>
                </a:cxn>
              </a:cxnLst>
              <a:rect b="b" l="0" r="r" t="0"/>
              <a:pathLst>
                <a:path h="102" w="84">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286"/>
            <p:cNvSpPr/>
            <p:nvPr/>
          </p:nvSpPr>
          <p:spPr bwMode="auto">
            <a:xfrm>
              <a:off x="9409805" y="4521294"/>
              <a:ext cx="766956" cy="766957"/>
            </a:xfrm>
            <a:custGeom>
              <a:gdLst>
                <a:gd fmla="*/ 3 w 407" name="T0"/>
                <a:gd fmla="*/ 333 h 407" name="T1"/>
                <a:gd fmla="*/ 23 w 407" name="T2"/>
                <a:gd fmla="*/ 335 h 407" name="T3"/>
                <a:gd fmla="*/ 42 w 407" name="T4"/>
                <a:gd fmla="*/ 369 h 407" name="T5"/>
                <a:gd fmla="*/ 91 w 407" name="T6"/>
                <a:gd fmla="*/ 370 h 407" name="T7"/>
                <a:gd fmla="*/ 261 w 407" name="T8"/>
                <a:gd fmla="*/ 233 h 407" name="T9"/>
                <a:gd fmla="*/ 351 w 407" name="T10"/>
                <a:gd fmla="*/ 121 h 407" name="T11"/>
                <a:gd fmla="*/ 365 w 407" name="T12"/>
                <a:gd fmla="*/ 58 h 407" name="T13"/>
                <a:gd fmla="*/ 329 w 407" name="T14"/>
                <a:gd fmla="*/ 26 h 407" name="T15"/>
                <a:gd fmla="*/ 327 w 407" name="T16"/>
                <a:gd fmla="*/ 13 h 407" name="T17"/>
                <a:gd fmla="*/ 379 w 407" name="T18"/>
                <a:gd fmla="*/ 32 h 407" name="T19"/>
                <a:gd fmla="*/ 373 w 407" name="T20"/>
                <a:gd fmla="*/ 123 h 407" name="T21"/>
                <a:gd fmla="*/ 286 w 407" name="T22"/>
                <a:gd fmla="*/ 237 h 407" name="T23"/>
                <a:gd fmla="*/ 104 w 407" name="T24"/>
                <a:gd fmla="*/ 385 h 407" name="T25"/>
                <a:gd fmla="*/ 28 w 407" name="T26"/>
                <a:gd fmla="*/ 382 h 407" name="T27"/>
                <a:gd fmla="*/ 3 w 407" name="T28"/>
                <a:gd fmla="*/ 333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287"/>
            <p:cNvSpPr/>
            <p:nvPr/>
          </p:nvSpPr>
          <p:spPr bwMode="auto">
            <a:xfrm>
              <a:off x="9438953" y="4577768"/>
              <a:ext cx="666759" cy="690443"/>
            </a:xfrm>
            <a:custGeom>
              <a:gdLst>
                <a:gd fmla="*/ 13 w 354" name="T0"/>
                <a:gd fmla="*/ 315 h 366" name="T1"/>
                <a:gd fmla="*/ 22 w 354" name="T2"/>
                <a:gd fmla="*/ 313 h 366" name="T3"/>
                <a:gd fmla="*/ 51 w 354" name="T4"/>
                <a:gd fmla="*/ 335 h 366" name="T5"/>
                <a:gd fmla="*/ 193 w 354" name="T6"/>
                <a:gd fmla="*/ 236 h 366" name="T7"/>
                <a:gd fmla="*/ 322 w 354" name="T8"/>
                <a:gd fmla="*/ 89 h 366" name="T9"/>
                <a:gd fmla="*/ 333 w 354" name="T10"/>
                <a:gd fmla="*/ 21 h 366" name="T11"/>
                <a:gd fmla="*/ 313 w 354" name="T12"/>
                <a:gd fmla="*/ 5 h 366" name="T13"/>
                <a:gd fmla="*/ 313 w 354" name="T14"/>
                <a:gd fmla="*/ 0 h 366" name="T15"/>
                <a:gd fmla="*/ 347 w 354" name="T16"/>
                <a:gd fmla="*/ 40 h 366" name="T17"/>
                <a:gd fmla="*/ 296 w 354" name="T18"/>
                <a:gd fmla="*/ 140 h 366" name="T19"/>
                <a:gd fmla="*/ 167 w 354" name="T20"/>
                <a:gd fmla="*/ 270 h 366" name="T21"/>
                <a:gd fmla="*/ 26 w 354" name="T22"/>
                <a:gd fmla="*/ 333 h 366" name="T23"/>
                <a:gd fmla="*/ 13 w 354" name="T24"/>
                <a:gd fmla="*/ 315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288"/>
            <p:cNvSpPr/>
            <p:nvPr/>
          </p:nvSpPr>
          <p:spPr bwMode="auto">
            <a:xfrm>
              <a:off x="10142148" y="4153301"/>
              <a:ext cx="43721" cy="47364"/>
            </a:xfrm>
            <a:custGeom>
              <a:gdLst>
                <a:gd fmla="*/ 2 w 24" name="T0"/>
                <a:gd fmla="*/ 25 h 25" name="T1"/>
                <a:gd fmla="*/ 24 w 24" name="T2"/>
                <a:gd fmla="*/ 3 h 25" name="T3"/>
                <a:gd fmla="*/ 2 w 24" name="T4"/>
                <a:gd fmla="*/ 25 h 25" name="T5"/>
              </a:gdLst>
              <a:cxnLst>
                <a:cxn ang="0">
                  <a:pos x="T0" y="T1"/>
                </a:cxn>
                <a:cxn ang="0">
                  <a:pos x="T2" y="T3"/>
                </a:cxn>
                <a:cxn ang="0">
                  <a:pos x="T4" y="T5"/>
                </a:cxn>
              </a:cxnLst>
              <a:rect b="b" l="0" r="r" t="0"/>
              <a:pathLst>
                <a:path h="25" w="24">
                  <a:moveTo>
                    <a:pt x="2" y="25"/>
                  </a:moveTo>
                  <a:cubicBezTo>
                    <a:pt x="2" y="25"/>
                    <a:pt x="0" y="0"/>
                    <a:pt x="24" y="3"/>
                  </a:cubicBezTo>
                  <a:lnTo>
                    <a:pt x="2"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289"/>
            <p:cNvSpPr/>
            <p:nvPr/>
          </p:nvSpPr>
          <p:spPr bwMode="auto">
            <a:xfrm>
              <a:off x="10074742" y="4078609"/>
              <a:ext cx="187641" cy="145740"/>
            </a:xfrm>
            <a:custGeom>
              <a:gdLst>
                <a:gd fmla="*/ 27 w 99" name="T0"/>
                <a:gd fmla="*/ 67 h 77" name="T1"/>
                <a:gd fmla="*/ 7 w 99" name="T2"/>
                <a:gd fmla="*/ 77 h 77" name="T3"/>
                <a:gd fmla="*/ 41 w 99" name="T4"/>
                <a:gd fmla="*/ 18 h 77" name="T5"/>
                <a:gd fmla="*/ 90 w 99" name="T6"/>
                <a:gd fmla="*/ 34 h 77" name="T7"/>
                <a:gd fmla="*/ 79 w 99" name="T8"/>
                <a:gd fmla="*/ 56 h 77" name="T9"/>
                <a:gd fmla="*/ 63 w 99" name="T10"/>
                <a:gd fmla="*/ 35 h 77" name="T11"/>
                <a:gd fmla="*/ 27 w 99" name="T12"/>
                <a:gd fmla="*/ 67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290"/>
            <p:cNvSpPr/>
            <p:nvPr/>
          </p:nvSpPr>
          <p:spPr bwMode="auto">
            <a:xfrm>
              <a:off x="10142148" y="3553944"/>
              <a:ext cx="41901" cy="45544"/>
            </a:xfrm>
            <a:custGeom>
              <a:gdLst>
                <a:gd fmla="*/ 0 w 23" name="T0"/>
                <a:gd fmla="*/ 0 h 24" name="T1"/>
                <a:gd fmla="*/ 23 w 23" name="T2"/>
                <a:gd fmla="*/ 19 h 24" name="T3"/>
                <a:gd fmla="*/ 0 w 23" name="T4"/>
                <a:gd fmla="*/ 0 h 24" name="T5"/>
              </a:gdLst>
              <a:cxnLst>
                <a:cxn ang="0">
                  <a:pos x="T0" y="T1"/>
                </a:cxn>
                <a:cxn ang="0">
                  <a:pos x="T2" y="T3"/>
                </a:cxn>
                <a:cxn ang="0">
                  <a:pos x="T4" y="T5"/>
                </a:cxn>
              </a:cxnLst>
              <a:rect b="b" l="0" r="r" t="0"/>
              <a:pathLst>
                <a:path h="24" w="23">
                  <a:moveTo>
                    <a:pt x="0" y="0"/>
                  </a:moveTo>
                  <a:cubicBezTo>
                    <a:pt x="0" y="0"/>
                    <a:pt x="0" y="24"/>
                    <a:pt x="23" y="19"/>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291"/>
            <p:cNvSpPr/>
            <p:nvPr/>
          </p:nvSpPr>
          <p:spPr bwMode="auto">
            <a:xfrm>
              <a:off x="10074742" y="3533907"/>
              <a:ext cx="183996" cy="132988"/>
            </a:xfrm>
            <a:custGeom>
              <a:gdLst>
                <a:gd fmla="*/ 24 w 97" name="T0"/>
                <a:gd fmla="*/ 8 h 70" name="T1"/>
                <a:gd fmla="*/ 4 w 97" name="T2"/>
                <a:gd fmla="*/ 0 h 70" name="T3"/>
                <a:gd fmla="*/ 43 w 97" name="T4"/>
                <a:gd fmla="*/ 55 h 70" name="T5"/>
                <a:gd fmla="*/ 90 w 97" name="T6"/>
                <a:gd fmla="*/ 34 h 70" name="T7"/>
                <a:gd fmla="*/ 78 w 97" name="T8"/>
                <a:gd fmla="*/ 13 h 70" name="T9"/>
                <a:gd fmla="*/ 63 w 97" name="T10"/>
                <a:gd fmla="*/ 36 h 70" name="T11"/>
                <a:gd fmla="*/ 24 w 97" name="T12"/>
                <a:gd fmla="*/ 8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292"/>
            <p:cNvSpPr/>
            <p:nvPr/>
          </p:nvSpPr>
          <p:spPr bwMode="auto">
            <a:xfrm>
              <a:off x="10123929" y="3404562"/>
              <a:ext cx="265975" cy="943666"/>
            </a:xfrm>
            <a:custGeom>
              <a:gdLst>
                <a:gd fmla="*/ 0 w 141" name="T0"/>
                <a:gd fmla="*/ 478 h 501" name="T1"/>
                <a:gd fmla="*/ 16 w 141" name="T2"/>
                <a:gd fmla="*/ 466 h 501" name="T3"/>
                <a:gd fmla="*/ 53 w 141" name="T4"/>
                <a:gd fmla="*/ 476 h 501" name="T5"/>
                <a:gd fmla="*/ 89 w 141" name="T6"/>
                <a:gd fmla="*/ 442 h 501" name="T7"/>
                <a:gd fmla="*/ 112 w 141" name="T8"/>
                <a:gd fmla="*/ 225 h 501" name="T9"/>
                <a:gd fmla="*/ 97 w 141" name="T10"/>
                <a:gd fmla="*/ 82 h 501" name="T11"/>
                <a:gd fmla="*/ 61 w 141" name="T12"/>
                <a:gd fmla="*/ 28 h 501" name="T13"/>
                <a:gd fmla="*/ 14 w 141" name="T14"/>
                <a:gd fmla="*/ 30 h 501" name="T15"/>
                <a:gd fmla="*/ 4 w 141" name="T16"/>
                <a:gd fmla="*/ 23 h 501" name="T17"/>
                <a:gd fmla="*/ 54 w 141" name="T18"/>
                <a:gd fmla="*/ 0 h 501" name="T19"/>
                <a:gd fmla="*/ 113 w 141" name="T20"/>
                <a:gd fmla="*/ 68 h 501" name="T21"/>
                <a:gd fmla="*/ 133 w 141" name="T22"/>
                <a:gd fmla="*/ 211 h 501" name="T23"/>
                <a:gd fmla="*/ 109 w 141" name="T24"/>
                <a:gd fmla="*/ 444 h 501" name="T25"/>
                <a:gd fmla="*/ 52 w 141" name="T26"/>
                <a:gd fmla="*/ 495 h 501" name="T27"/>
                <a:gd fmla="*/ 0 w 141" name="T28"/>
                <a:gd fmla="*/ 478 h 5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1" w="14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293"/>
            <p:cNvSpPr/>
            <p:nvPr/>
          </p:nvSpPr>
          <p:spPr bwMode="auto">
            <a:xfrm>
              <a:off x="10131216" y="3440997"/>
              <a:ext cx="207678" cy="858044"/>
            </a:xfrm>
            <a:custGeom>
              <a:gdLst>
                <a:gd fmla="*/ 22 w 110" name="T0"/>
                <a:gd fmla="*/ 450 h 456" name="T1"/>
                <a:gd fmla="*/ 28 w 110" name="T2"/>
                <a:gd fmla="*/ 443 h 456" name="T3"/>
                <a:gd fmla="*/ 64 w 110" name="T4"/>
                <a:gd fmla="*/ 438 h 456" name="T5"/>
                <a:gd fmla="*/ 95 w 110" name="T6"/>
                <a:gd fmla="*/ 267 h 456" name="T7"/>
                <a:gd fmla="*/ 82 w 110" name="T8"/>
                <a:gd fmla="*/ 72 h 456" name="T9"/>
                <a:gd fmla="*/ 41 w 110" name="T10"/>
                <a:gd fmla="*/ 16 h 456" name="T11"/>
                <a:gd fmla="*/ 16 w 110" name="T12"/>
                <a:gd fmla="*/ 19 h 456" name="T13"/>
                <a:gd fmla="*/ 12 w 110" name="T14"/>
                <a:gd fmla="*/ 15 h 456" name="T15"/>
                <a:gd fmla="*/ 64 w 110" name="T16"/>
                <a:gd fmla="*/ 19 h 456" name="T17"/>
                <a:gd fmla="*/ 99 w 110" name="T18"/>
                <a:gd fmla="*/ 126 h 456" name="T19"/>
                <a:gd fmla="*/ 100 w 110" name="T20"/>
                <a:gd fmla="*/ 310 h 456" name="T21"/>
                <a:gd fmla="*/ 45 w 110" name="T22"/>
                <a:gd fmla="*/ 453 h 456" name="T23"/>
                <a:gd fmla="*/ 22 w 110" name="T24"/>
                <a:gd fmla="*/ 450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294"/>
            <p:cNvSpPr/>
            <p:nvPr/>
          </p:nvSpPr>
          <p:spPr bwMode="auto">
            <a:xfrm>
              <a:off x="9934469" y="3062072"/>
              <a:ext cx="36435" cy="56476"/>
            </a:xfrm>
            <a:custGeom>
              <a:gdLst>
                <a:gd fmla="*/ 19 w 19" name="T0"/>
                <a:gd fmla="*/ 30 h 30" name="T1"/>
                <a:gd fmla="*/ 19 w 19" name="T2"/>
                <a:gd fmla="*/ 0 h 30" name="T3"/>
                <a:gd fmla="*/ 19 w 19" name="T4"/>
                <a:gd fmla="*/ 30 h 30" name="T5"/>
              </a:gdLst>
              <a:cxnLst>
                <a:cxn ang="0">
                  <a:pos x="T0" y="T1"/>
                </a:cxn>
                <a:cxn ang="0">
                  <a:pos x="T2" y="T3"/>
                </a:cxn>
                <a:cxn ang="0">
                  <a:pos x="T4" y="T5"/>
                </a:cxn>
              </a:cxnLst>
              <a:rect b="b" l="0" r="r" t="0"/>
              <a:pathLst>
                <a:path h="30" w="19">
                  <a:moveTo>
                    <a:pt x="19" y="30"/>
                  </a:moveTo>
                  <a:cubicBezTo>
                    <a:pt x="19" y="30"/>
                    <a:pt x="0" y="15"/>
                    <a:pt x="19" y="0"/>
                  </a:cubicBezTo>
                  <a:lnTo>
                    <a:pt x="19" y="3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295"/>
            <p:cNvSpPr/>
            <p:nvPr/>
          </p:nvSpPr>
          <p:spPr bwMode="auto">
            <a:xfrm>
              <a:off x="9888925" y="2983737"/>
              <a:ext cx="149382" cy="191284"/>
            </a:xfrm>
            <a:custGeom>
              <a:gdLst>
                <a:gd fmla="*/ 37 w 79" name="T0"/>
                <a:gd fmla="*/ 81 h 101" name="T1"/>
                <a:gd fmla="*/ 31 w 79" name="T2"/>
                <a:gd fmla="*/ 101 h 101" name="T3"/>
                <a:gd fmla="*/ 13 w 79" name="T4"/>
                <a:gd fmla="*/ 36 h 101" name="T5"/>
                <a:gd fmla="*/ 59 w 79" name="T6"/>
                <a:gd fmla="*/ 12 h 101" name="T7"/>
                <a:gd fmla="*/ 67 w 79" name="T8"/>
                <a:gd fmla="*/ 36 h 101" name="T9"/>
                <a:gd fmla="*/ 41 w 79" name="T10"/>
                <a:gd fmla="*/ 32 h 101" name="T11"/>
                <a:gd fmla="*/ 37 w 79"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297"/>
            <p:cNvSpPr/>
            <p:nvPr/>
          </p:nvSpPr>
          <p:spPr bwMode="auto">
            <a:xfrm>
              <a:off x="9455347" y="2586596"/>
              <a:ext cx="191284" cy="160314"/>
            </a:xfrm>
            <a:custGeom>
              <a:gdLst>
                <a:gd fmla="*/ 19 w 101" name="T0"/>
                <a:gd fmla="*/ 47 h 85" name="T1"/>
                <a:gd fmla="*/ 0 w 101" name="T2"/>
                <a:gd fmla="*/ 56 h 85" name="T3"/>
                <a:gd fmla="*/ 66 w 101" name="T4"/>
                <a:gd fmla="*/ 67 h 85" name="T5"/>
                <a:gd fmla="*/ 85 w 101" name="T6"/>
                <a:gd fmla="*/ 19 h 85" name="T7"/>
                <a:gd fmla="*/ 61 w 101" name="T8"/>
                <a:gd fmla="*/ 13 h 85" name="T9"/>
                <a:gd fmla="*/ 67 w 101" name="T10"/>
                <a:gd fmla="*/ 40 h 85" name="T11"/>
                <a:gd fmla="*/ 19 w 101" name="T12"/>
                <a:gd fmla="*/ 47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298"/>
            <p:cNvSpPr/>
            <p:nvPr/>
          </p:nvSpPr>
          <p:spPr bwMode="auto">
            <a:xfrm>
              <a:off x="9402520" y="2448143"/>
              <a:ext cx="768778" cy="766957"/>
            </a:xfrm>
            <a:custGeom>
              <a:gdLst>
                <a:gd fmla="*/ 333 w 408" name="T0"/>
                <a:gd fmla="*/ 404 h 407" name="T1"/>
                <a:gd fmla="*/ 335 w 408" name="T2"/>
                <a:gd fmla="*/ 384 h 407" name="T3"/>
                <a:gd fmla="*/ 369 w 408" name="T4"/>
                <a:gd fmla="*/ 365 h 407" name="T5"/>
                <a:gd fmla="*/ 370 w 408" name="T6"/>
                <a:gd fmla="*/ 316 h 407" name="T7"/>
                <a:gd fmla="*/ 233 w 408" name="T8"/>
                <a:gd fmla="*/ 146 h 407" name="T9"/>
                <a:gd fmla="*/ 121 w 408" name="T10"/>
                <a:gd fmla="*/ 56 h 407" name="T11"/>
                <a:gd fmla="*/ 58 w 408" name="T12"/>
                <a:gd fmla="*/ 42 h 407" name="T13"/>
                <a:gd fmla="*/ 26 w 408" name="T14"/>
                <a:gd fmla="*/ 77 h 407" name="T15"/>
                <a:gd fmla="*/ 14 w 408" name="T16"/>
                <a:gd fmla="*/ 80 h 407" name="T17"/>
                <a:gd fmla="*/ 33 w 408" name="T18"/>
                <a:gd fmla="*/ 28 h 407" name="T19"/>
                <a:gd fmla="*/ 123 w 408" name="T20"/>
                <a:gd fmla="*/ 34 h 407" name="T21"/>
                <a:gd fmla="*/ 237 w 408" name="T22"/>
                <a:gd fmla="*/ 121 h 407" name="T23"/>
                <a:gd fmla="*/ 386 w 408" name="T24"/>
                <a:gd fmla="*/ 302 h 407" name="T25"/>
                <a:gd fmla="*/ 382 w 408" name="T26"/>
                <a:gd fmla="*/ 379 h 407" name="T27"/>
                <a:gd fmla="*/ 333 w 408" name="T28"/>
                <a:gd fmla="*/ 40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299"/>
            <p:cNvSpPr/>
            <p:nvPr/>
          </p:nvSpPr>
          <p:spPr bwMode="auto">
            <a:xfrm>
              <a:off x="9458997" y="2517371"/>
              <a:ext cx="692263" cy="666760"/>
            </a:xfrm>
            <a:custGeom>
              <a:gdLst>
                <a:gd fmla="*/ 315 w 367" name="T0"/>
                <a:gd fmla="*/ 342 h 354" name="T1"/>
                <a:gd fmla="*/ 314 w 367" name="T2"/>
                <a:gd fmla="*/ 333 h 354" name="T3"/>
                <a:gd fmla="*/ 335 w 367" name="T4"/>
                <a:gd fmla="*/ 304 h 354" name="T5"/>
                <a:gd fmla="*/ 237 w 367" name="T6"/>
                <a:gd fmla="*/ 161 h 354" name="T7"/>
                <a:gd fmla="*/ 89 w 367" name="T8"/>
                <a:gd fmla="*/ 32 h 354" name="T9"/>
                <a:gd fmla="*/ 21 w 367" name="T10"/>
                <a:gd fmla="*/ 22 h 354" name="T11"/>
                <a:gd fmla="*/ 6 w 367" name="T12"/>
                <a:gd fmla="*/ 42 h 354" name="T13"/>
                <a:gd fmla="*/ 0 w 367" name="T14"/>
                <a:gd fmla="*/ 42 h 354" name="T15"/>
                <a:gd fmla="*/ 40 w 367" name="T16"/>
                <a:gd fmla="*/ 8 h 354" name="T17"/>
                <a:gd fmla="*/ 140 w 367" name="T18"/>
                <a:gd fmla="*/ 58 h 354" name="T19"/>
                <a:gd fmla="*/ 271 w 367" name="T20"/>
                <a:gd fmla="*/ 187 h 354" name="T21"/>
                <a:gd fmla="*/ 333 w 367" name="T22"/>
                <a:gd fmla="*/ 328 h 354" name="T23"/>
                <a:gd fmla="*/ 315 w 367" name="T24"/>
                <a:gd fmla="*/ 34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300"/>
            <p:cNvSpPr/>
            <p:nvPr/>
          </p:nvSpPr>
          <p:spPr bwMode="auto">
            <a:xfrm>
              <a:off x="9036351" y="2439035"/>
              <a:ext cx="43721" cy="43721"/>
            </a:xfrm>
            <a:custGeom>
              <a:gdLst>
                <a:gd fmla="*/ 24 w 24" name="T0"/>
                <a:gd fmla="*/ 21 h 24" name="T1"/>
                <a:gd fmla="*/ 3 w 24" name="T2"/>
                <a:gd fmla="*/ 0 h 24" name="T3"/>
                <a:gd fmla="*/ 24 w 24" name="T4"/>
                <a:gd fmla="*/ 21 h 24" name="T5"/>
              </a:gdLst>
              <a:cxnLst>
                <a:cxn ang="0">
                  <a:pos x="T0" y="T1"/>
                </a:cxn>
                <a:cxn ang="0">
                  <a:pos x="T2" y="T3"/>
                </a:cxn>
                <a:cxn ang="0">
                  <a:pos x="T4" y="T5"/>
                </a:cxn>
              </a:cxnLst>
              <a:rect b="b" l="0" r="r" t="0"/>
              <a:pathLst>
                <a:path h="24" w="24">
                  <a:moveTo>
                    <a:pt x="24" y="21"/>
                  </a:moveTo>
                  <a:cubicBezTo>
                    <a:pt x="24" y="21"/>
                    <a:pt x="0" y="24"/>
                    <a:pt x="3" y="0"/>
                  </a:cubicBezTo>
                  <a:lnTo>
                    <a:pt x="24" y="2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301"/>
            <p:cNvSpPr/>
            <p:nvPr/>
          </p:nvSpPr>
          <p:spPr bwMode="auto">
            <a:xfrm>
              <a:off x="8959837" y="2362521"/>
              <a:ext cx="145740" cy="187641"/>
            </a:xfrm>
            <a:custGeom>
              <a:gdLst>
                <a:gd fmla="*/ 67 w 77" name="T0"/>
                <a:gd fmla="*/ 72 h 99" name="T1"/>
                <a:gd fmla="*/ 77 w 77" name="T2"/>
                <a:gd fmla="*/ 91 h 99" name="T3"/>
                <a:gd fmla="*/ 18 w 77" name="T4"/>
                <a:gd fmla="*/ 57 h 99" name="T5"/>
                <a:gd fmla="*/ 34 w 77" name="T6"/>
                <a:gd fmla="*/ 9 h 99" name="T7"/>
                <a:gd fmla="*/ 57 w 77" name="T8"/>
                <a:gd fmla="*/ 19 h 99" name="T9"/>
                <a:gd fmla="*/ 35 w 77" name="T10"/>
                <a:gd fmla="*/ 36 h 99" name="T11"/>
                <a:gd fmla="*/ 67 w 77" name="T12"/>
                <a:gd fmla="*/ 72 h 99" name="T13"/>
              </a:gdLst>
              <a:cxnLst>
                <a:cxn ang="0">
                  <a:pos x="T0" y="T1"/>
                </a:cxn>
                <a:cxn ang="0">
                  <a:pos x="T2" y="T3"/>
                </a:cxn>
                <a:cxn ang="0">
                  <a:pos x="T4" y="T5"/>
                </a:cxn>
                <a:cxn ang="0">
                  <a:pos x="T6" y="T7"/>
                </a:cxn>
                <a:cxn ang="0">
                  <a:pos x="T8" y="T9"/>
                </a:cxn>
                <a:cxn ang="0">
                  <a:pos x="T10" y="T11"/>
                </a:cxn>
                <a:cxn ang="0">
                  <a:pos x="T12" y="T13"/>
                </a:cxn>
              </a:cxnLst>
              <a:rect b="b" l="0" r="r" t="0"/>
              <a:pathLst>
                <a:path h="99" w="77">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302"/>
            <p:cNvSpPr/>
            <p:nvPr/>
          </p:nvSpPr>
          <p:spPr bwMode="auto">
            <a:xfrm>
              <a:off x="8435174" y="2439035"/>
              <a:ext cx="43721" cy="43721"/>
            </a:xfrm>
            <a:custGeom>
              <a:gdLst>
                <a:gd fmla="*/ 0 w 24" name="T0"/>
                <a:gd fmla="*/ 24 h 24" name="T1"/>
                <a:gd fmla="*/ 19 w 24" name="T2"/>
                <a:gd fmla="*/ 0 h 24" name="T3"/>
                <a:gd fmla="*/ 0 w 24" name="T4"/>
                <a:gd fmla="*/ 24 h 24" name="T5"/>
              </a:gdLst>
              <a:cxnLst>
                <a:cxn ang="0">
                  <a:pos x="T0" y="T1"/>
                </a:cxn>
                <a:cxn ang="0">
                  <a:pos x="T2" y="T3"/>
                </a:cxn>
                <a:cxn ang="0">
                  <a:pos x="T4" y="T5"/>
                </a:cxn>
              </a:cxnLst>
              <a:rect b="b" l="0" r="r" t="0"/>
              <a:pathLst>
                <a:path h="24" w="24">
                  <a:moveTo>
                    <a:pt x="0" y="24"/>
                  </a:moveTo>
                  <a:cubicBezTo>
                    <a:pt x="0" y="24"/>
                    <a:pt x="24" y="24"/>
                    <a:pt x="19" y="0"/>
                  </a:cubicBezTo>
                  <a:lnTo>
                    <a:pt x="0" y="2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303"/>
            <p:cNvSpPr/>
            <p:nvPr/>
          </p:nvSpPr>
          <p:spPr bwMode="auto">
            <a:xfrm>
              <a:off x="8415135" y="2366164"/>
              <a:ext cx="132988" cy="183997"/>
            </a:xfrm>
            <a:custGeom>
              <a:gdLst>
                <a:gd fmla="*/ 8 w 70" name="T0"/>
                <a:gd fmla="*/ 73 h 97" name="T1"/>
                <a:gd fmla="*/ 0 w 70" name="T2"/>
                <a:gd fmla="*/ 93 h 97" name="T3"/>
                <a:gd fmla="*/ 55 w 70" name="T4"/>
                <a:gd fmla="*/ 53 h 97" name="T5"/>
                <a:gd fmla="*/ 35 w 70" name="T6"/>
                <a:gd fmla="*/ 6 h 97" name="T7"/>
                <a:gd fmla="*/ 13 w 70" name="T8"/>
                <a:gd fmla="*/ 19 h 97" name="T9"/>
                <a:gd fmla="*/ 36 w 70" name="T10"/>
                <a:gd fmla="*/ 33 h 97" name="T11"/>
                <a:gd fmla="*/ 8 w 70" name="T12"/>
                <a:gd fmla="*/ 73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304"/>
            <p:cNvSpPr/>
            <p:nvPr/>
          </p:nvSpPr>
          <p:spPr bwMode="auto">
            <a:xfrm>
              <a:off x="8285790" y="2234998"/>
              <a:ext cx="945488" cy="264154"/>
            </a:xfrm>
            <a:custGeom>
              <a:gdLst>
                <a:gd fmla="*/ 479 w 502" name="T0"/>
                <a:gd fmla="*/ 140 h 140" name="T1"/>
                <a:gd fmla="*/ 466 w 502" name="T2"/>
                <a:gd fmla="*/ 125 h 140" name="T3"/>
                <a:gd fmla="*/ 477 w 502" name="T4"/>
                <a:gd fmla="*/ 88 h 140" name="T5"/>
                <a:gd fmla="*/ 442 w 502" name="T6"/>
                <a:gd fmla="*/ 52 h 140" name="T7"/>
                <a:gd fmla="*/ 226 w 502" name="T8"/>
                <a:gd fmla="*/ 29 h 140" name="T9"/>
                <a:gd fmla="*/ 83 w 502" name="T10"/>
                <a:gd fmla="*/ 44 h 140" name="T11"/>
                <a:gd fmla="*/ 28 w 502" name="T12"/>
                <a:gd fmla="*/ 79 h 140" name="T13"/>
                <a:gd fmla="*/ 31 w 502" name="T14"/>
                <a:gd fmla="*/ 127 h 140" name="T15"/>
                <a:gd fmla="*/ 24 w 502" name="T16"/>
                <a:gd fmla="*/ 137 h 140" name="T17"/>
                <a:gd fmla="*/ 0 w 502" name="T18"/>
                <a:gd fmla="*/ 87 h 140" name="T19"/>
                <a:gd fmla="*/ 69 w 502" name="T20"/>
                <a:gd fmla="*/ 27 h 140" name="T21"/>
                <a:gd fmla="*/ 211 w 502" name="T22"/>
                <a:gd fmla="*/ 8 h 140" name="T23"/>
                <a:gd fmla="*/ 444 w 502" name="T24"/>
                <a:gd fmla="*/ 32 h 140" name="T25"/>
                <a:gd fmla="*/ 496 w 502" name="T26"/>
                <a:gd fmla="*/ 88 h 140" name="T27"/>
                <a:gd fmla="*/ 479 w 502" name="T28"/>
                <a:gd fmla="*/ 140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502">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305"/>
            <p:cNvSpPr/>
            <p:nvPr/>
          </p:nvSpPr>
          <p:spPr bwMode="auto">
            <a:xfrm>
              <a:off x="8322226" y="2284186"/>
              <a:ext cx="859864" cy="207680"/>
            </a:xfrm>
            <a:custGeom>
              <a:gdLst>
                <a:gd fmla="*/ 450 w 457" name="T0"/>
                <a:gd fmla="*/ 88 h 110" name="T1"/>
                <a:gd fmla="*/ 443 w 457" name="T2"/>
                <a:gd fmla="*/ 83 h 110" name="T3"/>
                <a:gd fmla="*/ 438 w 457" name="T4"/>
                <a:gd fmla="*/ 47 h 110" name="T5"/>
                <a:gd fmla="*/ 268 w 457" name="T6"/>
                <a:gd fmla="*/ 16 h 110" name="T7"/>
                <a:gd fmla="*/ 72 w 457" name="T8"/>
                <a:gd fmla="*/ 29 h 110" name="T9"/>
                <a:gd fmla="*/ 16 w 457" name="T10"/>
                <a:gd fmla="*/ 70 h 110" name="T11"/>
                <a:gd fmla="*/ 20 w 457" name="T12"/>
                <a:gd fmla="*/ 95 h 110" name="T13"/>
                <a:gd fmla="*/ 16 w 457" name="T14"/>
                <a:gd fmla="*/ 99 h 110" name="T15"/>
                <a:gd fmla="*/ 20 w 457" name="T16"/>
                <a:gd fmla="*/ 46 h 110" name="T17"/>
                <a:gd fmla="*/ 126 w 457" name="T18"/>
                <a:gd fmla="*/ 12 h 110" name="T19"/>
                <a:gd fmla="*/ 310 w 457" name="T20"/>
                <a:gd fmla="*/ 10 h 110" name="T21"/>
                <a:gd fmla="*/ 454 w 457" name="T22"/>
                <a:gd fmla="*/ 66 h 110" name="T23"/>
                <a:gd fmla="*/ 450 w 457" name="T24"/>
                <a:gd fmla="*/ 88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7">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306"/>
            <p:cNvSpPr/>
            <p:nvPr/>
          </p:nvSpPr>
          <p:spPr bwMode="auto">
            <a:xfrm>
              <a:off x="7943304" y="2654000"/>
              <a:ext cx="56475" cy="36436"/>
            </a:xfrm>
            <a:custGeom>
              <a:gdLst>
                <a:gd fmla="*/ 30 w 30" name="T0"/>
                <a:gd fmla="*/ 0 h 19" name="T1"/>
                <a:gd fmla="*/ 0 w 30" name="T2"/>
                <a:gd fmla="*/ 0 h 19" name="T3"/>
                <a:gd fmla="*/ 30 w 30" name="T4"/>
                <a:gd fmla="*/ 0 h 19" name="T5"/>
              </a:gdLst>
              <a:cxnLst>
                <a:cxn ang="0">
                  <a:pos x="T0" y="T1"/>
                </a:cxn>
                <a:cxn ang="0">
                  <a:pos x="T2" y="T3"/>
                </a:cxn>
                <a:cxn ang="0">
                  <a:pos x="T4" y="T5"/>
                </a:cxn>
              </a:cxnLst>
              <a:rect b="b" l="0" r="r" t="0"/>
              <a:pathLst>
                <a:path h="19" w="30">
                  <a:moveTo>
                    <a:pt x="30" y="0"/>
                  </a:moveTo>
                  <a:cubicBezTo>
                    <a:pt x="30" y="0"/>
                    <a:pt x="15" y="19"/>
                    <a:pt x="0" y="0"/>
                  </a:cubicBezTo>
                  <a:lnTo>
                    <a:pt x="3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307"/>
            <p:cNvSpPr/>
            <p:nvPr/>
          </p:nvSpPr>
          <p:spPr bwMode="auto">
            <a:xfrm>
              <a:off x="7864968" y="2586595"/>
              <a:ext cx="193105" cy="149383"/>
            </a:xfrm>
            <a:custGeom>
              <a:gdLst>
                <a:gd fmla="*/ 81 w 102" name="T0"/>
                <a:gd fmla="*/ 41 h 79" name="T1"/>
                <a:gd fmla="*/ 102 w 102" name="T2"/>
                <a:gd fmla="*/ 48 h 79" name="T3"/>
                <a:gd fmla="*/ 36 w 102" name="T4"/>
                <a:gd fmla="*/ 65 h 79" name="T5"/>
                <a:gd fmla="*/ 13 w 102" name="T6"/>
                <a:gd fmla="*/ 20 h 79" name="T7"/>
                <a:gd fmla="*/ 36 w 102" name="T8"/>
                <a:gd fmla="*/ 11 h 79" name="T9"/>
                <a:gd fmla="*/ 33 w 102" name="T10"/>
                <a:gd fmla="*/ 38 h 79" name="T11"/>
                <a:gd fmla="*/ 81 w 102" name="T12"/>
                <a:gd fmla="*/ 41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309"/>
            <p:cNvSpPr/>
            <p:nvPr/>
          </p:nvSpPr>
          <p:spPr bwMode="auto">
            <a:xfrm>
              <a:off x="7469649" y="2978272"/>
              <a:ext cx="158493" cy="191284"/>
            </a:xfrm>
            <a:custGeom>
              <a:gdLst>
                <a:gd fmla="*/ 47 w 84" name="T0"/>
                <a:gd fmla="*/ 81 h 101" name="T1"/>
                <a:gd fmla="*/ 56 w 84" name="T2"/>
                <a:gd fmla="*/ 101 h 101" name="T3"/>
                <a:gd fmla="*/ 66 w 84" name="T4"/>
                <a:gd fmla="*/ 34 h 101" name="T5"/>
                <a:gd fmla="*/ 19 w 84" name="T6"/>
                <a:gd fmla="*/ 15 h 101" name="T7"/>
                <a:gd fmla="*/ 13 w 84" name="T8"/>
                <a:gd fmla="*/ 40 h 101" name="T9"/>
                <a:gd fmla="*/ 39 w 84" name="T10"/>
                <a:gd fmla="*/ 33 h 101" name="T11"/>
                <a:gd fmla="*/ 47 w 84"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84">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310"/>
            <p:cNvSpPr/>
            <p:nvPr/>
          </p:nvSpPr>
          <p:spPr bwMode="auto">
            <a:xfrm>
              <a:off x="7331196" y="2453609"/>
              <a:ext cx="765134" cy="766957"/>
            </a:xfrm>
            <a:custGeom>
              <a:gdLst>
                <a:gd fmla="*/ 403 w 406" name="T0"/>
                <a:gd fmla="*/ 75 h 407" name="T1"/>
                <a:gd fmla="*/ 383 w 406" name="T2"/>
                <a:gd fmla="*/ 72 h 407" name="T3"/>
                <a:gd fmla="*/ 364 w 406" name="T4"/>
                <a:gd fmla="*/ 39 h 407" name="T5"/>
                <a:gd fmla="*/ 315 w 406" name="T6"/>
                <a:gd fmla="*/ 38 h 407" name="T7"/>
                <a:gd fmla="*/ 145 w 406" name="T8"/>
                <a:gd fmla="*/ 174 h 407" name="T9"/>
                <a:gd fmla="*/ 55 w 406" name="T10"/>
                <a:gd fmla="*/ 286 h 407" name="T11"/>
                <a:gd fmla="*/ 41 w 406" name="T12"/>
                <a:gd fmla="*/ 350 h 407" name="T13"/>
                <a:gd fmla="*/ 77 w 406" name="T14"/>
                <a:gd fmla="*/ 382 h 407" name="T15"/>
                <a:gd fmla="*/ 79 w 406" name="T16"/>
                <a:gd fmla="*/ 394 h 407" name="T17"/>
                <a:gd fmla="*/ 27 w 406" name="T18"/>
                <a:gd fmla="*/ 375 h 407" name="T19"/>
                <a:gd fmla="*/ 33 w 406" name="T20"/>
                <a:gd fmla="*/ 285 h 407" name="T21"/>
                <a:gd fmla="*/ 120 w 406" name="T22"/>
                <a:gd fmla="*/ 170 h 407" name="T23"/>
                <a:gd fmla="*/ 302 w 406" name="T24"/>
                <a:gd fmla="*/ 22 h 407" name="T25"/>
                <a:gd fmla="*/ 378 w 406" name="T26"/>
                <a:gd fmla="*/ 26 h 407" name="T27"/>
                <a:gd fmla="*/ 403 w 406" name="T28"/>
                <a:gd fmla="*/ 75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6">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311"/>
            <p:cNvSpPr/>
            <p:nvPr/>
          </p:nvSpPr>
          <p:spPr bwMode="auto">
            <a:xfrm>
              <a:off x="7400423" y="2473647"/>
              <a:ext cx="666760" cy="690445"/>
            </a:xfrm>
            <a:custGeom>
              <a:gdLst>
                <a:gd fmla="*/ 341 w 354" name="T0"/>
                <a:gd fmla="*/ 52 h 366" name="T1"/>
                <a:gd fmla="*/ 332 w 354" name="T2"/>
                <a:gd fmla="*/ 53 h 366" name="T3"/>
                <a:gd fmla="*/ 303 w 354" name="T4"/>
                <a:gd fmla="*/ 31 h 366" name="T5"/>
                <a:gd fmla="*/ 161 w 354" name="T6"/>
                <a:gd fmla="*/ 130 h 366" name="T7"/>
                <a:gd fmla="*/ 32 w 354" name="T8"/>
                <a:gd fmla="*/ 277 h 366" name="T9"/>
                <a:gd fmla="*/ 21 w 354" name="T10"/>
                <a:gd fmla="*/ 346 h 366" name="T11"/>
                <a:gd fmla="*/ 41 w 354" name="T12"/>
                <a:gd fmla="*/ 361 h 366" name="T13"/>
                <a:gd fmla="*/ 41 w 354" name="T14"/>
                <a:gd fmla="*/ 366 h 366" name="T15"/>
                <a:gd fmla="*/ 7 w 354" name="T16"/>
                <a:gd fmla="*/ 327 h 366" name="T17"/>
                <a:gd fmla="*/ 58 w 354" name="T18"/>
                <a:gd fmla="*/ 227 h 366" name="T19"/>
                <a:gd fmla="*/ 187 w 354" name="T20"/>
                <a:gd fmla="*/ 96 h 366" name="T21"/>
                <a:gd fmla="*/ 328 w 354" name="T22"/>
                <a:gd fmla="*/ 33 h 366" name="T23"/>
                <a:gd fmla="*/ 341 w 354" name="T24"/>
                <a:gd fmla="*/ 52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312"/>
            <p:cNvSpPr/>
            <p:nvPr/>
          </p:nvSpPr>
          <p:spPr bwMode="auto">
            <a:xfrm>
              <a:off x="7318445" y="3544835"/>
              <a:ext cx="45544" cy="43721"/>
            </a:xfrm>
            <a:custGeom>
              <a:gdLst>
                <a:gd fmla="*/ 22 w 24" name="T0"/>
                <a:gd fmla="*/ 0 h 24" name="T1"/>
                <a:gd fmla="*/ 0 w 24" name="T2"/>
                <a:gd fmla="*/ 21 h 24" name="T3"/>
                <a:gd fmla="*/ 22 w 24" name="T4"/>
                <a:gd fmla="*/ 0 h 24" name="T5"/>
              </a:gdLst>
              <a:cxnLst>
                <a:cxn ang="0">
                  <a:pos x="T0" y="T1"/>
                </a:cxn>
                <a:cxn ang="0">
                  <a:pos x="T2" y="T3"/>
                </a:cxn>
                <a:cxn ang="0">
                  <a:pos x="T4" y="T5"/>
                </a:cxn>
              </a:cxnLst>
              <a:rect b="b" l="0" r="r" t="0"/>
              <a:pathLst>
                <a:path h="24" w="24">
                  <a:moveTo>
                    <a:pt x="22" y="0"/>
                  </a:moveTo>
                  <a:cubicBezTo>
                    <a:pt x="22" y="0"/>
                    <a:pt x="24" y="24"/>
                    <a:pt x="0" y="21"/>
                  </a:cubicBezTo>
                  <a:lnTo>
                    <a:pt x="22"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313"/>
            <p:cNvSpPr/>
            <p:nvPr/>
          </p:nvSpPr>
          <p:spPr bwMode="auto">
            <a:xfrm>
              <a:off x="7243752" y="3519332"/>
              <a:ext cx="185817" cy="145741"/>
            </a:xfrm>
            <a:custGeom>
              <a:gdLst>
                <a:gd fmla="*/ 72 w 99" name="T0"/>
                <a:gd fmla="*/ 9 h 77" name="T1"/>
                <a:gd fmla="*/ 92 w 99" name="T2"/>
                <a:gd fmla="*/ 0 h 77" name="T3"/>
                <a:gd fmla="*/ 58 w 99" name="T4"/>
                <a:gd fmla="*/ 58 h 77" name="T5"/>
                <a:gd fmla="*/ 9 w 99" name="T6"/>
                <a:gd fmla="*/ 43 h 77" name="T7"/>
                <a:gd fmla="*/ 20 w 99" name="T8"/>
                <a:gd fmla="*/ 20 h 77" name="T9"/>
                <a:gd fmla="*/ 36 w 99" name="T10"/>
                <a:gd fmla="*/ 42 h 77" name="T11"/>
                <a:gd fmla="*/ 72 w 99" name="T12"/>
                <a:gd fmla="*/ 9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314"/>
            <p:cNvSpPr/>
            <p:nvPr/>
          </p:nvSpPr>
          <p:spPr bwMode="auto">
            <a:xfrm>
              <a:off x="7320266" y="4142370"/>
              <a:ext cx="43721" cy="47364"/>
            </a:xfrm>
            <a:custGeom>
              <a:gdLst>
                <a:gd fmla="*/ 23 w 23" name="T0"/>
                <a:gd fmla="*/ 25 h 25" name="T1"/>
                <a:gd fmla="*/ 0 w 23" name="T2"/>
                <a:gd fmla="*/ 5 h 25" name="T3"/>
                <a:gd fmla="*/ 23 w 23" name="T4"/>
                <a:gd fmla="*/ 25 h 25" name="T5"/>
              </a:gdLst>
              <a:cxnLst>
                <a:cxn ang="0">
                  <a:pos x="T0" y="T1"/>
                </a:cxn>
                <a:cxn ang="0">
                  <a:pos x="T2" y="T3"/>
                </a:cxn>
                <a:cxn ang="0">
                  <a:pos x="T4" y="T5"/>
                </a:cxn>
              </a:cxnLst>
              <a:rect b="b" l="0" r="r" t="0"/>
              <a:pathLst>
                <a:path h="25" w="23">
                  <a:moveTo>
                    <a:pt x="23" y="25"/>
                  </a:moveTo>
                  <a:cubicBezTo>
                    <a:pt x="23" y="25"/>
                    <a:pt x="23" y="0"/>
                    <a:pt x="0" y="5"/>
                  </a:cubicBezTo>
                  <a:lnTo>
                    <a:pt x="23"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315"/>
            <p:cNvSpPr/>
            <p:nvPr/>
          </p:nvSpPr>
          <p:spPr bwMode="auto">
            <a:xfrm>
              <a:off x="7247396" y="4076788"/>
              <a:ext cx="182174" cy="132988"/>
            </a:xfrm>
            <a:custGeom>
              <a:gdLst>
                <a:gd fmla="*/ 73 w 97" name="T0"/>
                <a:gd fmla="*/ 62 h 70" name="T1"/>
                <a:gd fmla="*/ 93 w 97" name="T2"/>
                <a:gd fmla="*/ 70 h 70" name="T3"/>
                <a:gd fmla="*/ 54 w 97" name="T4"/>
                <a:gd fmla="*/ 15 h 70" name="T5"/>
                <a:gd fmla="*/ 7 w 97" name="T6"/>
                <a:gd fmla="*/ 35 h 70" name="T7"/>
                <a:gd fmla="*/ 19 w 97" name="T8"/>
                <a:gd fmla="*/ 57 h 70" name="T9"/>
                <a:gd fmla="*/ 34 w 97" name="T10"/>
                <a:gd fmla="*/ 33 h 70" name="T11"/>
                <a:gd fmla="*/ 73 w 97" name="T12"/>
                <a:gd fmla="*/ 62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316"/>
            <p:cNvSpPr/>
            <p:nvPr/>
          </p:nvSpPr>
          <p:spPr bwMode="auto">
            <a:xfrm>
              <a:off x="7116226" y="3393631"/>
              <a:ext cx="265976" cy="945489"/>
            </a:xfrm>
            <a:custGeom>
              <a:gdLst>
                <a:gd fmla="*/ 141 w 141" name="T0"/>
                <a:gd fmla="*/ 23 h 502" name="T1"/>
                <a:gd fmla="*/ 125 w 141" name="T2"/>
                <a:gd fmla="*/ 35 h 502" name="T3"/>
                <a:gd fmla="*/ 88 w 141" name="T4"/>
                <a:gd fmla="*/ 25 h 502" name="T5"/>
                <a:gd fmla="*/ 52 w 141" name="T6"/>
                <a:gd fmla="*/ 59 h 502" name="T7"/>
                <a:gd fmla="*/ 29 w 141" name="T8"/>
                <a:gd fmla="*/ 276 h 502" name="T9"/>
                <a:gd fmla="*/ 44 w 141" name="T10"/>
                <a:gd fmla="*/ 419 h 502" name="T11"/>
                <a:gd fmla="*/ 80 w 141" name="T12"/>
                <a:gd fmla="*/ 473 h 502" name="T13"/>
                <a:gd fmla="*/ 127 w 141" name="T14"/>
                <a:gd fmla="*/ 471 h 502" name="T15"/>
                <a:gd fmla="*/ 137 w 141" name="T16"/>
                <a:gd fmla="*/ 478 h 502" name="T17"/>
                <a:gd fmla="*/ 87 w 141" name="T18"/>
                <a:gd fmla="*/ 502 h 502" name="T19"/>
                <a:gd fmla="*/ 28 w 141" name="T20"/>
                <a:gd fmla="*/ 433 h 502" name="T21"/>
                <a:gd fmla="*/ 8 w 141" name="T22"/>
                <a:gd fmla="*/ 291 h 502" name="T23"/>
                <a:gd fmla="*/ 32 w 141" name="T24"/>
                <a:gd fmla="*/ 58 h 502" name="T25"/>
                <a:gd fmla="*/ 89 w 141" name="T26"/>
                <a:gd fmla="*/ 6 h 502" name="T27"/>
                <a:gd fmla="*/ 141 w 141" name="T28"/>
                <a:gd fmla="*/ 23 h 5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2" w="141">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6" name="Freeform 317"/>
            <p:cNvSpPr/>
            <p:nvPr/>
          </p:nvSpPr>
          <p:spPr bwMode="auto">
            <a:xfrm>
              <a:off x="7167238" y="3442816"/>
              <a:ext cx="205859" cy="858046"/>
            </a:xfrm>
            <a:custGeom>
              <a:gdLst>
                <a:gd fmla="*/ 88 w 110" name="T0"/>
                <a:gd fmla="*/ 6 h 456" name="T1"/>
                <a:gd fmla="*/ 82 w 110" name="T2"/>
                <a:gd fmla="*/ 13 h 456" name="T3"/>
                <a:gd fmla="*/ 47 w 110" name="T4"/>
                <a:gd fmla="*/ 19 h 456" name="T5"/>
                <a:gd fmla="*/ 15 w 110" name="T6"/>
                <a:gd fmla="*/ 189 h 456" name="T7"/>
                <a:gd fmla="*/ 28 w 110" name="T8"/>
                <a:gd fmla="*/ 385 h 456" name="T9"/>
                <a:gd fmla="*/ 69 w 110" name="T10"/>
                <a:gd fmla="*/ 440 h 456" name="T11"/>
                <a:gd fmla="*/ 95 w 110" name="T12"/>
                <a:gd fmla="*/ 437 h 456" name="T13"/>
                <a:gd fmla="*/ 98 w 110" name="T14"/>
                <a:gd fmla="*/ 441 h 456" name="T15"/>
                <a:gd fmla="*/ 46 w 110" name="T16"/>
                <a:gd fmla="*/ 437 h 456" name="T17"/>
                <a:gd fmla="*/ 11 w 110" name="T18"/>
                <a:gd fmla="*/ 331 h 456" name="T19"/>
                <a:gd fmla="*/ 10 w 110" name="T20"/>
                <a:gd fmla="*/ 147 h 456" name="T21"/>
                <a:gd fmla="*/ 65 w 110" name="T22"/>
                <a:gd fmla="*/ 3 h 456" name="T23"/>
                <a:gd fmla="*/ 88 w 110" name="T24"/>
                <a:gd fmla="*/ 6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318"/>
            <p:cNvSpPr/>
            <p:nvPr/>
          </p:nvSpPr>
          <p:spPr bwMode="auto">
            <a:xfrm>
              <a:off x="7535233" y="4623312"/>
              <a:ext cx="36436" cy="58296"/>
            </a:xfrm>
            <a:custGeom>
              <a:gdLst>
                <a:gd fmla="*/ 0 w 19" name="T0"/>
                <a:gd fmla="*/ 0 h 31" name="T1"/>
                <a:gd fmla="*/ 0 w 19" name="T2"/>
                <a:gd fmla="*/ 31 h 31" name="T3"/>
                <a:gd fmla="*/ 0 w 19" name="T4"/>
                <a:gd fmla="*/ 0 h 31" name="T5"/>
              </a:gdLst>
              <a:cxnLst>
                <a:cxn ang="0">
                  <a:pos x="T0" y="T1"/>
                </a:cxn>
                <a:cxn ang="0">
                  <a:pos x="T2" y="T3"/>
                </a:cxn>
                <a:cxn ang="0">
                  <a:pos x="T4" y="T5"/>
                </a:cxn>
              </a:cxnLst>
              <a:rect b="b" l="0" r="r" t="0"/>
              <a:pathLst>
                <a:path h="31" w="19">
                  <a:moveTo>
                    <a:pt x="0" y="0"/>
                  </a:moveTo>
                  <a:cubicBezTo>
                    <a:pt x="0" y="0"/>
                    <a:pt x="19" y="16"/>
                    <a:pt x="0" y="31"/>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319"/>
            <p:cNvSpPr/>
            <p:nvPr/>
          </p:nvSpPr>
          <p:spPr bwMode="auto">
            <a:xfrm>
              <a:off x="7467828" y="4566836"/>
              <a:ext cx="149382" cy="191284"/>
            </a:xfrm>
            <a:custGeom>
              <a:gdLst>
                <a:gd fmla="*/ 42 w 79" name="T0"/>
                <a:gd fmla="*/ 21 h 101" name="T1"/>
                <a:gd fmla="*/ 48 w 79" name="T2"/>
                <a:gd fmla="*/ 0 h 101" name="T3"/>
                <a:gd fmla="*/ 66 w 79" name="T4"/>
                <a:gd fmla="*/ 65 h 101" name="T5"/>
                <a:gd fmla="*/ 20 w 79" name="T6"/>
                <a:gd fmla="*/ 89 h 101" name="T7"/>
                <a:gd fmla="*/ 12 w 79" name="T8"/>
                <a:gd fmla="*/ 65 h 101" name="T9"/>
                <a:gd fmla="*/ 39 w 79" name="T10"/>
                <a:gd fmla="*/ 69 h 101" name="T11"/>
                <a:gd fmla="*/ 42 w 79" name="T12"/>
                <a:gd fmla="*/ 2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320"/>
            <p:cNvSpPr/>
            <p:nvPr/>
          </p:nvSpPr>
          <p:spPr bwMode="auto">
            <a:xfrm>
              <a:off x="7939661" y="5045957"/>
              <a:ext cx="56475" cy="38258"/>
            </a:xfrm>
            <a:custGeom>
              <a:gdLst>
                <a:gd fmla="*/ 30 w 30" name="T0"/>
                <a:gd fmla="*/ 17 h 20" name="T1"/>
                <a:gd fmla="*/ 0 w 30" name="T2"/>
                <a:gd fmla="*/ 20 h 20" name="T3"/>
                <a:gd fmla="*/ 30 w 30" name="T4"/>
                <a:gd fmla="*/ 17 h 20" name="T5"/>
              </a:gdLst>
              <a:cxnLst>
                <a:cxn ang="0">
                  <a:pos x="T0" y="T1"/>
                </a:cxn>
                <a:cxn ang="0">
                  <a:pos x="T2" y="T3"/>
                </a:cxn>
                <a:cxn ang="0">
                  <a:pos x="T4" y="T5"/>
                </a:cxn>
              </a:cxnLst>
              <a:rect b="b" l="0" r="r" t="0"/>
              <a:pathLst>
                <a:path h="20" w="30">
                  <a:moveTo>
                    <a:pt x="30" y="17"/>
                  </a:moveTo>
                  <a:cubicBezTo>
                    <a:pt x="30" y="17"/>
                    <a:pt x="13" y="0"/>
                    <a:pt x="0" y="20"/>
                  </a:cubicBezTo>
                  <a:lnTo>
                    <a:pt x="30" y="17"/>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321"/>
            <p:cNvSpPr/>
            <p:nvPr/>
          </p:nvSpPr>
          <p:spPr bwMode="auto">
            <a:xfrm>
              <a:off x="7859504" y="4994948"/>
              <a:ext cx="191284" cy="160314"/>
            </a:xfrm>
            <a:custGeom>
              <a:gdLst>
                <a:gd fmla="*/ 82 w 101" name="T0"/>
                <a:gd fmla="*/ 38 h 85" name="T1"/>
                <a:gd fmla="*/ 101 w 101" name="T2"/>
                <a:gd fmla="*/ 29 h 85" name="T3"/>
                <a:gd fmla="*/ 35 w 101" name="T4"/>
                <a:gd fmla="*/ 18 h 85" name="T5"/>
                <a:gd fmla="*/ 16 w 101" name="T6"/>
                <a:gd fmla="*/ 66 h 85" name="T7"/>
                <a:gd fmla="*/ 40 w 101" name="T8"/>
                <a:gd fmla="*/ 72 h 85" name="T9"/>
                <a:gd fmla="*/ 34 w 101" name="T10"/>
                <a:gd fmla="*/ 46 h 85" name="T11"/>
                <a:gd fmla="*/ 82 w 101" name="T12"/>
                <a:gd fmla="*/ 38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322"/>
            <p:cNvSpPr/>
            <p:nvPr/>
          </p:nvSpPr>
          <p:spPr bwMode="auto">
            <a:xfrm>
              <a:off x="7334842" y="4526758"/>
              <a:ext cx="768779" cy="766957"/>
            </a:xfrm>
            <a:custGeom>
              <a:gdLst>
                <a:gd fmla="*/ 75 w 408" name="T0"/>
                <a:gd fmla="*/ 4 h 407" name="T1"/>
                <a:gd fmla="*/ 73 w 408" name="T2"/>
                <a:gd fmla="*/ 23 h 407" name="T3"/>
                <a:gd fmla="*/ 39 w 408" name="T4"/>
                <a:gd fmla="*/ 42 h 407" name="T5"/>
                <a:gd fmla="*/ 38 w 408" name="T6"/>
                <a:gd fmla="*/ 92 h 407" name="T7"/>
                <a:gd fmla="*/ 175 w 408" name="T8"/>
                <a:gd fmla="*/ 262 h 407" name="T9"/>
                <a:gd fmla="*/ 287 w 408" name="T10"/>
                <a:gd fmla="*/ 352 h 407" name="T11"/>
                <a:gd fmla="*/ 350 w 408" name="T12"/>
                <a:gd fmla="*/ 365 h 407" name="T13"/>
                <a:gd fmla="*/ 382 w 408" name="T14"/>
                <a:gd fmla="*/ 330 h 407" name="T15"/>
                <a:gd fmla="*/ 394 w 408" name="T16"/>
                <a:gd fmla="*/ 328 h 407" name="T17"/>
                <a:gd fmla="*/ 375 w 408" name="T18"/>
                <a:gd fmla="*/ 380 h 407" name="T19"/>
                <a:gd fmla="*/ 285 w 408" name="T20"/>
                <a:gd fmla="*/ 373 h 407" name="T21"/>
                <a:gd fmla="*/ 171 w 408" name="T22"/>
                <a:gd fmla="*/ 286 h 407" name="T23"/>
                <a:gd fmla="*/ 22 w 408" name="T24"/>
                <a:gd fmla="*/ 105 h 407" name="T25"/>
                <a:gd fmla="*/ 26 w 408" name="T26"/>
                <a:gd fmla="*/ 28 h 407" name="T27"/>
                <a:gd fmla="*/ 75 w 408" name="T28"/>
                <a:gd fmla="*/ 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323"/>
            <p:cNvSpPr/>
            <p:nvPr/>
          </p:nvSpPr>
          <p:spPr bwMode="auto">
            <a:xfrm>
              <a:off x="7354884" y="4557727"/>
              <a:ext cx="692265" cy="666760"/>
            </a:xfrm>
            <a:custGeom>
              <a:gdLst>
                <a:gd fmla="*/ 52 w 367" name="T0"/>
                <a:gd fmla="*/ 12 h 354" name="T1"/>
                <a:gd fmla="*/ 53 w 367" name="T2"/>
                <a:gd fmla="*/ 21 h 354" name="T3"/>
                <a:gd fmla="*/ 32 w 367" name="T4"/>
                <a:gd fmla="*/ 51 h 354" name="T5"/>
                <a:gd fmla="*/ 130 w 367" name="T6"/>
                <a:gd fmla="*/ 193 h 354" name="T7"/>
                <a:gd fmla="*/ 278 w 367" name="T8"/>
                <a:gd fmla="*/ 322 h 354" name="T9"/>
                <a:gd fmla="*/ 346 w 367" name="T10"/>
                <a:gd fmla="*/ 332 h 354" name="T11"/>
                <a:gd fmla="*/ 361 w 367" name="T12"/>
                <a:gd fmla="*/ 312 h 354" name="T13"/>
                <a:gd fmla="*/ 367 w 367" name="T14"/>
                <a:gd fmla="*/ 313 h 354" name="T15"/>
                <a:gd fmla="*/ 327 w 367" name="T16"/>
                <a:gd fmla="*/ 347 h 354" name="T17"/>
                <a:gd fmla="*/ 227 w 367" name="T18"/>
                <a:gd fmla="*/ 296 h 354" name="T19"/>
                <a:gd fmla="*/ 96 w 367" name="T20"/>
                <a:gd fmla="*/ 167 h 354" name="T21"/>
                <a:gd fmla="*/ 34 w 367" name="T22"/>
                <a:gd fmla="*/ 26 h 354" name="T23"/>
                <a:gd fmla="*/ 52 w 367" name="T24"/>
                <a:gd fmla="*/ 1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sp>
        <p:nvSpPr>
          <p:cNvPr id="423" name="矩形 422"/>
          <p:cNvSpPr/>
          <p:nvPr/>
        </p:nvSpPr>
        <p:spPr>
          <a:xfrm>
            <a:off x="6202163" y="2480283"/>
            <a:ext cx="914400" cy="2343144"/>
          </a:xfrm>
          <a:prstGeom prst="rect">
            <a:avLst/>
          </a:prstGeom>
        </p:spPr>
        <p:txBody>
          <a:bodyPr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grpSp>
        <p:nvGrpSpPr>
          <p:cNvPr id="424" name="组合 423"/>
          <p:cNvGrpSpPr/>
          <p:nvPr/>
        </p:nvGrpSpPr>
        <p:grpSpPr>
          <a:xfrm>
            <a:off x="7623190" y="3611872"/>
            <a:ext cx="1447947" cy="1447948"/>
            <a:chOff x="7116226" y="2234998"/>
            <a:chExt cx="3273678" cy="3273686"/>
          </a:xfrm>
          <a:solidFill>
            <a:srgbClr val="FFC000"/>
          </a:solidFill>
        </p:grpSpPr>
        <p:sp>
          <p:nvSpPr>
            <p:cNvPr id="425" name="Freeform 14"/>
            <p:cNvSpPr/>
            <p:nvPr/>
          </p:nvSpPr>
          <p:spPr bwMode="auto">
            <a:xfrm>
              <a:off x="8622811" y="2282362"/>
              <a:ext cx="497338" cy="49188"/>
            </a:xfrm>
            <a:custGeom>
              <a:gdLst>
                <a:gd fmla="*/ 264 w 264" name="T0"/>
                <a:gd fmla="*/ 25 h 26" name="T1"/>
                <a:gd fmla="*/ 211 w 264" name="T2"/>
                <a:gd fmla="*/ 15 h 26" name="T3"/>
                <a:gd fmla="*/ 0 w 264" name="T4"/>
                <a:gd fmla="*/ 7 h 26" name="T5"/>
                <a:gd fmla="*/ 21 w 264" name="T6"/>
                <a:gd fmla="*/ 3 h 26" name="T7"/>
                <a:gd fmla="*/ 264 w 264" name="T8"/>
                <a:gd fmla="*/ 25 h 26" name="T9"/>
              </a:gdLst>
              <a:cxnLst>
                <a:cxn ang="0">
                  <a:pos x="T0" y="T1"/>
                </a:cxn>
                <a:cxn ang="0">
                  <a:pos x="T2" y="T3"/>
                </a:cxn>
                <a:cxn ang="0">
                  <a:pos x="T4" y="T5"/>
                </a:cxn>
                <a:cxn ang="0">
                  <a:pos x="T6" y="T7"/>
                </a:cxn>
                <a:cxn ang="0">
                  <a:pos x="T8" y="T9"/>
                </a:cxn>
              </a:cxnLst>
              <a:rect b="b" l="0" r="r" t="0"/>
              <a:pathLst>
                <a:path h="26" w="264">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187"/>
            <p:cNvSpPr/>
            <p:nvPr/>
          </p:nvSpPr>
          <p:spPr bwMode="auto">
            <a:xfrm>
              <a:off x="7956051" y="5164372"/>
              <a:ext cx="213144" cy="198572"/>
            </a:xfrm>
            <a:custGeom>
              <a:gdLst>
                <a:gd fmla="*/ 0 w 113" name="T0"/>
                <a:gd fmla="*/ 58 h 105" name="T1"/>
                <a:gd fmla="*/ 20 w 113" name="T2"/>
                <a:gd fmla="*/ 55 h 105" name="T3"/>
                <a:gd fmla="*/ 62 w 113" name="T4"/>
                <a:gd fmla="*/ 71 h 105" name="T5"/>
                <a:gd fmla="*/ 84 w 113" name="T6"/>
                <a:gd fmla="*/ 53 h 105" name="T7"/>
                <a:gd fmla="*/ 68 w 113" name="T8"/>
                <a:gd fmla="*/ 15 h 105" name="T9"/>
                <a:gd fmla="*/ 108 w 113" name="T10"/>
                <a:gd fmla="*/ 37 h 105" name="T11"/>
                <a:gd fmla="*/ 88 w 113" name="T12"/>
                <a:gd fmla="*/ 84 h 105" name="T13"/>
                <a:gd fmla="*/ 28 w 113" name="T14"/>
                <a:gd fmla="*/ 87 h 105" name="T15"/>
                <a:gd fmla="*/ 0 w 113" name="T16"/>
                <a:gd fmla="*/ 58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188"/>
            <p:cNvSpPr/>
            <p:nvPr/>
          </p:nvSpPr>
          <p:spPr bwMode="auto">
            <a:xfrm>
              <a:off x="8012524" y="5262747"/>
              <a:ext cx="85624" cy="34613"/>
            </a:xfrm>
            <a:custGeom>
              <a:gdLst>
                <a:gd fmla="*/ 0 w 45" name="T0"/>
                <a:gd fmla="*/ 0 h 19" name="T1"/>
                <a:gd fmla="*/ 28 w 45" name="T2"/>
                <a:gd fmla="*/ 7 h 19" name="T3"/>
                <a:gd fmla="*/ 45 w 45" name="T4"/>
                <a:gd fmla="*/ 3 h 19" name="T5"/>
                <a:gd fmla="*/ 27 w 45" name="T6"/>
                <a:gd fmla="*/ 16 h 19" name="T7"/>
                <a:gd fmla="*/ 0 w 45" name="T8"/>
                <a:gd fmla="*/ 0 h 19" name="T9"/>
              </a:gdLst>
              <a:cxnLst>
                <a:cxn ang="0">
                  <a:pos x="T0" y="T1"/>
                </a:cxn>
                <a:cxn ang="0">
                  <a:pos x="T2" y="T3"/>
                </a:cxn>
                <a:cxn ang="0">
                  <a:pos x="T4" y="T5"/>
                </a:cxn>
                <a:cxn ang="0">
                  <a:pos x="T6" y="T7"/>
                </a:cxn>
                <a:cxn ang="0">
                  <a:pos x="T8" y="T9"/>
                </a:cxn>
              </a:cxnLst>
              <a:rect b="b" l="0" r="r" t="0"/>
              <a:pathLst>
                <a:path h="19" w="45">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189"/>
            <p:cNvSpPr/>
            <p:nvPr/>
          </p:nvSpPr>
          <p:spPr bwMode="auto">
            <a:xfrm>
              <a:off x="8163731" y="5213560"/>
              <a:ext cx="145740" cy="227720"/>
            </a:xfrm>
            <a:custGeom>
              <a:gdLst>
                <a:gd fmla="*/ 78 w 78" name="T0"/>
                <a:gd fmla="*/ 111 h 121" name="T1"/>
                <a:gd fmla="*/ 67 w 78" name="T2"/>
                <a:gd fmla="*/ 94 h 121" name="T3"/>
                <a:gd fmla="*/ 27 w 78" name="T4"/>
                <a:gd fmla="*/ 74 h 121" name="T5"/>
                <a:gd fmla="*/ 25 w 78" name="T6"/>
                <a:gd fmla="*/ 46 h 121" name="T7"/>
                <a:gd fmla="*/ 64 w 78" name="T8"/>
                <a:gd fmla="*/ 32 h 121" name="T9"/>
                <a:gd fmla="*/ 21 w 78" name="T10"/>
                <a:gd fmla="*/ 18 h 121" name="T11"/>
                <a:gd fmla="*/ 0 w 78" name="T12"/>
                <a:gd fmla="*/ 64 h 121" name="T13"/>
                <a:gd fmla="*/ 38 w 78" name="T14"/>
                <a:gd fmla="*/ 109 h 121" name="T15"/>
                <a:gd fmla="*/ 78 w 78" name="T16"/>
                <a:gd fmla="*/ 111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8">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190"/>
            <p:cNvSpPr/>
            <p:nvPr/>
          </p:nvSpPr>
          <p:spPr bwMode="auto">
            <a:xfrm>
              <a:off x="8207452" y="5315579"/>
              <a:ext cx="74692" cy="78336"/>
            </a:xfrm>
            <a:custGeom>
              <a:gdLst>
                <a:gd fmla="*/ 40 w 40" name="T0"/>
                <a:gd fmla="*/ 31 h 42" name="T1"/>
                <a:gd fmla="*/ 16 w 40" name="T2"/>
                <a:gd fmla="*/ 15 h 42" name="T3"/>
                <a:gd fmla="*/ 7 w 40" name="T4"/>
                <a:gd fmla="*/ 0 h 42" name="T5"/>
                <a:gd fmla="*/ 10 w 40" name="T6"/>
                <a:gd fmla="*/ 22 h 42" name="T7"/>
                <a:gd fmla="*/ 40 w 40" name="T8"/>
                <a:gd fmla="*/ 31 h 42" name="T9"/>
              </a:gdLst>
              <a:cxnLst>
                <a:cxn ang="0">
                  <a:pos x="T0" y="T1"/>
                </a:cxn>
                <a:cxn ang="0">
                  <a:pos x="T2" y="T3"/>
                </a:cxn>
                <a:cxn ang="0">
                  <a:pos x="T4" y="T5"/>
                </a:cxn>
                <a:cxn ang="0">
                  <a:pos x="T6" y="T7"/>
                </a:cxn>
                <a:cxn ang="0">
                  <a:pos x="T8" y="T9"/>
                </a:cxn>
              </a:cxnLst>
              <a:rect b="b" l="0" r="r" t="0"/>
              <a:pathLst>
                <a:path h="42" w="40">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191"/>
            <p:cNvSpPr/>
            <p:nvPr/>
          </p:nvSpPr>
          <p:spPr bwMode="auto">
            <a:xfrm>
              <a:off x="8127295" y="5317400"/>
              <a:ext cx="30970" cy="25504"/>
            </a:xfrm>
            <a:custGeom>
              <a:gdLst>
                <a:gd fmla="*/ 0 w 16" name="T0"/>
                <a:gd fmla="*/ 10 h 14" name="T1"/>
                <a:gd fmla="*/ 12 w 16" name="T2"/>
                <a:gd fmla="*/ 14 h 14" name="T3"/>
                <a:gd fmla="*/ 7 w 16" name="T4"/>
                <a:gd fmla="*/ 0 h 14" name="T5"/>
                <a:gd fmla="*/ 0 w 16" name="T6"/>
                <a:gd fmla="*/ 10 h 14" name="T7"/>
              </a:gdLst>
              <a:cxnLst>
                <a:cxn ang="0">
                  <a:pos x="T0" y="T1"/>
                </a:cxn>
                <a:cxn ang="0">
                  <a:pos x="T2" y="T3"/>
                </a:cxn>
                <a:cxn ang="0">
                  <a:pos x="T4" y="T5"/>
                </a:cxn>
                <a:cxn ang="0">
                  <a:pos x="T6" y="T7"/>
                </a:cxn>
              </a:cxnLst>
              <a:rect b="b" l="0" r="r" t="0"/>
              <a:pathLst>
                <a:path h="14" w="16">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192"/>
            <p:cNvSpPr/>
            <p:nvPr/>
          </p:nvSpPr>
          <p:spPr bwMode="auto">
            <a:xfrm>
              <a:off x="8096325" y="5331973"/>
              <a:ext cx="69226" cy="63761"/>
            </a:xfrm>
            <a:custGeom>
              <a:gdLst>
                <a:gd fmla="*/ 0 w 37" name="T0"/>
                <a:gd fmla="*/ 9 h 34" name="T1"/>
                <a:gd fmla="*/ 37 w 37" name="T2"/>
                <a:gd fmla="*/ 24 h 34" name="T3"/>
                <a:gd fmla="*/ 24 w 37" name="T4"/>
                <a:gd fmla="*/ 14 h 34" name="T5"/>
                <a:gd fmla="*/ 10 w 37" name="T6"/>
                <a:gd fmla="*/ 5 h 34" name="T7"/>
                <a:gd fmla="*/ 0 w 37" name="T8"/>
                <a:gd fmla="*/ 9 h 34" name="T9"/>
              </a:gdLst>
              <a:cxnLst>
                <a:cxn ang="0">
                  <a:pos x="T0" y="T1"/>
                </a:cxn>
                <a:cxn ang="0">
                  <a:pos x="T2" y="T3"/>
                </a:cxn>
                <a:cxn ang="0">
                  <a:pos x="T4" y="T5"/>
                </a:cxn>
                <a:cxn ang="0">
                  <a:pos x="T6" y="T7"/>
                </a:cxn>
                <a:cxn ang="0">
                  <a:pos x="T8" y="T9"/>
                </a:cxn>
              </a:cxnLst>
              <a:rect b="b" l="0" r="r" t="0"/>
              <a:pathLst>
                <a:path h="34" w="37">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193"/>
            <p:cNvSpPr/>
            <p:nvPr/>
          </p:nvSpPr>
          <p:spPr bwMode="auto">
            <a:xfrm>
              <a:off x="8154621" y="5209917"/>
              <a:ext cx="49188" cy="43721"/>
            </a:xfrm>
            <a:custGeom>
              <a:gdLst>
                <a:gd fmla="*/ 10 w 27" name="T0"/>
                <a:gd fmla="*/ 23 h 23" name="T1"/>
                <a:gd fmla="*/ 14 w 27" name="T2"/>
                <a:gd fmla="*/ 5 h 23" name="T3"/>
                <a:gd fmla="*/ 21 w 27" name="T4"/>
                <a:gd fmla="*/ 17 h 23" name="T5"/>
                <a:gd fmla="*/ 10 w 27" name="T6"/>
                <a:gd fmla="*/ 23 h 23" name="T7"/>
              </a:gdLst>
              <a:cxnLst>
                <a:cxn ang="0">
                  <a:pos x="T0" y="T1"/>
                </a:cxn>
                <a:cxn ang="0">
                  <a:pos x="T2" y="T3"/>
                </a:cxn>
                <a:cxn ang="0">
                  <a:pos x="T4" y="T5"/>
                </a:cxn>
                <a:cxn ang="0">
                  <a:pos x="T6" y="T7"/>
                </a:cxn>
              </a:cxnLst>
              <a:rect b="b" l="0" r="r" t="0"/>
              <a:pathLst>
                <a:path h="23" w="27">
                  <a:moveTo>
                    <a:pt x="10" y="23"/>
                  </a:moveTo>
                  <a:cubicBezTo>
                    <a:pt x="10" y="23"/>
                    <a:pt x="0" y="0"/>
                    <a:pt x="14" y="5"/>
                  </a:cubicBezTo>
                  <a:cubicBezTo>
                    <a:pt x="14" y="5"/>
                    <a:pt x="27" y="8"/>
                    <a:pt x="21" y="17"/>
                  </a:cubicBezTo>
                  <a:lnTo>
                    <a:pt x="1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194"/>
            <p:cNvSpPr/>
            <p:nvPr/>
          </p:nvSpPr>
          <p:spPr bwMode="auto">
            <a:xfrm>
              <a:off x="8149156" y="5184412"/>
              <a:ext cx="74692" cy="47364"/>
            </a:xfrm>
            <a:custGeom>
              <a:gdLst>
                <a:gd fmla="*/ 3 w 39" name="T0"/>
                <a:gd fmla="*/ 5 h 25" name="T1"/>
                <a:gd fmla="*/ 39 w 39" name="T2"/>
                <a:gd fmla="*/ 25 h 25" name="T3"/>
                <a:gd fmla="*/ 24 w 39" name="T4"/>
                <a:gd fmla="*/ 14 h 25" name="T5"/>
                <a:gd fmla="*/ 6 w 39" name="T6"/>
                <a:gd fmla="*/ 12 h 25" name="T7"/>
                <a:gd fmla="*/ 3 w 39" name="T8"/>
                <a:gd fmla="*/ 5 h 25" name="T9"/>
              </a:gdLst>
              <a:cxnLst>
                <a:cxn ang="0">
                  <a:pos x="T0" y="T1"/>
                </a:cxn>
                <a:cxn ang="0">
                  <a:pos x="T2" y="T3"/>
                </a:cxn>
                <a:cxn ang="0">
                  <a:pos x="T4" y="T5"/>
                </a:cxn>
                <a:cxn ang="0">
                  <a:pos x="T6" y="T7"/>
                </a:cxn>
                <a:cxn ang="0">
                  <a:pos x="T8" y="T9"/>
                </a:cxn>
              </a:cxnLst>
              <a:rect b="b" l="0" r="r" t="0"/>
              <a:pathLst>
                <a:path h="25" w="39">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195"/>
            <p:cNvSpPr/>
            <p:nvPr/>
          </p:nvSpPr>
          <p:spPr bwMode="auto">
            <a:xfrm>
              <a:off x="8127295" y="5144334"/>
              <a:ext cx="134808" cy="94732"/>
            </a:xfrm>
            <a:custGeom>
              <a:gdLst>
                <a:gd fmla="*/ 0 w 71" name="T0"/>
                <a:gd fmla="*/ 18 h 51" name="T1"/>
                <a:gd fmla="*/ 50 w 71" name="T2"/>
                <a:gd fmla="*/ 15 h 51" name="T3"/>
                <a:gd fmla="*/ 68 w 71" name="T4"/>
                <a:gd fmla="*/ 48 h 51" name="T5"/>
                <a:gd fmla="*/ 55 w 71" name="T6"/>
                <a:gd fmla="*/ 37 h 51" name="T7"/>
                <a:gd fmla="*/ 36 w 71" name="T8"/>
                <a:gd fmla="*/ 22 h 51" name="T9"/>
                <a:gd fmla="*/ 16 w 71" name="T10"/>
                <a:gd fmla="*/ 22 h 51" name="T11"/>
                <a:gd fmla="*/ 0 w 71" name="T12"/>
                <a:gd fmla="*/ 18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196"/>
            <p:cNvSpPr/>
            <p:nvPr/>
          </p:nvSpPr>
          <p:spPr bwMode="auto">
            <a:xfrm>
              <a:off x="7976090" y="5020455"/>
              <a:ext cx="437219" cy="315164"/>
            </a:xfrm>
            <a:custGeom>
              <a:gdLst>
                <a:gd fmla="*/ 0 w 232" name="T0"/>
                <a:gd fmla="*/ 87 h 167" name="T1"/>
                <a:gd fmla="*/ 17 w 232" name="T2"/>
                <a:gd fmla="*/ 67 h 167" name="T3"/>
                <a:gd fmla="*/ 67 w 232" name="T4"/>
                <a:gd fmla="*/ 61 h 167" name="T5"/>
                <a:gd fmla="*/ 164 w 232" name="T6"/>
                <a:gd fmla="*/ 68 h 167" name="T7"/>
                <a:gd fmla="*/ 175 w 232" name="T8"/>
                <a:gd fmla="*/ 107 h 167" name="T9"/>
                <a:gd fmla="*/ 198 w 232" name="T10"/>
                <a:gd fmla="*/ 167 h 167" name="T11"/>
                <a:gd fmla="*/ 179 w 232" name="T12"/>
                <a:gd fmla="*/ 102 h 167" name="T13"/>
                <a:gd fmla="*/ 102 w 232" name="T14"/>
                <a:gd fmla="*/ 31 h 167" name="T15"/>
                <a:gd fmla="*/ 64 w 232" name="T16"/>
                <a:gd fmla="*/ 53 h 167" name="T17"/>
                <a:gd fmla="*/ 0 w 232" name="T18"/>
                <a:gd fmla="*/ 87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231">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197"/>
            <p:cNvSpPr/>
            <p:nvPr/>
          </p:nvSpPr>
          <p:spPr bwMode="auto">
            <a:xfrm>
              <a:off x="7934191" y="4898398"/>
              <a:ext cx="524663" cy="480943"/>
            </a:xfrm>
            <a:custGeom>
              <a:gdLst>
                <a:gd fmla="*/ 231 w 279" name="T0"/>
                <a:gd fmla="*/ 246 h 255" name="T1"/>
                <a:gd fmla="*/ 233 w 279" name="T2"/>
                <a:gd fmla="*/ 223 h 255" name="T3"/>
                <a:gd fmla="*/ 211 w 279" name="T4"/>
                <a:gd fmla="*/ 160 h 255" name="T5"/>
                <a:gd fmla="*/ 146 w 279" name="T6"/>
                <a:gd fmla="*/ 87 h 255" name="T7"/>
                <a:gd fmla="*/ 88 w 279" name="T8"/>
                <a:gd fmla="*/ 110 h 255" name="T9"/>
                <a:gd fmla="*/ 17 w 279" name="T10"/>
                <a:gd fmla="*/ 154 h 255" name="T11"/>
                <a:gd fmla="*/ 0 w 279" name="T12"/>
                <a:gd fmla="*/ 152 h 255" name="T13"/>
                <a:gd fmla="*/ 80 w 279" name="T14"/>
                <a:gd fmla="*/ 88 h 255" name="T15"/>
                <a:gd fmla="*/ 232 w 279" name="T16"/>
                <a:gd fmla="*/ 150 h 255" name="T17"/>
                <a:gd fmla="*/ 248 w 279" name="T18"/>
                <a:gd fmla="*/ 244 h 255" name="T19"/>
                <a:gd fmla="*/ 231 w 279" name="T20"/>
                <a:gd fmla="*/ 246 h 2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5" w="279">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198"/>
            <p:cNvSpPr/>
            <p:nvPr/>
          </p:nvSpPr>
          <p:spPr bwMode="auto">
            <a:xfrm>
              <a:off x="9180265" y="5219025"/>
              <a:ext cx="153028" cy="227720"/>
            </a:xfrm>
            <a:custGeom>
              <a:gdLst>
                <a:gd fmla="*/ 0 w 81" name="T0"/>
                <a:gd fmla="*/ 110 h 121" name="T1"/>
                <a:gd fmla="*/ 13 w 81" name="T2"/>
                <a:gd fmla="*/ 94 h 121" name="T3"/>
                <a:gd fmla="*/ 53 w 81" name="T4"/>
                <a:gd fmla="*/ 75 h 121" name="T5"/>
                <a:gd fmla="*/ 56 w 81" name="T6"/>
                <a:gd fmla="*/ 47 h 121" name="T7"/>
                <a:gd fmla="*/ 18 w 81" name="T8"/>
                <a:gd fmla="*/ 32 h 121" name="T9"/>
                <a:gd fmla="*/ 62 w 81" name="T10"/>
                <a:gd fmla="*/ 19 h 121" name="T11"/>
                <a:gd fmla="*/ 81 w 81" name="T12"/>
                <a:gd fmla="*/ 66 h 121" name="T13"/>
                <a:gd fmla="*/ 40 w 81" name="T14"/>
                <a:gd fmla="*/ 110 h 121" name="T15"/>
                <a:gd fmla="*/ 0 w 81" name="T16"/>
                <a:gd fmla="*/ 1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199"/>
            <p:cNvSpPr/>
            <p:nvPr/>
          </p:nvSpPr>
          <p:spPr bwMode="auto">
            <a:xfrm>
              <a:off x="9213056" y="5322865"/>
              <a:ext cx="74692" cy="78336"/>
            </a:xfrm>
            <a:custGeom>
              <a:gdLst>
                <a:gd fmla="*/ 0 w 40" name="T0"/>
                <a:gd fmla="*/ 30 h 42" name="T1"/>
                <a:gd fmla="*/ 25 w 40" name="T2"/>
                <a:gd fmla="*/ 15 h 42" name="T3"/>
                <a:gd fmla="*/ 34 w 40" name="T4"/>
                <a:gd fmla="*/ 0 h 42" name="T5"/>
                <a:gd fmla="*/ 30 w 40" name="T6"/>
                <a:gd fmla="*/ 22 h 42" name="T7"/>
                <a:gd fmla="*/ 0 w 40" name="T8"/>
                <a:gd fmla="*/ 30 h 42" name="T9"/>
              </a:gdLst>
              <a:cxnLst>
                <a:cxn ang="0">
                  <a:pos x="T0" y="T1"/>
                </a:cxn>
                <a:cxn ang="0">
                  <a:pos x="T2" y="T3"/>
                </a:cxn>
                <a:cxn ang="0">
                  <a:pos x="T4" y="T5"/>
                </a:cxn>
                <a:cxn ang="0">
                  <a:pos x="T6" y="T7"/>
                </a:cxn>
                <a:cxn ang="0">
                  <a:pos x="T8" y="T9"/>
                </a:cxn>
              </a:cxnLst>
              <a:rect b="b" l="0" r="r" t="0"/>
              <a:pathLst>
                <a:path h="42" w="40">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200"/>
            <p:cNvSpPr/>
            <p:nvPr/>
          </p:nvSpPr>
          <p:spPr bwMode="auto">
            <a:xfrm>
              <a:off x="9324182" y="5162551"/>
              <a:ext cx="213144" cy="202214"/>
            </a:xfrm>
            <a:custGeom>
              <a:gdLst>
                <a:gd fmla="*/ 113 w 113" name="T0"/>
                <a:gd fmla="*/ 63 h 107" name="T1"/>
                <a:gd fmla="*/ 93 w 113" name="T2"/>
                <a:gd fmla="*/ 59 h 107" name="T3"/>
                <a:gd fmla="*/ 50 w 113" name="T4"/>
                <a:gd fmla="*/ 73 h 107" name="T5"/>
                <a:gd fmla="*/ 30 w 113" name="T6"/>
                <a:gd fmla="*/ 54 h 107" name="T7"/>
                <a:gd fmla="*/ 47 w 113" name="T8"/>
                <a:gd fmla="*/ 17 h 107" name="T9"/>
                <a:gd fmla="*/ 6 w 113" name="T10"/>
                <a:gd fmla="*/ 38 h 107" name="T11"/>
                <a:gd fmla="*/ 24 w 113" name="T12"/>
                <a:gd fmla="*/ 85 h 107" name="T13"/>
                <a:gd fmla="*/ 84 w 113" name="T14"/>
                <a:gd fmla="*/ 90 h 107" name="T15"/>
                <a:gd fmla="*/ 113 w 113" name="T16"/>
                <a:gd fmla="*/ 63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201"/>
            <p:cNvSpPr/>
            <p:nvPr/>
          </p:nvSpPr>
          <p:spPr bwMode="auto">
            <a:xfrm>
              <a:off x="9395230" y="5266391"/>
              <a:ext cx="85624" cy="38258"/>
            </a:xfrm>
            <a:custGeom>
              <a:gdLst>
                <a:gd fmla="*/ 45 w 45" name="T0"/>
                <a:gd fmla="*/ 0 h 20" name="T1"/>
                <a:gd fmla="*/ 17 w 45" name="T2"/>
                <a:gd fmla="*/ 6 h 20" name="T3"/>
                <a:gd fmla="*/ 0 w 45" name="T4"/>
                <a:gd fmla="*/ 2 h 20" name="T5"/>
                <a:gd fmla="*/ 18 w 45" name="T6"/>
                <a:gd fmla="*/ 15 h 20" name="T7"/>
                <a:gd fmla="*/ 45 w 45" name="T8"/>
                <a:gd fmla="*/ 0 h 20" name="T9"/>
              </a:gdLst>
              <a:cxnLst>
                <a:cxn ang="0">
                  <a:pos x="T0" y="T1"/>
                </a:cxn>
                <a:cxn ang="0">
                  <a:pos x="T2" y="T3"/>
                </a:cxn>
                <a:cxn ang="0">
                  <a:pos x="T4" y="T5"/>
                </a:cxn>
                <a:cxn ang="0">
                  <a:pos x="T6" y="T7"/>
                </a:cxn>
                <a:cxn ang="0">
                  <a:pos x="T8" y="T9"/>
                </a:cxn>
              </a:cxnLst>
              <a:rect b="b" l="0" r="r" t="0"/>
              <a:pathLst>
                <a:path h="20" w="45">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202"/>
            <p:cNvSpPr/>
            <p:nvPr/>
          </p:nvSpPr>
          <p:spPr bwMode="auto">
            <a:xfrm>
              <a:off x="9338755" y="5315579"/>
              <a:ext cx="29148" cy="32791"/>
            </a:xfrm>
            <a:custGeom>
              <a:gdLst>
                <a:gd fmla="*/ 4 w 15" name="T0"/>
                <a:gd fmla="*/ 18 h 18" name="T1"/>
                <a:gd fmla="*/ 15 w 15" name="T2"/>
                <a:gd fmla="*/ 12 h 18" name="T3"/>
                <a:gd fmla="*/ 2 w 15" name="T4"/>
                <a:gd fmla="*/ 7 h 18" name="T5"/>
                <a:gd fmla="*/ 4 w 15" name="T6"/>
                <a:gd fmla="*/ 18 h 18" name="T7"/>
              </a:gdLst>
              <a:cxnLst>
                <a:cxn ang="0">
                  <a:pos x="T0" y="T1"/>
                </a:cxn>
                <a:cxn ang="0">
                  <a:pos x="T2" y="T3"/>
                </a:cxn>
                <a:cxn ang="0">
                  <a:pos x="T4" y="T5"/>
                </a:cxn>
                <a:cxn ang="0">
                  <a:pos x="T6" y="T7"/>
                </a:cxn>
              </a:cxnLst>
              <a:rect b="b" l="0" r="r" t="0"/>
              <a:pathLst>
                <a:path h="18" w="15">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203"/>
            <p:cNvSpPr/>
            <p:nvPr/>
          </p:nvSpPr>
          <p:spPr bwMode="auto">
            <a:xfrm>
              <a:off x="9327826" y="5339261"/>
              <a:ext cx="72869" cy="61939"/>
            </a:xfrm>
            <a:custGeom>
              <a:gdLst>
                <a:gd fmla="*/ 3 w 39" name="T0"/>
                <a:gd fmla="*/ 22 h 33" name="T1"/>
                <a:gd fmla="*/ 39 w 39" name="T2"/>
                <a:gd fmla="*/ 7 h 33" name="T3"/>
                <a:gd fmla="*/ 23 w 39" name="T4"/>
                <a:gd fmla="*/ 8 h 33" name="T5"/>
                <a:gd fmla="*/ 7 w 39" name="T6"/>
                <a:gd fmla="*/ 12 h 33" name="T7"/>
                <a:gd fmla="*/ 3 w 39" name="T8"/>
                <a:gd fmla="*/ 22 h 33" name="T9"/>
              </a:gdLst>
              <a:cxnLst>
                <a:cxn ang="0">
                  <a:pos x="T0" y="T1"/>
                </a:cxn>
                <a:cxn ang="0">
                  <a:pos x="T2" y="T3"/>
                </a:cxn>
                <a:cxn ang="0">
                  <a:pos x="T4" y="T5"/>
                </a:cxn>
                <a:cxn ang="0">
                  <a:pos x="T6" y="T7"/>
                </a:cxn>
                <a:cxn ang="0">
                  <a:pos x="T8" y="T9"/>
                </a:cxn>
              </a:cxnLst>
              <a:rect b="b" l="0" r="r" t="0"/>
              <a:pathLst>
                <a:path h="33" w="39">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204"/>
            <p:cNvSpPr/>
            <p:nvPr/>
          </p:nvSpPr>
          <p:spPr bwMode="auto">
            <a:xfrm>
              <a:off x="9274997" y="5215382"/>
              <a:ext cx="52831" cy="43721"/>
            </a:xfrm>
            <a:custGeom>
              <a:gdLst>
                <a:gd fmla="*/ 23 w 28" name="T0"/>
                <a:gd fmla="*/ 23 h 23" name="T1"/>
                <a:gd fmla="*/ 14 w 28" name="T2"/>
                <a:gd fmla="*/ 7 h 23" name="T3"/>
                <a:gd fmla="*/ 28 w 28" name="T4"/>
                <a:gd fmla="*/ 11 h 23" name="T5"/>
                <a:gd fmla="*/ 23 w 28" name="T6"/>
                <a:gd fmla="*/ 23 h 23" name="T7"/>
              </a:gdLst>
              <a:cxnLst>
                <a:cxn ang="0">
                  <a:pos x="T0" y="T1"/>
                </a:cxn>
                <a:cxn ang="0">
                  <a:pos x="T2" y="T3"/>
                </a:cxn>
                <a:cxn ang="0">
                  <a:pos x="T4" y="T5"/>
                </a:cxn>
                <a:cxn ang="0">
                  <a:pos x="T6" y="T7"/>
                </a:cxn>
              </a:cxnLst>
              <a:rect b="b" l="0" r="r" t="0"/>
              <a:pathLst>
                <a:path h="23" w="28">
                  <a:moveTo>
                    <a:pt x="23" y="23"/>
                  </a:moveTo>
                  <a:cubicBezTo>
                    <a:pt x="23" y="23"/>
                    <a:pt x="0" y="14"/>
                    <a:pt x="14" y="7"/>
                  </a:cubicBezTo>
                  <a:cubicBezTo>
                    <a:pt x="14" y="7"/>
                    <a:pt x="25" y="0"/>
                    <a:pt x="28" y="11"/>
                  </a:cubicBezTo>
                  <a:lnTo>
                    <a:pt x="23"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206"/>
            <p:cNvSpPr/>
            <p:nvPr/>
          </p:nvSpPr>
          <p:spPr bwMode="auto">
            <a:xfrm>
              <a:off x="9267709" y="5178947"/>
              <a:ext cx="72869" cy="63761"/>
            </a:xfrm>
            <a:custGeom>
              <a:gdLst>
                <a:gd fmla="*/ 0 w 39" name="T0"/>
                <a:gd fmla="*/ 27 h 34" name="T1"/>
                <a:gd fmla="*/ 39 w 39" name="T2"/>
                <a:gd fmla="*/ 15 h 34" name="T3"/>
                <a:gd fmla="*/ 21 w 39" name="T4"/>
                <a:gd fmla="*/ 18 h 34" name="T5"/>
                <a:gd fmla="*/ 6 w 39" name="T6"/>
                <a:gd fmla="*/ 29 h 34" name="T7"/>
                <a:gd fmla="*/ 0 w 39" name="T8"/>
                <a:gd fmla="*/ 27 h 34" name="T9"/>
              </a:gdLst>
              <a:cxnLst>
                <a:cxn ang="0">
                  <a:pos x="T0" y="T1"/>
                </a:cxn>
                <a:cxn ang="0">
                  <a:pos x="T2" y="T3"/>
                </a:cxn>
                <a:cxn ang="0">
                  <a:pos x="T4" y="T5"/>
                </a:cxn>
                <a:cxn ang="0">
                  <a:pos x="T6" y="T7"/>
                </a:cxn>
                <a:cxn ang="0">
                  <a:pos x="T8" y="T9"/>
                </a:cxn>
              </a:cxnLst>
              <a:rect b="b" l="0" r="r" t="0"/>
              <a:pathLst>
                <a:path h="34" w="39">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207"/>
            <p:cNvSpPr/>
            <p:nvPr/>
          </p:nvSpPr>
          <p:spPr bwMode="auto">
            <a:xfrm>
              <a:off x="9233096" y="5153442"/>
              <a:ext cx="132988" cy="89267"/>
            </a:xfrm>
            <a:custGeom>
              <a:gdLst>
                <a:gd fmla="*/ 0 w 70" name="T0"/>
                <a:gd fmla="*/ 44 h 48" name="T1"/>
                <a:gd fmla="*/ 34 w 70" name="T2"/>
                <a:gd fmla="*/ 8 h 48" name="T3"/>
                <a:gd fmla="*/ 70 w 70" name="T4"/>
                <a:gd fmla="*/ 18 h 48" name="T5"/>
                <a:gd fmla="*/ 53 w 70" name="T6"/>
                <a:gd fmla="*/ 19 h 48" name="T7"/>
                <a:gd fmla="*/ 29 w 70" name="T8"/>
                <a:gd fmla="*/ 22 h 48" name="T9"/>
                <a:gd fmla="*/ 15 w 70" name="T10"/>
                <a:gd fmla="*/ 36 h 48" name="T11"/>
                <a:gd fmla="*/ 0 w 70" name="T12"/>
                <a:gd fmla="*/ 4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208"/>
            <p:cNvSpPr/>
            <p:nvPr/>
          </p:nvSpPr>
          <p:spPr bwMode="auto">
            <a:xfrm>
              <a:off x="9081889" y="5011346"/>
              <a:ext cx="426289" cy="337025"/>
            </a:xfrm>
            <a:custGeom>
              <a:gdLst>
                <a:gd fmla="*/ 27 w 226" name="T0"/>
                <a:gd fmla="*/ 179 h 179" name="T1"/>
                <a:gd fmla="*/ 24 w 226" name="T2"/>
                <a:gd fmla="*/ 153 h 179" name="T3"/>
                <a:gd fmla="*/ 56 w 226" name="T4"/>
                <a:gd fmla="*/ 113 h 179" name="T5"/>
                <a:gd fmla="*/ 130 w 226" name="T6"/>
                <a:gd fmla="*/ 50 h 179" name="T7"/>
                <a:gd fmla="*/ 165 w 226" name="T8"/>
                <a:gd fmla="*/ 69 h 179" name="T9"/>
                <a:gd fmla="*/ 223 w 226" name="T10"/>
                <a:gd fmla="*/ 96 h 179" name="T11"/>
                <a:gd fmla="*/ 164 w 226" name="T12"/>
                <a:gd fmla="*/ 63 h 179" name="T13"/>
                <a:gd fmla="*/ 59 w 226" name="T14"/>
                <a:gd fmla="*/ 67 h 179" name="T15"/>
                <a:gd fmla="*/ 48 w 226" name="T16"/>
                <a:gd fmla="*/ 110 h 179" name="T17"/>
                <a:gd fmla="*/ 27 w 226" name="T18"/>
                <a:gd fmla="*/ 179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226">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209"/>
            <p:cNvSpPr/>
            <p:nvPr/>
          </p:nvSpPr>
          <p:spPr bwMode="auto">
            <a:xfrm>
              <a:off x="9021772" y="4907506"/>
              <a:ext cx="542881" cy="479121"/>
            </a:xfrm>
            <a:custGeom>
              <a:gdLst>
                <a:gd fmla="*/ 272 w 288" name="T0"/>
                <a:gd fmla="*/ 153 h 254" name="T1"/>
                <a:gd fmla="*/ 258 w 288" name="T2"/>
                <a:gd fmla="*/ 136 h 254" name="T3"/>
                <a:gd fmla="*/ 197 w 288" name="T4"/>
                <a:gd fmla="*/ 107 h 254" name="T5"/>
                <a:gd fmla="*/ 99 w 288" name="T6"/>
                <a:gd fmla="*/ 101 h 254" name="T7"/>
                <a:gd fmla="*/ 75 w 288" name="T8"/>
                <a:gd fmla="*/ 158 h 254" name="T9"/>
                <a:gd fmla="*/ 56 w 288" name="T10"/>
                <a:gd fmla="*/ 240 h 254" name="T11"/>
                <a:gd fmla="*/ 42 w 288" name="T12"/>
                <a:gd fmla="*/ 250 h 254" name="T13"/>
                <a:gd fmla="*/ 54 w 288" name="T14"/>
                <a:gd fmla="*/ 148 h 254" name="T15"/>
                <a:gd fmla="*/ 205 w 288" name="T16"/>
                <a:gd fmla="*/ 85 h 254" name="T17"/>
                <a:gd fmla="*/ 283 w 288" name="T18"/>
                <a:gd fmla="*/ 140 h 254" name="T19"/>
                <a:gd fmla="*/ 272 w 288" name="T20"/>
                <a:gd fmla="*/ 153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210"/>
            <p:cNvSpPr/>
            <p:nvPr/>
          </p:nvSpPr>
          <p:spPr bwMode="auto">
            <a:xfrm>
              <a:off x="10045594" y="4453890"/>
              <a:ext cx="196749" cy="214965"/>
            </a:xfrm>
            <a:custGeom>
              <a:gdLst>
                <a:gd fmla="*/ 59 w 105" name="T0"/>
                <a:gd fmla="*/ 114 h 114" name="T1"/>
                <a:gd fmla="*/ 55 w 105" name="T2"/>
                <a:gd fmla="*/ 93 h 114" name="T3"/>
                <a:gd fmla="*/ 71 w 105" name="T4"/>
                <a:gd fmla="*/ 51 h 114" name="T5"/>
                <a:gd fmla="*/ 53 w 105" name="T6"/>
                <a:gd fmla="*/ 30 h 114" name="T7"/>
                <a:gd fmla="*/ 15 w 105" name="T8"/>
                <a:gd fmla="*/ 46 h 114" name="T9"/>
                <a:gd fmla="*/ 38 w 105" name="T10"/>
                <a:gd fmla="*/ 6 h 114" name="T11"/>
                <a:gd fmla="*/ 84 w 105" name="T12"/>
                <a:gd fmla="*/ 26 h 114" name="T13"/>
                <a:gd fmla="*/ 87 w 105" name="T14"/>
                <a:gd fmla="*/ 85 h 114" name="T15"/>
                <a:gd fmla="*/ 59 w 105" name="T16"/>
                <a:gd fmla="*/ 114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5">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211"/>
            <p:cNvSpPr/>
            <p:nvPr/>
          </p:nvSpPr>
          <p:spPr bwMode="auto">
            <a:xfrm>
              <a:off x="10143969" y="4526760"/>
              <a:ext cx="36435" cy="85624"/>
            </a:xfrm>
            <a:custGeom>
              <a:gdLst>
                <a:gd fmla="*/ 0 w 20" name="T0"/>
                <a:gd fmla="*/ 45 h 45" name="T1"/>
                <a:gd fmla="*/ 7 w 20" name="T2"/>
                <a:gd fmla="*/ 17 h 45" name="T3"/>
                <a:gd fmla="*/ 3 w 20" name="T4"/>
                <a:gd fmla="*/ 0 h 45" name="T5"/>
                <a:gd fmla="*/ 16 w 20" name="T6"/>
                <a:gd fmla="*/ 18 h 45" name="T7"/>
                <a:gd fmla="*/ 0 w 20" name="T8"/>
                <a:gd fmla="*/ 45 h 45" name="T9"/>
              </a:gdLst>
              <a:cxnLst>
                <a:cxn ang="0">
                  <a:pos x="T0" y="T1"/>
                </a:cxn>
                <a:cxn ang="0">
                  <a:pos x="T2" y="T3"/>
                </a:cxn>
                <a:cxn ang="0">
                  <a:pos x="T4" y="T5"/>
                </a:cxn>
                <a:cxn ang="0">
                  <a:pos x="T6" y="T7"/>
                </a:cxn>
                <a:cxn ang="0">
                  <a:pos x="T8" y="T9"/>
                </a:cxn>
              </a:cxnLst>
              <a:rect b="b" l="0" r="r" t="0"/>
              <a:pathLst>
                <a:path h="45" w="20">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212"/>
            <p:cNvSpPr/>
            <p:nvPr/>
          </p:nvSpPr>
          <p:spPr bwMode="auto">
            <a:xfrm>
              <a:off x="10094784" y="4313615"/>
              <a:ext cx="227719" cy="147563"/>
            </a:xfrm>
            <a:custGeom>
              <a:gdLst>
                <a:gd fmla="*/ 111 w 121" name="T0"/>
                <a:gd fmla="*/ 0 h 79" name="T1"/>
                <a:gd fmla="*/ 94 w 121" name="T2"/>
                <a:gd fmla="*/ 12 h 79" name="T3"/>
                <a:gd fmla="*/ 74 w 121" name="T4"/>
                <a:gd fmla="*/ 52 h 79" name="T5"/>
                <a:gd fmla="*/ 46 w 121" name="T6"/>
                <a:gd fmla="*/ 53 h 79" name="T7"/>
                <a:gd fmla="*/ 32 w 121" name="T8"/>
                <a:gd fmla="*/ 15 h 79" name="T9"/>
                <a:gd fmla="*/ 18 w 121" name="T10"/>
                <a:gd fmla="*/ 58 h 79" name="T11"/>
                <a:gd fmla="*/ 64 w 121" name="T12"/>
                <a:gd fmla="*/ 79 h 79" name="T13"/>
                <a:gd fmla="*/ 110 w 121" name="T14"/>
                <a:gd fmla="*/ 41 h 79" name="T15"/>
                <a:gd fmla="*/ 111 w 121" name="T16"/>
                <a:gd fmla="*/ 0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213"/>
            <p:cNvSpPr/>
            <p:nvPr/>
          </p:nvSpPr>
          <p:spPr bwMode="auto">
            <a:xfrm>
              <a:off x="10196799" y="4342765"/>
              <a:ext cx="80157" cy="72869"/>
            </a:xfrm>
            <a:custGeom>
              <a:gdLst>
                <a:gd fmla="*/ 31 w 43" name="T0"/>
                <a:gd fmla="*/ 0 h 39" name="T1"/>
                <a:gd fmla="*/ 15 w 43" name="T2"/>
                <a:gd fmla="*/ 24 h 39" name="T3"/>
                <a:gd fmla="*/ 0 w 43" name="T4"/>
                <a:gd fmla="*/ 33 h 39" name="T5"/>
                <a:gd fmla="*/ 22 w 43" name="T6"/>
                <a:gd fmla="*/ 30 h 39" name="T7"/>
                <a:gd fmla="*/ 31 w 43" name="T8"/>
                <a:gd fmla="*/ 0 h 39" name="T9"/>
              </a:gdLst>
              <a:cxnLst>
                <a:cxn ang="0">
                  <a:pos x="T0" y="T1"/>
                </a:cxn>
                <a:cxn ang="0">
                  <a:pos x="T2" y="T3"/>
                </a:cxn>
                <a:cxn ang="0">
                  <a:pos x="T4" y="T5"/>
                </a:cxn>
                <a:cxn ang="0">
                  <a:pos x="T6" y="T7"/>
                </a:cxn>
                <a:cxn ang="0">
                  <a:pos x="T8" y="T9"/>
                </a:cxn>
              </a:cxnLst>
              <a:rect b="b" l="0" r="r" t="0"/>
              <a:pathLst>
                <a:path h="39" w="43">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214"/>
            <p:cNvSpPr/>
            <p:nvPr/>
          </p:nvSpPr>
          <p:spPr bwMode="auto">
            <a:xfrm>
              <a:off x="10200442" y="4466644"/>
              <a:ext cx="25505" cy="30970"/>
            </a:xfrm>
            <a:custGeom>
              <a:gdLst>
                <a:gd fmla="*/ 9 w 14" name="T0"/>
                <a:gd fmla="*/ 16 h 16" name="T1"/>
                <a:gd fmla="*/ 13 w 14" name="T2"/>
                <a:gd fmla="*/ 4 h 16" name="T3"/>
                <a:gd fmla="*/ 0 w 14" name="T4"/>
                <a:gd fmla="*/ 9 h 16" name="T5"/>
                <a:gd fmla="*/ 9 w 14" name="T6"/>
                <a:gd fmla="*/ 16 h 16" name="T7"/>
              </a:gdLst>
              <a:cxnLst>
                <a:cxn ang="0">
                  <a:pos x="T0" y="T1"/>
                </a:cxn>
                <a:cxn ang="0">
                  <a:pos x="T2" y="T3"/>
                </a:cxn>
                <a:cxn ang="0">
                  <a:pos x="T4" y="T5"/>
                </a:cxn>
                <a:cxn ang="0">
                  <a:pos x="T6" y="T7"/>
                </a:cxn>
              </a:cxnLst>
              <a:rect b="b" l="0" r="r" t="0"/>
              <a:pathLst>
                <a:path h="16" w="14">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215"/>
            <p:cNvSpPr/>
            <p:nvPr/>
          </p:nvSpPr>
          <p:spPr bwMode="auto">
            <a:xfrm>
              <a:off x="10213195" y="4459357"/>
              <a:ext cx="63761" cy="69227"/>
            </a:xfrm>
            <a:custGeom>
              <a:gdLst>
                <a:gd fmla="*/ 9 w 34" name="T0"/>
                <a:gd fmla="*/ 37 h 37" name="T1"/>
                <a:gd fmla="*/ 24 w 34" name="T2"/>
                <a:gd fmla="*/ 0 h 37" name="T3"/>
                <a:gd fmla="*/ 14 w 34" name="T4"/>
                <a:gd fmla="*/ 12 h 37" name="T5"/>
                <a:gd fmla="*/ 5 w 34" name="T6"/>
                <a:gd fmla="*/ 27 h 37" name="T7"/>
                <a:gd fmla="*/ 9 w 34" name="T8"/>
                <a:gd fmla="*/ 37 h 37" name="T9"/>
              </a:gdLst>
              <a:cxnLst>
                <a:cxn ang="0">
                  <a:pos x="T0" y="T1"/>
                </a:cxn>
                <a:cxn ang="0">
                  <a:pos x="T2" y="T3"/>
                </a:cxn>
                <a:cxn ang="0">
                  <a:pos x="T4" y="T5"/>
                </a:cxn>
                <a:cxn ang="0">
                  <a:pos x="T6" y="T7"/>
                </a:cxn>
                <a:cxn ang="0">
                  <a:pos x="T8" y="T9"/>
                </a:cxn>
              </a:cxnLst>
              <a:rect b="b" l="0" r="r" t="0"/>
              <a:pathLst>
                <a:path h="37" w="34">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216"/>
            <p:cNvSpPr/>
            <p:nvPr/>
          </p:nvSpPr>
          <p:spPr bwMode="auto">
            <a:xfrm>
              <a:off x="10091138" y="4417455"/>
              <a:ext cx="41901" cy="52831"/>
            </a:xfrm>
            <a:custGeom>
              <a:gdLst>
                <a:gd fmla="*/ 23 w 23" name="T0"/>
                <a:gd fmla="*/ 18 h 28" name="T1"/>
                <a:gd fmla="*/ 5 w 23" name="T2"/>
                <a:gd fmla="*/ 14 h 28" name="T3"/>
                <a:gd fmla="*/ 18 w 23" name="T4"/>
                <a:gd fmla="*/ 7 h 28" name="T5"/>
                <a:gd fmla="*/ 23 w 23" name="T6"/>
                <a:gd fmla="*/ 18 h 28" name="T7"/>
              </a:gdLst>
              <a:cxnLst>
                <a:cxn ang="0">
                  <a:pos x="T0" y="T1"/>
                </a:cxn>
                <a:cxn ang="0">
                  <a:pos x="T2" y="T3"/>
                </a:cxn>
                <a:cxn ang="0">
                  <a:pos x="T4" y="T5"/>
                </a:cxn>
                <a:cxn ang="0">
                  <a:pos x="T6" y="T7"/>
                </a:cxn>
              </a:cxnLst>
              <a:rect b="b" l="0" r="r" t="0"/>
              <a:pathLst>
                <a:path h="28" w="23">
                  <a:moveTo>
                    <a:pt x="23" y="18"/>
                  </a:moveTo>
                  <a:cubicBezTo>
                    <a:pt x="23" y="18"/>
                    <a:pt x="0" y="28"/>
                    <a:pt x="5" y="14"/>
                  </a:cubicBezTo>
                  <a:cubicBezTo>
                    <a:pt x="5" y="14"/>
                    <a:pt x="8" y="0"/>
                    <a:pt x="18" y="7"/>
                  </a:cubicBezTo>
                  <a:lnTo>
                    <a:pt x="23" y="18"/>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217"/>
            <p:cNvSpPr/>
            <p:nvPr/>
          </p:nvSpPr>
          <p:spPr bwMode="auto">
            <a:xfrm>
              <a:off x="10065636" y="4401061"/>
              <a:ext cx="47366" cy="71049"/>
            </a:xfrm>
            <a:custGeom>
              <a:gdLst>
                <a:gd fmla="*/ 6 w 25" name="T0"/>
                <a:gd fmla="*/ 35 h 38" name="T1"/>
                <a:gd fmla="*/ 25 w 25" name="T2"/>
                <a:gd fmla="*/ 0 h 38" name="T3"/>
                <a:gd fmla="*/ 15 w 25" name="T4"/>
                <a:gd fmla="*/ 15 h 38" name="T5"/>
                <a:gd fmla="*/ 12 w 25" name="T6"/>
                <a:gd fmla="*/ 33 h 38" name="T7"/>
                <a:gd fmla="*/ 6 w 25" name="T8"/>
                <a:gd fmla="*/ 35 h 38" name="T9"/>
              </a:gdLst>
              <a:cxnLst>
                <a:cxn ang="0">
                  <a:pos x="T0" y="T1"/>
                </a:cxn>
                <a:cxn ang="0">
                  <a:pos x="T2" y="T3"/>
                </a:cxn>
                <a:cxn ang="0">
                  <a:pos x="T4" y="T5"/>
                </a:cxn>
                <a:cxn ang="0">
                  <a:pos x="T6" y="T7"/>
                </a:cxn>
                <a:cxn ang="0">
                  <a:pos x="T8" y="T9"/>
                </a:cxn>
              </a:cxnLst>
              <a:rect b="b" l="0" r="r" t="0"/>
              <a:pathLst>
                <a:path h="38" w="25">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218"/>
            <p:cNvSpPr/>
            <p:nvPr/>
          </p:nvSpPr>
          <p:spPr bwMode="auto">
            <a:xfrm>
              <a:off x="10025556" y="4362802"/>
              <a:ext cx="94732" cy="134809"/>
            </a:xfrm>
            <a:custGeom>
              <a:gdLst>
                <a:gd fmla="*/ 18 w 51" name="T0"/>
                <a:gd fmla="*/ 71 h 71" name="T1"/>
                <a:gd fmla="*/ 16 w 51" name="T2"/>
                <a:gd fmla="*/ 21 h 71" name="T3"/>
                <a:gd fmla="*/ 48 w 51" name="T4"/>
                <a:gd fmla="*/ 3 h 71" name="T5"/>
                <a:gd fmla="*/ 37 w 51" name="T6"/>
                <a:gd fmla="*/ 16 h 71" name="T7"/>
                <a:gd fmla="*/ 23 w 51" name="T8"/>
                <a:gd fmla="*/ 34 h 71" name="T9"/>
                <a:gd fmla="*/ 23 w 51" name="T10"/>
                <a:gd fmla="*/ 55 h 71" name="T11"/>
                <a:gd fmla="*/ 18 w 51"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5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219"/>
            <p:cNvSpPr/>
            <p:nvPr/>
          </p:nvSpPr>
          <p:spPr bwMode="auto">
            <a:xfrm>
              <a:off x="9901676" y="4211597"/>
              <a:ext cx="315162" cy="437220"/>
            </a:xfrm>
            <a:custGeom>
              <a:gdLst>
                <a:gd fmla="*/ 88 w 167" name="T0"/>
                <a:gd fmla="*/ 232 h 232" name="T1"/>
                <a:gd fmla="*/ 67 w 167" name="T2"/>
                <a:gd fmla="*/ 215 h 232" name="T3"/>
                <a:gd fmla="*/ 61 w 167" name="T4"/>
                <a:gd fmla="*/ 165 h 232" name="T5"/>
                <a:gd fmla="*/ 69 w 167" name="T6"/>
                <a:gd fmla="*/ 67 h 232" name="T7"/>
                <a:gd fmla="*/ 108 w 167" name="T8"/>
                <a:gd fmla="*/ 56 h 232" name="T9"/>
                <a:gd fmla="*/ 167 w 167" name="T10"/>
                <a:gd fmla="*/ 34 h 232" name="T11"/>
                <a:gd fmla="*/ 102 w 167" name="T12"/>
                <a:gd fmla="*/ 52 h 232" name="T13"/>
                <a:gd fmla="*/ 31 w 167" name="T14"/>
                <a:gd fmla="*/ 130 h 232" name="T15"/>
                <a:gd fmla="*/ 53 w 167" name="T16"/>
                <a:gd fmla="*/ 168 h 232" name="T17"/>
                <a:gd fmla="*/ 88 w 167" name="T18"/>
                <a:gd fmla="*/ 232 h 2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220"/>
            <p:cNvSpPr/>
            <p:nvPr/>
          </p:nvSpPr>
          <p:spPr bwMode="auto">
            <a:xfrm>
              <a:off x="9779619" y="4164232"/>
              <a:ext cx="482764" cy="526486"/>
            </a:xfrm>
            <a:custGeom>
              <a:gdLst>
                <a:gd fmla="*/ 246 w 256" name="T0"/>
                <a:gd fmla="*/ 48 h 280" name="T1"/>
                <a:gd fmla="*/ 224 w 256" name="T2"/>
                <a:gd fmla="*/ 46 h 280" name="T3"/>
                <a:gd fmla="*/ 161 w 256" name="T4"/>
                <a:gd fmla="*/ 69 h 280" name="T5"/>
                <a:gd fmla="*/ 87 w 256" name="T6"/>
                <a:gd fmla="*/ 134 h 280" name="T7"/>
                <a:gd fmla="*/ 110 w 256" name="T8"/>
                <a:gd fmla="*/ 191 h 280" name="T9"/>
                <a:gd fmla="*/ 154 w 256" name="T10"/>
                <a:gd fmla="*/ 262 h 280" name="T11"/>
                <a:gd fmla="*/ 152 w 256" name="T12"/>
                <a:gd fmla="*/ 280 h 280" name="T13"/>
                <a:gd fmla="*/ 88 w 256" name="T14"/>
                <a:gd fmla="*/ 199 h 280" name="T15"/>
                <a:gd fmla="*/ 151 w 256" name="T16"/>
                <a:gd fmla="*/ 48 h 280" name="T17"/>
                <a:gd fmla="*/ 244 w 256" name="T18"/>
                <a:gd fmla="*/ 31 h 280" name="T19"/>
                <a:gd fmla="*/ 246 w 256" name="T20"/>
                <a:gd fmla="*/ 48 h 2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0" w="256">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221"/>
            <p:cNvSpPr/>
            <p:nvPr/>
          </p:nvSpPr>
          <p:spPr bwMode="auto">
            <a:xfrm>
              <a:off x="10102069" y="3291612"/>
              <a:ext cx="225897" cy="151206"/>
            </a:xfrm>
            <a:custGeom>
              <a:gdLst>
                <a:gd fmla="*/ 110 w 120" name="T0"/>
                <a:gd fmla="*/ 80 h 80" name="T1"/>
                <a:gd fmla="*/ 93 w 120" name="T2"/>
                <a:gd fmla="*/ 68 h 80" name="T3"/>
                <a:gd fmla="*/ 74 w 120" name="T4"/>
                <a:gd fmla="*/ 27 h 80" name="T5"/>
                <a:gd fmla="*/ 47 w 120" name="T6"/>
                <a:gd fmla="*/ 25 h 80" name="T7"/>
                <a:gd fmla="*/ 31 w 120" name="T8"/>
                <a:gd fmla="*/ 63 h 80" name="T9"/>
                <a:gd fmla="*/ 19 w 120" name="T10"/>
                <a:gd fmla="*/ 19 h 80" name="T11"/>
                <a:gd fmla="*/ 66 w 120" name="T12"/>
                <a:gd fmla="*/ 0 h 80" name="T13"/>
                <a:gd fmla="*/ 110 w 120" name="T14"/>
                <a:gd fmla="*/ 40 h 80" name="T15"/>
                <a:gd fmla="*/ 110 w 120" name="T16"/>
                <a:gd fmla="*/ 80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12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222"/>
            <p:cNvSpPr/>
            <p:nvPr/>
          </p:nvSpPr>
          <p:spPr bwMode="auto">
            <a:xfrm>
              <a:off x="10204087" y="3335334"/>
              <a:ext cx="78336" cy="76512"/>
            </a:xfrm>
            <a:custGeom>
              <a:gdLst>
                <a:gd fmla="*/ 30 w 42" name="T0"/>
                <a:gd fmla="*/ 41 h 41" name="T1"/>
                <a:gd fmla="*/ 15 w 42" name="T2"/>
                <a:gd fmla="*/ 16 h 41" name="T3"/>
                <a:gd fmla="*/ 0 w 42" name="T4"/>
                <a:gd fmla="*/ 6 h 41" name="T5"/>
                <a:gd fmla="*/ 22 w 42" name="T6"/>
                <a:gd fmla="*/ 11 h 41" name="T7"/>
                <a:gd fmla="*/ 30 w 42" name="T8"/>
                <a:gd fmla="*/ 41 h 41" name="T9"/>
              </a:gdLst>
              <a:cxnLst>
                <a:cxn ang="0">
                  <a:pos x="T0" y="T1"/>
                </a:cxn>
                <a:cxn ang="0">
                  <a:pos x="T2" y="T3"/>
                </a:cxn>
                <a:cxn ang="0">
                  <a:pos x="T4" y="T5"/>
                </a:cxn>
                <a:cxn ang="0">
                  <a:pos x="T6" y="T7"/>
                </a:cxn>
                <a:cxn ang="0">
                  <a:pos x="T8" y="T9"/>
                </a:cxn>
              </a:cxnLst>
              <a:rect b="b" l="0" r="r" t="0"/>
              <a:pathLst>
                <a:path h="41" w="42">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223"/>
            <p:cNvSpPr/>
            <p:nvPr/>
          </p:nvSpPr>
          <p:spPr bwMode="auto">
            <a:xfrm>
              <a:off x="10045594" y="3085757"/>
              <a:ext cx="202214" cy="214965"/>
            </a:xfrm>
            <a:custGeom>
              <a:gdLst>
                <a:gd fmla="*/ 62 w 107" name="T0"/>
                <a:gd fmla="*/ 0 h 114" name="T1"/>
                <a:gd fmla="*/ 58 w 107" name="T2"/>
                <a:gd fmla="*/ 21 h 114" name="T3"/>
                <a:gd fmla="*/ 72 w 107" name="T4"/>
                <a:gd fmla="*/ 63 h 114" name="T5"/>
                <a:gd fmla="*/ 54 w 107" name="T6"/>
                <a:gd fmla="*/ 84 h 114" name="T7"/>
                <a:gd fmla="*/ 16 w 107" name="T8"/>
                <a:gd fmla="*/ 67 h 114" name="T9"/>
                <a:gd fmla="*/ 37 w 107" name="T10"/>
                <a:gd fmla="*/ 107 h 114" name="T11"/>
                <a:gd fmla="*/ 84 w 107" name="T12"/>
                <a:gd fmla="*/ 90 h 114" name="T13"/>
                <a:gd fmla="*/ 89 w 107" name="T14"/>
                <a:gd fmla="*/ 30 h 114" name="T15"/>
                <a:gd fmla="*/ 62 w 107" name="T16"/>
                <a:gd fmla="*/ 0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07">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224"/>
            <p:cNvSpPr/>
            <p:nvPr/>
          </p:nvSpPr>
          <p:spPr bwMode="auto">
            <a:xfrm>
              <a:off x="10147611" y="3142230"/>
              <a:ext cx="36435" cy="85624"/>
            </a:xfrm>
            <a:custGeom>
              <a:gdLst>
                <a:gd fmla="*/ 1 w 20" name="T0"/>
                <a:gd fmla="*/ 0 h 45" name="T1"/>
                <a:gd fmla="*/ 6 w 20" name="T2"/>
                <a:gd fmla="*/ 28 h 45" name="T3"/>
                <a:gd fmla="*/ 2 w 20" name="T4"/>
                <a:gd fmla="*/ 45 h 45" name="T5"/>
                <a:gd fmla="*/ 15 w 20" name="T6"/>
                <a:gd fmla="*/ 28 h 45" name="T7"/>
                <a:gd fmla="*/ 1 w 20" name="T8"/>
                <a:gd fmla="*/ 0 h 45" name="T9"/>
              </a:gdLst>
              <a:cxnLst>
                <a:cxn ang="0">
                  <a:pos x="T0" y="T1"/>
                </a:cxn>
                <a:cxn ang="0">
                  <a:pos x="T2" y="T3"/>
                </a:cxn>
                <a:cxn ang="0">
                  <a:pos x="T4" y="T5"/>
                </a:cxn>
                <a:cxn ang="0">
                  <a:pos x="T6" y="T7"/>
                </a:cxn>
                <a:cxn ang="0">
                  <a:pos x="T8" y="T9"/>
                </a:cxn>
              </a:cxnLst>
              <a:rect b="b" l="0" r="r" t="0"/>
              <a:pathLst>
                <a:path h="45" w="20">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225"/>
            <p:cNvSpPr/>
            <p:nvPr/>
          </p:nvSpPr>
          <p:spPr bwMode="auto">
            <a:xfrm>
              <a:off x="10198622" y="3257001"/>
              <a:ext cx="30970" cy="29148"/>
            </a:xfrm>
            <a:custGeom>
              <a:gdLst>
                <a:gd fmla="*/ 17 w 17" name="T0"/>
                <a:gd fmla="*/ 11 h 15" name="T1"/>
                <a:gd fmla="*/ 12 w 17" name="T2"/>
                <a:gd fmla="*/ 0 h 15" name="T3"/>
                <a:gd fmla="*/ 6 w 17" name="T4"/>
                <a:gd fmla="*/ 13 h 15" name="T5"/>
                <a:gd fmla="*/ 17 w 17" name="T6"/>
                <a:gd fmla="*/ 11 h 15" name="T7"/>
              </a:gdLst>
              <a:cxnLst>
                <a:cxn ang="0">
                  <a:pos x="T0" y="T1"/>
                </a:cxn>
                <a:cxn ang="0">
                  <a:pos x="T2" y="T3"/>
                </a:cxn>
                <a:cxn ang="0">
                  <a:pos x="T4" y="T5"/>
                </a:cxn>
                <a:cxn ang="0">
                  <a:pos x="T6" y="T7"/>
                </a:cxn>
              </a:cxnLst>
              <a:rect b="b" l="0" r="r" t="0"/>
              <a:pathLst>
                <a:path h="15" w="17">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226"/>
            <p:cNvSpPr/>
            <p:nvPr/>
          </p:nvSpPr>
          <p:spPr bwMode="auto">
            <a:xfrm>
              <a:off x="10220482" y="3222387"/>
              <a:ext cx="61941" cy="72869"/>
            </a:xfrm>
            <a:custGeom>
              <a:gdLst>
                <a:gd fmla="*/ 22 w 33" name="T0"/>
                <a:gd fmla="*/ 37 h 39" name="T1"/>
                <a:gd fmla="*/ 7 w 33" name="T2"/>
                <a:gd fmla="*/ 0 h 39" name="T3"/>
                <a:gd fmla="*/ 8 w 33" name="T4"/>
                <a:gd fmla="*/ 16 h 39" name="T5"/>
                <a:gd fmla="*/ 12 w 33" name="T6"/>
                <a:gd fmla="*/ 33 h 39" name="T7"/>
                <a:gd fmla="*/ 22 w 33" name="T8"/>
                <a:gd fmla="*/ 37 h 39" name="T9"/>
              </a:gdLst>
              <a:cxnLst>
                <a:cxn ang="0">
                  <a:pos x="T0" y="T1"/>
                </a:cxn>
                <a:cxn ang="0">
                  <a:pos x="T2" y="T3"/>
                </a:cxn>
                <a:cxn ang="0">
                  <a:pos x="T4" y="T5"/>
                </a:cxn>
                <a:cxn ang="0">
                  <a:pos x="T6" y="T7"/>
                </a:cxn>
                <a:cxn ang="0">
                  <a:pos x="T8" y="T9"/>
                </a:cxn>
              </a:cxnLst>
              <a:rect b="b" l="0" r="r" t="0"/>
              <a:pathLst>
                <a:path h="39" w="33">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227"/>
            <p:cNvSpPr/>
            <p:nvPr/>
          </p:nvSpPr>
          <p:spPr bwMode="auto">
            <a:xfrm>
              <a:off x="10096603" y="3297079"/>
              <a:ext cx="43721" cy="51009"/>
            </a:xfrm>
            <a:custGeom>
              <a:gdLst>
                <a:gd fmla="*/ 23 w 23" name="T0"/>
                <a:gd fmla="*/ 4 h 27" name="T1"/>
                <a:gd fmla="*/ 8 w 23" name="T2"/>
                <a:gd fmla="*/ 14 h 27" name="T3"/>
                <a:gd fmla="*/ 11 w 23" name="T4"/>
                <a:gd fmla="*/ 0 h 27" name="T5"/>
                <a:gd fmla="*/ 23 w 23" name="T6"/>
                <a:gd fmla="*/ 4 h 27" name="T7"/>
              </a:gdLst>
              <a:cxnLst>
                <a:cxn ang="0">
                  <a:pos x="T0" y="T1"/>
                </a:cxn>
                <a:cxn ang="0">
                  <a:pos x="T2" y="T3"/>
                </a:cxn>
                <a:cxn ang="0">
                  <a:pos x="T4" y="T5"/>
                </a:cxn>
                <a:cxn ang="0">
                  <a:pos x="T6" y="T7"/>
                </a:cxn>
              </a:cxnLst>
              <a:rect b="b" l="0" r="r" t="0"/>
              <a:pathLst>
                <a:path h="27" w="23">
                  <a:moveTo>
                    <a:pt x="23" y="4"/>
                  </a:moveTo>
                  <a:cubicBezTo>
                    <a:pt x="23" y="4"/>
                    <a:pt x="14" y="27"/>
                    <a:pt x="8" y="14"/>
                  </a:cubicBezTo>
                  <a:cubicBezTo>
                    <a:pt x="8" y="14"/>
                    <a:pt x="0" y="2"/>
                    <a:pt x="11" y="0"/>
                  </a:cubicBezTo>
                  <a:lnTo>
                    <a:pt x="23" y="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228"/>
            <p:cNvSpPr/>
            <p:nvPr/>
          </p:nvSpPr>
          <p:spPr bwMode="auto">
            <a:xfrm>
              <a:off x="10061990" y="3284325"/>
              <a:ext cx="61941" cy="72869"/>
            </a:xfrm>
            <a:custGeom>
              <a:gdLst>
                <a:gd fmla="*/ 26 w 33" name="T0"/>
                <a:gd fmla="*/ 39 h 39" name="T1"/>
                <a:gd fmla="*/ 15 w 33" name="T2"/>
                <a:gd fmla="*/ 0 h 39" name="T3"/>
                <a:gd fmla="*/ 18 w 33" name="T4"/>
                <a:gd fmla="*/ 18 h 39" name="T5"/>
                <a:gd fmla="*/ 28 w 33" name="T6"/>
                <a:gd fmla="*/ 32 h 39" name="T7"/>
                <a:gd fmla="*/ 26 w 33" name="T8"/>
                <a:gd fmla="*/ 39 h 39" name="T9"/>
              </a:gdLst>
              <a:cxnLst>
                <a:cxn ang="0">
                  <a:pos x="T0" y="T1"/>
                </a:cxn>
                <a:cxn ang="0">
                  <a:pos x="T2" y="T3"/>
                </a:cxn>
                <a:cxn ang="0">
                  <a:pos x="T4" y="T5"/>
                </a:cxn>
                <a:cxn ang="0">
                  <a:pos x="T6" y="T7"/>
                </a:cxn>
                <a:cxn ang="0">
                  <a:pos x="T8" y="T9"/>
                </a:cxn>
              </a:cxnLst>
              <a:rect b="b" l="0" r="r" t="0"/>
              <a:pathLst>
                <a:path h="39" w="33">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229"/>
            <p:cNvSpPr/>
            <p:nvPr/>
          </p:nvSpPr>
          <p:spPr bwMode="auto">
            <a:xfrm>
              <a:off x="10036488" y="3258821"/>
              <a:ext cx="87444" cy="131166"/>
            </a:xfrm>
            <a:custGeom>
              <a:gdLst>
                <a:gd fmla="*/ 44 w 47" name="T0"/>
                <a:gd fmla="*/ 69 h 69" name="T1"/>
                <a:gd fmla="*/ 7 w 47" name="T2"/>
                <a:gd fmla="*/ 36 h 69" name="T3"/>
                <a:gd fmla="*/ 17 w 47" name="T4"/>
                <a:gd fmla="*/ 0 h 69" name="T5"/>
                <a:gd fmla="*/ 19 w 47" name="T6"/>
                <a:gd fmla="*/ 17 h 69" name="T7"/>
                <a:gd fmla="*/ 22 w 47" name="T8"/>
                <a:gd fmla="*/ 40 h 69" name="T9"/>
                <a:gd fmla="*/ 36 w 47" name="T10"/>
                <a:gd fmla="*/ 55 h 69" name="T11"/>
                <a:gd fmla="*/ 44 w 47"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230"/>
            <p:cNvSpPr/>
            <p:nvPr/>
          </p:nvSpPr>
          <p:spPr bwMode="auto">
            <a:xfrm>
              <a:off x="9892568" y="3114905"/>
              <a:ext cx="338845" cy="426290"/>
            </a:xfrm>
            <a:custGeom>
              <a:gdLst>
                <a:gd fmla="*/ 180 w 180" name="T0"/>
                <a:gd fmla="*/ 200 h 226" name="T1"/>
                <a:gd fmla="*/ 154 w 180" name="T2"/>
                <a:gd fmla="*/ 202 h 226" name="T3"/>
                <a:gd fmla="*/ 113 w 180" name="T4"/>
                <a:gd fmla="*/ 171 h 226" name="T5"/>
                <a:gd fmla="*/ 50 w 180" name="T6"/>
                <a:gd fmla="*/ 97 h 226" name="T7"/>
                <a:gd fmla="*/ 70 w 180" name="T8"/>
                <a:gd fmla="*/ 62 h 226" name="T9"/>
                <a:gd fmla="*/ 96 w 180" name="T10"/>
                <a:gd fmla="*/ 4 h 226" name="T11"/>
                <a:gd fmla="*/ 63 w 180" name="T12"/>
                <a:gd fmla="*/ 63 h 226" name="T13"/>
                <a:gd fmla="*/ 68 w 180" name="T14"/>
                <a:gd fmla="*/ 168 h 226" name="T15"/>
                <a:gd fmla="*/ 110 w 180" name="T16"/>
                <a:gd fmla="*/ 179 h 226" name="T17"/>
                <a:gd fmla="*/ 180 w 180" name="T18"/>
                <a:gd fmla="*/ 200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231"/>
            <p:cNvSpPr/>
            <p:nvPr/>
          </p:nvSpPr>
          <p:spPr bwMode="auto">
            <a:xfrm>
              <a:off x="9790550" y="3060251"/>
              <a:ext cx="477298" cy="542882"/>
            </a:xfrm>
            <a:custGeom>
              <a:gdLst>
                <a:gd fmla="*/ 152 w 253" name="T0"/>
                <a:gd fmla="*/ 16 h 288" name="T1"/>
                <a:gd fmla="*/ 135 w 253" name="T2"/>
                <a:gd fmla="*/ 30 h 288" name="T3"/>
                <a:gd fmla="*/ 107 w 253" name="T4"/>
                <a:gd fmla="*/ 90 h 288" name="T5"/>
                <a:gd fmla="*/ 100 w 253" name="T6"/>
                <a:gd fmla="*/ 188 h 288" name="T7"/>
                <a:gd fmla="*/ 157 w 253" name="T8"/>
                <a:gd fmla="*/ 212 h 288" name="T9"/>
                <a:gd fmla="*/ 239 w 253" name="T10"/>
                <a:gd fmla="*/ 232 h 288" name="T11"/>
                <a:gd fmla="*/ 250 w 253" name="T12"/>
                <a:gd fmla="*/ 245 h 288" name="T13"/>
                <a:gd fmla="*/ 147 w 253" name="T14"/>
                <a:gd fmla="*/ 234 h 288" name="T15"/>
                <a:gd fmla="*/ 85 w 253" name="T16"/>
                <a:gd fmla="*/ 82 h 288" name="T17"/>
                <a:gd fmla="*/ 139 w 253" name="T18"/>
                <a:gd fmla="*/ 5 h 288" name="T19"/>
                <a:gd fmla="*/ 152 w 253" name="T20"/>
                <a:gd fmla="*/ 16 h 2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8" w="253">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232"/>
            <p:cNvSpPr/>
            <p:nvPr/>
          </p:nvSpPr>
          <p:spPr bwMode="auto">
            <a:xfrm>
              <a:off x="9336934" y="2378918"/>
              <a:ext cx="213144" cy="200392"/>
            </a:xfrm>
            <a:custGeom>
              <a:gdLst>
                <a:gd fmla="*/ 113 w 113" name="T0"/>
                <a:gd fmla="*/ 47 h 106" name="T1"/>
                <a:gd fmla="*/ 93 w 113" name="T2"/>
                <a:gd fmla="*/ 50 h 106" name="T3"/>
                <a:gd fmla="*/ 51 w 113" name="T4"/>
                <a:gd fmla="*/ 35 h 106" name="T5"/>
                <a:gd fmla="*/ 29 w 113" name="T6"/>
                <a:gd fmla="*/ 52 h 106" name="T7"/>
                <a:gd fmla="*/ 45 w 113" name="T8"/>
                <a:gd fmla="*/ 90 h 106" name="T9"/>
                <a:gd fmla="*/ 5 w 113" name="T10"/>
                <a:gd fmla="*/ 68 h 106" name="T11"/>
                <a:gd fmla="*/ 25 w 113" name="T12"/>
                <a:gd fmla="*/ 21 h 106" name="T13"/>
                <a:gd fmla="*/ 85 w 113" name="T14"/>
                <a:gd fmla="*/ 19 h 106" name="T15"/>
                <a:gd fmla="*/ 113 w 113" name="T16"/>
                <a:gd fmla="*/ 47 h 1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113">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233"/>
            <p:cNvSpPr/>
            <p:nvPr/>
          </p:nvSpPr>
          <p:spPr bwMode="auto">
            <a:xfrm>
              <a:off x="9407983" y="2444500"/>
              <a:ext cx="85624" cy="34613"/>
            </a:xfrm>
            <a:custGeom>
              <a:gdLst>
                <a:gd fmla="*/ 45 w 45" name="T0"/>
                <a:gd fmla="*/ 19 h 19" name="T1"/>
                <a:gd fmla="*/ 17 w 45" name="T2"/>
                <a:gd fmla="*/ 13 h 19" name="T3"/>
                <a:gd fmla="*/ 0 w 45" name="T4"/>
                <a:gd fmla="*/ 16 h 19" name="T5"/>
                <a:gd fmla="*/ 18 w 45" name="T6"/>
                <a:gd fmla="*/ 4 h 19" name="T7"/>
                <a:gd fmla="*/ 45 w 45" name="T8"/>
                <a:gd fmla="*/ 19 h 19" name="T9"/>
              </a:gdLst>
              <a:cxnLst>
                <a:cxn ang="0">
                  <a:pos x="T0" y="T1"/>
                </a:cxn>
                <a:cxn ang="0">
                  <a:pos x="T2" y="T3"/>
                </a:cxn>
                <a:cxn ang="0">
                  <a:pos x="T4" y="T5"/>
                </a:cxn>
                <a:cxn ang="0">
                  <a:pos x="T6" y="T7"/>
                </a:cxn>
                <a:cxn ang="0">
                  <a:pos x="T8" y="T9"/>
                </a:cxn>
              </a:cxnLst>
              <a:rect b="b" l="0" r="r" t="0"/>
              <a:pathLst>
                <a:path h="19" w="45">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234"/>
            <p:cNvSpPr/>
            <p:nvPr/>
          </p:nvSpPr>
          <p:spPr bwMode="auto">
            <a:xfrm>
              <a:off x="9194840" y="2300582"/>
              <a:ext cx="149382" cy="227720"/>
            </a:xfrm>
            <a:custGeom>
              <a:gdLst>
                <a:gd fmla="*/ 0 w 79" name="T0"/>
                <a:gd fmla="*/ 10 h 121" name="T1"/>
                <a:gd fmla="*/ 11 w 79" name="T2"/>
                <a:gd fmla="*/ 27 h 121" name="T3"/>
                <a:gd fmla="*/ 51 w 79" name="T4"/>
                <a:gd fmla="*/ 48 h 121" name="T5"/>
                <a:gd fmla="*/ 53 w 79" name="T6"/>
                <a:gd fmla="*/ 75 h 121" name="T7"/>
                <a:gd fmla="*/ 14 w 79" name="T8"/>
                <a:gd fmla="*/ 90 h 121" name="T9"/>
                <a:gd fmla="*/ 57 w 79" name="T10"/>
                <a:gd fmla="*/ 104 h 121" name="T11"/>
                <a:gd fmla="*/ 79 w 79" name="T12"/>
                <a:gd fmla="*/ 58 h 121" name="T13"/>
                <a:gd fmla="*/ 40 w 79" name="T14"/>
                <a:gd fmla="*/ 12 h 121" name="T15"/>
                <a:gd fmla="*/ 0 w 79" name="T16"/>
                <a:gd fmla="*/ 10 h 1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79">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235"/>
            <p:cNvSpPr/>
            <p:nvPr/>
          </p:nvSpPr>
          <p:spPr bwMode="auto">
            <a:xfrm>
              <a:off x="9223988" y="2347946"/>
              <a:ext cx="74692" cy="80157"/>
            </a:xfrm>
            <a:custGeom>
              <a:gdLst>
                <a:gd fmla="*/ 0 w 40" name="T0"/>
                <a:gd fmla="*/ 12 h 43" name="T1"/>
                <a:gd fmla="*/ 24 w 40" name="T2"/>
                <a:gd fmla="*/ 27 h 43" name="T3"/>
                <a:gd fmla="*/ 33 w 40" name="T4"/>
                <a:gd fmla="*/ 43 h 43" name="T5"/>
                <a:gd fmla="*/ 30 w 40" name="T6"/>
                <a:gd fmla="*/ 21 h 43" name="T7"/>
                <a:gd fmla="*/ 0 w 40" name="T8"/>
                <a:gd fmla="*/ 12 h 43" name="T9"/>
              </a:gdLst>
              <a:cxnLst>
                <a:cxn ang="0">
                  <a:pos x="T0" y="T1"/>
                </a:cxn>
                <a:cxn ang="0">
                  <a:pos x="T2" y="T3"/>
                </a:cxn>
                <a:cxn ang="0">
                  <a:pos x="T4" y="T5"/>
                </a:cxn>
                <a:cxn ang="0">
                  <a:pos x="T6" y="T7"/>
                </a:cxn>
                <a:cxn ang="0">
                  <a:pos x="T8" y="T9"/>
                </a:cxn>
              </a:cxnLst>
              <a:rect b="b" l="0" r="r" t="0"/>
              <a:pathLst>
                <a:path h="43" w="40">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236"/>
            <p:cNvSpPr/>
            <p:nvPr/>
          </p:nvSpPr>
          <p:spPr bwMode="auto">
            <a:xfrm>
              <a:off x="9347866" y="2398955"/>
              <a:ext cx="30970" cy="25504"/>
            </a:xfrm>
            <a:custGeom>
              <a:gdLst>
                <a:gd fmla="*/ 16 w 16" name="T0"/>
                <a:gd fmla="*/ 5 h 14" name="T1"/>
                <a:gd fmla="*/ 4 w 16" name="T2"/>
                <a:gd fmla="*/ 1 h 14" name="T3"/>
                <a:gd fmla="*/ 9 w 16" name="T4"/>
                <a:gd fmla="*/ 14 h 14" name="T5"/>
                <a:gd fmla="*/ 16 w 16" name="T6"/>
                <a:gd fmla="*/ 5 h 14" name="T7"/>
              </a:gdLst>
              <a:cxnLst>
                <a:cxn ang="0">
                  <a:pos x="T0" y="T1"/>
                </a:cxn>
                <a:cxn ang="0">
                  <a:pos x="T2" y="T3"/>
                </a:cxn>
                <a:cxn ang="0">
                  <a:pos x="T4" y="T5"/>
                </a:cxn>
                <a:cxn ang="0">
                  <a:pos x="T6" y="T7"/>
                </a:cxn>
              </a:cxnLst>
              <a:rect b="b" l="0" r="r" t="0"/>
              <a:pathLst>
                <a:path h="14" w="16">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237"/>
            <p:cNvSpPr/>
            <p:nvPr/>
          </p:nvSpPr>
          <p:spPr bwMode="auto">
            <a:xfrm>
              <a:off x="9340580" y="2347946"/>
              <a:ext cx="69226" cy="61939"/>
            </a:xfrm>
            <a:custGeom>
              <a:gdLst>
                <a:gd fmla="*/ 37 w 37" name="T0"/>
                <a:gd fmla="*/ 24 h 33" name="T1"/>
                <a:gd fmla="*/ 1 w 37" name="T2"/>
                <a:gd fmla="*/ 9 h 33" name="T3"/>
                <a:gd fmla="*/ 13 w 37" name="T4"/>
                <a:gd fmla="*/ 20 h 33" name="T5"/>
                <a:gd fmla="*/ 27 w 37" name="T6"/>
                <a:gd fmla="*/ 29 h 33" name="T7"/>
                <a:gd fmla="*/ 37 w 37" name="T8"/>
                <a:gd fmla="*/ 24 h 33" name="T9"/>
              </a:gdLst>
              <a:cxnLst>
                <a:cxn ang="0">
                  <a:pos x="T0" y="T1"/>
                </a:cxn>
                <a:cxn ang="0">
                  <a:pos x="T2" y="T3"/>
                </a:cxn>
                <a:cxn ang="0">
                  <a:pos x="T4" y="T5"/>
                </a:cxn>
                <a:cxn ang="0">
                  <a:pos x="T6" y="T7"/>
                </a:cxn>
                <a:cxn ang="0">
                  <a:pos x="T8" y="T9"/>
                </a:cxn>
              </a:cxnLst>
              <a:rect b="b" l="0" r="r" t="0"/>
              <a:pathLst>
                <a:path h="33" w="37">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238"/>
            <p:cNvSpPr/>
            <p:nvPr/>
          </p:nvSpPr>
          <p:spPr bwMode="auto">
            <a:xfrm>
              <a:off x="9300500" y="2491866"/>
              <a:ext cx="51009" cy="41901"/>
            </a:xfrm>
            <a:custGeom>
              <a:gdLst>
                <a:gd fmla="*/ 17 w 27" name="T0"/>
                <a:gd fmla="*/ 0 h 23" name="T1"/>
                <a:gd fmla="*/ 13 w 27" name="T2"/>
                <a:gd fmla="*/ 17 h 23" name="T3"/>
                <a:gd fmla="*/ 6 w 27" name="T4"/>
                <a:gd fmla="*/ 5 h 23" name="T5"/>
                <a:gd fmla="*/ 17 w 27" name="T6"/>
                <a:gd fmla="*/ 0 h 23" name="T7"/>
              </a:gdLst>
              <a:cxnLst>
                <a:cxn ang="0">
                  <a:pos x="T0" y="T1"/>
                </a:cxn>
                <a:cxn ang="0">
                  <a:pos x="T2" y="T3"/>
                </a:cxn>
                <a:cxn ang="0">
                  <a:pos x="T4" y="T5"/>
                </a:cxn>
                <a:cxn ang="0">
                  <a:pos x="T6" y="T7"/>
                </a:cxn>
              </a:cxnLst>
              <a:rect b="b" l="0" r="r" t="0"/>
              <a:pathLst>
                <a:path h="23" w="27">
                  <a:moveTo>
                    <a:pt x="17" y="0"/>
                  </a:moveTo>
                  <a:cubicBezTo>
                    <a:pt x="17" y="0"/>
                    <a:pt x="27" y="23"/>
                    <a:pt x="13" y="17"/>
                  </a:cubicBezTo>
                  <a:cubicBezTo>
                    <a:pt x="13" y="17"/>
                    <a:pt x="0" y="14"/>
                    <a:pt x="6" y="5"/>
                  </a:cubicBezTo>
                  <a:lnTo>
                    <a:pt x="17"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239"/>
            <p:cNvSpPr/>
            <p:nvPr/>
          </p:nvSpPr>
          <p:spPr bwMode="auto">
            <a:xfrm>
              <a:off x="9282284" y="2511904"/>
              <a:ext cx="72869" cy="47364"/>
            </a:xfrm>
            <a:custGeom>
              <a:gdLst>
                <a:gd fmla="*/ 36 w 39" name="T0"/>
                <a:gd fmla="*/ 19 h 25" name="T1"/>
                <a:gd fmla="*/ 0 w 39" name="T2"/>
                <a:gd fmla="*/ 0 h 25" name="T3"/>
                <a:gd fmla="*/ 15 w 39" name="T4"/>
                <a:gd fmla="*/ 10 h 25" name="T5"/>
                <a:gd fmla="*/ 33 w 39" name="T6"/>
                <a:gd fmla="*/ 13 h 25" name="T7"/>
                <a:gd fmla="*/ 36 w 39" name="T8"/>
                <a:gd fmla="*/ 19 h 25" name="T9"/>
              </a:gdLst>
              <a:cxnLst>
                <a:cxn ang="0">
                  <a:pos x="T0" y="T1"/>
                </a:cxn>
                <a:cxn ang="0">
                  <a:pos x="T2" y="T3"/>
                </a:cxn>
                <a:cxn ang="0">
                  <a:pos x="T4" y="T5"/>
                </a:cxn>
                <a:cxn ang="0">
                  <a:pos x="T6" y="T7"/>
                </a:cxn>
                <a:cxn ang="0">
                  <a:pos x="T8" y="T9"/>
                </a:cxn>
              </a:cxnLst>
              <a:rect b="b" l="0" r="r" t="0"/>
              <a:pathLst>
                <a:path h="25" w="39">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240"/>
            <p:cNvSpPr/>
            <p:nvPr/>
          </p:nvSpPr>
          <p:spPr bwMode="auto">
            <a:xfrm>
              <a:off x="9244025" y="2504617"/>
              <a:ext cx="134808" cy="94732"/>
            </a:xfrm>
            <a:custGeom>
              <a:gdLst>
                <a:gd fmla="*/ 71 w 71" name="T0"/>
                <a:gd fmla="*/ 33 h 51" name="T1"/>
                <a:gd fmla="*/ 21 w 71" name="T2"/>
                <a:gd fmla="*/ 35 h 51" name="T3"/>
                <a:gd fmla="*/ 3 w 71" name="T4"/>
                <a:gd fmla="*/ 2 h 51" name="T5"/>
                <a:gd fmla="*/ 16 w 71" name="T6"/>
                <a:gd fmla="*/ 13 h 51" name="T7"/>
                <a:gd fmla="*/ 35 w 71" name="T8"/>
                <a:gd fmla="*/ 28 h 51" name="T9"/>
                <a:gd fmla="*/ 55 w 71" name="T10"/>
                <a:gd fmla="*/ 28 h 51" name="T11"/>
                <a:gd fmla="*/ 71 w 71" name="T12"/>
                <a:gd fmla="*/ 33 h 51" name="T13"/>
              </a:gdLst>
              <a:cxnLst>
                <a:cxn ang="0">
                  <a:pos x="T0" y="T1"/>
                </a:cxn>
                <a:cxn ang="0">
                  <a:pos x="T2" y="T3"/>
                </a:cxn>
                <a:cxn ang="0">
                  <a:pos x="T4" y="T5"/>
                </a:cxn>
                <a:cxn ang="0">
                  <a:pos x="T6" y="T7"/>
                </a:cxn>
                <a:cxn ang="0">
                  <a:pos x="T8" y="T9"/>
                </a:cxn>
                <a:cxn ang="0">
                  <a:pos x="T10" y="T11"/>
                </a:cxn>
                <a:cxn ang="0">
                  <a:pos x="T12" y="T13"/>
                </a:cxn>
              </a:cxnLst>
              <a:rect b="b" l="0" r="r" t="0"/>
              <a:pathLst>
                <a:path h="51" w="7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241"/>
            <p:cNvSpPr/>
            <p:nvPr/>
          </p:nvSpPr>
          <p:spPr bwMode="auto">
            <a:xfrm>
              <a:off x="9092822" y="2406242"/>
              <a:ext cx="437219" cy="316985"/>
            </a:xfrm>
            <a:custGeom>
              <a:gdLst>
                <a:gd fmla="*/ 232 w 232" name="T0"/>
                <a:gd fmla="*/ 80 h 168" name="T1"/>
                <a:gd fmla="*/ 216 w 232" name="T2"/>
                <a:gd fmla="*/ 100 h 168" name="T3"/>
                <a:gd fmla="*/ 165 w 232" name="T4"/>
                <a:gd fmla="*/ 107 h 168" name="T5"/>
                <a:gd fmla="*/ 68 w 232" name="T6"/>
                <a:gd fmla="*/ 99 h 168" name="T7"/>
                <a:gd fmla="*/ 57 w 232" name="T8"/>
                <a:gd fmla="*/ 60 h 168" name="T9"/>
                <a:gd fmla="*/ 34 w 232" name="T10"/>
                <a:gd fmla="*/ 0 h 168" name="T11"/>
                <a:gd fmla="*/ 53 w 232" name="T12"/>
                <a:gd fmla="*/ 66 h 168" name="T13"/>
                <a:gd fmla="*/ 130 w 232" name="T14"/>
                <a:gd fmla="*/ 137 h 168" name="T15"/>
                <a:gd fmla="*/ 168 w 232" name="T16"/>
                <a:gd fmla="*/ 114 h 168" name="T17"/>
                <a:gd fmla="*/ 232 w 232" name="T18"/>
                <a:gd fmla="*/ 80 h 1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8" w="231">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242"/>
            <p:cNvSpPr/>
            <p:nvPr/>
          </p:nvSpPr>
          <p:spPr bwMode="auto">
            <a:xfrm>
              <a:off x="9047277" y="2362521"/>
              <a:ext cx="524663" cy="482765"/>
            </a:xfrm>
            <a:custGeom>
              <a:gdLst>
                <a:gd fmla="*/ 48 w 279" name="T0"/>
                <a:gd fmla="*/ 10 h 256" name="T1"/>
                <a:gd fmla="*/ 46 w 279" name="T2"/>
                <a:gd fmla="*/ 32 h 256" name="T3"/>
                <a:gd fmla="*/ 68 w 279" name="T4"/>
                <a:gd fmla="*/ 95 h 256" name="T5"/>
                <a:gd fmla="*/ 133 w 279" name="T6"/>
                <a:gd fmla="*/ 169 h 256" name="T7"/>
                <a:gd fmla="*/ 191 w 279" name="T8"/>
                <a:gd fmla="*/ 146 h 256" name="T9"/>
                <a:gd fmla="*/ 262 w 279" name="T10"/>
                <a:gd fmla="*/ 101 h 256" name="T11"/>
                <a:gd fmla="*/ 279 w 279" name="T12"/>
                <a:gd fmla="*/ 103 h 256" name="T13"/>
                <a:gd fmla="*/ 199 w 279" name="T14"/>
                <a:gd fmla="*/ 168 h 256" name="T15"/>
                <a:gd fmla="*/ 47 w 279" name="T16"/>
                <a:gd fmla="*/ 105 h 256" name="T17"/>
                <a:gd fmla="*/ 31 w 279" name="T18"/>
                <a:gd fmla="*/ 12 h 256" name="T19"/>
                <a:gd fmla="*/ 48 w 279" name="T20"/>
                <a:gd fmla="*/ 10 h 2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6" w="279">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243"/>
            <p:cNvSpPr/>
            <p:nvPr/>
          </p:nvSpPr>
          <p:spPr bwMode="auto">
            <a:xfrm>
              <a:off x="8172839" y="2296937"/>
              <a:ext cx="153028" cy="225897"/>
            </a:xfrm>
            <a:custGeom>
              <a:gdLst>
                <a:gd fmla="*/ 81 w 81" name="T0"/>
                <a:gd fmla="*/ 10 h 120" name="T1"/>
                <a:gd fmla="*/ 68 w 81" name="T2"/>
                <a:gd fmla="*/ 27 h 120" name="T3"/>
                <a:gd fmla="*/ 28 w 81" name="T4"/>
                <a:gd fmla="*/ 45 h 120" name="T5"/>
                <a:gd fmla="*/ 25 w 81" name="T6"/>
                <a:gd fmla="*/ 73 h 120" name="T7"/>
                <a:gd fmla="*/ 63 w 81" name="T8"/>
                <a:gd fmla="*/ 89 h 120" name="T9"/>
                <a:gd fmla="*/ 19 w 81" name="T10"/>
                <a:gd fmla="*/ 101 h 120" name="T11"/>
                <a:gd fmla="*/ 0 w 81" name="T12"/>
                <a:gd fmla="*/ 54 h 120" name="T13"/>
                <a:gd fmla="*/ 41 w 81" name="T14"/>
                <a:gd fmla="*/ 10 h 120" name="T15"/>
                <a:gd fmla="*/ 81 w 81" name="T16"/>
                <a:gd fmla="*/ 1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81">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244"/>
            <p:cNvSpPr/>
            <p:nvPr/>
          </p:nvSpPr>
          <p:spPr bwMode="auto">
            <a:xfrm>
              <a:off x="8218384" y="2342482"/>
              <a:ext cx="74692" cy="76512"/>
            </a:xfrm>
            <a:custGeom>
              <a:gdLst>
                <a:gd fmla="*/ 40 w 40" name="T0"/>
                <a:gd fmla="*/ 12 h 41" name="T1"/>
                <a:gd fmla="*/ 15 w 40" name="T2"/>
                <a:gd fmla="*/ 26 h 41" name="T3"/>
                <a:gd fmla="*/ 6 w 40" name="T4"/>
                <a:gd fmla="*/ 41 h 41" name="T5"/>
                <a:gd fmla="*/ 10 w 40" name="T6"/>
                <a:gd fmla="*/ 20 h 41" name="T7"/>
                <a:gd fmla="*/ 40 w 40" name="T8"/>
                <a:gd fmla="*/ 12 h 41" name="T9"/>
              </a:gdLst>
              <a:cxnLst>
                <a:cxn ang="0">
                  <a:pos x="T0" y="T1"/>
                </a:cxn>
                <a:cxn ang="0">
                  <a:pos x="T2" y="T3"/>
                </a:cxn>
                <a:cxn ang="0">
                  <a:pos x="T4" y="T5"/>
                </a:cxn>
                <a:cxn ang="0">
                  <a:pos x="T6" y="T7"/>
                </a:cxn>
                <a:cxn ang="0">
                  <a:pos x="T8" y="T9"/>
                </a:cxn>
              </a:cxnLst>
              <a:rect b="b" l="0" r="r" t="0"/>
              <a:pathLst>
                <a:path h="41" w="40">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245"/>
            <p:cNvSpPr/>
            <p:nvPr/>
          </p:nvSpPr>
          <p:spPr bwMode="auto">
            <a:xfrm>
              <a:off x="7968802" y="2377094"/>
              <a:ext cx="213144" cy="202214"/>
            </a:xfrm>
            <a:custGeom>
              <a:gdLst>
                <a:gd fmla="*/ 0 w 113" name="T0"/>
                <a:gd fmla="*/ 44 h 107" name="T1"/>
                <a:gd fmla="*/ 20 w 113" name="T2"/>
                <a:gd fmla="*/ 48 h 107" name="T3"/>
                <a:gd fmla="*/ 63 w 113" name="T4"/>
                <a:gd fmla="*/ 35 h 107" name="T5"/>
                <a:gd fmla="*/ 83 w 113" name="T6"/>
                <a:gd fmla="*/ 53 h 107" name="T7"/>
                <a:gd fmla="*/ 66 w 113" name="T8"/>
                <a:gd fmla="*/ 90 h 107" name="T9"/>
                <a:gd fmla="*/ 107 w 113" name="T10"/>
                <a:gd fmla="*/ 70 h 107" name="T11"/>
                <a:gd fmla="*/ 89 w 113" name="T12"/>
                <a:gd fmla="*/ 22 h 107" name="T13"/>
                <a:gd fmla="*/ 29 w 113" name="T14"/>
                <a:gd fmla="*/ 17 h 107" name="T15"/>
                <a:gd fmla="*/ 0 w 113" name="T16"/>
                <a:gd fmla="*/ 44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113">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246"/>
            <p:cNvSpPr/>
            <p:nvPr/>
          </p:nvSpPr>
          <p:spPr bwMode="auto">
            <a:xfrm>
              <a:off x="8025276" y="2440857"/>
              <a:ext cx="85624" cy="36436"/>
            </a:xfrm>
            <a:custGeom>
              <a:gdLst>
                <a:gd fmla="*/ 0 w 45" name="T0"/>
                <a:gd fmla="*/ 19 h 20" name="T1"/>
                <a:gd fmla="*/ 28 w 45" name="T2"/>
                <a:gd fmla="*/ 13 h 20" name="T3"/>
                <a:gd fmla="*/ 45 w 45" name="T4"/>
                <a:gd fmla="*/ 18 h 20" name="T5"/>
                <a:gd fmla="*/ 27 w 45" name="T6"/>
                <a:gd fmla="*/ 4 h 20" name="T7"/>
                <a:gd fmla="*/ 0 w 45" name="T8"/>
                <a:gd fmla="*/ 19 h 20" name="T9"/>
              </a:gdLst>
              <a:cxnLst>
                <a:cxn ang="0">
                  <a:pos x="T0" y="T1"/>
                </a:cxn>
                <a:cxn ang="0">
                  <a:pos x="T2" y="T3"/>
                </a:cxn>
                <a:cxn ang="0">
                  <a:pos x="T4" y="T5"/>
                </a:cxn>
                <a:cxn ang="0">
                  <a:pos x="T6" y="T7"/>
                </a:cxn>
                <a:cxn ang="0">
                  <a:pos x="T8" y="T9"/>
                </a:cxn>
              </a:cxnLst>
              <a:rect b="b" l="0" r="r" t="0"/>
              <a:pathLst>
                <a:path h="20" w="45">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247"/>
            <p:cNvSpPr/>
            <p:nvPr/>
          </p:nvSpPr>
          <p:spPr bwMode="auto">
            <a:xfrm>
              <a:off x="8138226" y="2395312"/>
              <a:ext cx="29148" cy="30970"/>
            </a:xfrm>
            <a:custGeom>
              <a:gdLst>
                <a:gd fmla="*/ 11 w 15" name="T0"/>
                <a:gd fmla="*/ 0 h 17" name="T1"/>
                <a:gd fmla="*/ 0 w 15" name="T2"/>
                <a:gd fmla="*/ 5 h 17" name="T3"/>
                <a:gd fmla="*/ 13 w 15" name="T4"/>
                <a:gd fmla="*/ 11 h 17" name="T5"/>
                <a:gd fmla="*/ 11 w 15" name="T6"/>
                <a:gd fmla="*/ 0 h 17" name="T7"/>
              </a:gdLst>
              <a:cxnLst>
                <a:cxn ang="0">
                  <a:pos x="T0" y="T1"/>
                </a:cxn>
                <a:cxn ang="0">
                  <a:pos x="T2" y="T3"/>
                </a:cxn>
                <a:cxn ang="0">
                  <a:pos x="T4" y="T5"/>
                </a:cxn>
                <a:cxn ang="0">
                  <a:pos x="T6" y="T7"/>
                </a:cxn>
              </a:cxnLst>
              <a:rect b="b" l="0" r="r" t="0"/>
              <a:pathLst>
                <a:path h="17" w="15">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248"/>
            <p:cNvSpPr/>
            <p:nvPr/>
          </p:nvSpPr>
          <p:spPr bwMode="auto">
            <a:xfrm>
              <a:off x="8105435" y="2340658"/>
              <a:ext cx="72869" cy="63761"/>
            </a:xfrm>
            <a:custGeom>
              <a:gdLst>
                <a:gd fmla="*/ 36 w 39" name="T0"/>
                <a:gd fmla="*/ 11 h 34" name="T1"/>
                <a:gd fmla="*/ 0 w 39" name="T2"/>
                <a:gd fmla="*/ 26 h 34" name="T3"/>
                <a:gd fmla="*/ 16 w 39" name="T4"/>
                <a:gd fmla="*/ 25 h 34" name="T5"/>
                <a:gd fmla="*/ 32 w 39" name="T6"/>
                <a:gd fmla="*/ 21 h 34" name="T7"/>
                <a:gd fmla="*/ 36 w 39" name="T8"/>
                <a:gd fmla="*/ 11 h 34" name="T9"/>
              </a:gdLst>
              <a:cxnLst>
                <a:cxn ang="0">
                  <a:pos x="T0" y="T1"/>
                </a:cxn>
                <a:cxn ang="0">
                  <a:pos x="T2" y="T3"/>
                </a:cxn>
                <a:cxn ang="0">
                  <a:pos x="T4" y="T5"/>
                </a:cxn>
                <a:cxn ang="0">
                  <a:pos x="T6" y="T7"/>
                </a:cxn>
                <a:cxn ang="0">
                  <a:pos x="T8" y="T9"/>
                </a:cxn>
              </a:cxnLst>
              <a:rect b="b" l="0" r="r" t="0"/>
              <a:pathLst>
                <a:path h="34" w="39">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249"/>
            <p:cNvSpPr/>
            <p:nvPr/>
          </p:nvSpPr>
          <p:spPr bwMode="auto">
            <a:xfrm>
              <a:off x="8178304" y="2484578"/>
              <a:ext cx="52831" cy="41901"/>
            </a:xfrm>
            <a:custGeom>
              <a:gdLst>
                <a:gd fmla="*/ 5 w 28" name="T0"/>
                <a:gd fmla="*/ 0 h 22" name="T1"/>
                <a:gd fmla="*/ 14 w 28" name="T2"/>
                <a:gd fmla="*/ 15 h 22" name="T3"/>
                <a:gd fmla="*/ 0 w 28" name="T4"/>
                <a:gd fmla="*/ 11 h 22" name="T5"/>
                <a:gd fmla="*/ 5 w 28" name="T6"/>
                <a:gd fmla="*/ 0 h 22" name="T7"/>
              </a:gdLst>
              <a:cxnLst>
                <a:cxn ang="0">
                  <a:pos x="T0" y="T1"/>
                </a:cxn>
                <a:cxn ang="0">
                  <a:pos x="T2" y="T3"/>
                </a:cxn>
                <a:cxn ang="0">
                  <a:pos x="T4" y="T5"/>
                </a:cxn>
                <a:cxn ang="0">
                  <a:pos x="T6" y="T7"/>
                </a:cxn>
              </a:cxnLst>
              <a:rect b="b" l="0" r="r" t="0"/>
              <a:pathLst>
                <a:path h="22" w="28">
                  <a:moveTo>
                    <a:pt x="5" y="0"/>
                  </a:moveTo>
                  <a:cubicBezTo>
                    <a:pt x="5" y="0"/>
                    <a:pt x="28" y="9"/>
                    <a:pt x="14" y="15"/>
                  </a:cubicBezTo>
                  <a:cubicBezTo>
                    <a:pt x="14" y="15"/>
                    <a:pt x="3" y="22"/>
                    <a:pt x="0" y="11"/>
                  </a:cubicBezTo>
                  <a:lnTo>
                    <a:pt x="5"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250"/>
            <p:cNvSpPr/>
            <p:nvPr/>
          </p:nvSpPr>
          <p:spPr bwMode="auto">
            <a:xfrm>
              <a:off x="8165551" y="2500974"/>
              <a:ext cx="72869" cy="61939"/>
            </a:xfrm>
            <a:custGeom>
              <a:gdLst>
                <a:gd fmla="*/ 39 w 39" name="T0"/>
                <a:gd fmla="*/ 7 h 33" name="T1"/>
                <a:gd fmla="*/ 0 w 39" name="T2"/>
                <a:gd fmla="*/ 18 h 33" name="T3"/>
                <a:gd fmla="*/ 18 w 39" name="T4"/>
                <a:gd fmla="*/ 15 h 33" name="T5"/>
                <a:gd fmla="*/ 33 w 39" name="T6"/>
                <a:gd fmla="*/ 4 h 33" name="T7"/>
                <a:gd fmla="*/ 39 w 39" name="T8"/>
                <a:gd fmla="*/ 7 h 33" name="T9"/>
              </a:gdLst>
              <a:cxnLst>
                <a:cxn ang="0">
                  <a:pos x="T0" y="T1"/>
                </a:cxn>
                <a:cxn ang="0">
                  <a:pos x="T2" y="T3"/>
                </a:cxn>
                <a:cxn ang="0">
                  <a:pos x="T4" y="T5"/>
                </a:cxn>
                <a:cxn ang="0">
                  <a:pos x="T6" y="T7"/>
                </a:cxn>
                <a:cxn ang="0">
                  <a:pos x="T8" y="T9"/>
                </a:cxn>
              </a:cxnLst>
              <a:rect b="b" l="0" r="r" t="0"/>
              <a:pathLst>
                <a:path h="33" w="39">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251"/>
            <p:cNvSpPr/>
            <p:nvPr/>
          </p:nvSpPr>
          <p:spPr bwMode="auto">
            <a:xfrm>
              <a:off x="8140046" y="2499152"/>
              <a:ext cx="132988" cy="89267"/>
            </a:xfrm>
            <a:custGeom>
              <a:gdLst>
                <a:gd fmla="*/ 70 w 70" name="T0"/>
                <a:gd fmla="*/ 4 h 48" name="T1"/>
                <a:gd fmla="*/ 36 w 70" name="T2"/>
                <a:gd fmla="*/ 41 h 48" name="T3"/>
                <a:gd fmla="*/ 0 w 70" name="T4"/>
                <a:gd fmla="*/ 31 h 48" name="T5"/>
                <a:gd fmla="*/ 17 w 70" name="T6"/>
                <a:gd fmla="*/ 29 h 48" name="T7"/>
                <a:gd fmla="*/ 41 w 70" name="T8"/>
                <a:gd fmla="*/ 26 h 48" name="T9"/>
                <a:gd fmla="*/ 55 w 70" name="T10"/>
                <a:gd fmla="*/ 12 h 48" name="T11"/>
                <a:gd fmla="*/ 70 w 70" name="T12"/>
                <a:gd fmla="*/ 4 h 48" name="T13"/>
              </a:gdLst>
              <a:cxnLst>
                <a:cxn ang="0">
                  <a:pos x="T0" y="T1"/>
                </a:cxn>
                <a:cxn ang="0">
                  <a:pos x="T2" y="T3"/>
                </a:cxn>
                <a:cxn ang="0">
                  <a:pos x="T4" y="T5"/>
                </a:cxn>
                <a:cxn ang="0">
                  <a:pos x="T6" y="T7"/>
                </a:cxn>
                <a:cxn ang="0">
                  <a:pos x="T8" y="T9"/>
                </a:cxn>
                <a:cxn ang="0">
                  <a:pos x="T10" y="T11"/>
                </a:cxn>
                <a:cxn ang="0">
                  <a:pos x="T12" y="T13"/>
                </a:cxn>
              </a:cxnLst>
              <a:rect b="b" l="0" r="r" t="0"/>
              <a:pathLst>
                <a:path h="48" w="70">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252"/>
            <p:cNvSpPr/>
            <p:nvPr/>
          </p:nvSpPr>
          <p:spPr bwMode="auto">
            <a:xfrm>
              <a:off x="7997950" y="2393491"/>
              <a:ext cx="424467" cy="338845"/>
            </a:xfrm>
            <a:custGeom>
              <a:gdLst>
                <a:gd fmla="*/ 199 w 226" name="T0"/>
                <a:gd fmla="*/ 0 h 180" name="T1"/>
                <a:gd fmla="*/ 202 w 226" name="T2"/>
                <a:gd fmla="*/ 26 h 180" name="T3"/>
                <a:gd fmla="*/ 171 w 226" name="T4"/>
                <a:gd fmla="*/ 66 h 180" name="T5"/>
                <a:gd fmla="*/ 96 w 226" name="T6"/>
                <a:gd fmla="*/ 130 h 180" name="T7"/>
                <a:gd fmla="*/ 61 w 226" name="T8"/>
                <a:gd fmla="*/ 110 h 180" name="T9"/>
                <a:gd fmla="*/ 3 w 226" name="T10"/>
                <a:gd fmla="*/ 83 h 180" name="T11"/>
                <a:gd fmla="*/ 62 w 226" name="T12"/>
                <a:gd fmla="*/ 117 h 180" name="T13"/>
                <a:gd fmla="*/ 167 w 226" name="T14"/>
                <a:gd fmla="*/ 112 h 180" name="T15"/>
                <a:gd fmla="*/ 178 w 226" name="T16"/>
                <a:gd fmla="*/ 69 h 180" name="T17"/>
                <a:gd fmla="*/ 199 w 226" name="T18"/>
                <a:gd fmla="*/ 0 h 1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0" w="226">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253"/>
            <p:cNvSpPr/>
            <p:nvPr/>
          </p:nvSpPr>
          <p:spPr bwMode="auto">
            <a:xfrm>
              <a:off x="7941478" y="2355233"/>
              <a:ext cx="542881" cy="479121"/>
            </a:xfrm>
            <a:custGeom>
              <a:gdLst>
                <a:gd fmla="*/ 16 w 288" name="T0"/>
                <a:gd fmla="*/ 101 h 254" name="T1"/>
                <a:gd fmla="*/ 30 w 288" name="T2"/>
                <a:gd fmla="*/ 119 h 254" name="T3"/>
                <a:gd fmla="*/ 91 w 288" name="T4"/>
                <a:gd fmla="*/ 147 h 254" name="T5"/>
                <a:gd fmla="*/ 189 w 288" name="T6"/>
                <a:gd fmla="*/ 153 h 254" name="T7"/>
                <a:gd fmla="*/ 213 w 288" name="T8"/>
                <a:gd fmla="*/ 96 h 254" name="T9"/>
                <a:gd fmla="*/ 232 w 288" name="T10"/>
                <a:gd fmla="*/ 15 h 254" name="T11"/>
                <a:gd fmla="*/ 246 w 288" name="T12"/>
                <a:gd fmla="*/ 4 h 254" name="T13"/>
                <a:gd fmla="*/ 234 w 288" name="T14"/>
                <a:gd fmla="*/ 106 h 254" name="T15"/>
                <a:gd fmla="*/ 83 w 288" name="T16"/>
                <a:gd fmla="*/ 169 h 254" name="T17"/>
                <a:gd fmla="*/ 5 w 288" name="T18"/>
                <a:gd fmla="*/ 115 h 254" name="T19"/>
                <a:gd fmla="*/ 16 w 288" name="T20"/>
                <a:gd fmla="*/ 101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88">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254"/>
            <p:cNvSpPr/>
            <p:nvPr/>
          </p:nvSpPr>
          <p:spPr bwMode="auto">
            <a:xfrm>
              <a:off x="7261965" y="3074826"/>
              <a:ext cx="198571" cy="213145"/>
            </a:xfrm>
            <a:custGeom>
              <a:gdLst>
                <a:gd fmla="*/ 46 w 105" name="T0"/>
                <a:gd fmla="*/ 0 h 113" name="T1"/>
                <a:gd fmla="*/ 50 w 105" name="T2"/>
                <a:gd fmla="*/ 20 h 113" name="T3"/>
                <a:gd fmla="*/ 34 w 105" name="T4"/>
                <a:gd fmla="*/ 62 h 113" name="T5"/>
                <a:gd fmla="*/ 52 w 105" name="T6"/>
                <a:gd fmla="*/ 83 h 113" name="T7"/>
                <a:gd fmla="*/ 90 w 105" name="T8"/>
                <a:gd fmla="*/ 68 h 113" name="T9"/>
                <a:gd fmla="*/ 68 w 105" name="T10"/>
                <a:gd fmla="*/ 107 h 113" name="T11"/>
                <a:gd fmla="*/ 21 w 105" name="T12"/>
                <a:gd fmla="*/ 88 h 113" name="T13"/>
                <a:gd fmla="*/ 18 w 105" name="T14"/>
                <a:gd fmla="*/ 28 h 113" name="T15"/>
                <a:gd fmla="*/ 46 w 105" name="T16"/>
                <a:gd fmla="*/ 0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5">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255"/>
            <p:cNvSpPr/>
            <p:nvPr/>
          </p:nvSpPr>
          <p:spPr bwMode="auto">
            <a:xfrm>
              <a:off x="7325726" y="3131299"/>
              <a:ext cx="36435" cy="85624"/>
            </a:xfrm>
            <a:custGeom>
              <a:gdLst>
                <a:gd fmla="*/ 20 w 20" name="T0"/>
                <a:gd fmla="*/ 0 h 45" name="T1"/>
                <a:gd fmla="*/ 13 w 20" name="T2"/>
                <a:gd fmla="*/ 27 h 45" name="T3"/>
                <a:gd fmla="*/ 17 w 20" name="T4"/>
                <a:gd fmla="*/ 45 h 45" name="T5"/>
                <a:gd fmla="*/ 4 w 20" name="T6"/>
                <a:gd fmla="*/ 26 h 45" name="T7"/>
                <a:gd fmla="*/ 20 w 20" name="T8"/>
                <a:gd fmla="*/ 0 h 45" name="T9"/>
              </a:gdLst>
              <a:cxnLst>
                <a:cxn ang="0">
                  <a:pos x="T0" y="T1"/>
                </a:cxn>
                <a:cxn ang="0">
                  <a:pos x="T2" y="T3"/>
                </a:cxn>
                <a:cxn ang="0">
                  <a:pos x="T4" y="T5"/>
                </a:cxn>
                <a:cxn ang="0">
                  <a:pos x="T6" y="T7"/>
                </a:cxn>
                <a:cxn ang="0">
                  <a:pos x="T8" y="T9"/>
                </a:cxn>
              </a:cxnLst>
              <a:rect b="b" l="0" r="r" t="0"/>
              <a:pathLst>
                <a:path h="45" w="20">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256"/>
            <p:cNvSpPr/>
            <p:nvPr/>
          </p:nvSpPr>
          <p:spPr bwMode="auto">
            <a:xfrm>
              <a:off x="7183630" y="3280684"/>
              <a:ext cx="227719" cy="149383"/>
            </a:xfrm>
            <a:custGeom>
              <a:gdLst>
                <a:gd fmla="*/ 10 w 121" name="T0"/>
                <a:gd fmla="*/ 79 h 79" name="T1"/>
                <a:gd fmla="*/ 27 w 121" name="T2"/>
                <a:gd fmla="*/ 67 h 79" name="T3"/>
                <a:gd fmla="*/ 47 w 121" name="T4"/>
                <a:gd fmla="*/ 27 h 79" name="T5"/>
                <a:gd fmla="*/ 75 w 121" name="T6"/>
                <a:gd fmla="*/ 26 h 79" name="T7"/>
                <a:gd fmla="*/ 89 w 121" name="T8"/>
                <a:gd fmla="*/ 65 h 79" name="T9"/>
                <a:gd fmla="*/ 103 w 121" name="T10"/>
                <a:gd fmla="*/ 21 h 79" name="T11"/>
                <a:gd fmla="*/ 57 w 121" name="T12"/>
                <a:gd fmla="*/ 0 h 79" name="T13"/>
                <a:gd fmla="*/ 11 w 121" name="T14"/>
                <a:gd fmla="*/ 39 h 79" name="T15"/>
                <a:gd fmla="*/ 10 w 12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20">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257"/>
            <p:cNvSpPr/>
            <p:nvPr/>
          </p:nvSpPr>
          <p:spPr bwMode="auto">
            <a:xfrm>
              <a:off x="7230996" y="3326227"/>
              <a:ext cx="78336" cy="72869"/>
            </a:xfrm>
            <a:custGeom>
              <a:gdLst>
                <a:gd fmla="*/ 11 w 42" name="T0"/>
                <a:gd fmla="*/ 39 h 39" name="T1"/>
                <a:gd fmla="*/ 27 w 42" name="T2"/>
                <a:gd fmla="*/ 15 h 39" name="T3"/>
                <a:gd fmla="*/ 42 w 42" name="T4"/>
                <a:gd fmla="*/ 6 h 39" name="T5"/>
                <a:gd fmla="*/ 20 w 42" name="T6"/>
                <a:gd fmla="*/ 10 h 39" name="T7"/>
                <a:gd fmla="*/ 11 w 42" name="T8"/>
                <a:gd fmla="*/ 39 h 39" name="T9"/>
              </a:gdLst>
              <a:cxnLst>
                <a:cxn ang="0">
                  <a:pos x="T0" y="T1"/>
                </a:cxn>
                <a:cxn ang="0">
                  <a:pos x="T2" y="T3"/>
                </a:cxn>
                <a:cxn ang="0">
                  <a:pos x="T4" y="T5"/>
                </a:cxn>
                <a:cxn ang="0">
                  <a:pos x="T6" y="T7"/>
                </a:cxn>
                <a:cxn ang="0">
                  <a:pos x="T8" y="T9"/>
                </a:cxn>
              </a:cxnLst>
              <a:rect b="b" l="0" r="r" t="0"/>
              <a:pathLst>
                <a:path h="39" w="42">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258"/>
            <p:cNvSpPr/>
            <p:nvPr/>
          </p:nvSpPr>
          <p:spPr bwMode="auto">
            <a:xfrm>
              <a:off x="7280182" y="3246070"/>
              <a:ext cx="25505" cy="30970"/>
            </a:xfrm>
            <a:custGeom>
              <a:gdLst>
                <a:gd fmla="*/ 5 w 14" name="T0"/>
                <a:gd fmla="*/ 0 h 16" name="T1"/>
                <a:gd fmla="*/ 1 w 14" name="T2"/>
                <a:gd fmla="*/ 12 h 16" name="T3"/>
                <a:gd fmla="*/ 14 w 14" name="T4"/>
                <a:gd fmla="*/ 7 h 16" name="T5"/>
                <a:gd fmla="*/ 5 w 14" name="T6"/>
                <a:gd fmla="*/ 0 h 16" name="T7"/>
              </a:gdLst>
              <a:cxnLst>
                <a:cxn ang="0">
                  <a:pos x="T0" y="T1"/>
                </a:cxn>
                <a:cxn ang="0">
                  <a:pos x="T2" y="T3"/>
                </a:cxn>
                <a:cxn ang="0">
                  <a:pos x="T4" y="T5"/>
                </a:cxn>
                <a:cxn ang="0">
                  <a:pos x="T6" y="T7"/>
                </a:cxn>
              </a:cxnLst>
              <a:rect b="b" l="0" r="r" t="0"/>
              <a:pathLst>
                <a:path h="16" w="14">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259"/>
            <p:cNvSpPr/>
            <p:nvPr/>
          </p:nvSpPr>
          <p:spPr bwMode="auto">
            <a:xfrm>
              <a:off x="7229172" y="3215100"/>
              <a:ext cx="63761" cy="67404"/>
            </a:xfrm>
            <a:custGeom>
              <a:gdLst>
                <a:gd fmla="*/ 25 w 34" name="T0"/>
                <a:gd fmla="*/ 0 h 36" name="T1"/>
                <a:gd fmla="*/ 10 w 34" name="T2"/>
                <a:gd fmla="*/ 36 h 36" name="T3"/>
                <a:gd fmla="*/ 20 w 34" name="T4"/>
                <a:gd fmla="*/ 24 h 36" name="T5"/>
                <a:gd fmla="*/ 29 w 34" name="T6"/>
                <a:gd fmla="*/ 10 h 36" name="T7"/>
                <a:gd fmla="*/ 25 w 34" name="T8"/>
                <a:gd fmla="*/ 0 h 36" name="T9"/>
              </a:gdLst>
              <a:cxnLst>
                <a:cxn ang="0">
                  <a:pos x="T0" y="T1"/>
                </a:cxn>
                <a:cxn ang="0">
                  <a:pos x="T2" y="T3"/>
                </a:cxn>
                <a:cxn ang="0">
                  <a:pos x="T4" y="T5"/>
                </a:cxn>
                <a:cxn ang="0">
                  <a:pos x="T6" y="T7"/>
                </a:cxn>
                <a:cxn ang="0">
                  <a:pos x="T8" y="T9"/>
                </a:cxn>
              </a:cxnLst>
              <a:rect b="b" l="0" r="r" t="0"/>
              <a:pathLst>
                <a:path h="36" w="34">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260"/>
            <p:cNvSpPr/>
            <p:nvPr/>
          </p:nvSpPr>
          <p:spPr bwMode="auto">
            <a:xfrm>
              <a:off x="7371270" y="3273396"/>
              <a:ext cx="43721" cy="51009"/>
            </a:xfrm>
            <a:custGeom>
              <a:gdLst>
                <a:gd fmla="*/ 0 w 23" name="T0"/>
                <a:gd fmla="*/ 9 h 27" name="T1"/>
                <a:gd fmla="*/ 18 w 23" name="T2"/>
                <a:gd fmla="*/ 14 h 27" name="T3"/>
                <a:gd fmla="*/ 5 w 23" name="T4"/>
                <a:gd fmla="*/ 21 h 27" name="T5"/>
                <a:gd fmla="*/ 0 w 23" name="T6"/>
                <a:gd fmla="*/ 9 h 27" name="T7"/>
              </a:gdLst>
              <a:cxnLst>
                <a:cxn ang="0">
                  <a:pos x="T0" y="T1"/>
                </a:cxn>
                <a:cxn ang="0">
                  <a:pos x="T2" y="T3"/>
                </a:cxn>
                <a:cxn ang="0">
                  <a:pos x="T4" y="T5"/>
                </a:cxn>
                <a:cxn ang="0">
                  <a:pos x="T6" y="T7"/>
                </a:cxn>
              </a:cxnLst>
              <a:rect b="b" l="0" r="r" t="0"/>
              <a:pathLst>
                <a:path h="27" w="23">
                  <a:moveTo>
                    <a:pt x="0" y="9"/>
                  </a:moveTo>
                  <a:cubicBezTo>
                    <a:pt x="0" y="9"/>
                    <a:pt x="23" y="0"/>
                    <a:pt x="18" y="14"/>
                  </a:cubicBezTo>
                  <a:cubicBezTo>
                    <a:pt x="18" y="14"/>
                    <a:pt x="15" y="27"/>
                    <a:pt x="5" y="21"/>
                  </a:cubicBezTo>
                  <a:lnTo>
                    <a:pt x="0" y="9"/>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261"/>
            <p:cNvSpPr/>
            <p:nvPr/>
          </p:nvSpPr>
          <p:spPr bwMode="auto">
            <a:xfrm>
              <a:off x="7393130" y="3269752"/>
              <a:ext cx="47366" cy="71049"/>
            </a:xfrm>
            <a:custGeom>
              <a:gdLst>
                <a:gd fmla="*/ 19 w 25" name="T0"/>
                <a:gd fmla="*/ 3 h 38" name="T1"/>
                <a:gd fmla="*/ 0 w 25" name="T2"/>
                <a:gd fmla="*/ 38 h 38" name="T3"/>
                <a:gd fmla="*/ 10 w 25" name="T4"/>
                <a:gd fmla="*/ 23 h 38" name="T5"/>
                <a:gd fmla="*/ 13 w 25" name="T6"/>
                <a:gd fmla="*/ 6 h 38" name="T7"/>
                <a:gd fmla="*/ 19 w 25" name="T8"/>
                <a:gd fmla="*/ 3 h 38" name="T9"/>
              </a:gdLst>
              <a:cxnLst>
                <a:cxn ang="0">
                  <a:pos x="T0" y="T1"/>
                </a:cxn>
                <a:cxn ang="0">
                  <a:pos x="T2" y="T3"/>
                </a:cxn>
                <a:cxn ang="0">
                  <a:pos x="T4" y="T5"/>
                </a:cxn>
                <a:cxn ang="0">
                  <a:pos x="T6" y="T7"/>
                </a:cxn>
                <a:cxn ang="0">
                  <a:pos x="T8" y="T9"/>
                </a:cxn>
              </a:cxnLst>
              <a:rect b="b" l="0" r="r" t="0"/>
              <a:pathLst>
                <a:path h="38" w="25">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262"/>
            <p:cNvSpPr/>
            <p:nvPr/>
          </p:nvSpPr>
          <p:spPr bwMode="auto">
            <a:xfrm>
              <a:off x="7385844" y="3246070"/>
              <a:ext cx="94732" cy="132988"/>
            </a:xfrm>
            <a:custGeom>
              <a:gdLst>
                <a:gd fmla="*/ 33 w 51" name="T0"/>
                <a:gd fmla="*/ 0 h 70" name="T1"/>
                <a:gd fmla="*/ 35 w 51" name="T2"/>
                <a:gd fmla="*/ 49 h 70" name="T3"/>
                <a:gd fmla="*/ 3 w 51" name="T4"/>
                <a:gd fmla="*/ 67 h 70" name="T5"/>
                <a:gd fmla="*/ 14 w 51" name="T6"/>
                <a:gd fmla="*/ 55 h 70" name="T7"/>
                <a:gd fmla="*/ 28 w 51" name="T8"/>
                <a:gd fmla="*/ 36 h 70" name="T9"/>
                <a:gd fmla="*/ 28 w 51" name="T10"/>
                <a:gd fmla="*/ 16 h 70" name="T11"/>
                <a:gd fmla="*/ 33 w 51"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51">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263"/>
            <p:cNvSpPr/>
            <p:nvPr/>
          </p:nvSpPr>
          <p:spPr bwMode="auto">
            <a:xfrm>
              <a:off x="7289292" y="3094863"/>
              <a:ext cx="315162" cy="435399"/>
            </a:xfrm>
            <a:custGeom>
              <a:gdLst>
                <a:gd fmla="*/ 79 w 167" name="T0"/>
                <a:gd fmla="*/ 0 h 231" name="T1"/>
                <a:gd fmla="*/ 100 w 167" name="T2"/>
                <a:gd fmla="*/ 16 h 231" name="T3"/>
                <a:gd fmla="*/ 106 w 167" name="T4"/>
                <a:gd fmla="*/ 67 h 231" name="T5"/>
                <a:gd fmla="*/ 98 w 167" name="T6"/>
                <a:gd fmla="*/ 164 h 231" name="T7"/>
                <a:gd fmla="*/ 60 w 167" name="T8"/>
                <a:gd fmla="*/ 175 h 231" name="T9"/>
                <a:gd fmla="*/ 0 w 167" name="T10"/>
                <a:gd fmla="*/ 197 h 231" name="T11"/>
                <a:gd fmla="*/ 65 w 167" name="T12"/>
                <a:gd fmla="*/ 179 h 231" name="T13"/>
                <a:gd fmla="*/ 136 w 167" name="T14"/>
                <a:gd fmla="*/ 102 h 231" name="T15"/>
                <a:gd fmla="*/ 114 w 167" name="T16"/>
                <a:gd fmla="*/ 63 h 231" name="T17"/>
                <a:gd fmla="*/ 79 w 167" name="T18"/>
                <a:gd fmla="*/ 0 h 2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1" w="167">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264"/>
            <p:cNvSpPr/>
            <p:nvPr/>
          </p:nvSpPr>
          <p:spPr bwMode="auto">
            <a:xfrm>
              <a:off x="7245569" y="3052966"/>
              <a:ext cx="480942" cy="524664"/>
            </a:xfrm>
            <a:custGeom>
              <a:gdLst>
                <a:gd fmla="*/ 9 w 255" name="T0"/>
                <a:gd fmla="*/ 231 h 279" name="T1"/>
                <a:gd fmla="*/ 31 w 255" name="T2"/>
                <a:gd fmla="*/ 233 h 279" name="T3"/>
                <a:gd fmla="*/ 94 w 255" name="T4"/>
                <a:gd fmla="*/ 210 h 279" name="T5"/>
                <a:gd fmla="*/ 168 w 255" name="T6"/>
                <a:gd fmla="*/ 145 h 279" name="T7"/>
                <a:gd fmla="*/ 145 w 255" name="T8"/>
                <a:gd fmla="*/ 88 h 279" name="T9"/>
                <a:gd fmla="*/ 101 w 255" name="T10"/>
                <a:gd fmla="*/ 17 h 279" name="T11"/>
                <a:gd fmla="*/ 103 w 255" name="T12"/>
                <a:gd fmla="*/ 0 h 279" name="T13"/>
                <a:gd fmla="*/ 167 w 255" name="T14"/>
                <a:gd fmla="*/ 80 h 279" name="T15"/>
                <a:gd fmla="*/ 104 w 255" name="T16"/>
                <a:gd fmla="*/ 232 h 279" name="T17"/>
                <a:gd fmla="*/ 11 w 255" name="T18"/>
                <a:gd fmla="*/ 248 h 279" name="T19"/>
                <a:gd fmla="*/ 9 w 255" name="T20"/>
                <a:gd fmla="*/ 231 h 2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9" w="255">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265"/>
            <p:cNvSpPr/>
            <p:nvPr/>
          </p:nvSpPr>
          <p:spPr bwMode="auto">
            <a:xfrm>
              <a:off x="7178163" y="4299040"/>
              <a:ext cx="225897" cy="153028"/>
            </a:xfrm>
            <a:custGeom>
              <a:gdLst>
                <a:gd fmla="*/ 10 w 120" name="T0"/>
                <a:gd fmla="*/ 0 h 81" name="T1"/>
                <a:gd fmla="*/ 27 w 120" name="T2"/>
                <a:gd fmla="*/ 12 h 81" name="T3"/>
                <a:gd fmla="*/ 46 w 120" name="T4"/>
                <a:gd fmla="*/ 53 h 81" name="T5"/>
                <a:gd fmla="*/ 73 w 120" name="T6"/>
                <a:gd fmla="*/ 55 h 81" name="T7"/>
                <a:gd fmla="*/ 89 w 120" name="T8"/>
                <a:gd fmla="*/ 18 h 81" name="T9"/>
                <a:gd fmla="*/ 101 w 120" name="T10"/>
                <a:gd fmla="*/ 61 h 81" name="T11"/>
                <a:gd fmla="*/ 54 w 120" name="T12"/>
                <a:gd fmla="*/ 81 h 81" name="T13"/>
                <a:gd fmla="*/ 10 w 120" name="T14"/>
                <a:gd fmla="*/ 40 h 81" name="T15"/>
                <a:gd fmla="*/ 10 w 120" name="T16"/>
                <a:gd fmla="*/ 0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120">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266"/>
            <p:cNvSpPr/>
            <p:nvPr/>
          </p:nvSpPr>
          <p:spPr bwMode="auto">
            <a:xfrm>
              <a:off x="7223709" y="4331833"/>
              <a:ext cx="78336" cy="74692"/>
            </a:xfrm>
            <a:custGeom>
              <a:gdLst>
                <a:gd fmla="*/ 12 w 42" name="T0"/>
                <a:gd fmla="*/ 0 h 40" name="T1"/>
                <a:gd fmla="*/ 27 w 42" name="T2"/>
                <a:gd fmla="*/ 24 h 40" name="T3"/>
                <a:gd fmla="*/ 42 w 42" name="T4"/>
                <a:gd fmla="*/ 34 h 40" name="T5"/>
                <a:gd fmla="*/ 20 w 42" name="T6"/>
                <a:gd fmla="*/ 30 h 40" name="T7"/>
                <a:gd fmla="*/ 12 w 42" name="T8"/>
                <a:gd fmla="*/ 0 h 40" name="T9"/>
              </a:gdLst>
              <a:cxnLst>
                <a:cxn ang="0">
                  <a:pos x="T0" y="T1"/>
                </a:cxn>
                <a:cxn ang="0">
                  <a:pos x="T2" y="T3"/>
                </a:cxn>
                <a:cxn ang="0">
                  <a:pos x="T4" y="T5"/>
                </a:cxn>
                <a:cxn ang="0">
                  <a:pos x="T6" y="T7"/>
                </a:cxn>
                <a:cxn ang="0">
                  <a:pos x="T8" y="T9"/>
                </a:cxn>
              </a:cxnLst>
              <a:rect b="b" l="0" r="r" t="0"/>
              <a:pathLst>
                <a:path h="40" w="42">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267"/>
            <p:cNvSpPr/>
            <p:nvPr/>
          </p:nvSpPr>
          <p:spPr bwMode="auto">
            <a:xfrm>
              <a:off x="7258320" y="4442958"/>
              <a:ext cx="202214" cy="213145"/>
            </a:xfrm>
            <a:custGeom>
              <a:gdLst>
                <a:gd fmla="*/ 45 w 107" name="T0"/>
                <a:gd fmla="*/ 113 h 113" name="T1"/>
                <a:gd fmla="*/ 49 w 107" name="T2"/>
                <a:gd fmla="*/ 93 h 113" name="T3"/>
                <a:gd fmla="*/ 35 w 107" name="T4"/>
                <a:gd fmla="*/ 50 h 113" name="T5"/>
                <a:gd fmla="*/ 53 w 107" name="T6"/>
                <a:gd fmla="*/ 29 h 113" name="T7"/>
                <a:gd fmla="*/ 91 w 107" name="T8"/>
                <a:gd fmla="*/ 47 h 113" name="T9"/>
                <a:gd fmla="*/ 70 w 107" name="T10"/>
                <a:gd fmla="*/ 6 h 113" name="T11"/>
                <a:gd fmla="*/ 23 w 107" name="T12"/>
                <a:gd fmla="*/ 24 h 113" name="T13"/>
                <a:gd fmla="*/ 18 w 107" name="T14"/>
                <a:gd fmla="*/ 83 h 113" name="T15"/>
                <a:gd fmla="*/ 45 w 107" name="T16"/>
                <a:gd fmla="*/ 113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107">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268"/>
            <p:cNvSpPr/>
            <p:nvPr/>
          </p:nvSpPr>
          <p:spPr bwMode="auto">
            <a:xfrm>
              <a:off x="7320261" y="4514009"/>
              <a:ext cx="38258" cy="85624"/>
            </a:xfrm>
            <a:custGeom>
              <a:gdLst>
                <a:gd fmla="*/ 19 w 20" name="T0"/>
                <a:gd fmla="*/ 45 h 45" name="T1"/>
                <a:gd fmla="*/ 14 w 20" name="T2"/>
                <a:gd fmla="*/ 17 h 45" name="T3"/>
                <a:gd fmla="*/ 18 w 20" name="T4"/>
                <a:gd fmla="*/ 0 h 45" name="T5"/>
                <a:gd fmla="*/ 5 w 20" name="T6"/>
                <a:gd fmla="*/ 18 h 45" name="T7"/>
                <a:gd fmla="*/ 19 w 20" name="T8"/>
                <a:gd fmla="*/ 45 h 45" name="T9"/>
              </a:gdLst>
              <a:cxnLst>
                <a:cxn ang="0">
                  <a:pos x="T0" y="T1"/>
                </a:cxn>
                <a:cxn ang="0">
                  <a:pos x="T2" y="T3"/>
                </a:cxn>
                <a:cxn ang="0">
                  <a:pos x="T4" y="T5"/>
                </a:cxn>
                <a:cxn ang="0">
                  <a:pos x="T6" y="T7"/>
                </a:cxn>
                <a:cxn ang="0">
                  <a:pos x="T8" y="T9"/>
                </a:cxn>
              </a:cxnLst>
              <a:rect b="b" l="0" r="r" t="0"/>
              <a:pathLst>
                <a:path h="45" w="20">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269"/>
            <p:cNvSpPr/>
            <p:nvPr/>
          </p:nvSpPr>
          <p:spPr bwMode="auto">
            <a:xfrm>
              <a:off x="7276540" y="4455713"/>
              <a:ext cx="30970" cy="30970"/>
            </a:xfrm>
            <a:custGeom>
              <a:gdLst>
                <a:gd fmla="*/ 0 w 17" name="T0"/>
                <a:gd fmla="*/ 4 h 16" name="T1"/>
                <a:gd fmla="*/ 5 w 17" name="T2"/>
                <a:gd fmla="*/ 16 h 16" name="T3"/>
                <a:gd fmla="*/ 11 w 17" name="T4"/>
                <a:gd fmla="*/ 3 h 16" name="T5"/>
                <a:gd fmla="*/ 0 w 17" name="T6"/>
                <a:gd fmla="*/ 4 h 16" name="T7"/>
              </a:gdLst>
              <a:cxnLst>
                <a:cxn ang="0">
                  <a:pos x="T0" y="T1"/>
                </a:cxn>
                <a:cxn ang="0">
                  <a:pos x="T2" y="T3"/>
                </a:cxn>
                <a:cxn ang="0">
                  <a:pos x="T4" y="T5"/>
                </a:cxn>
                <a:cxn ang="0">
                  <a:pos x="T6" y="T7"/>
                </a:cxn>
              </a:cxnLst>
              <a:rect b="b" l="0" r="r" t="0"/>
              <a:pathLst>
                <a:path h="16" w="17">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270"/>
            <p:cNvSpPr/>
            <p:nvPr/>
          </p:nvSpPr>
          <p:spPr bwMode="auto">
            <a:xfrm>
              <a:off x="7223709" y="4446603"/>
              <a:ext cx="61941" cy="72869"/>
            </a:xfrm>
            <a:custGeom>
              <a:gdLst>
                <a:gd fmla="*/ 11 w 33" name="T0"/>
                <a:gd fmla="*/ 3 h 39" name="T1"/>
                <a:gd fmla="*/ 26 w 33" name="T2"/>
                <a:gd fmla="*/ 39 h 39" name="T3"/>
                <a:gd fmla="*/ 25 w 33" name="T4"/>
                <a:gd fmla="*/ 23 h 39" name="T5"/>
                <a:gd fmla="*/ 21 w 33" name="T6"/>
                <a:gd fmla="*/ 7 h 39" name="T7"/>
                <a:gd fmla="*/ 11 w 33" name="T8"/>
                <a:gd fmla="*/ 3 h 39" name="T9"/>
              </a:gdLst>
              <a:cxnLst>
                <a:cxn ang="0">
                  <a:pos x="T0" y="T1"/>
                </a:cxn>
                <a:cxn ang="0">
                  <a:pos x="T2" y="T3"/>
                </a:cxn>
                <a:cxn ang="0">
                  <a:pos x="T4" y="T5"/>
                </a:cxn>
                <a:cxn ang="0">
                  <a:pos x="T6" y="T7"/>
                </a:cxn>
                <a:cxn ang="0">
                  <a:pos x="T8" y="T9"/>
                </a:cxn>
              </a:cxnLst>
              <a:rect b="b" l="0" r="r" t="0"/>
              <a:pathLst>
                <a:path h="39" w="33">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271"/>
            <p:cNvSpPr/>
            <p:nvPr/>
          </p:nvSpPr>
          <p:spPr bwMode="auto">
            <a:xfrm>
              <a:off x="7365804" y="4393773"/>
              <a:ext cx="43721" cy="51009"/>
            </a:xfrm>
            <a:custGeom>
              <a:gdLst>
                <a:gd fmla="*/ 0 w 23" name="T0"/>
                <a:gd fmla="*/ 23 h 27" name="T1"/>
                <a:gd fmla="*/ 15 w 23" name="T2"/>
                <a:gd fmla="*/ 13 h 27" name="T3"/>
                <a:gd fmla="*/ 12 w 23" name="T4"/>
                <a:gd fmla="*/ 27 h 27" name="T5"/>
                <a:gd fmla="*/ 0 w 23" name="T6"/>
                <a:gd fmla="*/ 23 h 27" name="T7"/>
              </a:gdLst>
              <a:cxnLst>
                <a:cxn ang="0">
                  <a:pos x="T0" y="T1"/>
                </a:cxn>
                <a:cxn ang="0">
                  <a:pos x="T2" y="T3"/>
                </a:cxn>
                <a:cxn ang="0">
                  <a:pos x="T4" y="T5"/>
                </a:cxn>
                <a:cxn ang="0">
                  <a:pos x="T6" y="T7"/>
                </a:cxn>
              </a:cxnLst>
              <a:rect b="b" l="0" r="r" t="0"/>
              <a:pathLst>
                <a:path h="27" w="23">
                  <a:moveTo>
                    <a:pt x="0" y="23"/>
                  </a:moveTo>
                  <a:cubicBezTo>
                    <a:pt x="0" y="23"/>
                    <a:pt x="9" y="0"/>
                    <a:pt x="15" y="13"/>
                  </a:cubicBezTo>
                  <a:cubicBezTo>
                    <a:pt x="15" y="13"/>
                    <a:pt x="23" y="25"/>
                    <a:pt x="12" y="27"/>
                  </a:cubicBezTo>
                  <a:lnTo>
                    <a:pt x="0" y="2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272"/>
            <p:cNvSpPr/>
            <p:nvPr/>
          </p:nvSpPr>
          <p:spPr bwMode="auto">
            <a:xfrm>
              <a:off x="7382200" y="4386488"/>
              <a:ext cx="61941" cy="71049"/>
            </a:xfrm>
            <a:custGeom>
              <a:gdLst>
                <a:gd fmla="*/ 7 w 33" name="T0"/>
                <a:gd fmla="*/ 0 h 38" name="T1"/>
                <a:gd fmla="*/ 18 w 33" name="T2"/>
                <a:gd fmla="*/ 38 h 38" name="T3"/>
                <a:gd fmla="*/ 15 w 33" name="T4"/>
                <a:gd fmla="*/ 20 h 38" name="T5"/>
                <a:gd fmla="*/ 5 w 33" name="T6"/>
                <a:gd fmla="*/ 6 h 38" name="T7"/>
                <a:gd fmla="*/ 7 w 33" name="T8"/>
                <a:gd fmla="*/ 0 h 38" name="T9"/>
              </a:gdLst>
              <a:cxnLst>
                <a:cxn ang="0">
                  <a:pos x="T0" y="T1"/>
                </a:cxn>
                <a:cxn ang="0">
                  <a:pos x="T2" y="T3"/>
                </a:cxn>
                <a:cxn ang="0">
                  <a:pos x="T4" y="T5"/>
                </a:cxn>
                <a:cxn ang="0">
                  <a:pos x="T6" y="T7"/>
                </a:cxn>
                <a:cxn ang="0">
                  <a:pos x="T8" y="T9"/>
                </a:cxn>
              </a:cxnLst>
              <a:rect b="b" l="0" r="r" t="0"/>
              <a:pathLst>
                <a:path h="38" w="33">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273"/>
            <p:cNvSpPr/>
            <p:nvPr/>
          </p:nvSpPr>
          <p:spPr bwMode="auto">
            <a:xfrm>
              <a:off x="7382200" y="4351871"/>
              <a:ext cx="87444" cy="131166"/>
            </a:xfrm>
            <a:custGeom>
              <a:gdLst>
                <a:gd fmla="*/ 3 w 47" name="T0"/>
                <a:gd fmla="*/ 0 h 69" name="T1"/>
                <a:gd fmla="*/ 40 w 47" name="T2"/>
                <a:gd fmla="*/ 33 h 69" name="T3"/>
                <a:gd fmla="*/ 30 w 47" name="T4"/>
                <a:gd fmla="*/ 69 h 69" name="T5"/>
                <a:gd fmla="*/ 28 w 47" name="T6"/>
                <a:gd fmla="*/ 53 h 69" name="T7"/>
                <a:gd fmla="*/ 25 w 47" name="T8"/>
                <a:gd fmla="*/ 29 h 69" name="T9"/>
                <a:gd fmla="*/ 11 w 47" name="T10"/>
                <a:gd fmla="*/ 15 h 69" name="T11"/>
                <a:gd fmla="*/ 3 w 47"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47">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274"/>
            <p:cNvSpPr/>
            <p:nvPr/>
          </p:nvSpPr>
          <p:spPr bwMode="auto">
            <a:xfrm>
              <a:off x="7274717" y="4202489"/>
              <a:ext cx="338845" cy="424469"/>
            </a:xfrm>
            <a:custGeom>
              <a:gdLst>
                <a:gd fmla="*/ 0 w 180" name="T0"/>
                <a:gd fmla="*/ 27 h 226" name="T1"/>
                <a:gd fmla="*/ 26 w 180" name="T2"/>
                <a:gd fmla="*/ 24 h 226" name="T3"/>
                <a:gd fmla="*/ 67 w 180" name="T4"/>
                <a:gd fmla="*/ 55 h 226" name="T5"/>
                <a:gd fmla="*/ 130 w 180" name="T6"/>
                <a:gd fmla="*/ 129 h 226" name="T7"/>
                <a:gd fmla="*/ 110 w 180" name="T8"/>
                <a:gd fmla="*/ 165 h 226" name="T9"/>
                <a:gd fmla="*/ 84 w 180" name="T10"/>
                <a:gd fmla="*/ 223 h 226" name="T11"/>
                <a:gd fmla="*/ 117 w 180" name="T12"/>
                <a:gd fmla="*/ 164 h 226" name="T13"/>
                <a:gd fmla="*/ 112 w 180" name="T14"/>
                <a:gd fmla="*/ 59 h 226" name="T15"/>
                <a:gd fmla="*/ 70 w 180" name="T16"/>
                <a:gd fmla="*/ 48 h 226" name="T17"/>
                <a:gd fmla="*/ 0 w 180" name="T18"/>
                <a:gd fmla="*/ 27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80">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275"/>
            <p:cNvSpPr/>
            <p:nvPr/>
          </p:nvSpPr>
          <p:spPr bwMode="auto">
            <a:xfrm>
              <a:off x="7238283" y="4140549"/>
              <a:ext cx="477298" cy="541060"/>
            </a:xfrm>
            <a:custGeom>
              <a:gdLst>
                <a:gd fmla="*/ 101 w 253" name="T0"/>
                <a:gd fmla="*/ 272 h 287" name="T1"/>
                <a:gd fmla="*/ 118 w 253" name="T2"/>
                <a:gd fmla="*/ 258 h 287" name="T3"/>
                <a:gd fmla="*/ 146 w 253" name="T4"/>
                <a:gd fmla="*/ 197 h 287" name="T5"/>
                <a:gd fmla="*/ 153 w 253" name="T6"/>
                <a:gd fmla="*/ 99 h 287" name="T7"/>
                <a:gd fmla="*/ 96 w 253" name="T8"/>
                <a:gd fmla="*/ 75 h 287" name="T9"/>
                <a:gd fmla="*/ 14 w 253" name="T10"/>
                <a:gd fmla="*/ 56 h 287" name="T11"/>
                <a:gd fmla="*/ 3 w 253" name="T12"/>
                <a:gd fmla="*/ 42 h 287" name="T13"/>
                <a:gd fmla="*/ 106 w 253" name="T14"/>
                <a:gd fmla="*/ 54 h 287" name="T15"/>
                <a:gd fmla="*/ 168 w 253" name="T16"/>
                <a:gd fmla="*/ 205 h 287" name="T17"/>
                <a:gd fmla="*/ 114 w 253" name="T18"/>
                <a:gd fmla="*/ 283 h 287" name="T19"/>
                <a:gd fmla="*/ 101 w 253" name="T20"/>
                <a:gd fmla="*/ 272 h 2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7" w="253">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276"/>
            <p:cNvSpPr/>
            <p:nvPr/>
          </p:nvSpPr>
          <p:spPr bwMode="auto">
            <a:xfrm>
              <a:off x="8424239" y="5259104"/>
              <a:ext cx="45544" cy="45544"/>
            </a:xfrm>
            <a:custGeom>
              <a:gdLst>
                <a:gd fmla="*/ 0 w 24" name="T0"/>
                <a:gd fmla="*/ 3 h 24" name="T1"/>
                <a:gd fmla="*/ 22 w 24" name="T2"/>
                <a:gd fmla="*/ 24 h 24" name="T3"/>
                <a:gd fmla="*/ 0 w 24" name="T4"/>
                <a:gd fmla="*/ 3 h 24" name="T5"/>
              </a:gdLst>
              <a:cxnLst>
                <a:cxn ang="0">
                  <a:pos x="T0" y="T1"/>
                </a:cxn>
                <a:cxn ang="0">
                  <a:pos x="T2" y="T3"/>
                </a:cxn>
                <a:cxn ang="0">
                  <a:pos x="T4" y="T5"/>
                </a:cxn>
              </a:cxnLst>
              <a:rect b="b" l="0" r="r" t="0"/>
              <a:pathLst>
                <a:path h="24" w="24">
                  <a:moveTo>
                    <a:pt x="0" y="3"/>
                  </a:moveTo>
                  <a:cubicBezTo>
                    <a:pt x="0" y="3"/>
                    <a:pt x="24" y="0"/>
                    <a:pt x="22" y="24"/>
                  </a:cubicBezTo>
                  <a:lnTo>
                    <a:pt x="0" y="3"/>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277"/>
            <p:cNvSpPr/>
            <p:nvPr/>
          </p:nvSpPr>
          <p:spPr bwMode="auto">
            <a:xfrm>
              <a:off x="8400557" y="5195342"/>
              <a:ext cx="145740" cy="183997"/>
            </a:xfrm>
            <a:custGeom>
              <a:gdLst>
                <a:gd fmla="*/ 10 w 77" name="T0"/>
                <a:gd fmla="*/ 26 h 98" name="T1"/>
                <a:gd fmla="*/ 0 w 77" name="T2"/>
                <a:gd fmla="*/ 7 h 98" name="T3"/>
                <a:gd fmla="*/ 59 w 77" name="T4"/>
                <a:gd fmla="*/ 41 h 98" name="T5"/>
                <a:gd fmla="*/ 43 w 77" name="T6"/>
                <a:gd fmla="*/ 90 h 98" name="T7"/>
                <a:gd fmla="*/ 20 w 77" name="T8"/>
                <a:gd fmla="*/ 79 h 98" name="T9"/>
                <a:gd fmla="*/ 42 w 77" name="T10"/>
                <a:gd fmla="*/ 63 h 98" name="T11"/>
                <a:gd fmla="*/ 10 w 77" name="T12"/>
                <a:gd fmla="*/ 26 h 98" name="T13"/>
              </a:gdLst>
              <a:cxnLst>
                <a:cxn ang="0">
                  <a:pos x="T0" y="T1"/>
                </a:cxn>
                <a:cxn ang="0">
                  <a:pos x="T2" y="T3"/>
                </a:cxn>
                <a:cxn ang="0">
                  <a:pos x="T4" y="T5"/>
                </a:cxn>
                <a:cxn ang="0">
                  <a:pos x="T6" y="T7"/>
                </a:cxn>
                <a:cxn ang="0">
                  <a:pos x="T8" y="T9"/>
                </a:cxn>
                <a:cxn ang="0">
                  <a:pos x="T10" y="T11"/>
                </a:cxn>
                <a:cxn ang="0">
                  <a:pos x="T12" y="T13"/>
                </a:cxn>
              </a:cxnLst>
              <a:rect b="b" l="0" r="r" t="0"/>
              <a:pathLst>
                <a:path h="98" w="77">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278"/>
            <p:cNvSpPr/>
            <p:nvPr/>
          </p:nvSpPr>
          <p:spPr bwMode="auto">
            <a:xfrm>
              <a:off x="9025415" y="5259104"/>
              <a:ext cx="45544" cy="45544"/>
            </a:xfrm>
            <a:custGeom>
              <a:gdLst>
                <a:gd fmla="*/ 24 w 24" name="T0"/>
                <a:gd fmla="*/ 1 h 24" name="T1"/>
                <a:gd fmla="*/ 5 w 24" name="T2"/>
                <a:gd fmla="*/ 24 h 24" name="T3"/>
                <a:gd fmla="*/ 24 w 24" name="T4"/>
                <a:gd fmla="*/ 1 h 24" name="T5"/>
              </a:gdLst>
              <a:cxnLst>
                <a:cxn ang="0">
                  <a:pos x="T0" y="T1"/>
                </a:cxn>
                <a:cxn ang="0">
                  <a:pos x="T2" y="T3"/>
                </a:cxn>
                <a:cxn ang="0">
                  <a:pos x="T4" y="T5"/>
                </a:cxn>
              </a:cxnLst>
              <a:rect b="b" l="0" r="r" t="0"/>
              <a:pathLst>
                <a:path h="24" w="24">
                  <a:moveTo>
                    <a:pt x="24" y="1"/>
                  </a:moveTo>
                  <a:cubicBezTo>
                    <a:pt x="24" y="1"/>
                    <a:pt x="0" y="0"/>
                    <a:pt x="5" y="24"/>
                  </a:cubicBezTo>
                  <a:lnTo>
                    <a:pt x="24" y="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279"/>
            <p:cNvSpPr/>
            <p:nvPr/>
          </p:nvSpPr>
          <p:spPr bwMode="auto">
            <a:xfrm>
              <a:off x="8958013" y="5195342"/>
              <a:ext cx="132988" cy="182174"/>
            </a:xfrm>
            <a:custGeom>
              <a:gdLst>
                <a:gd fmla="*/ 62 w 70" name="T0"/>
                <a:gd fmla="*/ 24 h 97" name="T1"/>
                <a:gd fmla="*/ 70 w 70" name="T2"/>
                <a:gd fmla="*/ 3 h 97" name="T3"/>
                <a:gd fmla="*/ 15 w 70" name="T4"/>
                <a:gd fmla="*/ 43 h 97" name="T5"/>
                <a:gd fmla="*/ 35 w 70" name="T6"/>
                <a:gd fmla="*/ 90 h 97" name="T7"/>
                <a:gd fmla="*/ 57 w 70" name="T8"/>
                <a:gd fmla="*/ 77 h 97" name="T9"/>
                <a:gd fmla="*/ 34 w 70" name="T10"/>
                <a:gd fmla="*/ 63 h 97" name="T11"/>
                <a:gd fmla="*/ 62 w 70" name="T12"/>
                <a:gd fmla="*/ 24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280"/>
            <p:cNvSpPr/>
            <p:nvPr/>
          </p:nvSpPr>
          <p:spPr bwMode="auto">
            <a:xfrm>
              <a:off x="8274856" y="5242708"/>
              <a:ext cx="945486" cy="265976"/>
            </a:xfrm>
            <a:custGeom>
              <a:gdLst>
                <a:gd fmla="*/ 23 w 502" name="T0"/>
                <a:gd fmla="*/ 0 h 141" name="T1"/>
                <a:gd fmla="*/ 36 w 502" name="T2"/>
                <a:gd fmla="*/ 15 h 141" name="T3"/>
                <a:gd fmla="*/ 25 w 502" name="T4"/>
                <a:gd fmla="*/ 53 h 141" name="T5"/>
                <a:gd fmla="*/ 60 w 502" name="T6"/>
                <a:gd fmla="*/ 88 h 141" name="T7"/>
                <a:gd fmla="*/ 276 w 502" name="T8"/>
                <a:gd fmla="*/ 112 h 141" name="T9"/>
                <a:gd fmla="*/ 419 w 502" name="T10"/>
                <a:gd fmla="*/ 97 h 141" name="T11"/>
                <a:gd fmla="*/ 474 w 502" name="T12"/>
                <a:gd fmla="*/ 61 h 141" name="T13"/>
                <a:gd fmla="*/ 471 w 502" name="T14"/>
                <a:gd fmla="*/ 14 h 141" name="T15"/>
                <a:gd fmla="*/ 478 w 502" name="T16"/>
                <a:gd fmla="*/ 3 h 141" name="T17"/>
                <a:gd fmla="*/ 502 w 502" name="T18"/>
                <a:gd fmla="*/ 53 h 141" name="T19"/>
                <a:gd fmla="*/ 433 w 502" name="T20"/>
                <a:gd fmla="*/ 113 h 141" name="T21"/>
                <a:gd fmla="*/ 291 w 502" name="T22"/>
                <a:gd fmla="*/ 132 h 141" name="T23"/>
                <a:gd fmla="*/ 58 w 502" name="T24"/>
                <a:gd fmla="*/ 109 h 141" name="T25"/>
                <a:gd fmla="*/ 6 w 502" name="T26"/>
                <a:gd fmla="*/ 52 h 141" name="T27"/>
                <a:gd fmla="*/ 23 w 502" name="T28"/>
                <a:gd fmla="*/ 0 h 1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1" w="502">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281"/>
            <p:cNvSpPr/>
            <p:nvPr/>
          </p:nvSpPr>
          <p:spPr bwMode="auto">
            <a:xfrm>
              <a:off x="8325865" y="5251816"/>
              <a:ext cx="858043" cy="205859"/>
            </a:xfrm>
            <a:custGeom>
              <a:gdLst>
                <a:gd fmla="*/ 6 w 456" name="T0"/>
                <a:gd fmla="*/ 22 h 110" name="T1"/>
                <a:gd fmla="*/ 13 w 456" name="T2"/>
                <a:gd fmla="*/ 27 h 110" name="T3"/>
                <a:gd fmla="*/ 18 w 456" name="T4"/>
                <a:gd fmla="*/ 63 h 110" name="T5"/>
                <a:gd fmla="*/ 189 w 456" name="T6"/>
                <a:gd fmla="*/ 94 h 110" name="T7"/>
                <a:gd fmla="*/ 384 w 456" name="T8"/>
                <a:gd fmla="*/ 81 h 110" name="T9"/>
                <a:gd fmla="*/ 440 w 456" name="T10"/>
                <a:gd fmla="*/ 40 h 110" name="T11"/>
                <a:gd fmla="*/ 436 w 456" name="T12"/>
                <a:gd fmla="*/ 15 h 110" name="T13"/>
                <a:gd fmla="*/ 440 w 456" name="T14"/>
                <a:gd fmla="*/ 12 h 110" name="T15"/>
                <a:gd fmla="*/ 436 w 456" name="T16"/>
                <a:gd fmla="*/ 64 h 110" name="T17"/>
                <a:gd fmla="*/ 330 w 456" name="T18"/>
                <a:gd fmla="*/ 99 h 110" name="T19"/>
                <a:gd fmla="*/ 146 w 456" name="T20"/>
                <a:gd fmla="*/ 100 h 110" name="T21"/>
                <a:gd fmla="*/ 2 w 456" name="T22"/>
                <a:gd fmla="*/ 45 h 110" name="T23"/>
                <a:gd fmla="*/ 6 w 456" name="T24"/>
                <a:gd fmla="*/ 22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6">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283"/>
            <p:cNvSpPr/>
            <p:nvPr/>
          </p:nvSpPr>
          <p:spPr bwMode="auto">
            <a:xfrm>
              <a:off x="9448061" y="5005880"/>
              <a:ext cx="193105" cy="149383"/>
            </a:xfrm>
            <a:custGeom>
              <a:gdLst>
                <a:gd fmla="*/ 21 w 102" name="T0"/>
                <a:gd fmla="*/ 38 h 79" name="T1"/>
                <a:gd fmla="*/ 0 w 102" name="T2"/>
                <a:gd fmla="*/ 31 h 79" name="T3"/>
                <a:gd fmla="*/ 66 w 102" name="T4"/>
                <a:gd fmla="*/ 14 h 79" name="T5"/>
                <a:gd fmla="*/ 89 w 102" name="T6"/>
                <a:gd fmla="*/ 60 h 79" name="T7"/>
                <a:gd fmla="*/ 66 w 102" name="T8"/>
                <a:gd fmla="*/ 68 h 79" name="T9"/>
                <a:gd fmla="*/ 69 w 102" name="T10"/>
                <a:gd fmla="*/ 41 h 79" name="T11"/>
                <a:gd fmla="*/ 21 w 102" name="T12"/>
                <a:gd fmla="*/ 38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284"/>
            <p:cNvSpPr/>
            <p:nvPr/>
          </p:nvSpPr>
          <p:spPr bwMode="auto">
            <a:xfrm>
              <a:off x="9927181" y="4626956"/>
              <a:ext cx="38258" cy="56476"/>
            </a:xfrm>
            <a:custGeom>
              <a:gdLst>
                <a:gd fmla="*/ 18 w 21" name="T0"/>
                <a:gd fmla="*/ 0 h 30" name="T1"/>
                <a:gd fmla="*/ 21 w 21" name="T2"/>
                <a:gd fmla="*/ 30 h 30" name="T3"/>
                <a:gd fmla="*/ 18 w 21" name="T4"/>
                <a:gd fmla="*/ 0 h 30" name="T5"/>
              </a:gdLst>
              <a:cxnLst>
                <a:cxn ang="0">
                  <a:pos x="T0" y="T1"/>
                </a:cxn>
                <a:cxn ang="0">
                  <a:pos x="T2" y="T3"/>
                </a:cxn>
                <a:cxn ang="0">
                  <a:pos x="T4" y="T5"/>
                </a:cxn>
              </a:cxnLst>
              <a:rect b="b" l="0" r="r" t="0"/>
              <a:pathLst>
                <a:path h="30" w="21">
                  <a:moveTo>
                    <a:pt x="18" y="0"/>
                  </a:moveTo>
                  <a:cubicBezTo>
                    <a:pt x="18" y="0"/>
                    <a:pt x="0" y="17"/>
                    <a:pt x="21" y="30"/>
                  </a:cubicBezTo>
                  <a:lnTo>
                    <a:pt x="18"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285"/>
            <p:cNvSpPr/>
            <p:nvPr/>
          </p:nvSpPr>
          <p:spPr bwMode="auto">
            <a:xfrm>
              <a:off x="9877995" y="4572303"/>
              <a:ext cx="158493" cy="193105"/>
            </a:xfrm>
            <a:custGeom>
              <a:gdLst>
                <a:gd fmla="*/ 37 w 84" name="T0"/>
                <a:gd fmla="*/ 20 h 102" name="T1"/>
                <a:gd fmla="*/ 28 w 84" name="T2"/>
                <a:gd fmla="*/ 0 h 102" name="T3"/>
                <a:gd fmla="*/ 18 w 84" name="T4"/>
                <a:gd fmla="*/ 67 h 102" name="T5"/>
                <a:gd fmla="*/ 65 w 84" name="T6"/>
                <a:gd fmla="*/ 86 h 102" name="T7"/>
                <a:gd fmla="*/ 72 w 84" name="T8"/>
                <a:gd fmla="*/ 62 h 102" name="T9"/>
                <a:gd fmla="*/ 45 w 84" name="T10"/>
                <a:gd fmla="*/ 68 h 102" name="T11"/>
                <a:gd fmla="*/ 37 w 84" name="T12"/>
                <a:gd fmla="*/ 20 h 102" name="T13"/>
              </a:gdLst>
              <a:cxnLst>
                <a:cxn ang="0">
                  <a:pos x="T0" y="T1"/>
                </a:cxn>
                <a:cxn ang="0">
                  <a:pos x="T2" y="T3"/>
                </a:cxn>
                <a:cxn ang="0">
                  <a:pos x="T4" y="T5"/>
                </a:cxn>
                <a:cxn ang="0">
                  <a:pos x="T6" y="T7"/>
                </a:cxn>
                <a:cxn ang="0">
                  <a:pos x="T8" y="T9"/>
                </a:cxn>
                <a:cxn ang="0">
                  <a:pos x="T10" y="T11"/>
                </a:cxn>
                <a:cxn ang="0">
                  <a:pos x="T12" y="T13"/>
                </a:cxn>
              </a:cxnLst>
              <a:rect b="b" l="0" r="r" t="0"/>
              <a:pathLst>
                <a:path h="102" w="84">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286"/>
            <p:cNvSpPr/>
            <p:nvPr/>
          </p:nvSpPr>
          <p:spPr bwMode="auto">
            <a:xfrm>
              <a:off x="9409805" y="4521294"/>
              <a:ext cx="766956" cy="766957"/>
            </a:xfrm>
            <a:custGeom>
              <a:gdLst>
                <a:gd fmla="*/ 3 w 407" name="T0"/>
                <a:gd fmla="*/ 333 h 407" name="T1"/>
                <a:gd fmla="*/ 23 w 407" name="T2"/>
                <a:gd fmla="*/ 335 h 407" name="T3"/>
                <a:gd fmla="*/ 42 w 407" name="T4"/>
                <a:gd fmla="*/ 369 h 407" name="T5"/>
                <a:gd fmla="*/ 91 w 407" name="T6"/>
                <a:gd fmla="*/ 370 h 407" name="T7"/>
                <a:gd fmla="*/ 261 w 407" name="T8"/>
                <a:gd fmla="*/ 233 h 407" name="T9"/>
                <a:gd fmla="*/ 351 w 407" name="T10"/>
                <a:gd fmla="*/ 121 h 407" name="T11"/>
                <a:gd fmla="*/ 365 w 407" name="T12"/>
                <a:gd fmla="*/ 58 h 407" name="T13"/>
                <a:gd fmla="*/ 329 w 407" name="T14"/>
                <a:gd fmla="*/ 26 h 407" name="T15"/>
                <a:gd fmla="*/ 327 w 407" name="T16"/>
                <a:gd fmla="*/ 13 h 407" name="T17"/>
                <a:gd fmla="*/ 379 w 407" name="T18"/>
                <a:gd fmla="*/ 32 h 407" name="T19"/>
                <a:gd fmla="*/ 373 w 407" name="T20"/>
                <a:gd fmla="*/ 123 h 407" name="T21"/>
                <a:gd fmla="*/ 286 w 407" name="T22"/>
                <a:gd fmla="*/ 237 h 407" name="T23"/>
                <a:gd fmla="*/ 104 w 407" name="T24"/>
                <a:gd fmla="*/ 385 h 407" name="T25"/>
                <a:gd fmla="*/ 28 w 407" name="T26"/>
                <a:gd fmla="*/ 382 h 407" name="T27"/>
                <a:gd fmla="*/ 3 w 407" name="T28"/>
                <a:gd fmla="*/ 333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287"/>
            <p:cNvSpPr/>
            <p:nvPr/>
          </p:nvSpPr>
          <p:spPr bwMode="auto">
            <a:xfrm>
              <a:off x="9438953" y="4577768"/>
              <a:ext cx="666759" cy="690443"/>
            </a:xfrm>
            <a:custGeom>
              <a:gdLst>
                <a:gd fmla="*/ 13 w 354" name="T0"/>
                <a:gd fmla="*/ 315 h 366" name="T1"/>
                <a:gd fmla="*/ 22 w 354" name="T2"/>
                <a:gd fmla="*/ 313 h 366" name="T3"/>
                <a:gd fmla="*/ 51 w 354" name="T4"/>
                <a:gd fmla="*/ 335 h 366" name="T5"/>
                <a:gd fmla="*/ 193 w 354" name="T6"/>
                <a:gd fmla="*/ 236 h 366" name="T7"/>
                <a:gd fmla="*/ 322 w 354" name="T8"/>
                <a:gd fmla="*/ 89 h 366" name="T9"/>
                <a:gd fmla="*/ 333 w 354" name="T10"/>
                <a:gd fmla="*/ 21 h 366" name="T11"/>
                <a:gd fmla="*/ 313 w 354" name="T12"/>
                <a:gd fmla="*/ 5 h 366" name="T13"/>
                <a:gd fmla="*/ 313 w 354" name="T14"/>
                <a:gd fmla="*/ 0 h 366" name="T15"/>
                <a:gd fmla="*/ 347 w 354" name="T16"/>
                <a:gd fmla="*/ 40 h 366" name="T17"/>
                <a:gd fmla="*/ 296 w 354" name="T18"/>
                <a:gd fmla="*/ 140 h 366" name="T19"/>
                <a:gd fmla="*/ 167 w 354" name="T20"/>
                <a:gd fmla="*/ 270 h 366" name="T21"/>
                <a:gd fmla="*/ 26 w 354" name="T22"/>
                <a:gd fmla="*/ 333 h 366" name="T23"/>
                <a:gd fmla="*/ 13 w 354" name="T24"/>
                <a:gd fmla="*/ 315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288"/>
            <p:cNvSpPr/>
            <p:nvPr/>
          </p:nvSpPr>
          <p:spPr bwMode="auto">
            <a:xfrm>
              <a:off x="10142148" y="4153301"/>
              <a:ext cx="43721" cy="47364"/>
            </a:xfrm>
            <a:custGeom>
              <a:gdLst>
                <a:gd fmla="*/ 2 w 24" name="T0"/>
                <a:gd fmla="*/ 25 h 25" name="T1"/>
                <a:gd fmla="*/ 24 w 24" name="T2"/>
                <a:gd fmla="*/ 3 h 25" name="T3"/>
                <a:gd fmla="*/ 2 w 24" name="T4"/>
                <a:gd fmla="*/ 25 h 25" name="T5"/>
              </a:gdLst>
              <a:cxnLst>
                <a:cxn ang="0">
                  <a:pos x="T0" y="T1"/>
                </a:cxn>
                <a:cxn ang="0">
                  <a:pos x="T2" y="T3"/>
                </a:cxn>
                <a:cxn ang="0">
                  <a:pos x="T4" y="T5"/>
                </a:cxn>
              </a:cxnLst>
              <a:rect b="b" l="0" r="r" t="0"/>
              <a:pathLst>
                <a:path h="25" w="24">
                  <a:moveTo>
                    <a:pt x="2" y="25"/>
                  </a:moveTo>
                  <a:cubicBezTo>
                    <a:pt x="2" y="25"/>
                    <a:pt x="0" y="0"/>
                    <a:pt x="24" y="3"/>
                  </a:cubicBezTo>
                  <a:lnTo>
                    <a:pt x="2"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289"/>
            <p:cNvSpPr/>
            <p:nvPr/>
          </p:nvSpPr>
          <p:spPr bwMode="auto">
            <a:xfrm>
              <a:off x="10074742" y="4078609"/>
              <a:ext cx="187641" cy="145740"/>
            </a:xfrm>
            <a:custGeom>
              <a:gdLst>
                <a:gd fmla="*/ 27 w 99" name="T0"/>
                <a:gd fmla="*/ 67 h 77" name="T1"/>
                <a:gd fmla="*/ 7 w 99" name="T2"/>
                <a:gd fmla="*/ 77 h 77" name="T3"/>
                <a:gd fmla="*/ 41 w 99" name="T4"/>
                <a:gd fmla="*/ 18 h 77" name="T5"/>
                <a:gd fmla="*/ 90 w 99" name="T6"/>
                <a:gd fmla="*/ 34 h 77" name="T7"/>
                <a:gd fmla="*/ 79 w 99" name="T8"/>
                <a:gd fmla="*/ 56 h 77" name="T9"/>
                <a:gd fmla="*/ 63 w 99" name="T10"/>
                <a:gd fmla="*/ 35 h 77" name="T11"/>
                <a:gd fmla="*/ 27 w 99" name="T12"/>
                <a:gd fmla="*/ 67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290"/>
            <p:cNvSpPr/>
            <p:nvPr/>
          </p:nvSpPr>
          <p:spPr bwMode="auto">
            <a:xfrm>
              <a:off x="10142148" y="3553944"/>
              <a:ext cx="41901" cy="45544"/>
            </a:xfrm>
            <a:custGeom>
              <a:gdLst>
                <a:gd fmla="*/ 0 w 23" name="T0"/>
                <a:gd fmla="*/ 0 h 24" name="T1"/>
                <a:gd fmla="*/ 23 w 23" name="T2"/>
                <a:gd fmla="*/ 19 h 24" name="T3"/>
                <a:gd fmla="*/ 0 w 23" name="T4"/>
                <a:gd fmla="*/ 0 h 24" name="T5"/>
              </a:gdLst>
              <a:cxnLst>
                <a:cxn ang="0">
                  <a:pos x="T0" y="T1"/>
                </a:cxn>
                <a:cxn ang="0">
                  <a:pos x="T2" y="T3"/>
                </a:cxn>
                <a:cxn ang="0">
                  <a:pos x="T4" y="T5"/>
                </a:cxn>
              </a:cxnLst>
              <a:rect b="b" l="0" r="r" t="0"/>
              <a:pathLst>
                <a:path h="24" w="23">
                  <a:moveTo>
                    <a:pt x="0" y="0"/>
                  </a:moveTo>
                  <a:cubicBezTo>
                    <a:pt x="0" y="0"/>
                    <a:pt x="0" y="24"/>
                    <a:pt x="23" y="19"/>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291"/>
            <p:cNvSpPr/>
            <p:nvPr/>
          </p:nvSpPr>
          <p:spPr bwMode="auto">
            <a:xfrm>
              <a:off x="10074742" y="3533907"/>
              <a:ext cx="183996" cy="132988"/>
            </a:xfrm>
            <a:custGeom>
              <a:gdLst>
                <a:gd fmla="*/ 24 w 97" name="T0"/>
                <a:gd fmla="*/ 8 h 70" name="T1"/>
                <a:gd fmla="*/ 4 w 97" name="T2"/>
                <a:gd fmla="*/ 0 h 70" name="T3"/>
                <a:gd fmla="*/ 43 w 97" name="T4"/>
                <a:gd fmla="*/ 55 h 70" name="T5"/>
                <a:gd fmla="*/ 90 w 97" name="T6"/>
                <a:gd fmla="*/ 34 h 70" name="T7"/>
                <a:gd fmla="*/ 78 w 97" name="T8"/>
                <a:gd fmla="*/ 13 h 70" name="T9"/>
                <a:gd fmla="*/ 63 w 97" name="T10"/>
                <a:gd fmla="*/ 36 h 70" name="T11"/>
                <a:gd fmla="*/ 24 w 97" name="T12"/>
                <a:gd fmla="*/ 8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292"/>
            <p:cNvSpPr/>
            <p:nvPr/>
          </p:nvSpPr>
          <p:spPr bwMode="auto">
            <a:xfrm>
              <a:off x="10123929" y="3404562"/>
              <a:ext cx="265975" cy="943666"/>
            </a:xfrm>
            <a:custGeom>
              <a:gdLst>
                <a:gd fmla="*/ 0 w 141" name="T0"/>
                <a:gd fmla="*/ 478 h 501" name="T1"/>
                <a:gd fmla="*/ 16 w 141" name="T2"/>
                <a:gd fmla="*/ 466 h 501" name="T3"/>
                <a:gd fmla="*/ 53 w 141" name="T4"/>
                <a:gd fmla="*/ 476 h 501" name="T5"/>
                <a:gd fmla="*/ 89 w 141" name="T6"/>
                <a:gd fmla="*/ 442 h 501" name="T7"/>
                <a:gd fmla="*/ 112 w 141" name="T8"/>
                <a:gd fmla="*/ 225 h 501" name="T9"/>
                <a:gd fmla="*/ 97 w 141" name="T10"/>
                <a:gd fmla="*/ 82 h 501" name="T11"/>
                <a:gd fmla="*/ 61 w 141" name="T12"/>
                <a:gd fmla="*/ 28 h 501" name="T13"/>
                <a:gd fmla="*/ 14 w 141" name="T14"/>
                <a:gd fmla="*/ 30 h 501" name="T15"/>
                <a:gd fmla="*/ 4 w 141" name="T16"/>
                <a:gd fmla="*/ 23 h 501" name="T17"/>
                <a:gd fmla="*/ 54 w 141" name="T18"/>
                <a:gd fmla="*/ 0 h 501" name="T19"/>
                <a:gd fmla="*/ 113 w 141" name="T20"/>
                <a:gd fmla="*/ 68 h 501" name="T21"/>
                <a:gd fmla="*/ 133 w 141" name="T22"/>
                <a:gd fmla="*/ 211 h 501" name="T23"/>
                <a:gd fmla="*/ 109 w 141" name="T24"/>
                <a:gd fmla="*/ 444 h 501" name="T25"/>
                <a:gd fmla="*/ 52 w 141" name="T26"/>
                <a:gd fmla="*/ 495 h 501" name="T27"/>
                <a:gd fmla="*/ 0 w 141" name="T28"/>
                <a:gd fmla="*/ 478 h 5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1" w="14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293"/>
            <p:cNvSpPr/>
            <p:nvPr/>
          </p:nvSpPr>
          <p:spPr bwMode="auto">
            <a:xfrm>
              <a:off x="10131216" y="3440997"/>
              <a:ext cx="207678" cy="858044"/>
            </a:xfrm>
            <a:custGeom>
              <a:gdLst>
                <a:gd fmla="*/ 22 w 110" name="T0"/>
                <a:gd fmla="*/ 450 h 456" name="T1"/>
                <a:gd fmla="*/ 28 w 110" name="T2"/>
                <a:gd fmla="*/ 443 h 456" name="T3"/>
                <a:gd fmla="*/ 64 w 110" name="T4"/>
                <a:gd fmla="*/ 438 h 456" name="T5"/>
                <a:gd fmla="*/ 95 w 110" name="T6"/>
                <a:gd fmla="*/ 267 h 456" name="T7"/>
                <a:gd fmla="*/ 82 w 110" name="T8"/>
                <a:gd fmla="*/ 72 h 456" name="T9"/>
                <a:gd fmla="*/ 41 w 110" name="T10"/>
                <a:gd fmla="*/ 16 h 456" name="T11"/>
                <a:gd fmla="*/ 16 w 110" name="T12"/>
                <a:gd fmla="*/ 19 h 456" name="T13"/>
                <a:gd fmla="*/ 12 w 110" name="T14"/>
                <a:gd fmla="*/ 15 h 456" name="T15"/>
                <a:gd fmla="*/ 64 w 110" name="T16"/>
                <a:gd fmla="*/ 19 h 456" name="T17"/>
                <a:gd fmla="*/ 99 w 110" name="T18"/>
                <a:gd fmla="*/ 126 h 456" name="T19"/>
                <a:gd fmla="*/ 100 w 110" name="T20"/>
                <a:gd fmla="*/ 310 h 456" name="T21"/>
                <a:gd fmla="*/ 45 w 110" name="T22"/>
                <a:gd fmla="*/ 453 h 456" name="T23"/>
                <a:gd fmla="*/ 22 w 110" name="T24"/>
                <a:gd fmla="*/ 450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294"/>
            <p:cNvSpPr/>
            <p:nvPr/>
          </p:nvSpPr>
          <p:spPr bwMode="auto">
            <a:xfrm>
              <a:off x="9934469" y="3062072"/>
              <a:ext cx="36435" cy="56476"/>
            </a:xfrm>
            <a:custGeom>
              <a:gdLst>
                <a:gd fmla="*/ 19 w 19" name="T0"/>
                <a:gd fmla="*/ 30 h 30" name="T1"/>
                <a:gd fmla="*/ 19 w 19" name="T2"/>
                <a:gd fmla="*/ 0 h 30" name="T3"/>
                <a:gd fmla="*/ 19 w 19" name="T4"/>
                <a:gd fmla="*/ 30 h 30" name="T5"/>
              </a:gdLst>
              <a:cxnLst>
                <a:cxn ang="0">
                  <a:pos x="T0" y="T1"/>
                </a:cxn>
                <a:cxn ang="0">
                  <a:pos x="T2" y="T3"/>
                </a:cxn>
                <a:cxn ang="0">
                  <a:pos x="T4" y="T5"/>
                </a:cxn>
              </a:cxnLst>
              <a:rect b="b" l="0" r="r" t="0"/>
              <a:pathLst>
                <a:path h="30" w="19">
                  <a:moveTo>
                    <a:pt x="19" y="30"/>
                  </a:moveTo>
                  <a:cubicBezTo>
                    <a:pt x="19" y="30"/>
                    <a:pt x="0" y="15"/>
                    <a:pt x="19" y="0"/>
                  </a:cubicBezTo>
                  <a:lnTo>
                    <a:pt x="19" y="3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295"/>
            <p:cNvSpPr/>
            <p:nvPr/>
          </p:nvSpPr>
          <p:spPr bwMode="auto">
            <a:xfrm>
              <a:off x="9888925" y="2983737"/>
              <a:ext cx="149382" cy="191284"/>
            </a:xfrm>
            <a:custGeom>
              <a:gdLst>
                <a:gd fmla="*/ 37 w 79" name="T0"/>
                <a:gd fmla="*/ 81 h 101" name="T1"/>
                <a:gd fmla="*/ 31 w 79" name="T2"/>
                <a:gd fmla="*/ 101 h 101" name="T3"/>
                <a:gd fmla="*/ 13 w 79" name="T4"/>
                <a:gd fmla="*/ 36 h 101" name="T5"/>
                <a:gd fmla="*/ 59 w 79" name="T6"/>
                <a:gd fmla="*/ 12 h 101" name="T7"/>
                <a:gd fmla="*/ 67 w 79" name="T8"/>
                <a:gd fmla="*/ 36 h 101" name="T9"/>
                <a:gd fmla="*/ 41 w 79" name="T10"/>
                <a:gd fmla="*/ 32 h 101" name="T11"/>
                <a:gd fmla="*/ 37 w 79"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297"/>
            <p:cNvSpPr/>
            <p:nvPr/>
          </p:nvSpPr>
          <p:spPr bwMode="auto">
            <a:xfrm>
              <a:off x="9455347" y="2586596"/>
              <a:ext cx="191284" cy="160314"/>
            </a:xfrm>
            <a:custGeom>
              <a:gdLst>
                <a:gd fmla="*/ 19 w 101" name="T0"/>
                <a:gd fmla="*/ 47 h 85" name="T1"/>
                <a:gd fmla="*/ 0 w 101" name="T2"/>
                <a:gd fmla="*/ 56 h 85" name="T3"/>
                <a:gd fmla="*/ 66 w 101" name="T4"/>
                <a:gd fmla="*/ 67 h 85" name="T5"/>
                <a:gd fmla="*/ 85 w 101" name="T6"/>
                <a:gd fmla="*/ 19 h 85" name="T7"/>
                <a:gd fmla="*/ 61 w 101" name="T8"/>
                <a:gd fmla="*/ 13 h 85" name="T9"/>
                <a:gd fmla="*/ 67 w 101" name="T10"/>
                <a:gd fmla="*/ 40 h 85" name="T11"/>
                <a:gd fmla="*/ 19 w 101" name="T12"/>
                <a:gd fmla="*/ 47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298"/>
            <p:cNvSpPr/>
            <p:nvPr/>
          </p:nvSpPr>
          <p:spPr bwMode="auto">
            <a:xfrm>
              <a:off x="9402520" y="2448143"/>
              <a:ext cx="768778" cy="766957"/>
            </a:xfrm>
            <a:custGeom>
              <a:gdLst>
                <a:gd fmla="*/ 333 w 408" name="T0"/>
                <a:gd fmla="*/ 404 h 407" name="T1"/>
                <a:gd fmla="*/ 335 w 408" name="T2"/>
                <a:gd fmla="*/ 384 h 407" name="T3"/>
                <a:gd fmla="*/ 369 w 408" name="T4"/>
                <a:gd fmla="*/ 365 h 407" name="T5"/>
                <a:gd fmla="*/ 370 w 408" name="T6"/>
                <a:gd fmla="*/ 316 h 407" name="T7"/>
                <a:gd fmla="*/ 233 w 408" name="T8"/>
                <a:gd fmla="*/ 146 h 407" name="T9"/>
                <a:gd fmla="*/ 121 w 408" name="T10"/>
                <a:gd fmla="*/ 56 h 407" name="T11"/>
                <a:gd fmla="*/ 58 w 408" name="T12"/>
                <a:gd fmla="*/ 42 h 407" name="T13"/>
                <a:gd fmla="*/ 26 w 408" name="T14"/>
                <a:gd fmla="*/ 77 h 407" name="T15"/>
                <a:gd fmla="*/ 14 w 408" name="T16"/>
                <a:gd fmla="*/ 80 h 407" name="T17"/>
                <a:gd fmla="*/ 33 w 408" name="T18"/>
                <a:gd fmla="*/ 28 h 407" name="T19"/>
                <a:gd fmla="*/ 123 w 408" name="T20"/>
                <a:gd fmla="*/ 34 h 407" name="T21"/>
                <a:gd fmla="*/ 237 w 408" name="T22"/>
                <a:gd fmla="*/ 121 h 407" name="T23"/>
                <a:gd fmla="*/ 386 w 408" name="T24"/>
                <a:gd fmla="*/ 302 h 407" name="T25"/>
                <a:gd fmla="*/ 382 w 408" name="T26"/>
                <a:gd fmla="*/ 379 h 407" name="T27"/>
                <a:gd fmla="*/ 333 w 408" name="T28"/>
                <a:gd fmla="*/ 40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299"/>
            <p:cNvSpPr/>
            <p:nvPr/>
          </p:nvSpPr>
          <p:spPr bwMode="auto">
            <a:xfrm>
              <a:off x="9458997" y="2517371"/>
              <a:ext cx="692263" cy="666760"/>
            </a:xfrm>
            <a:custGeom>
              <a:gdLst>
                <a:gd fmla="*/ 315 w 367" name="T0"/>
                <a:gd fmla="*/ 342 h 354" name="T1"/>
                <a:gd fmla="*/ 314 w 367" name="T2"/>
                <a:gd fmla="*/ 333 h 354" name="T3"/>
                <a:gd fmla="*/ 335 w 367" name="T4"/>
                <a:gd fmla="*/ 304 h 354" name="T5"/>
                <a:gd fmla="*/ 237 w 367" name="T6"/>
                <a:gd fmla="*/ 161 h 354" name="T7"/>
                <a:gd fmla="*/ 89 w 367" name="T8"/>
                <a:gd fmla="*/ 32 h 354" name="T9"/>
                <a:gd fmla="*/ 21 w 367" name="T10"/>
                <a:gd fmla="*/ 22 h 354" name="T11"/>
                <a:gd fmla="*/ 6 w 367" name="T12"/>
                <a:gd fmla="*/ 42 h 354" name="T13"/>
                <a:gd fmla="*/ 0 w 367" name="T14"/>
                <a:gd fmla="*/ 42 h 354" name="T15"/>
                <a:gd fmla="*/ 40 w 367" name="T16"/>
                <a:gd fmla="*/ 8 h 354" name="T17"/>
                <a:gd fmla="*/ 140 w 367" name="T18"/>
                <a:gd fmla="*/ 58 h 354" name="T19"/>
                <a:gd fmla="*/ 271 w 367" name="T20"/>
                <a:gd fmla="*/ 187 h 354" name="T21"/>
                <a:gd fmla="*/ 333 w 367" name="T22"/>
                <a:gd fmla="*/ 328 h 354" name="T23"/>
                <a:gd fmla="*/ 315 w 367" name="T24"/>
                <a:gd fmla="*/ 34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300"/>
            <p:cNvSpPr/>
            <p:nvPr/>
          </p:nvSpPr>
          <p:spPr bwMode="auto">
            <a:xfrm>
              <a:off x="9036351" y="2439035"/>
              <a:ext cx="43721" cy="43721"/>
            </a:xfrm>
            <a:custGeom>
              <a:gdLst>
                <a:gd fmla="*/ 24 w 24" name="T0"/>
                <a:gd fmla="*/ 21 h 24" name="T1"/>
                <a:gd fmla="*/ 3 w 24" name="T2"/>
                <a:gd fmla="*/ 0 h 24" name="T3"/>
                <a:gd fmla="*/ 24 w 24" name="T4"/>
                <a:gd fmla="*/ 21 h 24" name="T5"/>
              </a:gdLst>
              <a:cxnLst>
                <a:cxn ang="0">
                  <a:pos x="T0" y="T1"/>
                </a:cxn>
                <a:cxn ang="0">
                  <a:pos x="T2" y="T3"/>
                </a:cxn>
                <a:cxn ang="0">
                  <a:pos x="T4" y="T5"/>
                </a:cxn>
              </a:cxnLst>
              <a:rect b="b" l="0" r="r" t="0"/>
              <a:pathLst>
                <a:path h="24" w="24">
                  <a:moveTo>
                    <a:pt x="24" y="21"/>
                  </a:moveTo>
                  <a:cubicBezTo>
                    <a:pt x="24" y="21"/>
                    <a:pt x="0" y="24"/>
                    <a:pt x="3" y="0"/>
                  </a:cubicBezTo>
                  <a:lnTo>
                    <a:pt x="24" y="21"/>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301"/>
            <p:cNvSpPr/>
            <p:nvPr/>
          </p:nvSpPr>
          <p:spPr bwMode="auto">
            <a:xfrm>
              <a:off x="8959837" y="2362521"/>
              <a:ext cx="145740" cy="187641"/>
            </a:xfrm>
            <a:custGeom>
              <a:gdLst>
                <a:gd fmla="*/ 67 w 77" name="T0"/>
                <a:gd fmla="*/ 72 h 99" name="T1"/>
                <a:gd fmla="*/ 77 w 77" name="T2"/>
                <a:gd fmla="*/ 91 h 99" name="T3"/>
                <a:gd fmla="*/ 18 w 77" name="T4"/>
                <a:gd fmla="*/ 57 h 99" name="T5"/>
                <a:gd fmla="*/ 34 w 77" name="T6"/>
                <a:gd fmla="*/ 9 h 99" name="T7"/>
                <a:gd fmla="*/ 57 w 77" name="T8"/>
                <a:gd fmla="*/ 19 h 99" name="T9"/>
                <a:gd fmla="*/ 35 w 77" name="T10"/>
                <a:gd fmla="*/ 36 h 99" name="T11"/>
                <a:gd fmla="*/ 67 w 77" name="T12"/>
                <a:gd fmla="*/ 72 h 99" name="T13"/>
              </a:gdLst>
              <a:cxnLst>
                <a:cxn ang="0">
                  <a:pos x="T0" y="T1"/>
                </a:cxn>
                <a:cxn ang="0">
                  <a:pos x="T2" y="T3"/>
                </a:cxn>
                <a:cxn ang="0">
                  <a:pos x="T4" y="T5"/>
                </a:cxn>
                <a:cxn ang="0">
                  <a:pos x="T6" y="T7"/>
                </a:cxn>
                <a:cxn ang="0">
                  <a:pos x="T8" y="T9"/>
                </a:cxn>
                <a:cxn ang="0">
                  <a:pos x="T10" y="T11"/>
                </a:cxn>
                <a:cxn ang="0">
                  <a:pos x="T12" y="T13"/>
                </a:cxn>
              </a:cxnLst>
              <a:rect b="b" l="0" r="r" t="0"/>
              <a:pathLst>
                <a:path h="99" w="77">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302"/>
            <p:cNvSpPr/>
            <p:nvPr/>
          </p:nvSpPr>
          <p:spPr bwMode="auto">
            <a:xfrm>
              <a:off x="8435174" y="2439035"/>
              <a:ext cx="43721" cy="43721"/>
            </a:xfrm>
            <a:custGeom>
              <a:gdLst>
                <a:gd fmla="*/ 0 w 24" name="T0"/>
                <a:gd fmla="*/ 24 h 24" name="T1"/>
                <a:gd fmla="*/ 19 w 24" name="T2"/>
                <a:gd fmla="*/ 0 h 24" name="T3"/>
                <a:gd fmla="*/ 0 w 24" name="T4"/>
                <a:gd fmla="*/ 24 h 24" name="T5"/>
              </a:gdLst>
              <a:cxnLst>
                <a:cxn ang="0">
                  <a:pos x="T0" y="T1"/>
                </a:cxn>
                <a:cxn ang="0">
                  <a:pos x="T2" y="T3"/>
                </a:cxn>
                <a:cxn ang="0">
                  <a:pos x="T4" y="T5"/>
                </a:cxn>
              </a:cxnLst>
              <a:rect b="b" l="0" r="r" t="0"/>
              <a:pathLst>
                <a:path h="24" w="24">
                  <a:moveTo>
                    <a:pt x="0" y="24"/>
                  </a:moveTo>
                  <a:cubicBezTo>
                    <a:pt x="0" y="24"/>
                    <a:pt x="24" y="24"/>
                    <a:pt x="19" y="0"/>
                  </a:cubicBezTo>
                  <a:lnTo>
                    <a:pt x="0" y="24"/>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303"/>
            <p:cNvSpPr/>
            <p:nvPr/>
          </p:nvSpPr>
          <p:spPr bwMode="auto">
            <a:xfrm>
              <a:off x="8415135" y="2366164"/>
              <a:ext cx="132988" cy="183997"/>
            </a:xfrm>
            <a:custGeom>
              <a:gdLst>
                <a:gd fmla="*/ 8 w 70" name="T0"/>
                <a:gd fmla="*/ 73 h 97" name="T1"/>
                <a:gd fmla="*/ 0 w 70" name="T2"/>
                <a:gd fmla="*/ 93 h 97" name="T3"/>
                <a:gd fmla="*/ 55 w 70" name="T4"/>
                <a:gd fmla="*/ 53 h 97" name="T5"/>
                <a:gd fmla="*/ 35 w 70" name="T6"/>
                <a:gd fmla="*/ 6 h 97" name="T7"/>
                <a:gd fmla="*/ 13 w 70" name="T8"/>
                <a:gd fmla="*/ 19 h 97" name="T9"/>
                <a:gd fmla="*/ 36 w 70" name="T10"/>
                <a:gd fmla="*/ 33 h 97" name="T11"/>
                <a:gd fmla="*/ 8 w 70" name="T12"/>
                <a:gd fmla="*/ 73 h 97" name="T13"/>
              </a:gdLst>
              <a:cxnLst>
                <a:cxn ang="0">
                  <a:pos x="T0" y="T1"/>
                </a:cxn>
                <a:cxn ang="0">
                  <a:pos x="T2" y="T3"/>
                </a:cxn>
                <a:cxn ang="0">
                  <a:pos x="T4" y="T5"/>
                </a:cxn>
                <a:cxn ang="0">
                  <a:pos x="T6" y="T7"/>
                </a:cxn>
                <a:cxn ang="0">
                  <a:pos x="T8" y="T9"/>
                </a:cxn>
                <a:cxn ang="0">
                  <a:pos x="T10" y="T11"/>
                </a:cxn>
                <a:cxn ang="0">
                  <a:pos x="T12" y="T13"/>
                </a:cxn>
              </a:cxnLst>
              <a:rect b="b" l="0" r="r" t="0"/>
              <a:pathLst>
                <a:path h="97" w="70">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304"/>
            <p:cNvSpPr/>
            <p:nvPr/>
          </p:nvSpPr>
          <p:spPr bwMode="auto">
            <a:xfrm>
              <a:off x="8285790" y="2234998"/>
              <a:ext cx="945488" cy="264154"/>
            </a:xfrm>
            <a:custGeom>
              <a:gdLst>
                <a:gd fmla="*/ 479 w 502" name="T0"/>
                <a:gd fmla="*/ 140 h 140" name="T1"/>
                <a:gd fmla="*/ 466 w 502" name="T2"/>
                <a:gd fmla="*/ 125 h 140" name="T3"/>
                <a:gd fmla="*/ 477 w 502" name="T4"/>
                <a:gd fmla="*/ 88 h 140" name="T5"/>
                <a:gd fmla="*/ 442 w 502" name="T6"/>
                <a:gd fmla="*/ 52 h 140" name="T7"/>
                <a:gd fmla="*/ 226 w 502" name="T8"/>
                <a:gd fmla="*/ 29 h 140" name="T9"/>
                <a:gd fmla="*/ 83 w 502" name="T10"/>
                <a:gd fmla="*/ 44 h 140" name="T11"/>
                <a:gd fmla="*/ 28 w 502" name="T12"/>
                <a:gd fmla="*/ 79 h 140" name="T13"/>
                <a:gd fmla="*/ 31 w 502" name="T14"/>
                <a:gd fmla="*/ 127 h 140" name="T15"/>
                <a:gd fmla="*/ 24 w 502" name="T16"/>
                <a:gd fmla="*/ 137 h 140" name="T17"/>
                <a:gd fmla="*/ 0 w 502" name="T18"/>
                <a:gd fmla="*/ 87 h 140" name="T19"/>
                <a:gd fmla="*/ 69 w 502" name="T20"/>
                <a:gd fmla="*/ 27 h 140" name="T21"/>
                <a:gd fmla="*/ 211 w 502" name="T22"/>
                <a:gd fmla="*/ 8 h 140" name="T23"/>
                <a:gd fmla="*/ 444 w 502" name="T24"/>
                <a:gd fmla="*/ 32 h 140" name="T25"/>
                <a:gd fmla="*/ 496 w 502" name="T26"/>
                <a:gd fmla="*/ 88 h 140" name="T27"/>
                <a:gd fmla="*/ 479 w 502" name="T28"/>
                <a:gd fmla="*/ 140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502">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305"/>
            <p:cNvSpPr/>
            <p:nvPr/>
          </p:nvSpPr>
          <p:spPr bwMode="auto">
            <a:xfrm>
              <a:off x="8322226" y="2284186"/>
              <a:ext cx="859864" cy="207680"/>
            </a:xfrm>
            <a:custGeom>
              <a:gdLst>
                <a:gd fmla="*/ 450 w 457" name="T0"/>
                <a:gd fmla="*/ 88 h 110" name="T1"/>
                <a:gd fmla="*/ 443 w 457" name="T2"/>
                <a:gd fmla="*/ 83 h 110" name="T3"/>
                <a:gd fmla="*/ 438 w 457" name="T4"/>
                <a:gd fmla="*/ 47 h 110" name="T5"/>
                <a:gd fmla="*/ 268 w 457" name="T6"/>
                <a:gd fmla="*/ 16 h 110" name="T7"/>
                <a:gd fmla="*/ 72 w 457" name="T8"/>
                <a:gd fmla="*/ 29 h 110" name="T9"/>
                <a:gd fmla="*/ 16 w 457" name="T10"/>
                <a:gd fmla="*/ 70 h 110" name="T11"/>
                <a:gd fmla="*/ 20 w 457" name="T12"/>
                <a:gd fmla="*/ 95 h 110" name="T13"/>
                <a:gd fmla="*/ 16 w 457" name="T14"/>
                <a:gd fmla="*/ 99 h 110" name="T15"/>
                <a:gd fmla="*/ 20 w 457" name="T16"/>
                <a:gd fmla="*/ 46 h 110" name="T17"/>
                <a:gd fmla="*/ 126 w 457" name="T18"/>
                <a:gd fmla="*/ 12 h 110" name="T19"/>
                <a:gd fmla="*/ 310 w 457" name="T20"/>
                <a:gd fmla="*/ 10 h 110" name="T21"/>
                <a:gd fmla="*/ 454 w 457" name="T22"/>
                <a:gd fmla="*/ 66 h 110" name="T23"/>
                <a:gd fmla="*/ 450 w 457" name="T24"/>
                <a:gd fmla="*/ 88 h 1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457">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306"/>
            <p:cNvSpPr/>
            <p:nvPr/>
          </p:nvSpPr>
          <p:spPr bwMode="auto">
            <a:xfrm>
              <a:off x="7943304" y="2654000"/>
              <a:ext cx="56475" cy="36436"/>
            </a:xfrm>
            <a:custGeom>
              <a:gdLst>
                <a:gd fmla="*/ 30 w 30" name="T0"/>
                <a:gd fmla="*/ 0 h 19" name="T1"/>
                <a:gd fmla="*/ 0 w 30" name="T2"/>
                <a:gd fmla="*/ 0 h 19" name="T3"/>
                <a:gd fmla="*/ 30 w 30" name="T4"/>
                <a:gd fmla="*/ 0 h 19" name="T5"/>
              </a:gdLst>
              <a:cxnLst>
                <a:cxn ang="0">
                  <a:pos x="T0" y="T1"/>
                </a:cxn>
                <a:cxn ang="0">
                  <a:pos x="T2" y="T3"/>
                </a:cxn>
                <a:cxn ang="0">
                  <a:pos x="T4" y="T5"/>
                </a:cxn>
              </a:cxnLst>
              <a:rect b="b" l="0" r="r" t="0"/>
              <a:pathLst>
                <a:path h="19" w="30">
                  <a:moveTo>
                    <a:pt x="30" y="0"/>
                  </a:moveTo>
                  <a:cubicBezTo>
                    <a:pt x="30" y="0"/>
                    <a:pt x="15" y="19"/>
                    <a:pt x="0" y="0"/>
                  </a:cubicBezTo>
                  <a:lnTo>
                    <a:pt x="3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307"/>
            <p:cNvSpPr/>
            <p:nvPr/>
          </p:nvSpPr>
          <p:spPr bwMode="auto">
            <a:xfrm>
              <a:off x="7864968" y="2586595"/>
              <a:ext cx="193105" cy="149383"/>
            </a:xfrm>
            <a:custGeom>
              <a:gdLst>
                <a:gd fmla="*/ 81 w 102" name="T0"/>
                <a:gd fmla="*/ 41 h 79" name="T1"/>
                <a:gd fmla="*/ 102 w 102" name="T2"/>
                <a:gd fmla="*/ 48 h 79" name="T3"/>
                <a:gd fmla="*/ 36 w 102" name="T4"/>
                <a:gd fmla="*/ 65 h 79" name="T5"/>
                <a:gd fmla="*/ 13 w 102" name="T6"/>
                <a:gd fmla="*/ 20 h 79" name="T7"/>
                <a:gd fmla="*/ 36 w 102" name="T8"/>
                <a:gd fmla="*/ 11 h 79" name="T9"/>
                <a:gd fmla="*/ 33 w 102" name="T10"/>
                <a:gd fmla="*/ 38 h 79" name="T11"/>
                <a:gd fmla="*/ 81 w 102" name="T12"/>
                <a:gd fmla="*/ 41 h 79" name="T13"/>
              </a:gdLst>
              <a:cxnLst>
                <a:cxn ang="0">
                  <a:pos x="T0" y="T1"/>
                </a:cxn>
                <a:cxn ang="0">
                  <a:pos x="T2" y="T3"/>
                </a:cxn>
                <a:cxn ang="0">
                  <a:pos x="T4" y="T5"/>
                </a:cxn>
                <a:cxn ang="0">
                  <a:pos x="T6" y="T7"/>
                </a:cxn>
                <a:cxn ang="0">
                  <a:pos x="T8" y="T9"/>
                </a:cxn>
                <a:cxn ang="0">
                  <a:pos x="T10" y="T11"/>
                </a:cxn>
                <a:cxn ang="0">
                  <a:pos x="T12" y="T13"/>
                </a:cxn>
              </a:cxnLst>
              <a:rect b="b" l="0" r="r" t="0"/>
              <a:pathLst>
                <a:path h="79" w="102">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309"/>
            <p:cNvSpPr/>
            <p:nvPr/>
          </p:nvSpPr>
          <p:spPr bwMode="auto">
            <a:xfrm>
              <a:off x="7469649" y="2978272"/>
              <a:ext cx="158493" cy="191284"/>
            </a:xfrm>
            <a:custGeom>
              <a:gdLst>
                <a:gd fmla="*/ 47 w 84" name="T0"/>
                <a:gd fmla="*/ 81 h 101" name="T1"/>
                <a:gd fmla="*/ 56 w 84" name="T2"/>
                <a:gd fmla="*/ 101 h 101" name="T3"/>
                <a:gd fmla="*/ 66 w 84" name="T4"/>
                <a:gd fmla="*/ 34 h 101" name="T5"/>
                <a:gd fmla="*/ 19 w 84" name="T6"/>
                <a:gd fmla="*/ 15 h 101" name="T7"/>
                <a:gd fmla="*/ 13 w 84" name="T8"/>
                <a:gd fmla="*/ 40 h 101" name="T9"/>
                <a:gd fmla="*/ 39 w 84" name="T10"/>
                <a:gd fmla="*/ 33 h 101" name="T11"/>
                <a:gd fmla="*/ 47 w 84" name="T12"/>
                <a:gd fmla="*/ 81 h 101" name="T13"/>
              </a:gdLst>
              <a:cxnLst>
                <a:cxn ang="0">
                  <a:pos x="T0" y="T1"/>
                </a:cxn>
                <a:cxn ang="0">
                  <a:pos x="T2" y="T3"/>
                </a:cxn>
                <a:cxn ang="0">
                  <a:pos x="T4" y="T5"/>
                </a:cxn>
                <a:cxn ang="0">
                  <a:pos x="T6" y="T7"/>
                </a:cxn>
                <a:cxn ang="0">
                  <a:pos x="T8" y="T9"/>
                </a:cxn>
                <a:cxn ang="0">
                  <a:pos x="T10" y="T11"/>
                </a:cxn>
                <a:cxn ang="0">
                  <a:pos x="T12" y="T13"/>
                </a:cxn>
              </a:cxnLst>
              <a:rect b="b" l="0" r="r" t="0"/>
              <a:pathLst>
                <a:path h="100" w="84">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310"/>
            <p:cNvSpPr/>
            <p:nvPr/>
          </p:nvSpPr>
          <p:spPr bwMode="auto">
            <a:xfrm>
              <a:off x="7331196" y="2453609"/>
              <a:ext cx="765134" cy="766957"/>
            </a:xfrm>
            <a:custGeom>
              <a:gdLst>
                <a:gd fmla="*/ 403 w 406" name="T0"/>
                <a:gd fmla="*/ 75 h 407" name="T1"/>
                <a:gd fmla="*/ 383 w 406" name="T2"/>
                <a:gd fmla="*/ 72 h 407" name="T3"/>
                <a:gd fmla="*/ 364 w 406" name="T4"/>
                <a:gd fmla="*/ 39 h 407" name="T5"/>
                <a:gd fmla="*/ 315 w 406" name="T6"/>
                <a:gd fmla="*/ 38 h 407" name="T7"/>
                <a:gd fmla="*/ 145 w 406" name="T8"/>
                <a:gd fmla="*/ 174 h 407" name="T9"/>
                <a:gd fmla="*/ 55 w 406" name="T10"/>
                <a:gd fmla="*/ 286 h 407" name="T11"/>
                <a:gd fmla="*/ 41 w 406" name="T12"/>
                <a:gd fmla="*/ 350 h 407" name="T13"/>
                <a:gd fmla="*/ 77 w 406" name="T14"/>
                <a:gd fmla="*/ 382 h 407" name="T15"/>
                <a:gd fmla="*/ 79 w 406" name="T16"/>
                <a:gd fmla="*/ 394 h 407" name="T17"/>
                <a:gd fmla="*/ 27 w 406" name="T18"/>
                <a:gd fmla="*/ 375 h 407" name="T19"/>
                <a:gd fmla="*/ 33 w 406" name="T20"/>
                <a:gd fmla="*/ 285 h 407" name="T21"/>
                <a:gd fmla="*/ 120 w 406" name="T22"/>
                <a:gd fmla="*/ 170 h 407" name="T23"/>
                <a:gd fmla="*/ 302 w 406" name="T24"/>
                <a:gd fmla="*/ 22 h 407" name="T25"/>
                <a:gd fmla="*/ 378 w 406" name="T26"/>
                <a:gd fmla="*/ 26 h 407" name="T27"/>
                <a:gd fmla="*/ 403 w 406" name="T28"/>
                <a:gd fmla="*/ 75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6">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311"/>
            <p:cNvSpPr/>
            <p:nvPr/>
          </p:nvSpPr>
          <p:spPr bwMode="auto">
            <a:xfrm>
              <a:off x="7400423" y="2473647"/>
              <a:ext cx="666760" cy="690445"/>
            </a:xfrm>
            <a:custGeom>
              <a:gdLst>
                <a:gd fmla="*/ 341 w 354" name="T0"/>
                <a:gd fmla="*/ 52 h 366" name="T1"/>
                <a:gd fmla="*/ 332 w 354" name="T2"/>
                <a:gd fmla="*/ 53 h 366" name="T3"/>
                <a:gd fmla="*/ 303 w 354" name="T4"/>
                <a:gd fmla="*/ 31 h 366" name="T5"/>
                <a:gd fmla="*/ 161 w 354" name="T6"/>
                <a:gd fmla="*/ 130 h 366" name="T7"/>
                <a:gd fmla="*/ 32 w 354" name="T8"/>
                <a:gd fmla="*/ 277 h 366" name="T9"/>
                <a:gd fmla="*/ 21 w 354" name="T10"/>
                <a:gd fmla="*/ 346 h 366" name="T11"/>
                <a:gd fmla="*/ 41 w 354" name="T12"/>
                <a:gd fmla="*/ 361 h 366" name="T13"/>
                <a:gd fmla="*/ 41 w 354" name="T14"/>
                <a:gd fmla="*/ 366 h 366" name="T15"/>
                <a:gd fmla="*/ 7 w 354" name="T16"/>
                <a:gd fmla="*/ 327 h 366" name="T17"/>
                <a:gd fmla="*/ 58 w 354" name="T18"/>
                <a:gd fmla="*/ 227 h 366" name="T19"/>
                <a:gd fmla="*/ 187 w 354" name="T20"/>
                <a:gd fmla="*/ 96 h 366" name="T21"/>
                <a:gd fmla="*/ 328 w 354" name="T22"/>
                <a:gd fmla="*/ 33 h 366" name="T23"/>
                <a:gd fmla="*/ 341 w 354" name="T24"/>
                <a:gd fmla="*/ 52 h 3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6" w="354">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312"/>
            <p:cNvSpPr/>
            <p:nvPr/>
          </p:nvSpPr>
          <p:spPr bwMode="auto">
            <a:xfrm>
              <a:off x="7318445" y="3544835"/>
              <a:ext cx="45544" cy="43721"/>
            </a:xfrm>
            <a:custGeom>
              <a:gdLst>
                <a:gd fmla="*/ 22 w 24" name="T0"/>
                <a:gd fmla="*/ 0 h 24" name="T1"/>
                <a:gd fmla="*/ 0 w 24" name="T2"/>
                <a:gd fmla="*/ 21 h 24" name="T3"/>
                <a:gd fmla="*/ 22 w 24" name="T4"/>
                <a:gd fmla="*/ 0 h 24" name="T5"/>
              </a:gdLst>
              <a:cxnLst>
                <a:cxn ang="0">
                  <a:pos x="T0" y="T1"/>
                </a:cxn>
                <a:cxn ang="0">
                  <a:pos x="T2" y="T3"/>
                </a:cxn>
                <a:cxn ang="0">
                  <a:pos x="T4" y="T5"/>
                </a:cxn>
              </a:cxnLst>
              <a:rect b="b" l="0" r="r" t="0"/>
              <a:pathLst>
                <a:path h="24" w="24">
                  <a:moveTo>
                    <a:pt x="22" y="0"/>
                  </a:moveTo>
                  <a:cubicBezTo>
                    <a:pt x="22" y="0"/>
                    <a:pt x="24" y="24"/>
                    <a:pt x="0" y="21"/>
                  </a:cubicBezTo>
                  <a:lnTo>
                    <a:pt x="22"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313"/>
            <p:cNvSpPr/>
            <p:nvPr/>
          </p:nvSpPr>
          <p:spPr bwMode="auto">
            <a:xfrm>
              <a:off x="7243752" y="3519332"/>
              <a:ext cx="185817" cy="145741"/>
            </a:xfrm>
            <a:custGeom>
              <a:gdLst>
                <a:gd fmla="*/ 72 w 99" name="T0"/>
                <a:gd fmla="*/ 9 h 77" name="T1"/>
                <a:gd fmla="*/ 92 w 99" name="T2"/>
                <a:gd fmla="*/ 0 h 77" name="T3"/>
                <a:gd fmla="*/ 58 w 99" name="T4"/>
                <a:gd fmla="*/ 58 h 77" name="T5"/>
                <a:gd fmla="*/ 9 w 99" name="T6"/>
                <a:gd fmla="*/ 43 h 77" name="T7"/>
                <a:gd fmla="*/ 20 w 99" name="T8"/>
                <a:gd fmla="*/ 20 h 77" name="T9"/>
                <a:gd fmla="*/ 36 w 99" name="T10"/>
                <a:gd fmla="*/ 42 h 77" name="T11"/>
                <a:gd fmla="*/ 72 w 99" name="T12"/>
                <a:gd fmla="*/ 9 h 77" name="T13"/>
              </a:gdLst>
              <a:cxnLst>
                <a:cxn ang="0">
                  <a:pos x="T0" y="T1"/>
                </a:cxn>
                <a:cxn ang="0">
                  <a:pos x="T2" y="T3"/>
                </a:cxn>
                <a:cxn ang="0">
                  <a:pos x="T4" y="T5"/>
                </a:cxn>
                <a:cxn ang="0">
                  <a:pos x="T6" y="T7"/>
                </a:cxn>
                <a:cxn ang="0">
                  <a:pos x="T8" y="T9"/>
                </a:cxn>
                <a:cxn ang="0">
                  <a:pos x="T10" y="T11"/>
                </a:cxn>
                <a:cxn ang="0">
                  <a:pos x="T12" y="T13"/>
                </a:cxn>
              </a:cxnLst>
              <a:rect b="b" l="0" r="r" t="0"/>
              <a:pathLst>
                <a:path h="77" w="99">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314"/>
            <p:cNvSpPr/>
            <p:nvPr/>
          </p:nvSpPr>
          <p:spPr bwMode="auto">
            <a:xfrm>
              <a:off x="7320266" y="4142370"/>
              <a:ext cx="43721" cy="47364"/>
            </a:xfrm>
            <a:custGeom>
              <a:gdLst>
                <a:gd fmla="*/ 23 w 23" name="T0"/>
                <a:gd fmla="*/ 25 h 25" name="T1"/>
                <a:gd fmla="*/ 0 w 23" name="T2"/>
                <a:gd fmla="*/ 5 h 25" name="T3"/>
                <a:gd fmla="*/ 23 w 23" name="T4"/>
                <a:gd fmla="*/ 25 h 25" name="T5"/>
              </a:gdLst>
              <a:cxnLst>
                <a:cxn ang="0">
                  <a:pos x="T0" y="T1"/>
                </a:cxn>
                <a:cxn ang="0">
                  <a:pos x="T2" y="T3"/>
                </a:cxn>
                <a:cxn ang="0">
                  <a:pos x="T4" y="T5"/>
                </a:cxn>
              </a:cxnLst>
              <a:rect b="b" l="0" r="r" t="0"/>
              <a:pathLst>
                <a:path h="25" w="23">
                  <a:moveTo>
                    <a:pt x="23" y="25"/>
                  </a:moveTo>
                  <a:cubicBezTo>
                    <a:pt x="23" y="25"/>
                    <a:pt x="23" y="0"/>
                    <a:pt x="0" y="5"/>
                  </a:cubicBezTo>
                  <a:lnTo>
                    <a:pt x="23" y="25"/>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315"/>
            <p:cNvSpPr/>
            <p:nvPr/>
          </p:nvSpPr>
          <p:spPr bwMode="auto">
            <a:xfrm>
              <a:off x="7247396" y="4076788"/>
              <a:ext cx="182174" cy="132988"/>
            </a:xfrm>
            <a:custGeom>
              <a:gdLst>
                <a:gd fmla="*/ 73 w 97" name="T0"/>
                <a:gd fmla="*/ 62 h 70" name="T1"/>
                <a:gd fmla="*/ 93 w 97" name="T2"/>
                <a:gd fmla="*/ 70 h 70" name="T3"/>
                <a:gd fmla="*/ 54 w 97" name="T4"/>
                <a:gd fmla="*/ 15 h 70" name="T5"/>
                <a:gd fmla="*/ 7 w 97" name="T6"/>
                <a:gd fmla="*/ 35 h 70" name="T7"/>
                <a:gd fmla="*/ 19 w 97" name="T8"/>
                <a:gd fmla="*/ 57 h 70" name="T9"/>
                <a:gd fmla="*/ 34 w 97" name="T10"/>
                <a:gd fmla="*/ 33 h 70" name="T11"/>
                <a:gd fmla="*/ 73 w 97" name="T12"/>
                <a:gd fmla="*/ 62 h 70" name="T13"/>
              </a:gdLst>
              <a:cxnLst>
                <a:cxn ang="0">
                  <a:pos x="T0" y="T1"/>
                </a:cxn>
                <a:cxn ang="0">
                  <a:pos x="T2" y="T3"/>
                </a:cxn>
                <a:cxn ang="0">
                  <a:pos x="T4" y="T5"/>
                </a:cxn>
                <a:cxn ang="0">
                  <a:pos x="T6" y="T7"/>
                </a:cxn>
                <a:cxn ang="0">
                  <a:pos x="T8" y="T9"/>
                </a:cxn>
                <a:cxn ang="0">
                  <a:pos x="T10" y="T11"/>
                </a:cxn>
                <a:cxn ang="0">
                  <a:pos x="T12" y="T13"/>
                </a:cxn>
              </a:cxnLst>
              <a:rect b="b" l="0" r="r" t="0"/>
              <a:pathLst>
                <a:path h="70" w="97">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316"/>
            <p:cNvSpPr/>
            <p:nvPr/>
          </p:nvSpPr>
          <p:spPr bwMode="auto">
            <a:xfrm>
              <a:off x="7116226" y="3393631"/>
              <a:ext cx="265976" cy="945489"/>
            </a:xfrm>
            <a:custGeom>
              <a:gdLst>
                <a:gd fmla="*/ 141 w 141" name="T0"/>
                <a:gd fmla="*/ 23 h 502" name="T1"/>
                <a:gd fmla="*/ 125 w 141" name="T2"/>
                <a:gd fmla="*/ 35 h 502" name="T3"/>
                <a:gd fmla="*/ 88 w 141" name="T4"/>
                <a:gd fmla="*/ 25 h 502" name="T5"/>
                <a:gd fmla="*/ 52 w 141" name="T6"/>
                <a:gd fmla="*/ 59 h 502" name="T7"/>
                <a:gd fmla="*/ 29 w 141" name="T8"/>
                <a:gd fmla="*/ 276 h 502" name="T9"/>
                <a:gd fmla="*/ 44 w 141" name="T10"/>
                <a:gd fmla="*/ 419 h 502" name="T11"/>
                <a:gd fmla="*/ 80 w 141" name="T12"/>
                <a:gd fmla="*/ 473 h 502" name="T13"/>
                <a:gd fmla="*/ 127 w 141" name="T14"/>
                <a:gd fmla="*/ 471 h 502" name="T15"/>
                <a:gd fmla="*/ 137 w 141" name="T16"/>
                <a:gd fmla="*/ 478 h 502" name="T17"/>
                <a:gd fmla="*/ 87 w 141" name="T18"/>
                <a:gd fmla="*/ 502 h 502" name="T19"/>
                <a:gd fmla="*/ 28 w 141" name="T20"/>
                <a:gd fmla="*/ 433 h 502" name="T21"/>
                <a:gd fmla="*/ 8 w 141" name="T22"/>
                <a:gd fmla="*/ 291 h 502" name="T23"/>
                <a:gd fmla="*/ 32 w 141" name="T24"/>
                <a:gd fmla="*/ 58 h 502" name="T25"/>
                <a:gd fmla="*/ 89 w 141" name="T26"/>
                <a:gd fmla="*/ 6 h 502" name="T27"/>
                <a:gd fmla="*/ 141 w 141" name="T28"/>
                <a:gd fmla="*/ 23 h 5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2" w="141">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2" name="Freeform 317"/>
            <p:cNvSpPr/>
            <p:nvPr/>
          </p:nvSpPr>
          <p:spPr bwMode="auto">
            <a:xfrm>
              <a:off x="7167238" y="3442816"/>
              <a:ext cx="205859" cy="858046"/>
            </a:xfrm>
            <a:custGeom>
              <a:gdLst>
                <a:gd fmla="*/ 88 w 110" name="T0"/>
                <a:gd fmla="*/ 6 h 456" name="T1"/>
                <a:gd fmla="*/ 82 w 110" name="T2"/>
                <a:gd fmla="*/ 13 h 456" name="T3"/>
                <a:gd fmla="*/ 47 w 110" name="T4"/>
                <a:gd fmla="*/ 19 h 456" name="T5"/>
                <a:gd fmla="*/ 15 w 110" name="T6"/>
                <a:gd fmla="*/ 189 h 456" name="T7"/>
                <a:gd fmla="*/ 28 w 110" name="T8"/>
                <a:gd fmla="*/ 385 h 456" name="T9"/>
                <a:gd fmla="*/ 69 w 110" name="T10"/>
                <a:gd fmla="*/ 440 h 456" name="T11"/>
                <a:gd fmla="*/ 95 w 110" name="T12"/>
                <a:gd fmla="*/ 437 h 456" name="T13"/>
                <a:gd fmla="*/ 98 w 110" name="T14"/>
                <a:gd fmla="*/ 441 h 456" name="T15"/>
                <a:gd fmla="*/ 46 w 110" name="T16"/>
                <a:gd fmla="*/ 437 h 456" name="T17"/>
                <a:gd fmla="*/ 11 w 110" name="T18"/>
                <a:gd fmla="*/ 331 h 456" name="T19"/>
                <a:gd fmla="*/ 10 w 110" name="T20"/>
                <a:gd fmla="*/ 147 h 456" name="T21"/>
                <a:gd fmla="*/ 65 w 110" name="T22"/>
                <a:gd fmla="*/ 3 h 456" name="T23"/>
                <a:gd fmla="*/ 88 w 110" name="T24"/>
                <a:gd fmla="*/ 6 h 4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6" w="110">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3" name="Freeform 318"/>
            <p:cNvSpPr/>
            <p:nvPr/>
          </p:nvSpPr>
          <p:spPr bwMode="auto">
            <a:xfrm>
              <a:off x="7535233" y="4623312"/>
              <a:ext cx="36436" cy="58296"/>
            </a:xfrm>
            <a:custGeom>
              <a:gdLst>
                <a:gd fmla="*/ 0 w 19" name="T0"/>
                <a:gd fmla="*/ 0 h 31" name="T1"/>
                <a:gd fmla="*/ 0 w 19" name="T2"/>
                <a:gd fmla="*/ 31 h 31" name="T3"/>
                <a:gd fmla="*/ 0 w 19" name="T4"/>
                <a:gd fmla="*/ 0 h 31" name="T5"/>
              </a:gdLst>
              <a:cxnLst>
                <a:cxn ang="0">
                  <a:pos x="T0" y="T1"/>
                </a:cxn>
                <a:cxn ang="0">
                  <a:pos x="T2" y="T3"/>
                </a:cxn>
                <a:cxn ang="0">
                  <a:pos x="T4" y="T5"/>
                </a:cxn>
              </a:cxnLst>
              <a:rect b="b" l="0" r="r" t="0"/>
              <a:pathLst>
                <a:path h="31" w="19">
                  <a:moveTo>
                    <a:pt x="0" y="0"/>
                  </a:moveTo>
                  <a:cubicBezTo>
                    <a:pt x="0" y="0"/>
                    <a:pt x="19" y="16"/>
                    <a:pt x="0" y="31"/>
                  </a:cubicBezTo>
                  <a:lnTo>
                    <a:pt x="0" y="0"/>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4" name="Freeform 319"/>
            <p:cNvSpPr/>
            <p:nvPr/>
          </p:nvSpPr>
          <p:spPr bwMode="auto">
            <a:xfrm>
              <a:off x="7467828" y="4566836"/>
              <a:ext cx="149382" cy="191284"/>
            </a:xfrm>
            <a:custGeom>
              <a:gdLst>
                <a:gd fmla="*/ 42 w 79" name="T0"/>
                <a:gd fmla="*/ 21 h 101" name="T1"/>
                <a:gd fmla="*/ 48 w 79" name="T2"/>
                <a:gd fmla="*/ 0 h 101" name="T3"/>
                <a:gd fmla="*/ 66 w 79" name="T4"/>
                <a:gd fmla="*/ 65 h 101" name="T5"/>
                <a:gd fmla="*/ 20 w 79" name="T6"/>
                <a:gd fmla="*/ 89 h 101" name="T7"/>
                <a:gd fmla="*/ 12 w 79" name="T8"/>
                <a:gd fmla="*/ 65 h 101" name="T9"/>
                <a:gd fmla="*/ 39 w 79" name="T10"/>
                <a:gd fmla="*/ 69 h 101" name="T11"/>
                <a:gd fmla="*/ 42 w 79" name="T12"/>
                <a:gd fmla="*/ 21 h 101" name="T13"/>
              </a:gdLst>
              <a:cxnLst>
                <a:cxn ang="0">
                  <a:pos x="T0" y="T1"/>
                </a:cxn>
                <a:cxn ang="0">
                  <a:pos x="T2" y="T3"/>
                </a:cxn>
                <a:cxn ang="0">
                  <a:pos x="T4" y="T5"/>
                </a:cxn>
                <a:cxn ang="0">
                  <a:pos x="T6" y="T7"/>
                </a:cxn>
                <a:cxn ang="0">
                  <a:pos x="T8" y="T9"/>
                </a:cxn>
                <a:cxn ang="0">
                  <a:pos x="T10" y="T11"/>
                </a:cxn>
                <a:cxn ang="0">
                  <a:pos x="T12" y="T13"/>
                </a:cxn>
              </a:cxnLst>
              <a:rect b="b" l="0" r="r" t="0"/>
              <a:pathLst>
                <a:path h="100" w="79">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320"/>
            <p:cNvSpPr/>
            <p:nvPr/>
          </p:nvSpPr>
          <p:spPr bwMode="auto">
            <a:xfrm>
              <a:off x="7939661" y="5045957"/>
              <a:ext cx="56475" cy="38258"/>
            </a:xfrm>
            <a:custGeom>
              <a:gdLst>
                <a:gd fmla="*/ 30 w 30" name="T0"/>
                <a:gd fmla="*/ 17 h 20" name="T1"/>
                <a:gd fmla="*/ 0 w 30" name="T2"/>
                <a:gd fmla="*/ 20 h 20" name="T3"/>
                <a:gd fmla="*/ 30 w 30" name="T4"/>
                <a:gd fmla="*/ 17 h 20" name="T5"/>
              </a:gdLst>
              <a:cxnLst>
                <a:cxn ang="0">
                  <a:pos x="T0" y="T1"/>
                </a:cxn>
                <a:cxn ang="0">
                  <a:pos x="T2" y="T3"/>
                </a:cxn>
                <a:cxn ang="0">
                  <a:pos x="T4" y="T5"/>
                </a:cxn>
              </a:cxnLst>
              <a:rect b="b" l="0" r="r" t="0"/>
              <a:pathLst>
                <a:path h="20" w="30">
                  <a:moveTo>
                    <a:pt x="30" y="17"/>
                  </a:moveTo>
                  <a:cubicBezTo>
                    <a:pt x="30" y="17"/>
                    <a:pt x="13" y="0"/>
                    <a:pt x="0" y="20"/>
                  </a:cubicBezTo>
                  <a:lnTo>
                    <a:pt x="30" y="17"/>
                  </a:ln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321"/>
            <p:cNvSpPr/>
            <p:nvPr/>
          </p:nvSpPr>
          <p:spPr bwMode="auto">
            <a:xfrm>
              <a:off x="7859504" y="4994948"/>
              <a:ext cx="191284" cy="160314"/>
            </a:xfrm>
            <a:custGeom>
              <a:gdLst>
                <a:gd fmla="*/ 82 w 101" name="T0"/>
                <a:gd fmla="*/ 38 h 85" name="T1"/>
                <a:gd fmla="*/ 101 w 101" name="T2"/>
                <a:gd fmla="*/ 29 h 85" name="T3"/>
                <a:gd fmla="*/ 35 w 101" name="T4"/>
                <a:gd fmla="*/ 18 h 85" name="T5"/>
                <a:gd fmla="*/ 16 w 101" name="T6"/>
                <a:gd fmla="*/ 66 h 85" name="T7"/>
                <a:gd fmla="*/ 40 w 101" name="T8"/>
                <a:gd fmla="*/ 72 h 85" name="T9"/>
                <a:gd fmla="*/ 34 w 101" name="T10"/>
                <a:gd fmla="*/ 46 h 85" name="T11"/>
                <a:gd fmla="*/ 82 w 101" name="T12"/>
                <a:gd fmla="*/ 38 h 85" name="T13"/>
              </a:gdLst>
              <a:cxnLst>
                <a:cxn ang="0">
                  <a:pos x="T0" y="T1"/>
                </a:cxn>
                <a:cxn ang="0">
                  <a:pos x="T2" y="T3"/>
                </a:cxn>
                <a:cxn ang="0">
                  <a:pos x="T4" y="T5"/>
                </a:cxn>
                <a:cxn ang="0">
                  <a:pos x="T6" y="T7"/>
                </a:cxn>
                <a:cxn ang="0">
                  <a:pos x="T8" y="T9"/>
                </a:cxn>
                <a:cxn ang="0">
                  <a:pos x="T10" y="T11"/>
                </a:cxn>
                <a:cxn ang="0">
                  <a:pos x="T12" y="T13"/>
                </a:cxn>
              </a:cxnLst>
              <a:rect b="b" l="0" r="r" t="0"/>
              <a:pathLst>
                <a:path h="85" w="100">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7" name="Freeform 322"/>
            <p:cNvSpPr/>
            <p:nvPr/>
          </p:nvSpPr>
          <p:spPr bwMode="auto">
            <a:xfrm>
              <a:off x="7334842" y="4526758"/>
              <a:ext cx="768779" cy="766957"/>
            </a:xfrm>
            <a:custGeom>
              <a:gdLst>
                <a:gd fmla="*/ 75 w 408" name="T0"/>
                <a:gd fmla="*/ 4 h 407" name="T1"/>
                <a:gd fmla="*/ 73 w 408" name="T2"/>
                <a:gd fmla="*/ 23 h 407" name="T3"/>
                <a:gd fmla="*/ 39 w 408" name="T4"/>
                <a:gd fmla="*/ 42 h 407" name="T5"/>
                <a:gd fmla="*/ 38 w 408" name="T6"/>
                <a:gd fmla="*/ 92 h 407" name="T7"/>
                <a:gd fmla="*/ 175 w 408" name="T8"/>
                <a:gd fmla="*/ 262 h 407" name="T9"/>
                <a:gd fmla="*/ 287 w 408" name="T10"/>
                <a:gd fmla="*/ 352 h 407" name="T11"/>
                <a:gd fmla="*/ 350 w 408" name="T12"/>
                <a:gd fmla="*/ 365 h 407" name="T13"/>
                <a:gd fmla="*/ 382 w 408" name="T14"/>
                <a:gd fmla="*/ 330 h 407" name="T15"/>
                <a:gd fmla="*/ 394 w 408" name="T16"/>
                <a:gd fmla="*/ 328 h 407" name="T17"/>
                <a:gd fmla="*/ 375 w 408" name="T18"/>
                <a:gd fmla="*/ 380 h 407" name="T19"/>
                <a:gd fmla="*/ 285 w 408" name="T20"/>
                <a:gd fmla="*/ 373 h 407" name="T21"/>
                <a:gd fmla="*/ 171 w 408" name="T22"/>
                <a:gd fmla="*/ 286 h 407" name="T23"/>
                <a:gd fmla="*/ 22 w 408" name="T24"/>
                <a:gd fmla="*/ 105 h 407" name="T25"/>
                <a:gd fmla="*/ 26 w 408" name="T26"/>
                <a:gd fmla="*/ 28 h 407" name="T27"/>
                <a:gd fmla="*/ 75 w 408" name="T28"/>
                <a:gd fmla="*/ 4 h 4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7" w="408">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323"/>
            <p:cNvSpPr/>
            <p:nvPr/>
          </p:nvSpPr>
          <p:spPr bwMode="auto">
            <a:xfrm>
              <a:off x="7354884" y="4557727"/>
              <a:ext cx="692265" cy="666760"/>
            </a:xfrm>
            <a:custGeom>
              <a:gdLst>
                <a:gd fmla="*/ 52 w 367" name="T0"/>
                <a:gd fmla="*/ 12 h 354" name="T1"/>
                <a:gd fmla="*/ 53 w 367" name="T2"/>
                <a:gd fmla="*/ 21 h 354" name="T3"/>
                <a:gd fmla="*/ 32 w 367" name="T4"/>
                <a:gd fmla="*/ 51 h 354" name="T5"/>
                <a:gd fmla="*/ 130 w 367" name="T6"/>
                <a:gd fmla="*/ 193 h 354" name="T7"/>
                <a:gd fmla="*/ 278 w 367" name="T8"/>
                <a:gd fmla="*/ 322 h 354" name="T9"/>
                <a:gd fmla="*/ 346 w 367" name="T10"/>
                <a:gd fmla="*/ 332 h 354" name="T11"/>
                <a:gd fmla="*/ 361 w 367" name="T12"/>
                <a:gd fmla="*/ 312 h 354" name="T13"/>
                <a:gd fmla="*/ 367 w 367" name="T14"/>
                <a:gd fmla="*/ 313 h 354" name="T15"/>
                <a:gd fmla="*/ 327 w 367" name="T16"/>
                <a:gd fmla="*/ 347 h 354" name="T17"/>
                <a:gd fmla="*/ 227 w 367" name="T18"/>
                <a:gd fmla="*/ 296 h 354" name="T19"/>
                <a:gd fmla="*/ 96 w 367" name="T20"/>
                <a:gd fmla="*/ 167 h 354" name="T21"/>
                <a:gd fmla="*/ 34 w 367" name="T22"/>
                <a:gd fmla="*/ 26 h 354" name="T23"/>
                <a:gd fmla="*/ 52 w 367" name="T24"/>
                <a:gd fmla="*/ 12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67">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sp>
        <p:nvSpPr>
          <p:cNvPr id="559" name="弧形 558"/>
          <p:cNvSpPr/>
          <p:nvPr/>
        </p:nvSpPr>
        <p:spPr>
          <a:xfrm rot="5400000">
            <a:off x="7614166" y="3582522"/>
            <a:ext cx="1512000" cy="1512000"/>
          </a:xfrm>
          <a:prstGeom prst="arc">
            <a:avLst>
              <a:gd fmla="val 12889813" name="adj1"/>
              <a:gd fmla="val 0" name="adj2"/>
            </a:avLst>
          </a:prstGeom>
          <a:ln>
            <a:solidFill>
              <a:srgbClr val="FFC000"/>
            </a:solidFill>
            <a:prstDash val="sysDash"/>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19404652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4"/>
                                        </p:tgtEl>
                                        <p:attrNameLst>
                                          <p:attrName>style.visibility</p:attrName>
                                        </p:attrNameLst>
                                      </p:cBhvr>
                                      <p:to>
                                        <p:strVal val="visible"/>
                                      </p:to>
                                    </p:set>
                                    <p:animEffect filter="fade" transition="in">
                                      <p:cBhvr>
                                        <p:cTn dur="1000" id="12"/>
                                        <p:tgtEl>
                                          <p:spTgt spid="144"/>
                                        </p:tgtEl>
                                      </p:cBhvr>
                                    </p:animEffect>
                                    <p:anim calcmode="lin" valueType="num">
                                      <p:cBhvr>
                                        <p:cTn dur="1000" fill="hold" id="13"/>
                                        <p:tgtEl>
                                          <p:spTgt spid="144"/>
                                        </p:tgtEl>
                                        <p:attrNameLst>
                                          <p:attrName>ppt_x</p:attrName>
                                        </p:attrNameLst>
                                      </p:cBhvr>
                                      <p:tavLst>
                                        <p:tav tm="0">
                                          <p:val>
                                            <p:strVal val="#ppt_x"/>
                                          </p:val>
                                        </p:tav>
                                        <p:tav tm="100000">
                                          <p:val>
                                            <p:strVal val="#ppt_x"/>
                                          </p:val>
                                        </p:tav>
                                      </p:tavLst>
                                    </p:anim>
                                    <p:anim calcmode="lin" valueType="num">
                                      <p:cBhvr>
                                        <p:cTn dur="1000" fill="hold" id="14"/>
                                        <p:tgtEl>
                                          <p:spTgt spid="14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147"/>
                                        </p:tgtEl>
                                        <p:attrNameLst>
                                          <p:attrName>style.visibility</p:attrName>
                                        </p:attrNameLst>
                                      </p:cBhvr>
                                      <p:to>
                                        <p:strVal val="visible"/>
                                      </p:to>
                                    </p:set>
                                    <p:animEffect filter="fade" transition="in">
                                      <p:cBhvr>
                                        <p:cTn dur="500" id="18"/>
                                        <p:tgtEl>
                                          <p:spTgt spid="147"/>
                                        </p:tgtEl>
                                      </p:cBhvr>
                                    </p:animEffect>
                                  </p:childTnLst>
                                </p:cTn>
                              </p:par>
                            </p:childTnLst>
                          </p:cTn>
                        </p:par>
                        <p:par>
                          <p:cTn fill="hold" id="19" nodeType="afterGroup">
                            <p:stCondLst>
                              <p:cond delay="1500"/>
                            </p:stCondLst>
                            <p:childTnLst>
                              <p:par>
                                <p:cTn fill="hold" grpId="0" id="20" nodeType="afterEffect" presetClass="entr" presetID="12" presetSubtype="2">
                                  <p:stCondLst>
                                    <p:cond delay="0"/>
                                  </p:stCondLst>
                                  <p:childTnLst>
                                    <p:set>
                                      <p:cBhvr>
                                        <p:cTn dur="1" fill="hold" id="21">
                                          <p:stCondLst>
                                            <p:cond delay="0"/>
                                          </p:stCondLst>
                                        </p:cTn>
                                        <p:tgtEl>
                                          <p:spTgt spid="151"/>
                                        </p:tgtEl>
                                        <p:attrNameLst>
                                          <p:attrName>style.visibility</p:attrName>
                                        </p:attrNameLst>
                                      </p:cBhvr>
                                      <p:to>
                                        <p:strVal val="visible"/>
                                      </p:to>
                                    </p:set>
                                    <p:anim calcmode="lin" valueType="num">
                                      <p:cBhvr additive="base">
                                        <p:cTn dur="500" id="22"/>
                                        <p:tgtEl>
                                          <p:spTgt spid="151"/>
                                        </p:tgtEl>
                                        <p:attrNameLst>
                                          <p:attrName>ppt_x</p:attrName>
                                        </p:attrNameLst>
                                      </p:cBhvr>
                                      <p:tavLst>
                                        <p:tav tm="0">
                                          <p:val>
                                            <p:strVal val="#ppt_x+#ppt_w*1.125000"/>
                                          </p:val>
                                        </p:tav>
                                        <p:tav tm="100000">
                                          <p:val>
                                            <p:strVal val="#ppt_x"/>
                                          </p:val>
                                        </p:tav>
                                      </p:tavLst>
                                    </p:anim>
                                    <p:animEffect filter="wipe(left)" transition="in">
                                      <p:cBhvr>
                                        <p:cTn dur="500" id="23"/>
                                        <p:tgtEl>
                                          <p:spTgt spid="151"/>
                                        </p:tgtEl>
                                      </p:cBhvr>
                                    </p:animEffect>
                                  </p:childTnLst>
                                </p:cTn>
                              </p:par>
                              <p:par>
                                <p:cTn fill="hold" grpId="0" id="24" nodeType="withEffect" presetClass="entr" presetID="12" presetSubtype="2">
                                  <p:stCondLst>
                                    <p:cond delay="250"/>
                                  </p:stCondLst>
                                  <p:childTnLst>
                                    <p:set>
                                      <p:cBhvr>
                                        <p:cTn dur="1" fill="hold" id="25">
                                          <p:stCondLst>
                                            <p:cond delay="0"/>
                                          </p:stCondLst>
                                        </p:cTn>
                                        <p:tgtEl>
                                          <p:spTgt spid="150"/>
                                        </p:tgtEl>
                                        <p:attrNameLst>
                                          <p:attrName>style.visibility</p:attrName>
                                        </p:attrNameLst>
                                      </p:cBhvr>
                                      <p:to>
                                        <p:strVal val="visible"/>
                                      </p:to>
                                    </p:set>
                                    <p:anim calcmode="lin" valueType="num">
                                      <p:cBhvr additive="base">
                                        <p:cTn dur="500" id="26"/>
                                        <p:tgtEl>
                                          <p:spTgt spid="150"/>
                                        </p:tgtEl>
                                        <p:attrNameLst>
                                          <p:attrName>ppt_x</p:attrName>
                                        </p:attrNameLst>
                                      </p:cBhvr>
                                      <p:tavLst>
                                        <p:tav tm="0">
                                          <p:val>
                                            <p:strVal val="#ppt_x+#ppt_w*1.125000"/>
                                          </p:val>
                                        </p:tav>
                                        <p:tav tm="100000">
                                          <p:val>
                                            <p:strVal val="#ppt_x"/>
                                          </p:val>
                                        </p:tav>
                                      </p:tavLst>
                                    </p:anim>
                                    <p:animEffect filter="wipe(left)" transition="in">
                                      <p:cBhvr>
                                        <p:cTn dur="500" id="27"/>
                                        <p:tgtEl>
                                          <p:spTgt spid="150"/>
                                        </p:tgtEl>
                                      </p:cBhvr>
                                    </p:animEffect>
                                  </p:childTnLst>
                                </p:cTn>
                              </p:par>
                              <p:par>
                                <p:cTn fill="hold" grpId="0" id="28" nodeType="withEffect" presetClass="entr" presetID="6" presetSubtype="32">
                                  <p:stCondLst>
                                    <p:cond delay="250"/>
                                  </p:stCondLst>
                                  <p:childTnLst>
                                    <p:set>
                                      <p:cBhvr>
                                        <p:cTn dur="1" fill="hold" id="29">
                                          <p:stCondLst>
                                            <p:cond delay="0"/>
                                          </p:stCondLst>
                                        </p:cTn>
                                        <p:tgtEl>
                                          <p:spTgt spid="5"/>
                                        </p:tgtEl>
                                        <p:attrNameLst>
                                          <p:attrName>style.visibility</p:attrName>
                                        </p:attrNameLst>
                                      </p:cBhvr>
                                      <p:to>
                                        <p:strVal val="visible"/>
                                      </p:to>
                                    </p:set>
                                    <p:animEffect filter="circle(out)" transition="in">
                                      <p:cBhvr>
                                        <p:cTn dur="750" id="30"/>
                                        <p:tgtEl>
                                          <p:spTgt spid="5"/>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148"/>
                                        </p:tgtEl>
                                        <p:attrNameLst>
                                          <p:attrName>style.visibility</p:attrName>
                                        </p:attrNameLst>
                                      </p:cBhvr>
                                      <p:to>
                                        <p:strVal val="visible"/>
                                      </p:to>
                                    </p:set>
                                    <p:animEffect filter="wipe(left)" transition="in">
                                      <p:cBhvr>
                                        <p:cTn dur="500" id="34"/>
                                        <p:tgtEl>
                                          <p:spTgt spid="148"/>
                                        </p:tgtEl>
                                      </p:cBhvr>
                                    </p:animEffect>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149"/>
                                        </p:tgtEl>
                                        <p:attrNameLst>
                                          <p:attrName>style.visibility</p:attrName>
                                        </p:attrNameLst>
                                      </p:cBhvr>
                                      <p:to>
                                        <p:strVal val="visible"/>
                                      </p:to>
                                    </p:set>
                                    <p:animEffect filter="wipe(up)" transition="in">
                                      <p:cBhvr>
                                        <p:cTn dur="500" id="38"/>
                                        <p:tgtEl>
                                          <p:spTgt spid="149"/>
                                        </p:tgtEl>
                                      </p:cBhvr>
                                    </p:animEffect>
                                  </p:childTnLst>
                                </p:cTn>
                              </p:par>
                            </p:childTnLst>
                          </p:cTn>
                        </p:par>
                        <p:par>
                          <p:cTn fill="hold" id="39" nodeType="afterGroup">
                            <p:stCondLst>
                              <p:cond delay="3500"/>
                            </p:stCondLst>
                            <p:childTnLst>
                              <p:par>
                                <p:cTn fill="hold" grpId="0" id="40" nodeType="afterEffect" presetClass="entr" presetID="22" presetSubtype="1">
                                  <p:stCondLst>
                                    <p:cond delay="0"/>
                                  </p:stCondLst>
                                  <p:childTnLst>
                                    <p:set>
                                      <p:cBhvr>
                                        <p:cTn dur="1" fill="hold" id="41">
                                          <p:stCondLst>
                                            <p:cond delay="0"/>
                                          </p:stCondLst>
                                        </p:cTn>
                                        <p:tgtEl>
                                          <p:spTgt spid="559"/>
                                        </p:tgtEl>
                                        <p:attrNameLst>
                                          <p:attrName>style.visibility</p:attrName>
                                        </p:attrNameLst>
                                      </p:cBhvr>
                                      <p:to>
                                        <p:strVal val="visible"/>
                                      </p:to>
                                    </p:set>
                                    <p:animEffect filter="wipe(up)" transition="in">
                                      <p:cBhvr>
                                        <p:cTn dur="500" id="42"/>
                                        <p:tgtEl>
                                          <p:spTgt spid="559"/>
                                        </p:tgtEl>
                                      </p:cBhvr>
                                    </p:animEffect>
                                  </p:childTnLst>
                                </p:cTn>
                              </p:par>
                            </p:childTnLst>
                          </p:cTn>
                        </p:par>
                        <p:par>
                          <p:cTn fill="hold" id="43" nodeType="afterGroup">
                            <p:stCondLst>
                              <p:cond delay="4000"/>
                            </p:stCondLst>
                            <p:childTnLst>
                              <p:par>
                                <p:cTn fill="hold" id="44" nodeType="afterEffect" presetClass="entr" presetID="12" presetSubtype="8">
                                  <p:stCondLst>
                                    <p:cond delay="0"/>
                                  </p:stCondLst>
                                  <p:childTnLst>
                                    <p:set>
                                      <p:cBhvr>
                                        <p:cTn dur="1" fill="hold" id="45">
                                          <p:stCondLst>
                                            <p:cond delay="0"/>
                                          </p:stCondLst>
                                        </p:cTn>
                                        <p:tgtEl>
                                          <p:spTgt spid="153"/>
                                        </p:tgtEl>
                                        <p:attrNameLst>
                                          <p:attrName>style.visibility</p:attrName>
                                        </p:attrNameLst>
                                      </p:cBhvr>
                                      <p:to>
                                        <p:strVal val="visible"/>
                                      </p:to>
                                    </p:set>
                                    <p:anim calcmode="lin" valueType="num">
                                      <p:cBhvr additive="base">
                                        <p:cTn dur="500" id="46"/>
                                        <p:tgtEl>
                                          <p:spTgt spid="153"/>
                                        </p:tgtEl>
                                        <p:attrNameLst>
                                          <p:attrName>ppt_x</p:attrName>
                                        </p:attrNameLst>
                                      </p:cBhvr>
                                      <p:tavLst>
                                        <p:tav tm="0">
                                          <p:val>
                                            <p:strVal val="#ppt_x-#ppt_w*1.125000"/>
                                          </p:val>
                                        </p:tav>
                                        <p:tav tm="100000">
                                          <p:val>
                                            <p:strVal val="#ppt_x"/>
                                          </p:val>
                                        </p:tav>
                                      </p:tavLst>
                                    </p:anim>
                                    <p:animEffect filter="wipe(right)" transition="in">
                                      <p:cBhvr>
                                        <p:cTn dur="500" id="47"/>
                                        <p:tgtEl>
                                          <p:spTgt spid="153"/>
                                        </p:tgtEl>
                                      </p:cBhvr>
                                    </p:animEffect>
                                  </p:childTnLst>
                                </p:cTn>
                              </p:par>
                              <p:par>
                                <p:cTn fill="hold" id="48" nodeType="withEffect" presetClass="entr" presetID="12" presetSubtype="8">
                                  <p:stCondLst>
                                    <p:cond delay="250"/>
                                  </p:stCondLst>
                                  <p:childTnLst>
                                    <p:set>
                                      <p:cBhvr>
                                        <p:cTn dur="1" fill="hold" id="49">
                                          <p:stCondLst>
                                            <p:cond delay="0"/>
                                          </p:stCondLst>
                                        </p:cTn>
                                        <p:tgtEl>
                                          <p:spTgt spid="288"/>
                                        </p:tgtEl>
                                        <p:attrNameLst>
                                          <p:attrName>style.visibility</p:attrName>
                                        </p:attrNameLst>
                                      </p:cBhvr>
                                      <p:to>
                                        <p:strVal val="visible"/>
                                      </p:to>
                                    </p:set>
                                    <p:anim calcmode="lin" valueType="num">
                                      <p:cBhvr additive="base">
                                        <p:cTn dur="500" id="50"/>
                                        <p:tgtEl>
                                          <p:spTgt spid="288"/>
                                        </p:tgtEl>
                                        <p:attrNameLst>
                                          <p:attrName>ppt_x</p:attrName>
                                        </p:attrNameLst>
                                      </p:cBhvr>
                                      <p:tavLst>
                                        <p:tav tm="0">
                                          <p:val>
                                            <p:strVal val="#ppt_x-#ppt_w*1.125000"/>
                                          </p:val>
                                        </p:tav>
                                        <p:tav tm="100000">
                                          <p:val>
                                            <p:strVal val="#ppt_x"/>
                                          </p:val>
                                        </p:tav>
                                      </p:tavLst>
                                    </p:anim>
                                    <p:animEffect filter="wipe(right)" transition="in">
                                      <p:cBhvr>
                                        <p:cTn dur="500" id="51"/>
                                        <p:tgtEl>
                                          <p:spTgt spid="288"/>
                                        </p:tgtEl>
                                      </p:cBhvr>
                                    </p:animEffect>
                                  </p:childTnLst>
                                </p:cTn>
                              </p:par>
                              <p:par>
                                <p:cTn fill="hold" id="52" nodeType="withEffect" presetClass="entr" presetID="12" presetSubtype="8">
                                  <p:stCondLst>
                                    <p:cond delay="500"/>
                                  </p:stCondLst>
                                  <p:childTnLst>
                                    <p:set>
                                      <p:cBhvr>
                                        <p:cTn dur="1" fill="hold" id="53">
                                          <p:stCondLst>
                                            <p:cond delay="0"/>
                                          </p:stCondLst>
                                        </p:cTn>
                                        <p:tgtEl>
                                          <p:spTgt spid="424"/>
                                        </p:tgtEl>
                                        <p:attrNameLst>
                                          <p:attrName>style.visibility</p:attrName>
                                        </p:attrNameLst>
                                      </p:cBhvr>
                                      <p:to>
                                        <p:strVal val="visible"/>
                                      </p:to>
                                    </p:set>
                                    <p:anim calcmode="lin" valueType="num">
                                      <p:cBhvr additive="base">
                                        <p:cTn dur="500" id="54"/>
                                        <p:tgtEl>
                                          <p:spTgt spid="424"/>
                                        </p:tgtEl>
                                        <p:attrNameLst>
                                          <p:attrName>ppt_x</p:attrName>
                                        </p:attrNameLst>
                                      </p:cBhvr>
                                      <p:tavLst>
                                        <p:tav tm="0">
                                          <p:val>
                                            <p:strVal val="#ppt_x-#ppt_w*1.125000"/>
                                          </p:val>
                                        </p:tav>
                                        <p:tav tm="100000">
                                          <p:val>
                                            <p:strVal val="#ppt_x"/>
                                          </p:val>
                                        </p:tav>
                                      </p:tavLst>
                                    </p:anim>
                                    <p:animEffect filter="wipe(right)" transition="in">
                                      <p:cBhvr>
                                        <p:cTn dur="500" id="55"/>
                                        <p:tgtEl>
                                          <p:spTgt spid="424"/>
                                        </p:tgtEl>
                                      </p:cBhvr>
                                    </p:animEffect>
                                  </p:childTnLst>
                                </p:cTn>
                              </p:par>
                            </p:childTnLst>
                          </p:cTn>
                        </p:par>
                        <p:par>
                          <p:cTn fill="hold" id="56" nodeType="afterGroup">
                            <p:stCondLst>
                              <p:cond delay="5000"/>
                            </p:stCondLst>
                            <p:childTnLst>
                              <p:par>
                                <p:cTn fill="hold" id="57" nodeType="afterEffect" presetClass="entr" presetID="10" presetSubtype="0">
                                  <p:stCondLst>
                                    <p:cond delay="0"/>
                                  </p:stCondLst>
                                  <p:childTnLst>
                                    <p:set>
                                      <p:cBhvr>
                                        <p:cTn dur="1" fill="hold" id="58">
                                          <p:stCondLst>
                                            <p:cond delay="0"/>
                                          </p:stCondLst>
                                        </p:cTn>
                                        <p:tgtEl>
                                          <p:spTgt spid="8"/>
                                        </p:tgtEl>
                                        <p:attrNameLst>
                                          <p:attrName>style.visibility</p:attrName>
                                        </p:attrNameLst>
                                      </p:cBhvr>
                                      <p:to>
                                        <p:strVal val="visible"/>
                                      </p:to>
                                    </p:set>
                                    <p:animEffect filter="fade" transition="in">
                                      <p:cBhvr>
                                        <p:cTn dur="500" id="59"/>
                                        <p:tgtEl>
                                          <p:spTgt spid="8"/>
                                        </p:tgtEl>
                                      </p:cBhvr>
                                    </p:animEffect>
                                  </p:childTnLst>
                                </p:cTn>
                              </p:par>
                              <p:par>
                                <p:cTn fill="hold" id="60" nodeType="withEffect" presetClass="entr" presetID="10" presetSubtype="0">
                                  <p:stCondLst>
                                    <p:cond delay="0"/>
                                  </p:stCondLst>
                                  <p:childTnLst>
                                    <p:set>
                                      <p:cBhvr>
                                        <p:cTn dur="1" fill="hold" id="61">
                                          <p:stCondLst>
                                            <p:cond delay="0"/>
                                          </p:stCondLst>
                                        </p:cTn>
                                        <p:tgtEl>
                                          <p:spTgt spid="7"/>
                                        </p:tgtEl>
                                        <p:attrNameLst>
                                          <p:attrName>style.visibility</p:attrName>
                                        </p:attrNameLst>
                                      </p:cBhvr>
                                      <p:to>
                                        <p:strVal val="visible"/>
                                      </p:to>
                                    </p:set>
                                    <p:animEffect filter="fade" transition="in">
                                      <p:cBhvr>
                                        <p:cTn dur="500" id="62"/>
                                        <p:tgtEl>
                                          <p:spTgt spid="7"/>
                                        </p:tgtEl>
                                      </p:cBhvr>
                                    </p:animEffect>
                                  </p:childTnLst>
                                </p:cTn>
                              </p:par>
                              <p:par>
                                <p:cTn fill="hold" id="63" nodeType="withEffect" presetClass="entr" presetID="10" presetSubtype="0">
                                  <p:stCondLst>
                                    <p:cond delay="0"/>
                                  </p:stCondLst>
                                  <p:childTnLst>
                                    <p:set>
                                      <p:cBhvr>
                                        <p:cTn dur="1" fill="hold" id="64">
                                          <p:stCondLst>
                                            <p:cond delay="0"/>
                                          </p:stCondLst>
                                        </p:cTn>
                                        <p:tgtEl>
                                          <p:spTgt spid="6"/>
                                        </p:tgtEl>
                                        <p:attrNameLst>
                                          <p:attrName>style.visibility</p:attrName>
                                        </p:attrNameLst>
                                      </p:cBhvr>
                                      <p:to>
                                        <p:strVal val="visible"/>
                                      </p:to>
                                    </p:set>
                                    <p:animEffect filter="fade" transition="in">
                                      <p:cBhvr>
                                        <p:cTn dur="500" id="65"/>
                                        <p:tgtEl>
                                          <p:spTgt spid="6"/>
                                        </p:tgtEl>
                                      </p:cBhvr>
                                    </p:animEffect>
                                  </p:childTnLst>
                                </p:cTn>
                              </p:par>
                            </p:childTnLst>
                          </p:cTn>
                        </p:par>
                        <p:par>
                          <p:cTn fill="hold" id="66" nodeType="afterGroup">
                            <p:stCondLst>
                              <p:cond delay="5500"/>
                            </p:stCondLst>
                            <p:childTnLst>
                              <p:par>
                                <p:cTn fill="hold" grpId="0" id="67" nodeType="afterEffect" presetClass="entr" presetID="10" presetSubtype="0">
                                  <p:stCondLst>
                                    <p:cond delay="0"/>
                                  </p:stCondLst>
                                  <p:iterate type="lt">
                                    <p:tmPct val="10000"/>
                                  </p:iterate>
                                  <p:childTnLst>
                                    <p:set>
                                      <p:cBhvr>
                                        <p:cTn dur="1" fill="hold" id="68">
                                          <p:stCondLst>
                                            <p:cond delay="0"/>
                                          </p:stCondLst>
                                        </p:cTn>
                                        <p:tgtEl>
                                          <p:spTgt spid="423"/>
                                        </p:tgtEl>
                                        <p:attrNameLst>
                                          <p:attrName>style.visibility</p:attrName>
                                        </p:attrNameLst>
                                      </p:cBhvr>
                                      <p:to>
                                        <p:strVal val="visible"/>
                                      </p:to>
                                    </p:set>
                                    <p:animEffect filter="fade" transition="in">
                                      <p:cBhvr>
                                        <p:cTn dur="1250" id="69"/>
                                        <p:tgtEl>
                                          <p:spTgt spid="4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48"/>
      <p:bldP grpId="0" spid="149"/>
      <p:bldP grpId="0" spid="150"/>
      <p:bldP grpId="0" spid="151"/>
      <p:bldP grpId="0" spid="423"/>
      <p:bldP grpId="0" spid="55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pic>
        <p:nvPicPr>
          <p:cNvPr id="5" name="Picture 2">
            <a:extLst>
              <a:ext uri="{FF2B5EF4-FFF2-40B4-BE49-F238E27FC236}">
                <a16:creationId xmlns:a16="http://schemas.microsoft.com/office/drawing/2014/main" id="{8C5B79BA-BE24-4FA7-884F-E64DBD2279F9}"/>
              </a:ext>
            </a:extLst>
          </p:cNvPr>
          <p:cNvPicPr>
            <a:picLocks noChangeArrowheads="1" noChangeAspect="1"/>
          </p:cNvPicPr>
          <p:nvPr/>
        </p:nvPicPr>
        <p:blipFill>
          <a:blip r:embed="rId3">
            <a:lum bright="70000" contrast="-70000"/>
            <a:extLst>
              <a:ext uri="{28A0092B-C50C-407E-A947-70E740481C1C}">
                <a14:useLocalDpi val="0"/>
              </a:ext>
            </a:extLst>
          </a:blip>
          <a:stretch>
            <a:fillRect/>
          </a:stretch>
        </p:blipFill>
        <p:spPr bwMode="auto">
          <a:xfrm>
            <a:off x="1115636" y="896936"/>
            <a:ext cx="4079837" cy="5178674"/>
          </a:xfrm>
          <a:prstGeom prst="rect">
            <a:avLst/>
          </a:prstGeom>
          <a:noFill/>
        </p:spPr>
      </p:pic>
      <p:grpSp>
        <p:nvGrpSpPr>
          <p:cNvPr id="6" name="组合 21">
            <a:extLst>
              <a:ext uri="{FF2B5EF4-FFF2-40B4-BE49-F238E27FC236}">
                <a16:creationId xmlns:a16="http://schemas.microsoft.com/office/drawing/2014/main" id="{90DC085E-4B69-482C-B63B-1825CE954A96}"/>
              </a:ext>
            </a:extLst>
          </p:cNvPr>
          <p:cNvGrpSpPr/>
          <p:nvPr/>
        </p:nvGrpSpPr>
        <p:grpSpPr>
          <a:xfrm>
            <a:off x="5568397" y="1670882"/>
            <a:ext cx="492443" cy="1745354"/>
            <a:chOff x="8550133" y="2095554"/>
            <a:chExt cx="492595" cy="1712963"/>
          </a:xfrm>
          <a:solidFill>
            <a:srgbClr val="FFC000"/>
          </a:solidFill>
        </p:grpSpPr>
        <p:sp>
          <p:nvSpPr>
            <p:cNvPr id="7" name="Freeform 668">
              <a:extLst>
                <a:ext uri="{FF2B5EF4-FFF2-40B4-BE49-F238E27FC236}">
                  <a16:creationId xmlns:a16="http://schemas.microsoft.com/office/drawing/2014/main" id="{8E0F2803-91CA-4C72-974C-E7D342328160}"/>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399">
                <a:solidFill>
                  <a:prstClr val="black"/>
                </a:solidFill>
                <a:latin panose="020f0502020204030204" typeface="Calibri"/>
                <a:ea charset="-122" panose="02010600030101010101" pitchFamily="2" typeface="宋体"/>
              </a:endParaRPr>
            </a:p>
          </p:txBody>
        </p:sp>
        <p:sp>
          <p:nvSpPr>
            <p:cNvPr id="8" name="文本框 8">
              <a:extLst>
                <a:ext uri="{FF2B5EF4-FFF2-40B4-BE49-F238E27FC236}">
                  <a16:creationId xmlns:a16="http://schemas.microsoft.com/office/drawing/2014/main" id="{346D12D8-E3E2-4503-B63C-4B8871A49F6B}"/>
                </a:ext>
              </a:extLst>
            </p:cNvPr>
            <p:cNvSpPr txBox="1"/>
            <p:nvPr/>
          </p:nvSpPr>
          <p:spPr>
            <a:xfrm>
              <a:off x="8552515" y="2365586"/>
              <a:ext cx="487831" cy="980941"/>
            </a:xfrm>
            <a:prstGeom prst="rect">
              <a:avLst/>
            </a:prstGeom>
            <a:no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sp>
        <p:nvSpPr>
          <p:cNvPr id="9" name="文本框 8">
            <a:extLst>
              <a:ext uri="{FF2B5EF4-FFF2-40B4-BE49-F238E27FC236}">
                <a16:creationId xmlns:a16="http://schemas.microsoft.com/office/drawing/2014/main" id="{5D7CB0F5-C810-4378-A0E6-D6805E1981E6}"/>
              </a:ext>
            </a:extLst>
          </p:cNvPr>
          <p:cNvSpPr txBox="1"/>
          <p:nvPr/>
        </p:nvSpPr>
        <p:spPr>
          <a:xfrm>
            <a:off x="6033379" y="1670882"/>
            <a:ext cx="1463040" cy="4070105"/>
          </a:xfrm>
          <a:prstGeom prst="rect">
            <a:avLst/>
          </a:prstGeom>
          <a:noFill/>
        </p:spPr>
        <p:txBody>
          <a:bodyPr rtlCol="0" vert="eaVert"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达人心之理，见变化之朕焉，而守司其门户。</a:t>
            </a:r>
          </a:p>
        </p:txBody>
      </p:sp>
      <p:grpSp>
        <p:nvGrpSpPr>
          <p:cNvPr id="10" name="组合 21">
            <a:extLst>
              <a:ext uri="{FF2B5EF4-FFF2-40B4-BE49-F238E27FC236}">
                <a16:creationId xmlns:a16="http://schemas.microsoft.com/office/drawing/2014/main" id="{878F8B6B-3DF5-4E50-8B96-1C54257089D6}"/>
              </a:ext>
            </a:extLst>
          </p:cNvPr>
          <p:cNvGrpSpPr/>
          <p:nvPr/>
        </p:nvGrpSpPr>
        <p:grpSpPr>
          <a:xfrm>
            <a:off x="8162713" y="1670882"/>
            <a:ext cx="492443" cy="1745354"/>
            <a:chOff x="8550133" y="2095554"/>
            <a:chExt cx="492595" cy="1712963"/>
          </a:xfrm>
          <a:solidFill>
            <a:srgbClr val="FFC000"/>
          </a:solidFill>
        </p:grpSpPr>
        <p:sp>
          <p:nvSpPr>
            <p:cNvPr id="11" name="Freeform 668">
              <a:extLst>
                <a:ext uri="{FF2B5EF4-FFF2-40B4-BE49-F238E27FC236}">
                  <a16:creationId xmlns:a16="http://schemas.microsoft.com/office/drawing/2014/main" id="{BB1E259F-11AF-4CFA-B885-70D1C27EA716}"/>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anchor="t" anchorCtr="0" bIns="60941" compatLnSpc="1" lIns="121882" numCol="1" rIns="121882" tIns="60941" vert="horz" wrap="square"/>
            <a:lstStyle/>
            <a:p>
              <a:pPr defTabSz="1218804"/>
              <a:endParaRPr altLang="en-US" lang="zh-CN" sz="2399">
                <a:solidFill>
                  <a:prstClr val="black"/>
                </a:solidFill>
                <a:latin panose="020f0502020204030204" typeface="Calibri"/>
                <a:ea charset="-122" panose="02010600030101010101" pitchFamily="2" typeface="宋体"/>
              </a:endParaRPr>
            </a:p>
          </p:txBody>
        </p:sp>
        <p:sp>
          <p:nvSpPr>
            <p:cNvPr id="12" name="文本框 8">
              <a:extLst>
                <a:ext uri="{FF2B5EF4-FFF2-40B4-BE49-F238E27FC236}">
                  <a16:creationId xmlns:a16="http://schemas.microsoft.com/office/drawing/2014/main" id="{8A9C5C4D-90E7-42F5-9B22-AEDE41A5BCA0}"/>
                </a:ext>
              </a:extLst>
            </p:cNvPr>
            <p:cNvSpPr txBox="1"/>
            <p:nvPr/>
          </p:nvSpPr>
          <p:spPr>
            <a:xfrm>
              <a:off x="8552515" y="2365586"/>
              <a:ext cx="487831" cy="980941"/>
            </a:xfrm>
            <a:prstGeom prst="rect">
              <a:avLst/>
            </a:prstGeom>
            <a:no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sp>
        <p:nvSpPr>
          <p:cNvPr id="13" name="文本框 12">
            <a:extLst>
              <a:ext uri="{FF2B5EF4-FFF2-40B4-BE49-F238E27FC236}">
                <a16:creationId xmlns:a16="http://schemas.microsoft.com/office/drawing/2014/main" id="{9C825FF5-3C87-4D28-AA62-1FBE35675AC3}"/>
              </a:ext>
            </a:extLst>
          </p:cNvPr>
          <p:cNvSpPr txBox="1"/>
          <p:nvPr/>
        </p:nvSpPr>
        <p:spPr>
          <a:xfrm>
            <a:off x="8627696" y="1670882"/>
            <a:ext cx="1463040" cy="4070105"/>
          </a:xfrm>
          <a:prstGeom prst="rect">
            <a:avLst/>
          </a:prstGeom>
          <a:noFill/>
        </p:spPr>
        <p:txBody>
          <a:bodyPr rtlCol="0" vert="eaVert" wrap="square">
            <a:spAutoFit/>
          </a:bodyPr>
          <a:lstStyle/>
          <a:p>
            <a:pPr>
              <a:lnSpc>
                <a:spcPct val="150000"/>
              </a:lnSpc>
            </a:pPr>
            <a:r>
              <a:rPr altLang="en-US" lang="zh-CN" sz="14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400">
                <a:solidFill>
                  <a:schemeClr val="tx1">
                    <a:lumMod val="50000"/>
                    <a:lumOff val="50000"/>
                  </a:schemeClr>
                </a:solidFill>
                <a:latin charset="-122" pitchFamily="34" typeface="微软雅黑"/>
                <a:ea charset="-122" pitchFamily="34" typeface="微软雅黑"/>
              </a:rPr>
              <a:t>达人心之理，见变化之朕焉，而守司其门户。</a:t>
            </a:r>
          </a:p>
        </p:txBody>
      </p:sp>
    </p:spTree>
    <p:extLst>
      <p:ext uri="{BB962C8B-B14F-4D97-AF65-F5344CB8AC3E}">
        <p14:creationId val="8995024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9">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9">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0-#ppt_w/2"/>
                                          </p:val>
                                        </p:tav>
                                        <p:tav tm="100000">
                                          <p:val>
                                            <p:strVal val="#ppt_x"/>
                                          </p:val>
                                        </p:tav>
                                      </p:tavLst>
                                    </p:anim>
                                    <p:anim calcmode="lin" valueType="num">
                                      <p:cBhvr additive="base">
                                        <p:cTn dur="500" fill="hold" id="18"/>
                                        <p:tgtEl>
                                          <p:spTgt spid="10"/>
                                        </p:tgtEl>
                                        <p:attrNameLst>
                                          <p:attrName>ppt_y</p:attrName>
                                        </p:attrNameLst>
                                      </p:cBhvr>
                                      <p:tavLst>
                                        <p:tav tm="0">
                                          <p:val>
                                            <p:strVal val="0-#ppt_h/2"/>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弧形 4"/>
          <p:cNvSpPr/>
          <p:nvPr/>
        </p:nvSpPr>
        <p:spPr>
          <a:xfrm>
            <a:off x="1766038" y="1142212"/>
            <a:ext cx="4680000" cy="4680000"/>
          </a:xfrm>
          <a:prstGeom prst="arc">
            <a:avLst>
              <a:gd fmla="val 7884465" name="adj1"/>
              <a:gd fmla="val 19589238" name="adj2"/>
            </a:avLst>
          </a:prstGeom>
          <a:noFill/>
          <a:ln>
            <a:gradFill flip="none" rotWithShape="1">
              <a:gsLst>
                <a:gs pos="0">
                  <a:srgbClr val="FFC000">
                    <a:alpha val="67000"/>
                  </a:srgbClr>
                </a:gs>
                <a:gs pos="32000">
                  <a:srgbClr val="680000"/>
                </a:gs>
                <a:gs pos="76000">
                  <a:srgbClr val="FFC000">
                    <a:alpha val="34000"/>
                  </a:srgbClr>
                </a:gs>
                <a:gs pos="100000">
                  <a:srgbClr val="FFC000">
                    <a:alpha val="25000"/>
                  </a:srgbClr>
                </a:gs>
              </a:gsLst>
              <a:lin ang="10800000" scaled="1"/>
            </a:gradFill>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ffectLst>
                <a:outerShdw algn="tr" blurRad="50800" dir="8100000" dist="38100" rotWithShape="0">
                  <a:prstClr val="black">
                    <a:alpha val="40000"/>
                  </a:prstClr>
                </a:outerShdw>
              </a:effectLst>
            </a:endParaRPr>
          </a:p>
        </p:txBody>
      </p:sp>
      <p:sp>
        <p:nvSpPr>
          <p:cNvPr id="6" name="Freeform 5"/>
          <p:cNvSpPr>
            <a:spLocks noEditPoints="1"/>
          </p:cNvSpPr>
          <p:nvPr/>
        </p:nvSpPr>
        <p:spPr bwMode="auto">
          <a:xfrm rot="16200000">
            <a:off x="5498589" y="1790469"/>
            <a:ext cx="4063637" cy="4055588"/>
          </a:xfrm>
          <a:custGeom>
            <a:gdLst>
              <a:gd fmla="*/ 211 w 229" name="T0"/>
              <a:gd fmla="*/ 204 h 229" name="T1"/>
              <a:gd fmla="*/ 211 w 229" name="T2"/>
              <a:gd fmla="*/ 203 h 229" name="T3"/>
              <a:gd fmla="*/ 198 w 229" name="T4"/>
              <a:gd fmla="*/ 193 h 229" name="T5"/>
              <a:gd fmla="*/ 203 w 229" name="T6"/>
              <a:gd fmla="*/ 209 h 229" name="T7"/>
              <a:gd fmla="*/ 178 w 229" name="T8"/>
              <a:gd fmla="*/ 201 h 229" name="T9"/>
              <a:gd fmla="*/ 184 w 229" name="T10"/>
              <a:gd fmla="*/ 97 h 229" name="T11"/>
              <a:gd fmla="*/ 213 w 229" name="T12"/>
              <a:gd fmla="*/ 64 h 229" name="T13"/>
              <a:gd fmla="*/ 209 w 229" name="T14"/>
              <a:gd fmla="*/ 41 h 229" name="T15"/>
              <a:gd fmla="*/ 189 w 229" name="T16"/>
              <a:gd fmla="*/ 10 h 229" name="T17"/>
              <a:gd fmla="*/ 143 w 229" name="T18"/>
              <a:gd fmla="*/ 33 h 229" name="T19"/>
              <a:gd fmla="*/ 117 w 229" name="T20"/>
              <a:gd fmla="*/ 54 h 229" name="T21"/>
              <a:gd fmla="*/ 14 w 229" name="T22"/>
              <a:gd fmla="*/ 14 h 229" name="T23"/>
              <a:gd fmla="*/ 10 w 229" name="T24"/>
              <a:gd fmla="*/ 26 h 229" name="T25"/>
              <a:gd fmla="*/ 38 w 229" name="T26"/>
              <a:gd fmla="*/ 20 h 229" name="T27"/>
              <a:gd fmla="*/ 24 w 229" name="T28"/>
              <a:gd fmla="*/ 1 h 229" name="T29"/>
              <a:gd fmla="*/ 0 w 229" name="T30"/>
              <a:gd fmla="*/ 29 h 229" name="T31"/>
              <a:gd fmla="*/ 34 w 229" name="T32"/>
              <a:gd fmla="*/ 61 h 229" name="T33"/>
              <a:gd fmla="*/ 75 w 229" name="T34"/>
              <a:gd fmla="*/ 104 h 229" name="T35"/>
              <a:gd fmla="*/ 109 w 229" name="T36"/>
              <a:gd fmla="*/ 67 h 229" name="T37"/>
              <a:gd fmla="*/ 75 w 229" name="T38"/>
              <a:gd fmla="*/ 72 h 229" name="T39"/>
              <a:gd fmla="*/ 77 w 229" name="T40"/>
              <a:gd fmla="*/ 77 h 229" name="T41"/>
              <a:gd fmla="*/ 67 w 229" name="T42"/>
              <a:gd fmla="*/ 49 h 229" name="T43"/>
              <a:gd fmla="*/ 90 w 229" name="T44"/>
              <a:gd fmla="*/ 46 h 229" name="T45"/>
              <a:gd fmla="*/ 90 w 229" name="T46"/>
              <a:gd fmla="*/ 104 h 229" name="T47"/>
              <a:gd fmla="*/ 117 w 229" name="T48"/>
              <a:gd fmla="*/ 130 h 229" name="T49"/>
              <a:gd fmla="*/ 151 w 229" name="T50"/>
              <a:gd fmla="*/ 112 h 229" name="T51"/>
              <a:gd fmla="*/ 169 w 229" name="T52"/>
              <a:gd fmla="*/ 167 h 229" name="T53"/>
              <a:gd fmla="*/ 158 w 229" name="T54"/>
              <a:gd fmla="*/ 147 h 229" name="T55"/>
              <a:gd fmla="*/ 148 w 229" name="T56"/>
              <a:gd fmla="*/ 168 h 229" name="T57"/>
              <a:gd fmla="*/ 161 w 229" name="T58"/>
              <a:gd fmla="*/ 119 h 229" name="T59"/>
              <a:gd fmla="*/ 125 w 229" name="T60"/>
              <a:gd fmla="*/ 153 h 229" name="T61"/>
              <a:gd fmla="*/ 168 w 229" name="T62"/>
              <a:gd fmla="*/ 195 h 229" name="T63"/>
              <a:gd fmla="*/ 157 w 229" name="T64"/>
              <a:gd fmla="*/ 93 h 229" name="T65"/>
              <a:gd fmla="*/ 140 w 229" name="T66"/>
              <a:gd fmla="*/ 104 h 229" name="T67"/>
              <a:gd fmla="*/ 151 w 229" name="T68"/>
              <a:gd fmla="*/ 47 h 229" name="T69"/>
              <a:gd fmla="*/ 127 w 229" name="T70"/>
              <a:gd fmla="*/ 85 h 229" name="T71"/>
              <a:gd fmla="*/ 148 w 229" name="T72"/>
              <a:gd fmla="*/ 69 h 229" name="T73"/>
              <a:gd fmla="*/ 176 w 229" name="T74"/>
              <a:gd fmla="*/ 71 h 229" name="T75"/>
              <a:gd fmla="*/ 118 w 229" name="T76"/>
              <a:gd fmla="*/ 31 h 229" name="T77"/>
              <a:gd fmla="*/ 87 w 229" name="T78"/>
              <a:gd fmla="*/ 6 h 229" name="T79"/>
              <a:gd fmla="*/ 79 w 229" name="T80"/>
              <a:gd fmla="*/ 19 h 229" name="T81"/>
              <a:gd fmla="*/ 138 w 229" name="T82"/>
              <a:gd fmla="*/ 21 h 229" name="T83"/>
              <a:gd fmla="*/ 171 w 229" name="T84"/>
              <a:gd fmla="*/ 114 h 229" name="T85"/>
              <a:gd fmla="*/ 222 w 229" name="T86"/>
              <a:gd fmla="*/ 127 h 229" name="T87"/>
              <a:gd fmla="*/ 198 w 229" name="T88"/>
              <a:gd fmla="*/ 127 h 229" name="T89"/>
              <a:gd fmla="*/ 216 w 229" name="T90"/>
              <a:gd fmla="*/ 105 h 229" name="T91"/>
              <a:gd fmla="*/ 156 w 229" name="T92"/>
              <a:gd fmla="*/ 79 h 229" name="T93"/>
              <a:gd fmla="*/ 89 w 229" name="T94"/>
              <a:gd fmla="*/ 120 h 229" name="T95"/>
              <a:gd fmla="*/ 108 w 229" name="T96"/>
              <a:gd fmla="*/ 140 h 229" name="T97"/>
              <a:gd fmla="*/ 97 w 229" name="T98"/>
              <a:gd fmla="*/ 125 h 229" name="T99"/>
              <a:gd fmla="*/ 68 w 229" name="T100"/>
              <a:gd fmla="*/ 143 h 229" name="T101"/>
              <a:gd fmla="*/ 86 w 229" name="T102"/>
              <a:gd fmla="*/ 160 h 229" name="T103"/>
              <a:gd fmla="*/ 61 w 229" name="T104"/>
              <a:gd fmla="*/ 127 h 229" name="T105"/>
              <a:gd fmla="*/ 73 w 229" name="T106"/>
              <a:gd fmla="*/ 119 h 229" name="T107"/>
              <a:gd fmla="*/ 109 w 229" name="T108"/>
              <a:gd fmla="*/ 156 h 229" name="T109"/>
              <a:gd fmla="*/ 102 w 229" name="T110"/>
              <a:gd fmla="*/ 168 h 22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29" w="229">
                <a:moveTo>
                  <a:pt x="165" y="218"/>
                </a:moveTo>
                <a:cubicBezTo>
                  <a:pt x="169" y="219"/>
                  <a:pt x="174" y="218"/>
                  <a:pt x="176" y="213"/>
                </a:cubicBezTo>
                <a:cubicBezTo>
                  <a:pt x="179" y="221"/>
                  <a:pt x="184" y="229"/>
                  <a:pt x="199" y="229"/>
                </a:cubicBezTo>
                <a:cubicBezTo>
                  <a:pt x="207" y="229"/>
                  <a:pt x="216" y="223"/>
                  <a:pt x="216" y="214"/>
                </a:cubicBezTo>
                <a:cubicBezTo>
                  <a:pt x="216" y="211"/>
                  <a:pt x="214" y="206"/>
                  <a:pt x="211" y="204"/>
                </a:cubicBezTo>
                <a:cubicBezTo>
                  <a:pt x="214" y="203"/>
                  <a:pt x="219" y="201"/>
                  <a:pt x="220" y="203"/>
                </a:cubicBezTo>
                <a:cubicBezTo>
                  <a:pt x="218" y="204"/>
                  <a:pt x="219" y="209"/>
                  <a:pt x="222" y="209"/>
                </a:cubicBezTo>
                <a:cubicBezTo>
                  <a:pt x="227" y="209"/>
                  <a:pt x="227" y="206"/>
                  <a:pt x="227" y="204"/>
                </a:cubicBezTo>
                <a:cubicBezTo>
                  <a:pt x="227" y="201"/>
                  <a:pt x="224" y="200"/>
                  <a:pt x="220" y="200"/>
                </a:cubicBezTo>
                <a:cubicBezTo>
                  <a:pt x="217" y="200"/>
                  <a:pt x="214" y="203"/>
                  <a:pt x="211" y="203"/>
                </a:cubicBezTo>
                <a:cubicBezTo>
                  <a:pt x="207" y="203"/>
                  <a:pt x="201" y="203"/>
                  <a:pt x="201" y="195"/>
                </a:cubicBezTo>
                <a:cubicBezTo>
                  <a:pt x="201" y="193"/>
                  <a:pt x="204" y="190"/>
                  <a:pt x="206" y="195"/>
                </a:cubicBezTo>
                <a:cubicBezTo>
                  <a:pt x="207" y="194"/>
                  <a:pt x="208" y="192"/>
                  <a:pt x="208" y="191"/>
                </a:cubicBezTo>
                <a:cubicBezTo>
                  <a:pt x="208" y="188"/>
                  <a:pt x="206" y="186"/>
                  <a:pt x="202" y="186"/>
                </a:cubicBezTo>
                <a:cubicBezTo>
                  <a:pt x="199" y="186"/>
                  <a:pt x="198" y="189"/>
                  <a:pt x="198" y="193"/>
                </a:cubicBezTo>
                <a:cubicBezTo>
                  <a:pt x="198" y="198"/>
                  <a:pt x="201" y="201"/>
                  <a:pt x="204" y="203"/>
                </a:cubicBezTo>
                <a:cubicBezTo>
                  <a:pt x="199" y="204"/>
                  <a:pt x="196" y="206"/>
                  <a:pt x="196" y="211"/>
                </a:cubicBezTo>
                <a:cubicBezTo>
                  <a:pt x="196" y="215"/>
                  <a:pt x="198" y="219"/>
                  <a:pt x="202" y="219"/>
                </a:cubicBezTo>
                <a:cubicBezTo>
                  <a:pt x="206" y="219"/>
                  <a:pt x="207" y="216"/>
                  <a:pt x="207" y="213"/>
                </a:cubicBezTo>
                <a:cubicBezTo>
                  <a:pt x="207" y="212"/>
                  <a:pt x="205" y="209"/>
                  <a:pt x="203" y="209"/>
                </a:cubicBezTo>
                <a:cubicBezTo>
                  <a:pt x="202" y="209"/>
                  <a:pt x="200" y="210"/>
                  <a:pt x="199" y="213"/>
                </a:cubicBezTo>
                <a:cubicBezTo>
                  <a:pt x="196" y="213"/>
                  <a:pt x="198" y="204"/>
                  <a:pt x="206" y="204"/>
                </a:cubicBezTo>
                <a:cubicBezTo>
                  <a:pt x="212" y="204"/>
                  <a:pt x="214" y="211"/>
                  <a:pt x="214" y="214"/>
                </a:cubicBezTo>
                <a:cubicBezTo>
                  <a:pt x="214" y="223"/>
                  <a:pt x="204" y="228"/>
                  <a:pt x="199" y="228"/>
                </a:cubicBezTo>
                <a:cubicBezTo>
                  <a:pt x="189" y="228"/>
                  <a:pt x="178" y="223"/>
                  <a:pt x="178" y="201"/>
                </a:cubicBezTo>
                <a:cubicBezTo>
                  <a:pt x="178" y="183"/>
                  <a:pt x="189" y="172"/>
                  <a:pt x="189" y="147"/>
                </a:cubicBezTo>
                <a:cubicBezTo>
                  <a:pt x="189" y="130"/>
                  <a:pt x="174" y="114"/>
                  <a:pt x="156" y="110"/>
                </a:cubicBezTo>
                <a:cubicBezTo>
                  <a:pt x="162" y="110"/>
                  <a:pt x="169" y="111"/>
                  <a:pt x="175" y="111"/>
                </a:cubicBezTo>
                <a:cubicBezTo>
                  <a:pt x="181" y="111"/>
                  <a:pt x="187" y="110"/>
                  <a:pt x="191" y="104"/>
                </a:cubicBezTo>
                <a:cubicBezTo>
                  <a:pt x="189" y="102"/>
                  <a:pt x="184" y="101"/>
                  <a:pt x="184" y="97"/>
                </a:cubicBezTo>
                <a:cubicBezTo>
                  <a:pt x="187" y="98"/>
                  <a:pt x="189" y="99"/>
                  <a:pt x="191" y="99"/>
                </a:cubicBezTo>
                <a:cubicBezTo>
                  <a:pt x="200" y="99"/>
                  <a:pt x="203" y="88"/>
                  <a:pt x="206" y="87"/>
                </a:cubicBezTo>
                <a:cubicBezTo>
                  <a:pt x="202" y="85"/>
                  <a:pt x="196" y="89"/>
                  <a:pt x="196" y="86"/>
                </a:cubicBezTo>
                <a:cubicBezTo>
                  <a:pt x="217" y="81"/>
                  <a:pt x="212" y="69"/>
                  <a:pt x="216" y="66"/>
                </a:cubicBezTo>
                <a:cubicBezTo>
                  <a:pt x="215" y="65"/>
                  <a:pt x="214" y="64"/>
                  <a:pt x="213" y="64"/>
                </a:cubicBezTo>
                <a:cubicBezTo>
                  <a:pt x="211" y="64"/>
                  <a:pt x="208" y="65"/>
                  <a:pt x="206" y="65"/>
                </a:cubicBezTo>
                <a:cubicBezTo>
                  <a:pt x="205" y="65"/>
                  <a:pt x="204" y="65"/>
                  <a:pt x="204" y="64"/>
                </a:cubicBezTo>
                <a:cubicBezTo>
                  <a:pt x="222" y="59"/>
                  <a:pt x="215" y="46"/>
                  <a:pt x="220" y="41"/>
                </a:cubicBezTo>
                <a:cubicBezTo>
                  <a:pt x="220" y="40"/>
                  <a:pt x="219" y="39"/>
                  <a:pt x="218" y="39"/>
                </a:cubicBezTo>
                <a:cubicBezTo>
                  <a:pt x="215" y="39"/>
                  <a:pt x="210" y="42"/>
                  <a:pt x="209" y="41"/>
                </a:cubicBezTo>
                <a:cubicBezTo>
                  <a:pt x="221" y="34"/>
                  <a:pt x="223" y="25"/>
                  <a:pt x="223" y="18"/>
                </a:cubicBezTo>
                <a:cubicBezTo>
                  <a:pt x="223" y="13"/>
                  <a:pt x="221" y="8"/>
                  <a:pt x="222" y="6"/>
                </a:cubicBezTo>
                <a:cubicBezTo>
                  <a:pt x="220" y="7"/>
                  <a:pt x="216" y="6"/>
                  <a:pt x="211" y="6"/>
                </a:cubicBezTo>
                <a:cubicBezTo>
                  <a:pt x="203" y="6"/>
                  <a:pt x="194" y="8"/>
                  <a:pt x="187" y="19"/>
                </a:cubicBezTo>
                <a:cubicBezTo>
                  <a:pt x="186" y="18"/>
                  <a:pt x="189" y="13"/>
                  <a:pt x="189" y="10"/>
                </a:cubicBezTo>
                <a:cubicBezTo>
                  <a:pt x="189" y="9"/>
                  <a:pt x="189" y="8"/>
                  <a:pt x="187" y="8"/>
                </a:cubicBezTo>
                <a:cubicBezTo>
                  <a:pt x="183" y="13"/>
                  <a:pt x="169" y="6"/>
                  <a:pt x="165" y="24"/>
                </a:cubicBezTo>
                <a:cubicBezTo>
                  <a:pt x="162" y="23"/>
                  <a:pt x="164" y="18"/>
                  <a:pt x="164" y="15"/>
                </a:cubicBezTo>
                <a:cubicBezTo>
                  <a:pt x="164" y="14"/>
                  <a:pt x="164" y="13"/>
                  <a:pt x="163" y="13"/>
                </a:cubicBezTo>
                <a:cubicBezTo>
                  <a:pt x="159" y="16"/>
                  <a:pt x="148" y="11"/>
                  <a:pt x="143" y="33"/>
                </a:cubicBezTo>
                <a:cubicBezTo>
                  <a:pt x="140" y="33"/>
                  <a:pt x="143" y="26"/>
                  <a:pt x="141" y="23"/>
                </a:cubicBezTo>
                <a:cubicBezTo>
                  <a:pt x="140" y="26"/>
                  <a:pt x="130" y="28"/>
                  <a:pt x="130" y="37"/>
                </a:cubicBezTo>
                <a:cubicBezTo>
                  <a:pt x="130" y="39"/>
                  <a:pt x="130" y="42"/>
                  <a:pt x="131" y="44"/>
                </a:cubicBezTo>
                <a:cubicBezTo>
                  <a:pt x="128" y="44"/>
                  <a:pt x="126" y="39"/>
                  <a:pt x="125" y="38"/>
                </a:cubicBezTo>
                <a:cubicBezTo>
                  <a:pt x="118" y="41"/>
                  <a:pt x="117" y="47"/>
                  <a:pt x="117" y="54"/>
                </a:cubicBezTo>
                <a:cubicBezTo>
                  <a:pt x="117" y="60"/>
                  <a:pt x="118" y="66"/>
                  <a:pt x="118" y="72"/>
                </a:cubicBezTo>
                <a:cubicBezTo>
                  <a:pt x="115" y="54"/>
                  <a:pt x="98" y="39"/>
                  <a:pt x="82" y="39"/>
                </a:cubicBezTo>
                <a:cubicBezTo>
                  <a:pt x="57" y="39"/>
                  <a:pt x="46" y="51"/>
                  <a:pt x="28" y="51"/>
                </a:cubicBezTo>
                <a:cubicBezTo>
                  <a:pt x="6" y="51"/>
                  <a:pt x="1" y="39"/>
                  <a:pt x="1" y="29"/>
                </a:cubicBezTo>
                <a:cubicBezTo>
                  <a:pt x="1" y="24"/>
                  <a:pt x="6" y="14"/>
                  <a:pt x="14" y="14"/>
                </a:cubicBezTo>
                <a:cubicBezTo>
                  <a:pt x="18" y="14"/>
                  <a:pt x="24" y="16"/>
                  <a:pt x="24" y="23"/>
                </a:cubicBezTo>
                <a:cubicBezTo>
                  <a:pt x="24" y="31"/>
                  <a:pt x="16" y="33"/>
                  <a:pt x="16" y="29"/>
                </a:cubicBezTo>
                <a:cubicBezTo>
                  <a:pt x="19" y="28"/>
                  <a:pt x="19" y="27"/>
                  <a:pt x="19" y="25"/>
                </a:cubicBezTo>
                <a:cubicBezTo>
                  <a:pt x="19" y="23"/>
                  <a:pt x="17" y="21"/>
                  <a:pt x="16" y="21"/>
                </a:cubicBezTo>
                <a:cubicBezTo>
                  <a:pt x="13" y="21"/>
                  <a:pt x="10" y="23"/>
                  <a:pt x="10" y="26"/>
                </a:cubicBezTo>
                <a:cubicBezTo>
                  <a:pt x="10" y="31"/>
                  <a:pt x="14" y="33"/>
                  <a:pt x="18" y="33"/>
                </a:cubicBezTo>
                <a:cubicBezTo>
                  <a:pt x="23" y="33"/>
                  <a:pt x="24" y="29"/>
                  <a:pt x="26" y="24"/>
                </a:cubicBezTo>
                <a:cubicBezTo>
                  <a:pt x="28" y="28"/>
                  <a:pt x="31" y="31"/>
                  <a:pt x="36" y="31"/>
                </a:cubicBezTo>
                <a:cubicBezTo>
                  <a:pt x="39" y="31"/>
                  <a:pt x="43" y="30"/>
                  <a:pt x="43" y="26"/>
                </a:cubicBezTo>
                <a:cubicBezTo>
                  <a:pt x="43" y="23"/>
                  <a:pt x="40" y="20"/>
                  <a:pt x="38" y="20"/>
                </a:cubicBezTo>
                <a:cubicBezTo>
                  <a:pt x="36" y="20"/>
                  <a:pt x="35" y="21"/>
                  <a:pt x="34" y="23"/>
                </a:cubicBezTo>
                <a:cubicBezTo>
                  <a:pt x="39" y="24"/>
                  <a:pt x="36" y="28"/>
                  <a:pt x="34" y="28"/>
                </a:cubicBezTo>
                <a:cubicBezTo>
                  <a:pt x="26" y="28"/>
                  <a:pt x="26" y="21"/>
                  <a:pt x="26" y="18"/>
                </a:cubicBezTo>
                <a:cubicBezTo>
                  <a:pt x="26" y="14"/>
                  <a:pt x="29" y="11"/>
                  <a:pt x="29" y="8"/>
                </a:cubicBezTo>
                <a:cubicBezTo>
                  <a:pt x="29" y="5"/>
                  <a:pt x="28" y="1"/>
                  <a:pt x="24" y="1"/>
                </a:cubicBezTo>
                <a:cubicBezTo>
                  <a:pt x="23" y="1"/>
                  <a:pt x="19" y="1"/>
                  <a:pt x="19" y="6"/>
                </a:cubicBezTo>
                <a:cubicBezTo>
                  <a:pt x="19" y="10"/>
                  <a:pt x="24" y="11"/>
                  <a:pt x="26" y="8"/>
                </a:cubicBezTo>
                <a:cubicBezTo>
                  <a:pt x="28" y="10"/>
                  <a:pt x="26" y="14"/>
                  <a:pt x="24" y="18"/>
                </a:cubicBezTo>
                <a:cubicBezTo>
                  <a:pt x="23" y="14"/>
                  <a:pt x="18" y="13"/>
                  <a:pt x="14" y="13"/>
                </a:cubicBezTo>
                <a:cubicBezTo>
                  <a:pt x="6" y="13"/>
                  <a:pt x="0" y="21"/>
                  <a:pt x="0" y="29"/>
                </a:cubicBezTo>
                <a:cubicBezTo>
                  <a:pt x="0" y="44"/>
                  <a:pt x="8" y="49"/>
                  <a:pt x="16" y="53"/>
                </a:cubicBezTo>
                <a:cubicBezTo>
                  <a:pt x="11" y="54"/>
                  <a:pt x="10" y="59"/>
                  <a:pt x="11" y="64"/>
                </a:cubicBezTo>
                <a:cubicBezTo>
                  <a:pt x="13" y="63"/>
                  <a:pt x="15" y="62"/>
                  <a:pt x="17" y="62"/>
                </a:cubicBezTo>
                <a:cubicBezTo>
                  <a:pt x="21" y="62"/>
                  <a:pt x="25" y="64"/>
                  <a:pt x="29" y="64"/>
                </a:cubicBezTo>
                <a:cubicBezTo>
                  <a:pt x="31" y="64"/>
                  <a:pt x="33" y="63"/>
                  <a:pt x="34" y="61"/>
                </a:cubicBezTo>
                <a:cubicBezTo>
                  <a:pt x="36" y="64"/>
                  <a:pt x="39" y="66"/>
                  <a:pt x="41" y="66"/>
                </a:cubicBezTo>
                <a:cubicBezTo>
                  <a:pt x="51" y="66"/>
                  <a:pt x="51" y="41"/>
                  <a:pt x="77" y="41"/>
                </a:cubicBezTo>
                <a:cubicBezTo>
                  <a:pt x="81" y="41"/>
                  <a:pt x="84" y="43"/>
                  <a:pt x="87" y="43"/>
                </a:cubicBezTo>
                <a:cubicBezTo>
                  <a:pt x="59" y="44"/>
                  <a:pt x="47" y="61"/>
                  <a:pt x="47" y="76"/>
                </a:cubicBezTo>
                <a:cubicBezTo>
                  <a:pt x="47" y="89"/>
                  <a:pt x="57" y="104"/>
                  <a:pt x="75" y="104"/>
                </a:cubicBezTo>
                <a:cubicBezTo>
                  <a:pt x="87" y="104"/>
                  <a:pt x="97" y="96"/>
                  <a:pt x="97" y="84"/>
                </a:cubicBezTo>
                <a:cubicBezTo>
                  <a:pt x="97" y="79"/>
                  <a:pt x="94" y="72"/>
                  <a:pt x="90" y="71"/>
                </a:cubicBezTo>
                <a:cubicBezTo>
                  <a:pt x="91" y="68"/>
                  <a:pt x="94" y="67"/>
                  <a:pt x="98" y="67"/>
                </a:cubicBezTo>
                <a:cubicBezTo>
                  <a:pt x="102" y="67"/>
                  <a:pt x="107" y="69"/>
                  <a:pt x="108" y="74"/>
                </a:cubicBezTo>
                <a:cubicBezTo>
                  <a:pt x="109" y="71"/>
                  <a:pt x="109" y="69"/>
                  <a:pt x="109" y="67"/>
                </a:cubicBezTo>
                <a:cubicBezTo>
                  <a:pt x="109" y="59"/>
                  <a:pt x="105" y="54"/>
                  <a:pt x="97" y="54"/>
                </a:cubicBezTo>
                <a:cubicBezTo>
                  <a:pt x="89" y="54"/>
                  <a:pt x="87" y="60"/>
                  <a:pt x="87" y="65"/>
                </a:cubicBezTo>
                <a:cubicBezTo>
                  <a:pt x="87" y="67"/>
                  <a:pt x="87" y="68"/>
                  <a:pt x="87" y="69"/>
                </a:cubicBezTo>
                <a:cubicBezTo>
                  <a:pt x="86" y="69"/>
                  <a:pt x="84" y="68"/>
                  <a:pt x="83" y="68"/>
                </a:cubicBezTo>
                <a:cubicBezTo>
                  <a:pt x="80" y="68"/>
                  <a:pt x="78" y="70"/>
                  <a:pt x="75" y="72"/>
                </a:cubicBezTo>
                <a:cubicBezTo>
                  <a:pt x="74" y="71"/>
                  <a:pt x="72" y="70"/>
                  <a:pt x="70" y="70"/>
                </a:cubicBezTo>
                <a:cubicBezTo>
                  <a:pt x="65" y="70"/>
                  <a:pt x="61" y="76"/>
                  <a:pt x="61" y="81"/>
                </a:cubicBezTo>
                <a:cubicBezTo>
                  <a:pt x="61" y="86"/>
                  <a:pt x="64" y="92"/>
                  <a:pt x="72" y="92"/>
                </a:cubicBezTo>
                <a:cubicBezTo>
                  <a:pt x="77" y="92"/>
                  <a:pt x="85" y="89"/>
                  <a:pt x="85" y="81"/>
                </a:cubicBezTo>
                <a:cubicBezTo>
                  <a:pt x="84" y="81"/>
                  <a:pt x="77" y="82"/>
                  <a:pt x="77" y="77"/>
                </a:cubicBezTo>
                <a:cubicBezTo>
                  <a:pt x="77" y="72"/>
                  <a:pt x="80" y="71"/>
                  <a:pt x="82" y="71"/>
                </a:cubicBezTo>
                <a:cubicBezTo>
                  <a:pt x="90" y="71"/>
                  <a:pt x="94" y="79"/>
                  <a:pt x="94" y="84"/>
                </a:cubicBezTo>
                <a:cubicBezTo>
                  <a:pt x="94" y="96"/>
                  <a:pt x="84" y="100"/>
                  <a:pt x="75" y="100"/>
                </a:cubicBezTo>
                <a:cubicBezTo>
                  <a:pt x="49" y="100"/>
                  <a:pt x="51" y="76"/>
                  <a:pt x="51" y="74"/>
                </a:cubicBezTo>
                <a:cubicBezTo>
                  <a:pt x="51" y="67"/>
                  <a:pt x="55" y="54"/>
                  <a:pt x="67" y="49"/>
                </a:cubicBezTo>
                <a:cubicBezTo>
                  <a:pt x="62" y="53"/>
                  <a:pt x="62" y="56"/>
                  <a:pt x="62" y="59"/>
                </a:cubicBezTo>
                <a:cubicBezTo>
                  <a:pt x="62" y="64"/>
                  <a:pt x="69" y="66"/>
                  <a:pt x="71" y="66"/>
                </a:cubicBezTo>
                <a:cubicBezTo>
                  <a:pt x="74" y="66"/>
                  <a:pt x="77" y="63"/>
                  <a:pt x="77" y="59"/>
                </a:cubicBezTo>
                <a:cubicBezTo>
                  <a:pt x="77" y="54"/>
                  <a:pt x="74" y="51"/>
                  <a:pt x="71" y="53"/>
                </a:cubicBezTo>
                <a:cubicBezTo>
                  <a:pt x="72" y="47"/>
                  <a:pt x="80" y="46"/>
                  <a:pt x="90" y="46"/>
                </a:cubicBezTo>
                <a:cubicBezTo>
                  <a:pt x="100" y="46"/>
                  <a:pt x="117" y="61"/>
                  <a:pt x="117" y="77"/>
                </a:cubicBezTo>
                <a:cubicBezTo>
                  <a:pt x="117" y="96"/>
                  <a:pt x="107" y="110"/>
                  <a:pt x="98" y="107"/>
                </a:cubicBezTo>
                <a:cubicBezTo>
                  <a:pt x="100" y="105"/>
                  <a:pt x="100" y="104"/>
                  <a:pt x="100" y="102"/>
                </a:cubicBezTo>
                <a:cubicBezTo>
                  <a:pt x="100" y="98"/>
                  <a:pt x="97" y="99"/>
                  <a:pt x="95" y="99"/>
                </a:cubicBezTo>
                <a:cubicBezTo>
                  <a:pt x="94" y="99"/>
                  <a:pt x="90" y="100"/>
                  <a:pt x="90" y="104"/>
                </a:cubicBezTo>
                <a:cubicBezTo>
                  <a:pt x="90" y="110"/>
                  <a:pt x="94" y="112"/>
                  <a:pt x="98" y="112"/>
                </a:cubicBezTo>
                <a:cubicBezTo>
                  <a:pt x="123" y="112"/>
                  <a:pt x="113" y="39"/>
                  <a:pt x="169" y="39"/>
                </a:cubicBezTo>
                <a:cubicBezTo>
                  <a:pt x="178" y="39"/>
                  <a:pt x="187" y="38"/>
                  <a:pt x="198" y="31"/>
                </a:cubicBezTo>
                <a:cubicBezTo>
                  <a:pt x="191" y="41"/>
                  <a:pt x="189" y="51"/>
                  <a:pt x="189" y="59"/>
                </a:cubicBezTo>
                <a:cubicBezTo>
                  <a:pt x="189" y="115"/>
                  <a:pt x="117" y="106"/>
                  <a:pt x="117" y="130"/>
                </a:cubicBezTo>
                <a:cubicBezTo>
                  <a:pt x="117" y="135"/>
                  <a:pt x="118" y="138"/>
                  <a:pt x="125" y="138"/>
                </a:cubicBezTo>
                <a:cubicBezTo>
                  <a:pt x="128" y="138"/>
                  <a:pt x="130" y="135"/>
                  <a:pt x="130" y="133"/>
                </a:cubicBezTo>
                <a:cubicBezTo>
                  <a:pt x="130" y="132"/>
                  <a:pt x="130" y="129"/>
                  <a:pt x="126" y="129"/>
                </a:cubicBezTo>
                <a:cubicBezTo>
                  <a:pt x="125" y="129"/>
                  <a:pt x="123" y="129"/>
                  <a:pt x="122" y="130"/>
                </a:cubicBezTo>
                <a:cubicBezTo>
                  <a:pt x="117" y="122"/>
                  <a:pt x="136" y="112"/>
                  <a:pt x="151" y="112"/>
                </a:cubicBezTo>
                <a:cubicBezTo>
                  <a:pt x="168" y="112"/>
                  <a:pt x="183" y="129"/>
                  <a:pt x="183" y="138"/>
                </a:cubicBezTo>
                <a:cubicBezTo>
                  <a:pt x="183" y="149"/>
                  <a:pt x="181" y="157"/>
                  <a:pt x="176" y="158"/>
                </a:cubicBezTo>
                <a:cubicBezTo>
                  <a:pt x="178" y="155"/>
                  <a:pt x="175" y="152"/>
                  <a:pt x="169" y="152"/>
                </a:cubicBezTo>
                <a:cubicBezTo>
                  <a:pt x="166" y="152"/>
                  <a:pt x="163" y="155"/>
                  <a:pt x="163" y="158"/>
                </a:cubicBezTo>
                <a:cubicBezTo>
                  <a:pt x="163" y="160"/>
                  <a:pt x="165" y="167"/>
                  <a:pt x="169" y="167"/>
                </a:cubicBezTo>
                <a:cubicBezTo>
                  <a:pt x="173" y="167"/>
                  <a:pt x="176" y="167"/>
                  <a:pt x="179" y="161"/>
                </a:cubicBezTo>
                <a:cubicBezTo>
                  <a:pt x="174" y="173"/>
                  <a:pt x="161" y="178"/>
                  <a:pt x="155" y="178"/>
                </a:cubicBezTo>
                <a:cubicBezTo>
                  <a:pt x="153" y="178"/>
                  <a:pt x="128" y="180"/>
                  <a:pt x="128" y="153"/>
                </a:cubicBezTo>
                <a:cubicBezTo>
                  <a:pt x="128" y="145"/>
                  <a:pt x="133" y="135"/>
                  <a:pt x="145" y="135"/>
                </a:cubicBezTo>
                <a:cubicBezTo>
                  <a:pt x="149" y="135"/>
                  <a:pt x="158" y="139"/>
                  <a:pt x="158" y="147"/>
                </a:cubicBezTo>
                <a:cubicBezTo>
                  <a:pt x="158" y="149"/>
                  <a:pt x="156" y="152"/>
                  <a:pt x="151" y="152"/>
                </a:cubicBezTo>
                <a:cubicBezTo>
                  <a:pt x="148" y="152"/>
                  <a:pt x="148" y="149"/>
                  <a:pt x="148" y="147"/>
                </a:cubicBezTo>
                <a:cubicBezTo>
                  <a:pt x="148" y="145"/>
                  <a:pt x="148" y="144"/>
                  <a:pt x="148" y="143"/>
                </a:cubicBezTo>
                <a:cubicBezTo>
                  <a:pt x="140" y="143"/>
                  <a:pt x="136" y="152"/>
                  <a:pt x="136" y="157"/>
                </a:cubicBezTo>
                <a:cubicBezTo>
                  <a:pt x="136" y="165"/>
                  <a:pt x="143" y="168"/>
                  <a:pt x="148" y="168"/>
                </a:cubicBezTo>
                <a:cubicBezTo>
                  <a:pt x="153" y="168"/>
                  <a:pt x="159" y="164"/>
                  <a:pt x="159" y="159"/>
                </a:cubicBezTo>
                <a:cubicBezTo>
                  <a:pt x="159" y="157"/>
                  <a:pt x="158" y="155"/>
                  <a:pt x="156" y="153"/>
                </a:cubicBezTo>
                <a:cubicBezTo>
                  <a:pt x="160" y="150"/>
                  <a:pt x="161" y="147"/>
                  <a:pt x="159" y="142"/>
                </a:cubicBezTo>
                <a:cubicBezTo>
                  <a:pt x="165" y="143"/>
                  <a:pt x="174" y="142"/>
                  <a:pt x="174" y="132"/>
                </a:cubicBezTo>
                <a:cubicBezTo>
                  <a:pt x="174" y="124"/>
                  <a:pt x="169" y="119"/>
                  <a:pt x="161" y="119"/>
                </a:cubicBezTo>
                <a:cubicBezTo>
                  <a:pt x="159" y="119"/>
                  <a:pt x="157" y="120"/>
                  <a:pt x="155" y="120"/>
                </a:cubicBezTo>
                <a:cubicBezTo>
                  <a:pt x="160" y="122"/>
                  <a:pt x="162" y="126"/>
                  <a:pt x="162" y="131"/>
                </a:cubicBezTo>
                <a:cubicBezTo>
                  <a:pt x="162" y="134"/>
                  <a:pt x="160" y="138"/>
                  <a:pt x="158" y="138"/>
                </a:cubicBezTo>
                <a:cubicBezTo>
                  <a:pt x="156" y="135"/>
                  <a:pt x="150" y="132"/>
                  <a:pt x="145" y="132"/>
                </a:cubicBezTo>
                <a:cubicBezTo>
                  <a:pt x="133" y="132"/>
                  <a:pt x="125" y="142"/>
                  <a:pt x="125" y="153"/>
                </a:cubicBezTo>
                <a:cubicBezTo>
                  <a:pt x="125" y="172"/>
                  <a:pt x="140" y="181"/>
                  <a:pt x="153" y="181"/>
                </a:cubicBezTo>
                <a:cubicBezTo>
                  <a:pt x="168" y="181"/>
                  <a:pt x="184" y="170"/>
                  <a:pt x="186" y="142"/>
                </a:cubicBezTo>
                <a:cubicBezTo>
                  <a:pt x="186" y="145"/>
                  <a:pt x="187" y="149"/>
                  <a:pt x="187" y="152"/>
                </a:cubicBezTo>
                <a:cubicBezTo>
                  <a:pt x="187" y="178"/>
                  <a:pt x="163" y="178"/>
                  <a:pt x="163" y="188"/>
                </a:cubicBezTo>
                <a:cubicBezTo>
                  <a:pt x="163" y="190"/>
                  <a:pt x="164" y="193"/>
                  <a:pt x="168" y="195"/>
                </a:cubicBezTo>
                <a:cubicBezTo>
                  <a:pt x="165" y="196"/>
                  <a:pt x="164" y="198"/>
                  <a:pt x="164" y="200"/>
                </a:cubicBezTo>
                <a:cubicBezTo>
                  <a:pt x="164" y="204"/>
                  <a:pt x="166" y="208"/>
                  <a:pt x="166" y="212"/>
                </a:cubicBezTo>
                <a:cubicBezTo>
                  <a:pt x="166" y="214"/>
                  <a:pt x="166" y="216"/>
                  <a:pt x="165" y="218"/>
                </a:cubicBezTo>
                <a:close/>
                <a:moveTo>
                  <a:pt x="168" y="87"/>
                </a:moveTo>
                <a:cubicBezTo>
                  <a:pt x="165" y="87"/>
                  <a:pt x="165" y="93"/>
                  <a:pt x="157" y="93"/>
                </a:cubicBezTo>
                <a:cubicBezTo>
                  <a:pt x="155" y="93"/>
                  <a:pt x="151" y="92"/>
                  <a:pt x="146" y="90"/>
                </a:cubicBezTo>
                <a:cubicBezTo>
                  <a:pt x="146" y="92"/>
                  <a:pt x="151" y="96"/>
                  <a:pt x="153" y="97"/>
                </a:cubicBezTo>
                <a:cubicBezTo>
                  <a:pt x="151" y="97"/>
                  <a:pt x="149" y="101"/>
                  <a:pt x="144" y="101"/>
                </a:cubicBezTo>
                <a:cubicBezTo>
                  <a:pt x="141" y="101"/>
                  <a:pt x="139" y="101"/>
                  <a:pt x="135" y="99"/>
                </a:cubicBezTo>
                <a:cubicBezTo>
                  <a:pt x="135" y="102"/>
                  <a:pt x="140" y="102"/>
                  <a:pt x="140" y="104"/>
                </a:cubicBezTo>
                <a:cubicBezTo>
                  <a:pt x="123" y="109"/>
                  <a:pt x="108" y="124"/>
                  <a:pt x="115" y="124"/>
                </a:cubicBezTo>
                <a:cubicBezTo>
                  <a:pt x="118" y="124"/>
                  <a:pt x="122" y="109"/>
                  <a:pt x="153" y="102"/>
                </a:cubicBezTo>
                <a:cubicBezTo>
                  <a:pt x="168" y="99"/>
                  <a:pt x="177" y="87"/>
                  <a:pt x="181" y="77"/>
                </a:cubicBezTo>
                <a:cubicBezTo>
                  <a:pt x="184" y="67"/>
                  <a:pt x="184" y="47"/>
                  <a:pt x="191" y="38"/>
                </a:cubicBezTo>
                <a:cubicBezTo>
                  <a:pt x="181" y="44"/>
                  <a:pt x="161" y="44"/>
                  <a:pt x="151" y="47"/>
                </a:cubicBezTo>
                <a:cubicBezTo>
                  <a:pt x="141" y="51"/>
                  <a:pt x="130" y="61"/>
                  <a:pt x="126" y="76"/>
                </a:cubicBezTo>
                <a:cubicBezTo>
                  <a:pt x="120" y="107"/>
                  <a:pt x="105" y="110"/>
                  <a:pt x="105" y="114"/>
                </a:cubicBezTo>
                <a:cubicBezTo>
                  <a:pt x="105" y="120"/>
                  <a:pt x="120" y="105"/>
                  <a:pt x="125" y="89"/>
                </a:cubicBezTo>
                <a:cubicBezTo>
                  <a:pt x="127" y="89"/>
                  <a:pt x="126" y="94"/>
                  <a:pt x="130" y="94"/>
                </a:cubicBezTo>
                <a:cubicBezTo>
                  <a:pt x="128" y="90"/>
                  <a:pt x="127" y="87"/>
                  <a:pt x="127" y="85"/>
                </a:cubicBezTo>
                <a:cubicBezTo>
                  <a:pt x="127" y="79"/>
                  <a:pt x="131" y="78"/>
                  <a:pt x="131" y="76"/>
                </a:cubicBezTo>
                <a:cubicBezTo>
                  <a:pt x="133" y="77"/>
                  <a:pt x="136" y="82"/>
                  <a:pt x="138" y="82"/>
                </a:cubicBezTo>
                <a:cubicBezTo>
                  <a:pt x="137" y="78"/>
                  <a:pt x="136" y="75"/>
                  <a:pt x="136" y="72"/>
                </a:cubicBezTo>
                <a:cubicBezTo>
                  <a:pt x="136" y="64"/>
                  <a:pt x="141" y="63"/>
                  <a:pt x="141" y="61"/>
                </a:cubicBezTo>
                <a:cubicBezTo>
                  <a:pt x="145" y="62"/>
                  <a:pt x="146" y="67"/>
                  <a:pt x="148" y="69"/>
                </a:cubicBezTo>
                <a:cubicBezTo>
                  <a:pt x="146" y="54"/>
                  <a:pt x="156" y="56"/>
                  <a:pt x="158" y="53"/>
                </a:cubicBezTo>
                <a:cubicBezTo>
                  <a:pt x="158" y="56"/>
                  <a:pt x="159" y="59"/>
                  <a:pt x="161" y="59"/>
                </a:cubicBezTo>
                <a:cubicBezTo>
                  <a:pt x="161" y="51"/>
                  <a:pt x="178" y="49"/>
                  <a:pt x="179" y="49"/>
                </a:cubicBezTo>
                <a:cubicBezTo>
                  <a:pt x="179" y="51"/>
                  <a:pt x="178" y="67"/>
                  <a:pt x="169" y="67"/>
                </a:cubicBezTo>
                <a:cubicBezTo>
                  <a:pt x="169" y="69"/>
                  <a:pt x="173" y="71"/>
                  <a:pt x="176" y="71"/>
                </a:cubicBezTo>
                <a:cubicBezTo>
                  <a:pt x="173" y="73"/>
                  <a:pt x="174" y="82"/>
                  <a:pt x="159" y="81"/>
                </a:cubicBezTo>
                <a:cubicBezTo>
                  <a:pt x="161" y="82"/>
                  <a:pt x="166" y="84"/>
                  <a:pt x="168" y="87"/>
                </a:cubicBezTo>
                <a:close/>
                <a:moveTo>
                  <a:pt x="123" y="13"/>
                </a:moveTo>
                <a:cubicBezTo>
                  <a:pt x="115" y="13"/>
                  <a:pt x="110" y="19"/>
                  <a:pt x="110" y="24"/>
                </a:cubicBezTo>
                <a:cubicBezTo>
                  <a:pt x="110" y="29"/>
                  <a:pt x="113" y="33"/>
                  <a:pt x="118" y="31"/>
                </a:cubicBezTo>
                <a:cubicBezTo>
                  <a:pt x="115" y="38"/>
                  <a:pt x="113" y="44"/>
                  <a:pt x="113" y="53"/>
                </a:cubicBezTo>
                <a:cubicBezTo>
                  <a:pt x="112" y="47"/>
                  <a:pt x="105" y="38"/>
                  <a:pt x="97" y="29"/>
                </a:cubicBezTo>
                <a:cubicBezTo>
                  <a:pt x="98" y="30"/>
                  <a:pt x="100" y="31"/>
                  <a:pt x="101" y="31"/>
                </a:cubicBezTo>
                <a:cubicBezTo>
                  <a:pt x="103" y="31"/>
                  <a:pt x="105" y="29"/>
                  <a:pt x="105" y="24"/>
                </a:cubicBezTo>
                <a:cubicBezTo>
                  <a:pt x="105" y="16"/>
                  <a:pt x="87" y="16"/>
                  <a:pt x="87" y="6"/>
                </a:cubicBezTo>
                <a:cubicBezTo>
                  <a:pt x="87" y="1"/>
                  <a:pt x="92" y="3"/>
                  <a:pt x="94" y="3"/>
                </a:cubicBezTo>
                <a:cubicBezTo>
                  <a:pt x="90" y="6"/>
                  <a:pt x="93" y="11"/>
                  <a:pt x="97" y="11"/>
                </a:cubicBezTo>
                <a:cubicBezTo>
                  <a:pt x="98" y="11"/>
                  <a:pt x="102" y="10"/>
                  <a:pt x="102" y="6"/>
                </a:cubicBezTo>
                <a:cubicBezTo>
                  <a:pt x="102" y="1"/>
                  <a:pt x="95" y="0"/>
                  <a:pt x="92" y="0"/>
                </a:cubicBezTo>
                <a:cubicBezTo>
                  <a:pt x="80" y="0"/>
                  <a:pt x="79" y="13"/>
                  <a:pt x="79" y="19"/>
                </a:cubicBezTo>
                <a:cubicBezTo>
                  <a:pt x="79" y="26"/>
                  <a:pt x="80" y="36"/>
                  <a:pt x="89" y="36"/>
                </a:cubicBezTo>
                <a:cubicBezTo>
                  <a:pt x="93" y="36"/>
                  <a:pt x="94" y="33"/>
                  <a:pt x="95" y="31"/>
                </a:cubicBezTo>
                <a:cubicBezTo>
                  <a:pt x="103" y="38"/>
                  <a:pt x="109" y="47"/>
                  <a:pt x="115" y="57"/>
                </a:cubicBezTo>
                <a:cubicBezTo>
                  <a:pt x="114" y="56"/>
                  <a:pt x="114" y="54"/>
                  <a:pt x="114" y="51"/>
                </a:cubicBezTo>
                <a:cubicBezTo>
                  <a:pt x="114" y="40"/>
                  <a:pt x="121" y="19"/>
                  <a:pt x="138" y="21"/>
                </a:cubicBezTo>
                <a:cubicBezTo>
                  <a:pt x="136" y="16"/>
                  <a:pt x="131" y="13"/>
                  <a:pt x="123" y="13"/>
                </a:cubicBezTo>
                <a:close/>
                <a:moveTo>
                  <a:pt x="216" y="105"/>
                </a:moveTo>
                <a:cubicBezTo>
                  <a:pt x="216" y="97"/>
                  <a:pt x="212" y="92"/>
                  <a:pt x="207" y="90"/>
                </a:cubicBezTo>
                <a:cubicBezTo>
                  <a:pt x="209" y="107"/>
                  <a:pt x="189" y="114"/>
                  <a:pt x="177" y="114"/>
                </a:cubicBezTo>
                <a:cubicBezTo>
                  <a:pt x="175" y="114"/>
                  <a:pt x="173" y="114"/>
                  <a:pt x="171" y="114"/>
                </a:cubicBezTo>
                <a:cubicBezTo>
                  <a:pt x="181" y="118"/>
                  <a:pt x="191" y="125"/>
                  <a:pt x="198" y="133"/>
                </a:cubicBezTo>
                <a:cubicBezTo>
                  <a:pt x="196" y="135"/>
                  <a:pt x="192" y="135"/>
                  <a:pt x="192" y="140"/>
                </a:cubicBezTo>
                <a:cubicBezTo>
                  <a:pt x="192" y="149"/>
                  <a:pt x="202" y="150"/>
                  <a:pt x="209" y="150"/>
                </a:cubicBezTo>
                <a:cubicBezTo>
                  <a:pt x="215" y="150"/>
                  <a:pt x="229" y="149"/>
                  <a:pt x="229" y="137"/>
                </a:cubicBezTo>
                <a:cubicBezTo>
                  <a:pt x="229" y="134"/>
                  <a:pt x="227" y="127"/>
                  <a:pt x="222" y="127"/>
                </a:cubicBezTo>
                <a:cubicBezTo>
                  <a:pt x="219" y="127"/>
                  <a:pt x="217" y="130"/>
                  <a:pt x="217" y="132"/>
                </a:cubicBezTo>
                <a:cubicBezTo>
                  <a:pt x="217" y="136"/>
                  <a:pt x="222" y="138"/>
                  <a:pt x="225" y="135"/>
                </a:cubicBezTo>
                <a:cubicBezTo>
                  <a:pt x="225" y="137"/>
                  <a:pt x="227" y="142"/>
                  <a:pt x="222" y="142"/>
                </a:cubicBezTo>
                <a:cubicBezTo>
                  <a:pt x="212" y="142"/>
                  <a:pt x="212" y="124"/>
                  <a:pt x="204" y="124"/>
                </a:cubicBezTo>
                <a:cubicBezTo>
                  <a:pt x="199" y="124"/>
                  <a:pt x="198" y="125"/>
                  <a:pt x="198" y="127"/>
                </a:cubicBezTo>
                <a:cubicBezTo>
                  <a:pt x="198" y="129"/>
                  <a:pt x="198" y="130"/>
                  <a:pt x="199" y="132"/>
                </a:cubicBezTo>
                <a:cubicBezTo>
                  <a:pt x="191" y="124"/>
                  <a:pt x="181" y="117"/>
                  <a:pt x="176" y="115"/>
                </a:cubicBezTo>
                <a:cubicBezTo>
                  <a:pt x="184" y="115"/>
                  <a:pt x="191" y="114"/>
                  <a:pt x="198" y="110"/>
                </a:cubicBezTo>
                <a:cubicBezTo>
                  <a:pt x="196" y="115"/>
                  <a:pt x="199" y="118"/>
                  <a:pt x="204" y="118"/>
                </a:cubicBezTo>
                <a:cubicBezTo>
                  <a:pt x="209" y="118"/>
                  <a:pt x="216" y="114"/>
                  <a:pt x="216" y="105"/>
                </a:cubicBezTo>
                <a:close/>
                <a:moveTo>
                  <a:pt x="156" y="79"/>
                </a:moveTo>
                <a:cubicBezTo>
                  <a:pt x="161" y="74"/>
                  <a:pt x="165" y="66"/>
                  <a:pt x="166" y="62"/>
                </a:cubicBezTo>
                <a:cubicBezTo>
                  <a:pt x="163" y="64"/>
                  <a:pt x="155" y="67"/>
                  <a:pt x="150" y="72"/>
                </a:cubicBezTo>
                <a:cubicBezTo>
                  <a:pt x="140" y="82"/>
                  <a:pt x="140" y="87"/>
                  <a:pt x="126" y="102"/>
                </a:cubicBezTo>
                <a:cubicBezTo>
                  <a:pt x="141" y="89"/>
                  <a:pt x="146" y="89"/>
                  <a:pt x="156" y="79"/>
                </a:cubicBezTo>
                <a:close/>
                <a:moveTo>
                  <a:pt x="108" y="140"/>
                </a:moveTo>
                <a:cubicBezTo>
                  <a:pt x="112" y="140"/>
                  <a:pt x="113" y="135"/>
                  <a:pt x="113" y="132"/>
                </a:cubicBezTo>
                <a:cubicBezTo>
                  <a:pt x="113" y="129"/>
                  <a:pt x="110" y="122"/>
                  <a:pt x="108" y="120"/>
                </a:cubicBezTo>
                <a:cubicBezTo>
                  <a:pt x="106" y="118"/>
                  <a:pt x="100" y="115"/>
                  <a:pt x="97" y="115"/>
                </a:cubicBezTo>
                <a:cubicBezTo>
                  <a:pt x="93" y="115"/>
                  <a:pt x="89" y="117"/>
                  <a:pt x="89" y="120"/>
                </a:cubicBezTo>
                <a:cubicBezTo>
                  <a:pt x="89" y="122"/>
                  <a:pt x="90" y="124"/>
                  <a:pt x="92" y="124"/>
                </a:cubicBezTo>
                <a:cubicBezTo>
                  <a:pt x="93" y="122"/>
                  <a:pt x="97" y="119"/>
                  <a:pt x="100" y="119"/>
                </a:cubicBezTo>
                <a:cubicBezTo>
                  <a:pt x="106" y="119"/>
                  <a:pt x="109" y="123"/>
                  <a:pt x="109" y="128"/>
                </a:cubicBezTo>
                <a:cubicBezTo>
                  <a:pt x="109" y="132"/>
                  <a:pt x="107" y="136"/>
                  <a:pt x="105" y="137"/>
                </a:cubicBezTo>
                <a:cubicBezTo>
                  <a:pt x="105" y="138"/>
                  <a:pt x="107" y="140"/>
                  <a:pt x="108" y="140"/>
                </a:cubicBezTo>
                <a:close/>
                <a:moveTo>
                  <a:pt x="97" y="125"/>
                </a:moveTo>
                <a:cubicBezTo>
                  <a:pt x="93" y="125"/>
                  <a:pt x="90" y="128"/>
                  <a:pt x="90" y="132"/>
                </a:cubicBezTo>
                <a:cubicBezTo>
                  <a:pt x="90" y="135"/>
                  <a:pt x="93" y="138"/>
                  <a:pt x="97" y="138"/>
                </a:cubicBezTo>
                <a:cubicBezTo>
                  <a:pt x="100" y="138"/>
                  <a:pt x="104" y="135"/>
                  <a:pt x="104" y="132"/>
                </a:cubicBezTo>
                <a:cubicBezTo>
                  <a:pt x="104" y="128"/>
                  <a:pt x="100" y="125"/>
                  <a:pt x="97" y="125"/>
                </a:cubicBezTo>
                <a:close/>
                <a:moveTo>
                  <a:pt x="90" y="138"/>
                </a:moveTo>
                <a:cubicBezTo>
                  <a:pt x="85" y="142"/>
                  <a:pt x="67" y="150"/>
                  <a:pt x="72" y="157"/>
                </a:cubicBezTo>
                <a:cubicBezTo>
                  <a:pt x="79" y="161"/>
                  <a:pt x="87" y="143"/>
                  <a:pt x="90" y="138"/>
                </a:cubicBezTo>
                <a:close/>
                <a:moveTo>
                  <a:pt x="64" y="135"/>
                </a:moveTo>
                <a:cubicBezTo>
                  <a:pt x="62" y="141"/>
                  <a:pt x="64" y="143"/>
                  <a:pt x="68" y="143"/>
                </a:cubicBezTo>
                <a:cubicBezTo>
                  <a:pt x="75" y="143"/>
                  <a:pt x="84" y="138"/>
                  <a:pt x="87" y="132"/>
                </a:cubicBezTo>
                <a:cubicBezTo>
                  <a:pt x="80" y="135"/>
                  <a:pt x="71" y="135"/>
                  <a:pt x="64" y="135"/>
                </a:cubicBezTo>
                <a:close/>
                <a:moveTo>
                  <a:pt x="94" y="165"/>
                </a:moveTo>
                <a:cubicBezTo>
                  <a:pt x="94" y="158"/>
                  <a:pt x="93" y="149"/>
                  <a:pt x="97" y="142"/>
                </a:cubicBezTo>
                <a:cubicBezTo>
                  <a:pt x="91" y="145"/>
                  <a:pt x="86" y="154"/>
                  <a:pt x="86" y="160"/>
                </a:cubicBezTo>
                <a:cubicBezTo>
                  <a:pt x="86" y="165"/>
                  <a:pt x="88" y="167"/>
                  <a:pt x="94" y="165"/>
                </a:cubicBezTo>
                <a:close/>
                <a:moveTo>
                  <a:pt x="85" y="124"/>
                </a:moveTo>
                <a:cubicBezTo>
                  <a:pt x="83" y="124"/>
                  <a:pt x="80" y="125"/>
                  <a:pt x="76" y="125"/>
                </a:cubicBezTo>
                <a:cubicBezTo>
                  <a:pt x="72" y="125"/>
                  <a:pt x="67" y="124"/>
                  <a:pt x="62" y="122"/>
                </a:cubicBezTo>
                <a:cubicBezTo>
                  <a:pt x="61" y="124"/>
                  <a:pt x="61" y="125"/>
                  <a:pt x="61" y="127"/>
                </a:cubicBezTo>
                <a:cubicBezTo>
                  <a:pt x="61" y="130"/>
                  <a:pt x="64" y="131"/>
                  <a:pt x="68" y="131"/>
                </a:cubicBezTo>
                <a:cubicBezTo>
                  <a:pt x="74" y="131"/>
                  <a:pt x="82" y="128"/>
                  <a:pt x="85" y="124"/>
                </a:cubicBezTo>
                <a:close/>
                <a:moveTo>
                  <a:pt x="64" y="109"/>
                </a:moveTo>
                <a:cubicBezTo>
                  <a:pt x="62" y="111"/>
                  <a:pt x="61" y="113"/>
                  <a:pt x="61" y="114"/>
                </a:cubicBezTo>
                <a:cubicBezTo>
                  <a:pt x="61" y="117"/>
                  <a:pt x="67" y="119"/>
                  <a:pt x="73" y="119"/>
                </a:cubicBezTo>
                <a:cubicBezTo>
                  <a:pt x="78" y="119"/>
                  <a:pt x="84" y="118"/>
                  <a:pt x="85" y="115"/>
                </a:cubicBezTo>
                <a:cubicBezTo>
                  <a:pt x="79" y="115"/>
                  <a:pt x="71" y="114"/>
                  <a:pt x="64" y="109"/>
                </a:cubicBezTo>
                <a:close/>
                <a:moveTo>
                  <a:pt x="120" y="165"/>
                </a:moveTo>
                <a:cubicBezTo>
                  <a:pt x="115" y="158"/>
                  <a:pt x="113" y="150"/>
                  <a:pt x="113" y="143"/>
                </a:cubicBezTo>
                <a:cubicBezTo>
                  <a:pt x="111" y="145"/>
                  <a:pt x="109" y="151"/>
                  <a:pt x="109" y="156"/>
                </a:cubicBezTo>
                <a:cubicBezTo>
                  <a:pt x="109" y="162"/>
                  <a:pt x="111" y="168"/>
                  <a:pt x="115" y="168"/>
                </a:cubicBezTo>
                <a:cubicBezTo>
                  <a:pt x="116" y="168"/>
                  <a:pt x="118" y="167"/>
                  <a:pt x="120" y="165"/>
                </a:cubicBezTo>
                <a:close/>
                <a:moveTo>
                  <a:pt x="105" y="143"/>
                </a:moveTo>
                <a:cubicBezTo>
                  <a:pt x="101" y="147"/>
                  <a:pt x="98" y="155"/>
                  <a:pt x="98" y="161"/>
                </a:cubicBezTo>
                <a:cubicBezTo>
                  <a:pt x="98" y="165"/>
                  <a:pt x="99" y="168"/>
                  <a:pt x="102" y="168"/>
                </a:cubicBezTo>
                <a:cubicBezTo>
                  <a:pt x="104" y="168"/>
                  <a:pt x="105" y="168"/>
                  <a:pt x="107" y="167"/>
                </a:cubicBezTo>
                <a:cubicBezTo>
                  <a:pt x="105" y="162"/>
                  <a:pt x="104" y="157"/>
                  <a:pt x="104" y="152"/>
                </a:cubicBezTo>
                <a:cubicBezTo>
                  <a:pt x="104" y="149"/>
                  <a:pt x="104" y="146"/>
                  <a:pt x="105" y="143"/>
                </a:cubicBezTo>
                <a:close/>
              </a:path>
            </a:pathLst>
          </a:custGeom>
          <a:solidFill>
            <a:srgbClr val="FFC000"/>
          </a:soli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7" name="组合 6"/>
          <p:cNvGrpSpPr/>
          <p:nvPr/>
        </p:nvGrpSpPr>
        <p:grpSpPr>
          <a:xfrm>
            <a:off x="5803678" y="4613173"/>
            <a:ext cx="697005" cy="697005"/>
            <a:chOff x="8179895" y="758431"/>
            <a:chExt cx="2232000" cy="2232000"/>
          </a:xfrm>
        </p:grpSpPr>
        <p:sp>
          <p:nvSpPr>
            <p:cNvPr id="8" name="椭圆 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7454947" y="2337419"/>
            <a:ext cx="3172565" cy="3172565"/>
            <a:chOff x="1512881" y="1924333"/>
            <a:chExt cx="3172565" cy="3172565"/>
          </a:xfrm>
        </p:grpSpPr>
        <p:grpSp>
          <p:nvGrpSpPr>
            <p:cNvPr id="11" name="组合 10"/>
            <p:cNvGrpSpPr/>
            <p:nvPr/>
          </p:nvGrpSpPr>
          <p:grpSpPr>
            <a:xfrm>
              <a:off x="1512881" y="1924333"/>
              <a:ext cx="3172565" cy="3172565"/>
              <a:chOff x="8179895" y="758431"/>
              <a:chExt cx="2232000" cy="2232000"/>
            </a:xfrm>
          </p:grpSpPr>
          <p:sp>
            <p:nvSpPr>
              <p:cNvPr id="13" name="椭圆 12"/>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8"/>
            <p:cNvSpPr>
              <a:spLocks noEditPoints="1"/>
            </p:cNvSpPr>
            <p:nvPr/>
          </p:nvSpPr>
          <p:spPr bwMode="auto">
            <a:xfrm>
              <a:off x="1608561" y="2018287"/>
              <a:ext cx="2981205" cy="2984657"/>
            </a:xfrm>
            <a:custGeom>
              <a:gdLst>
                <a:gd fmla="*/ 38 w 378" name="T0"/>
                <a:gd fmla="*/ 189 h 379" name="T1"/>
                <a:gd fmla="*/ 214 w 378" name="T2"/>
                <a:gd fmla="*/ 25 h 379" name="T3"/>
                <a:gd fmla="*/ 189 w 378" name="T4"/>
                <a:gd fmla="*/ 31 h 379" name="T5"/>
                <a:gd fmla="*/ 229 w 378" name="T6"/>
                <a:gd fmla="*/ 28 h 379" name="T7"/>
                <a:gd fmla="*/ 323 w 378" name="T8"/>
                <a:gd fmla="*/ 91 h 379" name="T9"/>
                <a:gd fmla="*/ 343 w 378" name="T10"/>
                <a:gd fmla="*/ 151 h 379" name="T11"/>
                <a:gd fmla="*/ 346 w 378" name="T12"/>
                <a:gd fmla="*/ 166 h 379" name="T13"/>
                <a:gd fmla="*/ 355 w 378" name="T14"/>
                <a:gd fmla="*/ 189 h 379" name="T15"/>
                <a:gd fmla="*/ 325 w 378" name="T16"/>
                <a:gd fmla="*/ 271 h 379" name="T17"/>
                <a:gd fmla="*/ 317 w 378" name="T18"/>
                <a:gd fmla="*/ 284 h 379" name="T19"/>
                <a:gd fmla="*/ 317 w 378" name="T20"/>
                <a:gd fmla="*/ 284 h 379" name="T21"/>
                <a:gd fmla="*/ 275 w 378" name="T22"/>
                <a:gd fmla="*/ 332 h 379" name="T23"/>
                <a:gd fmla="*/ 166 w 378" name="T24"/>
                <a:gd fmla="*/ 347 h 379" name="T25"/>
                <a:gd fmla="*/ 213 w 378" name="T26"/>
                <a:gd fmla="*/ 347 h 379" name="T27"/>
                <a:gd fmla="*/ 149 w 378" name="T28"/>
                <a:gd fmla="*/ 351 h 379" name="T29"/>
                <a:gd fmla="*/ 55 w 378" name="T30"/>
                <a:gd fmla="*/ 288 h 379" name="T31"/>
                <a:gd fmla="*/ 35 w 378" name="T32"/>
                <a:gd fmla="*/ 228 h 379" name="T33"/>
                <a:gd fmla="*/ 32 w 378" name="T34"/>
                <a:gd fmla="*/ 213 h 379" name="T35"/>
                <a:gd fmla="*/ 23 w 378" name="T36"/>
                <a:gd fmla="*/ 189 h 379" name="T37"/>
                <a:gd fmla="*/ 53 w 378" name="T38"/>
                <a:gd fmla="*/ 108 h 379" name="T39"/>
                <a:gd fmla="*/ 61 w 378" name="T40"/>
                <a:gd fmla="*/ 95 h 379" name="T41"/>
                <a:gd fmla="*/ 61 w 378" name="T42"/>
                <a:gd fmla="*/ 95 h 379" name="T43"/>
                <a:gd fmla="*/ 103 w 378" name="T44"/>
                <a:gd fmla="*/ 47 h 379" name="T45"/>
                <a:gd fmla="*/ 251 w 378" name="T46"/>
                <a:gd fmla="*/ 19 h 379" name="T47"/>
                <a:gd fmla="*/ 306 w 378" name="T48"/>
                <a:gd fmla="*/ 61 h 379" name="T49"/>
                <a:gd fmla="*/ 317 w 378" name="T50"/>
                <a:gd fmla="*/ 72 h 379" name="T51"/>
                <a:gd fmla="*/ 317 w 378" name="T52"/>
                <a:gd fmla="*/ 72 h 379" name="T53"/>
                <a:gd fmla="*/ 359 w 378" name="T54"/>
                <a:gd fmla="*/ 127 h 379" name="T55"/>
                <a:gd fmla="*/ 359 w 378" name="T56"/>
                <a:gd fmla="*/ 252 h 379" name="T57"/>
                <a:gd fmla="*/ 317 w 378" name="T58"/>
                <a:gd fmla="*/ 307 h 379" name="T59"/>
                <a:gd fmla="*/ 306 w 378" name="T60"/>
                <a:gd fmla="*/ 318 h 379" name="T61"/>
                <a:gd fmla="*/ 306 w 378" name="T62"/>
                <a:gd fmla="*/ 318 h 379" name="T63"/>
                <a:gd fmla="*/ 251 w 378" name="T64"/>
                <a:gd fmla="*/ 360 h 379" name="T65"/>
                <a:gd fmla="*/ 127 w 378" name="T66"/>
                <a:gd fmla="*/ 360 h 379" name="T67"/>
                <a:gd fmla="*/ 72 w 378" name="T68"/>
                <a:gd fmla="*/ 318 h 379" name="T69"/>
                <a:gd fmla="*/ 61 w 378" name="T70"/>
                <a:gd fmla="*/ 307 h 379" name="T71"/>
                <a:gd fmla="*/ 61 w 378" name="T72"/>
                <a:gd fmla="*/ 307 h 379" name="T73"/>
                <a:gd fmla="*/ 19 w 378" name="T74"/>
                <a:gd fmla="*/ 252 h 379" name="T75"/>
                <a:gd fmla="*/ 19 w 378" name="T76"/>
                <a:gd fmla="*/ 127 h 379" name="T77"/>
                <a:gd fmla="*/ 61 w 378" name="T78"/>
                <a:gd fmla="*/ 72 h 379" name="T79"/>
                <a:gd fmla="*/ 72 w 378" name="T80"/>
                <a:gd fmla="*/ 61 h 379" name="T81"/>
                <a:gd fmla="*/ 72 w 378" name="T82"/>
                <a:gd fmla="*/ 61 h 379" name="T83"/>
                <a:gd fmla="*/ 127 w 378" name="T84"/>
                <a:gd fmla="*/ 19 h 379" name="T85"/>
                <a:gd fmla="*/ 189 w 378" name="T86"/>
                <a:gd fmla="*/ 379 h 379" name="T87"/>
                <a:gd fmla="*/ 99 w 378" name="T88"/>
                <a:gd fmla="*/ 100 h 379" name="T89"/>
                <a:gd fmla="*/ 167 w 378" name="T90"/>
                <a:gd fmla="*/ 141 h 379" name="T91"/>
                <a:gd fmla="*/ 167 w 378" name="T92"/>
                <a:gd fmla="*/ 141 h 379" name="T93"/>
                <a:gd fmla="*/ 78 w 378" name="T94"/>
                <a:gd fmla="*/ 155 h 379" name="T95"/>
                <a:gd fmla="*/ 113 w 378" name="T96"/>
                <a:gd fmla="*/ 292 h 379" name="T97"/>
                <a:gd fmla="*/ 167 w 378" name="T98"/>
                <a:gd fmla="*/ 316 h 379" name="T99"/>
                <a:gd fmla="*/ 180 w 378" name="T100"/>
                <a:gd fmla="*/ 114 h 379" name="T101"/>
                <a:gd fmla="*/ 180 w 378" name="T102"/>
                <a:gd fmla="*/ 114 h 379" name="T103"/>
                <a:gd fmla="*/ 199 w 378" name="T104"/>
                <a:gd fmla="*/ 150 h 379" name="T105"/>
                <a:gd fmla="*/ 192 w 378" name="T106"/>
                <a:gd fmla="*/ 82 h 379" name="T107"/>
                <a:gd fmla="*/ 238 w 378" name="T108"/>
                <a:gd fmla="*/ 226 h 379" name="T109"/>
                <a:gd fmla="*/ 256 w 378" name="T110"/>
                <a:gd fmla="*/ 200 h 379" name="T111"/>
                <a:gd fmla="*/ 256 w 378" name="T112"/>
                <a:gd fmla="*/ 200 h 379" name="T113"/>
                <a:gd fmla="*/ 287 w 378" name="T114"/>
                <a:gd fmla="*/ 244 h 379" name="T115"/>
                <a:gd fmla="*/ 197 w 378" name="T116"/>
                <a:gd fmla="*/ 304 h 379" name="T117"/>
                <a:gd fmla="*/ 318 w 378" name="T118"/>
                <a:gd fmla="*/ 201 h 379" name="T119"/>
                <a:gd fmla="*/ 178 w 378" name="T120"/>
                <a:gd fmla="*/ 182 h 37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79" w="378">
                  <a:moveTo>
                    <a:pt x="189" y="38"/>
                  </a:moveTo>
                  <a:cubicBezTo>
                    <a:pt x="272" y="38"/>
                    <a:pt x="340" y="106"/>
                    <a:pt x="340" y="189"/>
                  </a:cubicBezTo>
                  <a:cubicBezTo>
                    <a:pt x="340" y="273"/>
                    <a:pt x="272" y="341"/>
                    <a:pt x="189" y="341"/>
                  </a:cubicBezTo>
                  <a:cubicBezTo>
                    <a:pt x="106" y="341"/>
                    <a:pt x="38" y="273"/>
                    <a:pt x="38" y="189"/>
                  </a:cubicBezTo>
                  <a:cubicBezTo>
                    <a:pt x="38" y="106"/>
                    <a:pt x="106" y="38"/>
                    <a:pt x="189" y="38"/>
                  </a:cubicBezTo>
                  <a:close/>
                  <a:moveTo>
                    <a:pt x="189" y="31"/>
                  </a:moveTo>
                  <a:cubicBezTo>
                    <a:pt x="197" y="31"/>
                    <a:pt x="205" y="31"/>
                    <a:pt x="213" y="32"/>
                  </a:cubicBezTo>
                  <a:lnTo>
                    <a:pt x="214" y="25"/>
                  </a:lnTo>
                  <a:cubicBezTo>
                    <a:pt x="206" y="24"/>
                    <a:pt x="198" y="23"/>
                    <a:pt x="189" y="23"/>
                  </a:cubicBezTo>
                  <a:cubicBezTo>
                    <a:pt x="181" y="23"/>
                    <a:pt x="172" y="24"/>
                    <a:pt x="164" y="25"/>
                  </a:cubicBezTo>
                  <a:lnTo>
                    <a:pt x="166" y="32"/>
                  </a:lnTo>
                  <a:cubicBezTo>
                    <a:pt x="173" y="31"/>
                    <a:pt x="181" y="31"/>
                    <a:pt x="189" y="31"/>
                  </a:cubicBezTo>
                  <a:close/>
                  <a:moveTo>
                    <a:pt x="227" y="35"/>
                  </a:moveTo>
                  <a:cubicBezTo>
                    <a:pt x="243" y="39"/>
                    <a:pt x="257" y="45"/>
                    <a:pt x="271" y="53"/>
                  </a:cubicBezTo>
                  <a:lnTo>
                    <a:pt x="275" y="47"/>
                  </a:lnTo>
                  <a:cubicBezTo>
                    <a:pt x="261" y="38"/>
                    <a:pt x="245" y="32"/>
                    <a:pt x="229" y="28"/>
                  </a:cubicBezTo>
                  <a:lnTo>
                    <a:pt x="227" y="35"/>
                  </a:lnTo>
                  <a:close/>
                  <a:moveTo>
                    <a:pt x="283" y="62"/>
                  </a:moveTo>
                  <a:cubicBezTo>
                    <a:pt x="296" y="71"/>
                    <a:pt x="307" y="82"/>
                    <a:pt x="317" y="95"/>
                  </a:cubicBezTo>
                  <a:lnTo>
                    <a:pt x="323" y="91"/>
                  </a:lnTo>
                  <a:cubicBezTo>
                    <a:pt x="313" y="77"/>
                    <a:pt x="301" y="65"/>
                    <a:pt x="288" y="55"/>
                  </a:cubicBezTo>
                  <a:lnTo>
                    <a:pt x="283" y="62"/>
                  </a:lnTo>
                  <a:close/>
                  <a:moveTo>
                    <a:pt x="325" y="108"/>
                  </a:moveTo>
                  <a:cubicBezTo>
                    <a:pt x="333" y="121"/>
                    <a:pt x="339" y="136"/>
                    <a:pt x="343" y="151"/>
                  </a:cubicBezTo>
                  <a:lnTo>
                    <a:pt x="350" y="150"/>
                  </a:lnTo>
                  <a:cubicBezTo>
                    <a:pt x="346" y="133"/>
                    <a:pt x="340" y="117"/>
                    <a:pt x="331" y="103"/>
                  </a:cubicBezTo>
                  <a:lnTo>
                    <a:pt x="325" y="108"/>
                  </a:lnTo>
                  <a:close/>
                  <a:moveTo>
                    <a:pt x="346" y="166"/>
                  </a:moveTo>
                  <a:cubicBezTo>
                    <a:pt x="347" y="174"/>
                    <a:pt x="348" y="181"/>
                    <a:pt x="348" y="189"/>
                  </a:cubicBezTo>
                  <a:cubicBezTo>
                    <a:pt x="348" y="197"/>
                    <a:pt x="347" y="205"/>
                    <a:pt x="346" y="213"/>
                  </a:cubicBezTo>
                  <a:lnTo>
                    <a:pt x="353" y="214"/>
                  </a:lnTo>
                  <a:cubicBezTo>
                    <a:pt x="355" y="206"/>
                    <a:pt x="355" y="198"/>
                    <a:pt x="355" y="189"/>
                  </a:cubicBezTo>
                  <a:cubicBezTo>
                    <a:pt x="355" y="181"/>
                    <a:pt x="355" y="173"/>
                    <a:pt x="353" y="164"/>
                  </a:cubicBezTo>
                  <a:lnTo>
                    <a:pt x="346" y="166"/>
                  </a:lnTo>
                  <a:close/>
                  <a:moveTo>
                    <a:pt x="343" y="228"/>
                  </a:moveTo>
                  <a:cubicBezTo>
                    <a:pt x="339" y="243"/>
                    <a:pt x="333" y="258"/>
                    <a:pt x="325" y="271"/>
                  </a:cubicBezTo>
                  <a:lnTo>
                    <a:pt x="331" y="276"/>
                  </a:lnTo>
                  <a:cubicBezTo>
                    <a:pt x="340" y="261"/>
                    <a:pt x="346" y="246"/>
                    <a:pt x="350" y="229"/>
                  </a:cubicBezTo>
                  <a:lnTo>
                    <a:pt x="343" y="228"/>
                  </a:lnTo>
                  <a:close/>
                  <a:moveTo>
                    <a:pt x="317" y="284"/>
                  </a:moveTo>
                  <a:cubicBezTo>
                    <a:pt x="307" y="297"/>
                    <a:pt x="296" y="308"/>
                    <a:pt x="283" y="317"/>
                  </a:cubicBezTo>
                  <a:lnTo>
                    <a:pt x="288" y="324"/>
                  </a:lnTo>
                  <a:cubicBezTo>
                    <a:pt x="301" y="314"/>
                    <a:pt x="313" y="302"/>
                    <a:pt x="323" y="288"/>
                  </a:cubicBezTo>
                  <a:lnTo>
                    <a:pt x="317" y="284"/>
                  </a:lnTo>
                  <a:close/>
                  <a:moveTo>
                    <a:pt x="271" y="326"/>
                  </a:moveTo>
                  <a:cubicBezTo>
                    <a:pt x="257" y="334"/>
                    <a:pt x="243" y="340"/>
                    <a:pt x="227" y="344"/>
                  </a:cubicBezTo>
                  <a:lnTo>
                    <a:pt x="229" y="351"/>
                  </a:lnTo>
                  <a:cubicBezTo>
                    <a:pt x="245" y="347"/>
                    <a:pt x="261" y="341"/>
                    <a:pt x="275" y="332"/>
                  </a:cubicBezTo>
                  <a:lnTo>
                    <a:pt x="271" y="326"/>
                  </a:lnTo>
                  <a:close/>
                  <a:moveTo>
                    <a:pt x="213" y="347"/>
                  </a:moveTo>
                  <a:cubicBezTo>
                    <a:pt x="205" y="348"/>
                    <a:pt x="197" y="348"/>
                    <a:pt x="189" y="348"/>
                  </a:cubicBezTo>
                  <a:cubicBezTo>
                    <a:pt x="181" y="348"/>
                    <a:pt x="173" y="348"/>
                    <a:pt x="166" y="347"/>
                  </a:cubicBezTo>
                  <a:lnTo>
                    <a:pt x="164" y="354"/>
                  </a:lnTo>
                  <a:cubicBezTo>
                    <a:pt x="172" y="355"/>
                    <a:pt x="181" y="356"/>
                    <a:pt x="189" y="356"/>
                  </a:cubicBezTo>
                  <a:cubicBezTo>
                    <a:pt x="198" y="356"/>
                    <a:pt x="206" y="355"/>
                    <a:pt x="214" y="354"/>
                  </a:cubicBezTo>
                  <a:lnTo>
                    <a:pt x="213" y="347"/>
                  </a:lnTo>
                  <a:close/>
                  <a:moveTo>
                    <a:pt x="151" y="344"/>
                  </a:moveTo>
                  <a:cubicBezTo>
                    <a:pt x="135" y="340"/>
                    <a:pt x="121" y="334"/>
                    <a:pt x="107" y="326"/>
                  </a:cubicBezTo>
                  <a:lnTo>
                    <a:pt x="103" y="332"/>
                  </a:lnTo>
                  <a:cubicBezTo>
                    <a:pt x="117" y="341"/>
                    <a:pt x="133" y="347"/>
                    <a:pt x="149" y="351"/>
                  </a:cubicBezTo>
                  <a:lnTo>
                    <a:pt x="151" y="344"/>
                  </a:lnTo>
                  <a:close/>
                  <a:moveTo>
                    <a:pt x="95" y="317"/>
                  </a:moveTo>
                  <a:cubicBezTo>
                    <a:pt x="82" y="308"/>
                    <a:pt x="71" y="297"/>
                    <a:pt x="61" y="284"/>
                  </a:cubicBezTo>
                  <a:lnTo>
                    <a:pt x="55" y="288"/>
                  </a:lnTo>
                  <a:cubicBezTo>
                    <a:pt x="65" y="302"/>
                    <a:pt x="77" y="314"/>
                    <a:pt x="90" y="324"/>
                  </a:cubicBezTo>
                  <a:lnTo>
                    <a:pt x="95" y="317"/>
                  </a:lnTo>
                  <a:close/>
                  <a:moveTo>
                    <a:pt x="53" y="271"/>
                  </a:moveTo>
                  <a:cubicBezTo>
                    <a:pt x="45" y="258"/>
                    <a:pt x="39" y="243"/>
                    <a:pt x="35" y="228"/>
                  </a:cubicBezTo>
                  <a:lnTo>
                    <a:pt x="28" y="229"/>
                  </a:lnTo>
                  <a:cubicBezTo>
                    <a:pt x="32" y="246"/>
                    <a:pt x="38" y="261"/>
                    <a:pt x="47" y="276"/>
                  </a:cubicBezTo>
                  <a:lnTo>
                    <a:pt x="53" y="271"/>
                  </a:lnTo>
                  <a:close/>
                  <a:moveTo>
                    <a:pt x="32" y="213"/>
                  </a:moveTo>
                  <a:cubicBezTo>
                    <a:pt x="31" y="205"/>
                    <a:pt x="30" y="197"/>
                    <a:pt x="30" y="189"/>
                  </a:cubicBezTo>
                  <a:cubicBezTo>
                    <a:pt x="30" y="181"/>
                    <a:pt x="31" y="174"/>
                    <a:pt x="32" y="166"/>
                  </a:cubicBezTo>
                  <a:lnTo>
                    <a:pt x="25" y="164"/>
                  </a:lnTo>
                  <a:cubicBezTo>
                    <a:pt x="23" y="173"/>
                    <a:pt x="23" y="181"/>
                    <a:pt x="23" y="189"/>
                  </a:cubicBezTo>
                  <a:cubicBezTo>
                    <a:pt x="23" y="198"/>
                    <a:pt x="23" y="206"/>
                    <a:pt x="25" y="214"/>
                  </a:cubicBezTo>
                  <a:lnTo>
                    <a:pt x="32" y="213"/>
                  </a:lnTo>
                  <a:close/>
                  <a:moveTo>
                    <a:pt x="35" y="151"/>
                  </a:moveTo>
                  <a:cubicBezTo>
                    <a:pt x="39" y="136"/>
                    <a:pt x="45" y="121"/>
                    <a:pt x="53" y="108"/>
                  </a:cubicBezTo>
                  <a:lnTo>
                    <a:pt x="47" y="103"/>
                  </a:lnTo>
                  <a:cubicBezTo>
                    <a:pt x="38" y="117"/>
                    <a:pt x="32" y="133"/>
                    <a:pt x="28" y="150"/>
                  </a:cubicBezTo>
                  <a:lnTo>
                    <a:pt x="35" y="151"/>
                  </a:lnTo>
                  <a:close/>
                  <a:moveTo>
                    <a:pt x="61" y="95"/>
                  </a:moveTo>
                  <a:cubicBezTo>
                    <a:pt x="71" y="82"/>
                    <a:pt x="82" y="71"/>
                    <a:pt x="95" y="62"/>
                  </a:cubicBezTo>
                  <a:lnTo>
                    <a:pt x="90" y="55"/>
                  </a:lnTo>
                  <a:cubicBezTo>
                    <a:pt x="77" y="65"/>
                    <a:pt x="65" y="77"/>
                    <a:pt x="55" y="91"/>
                  </a:cubicBezTo>
                  <a:lnTo>
                    <a:pt x="61" y="95"/>
                  </a:lnTo>
                  <a:close/>
                  <a:moveTo>
                    <a:pt x="107" y="53"/>
                  </a:moveTo>
                  <a:cubicBezTo>
                    <a:pt x="121" y="45"/>
                    <a:pt x="135" y="39"/>
                    <a:pt x="151" y="35"/>
                  </a:cubicBezTo>
                  <a:lnTo>
                    <a:pt x="149" y="28"/>
                  </a:lnTo>
                  <a:cubicBezTo>
                    <a:pt x="133" y="32"/>
                    <a:pt x="117" y="38"/>
                    <a:pt x="103" y="47"/>
                  </a:cubicBezTo>
                  <a:lnTo>
                    <a:pt x="107" y="53"/>
                  </a:lnTo>
                  <a:close/>
                  <a:moveTo>
                    <a:pt x="197" y="16"/>
                  </a:moveTo>
                  <a:cubicBezTo>
                    <a:pt x="215" y="16"/>
                    <a:pt x="232" y="20"/>
                    <a:pt x="249" y="26"/>
                  </a:cubicBezTo>
                  <a:lnTo>
                    <a:pt x="251" y="19"/>
                  </a:lnTo>
                  <a:cubicBezTo>
                    <a:pt x="234" y="13"/>
                    <a:pt x="216" y="9"/>
                    <a:pt x="197" y="8"/>
                  </a:cubicBezTo>
                  <a:lnTo>
                    <a:pt x="197" y="16"/>
                  </a:lnTo>
                  <a:close/>
                  <a:moveTo>
                    <a:pt x="262" y="32"/>
                  </a:moveTo>
                  <a:cubicBezTo>
                    <a:pt x="279" y="39"/>
                    <a:pt x="293" y="49"/>
                    <a:pt x="306" y="61"/>
                  </a:cubicBezTo>
                  <a:lnTo>
                    <a:pt x="312" y="56"/>
                  </a:lnTo>
                  <a:cubicBezTo>
                    <a:pt x="298" y="43"/>
                    <a:pt x="282" y="33"/>
                    <a:pt x="265" y="25"/>
                  </a:cubicBezTo>
                  <a:lnTo>
                    <a:pt x="262" y="32"/>
                  </a:lnTo>
                  <a:close/>
                  <a:moveTo>
                    <a:pt x="317" y="72"/>
                  </a:moveTo>
                  <a:cubicBezTo>
                    <a:pt x="329" y="85"/>
                    <a:pt x="339" y="100"/>
                    <a:pt x="347" y="116"/>
                  </a:cubicBezTo>
                  <a:lnTo>
                    <a:pt x="354" y="113"/>
                  </a:lnTo>
                  <a:cubicBezTo>
                    <a:pt x="346" y="96"/>
                    <a:pt x="335" y="80"/>
                    <a:pt x="322" y="66"/>
                  </a:cubicBezTo>
                  <a:lnTo>
                    <a:pt x="317" y="72"/>
                  </a:lnTo>
                  <a:close/>
                  <a:moveTo>
                    <a:pt x="352" y="130"/>
                  </a:moveTo>
                  <a:cubicBezTo>
                    <a:pt x="358" y="146"/>
                    <a:pt x="362" y="164"/>
                    <a:pt x="363" y="182"/>
                  </a:cubicBezTo>
                  <a:lnTo>
                    <a:pt x="370" y="182"/>
                  </a:lnTo>
                  <a:cubicBezTo>
                    <a:pt x="369" y="163"/>
                    <a:pt x="366" y="144"/>
                    <a:pt x="359" y="127"/>
                  </a:cubicBezTo>
                  <a:lnTo>
                    <a:pt x="352" y="130"/>
                  </a:lnTo>
                  <a:close/>
                  <a:moveTo>
                    <a:pt x="363" y="197"/>
                  </a:moveTo>
                  <a:cubicBezTo>
                    <a:pt x="362" y="215"/>
                    <a:pt x="358" y="233"/>
                    <a:pt x="352" y="249"/>
                  </a:cubicBezTo>
                  <a:lnTo>
                    <a:pt x="359" y="252"/>
                  </a:lnTo>
                  <a:cubicBezTo>
                    <a:pt x="366" y="235"/>
                    <a:pt x="369" y="216"/>
                    <a:pt x="370" y="197"/>
                  </a:cubicBezTo>
                  <a:lnTo>
                    <a:pt x="363" y="197"/>
                  </a:lnTo>
                  <a:close/>
                  <a:moveTo>
                    <a:pt x="347" y="263"/>
                  </a:moveTo>
                  <a:cubicBezTo>
                    <a:pt x="339" y="279"/>
                    <a:pt x="329" y="294"/>
                    <a:pt x="317" y="307"/>
                  </a:cubicBezTo>
                  <a:lnTo>
                    <a:pt x="322" y="312"/>
                  </a:lnTo>
                  <a:cubicBezTo>
                    <a:pt x="335" y="299"/>
                    <a:pt x="346" y="283"/>
                    <a:pt x="354" y="266"/>
                  </a:cubicBezTo>
                  <a:lnTo>
                    <a:pt x="347" y="263"/>
                  </a:lnTo>
                  <a:close/>
                  <a:moveTo>
                    <a:pt x="306" y="318"/>
                  </a:moveTo>
                  <a:cubicBezTo>
                    <a:pt x="293" y="330"/>
                    <a:pt x="279" y="340"/>
                    <a:pt x="262" y="347"/>
                  </a:cubicBezTo>
                  <a:lnTo>
                    <a:pt x="265" y="354"/>
                  </a:lnTo>
                  <a:cubicBezTo>
                    <a:pt x="282" y="346"/>
                    <a:pt x="298" y="336"/>
                    <a:pt x="312" y="323"/>
                  </a:cubicBezTo>
                  <a:lnTo>
                    <a:pt x="306" y="318"/>
                  </a:lnTo>
                  <a:close/>
                  <a:moveTo>
                    <a:pt x="249" y="353"/>
                  </a:moveTo>
                  <a:cubicBezTo>
                    <a:pt x="232" y="359"/>
                    <a:pt x="215" y="363"/>
                    <a:pt x="197" y="363"/>
                  </a:cubicBezTo>
                  <a:lnTo>
                    <a:pt x="197" y="371"/>
                  </a:lnTo>
                  <a:cubicBezTo>
                    <a:pt x="216" y="370"/>
                    <a:pt x="234" y="366"/>
                    <a:pt x="251" y="360"/>
                  </a:cubicBezTo>
                  <a:lnTo>
                    <a:pt x="249" y="353"/>
                  </a:lnTo>
                  <a:close/>
                  <a:moveTo>
                    <a:pt x="181" y="363"/>
                  </a:moveTo>
                  <a:cubicBezTo>
                    <a:pt x="163" y="363"/>
                    <a:pt x="146" y="359"/>
                    <a:pt x="130" y="353"/>
                  </a:cubicBezTo>
                  <a:lnTo>
                    <a:pt x="127" y="360"/>
                  </a:lnTo>
                  <a:cubicBezTo>
                    <a:pt x="144" y="366"/>
                    <a:pt x="162" y="370"/>
                    <a:pt x="181" y="371"/>
                  </a:cubicBezTo>
                  <a:lnTo>
                    <a:pt x="181" y="363"/>
                  </a:lnTo>
                  <a:close/>
                  <a:moveTo>
                    <a:pt x="116" y="347"/>
                  </a:moveTo>
                  <a:cubicBezTo>
                    <a:pt x="99" y="340"/>
                    <a:pt x="85" y="330"/>
                    <a:pt x="72" y="318"/>
                  </a:cubicBezTo>
                  <a:lnTo>
                    <a:pt x="66" y="323"/>
                  </a:lnTo>
                  <a:cubicBezTo>
                    <a:pt x="80" y="336"/>
                    <a:pt x="96" y="346"/>
                    <a:pt x="113" y="354"/>
                  </a:cubicBezTo>
                  <a:lnTo>
                    <a:pt x="116" y="347"/>
                  </a:lnTo>
                  <a:close/>
                  <a:moveTo>
                    <a:pt x="61" y="307"/>
                  </a:moveTo>
                  <a:cubicBezTo>
                    <a:pt x="49" y="294"/>
                    <a:pt x="39" y="279"/>
                    <a:pt x="31" y="263"/>
                  </a:cubicBezTo>
                  <a:lnTo>
                    <a:pt x="25" y="266"/>
                  </a:lnTo>
                  <a:cubicBezTo>
                    <a:pt x="32" y="283"/>
                    <a:pt x="43" y="299"/>
                    <a:pt x="56" y="312"/>
                  </a:cubicBezTo>
                  <a:lnTo>
                    <a:pt x="61" y="307"/>
                  </a:lnTo>
                  <a:close/>
                  <a:moveTo>
                    <a:pt x="26" y="249"/>
                  </a:moveTo>
                  <a:cubicBezTo>
                    <a:pt x="20" y="233"/>
                    <a:pt x="16" y="215"/>
                    <a:pt x="15" y="197"/>
                  </a:cubicBezTo>
                  <a:lnTo>
                    <a:pt x="8" y="197"/>
                  </a:lnTo>
                  <a:cubicBezTo>
                    <a:pt x="9" y="216"/>
                    <a:pt x="12" y="235"/>
                    <a:pt x="19" y="252"/>
                  </a:cubicBezTo>
                  <a:lnTo>
                    <a:pt x="26" y="249"/>
                  </a:lnTo>
                  <a:close/>
                  <a:moveTo>
                    <a:pt x="15" y="182"/>
                  </a:moveTo>
                  <a:cubicBezTo>
                    <a:pt x="16" y="164"/>
                    <a:pt x="20" y="146"/>
                    <a:pt x="26" y="130"/>
                  </a:cubicBezTo>
                  <a:lnTo>
                    <a:pt x="19" y="127"/>
                  </a:lnTo>
                  <a:cubicBezTo>
                    <a:pt x="12" y="144"/>
                    <a:pt x="9" y="163"/>
                    <a:pt x="8" y="182"/>
                  </a:cubicBezTo>
                  <a:lnTo>
                    <a:pt x="15" y="182"/>
                  </a:lnTo>
                  <a:close/>
                  <a:moveTo>
                    <a:pt x="31" y="116"/>
                  </a:moveTo>
                  <a:cubicBezTo>
                    <a:pt x="39" y="100"/>
                    <a:pt x="49" y="85"/>
                    <a:pt x="61" y="72"/>
                  </a:cubicBezTo>
                  <a:lnTo>
                    <a:pt x="56" y="66"/>
                  </a:lnTo>
                  <a:cubicBezTo>
                    <a:pt x="43" y="80"/>
                    <a:pt x="32" y="96"/>
                    <a:pt x="24" y="113"/>
                  </a:cubicBezTo>
                  <a:lnTo>
                    <a:pt x="31" y="116"/>
                  </a:lnTo>
                  <a:close/>
                  <a:moveTo>
                    <a:pt x="72" y="61"/>
                  </a:moveTo>
                  <a:cubicBezTo>
                    <a:pt x="85" y="49"/>
                    <a:pt x="99" y="39"/>
                    <a:pt x="116" y="32"/>
                  </a:cubicBezTo>
                  <a:lnTo>
                    <a:pt x="113" y="25"/>
                  </a:lnTo>
                  <a:cubicBezTo>
                    <a:pt x="96" y="33"/>
                    <a:pt x="80" y="43"/>
                    <a:pt x="66" y="56"/>
                  </a:cubicBezTo>
                  <a:lnTo>
                    <a:pt x="72" y="61"/>
                  </a:lnTo>
                  <a:close/>
                  <a:moveTo>
                    <a:pt x="130" y="26"/>
                  </a:moveTo>
                  <a:cubicBezTo>
                    <a:pt x="146" y="20"/>
                    <a:pt x="163" y="16"/>
                    <a:pt x="181" y="16"/>
                  </a:cubicBezTo>
                  <a:lnTo>
                    <a:pt x="181" y="8"/>
                  </a:lnTo>
                  <a:cubicBezTo>
                    <a:pt x="162" y="9"/>
                    <a:pt x="144" y="13"/>
                    <a:pt x="127" y="19"/>
                  </a:cubicBezTo>
                  <a:lnTo>
                    <a:pt x="130" y="26"/>
                  </a:lnTo>
                  <a:close/>
                  <a:moveTo>
                    <a:pt x="189" y="0"/>
                  </a:moveTo>
                  <a:cubicBezTo>
                    <a:pt x="293" y="0"/>
                    <a:pt x="378" y="85"/>
                    <a:pt x="378" y="189"/>
                  </a:cubicBezTo>
                  <a:cubicBezTo>
                    <a:pt x="378" y="294"/>
                    <a:pt x="293" y="379"/>
                    <a:pt x="189" y="379"/>
                  </a:cubicBezTo>
                  <a:cubicBezTo>
                    <a:pt x="85" y="379"/>
                    <a:pt x="0" y="294"/>
                    <a:pt x="0" y="189"/>
                  </a:cubicBezTo>
                  <a:cubicBezTo>
                    <a:pt x="0" y="85"/>
                    <a:pt x="85" y="0"/>
                    <a:pt x="189" y="0"/>
                  </a:cubicBezTo>
                  <a:close/>
                  <a:moveTo>
                    <a:pt x="169" y="100"/>
                  </a:moveTo>
                  <a:lnTo>
                    <a:pt x="99" y="100"/>
                  </a:lnTo>
                  <a:cubicBezTo>
                    <a:pt x="105" y="94"/>
                    <a:pt x="112" y="87"/>
                    <a:pt x="120" y="82"/>
                  </a:cubicBezTo>
                  <a:lnTo>
                    <a:pt x="169" y="82"/>
                  </a:lnTo>
                  <a:lnTo>
                    <a:pt x="169" y="100"/>
                  </a:lnTo>
                  <a:close/>
                  <a:moveTo>
                    <a:pt x="167" y="141"/>
                  </a:moveTo>
                  <a:lnTo>
                    <a:pt x="72" y="141"/>
                  </a:lnTo>
                  <a:cubicBezTo>
                    <a:pt x="75" y="134"/>
                    <a:pt x="78" y="128"/>
                    <a:pt x="81" y="123"/>
                  </a:cubicBezTo>
                  <a:lnTo>
                    <a:pt x="167" y="123"/>
                  </a:lnTo>
                  <a:lnTo>
                    <a:pt x="167" y="141"/>
                  </a:lnTo>
                  <a:close/>
                  <a:moveTo>
                    <a:pt x="96" y="155"/>
                  </a:moveTo>
                  <a:lnTo>
                    <a:pt x="96" y="277"/>
                  </a:lnTo>
                  <a:cubicBezTo>
                    <a:pt x="89" y="269"/>
                    <a:pt x="83" y="261"/>
                    <a:pt x="78" y="252"/>
                  </a:cubicBezTo>
                  <a:lnTo>
                    <a:pt x="78" y="155"/>
                  </a:lnTo>
                  <a:lnTo>
                    <a:pt x="96" y="155"/>
                  </a:lnTo>
                  <a:close/>
                  <a:moveTo>
                    <a:pt x="131" y="147"/>
                  </a:moveTo>
                  <a:lnTo>
                    <a:pt x="131" y="303"/>
                  </a:lnTo>
                  <a:cubicBezTo>
                    <a:pt x="125" y="300"/>
                    <a:pt x="119" y="296"/>
                    <a:pt x="113" y="292"/>
                  </a:cubicBezTo>
                  <a:lnTo>
                    <a:pt x="113" y="147"/>
                  </a:lnTo>
                  <a:lnTo>
                    <a:pt x="131" y="147"/>
                  </a:lnTo>
                  <a:close/>
                  <a:moveTo>
                    <a:pt x="167" y="165"/>
                  </a:moveTo>
                  <a:lnTo>
                    <a:pt x="167" y="316"/>
                  </a:lnTo>
                  <a:cubicBezTo>
                    <a:pt x="161" y="315"/>
                    <a:pt x="155" y="313"/>
                    <a:pt x="149" y="311"/>
                  </a:cubicBezTo>
                  <a:lnTo>
                    <a:pt x="149" y="165"/>
                  </a:lnTo>
                  <a:lnTo>
                    <a:pt x="167" y="165"/>
                  </a:lnTo>
                  <a:close/>
                  <a:moveTo>
                    <a:pt x="180" y="114"/>
                  </a:moveTo>
                  <a:lnTo>
                    <a:pt x="287" y="114"/>
                  </a:lnTo>
                  <a:cubicBezTo>
                    <a:pt x="303" y="130"/>
                    <a:pt x="313" y="146"/>
                    <a:pt x="316" y="165"/>
                  </a:cubicBezTo>
                  <a:lnTo>
                    <a:pt x="180" y="165"/>
                  </a:lnTo>
                  <a:lnTo>
                    <a:pt x="180" y="114"/>
                  </a:lnTo>
                  <a:close/>
                  <a:moveTo>
                    <a:pt x="199" y="130"/>
                  </a:moveTo>
                  <a:lnTo>
                    <a:pt x="279" y="130"/>
                  </a:lnTo>
                  <a:cubicBezTo>
                    <a:pt x="285" y="138"/>
                    <a:pt x="289" y="143"/>
                    <a:pt x="292" y="149"/>
                  </a:cubicBezTo>
                  <a:lnTo>
                    <a:pt x="199" y="150"/>
                  </a:lnTo>
                  <a:lnTo>
                    <a:pt x="199" y="130"/>
                  </a:lnTo>
                  <a:close/>
                  <a:moveTo>
                    <a:pt x="282" y="100"/>
                  </a:moveTo>
                  <a:lnTo>
                    <a:pt x="192" y="100"/>
                  </a:lnTo>
                  <a:lnTo>
                    <a:pt x="192" y="82"/>
                  </a:lnTo>
                  <a:lnTo>
                    <a:pt x="260" y="82"/>
                  </a:lnTo>
                  <a:cubicBezTo>
                    <a:pt x="268" y="87"/>
                    <a:pt x="276" y="94"/>
                    <a:pt x="282" y="100"/>
                  </a:cubicBezTo>
                  <a:close/>
                  <a:moveTo>
                    <a:pt x="197" y="226"/>
                  </a:moveTo>
                  <a:lnTo>
                    <a:pt x="238" y="226"/>
                  </a:lnTo>
                  <a:lnTo>
                    <a:pt x="238" y="200"/>
                  </a:lnTo>
                  <a:lnTo>
                    <a:pt x="197" y="200"/>
                  </a:lnTo>
                  <a:lnTo>
                    <a:pt x="197" y="226"/>
                  </a:lnTo>
                  <a:close/>
                  <a:moveTo>
                    <a:pt x="256" y="200"/>
                  </a:moveTo>
                  <a:lnTo>
                    <a:pt x="256" y="226"/>
                  </a:lnTo>
                  <a:lnTo>
                    <a:pt x="296" y="226"/>
                  </a:lnTo>
                  <a:cubicBezTo>
                    <a:pt x="298" y="219"/>
                    <a:pt x="299" y="211"/>
                    <a:pt x="300" y="200"/>
                  </a:cubicBezTo>
                  <a:lnTo>
                    <a:pt x="256" y="200"/>
                  </a:lnTo>
                  <a:close/>
                  <a:moveTo>
                    <a:pt x="287" y="244"/>
                  </a:moveTo>
                  <a:lnTo>
                    <a:pt x="256" y="244"/>
                  </a:lnTo>
                  <a:lnTo>
                    <a:pt x="256" y="281"/>
                  </a:lnTo>
                  <a:cubicBezTo>
                    <a:pt x="271" y="270"/>
                    <a:pt x="279" y="258"/>
                    <a:pt x="287" y="244"/>
                  </a:cubicBezTo>
                  <a:close/>
                  <a:moveTo>
                    <a:pt x="238" y="293"/>
                  </a:moveTo>
                  <a:lnTo>
                    <a:pt x="238" y="244"/>
                  </a:lnTo>
                  <a:lnTo>
                    <a:pt x="197" y="244"/>
                  </a:lnTo>
                  <a:lnTo>
                    <a:pt x="197" y="304"/>
                  </a:lnTo>
                  <a:cubicBezTo>
                    <a:pt x="211" y="303"/>
                    <a:pt x="225" y="299"/>
                    <a:pt x="238" y="293"/>
                  </a:cubicBezTo>
                  <a:close/>
                  <a:moveTo>
                    <a:pt x="178" y="182"/>
                  </a:moveTo>
                  <a:lnTo>
                    <a:pt x="319" y="182"/>
                  </a:lnTo>
                  <a:lnTo>
                    <a:pt x="318" y="201"/>
                  </a:lnTo>
                  <a:cubicBezTo>
                    <a:pt x="316" y="226"/>
                    <a:pt x="307" y="249"/>
                    <a:pt x="295" y="264"/>
                  </a:cubicBezTo>
                  <a:cubicBezTo>
                    <a:pt x="274" y="292"/>
                    <a:pt x="246" y="311"/>
                    <a:pt x="212" y="317"/>
                  </a:cubicBezTo>
                  <a:cubicBezTo>
                    <a:pt x="201" y="318"/>
                    <a:pt x="190" y="319"/>
                    <a:pt x="178" y="318"/>
                  </a:cubicBezTo>
                  <a:lnTo>
                    <a:pt x="178" y="182"/>
                  </a:lnTo>
                  <a:close/>
                </a:path>
              </a:pathLst>
            </a:custGeom>
            <a:solidFill>
              <a:srgbClr val="FFC000"/>
            </a:solidFill>
            <a:ln cap="flat" w="3175">
              <a:solidFill>
                <a:srgbClr val="C00000">
                  <a:alpha val="50000"/>
                </a:srgbClr>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15" name="组合 14"/>
          <p:cNvGrpSpPr/>
          <p:nvPr/>
        </p:nvGrpSpPr>
        <p:grpSpPr>
          <a:xfrm>
            <a:off x="6404115" y="4122082"/>
            <a:ext cx="1728000" cy="1728000"/>
            <a:chOff x="5039455" y="1824324"/>
            <a:chExt cx="1649518" cy="1649518"/>
          </a:xfrm>
        </p:grpSpPr>
        <p:grpSp>
          <p:nvGrpSpPr>
            <p:cNvPr id="16" name="组合 15"/>
            <p:cNvGrpSpPr/>
            <p:nvPr/>
          </p:nvGrpSpPr>
          <p:grpSpPr>
            <a:xfrm>
              <a:off x="5039455" y="1824324"/>
              <a:ext cx="1649518" cy="1649518"/>
              <a:chOff x="6727439" y="1644053"/>
              <a:chExt cx="3331578" cy="3331578"/>
            </a:xfrm>
          </p:grpSpPr>
          <p:grpSp>
            <p:nvGrpSpPr>
              <p:cNvPr id="32" name="组合 31"/>
              <p:cNvGrpSpPr/>
              <p:nvPr/>
            </p:nvGrpSpPr>
            <p:grpSpPr>
              <a:xfrm>
                <a:off x="6727439" y="1644053"/>
                <a:ext cx="3331578" cy="3331578"/>
                <a:chOff x="8179895" y="758431"/>
                <a:chExt cx="2232000" cy="2232000"/>
              </a:xfrm>
            </p:grpSpPr>
            <p:sp>
              <p:nvSpPr>
                <p:cNvPr id="37" name="椭圆 36"/>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solidFill>
                    <a:srgbClr val="FFC000"/>
                  </a:solid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6799739" y="1716353"/>
                <a:ext cx="3186978" cy="3186978"/>
                <a:chOff x="2994025" y="5356225"/>
                <a:chExt cx="1373188" cy="1373188"/>
              </a:xfrm>
              <a:noFill/>
            </p:grpSpPr>
            <p:sp>
              <p:nvSpPr>
                <p:cNvPr id="34" name="Freeform 10"/>
                <p:cNvSpPr>
                  <a:spLocks noEditPoints="1"/>
                </p:cNvSpPr>
                <p:nvPr/>
              </p:nvSpPr>
              <p:spPr bwMode="auto">
                <a:xfrm>
                  <a:off x="2994025" y="5356225"/>
                  <a:ext cx="1373188" cy="1373188"/>
                </a:xfrm>
                <a:custGeom>
                  <a:gdLst>
                    <a:gd fmla="*/ 339 w 378" name="T0"/>
                    <a:gd fmla="*/ 162 h 379" name="T1"/>
                    <a:gd fmla="*/ 189 w 378" name="T2"/>
                    <a:gd fmla="*/ 53 h 379" name="T3"/>
                    <a:gd fmla="*/ 205 w 378" name="T4"/>
                    <a:gd fmla="*/ 37 h 379" name="T5"/>
                    <a:gd fmla="*/ 313 w 378" name="T6"/>
                    <a:gd fmla="*/ 114 h 379" name="T7"/>
                    <a:gd fmla="*/ 329 w 378" name="T8"/>
                    <a:gd fmla="*/ 126 h 379" name="T9"/>
                    <a:gd fmla="*/ 332 w 378" name="T10"/>
                    <a:gd fmla="*/ 218 h 379" name="T11"/>
                    <a:gd fmla="*/ 313 w 378" name="T12"/>
                    <a:gd fmla="*/ 293 h 379" name="T13"/>
                    <a:gd fmla="*/ 236 w 378" name="T14"/>
                    <a:gd fmla="*/ 327 h 379" name="T15"/>
                    <a:gd fmla="*/ 161 w 378" name="T16"/>
                    <a:gd fmla="*/ 349 h 379" name="T17"/>
                    <a:gd fmla="*/ 94 w 378" name="T18"/>
                    <a:gd fmla="*/ 299 h 379" name="T19"/>
                    <a:gd fmla="*/ 38 w 378" name="T20"/>
                    <a:gd fmla="*/ 245 h 379" name="T21"/>
                    <a:gd fmla="*/ 46 w 378" name="T22"/>
                    <a:gd fmla="*/ 212 h 379" name="T23"/>
                    <a:gd fmla="*/ 79 w 378" name="T24"/>
                    <a:gd fmla="*/ 82 h 379" name="T25"/>
                    <a:gd fmla="*/ 99 w 378" name="T26"/>
                    <a:gd fmla="*/ 76 h 379" name="T27"/>
                    <a:gd fmla="*/ 359 w 378" name="T28"/>
                    <a:gd fmla="*/ 193 h 379" name="T29"/>
                    <a:gd fmla="*/ 359 w 378" name="T30"/>
                    <a:gd fmla="*/ 231 h 379" name="T31"/>
                    <a:gd fmla="*/ 360 w 378" name="T32"/>
                    <a:gd fmla="*/ 201 h 379" name="T33"/>
                    <a:gd fmla="*/ 344 w 378" name="T34"/>
                    <a:gd fmla="*/ 246 h 379" name="T35"/>
                    <a:gd fmla="*/ 328 w 378" name="T36"/>
                    <a:gd fmla="*/ 291 h 379" name="T37"/>
                    <a:gd fmla="*/ 346 w 378" name="T38"/>
                    <a:gd fmla="*/ 267 h 379" name="T39"/>
                    <a:gd fmla="*/ 321 w 378" name="T40"/>
                    <a:gd fmla="*/ 296 h 379" name="T41"/>
                    <a:gd fmla="*/ 284 w 378" name="T42"/>
                    <a:gd fmla="*/ 318 h 379" name="T43"/>
                    <a:gd fmla="*/ 317 w 378" name="T44"/>
                    <a:gd fmla="*/ 317 h 379" name="T45"/>
                    <a:gd fmla="*/ 272 w 378" name="T46"/>
                    <a:gd fmla="*/ 350 h 379" name="T47"/>
                    <a:gd fmla="*/ 243 w 378" name="T48"/>
                    <a:gd fmla="*/ 332 h 379" name="T49"/>
                    <a:gd fmla="*/ 212 w 378" name="T50"/>
                    <a:gd fmla="*/ 369 h 379" name="T51"/>
                    <a:gd fmla="*/ 178 w 378" name="T52"/>
                    <a:gd fmla="*/ 366 h 379" name="T53"/>
                    <a:gd fmla="*/ 200 w 378" name="T54"/>
                    <a:gd fmla="*/ 349 h 379" name="T55"/>
                    <a:gd fmla="*/ 156 w 378" name="T56"/>
                    <a:gd fmla="*/ 356 h 379" name="T57"/>
                    <a:gd fmla="*/ 119 w 378" name="T58"/>
                    <a:gd fmla="*/ 350 h 379" name="T59"/>
                    <a:gd fmla="*/ 148 w 378" name="T60"/>
                    <a:gd fmla="*/ 356 h 379" name="T61"/>
                    <a:gd fmla="*/ 107 w 378" name="T62"/>
                    <a:gd fmla="*/ 332 h 379" name="T63"/>
                    <a:gd fmla="*/ 66 w 378" name="T64"/>
                    <a:gd fmla="*/ 309 h 379" name="T65"/>
                    <a:gd fmla="*/ 86 w 378" name="T66"/>
                    <a:gd fmla="*/ 331 h 379" name="T67"/>
                    <a:gd fmla="*/ 62 w 378" name="T68"/>
                    <a:gd fmla="*/ 301 h 379" name="T69"/>
                    <a:gd fmla="*/ 46 w 378" name="T70"/>
                    <a:gd fmla="*/ 260 h 379" name="T71"/>
                    <a:gd fmla="*/ 42 w 378" name="T72"/>
                    <a:gd fmla="*/ 294 h 379" name="T73"/>
                    <a:gd fmla="*/ 17 w 378" name="T74"/>
                    <a:gd fmla="*/ 243 h 379" name="T75"/>
                    <a:gd fmla="*/ 39 w 378" name="T76"/>
                    <a:gd fmla="*/ 215 h 379" name="T77"/>
                    <a:gd fmla="*/ 9 w 378" name="T78"/>
                    <a:gd fmla="*/ 181 h 379" name="T79"/>
                    <a:gd fmla="*/ 15 w 378" name="T80"/>
                    <a:gd fmla="*/ 142 h 379" name="T81"/>
                    <a:gd fmla="*/ 31 w 378" name="T82"/>
                    <a:gd fmla="*/ 172 h 379" name="T83"/>
                    <a:gd fmla="*/ 31 w 378" name="T84"/>
                    <a:gd fmla="*/ 128 h 379" name="T85"/>
                    <a:gd fmla="*/ 44 w 378" name="T86"/>
                    <a:gd fmla="*/ 92 h 379" name="T87"/>
                    <a:gd fmla="*/ 33 w 378" name="T88"/>
                    <a:gd fmla="*/ 120 h 379" name="T89"/>
                    <a:gd fmla="*/ 64 w 378" name="T90"/>
                    <a:gd fmla="*/ 84 h 379" name="T91"/>
                    <a:gd fmla="*/ 94 w 378" name="T92"/>
                    <a:gd fmla="*/ 47 h 379" name="T93"/>
                    <a:gd fmla="*/ 68 w 378" name="T94"/>
                    <a:gd fmla="*/ 63 h 379" name="T95"/>
                    <a:gd fmla="*/ 102 w 378" name="T96"/>
                    <a:gd fmla="*/ 45 h 379" name="T97"/>
                    <a:gd fmla="*/ 145 w 378" name="T98"/>
                    <a:gd fmla="*/ 36 h 379" name="T99"/>
                    <a:gd fmla="*/ 113 w 378" name="T100"/>
                    <a:gd fmla="*/ 26 h 379" name="T101"/>
                    <a:gd fmla="*/ 167 w 378" name="T102"/>
                    <a:gd fmla="*/ 10 h 379" name="T103"/>
                    <a:gd fmla="*/ 191 w 378" name="T104"/>
                    <a:gd fmla="*/ 37 h 379" name="T105"/>
                    <a:gd fmla="*/ 206 w 378" name="T106"/>
                    <a:gd fmla="*/ 10 h 379" name="T107"/>
                    <a:gd fmla="*/ 266 w 378" name="T108"/>
                    <a:gd fmla="*/ 26 h 379" name="T109"/>
                    <a:gd fmla="*/ 234 w 378" name="T110"/>
                    <a:gd fmla="*/ 36 h 379" name="T111"/>
                    <a:gd fmla="*/ 277 w 378" name="T112"/>
                    <a:gd fmla="*/ 45 h 379" name="T113"/>
                    <a:gd fmla="*/ 310 w 378" name="T114"/>
                    <a:gd fmla="*/ 63 h 379" name="T115"/>
                    <a:gd fmla="*/ 285 w 378" name="T116"/>
                    <a:gd fmla="*/ 47 h 379" name="T117"/>
                    <a:gd fmla="*/ 315 w 378" name="T118"/>
                    <a:gd fmla="*/ 84 h 379" name="T119"/>
                    <a:gd fmla="*/ 346 w 378" name="T120"/>
                    <a:gd fmla="*/ 120 h 379" name="T121"/>
                    <a:gd fmla="*/ 335 w 378" name="T122"/>
                    <a:gd fmla="*/ 92 h 379" name="T123"/>
                    <a:gd fmla="*/ 350 w 378" name="T124"/>
                    <a:gd fmla="*/ 135 h 37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9" w="378">
                      <a:moveTo>
                        <a:pt x="369" y="174"/>
                      </a:moveTo>
                      <a:cubicBezTo>
                        <a:pt x="368" y="173"/>
                        <a:pt x="367" y="171"/>
                        <a:pt x="365" y="170"/>
                      </a:cubicBezTo>
                      <a:cubicBezTo>
                        <a:pt x="364" y="170"/>
                        <a:pt x="364" y="170"/>
                        <a:pt x="363" y="170"/>
                      </a:cubicBezTo>
                      <a:cubicBezTo>
                        <a:pt x="358" y="171"/>
                        <a:pt x="359" y="176"/>
                        <a:pt x="361" y="178"/>
                      </a:cubicBezTo>
                      <a:cubicBezTo>
                        <a:pt x="361" y="178"/>
                        <a:pt x="361" y="178"/>
                        <a:pt x="360" y="178"/>
                      </a:cubicBezTo>
                      <a:cubicBezTo>
                        <a:pt x="358" y="181"/>
                        <a:pt x="349" y="182"/>
                        <a:pt x="348" y="172"/>
                      </a:cubicBezTo>
                      <a:cubicBezTo>
                        <a:pt x="348" y="172"/>
                        <a:pt x="348" y="172"/>
                        <a:pt x="348" y="172"/>
                      </a:cubicBezTo>
                      <a:cubicBezTo>
                        <a:pt x="343" y="172"/>
                        <a:pt x="339" y="167"/>
                        <a:pt x="339" y="162"/>
                      </a:cubicBezTo>
                      <a:lnTo>
                        <a:pt x="339" y="162"/>
                      </a:lnTo>
                      <a:cubicBezTo>
                        <a:pt x="339" y="158"/>
                        <a:pt x="341" y="153"/>
                        <a:pt x="344" y="152"/>
                      </a:cubicBezTo>
                      <a:cubicBezTo>
                        <a:pt x="344" y="152"/>
                        <a:pt x="344" y="152"/>
                        <a:pt x="344" y="152"/>
                      </a:cubicBezTo>
                      <a:cubicBezTo>
                        <a:pt x="342" y="142"/>
                        <a:pt x="351" y="140"/>
                        <a:pt x="354" y="142"/>
                      </a:cubicBezTo>
                      <a:cubicBezTo>
                        <a:pt x="354" y="142"/>
                        <a:pt x="354" y="142"/>
                        <a:pt x="354" y="142"/>
                      </a:cubicBezTo>
                      <a:cubicBezTo>
                        <a:pt x="353" y="144"/>
                        <a:pt x="354" y="149"/>
                        <a:pt x="359" y="148"/>
                      </a:cubicBezTo>
                      <a:cubicBezTo>
                        <a:pt x="360" y="148"/>
                        <a:pt x="360" y="148"/>
                        <a:pt x="361" y="148"/>
                      </a:cubicBezTo>
                      <a:cubicBezTo>
                        <a:pt x="363" y="147"/>
                        <a:pt x="363" y="144"/>
                        <a:pt x="363" y="142"/>
                      </a:cubicBezTo>
                      <a:cubicBezTo>
                        <a:pt x="366" y="153"/>
                        <a:pt x="368" y="163"/>
                        <a:pt x="369" y="174"/>
                      </a:cubicBezTo>
                      <a:close/>
                      <a:moveTo>
                        <a:pt x="189" y="53"/>
                      </a:moveTo>
                      <a:cubicBezTo>
                        <a:pt x="265" y="53"/>
                        <a:pt x="325" y="114"/>
                        <a:pt x="325" y="190"/>
                      </a:cubicBezTo>
                      <a:cubicBezTo>
                        <a:pt x="325" y="265"/>
                        <a:pt x="265" y="326"/>
                        <a:pt x="189" y="326"/>
                      </a:cubicBezTo>
                      <a:cubicBezTo>
                        <a:pt x="114" y="326"/>
                        <a:pt x="53" y="265"/>
                        <a:pt x="53" y="190"/>
                      </a:cubicBezTo>
                      <a:cubicBezTo>
                        <a:pt x="53" y="114"/>
                        <a:pt x="114" y="53"/>
                        <a:pt x="189" y="53"/>
                      </a:cubicBezTo>
                      <a:close/>
                      <a:moveTo>
                        <a:pt x="192" y="44"/>
                      </a:moveTo>
                      <a:cubicBezTo>
                        <a:pt x="208" y="45"/>
                        <a:pt x="222" y="47"/>
                        <a:pt x="236" y="52"/>
                      </a:cubicBezTo>
                      <a:cubicBezTo>
                        <a:pt x="225" y="47"/>
                        <a:pt x="227" y="41"/>
                        <a:pt x="227" y="41"/>
                      </a:cubicBezTo>
                      <a:cubicBezTo>
                        <a:pt x="221" y="40"/>
                        <a:pt x="217" y="35"/>
                        <a:pt x="217" y="31"/>
                      </a:cubicBezTo>
                      <a:cubicBezTo>
                        <a:pt x="216" y="35"/>
                        <a:pt x="211" y="38"/>
                        <a:pt x="205" y="37"/>
                      </a:cubicBezTo>
                      <a:cubicBezTo>
                        <a:pt x="205" y="37"/>
                        <a:pt x="205" y="43"/>
                        <a:pt x="192" y="44"/>
                      </a:cubicBezTo>
                      <a:close/>
                      <a:moveTo>
                        <a:pt x="242" y="54"/>
                      </a:moveTo>
                      <a:cubicBezTo>
                        <a:pt x="256" y="60"/>
                        <a:pt x="269" y="67"/>
                        <a:pt x="280" y="76"/>
                      </a:cubicBezTo>
                      <a:cubicBezTo>
                        <a:pt x="271" y="68"/>
                        <a:pt x="276" y="63"/>
                        <a:pt x="276" y="63"/>
                      </a:cubicBezTo>
                      <a:cubicBezTo>
                        <a:pt x="270" y="60"/>
                        <a:pt x="268" y="54"/>
                        <a:pt x="270" y="50"/>
                      </a:cubicBezTo>
                      <a:cubicBezTo>
                        <a:pt x="267" y="53"/>
                        <a:pt x="261" y="54"/>
                        <a:pt x="256" y="51"/>
                      </a:cubicBezTo>
                      <a:cubicBezTo>
                        <a:pt x="256" y="51"/>
                        <a:pt x="254" y="57"/>
                        <a:pt x="242" y="54"/>
                      </a:cubicBezTo>
                      <a:close/>
                      <a:moveTo>
                        <a:pt x="285" y="80"/>
                      </a:moveTo>
                      <a:cubicBezTo>
                        <a:pt x="296" y="90"/>
                        <a:pt x="306" y="102"/>
                        <a:pt x="313" y="114"/>
                      </a:cubicBezTo>
                      <a:cubicBezTo>
                        <a:pt x="308" y="103"/>
                        <a:pt x="314" y="100"/>
                        <a:pt x="314" y="100"/>
                      </a:cubicBezTo>
                      <a:cubicBezTo>
                        <a:pt x="310" y="95"/>
                        <a:pt x="310" y="89"/>
                        <a:pt x="313" y="86"/>
                      </a:cubicBezTo>
                      <a:cubicBezTo>
                        <a:pt x="309" y="88"/>
                        <a:pt x="303" y="87"/>
                        <a:pt x="299" y="82"/>
                      </a:cubicBezTo>
                      <a:cubicBezTo>
                        <a:pt x="299" y="82"/>
                        <a:pt x="295" y="87"/>
                        <a:pt x="285" y="80"/>
                      </a:cubicBezTo>
                      <a:close/>
                      <a:moveTo>
                        <a:pt x="317" y="120"/>
                      </a:moveTo>
                      <a:cubicBezTo>
                        <a:pt x="324" y="133"/>
                        <a:pt x="329" y="147"/>
                        <a:pt x="332" y="161"/>
                      </a:cubicBezTo>
                      <a:cubicBezTo>
                        <a:pt x="331" y="149"/>
                        <a:pt x="337" y="148"/>
                        <a:pt x="337" y="148"/>
                      </a:cubicBezTo>
                      <a:cubicBezTo>
                        <a:pt x="335" y="142"/>
                        <a:pt x="337" y="137"/>
                        <a:pt x="341" y="134"/>
                      </a:cubicBezTo>
                      <a:cubicBezTo>
                        <a:pt x="336" y="135"/>
                        <a:pt x="331" y="132"/>
                        <a:pt x="329" y="126"/>
                      </a:cubicBezTo>
                      <a:cubicBezTo>
                        <a:pt x="329" y="126"/>
                        <a:pt x="324" y="130"/>
                        <a:pt x="317" y="120"/>
                      </a:cubicBezTo>
                      <a:close/>
                      <a:moveTo>
                        <a:pt x="333" y="168"/>
                      </a:moveTo>
                      <a:cubicBezTo>
                        <a:pt x="334" y="175"/>
                        <a:pt x="334" y="182"/>
                        <a:pt x="334" y="190"/>
                      </a:cubicBezTo>
                      <a:cubicBezTo>
                        <a:pt x="334" y="197"/>
                        <a:pt x="334" y="204"/>
                        <a:pt x="333" y="212"/>
                      </a:cubicBezTo>
                      <a:cubicBezTo>
                        <a:pt x="336" y="200"/>
                        <a:pt x="343" y="201"/>
                        <a:pt x="343" y="201"/>
                      </a:cubicBezTo>
                      <a:cubicBezTo>
                        <a:pt x="342" y="195"/>
                        <a:pt x="346" y="191"/>
                        <a:pt x="351" y="190"/>
                      </a:cubicBezTo>
                      <a:cubicBezTo>
                        <a:pt x="346" y="189"/>
                        <a:pt x="342" y="184"/>
                        <a:pt x="343" y="178"/>
                      </a:cubicBezTo>
                      <a:cubicBezTo>
                        <a:pt x="343" y="178"/>
                        <a:pt x="336" y="180"/>
                        <a:pt x="333" y="168"/>
                      </a:cubicBezTo>
                      <a:close/>
                      <a:moveTo>
                        <a:pt x="332" y="218"/>
                      </a:moveTo>
                      <a:cubicBezTo>
                        <a:pt x="329" y="233"/>
                        <a:pt x="324" y="247"/>
                        <a:pt x="317" y="259"/>
                      </a:cubicBezTo>
                      <a:cubicBezTo>
                        <a:pt x="324" y="249"/>
                        <a:pt x="329" y="253"/>
                        <a:pt x="329" y="253"/>
                      </a:cubicBezTo>
                      <a:cubicBezTo>
                        <a:pt x="331" y="247"/>
                        <a:pt x="336" y="244"/>
                        <a:pt x="341" y="245"/>
                      </a:cubicBezTo>
                      <a:cubicBezTo>
                        <a:pt x="337" y="243"/>
                        <a:pt x="335" y="237"/>
                        <a:pt x="337" y="231"/>
                      </a:cubicBezTo>
                      <a:cubicBezTo>
                        <a:pt x="337" y="231"/>
                        <a:pt x="331" y="230"/>
                        <a:pt x="332" y="218"/>
                      </a:cubicBezTo>
                      <a:close/>
                      <a:moveTo>
                        <a:pt x="313" y="265"/>
                      </a:moveTo>
                      <a:cubicBezTo>
                        <a:pt x="306" y="278"/>
                        <a:pt x="296" y="289"/>
                        <a:pt x="285" y="299"/>
                      </a:cubicBezTo>
                      <a:cubicBezTo>
                        <a:pt x="295" y="292"/>
                        <a:pt x="299" y="297"/>
                        <a:pt x="299" y="297"/>
                      </a:cubicBezTo>
                      <a:cubicBezTo>
                        <a:pt x="303" y="292"/>
                        <a:pt x="309" y="291"/>
                        <a:pt x="313" y="293"/>
                      </a:cubicBezTo>
                      <a:cubicBezTo>
                        <a:pt x="310" y="290"/>
                        <a:pt x="310" y="284"/>
                        <a:pt x="314" y="279"/>
                      </a:cubicBezTo>
                      <a:cubicBezTo>
                        <a:pt x="314" y="279"/>
                        <a:pt x="308" y="276"/>
                        <a:pt x="313" y="265"/>
                      </a:cubicBezTo>
                      <a:close/>
                      <a:moveTo>
                        <a:pt x="280" y="303"/>
                      </a:moveTo>
                      <a:cubicBezTo>
                        <a:pt x="269" y="312"/>
                        <a:pt x="256" y="320"/>
                        <a:pt x="242" y="325"/>
                      </a:cubicBezTo>
                      <a:cubicBezTo>
                        <a:pt x="254" y="322"/>
                        <a:pt x="256" y="328"/>
                        <a:pt x="256" y="328"/>
                      </a:cubicBezTo>
                      <a:cubicBezTo>
                        <a:pt x="261" y="325"/>
                        <a:pt x="267" y="326"/>
                        <a:pt x="270" y="329"/>
                      </a:cubicBezTo>
                      <a:cubicBezTo>
                        <a:pt x="268" y="325"/>
                        <a:pt x="270" y="319"/>
                        <a:pt x="276" y="317"/>
                      </a:cubicBezTo>
                      <a:cubicBezTo>
                        <a:pt x="276" y="317"/>
                        <a:pt x="271" y="312"/>
                        <a:pt x="280" y="303"/>
                      </a:cubicBezTo>
                      <a:close/>
                      <a:moveTo>
                        <a:pt x="236" y="327"/>
                      </a:moveTo>
                      <a:cubicBezTo>
                        <a:pt x="222" y="332"/>
                        <a:pt x="208" y="335"/>
                        <a:pt x="192" y="335"/>
                      </a:cubicBezTo>
                      <a:cubicBezTo>
                        <a:pt x="205" y="336"/>
                        <a:pt x="205" y="343"/>
                        <a:pt x="205" y="343"/>
                      </a:cubicBezTo>
                      <a:cubicBezTo>
                        <a:pt x="211" y="341"/>
                        <a:pt x="216" y="344"/>
                        <a:pt x="217" y="349"/>
                      </a:cubicBezTo>
                      <a:cubicBezTo>
                        <a:pt x="217" y="344"/>
                        <a:pt x="221" y="339"/>
                        <a:pt x="227" y="339"/>
                      </a:cubicBezTo>
                      <a:cubicBezTo>
                        <a:pt x="227" y="339"/>
                        <a:pt x="225" y="333"/>
                        <a:pt x="236" y="327"/>
                      </a:cubicBezTo>
                      <a:close/>
                      <a:moveTo>
                        <a:pt x="186" y="335"/>
                      </a:moveTo>
                      <a:cubicBezTo>
                        <a:pt x="171" y="335"/>
                        <a:pt x="157" y="332"/>
                        <a:pt x="143" y="327"/>
                      </a:cubicBezTo>
                      <a:cubicBezTo>
                        <a:pt x="154" y="333"/>
                        <a:pt x="151" y="339"/>
                        <a:pt x="151" y="339"/>
                      </a:cubicBezTo>
                      <a:cubicBezTo>
                        <a:pt x="157" y="339"/>
                        <a:pt x="161" y="344"/>
                        <a:pt x="161" y="349"/>
                      </a:cubicBezTo>
                      <a:cubicBezTo>
                        <a:pt x="163" y="344"/>
                        <a:pt x="168" y="341"/>
                        <a:pt x="174" y="343"/>
                      </a:cubicBezTo>
                      <a:cubicBezTo>
                        <a:pt x="174" y="343"/>
                        <a:pt x="174" y="336"/>
                        <a:pt x="186" y="335"/>
                      </a:cubicBezTo>
                      <a:close/>
                      <a:moveTo>
                        <a:pt x="137" y="325"/>
                      </a:moveTo>
                      <a:cubicBezTo>
                        <a:pt x="123" y="320"/>
                        <a:pt x="110" y="312"/>
                        <a:pt x="99" y="303"/>
                      </a:cubicBezTo>
                      <a:cubicBezTo>
                        <a:pt x="107" y="312"/>
                        <a:pt x="103" y="317"/>
                        <a:pt x="103" y="317"/>
                      </a:cubicBezTo>
                      <a:cubicBezTo>
                        <a:pt x="108" y="319"/>
                        <a:pt x="110" y="325"/>
                        <a:pt x="109" y="329"/>
                      </a:cubicBezTo>
                      <a:cubicBezTo>
                        <a:pt x="112" y="326"/>
                        <a:pt x="118" y="325"/>
                        <a:pt x="123" y="328"/>
                      </a:cubicBezTo>
                      <a:cubicBezTo>
                        <a:pt x="123" y="328"/>
                        <a:pt x="125" y="322"/>
                        <a:pt x="137" y="325"/>
                      </a:cubicBezTo>
                      <a:close/>
                      <a:moveTo>
                        <a:pt x="94" y="299"/>
                      </a:moveTo>
                      <a:cubicBezTo>
                        <a:pt x="83" y="289"/>
                        <a:pt x="73" y="278"/>
                        <a:pt x="65" y="265"/>
                      </a:cubicBezTo>
                      <a:cubicBezTo>
                        <a:pt x="70" y="276"/>
                        <a:pt x="65" y="279"/>
                        <a:pt x="65" y="279"/>
                      </a:cubicBezTo>
                      <a:cubicBezTo>
                        <a:pt x="69" y="284"/>
                        <a:pt x="69" y="290"/>
                        <a:pt x="66" y="293"/>
                      </a:cubicBezTo>
                      <a:cubicBezTo>
                        <a:pt x="70" y="291"/>
                        <a:pt x="76" y="292"/>
                        <a:pt x="79" y="297"/>
                      </a:cubicBezTo>
                      <a:cubicBezTo>
                        <a:pt x="79" y="297"/>
                        <a:pt x="83" y="292"/>
                        <a:pt x="94" y="299"/>
                      </a:cubicBezTo>
                      <a:close/>
                      <a:moveTo>
                        <a:pt x="62" y="259"/>
                      </a:moveTo>
                      <a:cubicBezTo>
                        <a:pt x="55" y="247"/>
                        <a:pt x="50" y="233"/>
                        <a:pt x="47" y="218"/>
                      </a:cubicBezTo>
                      <a:cubicBezTo>
                        <a:pt x="48" y="230"/>
                        <a:pt x="41" y="231"/>
                        <a:pt x="41" y="231"/>
                      </a:cubicBezTo>
                      <a:cubicBezTo>
                        <a:pt x="44" y="237"/>
                        <a:pt x="42" y="243"/>
                        <a:pt x="38" y="245"/>
                      </a:cubicBezTo>
                      <a:cubicBezTo>
                        <a:pt x="42" y="244"/>
                        <a:pt x="48" y="247"/>
                        <a:pt x="49" y="253"/>
                      </a:cubicBezTo>
                      <a:cubicBezTo>
                        <a:pt x="49" y="253"/>
                        <a:pt x="55" y="249"/>
                        <a:pt x="62" y="259"/>
                      </a:cubicBezTo>
                      <a:close/>
                      <a:moveTo>
                        <a:pt x="46" y="212"/>
                      </a:moveTo>
                      <a:cubicBezTo>
                        <a:pt x="45" y="204"/>
                        <a:pt x="44" y="197"/>
                        <a:pt x="44" y="190"/>
                      </a:cubicBezTo>
                      <a:cubicBezTo>
                        <a:pt x="44" y="182"/>
                        <a:pt x="45" y="175"/>
                        <a:pt x="46" y="168"/>
                      </a:cubicBezTo>
                      <a:cubicBezTo>
                        <a:pt x="43" y="180"/>
                        <a:pt x="36" y="178"/>
                        <a:pt x="36" y="178"/>
                      </a:cubicBezTo>
                      <a:cubicBezTo>
                        <a:pt x="37" y="184"/>
                        <a:pt x="33" y="189"/>
                        <a:pt x="28" y="190"/>
                      </a:cubicBezTo>
                      <a:cubicBezTo>
                        <a:pt x="33" y="191"/>
                        <a:pt x="37" y="195"/>
                        <a:pt x="36" y="201"/>
                      </a:cubicBezTo>
                      <a:cubicBezTo>
                        <a:pt x="36" y="201"/>
                        <a:pt x="43" y="200"/>
                        <a:pt x="46" y="212"/>
                      </a:cubicBezTo>
                      <a:close/>
                      <a:moveTo>
                        <a:pt x="47" y="161"/>
                      </a:moveTo>
                      <a:cubicBezTo>
                        <a:pt x="50" y="147"/>
                        <a:pt x="55" y="133"/>
                        <a:pt x="62" y="120"/>
                      </a:cubicBezTo>
                      <a:cubicBezTo>
                        <a:pt x="55" y="130"/>
                        <a:pt x="49" y="126"/>
                        <a:pt x="49" y="126"/>
                      </a:cubicBezTo>
                      <a:cubicBezTo>
                        <a:pt x="48" y="132"/>
                        <a:pt x="42" y="135"/>
                        <a:pt x="38" y="134"/>
                      </a:cubicBezTo>
                      <a:cubicBezTo>
                        <a:pt x="42" y="137"/>
                        <a:pt x="44" y="142"/>
                        <a:pt x="41" y="148"/>
                      </a:cubicBezTo>
                      <a:cubicBezTo>
                        <a:pt x="41" y="148"/>
                        <a:pt x="48" y="149"/>
                        <a:pt x="47" y="161"/>
                      </a:cubicBezTo>
                      <a:close/>
                      <a:moveTo>
                        <a:pt x="65" y="114"/>
                      </a:moveTo>
                      <a:cubicBezTo>
                        <a:pt x="73" y="102"/>
                        <a:pt x="83" y="90"/>
                        <a:pt x="94" y="80"/>
                      </a:cubicBezTo>
                      <a:cubicBezTo>
                        <a:pt x="83" y="87"/>
                        <a:pt x="79" y="82"/>
                        <a:pt x="79" y="82"/>
                      </a:cubicBezTo>
                      <a:cubicBezTo>
                        <a:pt x="76" y="87"/>
                        <a:pt x="70" y="88"/>
                        <a:pt x="66" y="86"/>
                      </a:cubicBezTo>
                      <a:cubicBezTo>
                        <a:pt x="69" y="89"/>
                        <a:pt x="69" y="95"/>
                        <a:pt x="65" y="100"/>
                      </a:cubicBezTo>
                      <a:cubicBezTo>
                        <a:pt x="65" y="100"/>
                        <a:pt x="70" y="103"/>
                        <a:pt x="65" y="114"/>
                      </a:cubicBezTo>
                      <a:close/>
                      <a:moveTo>
                        <a:pt x="99" y="76"/>
                      </a:moveTo>
                      <a:cubicBezTo>
                        <a:pt x="110" y="67"/>
                        <a:pt x="123" y="60"/>
                        <a:pt x="137" y="54"/>
                      </a:cubicBezTo>
                      <a:cubicBezTo>
                        <a:pt x="125" y="57"/>
                        <a:pt x="123" y="51"/>
                        <a:pt x="123" y="51"/>
                      </a:cubicBezTo>
                      <a:cubicBezTo>
                        <a:pt x="118" y="54"/>
                        <a:pt x="112" y="53"/>
                        <a:pt x="109" y="50"/>
                      </a:cubicBezTo>
                      <a:cubicBezTo>
                        <a:pt x="110" y="54"/>
                        <a:pt x="108" y="60"/>
                        <a:pt x="103" y="63"/>
                      </a:cubicBezTo>
                      <a:cubicBezTo>
                        <a:pt x="103" y="63"/>
                        <a:pt x="107" y="68"/>
                        <a:pt x="99" y="76"/>
                      </a:cubicBezTo>
                      <a:close/>
                      <a:moveTo>
                        <a:pt x="143" y="52"/>
                      </a:moveTo>
                      <a:cubicBezTo>
                        <a:pt x="157" y="47"/>
                        <a:pt x="171" y="45"/>
                        <a:pt x="186" y="44"/>
                      </a:cubicBezTo>
                      <a:cubicBezTo>
                        <a:pt x="174" y="43"/>
                        <a:pt x="174" y="37"/>
                        <a:pt x="174" y="37"/>
                      </a:cubicBezTo>
                      <a:cubicBezTo>
                        <a:pt x="168" y="38"/>
                        <a:pt x="163" y="35"/>
                        <a:pt x="161" y="31"/>
                      </a:cubicBezTo>
                      <a:cubicBezTo>
                        <a:pt x="161" y="35"/>
                        <a:pt x="157" y="40"/>
                        <a:pt x="151" y="41"/>
                      </a:cubicBezTo>
                      <a:cubicBezTo>
                        <a:pt x="151" y="41"/>
                        <a:pt x="154" y="47"/>
                        <a:pt x="143" y="52"/>
                      </a:cubicBezTo>
                      <a:close/>
                      <a:moveTo>
                        <a:pt x="370" y="198"/>
                      </a:moveTo>
                      <a:cubicBezTo>
                        <a:pt x="368" y="192"/>
                        <a:pt x="362" y="191"/>
                        <a:pt x="359" y="193"/>
                      </a:cubicBezTo>
                      <a:cubicBezTo>
                        <a:pt x="359" y="193"/>
                        <a:pt x="359" y="193"/>
                        <a:pt x="359" y="193"/>
                      </a:cubicBezTo>
                      <a:cubicBezTo>
                        <a:pt x="357" y="191"/>
                        <a:pt x="355" y="190"/>
                        <a:pt x="354" y="190"/>
                      </a:cubicBezTo>
                      <a:cubicBezTo>
                        <a:pt x="355" y="189"/>
                        <a:pt x="357" y="188"/>
                        <a:pt x="359" y="186"/>
                      </a:cubicBezTo>
                      <a:cubicBezTo>
                        <a:pt x="359" y="186"/>
                        <a:pt x="359" y="186"/>
                        <a:pt x="359" y="186"/>
                      </a:cubicBezTo>
                      <a:cubicBezTo>
                        <a:pt x="362" y="189"/>
                        <a:pt x="368" y="187"/>
                        <a:pt x="370" y="181"/>
                      </a:cubicBezTo>
                      <a:cubicBezTo>
                        <a:pt x="370" y="184"/>
                        <a:pt x="370" y="187"/>
                        <a:pt x="370" y="190"/>
                      </a:cubicBezTo>
                      <a:cubicBezTo>
                        <a:pt x="370" y="193"/>
                        <a:pt x="370" y="196"/>
                        <a:pt x="370" y="198"/>
                      </a:cubicBezTo>
                      <a:close/>
                      <a:moveTo>
                        <a:pt x="363" y="237"/>
                      </a:moveTo>
                      <a:cubicBezTo>
                        <a:pt x="363" y="235"/>
                        <a:pt x="363" y="233"/>
                        <a:pt x="361" y="232"/>
                      </a:cubicBezTo>
                      <a:cubicBezTo>
                        <a:pt x="360" y="231"/>
                        <a:pt x="360" y="231"/>
                        <a:pt x="359" y="231"/>
                      </a:cubicBezTo>
                      <a:cubicBezTo>
                        <a:pt x="354" y="230"/>
                        <a:pt x="353" y="235"/>
                        <a:pt x="354" y="237"/>
                      </a:cubicBezTo>
                      <a:cubicBezTo>
                        <a:pt x="354" y="238"/>
                        <a:pt x="354" y="237"/>
                        <a:pt x="354" y="237"/>
                      </a:cubicBezTo>
                      <a:cubicBezTo>
                        <a:pt x="351" y="239"/>
                        <a:pt x="342" y="237"/>
                        <a:pt x="344" y="228"/>
                      </a:cubicBezTo>
                      <a:cubicBezTo>
                        <a:pt x="344" y="227"/>
                        <a:pt x="344" y="228"/>
                        <a:pt x="344" y="228"/>
                      </a:cubicBezTo>
                      <a:cubicBezTo>
                        <a:pt x="340" y="226"/>
                        <a:pt x="338" y="219"/>
                        <a:pt x="339" y="215"/>
                      </a:cubicBezTo>
                      <a:lnTo>
                        <a:pt x="339" y="215"/>
                      </a:lnTo>
                      <a:cubicBezTo>
                        <a:pt x="341" y="211"/>
                        <a:pt x="344" y="207"/>
                        <a:pt x="348" y="207"/>
                      </a:cubicBezTo>
                      <a:cubicBezTo>
                        <a:pt x="348" y="207"/>
                        <a:pt x="348" y="207"/>
                        <a:pt x="348" y="207"/>
                      </a:cubicBezTo>
                      <a:cubicBezTo>
                        <a:pt x="349" y="197"/>
                        <a:pt x="358" y="198"/>
                        <a:pt x="360" y="201"/>
                      </a:cubicBezTo>
                      <a:cubicBezTo>
                        <a:pt x="361" y="202"/>
                        <a:pt x="361" y="201"/>
                        <a:pt x="361" y="201"/>
                      </a:cubicBezTo>
                      <a:cubicBezTo>
                        <a:pt x="359" y="203"/>
                        <a:pt x="358" y="208"/>
                        <a:pt x="363" y="209"/>
                      </a:cubicBezTo>
                      <a:cubicBezTo>
                        <a:pt x="364" y="209"/>
                        <a:pt x="364" y="209"/>
                        <a:pt x="365" y="209"/>
                      </a:cubicBezTo>
                      <a:cubicBezTo>
                        <a:pt x="367" y="209"/>
                        <a:pt x="368" y="207"/>
                        <a:pt x="369" y="205"/>
                      </a:cubicBezTo>
                      <a:cubicBezTo>
                        <a:pt x="368" y="216"/>
                        <a:pt x="366" y="227"/>
                        <a:pt x="363" y="237"/>
                      </a:cubicBezTo>
                      <a:close/>
                      <a:moveTo>
                        <a:pt x="356" y="260"/>
                      </a:moveTo>
                      <a:cubicBezTo>
                        <a:pt x="357" y="254"/>
                        <a:pt x="351" y="250"/>
                        <a:pt x="347" y="251"/>
                      </a:cubicBezTo>
                      <a:cubicBezTo>
                        <a:pt x="347" y="251"/>
                        <a:pt x="347" y="251"/>
                        <a:pt x="347" y="251"/>
                      </a:cubicBezTo>
                      <a:cubicBezTo>
                        <a:pt x="347" y="249"/>
                        <a:pt x="345" y="247"/>
                        <a:pt x="344" y="246"/>
                      </a:cubicBezTo>
                      <a:cubicBezTo>
                        <a:pt x="346" y="246"/>
                        <a:pt x="348" y="246"/>
                        <a:pt x="350" y="244"/>
                      </a:cubicBezTo>
                      <a:cubicBezTo>
                        <a:pt x="350" y="244"/>
                        <a:pt x="350" y="244"/>
                        <a:pt x="350" y="244"/>
                      </a:cubicBezTo>
                      <a:cubicBezTo>
                        <a:pt x="352" y="248"/>
                        <a:pt x="359" y="248"/>
                        <a:pt x="362" y="243"/>
                      </a:cubicBezTo>
                      <a:cubicBezTo>
                        <a:pt x="360" y="249"/>
                        <a:pt x="358" y="254"/>
                        <a:pt x="356" y="260"/>
                      </a:cubicBezTo>
                      <a:close/>
                      <a:moveTo>
                        <a:pt x="337" y="294"/>
                      </a:moveTo>
                      <a:cubicBezTo>
                        <a:pt x="337" y="292"/>
                        <a:pt x="337" y="289"/>
                        <a:pt x="336" y="288"/>
                      </a:cubicBezTo>
                      <a:cubicBezTo>
                        <a:pt x="336" y="287"/>
                        <a:pt x="335" y="287"/>
                        <a:pt x="335" y="287"/>
                      </a:cubicBezTo>
                      <a:cubicBezTo>
                        <a:pt x="330" y="284"/>
                        <a:pt x="328" y="288"/>
                        <a:pt x="328" y="291"/>
                      </a:cubicBezTo>
                      <a:cubicBezTo>
                        <a:pt x="328" y="291"/>
                        <a:pt x="328" y="291"/>
                        <a:pt x="328" y="291"/>
                      </a:cubicBezTo>
                      <a:cubicBezTo>
                        <a:pt x="324" y="291"/>
                        <a:pt x="316" y="287"/>
                        <a:pt x="322" y="278"/>
                      </a:cubicBezTo>
                      <a:cubicBezTo>
                        <a:pt x="322" y="278"/>
                        <a:pt x="322" y="278"/>
                        <a:pt x="322" y="278"/>
                      </a:cubicBezTo>
                      <a:cubicBezTo>
                        <a:pt x="318" y="275"/>
                        <a:pt x="319" y="268"/>
                        <a:pt x="322" y="265"/>
                      </a:cubicBezTo>
                      <a:lnTo>
                        <a:pt x="322" y="265"/>
                      </a:lnTo>
                      <a:cubicBezTo>
                        <a:pt x="324" y="261"/>
                        <a:pt x="329" y="259"/>
                        <a:pt x="332" y="260"/>
                      </a:cubicBezTo>
                      <a:cubicBezTo>
                        <a:pt x="332" y="260"/>
                        <a:pt x="332" y="260"/>
                        <a:pt x="332" y="260"/>
                      </a:cubicBezTo>
                      <a:cubicBezTo>
                        <a:pt x="337" y="251"/>
                        <a:pt x="345" y="255"/>
                        <a:pt x="346" y="259"/>
                      </a:cubicBezTo>
                      <a:cubicBezTo>
                        <a:pt x="346" y="259"/>
                        <a:pt x="347" y="259"/>
                        <a:pt x="346" y="259"/>
                      </a:cubicBezTo>
                      <a:cubicBezTo>
                        <a:pt x="344" y="260"/>
                        <a:pt x="342" y="265"/>
                        <a:pt x="346" y="267"/>
                      </a:cubicBezTo>
                      <a:cubicBezTo>
                        <a:pt x="347" y="268"/>
                        <a:pt x="347" y="268"/>
                        <a:pt x="347" y="268"/>
                      </a:cubicBezTo>
                      <a:cubicBezTo>
                        <a:pt x="350" y="268"/>
                        <a:pt x="352" y="267"/>
                        <a:pt x="353" y="265"/>
                      </a:cubicBezTo>
                      <a:cubicBezTo>
                        <a:pt x="349" y="275"/>
                        <a:pt x="343" y="285"/>
                        <a:pt x="337" y="294"/>
                      </a:cubicBezTo>
                      <a:close/>
                      <a:moveTo>
                        <a:pt x="322" y="312"/>
                      </a:moveTo>
                      <a:cubicBezTo>
                        <a:pt x="325" y="307"/>
                        <a:pt x="321" y="301"/>
                        <a:pt x="317" y="301"/>
                      </a:cubicBezTo>
                      <a:cubicBezTo>
                        <a:pt x="317" y="301"/>
                        <a:pt x="317" y="301"/>
                        <a:pt x="317" y="301"/>
                      </a:cubicBezTo>
                      <a:cubicBezTo>
                        <a:pt x="317" y="299"/>
                        <a:pt x="316" y="297"/>
                        <a:pt x="315" y="295"/>
                      </a:cubicBezTo>
                      <a:cubicBezTo>
                        <a:pt x="317" y="296"/>
                        <a:pt x="319" y="297"/>
                        <a:pt x="321" y="296"/>
                      </a:cubicBezTo>
                      <a:cubicBezTo>
                        <a:pt x="321" y="296"/>
                        <a:pt x="321" y="296"/>
                        <a:pt x="321" y="296"/>
                      </a:cubicBezTo>
                      <a:cubicBezTo>
                        <a:pt x="322" y="300"/>
                        <a:pt x="328" y="303"/>
                        <a:pt x="333" y="299"/>
                      </a:cubicBezTo>
                      <a:cubicBezTo>
                        <a:pt x="329" y="304"/>
                        <a:pt x="326" y="308"/>
                        <a:pt x="322" y="312"/>
                      </a:cubicBezTo>
                      <a:close/>
                      <a:moveTo>
                        <a:pt x="292" y="338"/>
                      </a:moveTo>
                      <a:cubicBezTo>
                        <a:pt x="294" y="336"/>
                        <a:pt x="294" y="334"/>
                        <a:pt x="294" y="332"/>
                      </a:cubicBezTo>
                      <a:cubicBezTo>
                        <a:pt x="293" y="332"/>
                        <a:pt x="293" y="331"/>
                        <a:pt x="293" y="331"/>
                      </a:cubicBezTo>
                      <a:cubicBezTo>
                        <a:pt x="290" y="327"/>
                        <a:pt x="286" y="330"/>
                        <a:pt x="285" y="332"/>
                      </a:cubicBezTo>
                      <a:cubicBezTo>
                        <a:pt x="285" y="333"/>
                        <a:pt x="285" y="332"/>
                        <a:pt x="285" y="332"/>
                      </a:cubicBezTo>
                      <a:cubicBezTo>
                        <a:pt x="281" y="331"/>
                        <a:pt x="276" y="324"/>
                        <a:pt x="284" y="318"/>
                      </a:cubicBezTo>
                      <a:cubicBezTo>
                        <a:pt x="284" y="318"/>
                        <a:pt x="284" y="318"/>
                        <a:pt x="284" y="318"/>
                      </a:cubicBezTo>
                      <a:cubicBezTo>
                        <a:pt x="281" y="314"/>
                        <a:pt x="284" y="308"/>
                        <a:pt x="288" y="306"/>
                      </a:cubicBezTo>
                      <a:lnTo>
                        <a:pt x="288" y="306"/>
                      </a:lnTo>
                      <a:cubicBezTo>
                        <a:pt x="292" y="303"/>
                        <a:pt x="297" y="303"/>
                        <a:pt x="300" y="305"/>
                      </a:cubicBezTo>
                      <a:cubicBezTo>
                        <a:pt x="300" y="305"/>
                        <a:pt x="299" y="305"/>
                        <a:pt x="300" y="305"/>
                      </a:cubicBezTo>
                      <a:cubicBezTo>
                        <a:pt x="307" y="298"/>
                        <a:pt x="313" y="305"/>
                        <a:pt x="313" y="309"/>
                      </a:cubicBezTo>
                      <a:cubicBezTo>
                        <a:pt x="313" y="309"/>
                        <a:pt x="313" y="309"/>
                        <a:pt x="313" y="309"/>
                      </a:cubicBezTo>
                      <a:cubicBezTo>
                        <a:pt x="310" y="309"/>
                        <a:pt x="307" y="312"/>
                        <a:pt x="310" y="316"/>
                      </a:cubicBezTo>
                      <a:cubicBezTo>
                        <a:pt x="311" y="317"/>
                        <a:pt x="311" y="317"/>
                        <a:pt x="311" y="317"/>
                      </a:cubicBezTo>
                      <a:cubicBezTo>
                        <a:pt x="313" y="318"/>
                        <a:pt x="316" y="318"/>
                        <a:pt x="317" y="317"/>
                      </a:cubicBezTo>
                      <a:cubicBezTo>
                        <a:pt x="310" y="325"/>
                        <a:pt x="301" y="332"/>
                        <a:pt x="292" y="338"/>
                      </a:cubicBezTo>
                      <a:close/>
                      <a:moveTo>
                        <a:pt x="272" y="350"/>
                      </a:moveTo>
                      <a:cubicBezTo>
                        <a:pt x="276" y="346"/>
                        <a:pt x="275" y="340"/>
                        <a:pt x="271" y="338"/>
                      </a:cubicBezTo>
                      <a:cubicBezTo>
                        <a:pt x="271" y="338"/>
                        <a:pt x="271" y="338"/>
                        <a:pt x="271" y="338"/>
                      </a:cubicBezTo>
                      <a:cubicBezTo>
                        <a:pt x="272" y="336"/>
                        <a:pt x="272" y="334"/>
                        <a:pt x="271" y="332"/>
                      </a:cubicBezTo>
                      <a:cubicBezTo>
                        <a:pt x="273" y="334"/>
                        <a:pt x="275" y="335"/>
                        <a:pt x="277" y="335"/>
                      </a:cubicBezTo>
                      <a:cubicBezTo>
                        <a:pt x="277" y="335"/>
                        <a:pt x="277" y="335"/>
                        <a:pt x="277" y="335"/>
                      </a:cubicBezTo>
                      <a:cubicBezTo>
                        <a:pt x="276" y="339"/>
                        <a:pt x="281" y="343"/>
                        <a:pt x="287" y="342"/>
                      </a:cubicBezTo>
                      <a:cubicBezTo>
                        <a:pt x="282" y="345"/>
                        <a:pt x="277" y="348"/>
                        <a:pt x="272" y="350"/>
                      </a:cubicBezTo>
                      <a:close/>
                      <a:moveTo>
                        <a:pt x="235" y="364"/>
                      </a:moveTo>
                      <a:cubicBezTo>
                        <a:pt x="237" y="363"/>
                        <a:pt x="239" y="361"/>
                        <a:pt x="239" y="359"/>
                      </a:cubicBezTo>
                      <a:cubicBezTo>
                        <a:pt x="239" y="359"/>
                        <a:pt x="239" y="358"/>
                        <a:pt x="238" y="358"/>
                      </a:cubicBezTo>
                      <a:cubicBezTo>
                        <a:pt x="237" y="353"/>
                        <a:pt x="232" y="354"/>
                        <a:pt x="231" y="356"/>
                      </a:cubicBezTo>
                      <a:cubicBezTo>
                        <a:pt x="230" y="357"/>
                        <a:pt x="231" y="356"/>
                        <a:pt x="231" y="356"/>
                      </a:cubicBezTo>
                      <a:cubicBezTo>
                        <a:pt x="227" y="354"/>
                        <a:pt x="224" y="346"/>
                        <a:pt x="234" y="343"/>
                      </a:cubicBezTo>
                      <a:cubicBezTo>
                        <a:pt x="234" y="343"/>
                        <a:pt x="234" y="343"/>
                        <a:pt x="234" y="343"/>
                      </a:cubicBezTo>
                      <a:cubicBezTo>
                        <a:pt x="233" y="338"/>
                        <a:pt x="238" y="333"/>
                        <a:pt x="243" y="332"/>
                      </a:cubicBezTo>
                      <a:lnTo>
                        <a:pt x="243" y="332"/>
                      </a:lnTo>
                      <a:cubicBezTo>
                        <a:pt x="247" y="331"/>
                        <a:pt x="252" y="332"/>
                        <a:pt x="253" y="336"/>
                      </a:cubicBezTo>
                      <a:cubicBezTo>
                        <a:pt x="254" y="336"/>
                        <a:pt x="253" y="336"/>
                        <a:pt x="253" y="336"/>
                      </a:cubicBezTo>
                      <a:cubicBezTo>
                        <a:pt x="263" y="332"/>
                        <a:pt x="266" y="340"/>
                        <a:pt x="265" y="344"/>
                      </a:cubicBezTo>
                      <a:cubicBezTo>
                        <a:pt x="265" y="344"/>
                        <a:pt x="265" y="344"/>
                        <a:pt x="265" y="344"/>
                      </a:cubicBezTo>
                      <a:cubicBezTo>
                        <a:pt x="262" y="343"/>
                        <a:pt x="258" y="345"/>
                        <a:pt x="260" y="350"/>
                      </a:cubicBezTo>
                      <a:cubicBezTo>
                        <a:pt x="260" y="351"/>
                        <a:pt x="260" y="351"/>
                        <a:pt x="260" y="351"/>
                      </a:cubicBezTo>
                      <a:cubicBezTo>
                        <a:pt x="262" y="353"/>
                        <a:pt x="264" y="354"/>
                        <a:pt x="266" y="353"/>
                      </a:cubicBezTo>
                      <a:cubicBezTo>
                        <a:pt x="256" y="358"/>
                        <a:pt x="246" y="362"/>
                        <a:pt x="235" y="364"/>
                      </a:cubicBezTo>
                      <a:close/>
                      <a:moveTo>
                        <a:pt x="212" y="369"/>
                      </a:moveTo>
                      <a:cubicBezTo>
                        <a:pt x="218" y="367"/>
                        <a:pt x="218" y="360"/>
                        <a:pt x="215" y="357"/>
                      </a:cubicBezTo>
                      <a:cubicBezTo>
                        <a:pt x="215" y="357"/>
                        <a:pt x="215" y="357"/>
                        <a:pt x="215" y="357"/>
                      </a:cubicBezTo>
                      <a:cubicBezTo>
                        <a:pt x="217" y="356"/>
                        <a:pt x="218" y="354"/>
                        <a:pt x="218" y="352"/>
                      </a:cubicBezTo>
                      <a:cubicBezTo>
                        <a:pt x="219" y="353"/>
                        <a:pt x="220" y="355"/>
                        <a:pt x="222" y="356"/>
                      </a:cubicBezTo>
                      <a:cubicBezTo>
                        <a:pt x="222" y="356"/>
                        <a:pt x="222" y="356"/>
                        <a:pt x="222" y="356"/>
                      </a:cubicBezTo>
                      <a:cubicBezTo>
                        <a:pt x="220" y="360"/>
                        <a:pt x="223" y="366"/>
                        <a:pt x="229" y="366"/>
                      </a:cubicBezTo>
                      <a:cubicBezTo>
                        <a:pt x="224" y="367"/>
                        <a:pt x="218" y="368"/>
                        <a:pt x="212" y="369"/>
                      </a:cubicBezTo>
                      <a:close/>
                      <a:moveTo>
                        <a:pt x="173" y="370"/>
                      </a:moveTo>
                      <a:cubicBezTo>
                        <a:pt x="175" y="369"/>
                        <a:pt x="177" y="368"/>
                        <a:pt x="178" y="366"/>
                      </a:cubicBezTo>
                      <a:cubicBezTo>
                        <a:pt x="178" y="365"/>
                        <a:pt x="178" y="365"/>
                        <a:pt x="178" y="365"/>
                      </a:cubicBezTo>
                      <a:cubicBezTo>
                        <a:pt x="178" y="359"/>
                        <a:pt x="173" y="359"/>
                        <a:pt x="171" y="361"/>
                      </a:cubicBezTo>
                      <a:cubicBezTo>
                        <a:pt x="171" y="361"/>
                        <a:pt x="171" y="361"/>
                        <a:pt x="171" y="360"/>
                      </a:cubicBezTo>
                      <a:cubicBezTo>
                        <a:pt x="169" y="357"/>
                        <a:pt x="169" y="348"/>
                        <a:pt x="179" y="349"/>
                      </a:cubicBezTo>
                      <a:cubicBezTo>
                        <a:pt x="179" y="349"/>
                        <a:pt x="179" y="349"/>
                        <a:pt x="179" y="349"/>
                      </a:cubicBezTo>
                      <a:cubicBezTo>
                        <a:pt x="180" y="344"/>
                        <a:pt x="186" y="341"/>
                        <a:pt x="191" y="342"/>
                      </a:cubicBezTo>
                      <a:lnTo>
                        <a:pt x="191" y="342"/>
                      </a:lnTo>
                      <a:cubicBezTo>
                        <a:pt x="195" y="342"/>
                        <a:pt x="199" y="345"/>
                        <a:pt x="200" y="349"/>
                      </a:cubicBezTo>
                      <a:cubicBezTo>
                        <a:pt x="200" y="349"/>
                        <a:pt x="200" y="349"/>
                        <a:pt x="200" y="349"/>
                      </a:cubicBezTo>
                      <a:cubicBezTo>
                        <a:pt x="210" y="348"/>
                        <a:pt x="210" y="357"/>
                        <a:pt x="208" y="360"/>
                      </a:cubicBezTo>
                      <a:cubicBezTo>
                        <a:pt x="207" y="361"/>
                        <a:pt x="208" y="361"/>
                        <a:pt x="207" y="361"/>
                      </a:cubicBezTo>
                      <a:cubicBezTo>
                        <a:pt x="205" y="359"/>
                        <a:pt x="201" y="359"/>
                        <a:pt x="201" y="365"/>
                      </a:cubicBezTo>
                      <a:cubicBezTo>
                        <a:pt x="201" y="365"/>
                        <a:pt x="201" y="365"/>
                        <a:pt x="201" y="366"/>
                      </a:cubicBezTo>
                      <a:cubicBezTo>
                        <a:pt x="201" y="368"/>
                        <a:pt x="204" y="369"/>
                        <a:pt x="206" y="370"/>
                      </a:cubicBezTo>
                      <a:cubicBezTo>
                        <a:pt x="200" y="370"/>
                        <a:pt x="195" y="370"/>
                        <a:pt x="189" y="370"/>
                      </a:cubicBezTo>
                      <a:cubicBezTo>
                        <a:pt x="184" y="370"/>
                        <a:pt x="178" y="370"/>
                        <a:pt x="173" y="370"/>
                      </a:cubicBezTo>
                      <a:close/>
                      <a:moveTo>
                        <a:pt x="149" y="366"/>
                      </a:moveTo>
                      <a:cubicBezTo>
                        <a:pt x="155" y="366"/>
                        <a:pt x="159" y="360"/>
                        <a:pt x="156" y="356"/>
                      </a:cubicBezTo>
                      <a:cubicBezTo>
                        <a:pt x="156" y="356"/>
                        <a:pt x="156" y="356"/>
                        <a:pt x="156" y="356"/>
                      </a:cubicBezTo>
                      <a:cubicBezTo>
                        <a:pt x="159" y="355"/>
                        <a:pt x="160" y="353"/>
                        <a:pt x="161" y="352"/>
                      </a:cubicBezTo>
                      <a:cubicBezTo>
                        <a:pt x="161" y="354"/>
                        <a:pt x="162" y="356"/>
                        <a:pt x="164" y="357"/>
                      </a:cubicBezTo>
                      <a:cubicBezTo>
                        <a:pt x="164" y="357"/>
                        <a:pt x="164" y="357"/>
                        <a:pt x="164" y="357"/>
                      </a:cubicBezTo>
                      <a:cubicBezTo>
                        <a:pt x="160" y="360"/>
                        <a:pt x="161" y="367"/>
                        <a:pt x="167" y="369"/>
                      </a:cubicBezTo>
                      <a:cubicBezTo>
                        <a:pt x="161" y="368"/>
                        <a:pt x="155" y="367"/>
                        <a:pt x="149" y="366"/>
                      </a:cubicBezTo>
                      <a:close/>
                      <a:moveTo>
                        <a:pt x="113" y="353"/>
                      </a:moveTo>
                      <a:cubicBezTo>
                        <a:pt x="114" y="354"/>
                        <a:pt x="117" y="353"/>
                        <a:pt x="118" y="351"/>
                      </a:cubicBezTo>
                      <a:cubicBezTo>
                        <a:pt x="119" y="351"/>
                        <a:pt x="119" y="351"/>
                        <a:pt x="119" y="350"/>
                      </a:cubicBezTo>
                      <a:cubicBezTo>
                        <a:pt x="121" y="345"/>
                        <a:pt x="116" y="343"/>
                        <a:pt x="114" y="344"/>
                      </a:cubicBezTo>
                      <a:cubicBezTo>
                        <a:pt x="114" y="344"/>
                        <a:pt x="114" y="344"/>
                        <a:pt x="114" y="344"/>
                      </a:cubicBezTo>
                      <a:cubicBezTo>
                        <a:pt x="113" y="340"/>
                        <a:pt x="116" y="332"/>
                        <a:pt x="125" y="336"/>
                      </a:cubicBezTo>
                      <a:cubicBezTo>
                        <a:pt x="125" y="336"/>
                        <a:pt x="125" y="336"/>
                        <a:pt x="125" y="336"/>
                      </a:cubicBezTo>
                      <a:cubicBezTo>
                        <a:pt x="127" y="332"/>
                        <a:pt x="132" y="331"/>
                        <a:pt x="136" y="332"/>
                      </a:cubicBezTo>
                      <a:lnTo>
                        <a:pt x="136" y="332"/>
                      </a:lnTo>
                      <a:cubicBezTo>
                        <a:pt x="141" y="333"/>
                        <a:pt x="146" y="338"/>
                        <a:pt x="145" y="343"/>
                      </a:cubicBezTo>
                      <a:cubicBezTo>
                        <a:pt x="145" y="343"/>
                        <a:pt x="145" y="343"/>
                        <a:pt x="145" y="343"/>
                      </a:cubicBezTo>
                      <a:cubicBezTo>
                        <a:pt x="154" y="346"/>
                        <a:pt x="152" y="354"/>
                        <a:pt x="148" y="356"/>
                      </a:cubicBezTo>
                      <a:cubicBezTo>
                        <a:pt x="148" y="356"/>
                        <a:pt x="148" y="357"/>
                        <a:pt x="148" y="356"/>
                      </a:cubicBezTo>
                      <a:cubicBezTo>
                        <a:pt x="147" y="354"/>
                        <a:pt x="142" y="353"/>
                        <a:pt x="140" y="358"/>
                      </a:cubicBezTo>
                      <a:cubicBezTo>
                        <a:pt x="140" y="358"/>
                        <a:pt x="140" y="359"/>
                        <a:pt x="140" y="359"/>
                      </a:cubicBezTo>
                      <a:cubicBezTo>
                        <a:pt x="140" y="361"/>
                        <a:pt x="142" y="363"/>
                        <a:pt x="143" y="364"/>
                      </a:cubicBezTo>
                      <a:cubicBezTo>
                        <a:pt x="133" y="362"/>
                        <a:pt x="122" y="358"/>
                        <a:pt x="113" y="353"/>
                      </a:cubicBezTo>
                      <a:close/>
                      <a:moveTo>
                        <a:pt x="92" y="342"/>
                      </a:moveTo>
                      <a:cubicBezTo>
                        <a:pt x="97" y="343"/>
                        <a:pt x="102" y="339"/>
                        <a:pt x="102" y="335"/>
                      </a:cubicBezTo>
                      <a:cubicBezTo>
                        <a:pt x="102" y="335"/>
                        <a:pt x="102" y="335"/>
                        <a:pt x="102" y="335"/>
                      </a:cubicBezTo>
                      <a:cubicBezTo>
                        <a:pt x="104" y="335"/>
                        <a:pt x="106" y="334"/>
                        <a:pt x="107" y="332"/>
                      </a:cubicBezTo>
                      <a:cubicBezTo>
                        <a:pt x="107" y="334"/>
                        <a:pt x="107" y="336"/>
                        <a:pt x="108" y="338"/>
                      </a:cubicBezTo>
                      <a:cubicBezTo>
                        <a:pt x="108" y="338"/>
                        <a:pt x="108" y="338"/>
                        <a:pt x="108" y="338"/>
                      </a:cubicBezTo>
                      <a:cubicBezTo>
                        <a:pt x="104" y="340"/>
                        <a:pt x="102" y="346"/>
                        <a:pt x="107" y="350"/>
                      </a:cubicBezTo>
                      <a:cubicBezTo>
                        <a:pt x="102" y="348"/>
                        <a:pt x="97" y="345"/>
                        <a:pt x="92" y="342"/>
                      </a:cubicBezTo>
                      <a:close/>
                      <a:moveTo>
                        <a:pt x="61" y="317"/>
                      </a:moveTo>
                      <a:cubicBezTo>
                        <a:pt x="63" y="318"/>
                        <a:pt x="66" y="318"/>
                        <a:pt x="67" y="317"/>
                      </a:cubicBezTo>
                      <a:cubicBezTo>
                        <a:pt x="68" y="317"/>
                        <a:pt x="68" y="317"/>
                        <a:pt x="68" y="316"/>
                      </a:cubicBezTo>
                      <a:cubicBezTo>
                        <a:pt x="72" y="312"/>
                        <a:pt x="68" y="309"/>
                        <a:pt x="66" y="309"/>
                      </a:cubicBezTo>
                      <a:cubicBezTo>
                        <a:pt x="65" y="309"/>
                        <a:pt x="66" y="309"/>
                        <a:pt x="66" y="309"/>
                      </a:cubicBezTo>
                      <a:cubicBezTo>
                        <a:pt x="66" y="305"/>
                        <a:pt x="72" y="298"/>
                        <a:pt x="79" y="305"/>
                      </a:cubicBezTo>
                      <a:cubicBezTo>
                        <a:pt x="79" y="305"/>
                        <a:pt x="79" y="305"/>
                        <a:pt x="79" y="305"/>
                      </a:cubicBezTo>
                      <a:cubicBezTo>
                        <a:pt x="82" y="303"/>
                        <a:pt x="87" y="303"/>
                        <a:pt x="91" y="306"/>
                      </a:cubicBezTo>
                      <a:lnTo>
                        <a:pt x="91" y="306"/>
                      </a:lnTo>
                      <a:cubicBezTo>
                        <a:pt x="94" y="308"/>
                        <a:pt x="98" y="314"/>
                        <a:pt x="95" y="318"/>
                      </a:cubicBezTo>
                      <a:cubicBezTo>
                        <a:pt x="95" y="318"/>
                        <a:pt x="95" y="318"/>
                        <a:pt x="95" y="318"/>
                      </a:cubicBezTo>
                      <a:cubicBezTo>
                        <a:pt x="103" y="324"/>
                        <a:pt x="98" y="331"/>
                        <a:pt x="94" y="332"/>
                      </a:cubicBezTo>
                      <a:cubicBezTo>
                        <a:pt x="94" y="332"/>
                        <a:pt x="94" y="333"/>
                        <a:pt x="94" y="332"/>
                      </a:cubicBezTo>
                      <a:cubicBezTo>
                        <a:pt x="93" y="330"/>
                        <a:pt x="89" y="327"/>
                        <a:pt x="86" y="331"/>
                      </a:cubicBezTo>
                      <a:cubicBezTo>
                        <a:pt x="85" y="331"/>
                        <a:pt x="85" y="332"/>
                        <a:pt x="85" y="332"/>
                      </a:cubicBezTo>
                      <a:cubicBezTo>
                        <a:pt x="84" y="334"/>
                        <a:pt x="85" y="336"/>
                        <a:pt x="86" y="338"/>
                      </a:cubicBezTo>
                      <a:cubicBezTo>
                        <a:pt x="77" y="332"/>
                        <a:pt x="69" y="325"/>
                        <a:pt x="61" y="317"/>
                      </a:cubicBezTo>
                      <a:close/>
                      <a:moveTo>
                        <a:pt x="46" y="299"/>
                      </a:moveTo>
                      <a:cubicBezTo>
                        <a:pt x="50" y="303"/>
                        <a:pt x="57" y="300"/>
                        <a:pt x="57" y="296"/>
                      </a:cubicBezTo>
                      <a:cubicBezTo>
                        <a:pt x="57" y="296"/>
                        <a:pt x="57" y="296"/>
                        <a:pt x="57" y="296"/>
                      </a:cubicBezTo>
                      <a:cubicBezTo>
                        <a:pt x="60" y="297"/>
                        <a:pt x="62" y="296"/>
                        <a:pt x="64" y="295"/>
                      </a:cubicBezTo>
                      <a:cubicBezTo>
                        <a:pt x="62" y="297"/>
                        <a:pt x="62" y="299"/>
                        <a:pt x="62" y="301"/>
                      </a:cubicBezTo>
                      <a:cubicBezTo>
                        <a:pt x="62" y="301"/>
                        <a:pt x="62" y="301"/>
                        <a:pt x="62" y="301"/>
                      </a:cubicBezTo>
                      <a:cubicBezTo>
                        <a:pt x="58" y="301"/>
                        <a:pt x="54" y="307"/>
                        <a:pt x="57" y="312"/>
                      </a:cubicBezTo>
                      <a:cubicBezTo>
                        <a:pt x="53" y="308"/>
                        <a:pt x="49" y="304"/>
                        <a:pt x="46" y="299"/>
                      </a:cubicBezTo>
                      <a:close/>
                      <a:moveTo>
                        <a:pt x="26" y="265"/>
                      </a:moveTo>
                      <a:cubicBezTo>
                        <a:pt x="27" y="267"/>
                        <a:pt x="29" y="268"/>
                        <a:pt x="31" y="268"/>
                      </a:cubicBezTo>
                      <a:cubicBezTo>
                        <a:pt x="32" y="268"/>
                        <a:pt x="32" y="268"/>
                        <a:pt x="33" y="267"/>
                      </a:cubicBezTo>
                      <a:cubicBezTo>
                        <a:pt x="37" y="265"/>
                        <a:pt x="35" y="260"/>
                        <a:pt x="33" y="259"/>
                      </a:cubicBezTo>
                      <a:cubicBezTo>
                        <a:pt x="32" y="259"/>
                        <a:pt x="33" y="259"/>
                        <a:pt x="33" y="259"/>
                      </a:cubicBezTo>
                      <a:cubicBezTo>
                        <a:pt x="34" y="255"/>
                        <a:pt x="42" y="251"/>
                        <a:pt x="46" y="260"/>
                      </a:cubicBezTo>
                      <a:cubicBezTo>
                        <a:pt x="46" y="260"/>
                        <a:pt x="46" y="260"/>
                        <a:pt x="46" y="260"/>
                      </a:cubicBezTo>
                      <a:cubicBezTo>
                        <a:pt x="50" y="259"/>
                        <a:pt x="54" y="261"/>
                        <a:pt x="57" y="265"/>
                      </a:cubicBezTo>
                      <a:lnTo>
                        <a:pt x="57" y="265"/>
                      </a:lnTo>
                      <a:cubicBezTo>
                        <a:pt x="60" y="268"/>
                        <a:pt x="61" y="275"/>
                        <a:pt x="57" y="278"/>
                      </a:cubicBezTo>
                      <a:cubicBezTo>
                        <a:pt x="57" y="278"/>
                        <a:pt x="57" y="278"/>
                        <a:pt x="57" y="278"/>
                      </a:cubicBezTo>
                      <a:cubicBezTo>
                        <a:pt x="62" y="287"/>
                        <a:pt x="55" y="291"/>
                        <a:pt x="51" y="291"/>
                      </a:cubicBezTo>
                      <a:cubicBezTo>
                        <a:pt x="51" y="291"/>
                        <a:pt x="51" y="291"/>
                        <a:pt x="51" y="291"/>
                      </a:cubicBezTo>
                      <a:cubicBezTo>
                        <a:pt x="51" y="288"/>
                        <a:pt x="48" y="284"/>
                        <a:pt x="44" y="287"/>
                      </a:cubicBezTo>
                      <a:cubicBezTo>
                        <a:pt x="43" y="287"/>
                        <a:pt x="43" y="287"/>
                        <a:pt x="43" y="288"/>
                      </a:cubicBezTo>
                      <a:cubicBezTo>
                        <a:pt x="41" y="289"/>
                        <a:pt x="41" y="292"/>
                        <a:pt x="42" y="294"/>
                      </a:cubicBezTo>
                      <a:cubicBezTo>
                        <a:pt x="36" y="285"/>
                        <a:pt x="30" y="275"/>
                        <a:pt x="26" y="265"/>
                      </a:cubicBezTo>
                      <a:close/>
                      <a:moveTo>
                        <a:pt x="17" y="243"/>
                      </a:moveTo>
                      <a:cubicBezTo>
                        <a:pt x="20" y="248"/>
                        <a:pt x="27" y="248"/>
                        <a:pt x="29" y="244"/>
                      </a:cubicBezTo>
                      <a:cubicBezTo>
                        <a:pt x="29" y="244"/>
                        <a:pt x="29" y="244"/>
                        <a:pt x="29" y="244"/>
                      </a:cubicBezTo>
                      <a:cubicBezTo>
                        <a:pt x="31" y="246"/>
                        <a:pt x="33" y="246"/>
                        <a:pt x="35" y="246"/>
                      </a:cubicBezTo>
                      <a:cubicBezTo>
                        <a:pt x="33" y="247"/>
                        <a:pt x="32" y="249"/>
                        <a:pt x="32" y="251"/>
                      </a:cubicBezTo>
                      <a:cubicBezTo>
                        <a:pt x="32" y="251"/>
                        <a:pt x="32" y="251"/>
                        <a:pt x="31" y="251"/>
                      </a:cubicBezTo>
                      <a:cubicBezTo>
                        <a:pt x="27" y="250"/>
                        <a:pt x="22" y="254"/>
                        <a:pt x="23" y="260"/>
                      </a:cubicBezTo>
                      <a:cubicBezTo>
                        <a:pt x="21" y="254"/>
                        <a:pt x="19" y="249"/>
                        <a:pt x="17" y="243"/>
                      </a:cubicBezTo>
                      <a:close/>
                      <a:moveTo>
                        <a:pt x="10" y="205"/>
                      </a:moveTo>
                      <a:cubicBezTo>
                        <a:pt x="10" y="207"/>
                        <a:pt x="12" y="209"/>
                        <a:pt x="14" y="209"/>
                      </a:cubicBezTo>
                      <a:cubicBezTo>
                        <a:pt x="15" y="209"/>
                        <a:pt x="15" y="209"/>
                        <a:pt x="15" y="209"/>
                      </a:cubicBezTo>
                      <a:cubicBezTo>
                        <a:pt x="21" y="208"/>
                        <a:pt x="20" y="203"/>
                        <a:pt x="18" y="201"/>
                      </a:cubicBezTo>
                      <a:cubicBezTo>
                        <a:pt x="18" y="201"/>
                        <a:pt x="18" y="202"/>
                        <a:pt x="18" y="201"/>
                      </a:cubicBezTo>
                      <a:cubicBezTo>
                        <a:pt x="21" y="198"/>
                        <a:pt x="30" y="197"/>
                        <a:pt x="31" y="207"/>
                      </a:cubicBezTo>
                      <a:cubicBezTo>
                        <a:pt x="31" y="207"/>
                        <a:pt x="31" y="207"/>
                        <a:pt x="31" y="207"/>
                      </a:cubicBezTo>
                      <a:cubicBezTo>
                        <a:pt x="35" y="207"/>
                        <a:pt x="38" y="211"/>
                        <a:pt x="39" y="215"/>
                      </a:cubicBezTo>
                      <a:lnTo>
                        <a:pt x="39" y="215"/>
                      </a:lnTo>
                      <a:cubicBezTo>
                        <a:pt x="41" y="219"/>
                        <a:pt x="39" y="226"/>
                        <a:pt x="34" y="228"/>
                      </a:cubicBezTo>
                      <a:cubicBezTo>
                        <a:pt x="34" y="228"/>
                        <a:pt x="34" y="227"/>
                        <a:pt x="34" y="228"/>
                      </a:cubicBezTo>
                      <a:cubicBezTo>
                        <a:pt x="37" y="237"/>
                        <a:pt x="28" y="239"/>
                        <a:pt x="25" y="237"/>
                      </a:cubicBezTo>
                      <a:cubicBezTo>
                        <a:pt x="24" y="237"/>
                        <a:pt x="24" y="238"/>
                        <a:pt x="24" y="237"/>
                      </a:cubicBezTo>
                      <a:cubicBezTo>
                        <a:pt x="26" y="235"/>
                        <a:pt x="24" y="230"/>
                        <a:pt x="19" y="231"/>
                      </a:cubicBezTo>
                      <a:cubicBezTo>
                        <a:pt x="19" y="231"/>
                        <a:pt x="18" y="231"/>
                        <a:pt x="18" y="232"/>
                      </a:cubicBezTo>
                      <a:cubicBezTo>
                        <a:pt x="16" y="233"/>
                        <a:pt x="15" y="235"/>
                        <a:pt x="15" y="237"/>
                      </a:cubicBezTo>
                      <a:cubicBezTo>
                        <a:pt x="12" y="227"/>
                        <a:pt x="11" y="216"/>
                        <a:pt x="10" y="205"/>
                      </a:cubicBezTo>
                      <a:close/>
                      <a:moveTo>
                        <a:pt x="9" y="181"/>
                      </a:moveTo>
                      <a:cubicBezTo>
                        <a:pt x="10" y="187"/>
                        <a:pt x="17" y="189"/>
                        <a:pt x="20" y="186"/>
                      </a:cubicBezTo>
                      <a:cubicBezTo>
                        <a:pt x="20" y="186"/>
                        <a:pt x="20" y="186"/>
                        <a:pt x="20" y="186"/>
                      </a:cubicBezTo>
                      <a:cubicBezTo>
                        <a:pt x="21" y="188"/>
                        <a:pt x="23" y="189"/>
                        <a:pt x="25" y="190"/>
                      </a:cubicBezTo>
                      <a:cubicBezTo>
                        <a:pt x="23" y="190"/>
                        <a:pt x="21" y="191"/>
                        <a:pt x="20" y="193"/>
                      </a:cubicBezTo>
                      <a:cubicBezTo>
                        <a:pt x="20" y="193"/>
                        <a:pt x="20" y="193"/>
                        <a:pt x="20" y="193"/>
                      </a:cubicBezTo>
                      <a:cubicBezTo>
                        <a:pt x="17" y="191"/>
                        <a:pt x="10" y="192"/>
                        <a:pt x="9" y="198"/>
                      </a:cubicBezTo>
                      <a:cubicBezTo>
                        <a:pt x="9" y="196"/>
                        <a:pt x="9" y="193"/>
                        <a:pt x="9" y="190"/>
                      </a:cubicBezTo>
                      <a:cubicBezTo>
                        <a:pt x="9" y="187"/>
                        <a:pt x="9" y="184"/>
                        <a:pt x="9" y="181"/>
                      </a:cubicBezTo>
                      <a:close/>
                      <a:moveTo>
                        <a:pt x="15" y="142"/>
                      </a:moveTo>
                      <a:cubicBezTo>
                        <a:pt x="15" y="144"/>
                        <a:pt x="16" y="147"/>
                        <a:pt x="18" y="148"/>
                      </a:cubicBezTo>
                      <a:cubicBezTo>
                        <a:pt x="18" y="148"/>
                        <a:pt x="19" y="148"/>
                        <a:pt x="19" y="148"/>
                      </a:cubicBezTo>
                      <a:cubicBezTo>
                        <a:pt x="24" y="149"/>
                        <a:pt x="26" y="144"/>
                        <a:pt x="24" y="142"/>
                      </a:cubicBezTo>
                      <a:cubicBezTo>
                        <a:pt x="24" y="142"/>
                        <a:pt x="24" y="142"/>
                        <a:pt x="25" y="142"/>
                      </a:cubicBezTo>
                      <a:cubicBezTo>
                        <a:pt x="28" y="140"/>
                        <a:pt x="37" y="142"/>
                        <a:pt x="34" y="152"/>
                      </a:cubicBezTo>
                      <a:cubicBezTo>
                        <a:pt x="34" y="152"/>
                        <a:pt x="34" y="152"/>
                        <a:pt x="34" y="152"/>
                      </a:cubicBezTo>
                      <a:cubicBezTo>
                        <a:pt x="38" y="153"/>
                        <a:pt x="40" y="158"/>
                        <a:pt x="40" y="162"/>
                      </a:cubicBezTo>
                      <a:lnTo>
                        <a:pt x="40" y="162"/>
                      </a:lnTo>
                      <a:cubicBezTo>
                        <a:pt x="40" y="167"/>
                        <a:pt x="36" y="172"/>
                        <a:pt x="31" y="172"/>
                      </a:cubicBezTo>
                      <a:cubicBezTo>
                        <a:pt x="31" y="172"/>
                        <a:pt x="31" y="172"/>
                        <a:pt x="31" y="172"/>
                      </a:cubicBezTo>
                      <a:cubicBezTo>
                        <a:pt x="30" y="182"/>
                        <a:pt x="21" y="181"/>
                        <a:pt x="18" y="178"/>
                      </a:cubicBezTo>
                      <a:cubicBezTo>
                        <a:pt x="18" y="178"/>
                        <a:pt x="18" y="178"/>
                        <a:pt x="18" y="178"/>
                      </a:cubicBezTo>
                      <a:cubicBezTo>
                        <a:pt x="20" y="176"/>
                        <a:pt x="21" y="171"/>
                        <a:pt x="15" y="170"/>
                      </a:cubicBezTo>
                      <a:cubicBezTo>
                        <a:pt x="15" y="170"/>
                        <a:pt x="15" y="170"/>
                        <a:pt x="14" y="170"/>
                      </a:cubicBezTo>
                      <a:cubicBezTo>
                        <a:pt x="12" y="171"/>
                        <a:pt x="10" y="173"/>
                        <a:pt x="10" y="174"/>
                      </a:cubicBezTo>
                      <a:cubicBezTo>
                        <a:pt x="11" y="163"/>
                        <a:pt x="12" y="153"/>
                        <a:pt x="15" y="142"/>
                      </a:cubicBezTo>
                      <a:close/>
                      <a:moveTo>
                        <a:pt x="23" y="119"/>
                      </a:moveTo>
                      <a:cubicBezTo>
                        <a:pt x="22" y="126"/>
                        <a:pt x="27" y="130"/>
                        <a:pt x="31" y="128"/>
                      </a:cubicBezTo>
                      <a:cubicBezTo>
                        <a:pt x="32" y="128"/>
                        <a:pt x="32" y="128"/>
                        <a:pt x="32" y="128"/>
                      </a:cubicBezTo>
                      <a:cubicBezTo>
                        <a:pt x="32" y="131"/>
                        <a:pt x="33" y="132"/>
                        <a:pt x="35" y="133"/>
                      </a:cubicBezTo>
                      <a:cubicBezTo>
                        <a:pt x="33" y="133"/>
                        <a:pt x="31" y="134"/>
                        <a:pt x="29" y="135"/>
                      </a:cubicBezTo>
                      <a:cubicBezTo>
                        <a:pt x="29" y="135"/>
                        <a:pt x="29" y="135"/>
                        <a:pt x="29" y="135"/>
                      </a:cubicBezTo>
                      <a:cubicBezTo>
                        <a:pt x="27" y="131"/>
                        <a:pt x="20" y="131"/>
                        <a:pt x="17" y="136"/>
                      </a:cubicBezTo>
                      <a:cubicBezTo>
                        <a:pt x="19" y="131"/>
                        <a:pt x="21" y="125"/>
                        <a:pt x="23" y="119"/>
                      </a:cubicBezTo>
                      <a:close/>
                      <a:moveTo>
                        <a:pt x="42" y="86"/>
                      </a:moveTo>
                      <a:cubicBezTo>
                        <a:pt x="41" y="87"/>
                        <a:pt x="41" y="90"/>
                        <a:pt x="43" y="92"/>
                      </a:cubicBezTo>
                      <a:cubicBezTo>
                        <a:pt x="43" y="92"/>
                        <a:pt x="43" y="92"/>
                        <a:pt x="44" y="92"/>
                      </a:cubicBezTo>
                      <a:cubicBezTo>
                        <a:pt x="48" y="95"/>
                        <a:pt x="51" y="91"/>
                        <a:pt x="51" y="88"/>
                      </a:cubicBezTo>
                      <a:cubicBezTo>
                        <a:pt x="51" y="88"/>
                        <a:pt x="51" y="89"/>
                        <a:pt x="51" y="89"/>
                      </a:cubicBezTo>
                      <a:cubicBezTo>
                        <a:pt x="55" y="88"/>
                        <a:pt x="62" y="93"/>
                        <a:pt x="57" y="101"/>
                      </a:cubicBezTo>
                      <a:cubicBezTo>
                        <a:pt x="57" y="101"/>
                        <a:pt x="57" y="101"/>
                        <a:pt x="57" y="101"/>
                      </a:cubicBezTo>
                      <a:cubicBezTo>
                        <a:pt x="60" y="103"/>
                        <a:pt x="60" y="108"/>
                        <a:pt x="58" y="112"/>
                      </a:cubicBezTo>
                      <a:lnTo>
                        <a:pt x="58" y="112"/>
                      </a:lnTo>
                      <a:cubicBezTo>
                        <a:pt x="56" y="117"/>
                        <a:pt x="51" y="121"/>
                        <a:pt x="46" y="119"/>
                      </a:cubicBezTo>
                      <a:cubicBezTo>
                        <a:pt x="46" y="119"/>
                        <a:pt x="46" y="119"/>
                        <a:pt x="46" y="119"/>
                      </a:cubicBezTo>
                      <a:cubicBezTo>
                        <a:pt x="42" y="128"/>
                        <a:pt x="34" y="124"/>
                        <a:pt x="33" y="120"/>
                      </a:cubicBezTo>
                      <a:cubicBezTo>
                        <a:pt x="33" y="120"/>
                        <a:pt x="32" y="120"/>
                        <a:pt x="33" y="120"/>
                      </a:cubicBezTo>
                      <a:cubicBezTo>
                        <a:pt x="35" y="119"/>
                        <a:pt x="37" y="115"/>
                        <a:pt x="33" y="112"/>
                      </a:cubicBezTo>
                      <a:cubicBezTo>
                        <a:pt x="32" y="112"/>
                        <a:pt x="32" y="112"/>
                        <a:pt x="31" y="112"/>
                      </a:cubicBezTo>
                      <a:cubicBezTo>
                        <a:pt x="29" y="111"/>
                        <a:pt x="27" y="112"/>
                        <a:pt x="26" y="114"/>
                      </a:cubicBezTo>
                      <a:cubicBezTo>
                        <a:pt x="30" y="104"/>
                        <a:pt x="36" y="94"/>
                        <a:pt x="42" y="86"/>
                      </a:cubicBezTo>
                      <a:close/>
                      <a:moveTo>
                        <a:pt x="57" y="67"/>
                      </a:moveTo>
                      <a:cubicBezTo>
                        <a:pt x="54" y="72"/>
                        <a:pt x="58" y="78"/>
                        <a:pt x="62" y="78"/>
                      </a:cubicBezTo>
                      <a:cubicBezTo>
                        <a:pt x="62" y="78"/>
                        <a:pt x="62" y="78"/>
                        <a:pt x="62" y="78"/>
                      </a:cubicBezTo>
                      <a:cubicBezTo>
                        <a:pt x="62" y="80"/>
                        <a:pt x="62" y="82"/>
                        <a:pt x="64" y="84"/>
                      </a:cubicBezTo>
                      <a:cubicBezTo>
                        <a:pt x="62" y="83"/>
                        <a:pt x="60" y="83"/>
                        <a:pt x="57" y="83"/>
                      </a:cubicBezTo>
                      <a:cubicBezTo>
                        <a:pt x="57" y="83"/>
                        <a:pt x="57" y="83"/>
                        <a:pt x="57" y="83"/>
                      </a:cubicBezTo>
                      <a:cubicBezTo>
                        <a:pt x="57" y="79"/>
                        <a:pt x="50" y="77"/>
                        <a:pt x="46" y="80"/>
                      </a:cubicBezTo>
                      <a:cubicBezTo>
                        <a:pt x="49" y="76"/>
                        <a:pt x="53" y="71"/>
                        <a:pt x="57" y="67"/>
                      </a:cubicBezTo>
                      <a:close/>
                      <a:moveTo>
                        <a:pt x="86" y="41"/>
                      </a:moveTo>
                      <a:cubicBezTo>
                        <a:pt x="85" y="43"/>
                        <a:pt x="84" y="45"/>
                        <a:pt x="85" y="47"/>
                      </a:cubicBezTo>
                      <a:cubicBezTo>
                        <a:pt x="85" y="48"/>
                        <a:pt x="85" y="48"/>
                        <a:pt x="86" y="48"/>
                      </a:cubicBezTo>
                      <a:cubicBezTo>
                        <a:pt x="89" y="52"/>
                        <a:pt x="93" y="50"/>
                        <a:pt x="94" y="47"/>
                      </a:cubicBezTo>
                      <a:cubicBezTo>
                        <a:pt x="94" y="47"/>
                        <a:pt x="94" y="47"/>
                        <a:pt x="94" y="47"/>
                      </a:cubicBezTo>
                      <a:cubicBezTo>
                        <a:pt x="98" y="48"/>
                        <a:pt x="103" y="55"/>
                        <a:pt x="95" y="61"/>
                      </a:cubicBezTo>
                      <a:cubicBezTo>
                        <a:pt x="95" y="61"/>
                        <a:pt x="95" y="61"/>
                        <a:pt x="95" y="61"/>
                      </a:cubicBezTo>
                      <a:cubicBezTo>
                        <a:pt x="97" y="64"/>
                        <a:pt x="95" y="69"/>
                        <a:pt x="93" y="72"/>
                      </a:cubicBezTo>
                      <a:lnTo>
                        <a:pt x="93" y="72"/>
                      </a:lnTo>
                      <a:cubicBezTo>
                        <a:pt x="89" y="76"/>
                        <a:pt x="83" y="78"/>
                        <a:pt x="79" y="74"/>
                      </a:cubicBezTo>
                      <a:cubicBezTo>
                        <a:pt x="79" y="74"/>
                        <a:pt x="79" y="74"/>
                        <a:pt x="79" y="74"/>
                      </a:cubicBezTo>
                      <a:cubicBezTo>
                        <a:pt x="72" y="81"/>
                        <a:pt x="66" y="75"/>
                        <a:pt x="66" y="71"/>
                      </a:cubicBezTo>
                      <a:cubicBezTo>
                        <a:pt x="66" y="70"/>
                        <a:pt x="65" y="70"/>
                        <a:pt x="66" y="70"/>
                      </a:cubicBezTo>
                      <a:cubicBezTo>
                        <a:pt x="68" y="70"/>
                        <a:pt x="72" y="67"/>
                        <a:pt x="68" y="63"/>
                      </a:cubicBezTo>
                      <a:cubicBezTo>
                        <a:pt x="68" y="63"/>
                        <a:pt x="68" y="62"/>
                        <a:pt x="67" y="62"/>
                      </a:cubicBezTo>
                      <a:cubicBezTo>
                        <a:pt x="66" y="61"/>
                        <a:pt x="63" y="61"/>
                        <a:pt x="61" y="62"/>
                      </a:cubicBezTo>
                      <a:cubicBezTo>
                        <a:pt x="69" y="55"/>
                        <a:pt x="77" y="48"/>
                        <a:pt x="86" y="41"/>
                      </a:cubicBezTo>
                      <a:close/>
                      <a:moveTo>
                        <a:pt x="107" y="29"/>
                      </a:moveTo>
                      <a:cubicBezTo>
                        <a:pt x="102" y="33"/>
                        <a:pt x="104" y="39"/>
                        <a:pt x="108" y="41"/>
                      </a:cubicBezTo>
                      <a:cubicBezTo>
                        <a:pt x="108" y="41"/>
                        <a:pt x="108" y="41"/>
                        <a:pt x="108" y="41"/>
                      </a:cubicBezTo>
                      <a:cubicBezTo>
                        <a:pt x="107" y="43"/>
                        <a:pt x="107" y="45"/>
                        <a:pt x="107" y="47"/>
                      </a:cubicBezTo>
                      <a:cubicBezTo>
                        <a:pt x="106" y="46"/>
                        <a:pt x="104" y="45"/>
                        <a:pt x="102" y="45"/>
                      </a:cubicBezTo>
                      <a:cubicBezTo>
                        <a:pt x="102" y="45"/>
                        <a:pt x="102" y="45"/>
                        <a:pt x="102" y="45"/>
                      </a:cubicBezTo>
                      <a:cubicBezTo>
                        <a:pt x="102" y="40"/>
                        <a:pt x="97" y="36"/>
                        <a:pt x="92" y="38"/>
                      </a:cubicBezTo>
                      <a:cubicBezTo>
                        <a:pt x="97" y="35"/>
                        <a:pt x="102" y="32"/>
                        <a:pt x="107" y="29"/>
                      </a:cubicBezTo>
                      <a:close/>
                      <a:moveTo>
                        <a:pt x="143" y="15"/>
                      </a:moveTo>
                      <a:cubicBezTo>
                        <a:pt x="142" y="16"/>
                        <a:pt x="140" y="18"/>
                        <a:pt x="140" y="20"/>
                      </a:cubicBezTo>
                      <a:cubicBezTo>
                        <a:pt x="140" y="21"/>
                        <a:pt x="140" y="21"/>
                        <a:pt x="140" y="21"/>
                      </a:cubicBezTo>
                      <a:cubicBezTo>
                        <a:pt x="142" y="26"/>
                        <a:pt x="147" y="25"/>
                        <a:pt x="148" y="23"/>
                      </a:cubicBezTo>
                      <a:cubicBezTo>
                        <a:pt x="148" y="23"/>
                        <a:pt x="148" y="23"/>
                        <a:pt x="148" y="23"/>
                      </a:cubicBezTo>
                      <a:cubicBezTo>
                        <a:pt x="152" y="25"/>
                        <a:pt x="154" y="33"/>
                        <a:pt x="145" y="36"/>
                      </a:cubicBezTo>
                      <a:cubicBezTo>
                        <a:pt x="145" y="36"/>
                        <a:pt x="145" y="36"/>
                        <a:pt x="145" y="36"/>
                      </a:cubicBezTo>
                      <a:cubicBezTo>
                        <a:pt x="145" y="40"/>
                        <a:pt x="142" y="44"/>
                        <a:pt x="139" y="46"/>
                      </a:cubicBezTo>
                      <a:lnTo>
                        <a:pt x="139" y="46"/>
                      </a:lnTo>
                      <a:cubicBezTo>
                        <a:pt x="134" y="48"/>
                        <a:pt x="128" y="48"/>
                        <a:pt x="125" y="43"/>
                      </a:cubicBezTo>
                      <a:cubicBezTo>
                        <a:pt x="125" y="43"/>
                        <a:pt x="125" y="43"/>
                        <a:pt x="125" y="43"/>
                      </a:cubicBezTo>
                      <a:cubicBezTo>
                        <a:pt x="116" y="47"/>
                        <a:pt x="113" y="39"/>
                        <a:pt x="114" y="35"/>
                      </a:cubicBezTo>
                      <a:cubicBezTo>
                        <a:pt x="114" y="35"/>
                        <a:pt x="114" y="35"/>
                        <a:pt x="114" y="35"/>
                      </a:cubicBezTo>
                      <a:cubicBezTo>
                        <a:pt x="116" y="36"/>
                        <a:pt x="121" y="34"/>
                        <a:pt x="119" y="29"/>
                      </a:cubicBezTo>
                      <a:cubicBezTo>
                        <a:pt x="119" y="29"/>
                        <a:pt x="119" y="28"/>
                        <a:pt x="118" y="28"/>
                      </a:cubicBezTo>
                      <a:cubicBezTo>
                        <a:pt x="117" y="26"/>
                        <a:pt x="114" y="26"/>
                        <a:pt x="113" y="26"/>
                      </a:cubicBezTo>
                      <a:cubicBezTo>
                        <a:pt x="122" y="22"/>
                        <a:pt x="133" y="18"/>
                        <a:pt x="143" y="15"/>
                      </a:cubicBezTo>
                      <a:close/>
                      <a:moveTo>
                        <a:pt x="167" y="10"/>
                      </a:moveTo>
                      <a:cubicBezTo>
                        <a:pt x="161" y="13"/>
                        <a:pt x="160" y="19"/>
                        <a:pt x="164" y="22"/>
                      </a:cubicBezTo>
                      <a:cubicBezTo>
                        <a:pt x="164" y="22"/>
                        <a:pt x="164" y="22"/>
                        <a:pt x="164" y="22"/>
                      </a:cubicBezTo>
                      <a:cubicBezTo>
                        <a:pt x="162" y="24"/>
                        <a:pt x="161" y="26"/>
                        <a:pt x="161" y="28"/>
                      </a:cubicBezTo>
                      <a:cubicBezTo>
                        <a:pt x="160" y="26"/>
                        <a:pt x="159" y="24"/>
                        <a:pt x="156" y="23"/>
                      </a:cubicBezTo>
                      <a:cubicBezTo>
                        <a:pt x="156" y="23"/>
                        <a:pt x="156" y="23"/>
                        <a:pt x="156" y="23"/>
                      </a:cubicBezTo>
                      <a:cubicBezTo>
                        <a:pt x="159" y="20"/>
                        <a:pt x="155" y="14"/>
                        <a:pt x="149" y="13"/>
                      </a:cubicBezTo>
                      <a:cubicBezTo>
                        <a:pt x="155" y="12"/>
                        <a:pt x="161" y="11"/>
                        <a:pt x="167" y="10"/>
                      </a:cubicBezTo>
                      <a:close/>
                      <a:moveTo>
                        <a:pt x="206" y="10"/>
                      </a:moveTo>
                      <a:cubicBezTo>
                        <a:pt x="204" y="10"/>
                        <a:pt x="201" y="11"/>
                        <a:pt x="201" y="13"/>
                      </a:cubicBezTo>
                      <a:cubicBezTo>
                        <a:pt x="201" y="14"/>
                        <a:pt x="201" y="14"/>
                        <a:pt x="201" y="15"/>
                      </a:cubicBezTo>
                      <a:cubicBezTo>
                        <a:pt x="201" y="20"/>
                        <a:pt x="205" y="20"/>
                        <a:pt x="207" y="19"/>
                      </a:cubicBezTo>
                      <a:cubicBezTo>
                        <a:pt x="208" y="19"/>
                        <a:pt x="207" y="19"/>
                        <a:pt x="208" y="19"/>
                      </a:cubicBezTo>
                      <a:cubicBezTo>
                        <a:pt x="210" y="22"/>
                        <a:pt x="210" y="31"/>
                        <a:pt x="200" y="30"/>
                      </a:cubicBezTo>
                      <a:cubicBezTo>
                        <a:pt x="200" y="30"/>
                        <a:pt x="200" y="30"/>
                        <a:pt x="200" y="30"/>
                      </a:cubicBezTo>
                      <a:cubicBezTo>
                        <a:pt x="199" y="34"/>
                        <a:pt x="195" y="37"/>
                        <a:pt x="191" y="37"/>
                      </a:cubicBezTo>
                      <a:lnTo>
                        <a:pt x="191" y="37"/>
                      </a:lnTo>
                      <a:cubicBezTo>
                        <a:pt x="186" y="38"/>
                        <a:pt x="180" y="35"/>
                        <a:pt x="179" y="30"/>
                      </a:cubicBezTo>
                      <a:cubicBezTo>
                        <a:pt x="179" y="30"/>
                        <a:pt x="179" y="30"/>
                        <a:pt x="179" y="30"/>
                      </a:cubicBezTo>
                      <a:cubicBezTo>
                        <a:pt x="169" y="31"/>
                        <a:pt x="169" y="22"/>
                        <a:pt x="171" y="19"/>
                      </a:cubicBezTo>
                      <a:cubicBezTo>
                        <a:pt x="171" y="19"/>
                        <a:pt x="171" y="19"/>
                        <a:pt x="171" y="19"/>
                      </a:cubicBezTo>
                      <a:cubicBezTo>
                        <a:pt x="173" y="20"/>
                        <a:pt x="178" y="20"/>
                        <a:pt x="178" y="15"/>
                      </a:cubicBezTo>
                      <a:cubicBezTo>
                        <a:pt x="178" y="14"/>
                        <a:pt x="178" y="14"/>
                        <a:pt x="178" y="13"/>
                      </a:cubicBezTo>
                      <a:cubicBezTo>
                        <a:pt x="177" y="11"/>
                        <a:pt x="175" y="10"/>
                        <a:pt x="173" y="10"/>
                      </a:cubicBezTo>
                      <a:cubicBezTo>
                        <a:pt x="178" y="9"/>
                        <a:pt x="184" y="9"/>
                        <a:pt x="189" y="9"/>
                      </a:cubicBezTo>
                      <a:cubicBezTo>
                        <a:pt x="195" y="9"/>
                        <a:pt x="200" y="9"/>
                        <a:pt x="206" y="10"/>
                      </a:cubicBezTo>
                      <a:close/>
                      <a:moveTo>
                        <a:pt x="229" y="13"/>
                      </a:moveTo>
                      <a:cubicBezTo>
                        <a:pt x="223" y="14"/>
                        <a:pt x="220" y="20"/>
                        <a:pt x="222" y="23"/>
                      </a:cubicBezTo>
                      <a:cubicBezTo>
                        <a:pt x="222" y="23"/>
                        <a:pt x="222" y="23"/>
                        <a:pt x="222" y="23"/>
                      </a:cubicBezTo>
                      <a:cubicBezTo>
                        <a:pt x="220" y="24"/>
                        <a:pt x="219" y="26"/>
                        <a:pt x="218" y="28"/>
                      </a:cubicBezTo>
                      <a:cubicBezTo>
                        <a:pt x="218" y="26"/>
                        <a:pt x="217" y="24"/>
                        <a:pt x="215" y="22"/>
                      </a:cubicBezTo>
                      <a:cubicBezTo>
                        <a:pt x="215" y="22"/>
                        <a:pt x="215" y="22"/>
                        <a:pt x="215" y="22"/>
                      </a:cubicBezTo>
                      <a:cubicBezTo>
                        <a:pt x="218" y="19"/>
                        <a:pt x="218" y="13"/>
                        <a:pt x="212" y="10"/>
                      </a:cubicBezTo>
                      <a:cubicBezTo>
                        <a:pt x="218" y="11"/>
                        <a:pt x="224" y="12"/>
                        <a:pt x="229" y="13"/>
                      </a:cubicBezTo>
                      <a:close/>
                      <a:moveTo>
                        <a:pt x="266" y="26"/>
                      </a:moveTo>
                      <a:cubicBezTo>
                        <a:pt x="264" y="26"/>
                        <a:pt x="262" y="26"/>
                        <a:pt x="260" y="28"/>
                      </a:cubicBezTo>
                      <a:cubicBezTo>
                        <a:pt x="260" y="28"/>
                        <a:pt x="260" y="29"/>
                        <a:pt x="260" y="29"/>
                      </a:cubicBezTo>
                      <a:cubicBezTo>
                        <a:pt x="258" y="34"/>
                        <a:pt x="262" y="36"/>
                        <a:pt x="265" y="35"/>
                      </a:cubicBezTo>
                      <a:cubicBezTo>
                        <a:pt x="265" y="35"/>
                        <a:pt x="265" y="35"/>
                        <a:pt x="265" y="35"/>
                      </a:cubicBezTo>
                      <a:cubicBezTo>
                        <a:pt x="266" y="39"/>
                        <a:pt x="263" y="47"/>
                        <a:pt x="253" y="43"/>
                      </a:cubicBezTo>
                      <a:cubicBezTo>
                        <a:pt x="253" y="43"/>
                        <a:pt x="254" y="43"/>
                        <a:pt x="253" y="43"/>
                      </a:cubicBezTo>
                      <a:cubicBezTo>
                        <a:pt x="251" y="48"/>
                        <a:pt x="244" y="48"/>
                        <a:pt x="240" y="46"/>
                      </a:cubicBezTo>
                      <a:lnTo>
                        <a:pt x="240" y="46"/>
                      </a:lnTo>
                      <a:cubicBezTo>
                        <a:pt x="236" y="44"/>
                        <a:pt x="233" y="40"/>
                        <a:pt x="234" y="36"/>
                      </a:cubicBezTo>
                      <a:cubicBezTo>
                        <a:pt x="234" y="36"/>
                        <a:pt x="234" y="36"/>
                        <a:pt x="234" y="36"/>
                      </a:cubicBezTo>
                      <a:cubicBezTo>
                        <a:pt x="224" y="33"/>
                        <a:pt x="227" y="25"/>
                        <a:pt x="231" y="23"/>
                      </a:cubicBezTo>
                      <a:cubicBezTo>
                        <a:pt x="231" y="23"/>
                        <a:pt x="230" y="23"/>
                        <a:pt x="231" y="23"/>
                      </a:cubicBezTo>
                      <a:cubicBezTo>
                        <a:pt x="232" y="25"/>
                        <a:pt x="237" y="26"/>
                        <a:pt x="238" y="21"/>
                      </a:cubicBezTo>
                      <a:cubicBezTo>
                        <a:pt x="239" y="21"/>
                        <a:pt x="239" y="21"/>
                        <a:pt x="239" y="20"/>
                      </a:cubicBezTo>
                      <a:cubicBezTo>
                        <a:pt x="239" y="18"/>
                        <a:pt x="237" y="16"/>
                        <a:pt x="235" y="15"/>
                      </a:cubicBezTo>
                      <a:cubicBezTo>
                        <a:pt x="246" y="18"/>
                        <a:pt x="256" y="22"/>
                        <a:pt x="266" y="26"/>
                      </a:cubicBezTo>
                      <a:close/>
                      <a:moveTo>
                        <a:pt x="287" y="38"/>
                      </a:moveTo>
                      <a:cubicBezTo>
                        <a:pt x="281" y="36"/>
                        <a:pt x="276" y="40"/>
                        <a:pt x="277" y="45"/>
                      </a:cubicBezTo>
                      <a:cubicBezTo>
                        <a:pt x="277" y="45"/>
                        <a:pt x="277" y="45"/>
                        <a:pt x="277" y="45"/>
                      </a:cubicBezTo>
                      <a:cubicBezTo>
                        <a:pt x="275" y="45"/>
                        <a:pt x="273" y="46"/>
                        <a:pt x="271" y="47"/>
                      </a:cubicBezTo>
                      <a:cubicBezTo>
                        <a:pt x="272" y="45"/>
                        <a:pt x="272" y="43"/>
                        <a:pt x="271" y="41"/>
                      </a:cubicBezTo>
                      <a:cubicBezTo>
                        <a:pt x="271" y="41"/>
                        <a:pt x="271" y="41"/>
                        <a:pt x="271" y="41"/>
                      </a:cubicBezTo>
                      <a:cubicBezTo>
                        <a:pt x="275" y="39"/>
                        <a:pt x="276" y="33"/>
                        <a:pt x="272" y="29"/>
                      </a:cubicBezTo>
                      <a:cubicBezTo>
                        <a:pt x="277" y="32"/>
                        <a:pt x="282" y="35"/>
                        <a:pt x="287" y="38"/>
                      </a:cubicBezTo>
                      <a:close/>
                      <a:moveTo>
                        <a:pt x="317" y="62"/>
                      </a:moveTo>
                      <a:cubicBezTo>
                        <a:pt x="316" y="61"/>
                        <a:pt x="313" y="61"/>
                        <a:pt x="311" y="62"/>
                      </a:cubicBezTo>
                      <a:cubicBezTo>
                        <a:pt x="311" y="62"/>
                        <a:pt x="311" y="63"/>
                        <a:pt x="310" y="63"/>
                      </a:cubicBezTo>
                      <a:cubicBezTo>
                        <a:pt x="307" y="67"/>
                        <a:pt x="310" y="70"/>
                        <a:pt x="313" y="70"/>
                      </a:cubicBezTo>
                      <a:cubicBezTo>
                        <a:pt x="313" y="70"/>
                        <a:pt x="313" y="70"/>
                        <a:pt x="313" y="71"/>
                      </a:cubicBezTo>
                      <a:cubicBezTo>
                        <a:pt x="313" y="75"/>
                        <a:pt x="307" y="81"/>
                        <a:pt x="300" y="74"/>
                      </a:cubicBezTo>
                      <a:cubicBezTo>
                        <a:pt x="299" y="74"/>
                        <a:pt x="300" y="74"/>
                        <a:pt x="300" y="74"/>
                      </a:cubicBezTo>
                      <a:cubicBezTo>
                        <a:pt x="296" y="78"/>
                        <a:pt x="289" y="76"/>
                        <a:pt x="286" y="72"/>
                      </a:cubicBezTo>
                      <a:lnTo>
                        <a:pt x="286" y="72"/>
                      </a:lnTo>
                      <a:cubicBezTo>
                        <a:pt x="283" y="69"/>
                        <a:pt x="282" y="64"/>
                        <a:pt x="284" y="61"/>
                      </a:cubicBezTo>
                      <a:cubicBezTo>
                        <a:pt x="284" y="61"/>
                        <a:pt x="284" y="61"/>
                        <a:pt x="284" y="61"/>
                      </a:cubicBezTo>
                      <a:cubicBezTo>
                        <a:pt x="276" y="55"/>
                        <a:pt x="281" y="48"/>
                        <a:pt x="285" y="47"/>
                      </a:cubicBezTo>
                      <a:cubicBezTo>
                        <a:pt x="285" y="47"/>
                        <a:pt x="285" y="47"/>
                        <a:pt x="285" y="47"/>
                      </a:cubicBezTo>
                      <a:cubicBezTo>
                        <a:pt x="286" y="50"/>
                        <a:pt x="290" y="52"/>
                        <a:pt x="293" y="48"/>
                      </a:cubicBezTo>
                      <a:cubicBezTo>
                        <a:pt x="293" y="48"/>
                        <a:pt x="293" y="48"/>
                        <a:pt x="294" y="47"/>
                      </a:cubicBezTo>
                      <a:cubicBezTo>
                        <a:pt x="294" y="45"/>
                        <a:pt x="294" y="43"/>
                        <a:pt x="292" y="41"/>
                      </a:cubicBezTo>
                      <a:cubicBezTo>
                        <a:pt x="301" y="48"/>
                        <a:pt x="310" y="55"/>
                        <a:pt x="317" y="62"/>
                      </a:cubicBezTo>
                      <a:close/>
                      <a:moveTo>
                        <a:pt x="333" y="80"/>
                      </a:moveTo>
                      <a:cubicBezTo>
                        <a:pt x="328" y="77"/>
                        <a:pt x="322" y="79"/>
                        <a:pt x="321" y="83"/>
                      </a:cubicBezTo>
                      <a:cubicBezTo>
                        <a:pt x="321" y="83"/>
                        <a:pt x="321" y="83"/>
                        <a:pt x="321" y="83"/>
                      </a:cubicBezTo>
                      <a:cubicBezTo>
                        <a:pt x="319" y="83"/>
                        <a:pt x="317" y="83"/>
                        <a:pt x="315" y="84"/>
                      </a:cubicBezTo>
                      <a:cubicBezTo>
                        <a:pt x="316" y="82"/>
                        <a:pt x="317" y="80"/>
                        <a:pt x="317" y="78"/>
                      </a:cubicBezTo>
                      <a:cubicBezTo>
                        <a:pt x="317" y="78"/>
                        <a:pt x="317" y="78"/>
                        <a:pt x="317" y="78"/>
                      </a:cubicBezTo>
                      <a:cubicBezTo>
                        <a:pt x="321" y="78"/>
                        <a:pt x="325" y="72"/>
                        <a:pt x="322" y="67"/>
                      </a:cubicBezTo>
                      <a:cubicBezTo>
                        <a:pt x="326" y="71"/>
                        <a:pt x="329" y="76"/>
                        <a:pt x="333" y="80"/>
                      </a:cubicBezTo>
                      <a:close/>
                      <a:moveTo>
                        <a:pt x="353" y="114"/>
                      </a:moveTo>
                      <a:cubicBezTo>
                        <a:pt x="352" y="112"/>
                        <a:pt x="350" y="111"/>
                        <a:pt x="347" y="112"/>
                      </a:cubicBezTo>
                      <a:cubicBezTo>
                        <a:pt x="347" y="112"/>
                        <a:pt x="347" y="112"/>
                        <a:pt x="346" y="112"/>
                      </a:cubicBezTo>
                      <a:cubicBezTo>
                        <a:pt x="342" y="115"/>
                        <a:pt x="344" y="119"/>
                        <a:pt x="346" y="120"/>
                      </a:cubicBezTo>
                      <a:cubicBezTo>
                        <a:pt x="347" y="120"/>
                        <a:pt x="346" y="120"/>
                        <a:pt x="346" y="120"/>
                      </a:cubicBezTo>
                      <a:cubicBezTo>
                        <a:pt x="345" y="124"/>
                        <a:pt x="337" y="128"/>
                        <a:pt x="332" y="119"/>
                      </a:cubicBezTo>
                      <a:cubicBezTo>
                        <a:pt x="332" y="119"/>
                        <a:pt x="332" y="119"/>
                        <a:pt x="332" y="119"/>
                      </a:cubicBezTo>
                      <a:cubicBezTo>
                        <a:pt x="328" y="121"/>
                        <a:pt x="322" y="117"/>
                        <a:pt x="320" y="112"/>
                      </a:cubicBezTo>
                      <a:lnTo>
                        <a:pt x="320" y="112"/>
                      </a:lnTo>
                      <a:cubicBezTo>
                        <a:pt x="319" y="108"/>
                        <a:pt x="319" y="103"/>
                        <a:pt x="322" y="101"/>
                      </a:cubicBezTo>
                      <a:cubicBezTo>
                        <a:pt x="322" y="101"/>
                        <a:pt x="322" y="101"/>
                        <a:pt x="322" y="101"/>
                      </a:cubicBezTo>
                      <a:cubicBezTo>
                        <a:pt x="316" y="93"/>
                        <a:pt x="324" y="88"/>
                        <a:pt x="328" y="89"/>
                      </a:cubicBezTo>
                      <a:cubicBezTo>
                        <a:pt x="328" y="89"/>
                        <a:pt x="328" y="88"/>
                        <a:pt x="328" y="88"/>
                      </a:cubicBezTo>
                      <a:cubicBezTo>
                        <a:pt x="328" y="91"/>
                        <a:pt x="330" y="95"/>
                        <a:pt x="335" y="92"/>
                      </a:cubicBezTo>
                      <a:cubicBezTo>
                        <a:pt x="335" y="92"/>
                        <a:pt x="336" y="92"/>
                        <a:pt x="336" y="92"/>
                      </a:cubicBezTo>
                      <a:cubicBezTo>
                        <a:pt x="337" y="90"/>
                        <a:pt x="337" y="87"/>
                        <a:pt x="337" y="86"/>
                      </a:cubicBezTo>
                      <a:cubicBezTo>
                        <a:pt x="343" y="94"/>
                        <a:pt x="349" y="104"/>
                        <a:pt x="353" y="114"/>
                      </a:cubicBezTo>
                      <a:close/>
                      <a:moveTo>
                        <a:pt x="344" y="133"/>
                      </a:moveTo>
                      <a:cubicBezTo>
                        <a:pt x="345" y="132"/>
                        <a:pt x="347" y="131"/>
                        <a:pt x="347" y="128"/>
                      </a:cubicBezTo>
                      <a:cubicBezTo>
                        <a:pt x="347" y="128"/>
                        <a:pt x="347" y="128"/>
                        <a:pt x="347" y="128"/>
                      </a:cubicBezTo>
                      <a:cubicBezTo>
                        <a:pt x="351" y="130"/>
                        <a:pt x="357" y="126"/>
                        <a:pt x="356" y="119"/>
                      </a:cubicBezTo>
                      <a:cubicBezTo>
                        <a:pt x="358" y="125"/>
                        <a:pt x="360" y="131"/>
                        <a:pt x="362" y="136"/>
                      </a:cubicBezTo>
                      <a:cubicBezTo>
                        <a:pt x="359" y="131"/>
                        <a:pt x="352" y="131"/>
                        <a:pt x="350" y="135"/>
                      </a:cubicBezTo>
                      <a:cubicBezTo>
                        <a:pt x="350" y="135"/>
                        <a:pt x="350" y="135"/>
                        <a:pt x="350" y="135"/>
                      </a:cubicBezTo>
                      <a:cubicBezTo>
                        <a:pt x="348" y="134"/>
                        <a:pt x="346" y="133"/>
                        <a:pt x="344" y="133"/>
                      </a:cubicBezTo>
                      <a:close/>
                      <a:moveTo>
                        <a:pt x="189" y="0"/>
                      </a:moveTo>
                      <a:cubicBezTo>
                        <a:pt x="294" y="0"/>
                        <a:pt x="378" y="85"/>
                        <a:pt x="378" y="190"/>
                      </a:cubicBezTo>
                      <a:cubicBezTo>
                        <a:pt x="378" y="294"/>
                        <a:pt x="294" y="379"/>
                        <a:pt x="189" y="379"/>
                      </a:cubicBezTo>
                      <a:cubicBezTo>
                        <a:pt x="85" y="379"/>
                        <a:pt x="0" y="294"/>
                        <a:pt x="0" y="190"/>
                      </a:cubicBezTo>
                      <a:cubicBezTo>
                        <a:pt x="0" y="85"/>
                        <a:pt x="85" y="0"/>
                        <a:pt x="189" y="0"/>
                      </a:cubicBezTo>
                      <a:close/>
                    </a:path>
                  </a:pathLst>
                </a:custGeom>
                <a:solidFill>
                  <a:srgbClr val="FFC000"/>
                </a:solidFill>
                <a:ln cap="flat" w="3175">
                  <a:solidFill>
                    <a:srgbClr val="FFC000"/>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5" name="Oval 11"/>
                <p:cNvSpPr>
                  <a:spLocks noChangeArrowheads="1"/>
                </p:cNvSpPr>
                <p:nvPr/>
              </p:nvSpPr>
              <p:spPr bwMode="auto">
                <a:xfrm>
                  <a:off x="3154363" y="5514975"/>
                  <a:ext cx="1052513" cy="1055688"/>
                </a:xfrm>
                <a:prstGeom prst="ellipse">
                  <a:avLst/>
                </a:prstGeom>
                <a:grpFill/>
                <a:ln cap="flat" w="3175">
                  <a:solidFill>
                    <a:srgbClr val="FFC000"/>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6" name="Oval 12"/>
                <p:cNvSpPr>
                  <a:spLocks noChangeArrowheads="1"/>
                </p:cNvSpPr>
                <p:nvPr/>
              </p:nvSpPr>
              <p:spPr bwMode="auto">
                <a:xfrm>
                  <a:off x="3027363" y="5387975"/>
                  <a:ext cx="1311275" cy="1308100"/>
                </a:xfrm>
                <a:prstGeom prst="ellipse">
                  <a:avLst/>
                </a:prstGeom>
                <a:grpFill/>
                <a:ln cap="flat" w="3175">
                  <a:solidFill>
                    <a:srgbClr val="FFC000"/>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17" name="组合 16"/>
            <p:cNvGrpSpPr/>
            <p:nvPr/>
          </p:nvGrpSpPr>
          <p:grpSpPr>
            <a:xfrm>
              <a:off x="5255236" y="2040105"/>
              <a:ext cx="1217957" cy="1217957"/>
              <a:chOff x="4451723" y="2105655"/>
              <a:chExt cx="1314450" cy="1314450"/>
            </a:xfrm>
          </p:grpSpPr>
          <p:grpSp>
            <p:nvGrpSpPr>
              <p:cNvPr id="18" name="组合 17"/>
              <p:cNvGrpSpPr/>
              <p:nvPr/>
            </p:nvGrpSpPr>
            <p:grpSpPr>
              <a:xfrm>
                <a:off x="4521573" y="2167567"/>
                <a:ext cx="1152525" cy="1184275"/>
                <a:chOff x="4521573" y="2167567"/>
                <a:chExt cx="1152525" cy="1184275"/>
              </a:xfrm>
            </p:grpSpPr>
            <p:grpSp>
              <p:nvGrpSpPr>
                <p:cNvPr id="20" name="组合 19"/>
                <p:cNvGrpSpPr/>
                <p:nvPr/>
              </p:nvGrpSpPr>
              <p:grpSpPr>
                <a:xfrm>
                  <a:off x="4645398" y="2167567"/>
                  <a:ext cx="1028700" cy="1184275"/>
                  <a:chOff x="2830513" y="1441450"/>
                  <a:chExt cx="1028700" cy="1184275"/>
                </a:xfrm>
                <a:solidFill>
                  <a:srgbClr val="C00000"/>
                </a:solidFill>
              </p:grpSpPr>
              <p:sp>
                <p:nvSpPr>
                  <p:cNvPr id="24" name="Freeform 197"/>
                  <p:cNvSpPr/>
                  <p:nvPr/>
                </p:nvSpPr>
                <p:spPr bwMode="auto">
                  <a:xfrm>
                    <a:off x="3141663" y="2162175"/>
                    <a:ext cx="641350" cy="463550"/>
                  </a:xfrm>
                  <a:custGeom>
                    <a:gdLst>
                      <a:gd fmla="*/ 387 w 404" name="T0"/>
                      <a:gd fmla="*/ 93 h 292" name="T1"/>
                      <a:gd fmla="*/ 310 w 404" name="T2"/>
                      <a:gd fmla="*/ 132 h 292" name="T3"/>
                      <a:gd fmla="*/ 209 w 404" name="T4"/>
                      <a:gd fmla="*/ 126 h 292" name="T5"/>
                      <a:gd fmla="*/ 173 w 404" name="T6"/>
                      <a:gd fmla="*/ 93 h 292" name="T7"/>
                      <a:gd fmla="*/ 188 w 404" name="T8"/>
                      <a:gd fmla="*/ 64 h 292" name="T9"/>
                      <a:gd fmla="*/ 208 w 404" name="T10"/>
                      <a:gd fmla="*/ 72 h 292" name="T11"/>
                      <a:gd fmla="*/ 190 w 404" name="T12"/>
                      <a:gd fmla="*/ 75 h 292" name="T13"/>
                      <a:gd fmla="*/ 200 w 404" name="T14"/>
                      <a:gd fmla="*/ 102 h 292" name="T15"/>
                      <a:gd fmla="*/ 232 w 404" name="T16"/>
                      <a:gd fmla="*/ 94 h 292" name="T17"/>
                      <a:gd fmla="*/ 238 w 404" name="T18"/>
                      <a:gd fmla="*/ 46 h 292" name="T19"/>
                      <a:gd fmla="*/ 203 w 404" name="T20"/>
                      <a:gd fmla="*/ 21 h 292" name="T21"/>
                      <a:gd fmla="*/ 187 w 404" name="T22"/>
                      <a:gd fmla="*/ 22 h 292" name="T23"/>
                      <a:gd fmla="*/ 161 w 404" name="T24"/>
                      <a:gd fmla="*/ 0 h 292" name="T25"/>
                      <a:gd fmla="*/ 110 w 404" name="T26"/>
                      <a:gd fmla="*/ 33 h 292" name="T27"/>
                      <a:gd fmla="*/ 103 w 404" name="T28"/>
                      <a:gd fmla="*/ 61 h 292" name="T29"/>
                      <a:gd fmla="*/ 98 w 404" name="T30"/>
                      <a:gd fmla="*/ 103 h 292" name="T31"/>
                      <a:gd fmla="*/ 161 w 404" name="T32"/>
                      <a:gd fmla="*/ 147 h 292" name="T33"/>
                      <a:gd fmla="*/ 272 w 404" name="T34"/>
                      <a:gd fmla="*/ 159 h 292" name="T35"/>
                      <a:gd fmla="*/ 314 w 404" name="T36"/>
                      <a:gd fmla="*/ 151 h 292" name="T37"/>
                      <a:gd fmla="*/ 230 w 404" name="T38"/>
                      <a:gd fmla="*/ 165 h 292" name="T39"/>
                      <a:gd fmla="*/ 98 w 404" name="T40"/>
                      <a:gd fmla="*/ 141 h 292" name="T41"/>
                      <a:gd fmla="*/ 34 w 404" name="T42"/>
                      <a:gd fmla="*/ 157 h 292" name="T43"/>
                      <a:gd fmla="*/ 30 w 404" name="T44"/>
                      <a:gd fmla="*/ 180 h 292" name="T45"/>
                      <a:gd fmla="*/ 15 w 404" name="T46"/>
                      <a:gd fmla="*/ 187 h 292" name="T47"/>
                      <a:gd fmla="*/ 0 w 404" name="T48"/>
                      <a:gd fmla="*/ 217 h 292" name="T49"/>
                      <a:gd fmla="*/ 16 w 404" name="T50"/>
                      <a:gd fmla="*/ 256 h 292" name="T51"/>
                      <a:gd fmla="*/ 43 w 404" name="T52"/>
                      <a:gd fmla="*/ 259 h 292" name="T53"/>
                      <a:gd fmla="*/ 52 w 404" name="T54"/>
                      <a:gd fmla="*/ 283 h 292" name="T55"/>
                      <a:gd fmla="*/ 118 w 404" name="T56"/>
                      <a:gd fmla="*/ 284 h 292" name="T57"/>
                      <a:gd fmla="*/ 139 w 404" name="T58"/>
                      <a:gd fmla="*/ 238 h 292" name="T59"/>
                      <a:gd fmla="*/ 112 w 404" name="T60"/>
                      <a:gd fmla="*/ 214 h 292" name="T61"/>
                      <a:gd fmla="*/ 88 w 404" name="T62"/>
                      <a:gd fmla="*/ 236 h 292" name="T63"/>
                      <a:gd fmla="*/ 103 w 404" name="T64"/>
                      <a:gd fmla="*/ 250 h 292" name="T65"/>
                      <a:gd fmla="*/ 109 w 404" name="T66"/>
                      <a:gd fmla="*/ 254 h 292" name="T67"/>
                      <a:gd fmla="*/ 79 w 404" name="T68"/>
                      <a:gd fmla="*/ 256 h 292" name="T69"/>
                      <a:gd fmla="*/ 75 w 404" name="T70"/>
                      <a:gd fmla="*/ 218 h 292" name="T71"/>
                      <a:gd fmla="*/ 115 w 404" name="T72"/>
                      <a:gd fmla="*/ 193 h 292" name="T73"/>
                      <a:gd fmla="*/ 272 w 404" name="T74"/>
                      <a:gd fmla="*/ 184 h 292" name="T75"/>
                      <a:gd fmla="*/ 377 w 404" name="T76"/>
                      <a:gd fmla="*/ 123 h 292" name="T77"/>
                      <a:gd fmla="*/ 380 w 404" name="T78"/>
                      <a:gd fmla="*/ 123 h 292" name="T79"/>
                      <a:gd fmla="*/ 278 w 404" name="T80"/>
                      <a:gd fmla="*/ 189 h 292" name="T81"/>
                      <a:gd fmla="*/ 185 w 404" name="T82"/>
                      <a:gd fmla="*/ 203 h 292" name="T83"/>
                      <a:gd fmla="*/ 178 w 404" name="T84"/>
                      <a:gd fmla="*/ 227 h 292" name="T85"/>
                      <a:gd fmla="*/ 164 w 404" name="T86"/>
                      <a:gd fmla="*/ 245 h 292" name="T87"/>
                      <a:gd fmla="*/ 181 w 404" name="T88"/>
                      <a:gd fmla="*/ 271 h 292" name="T89"/>
                      <a:gd fmla="*/ 205 w 404" name="T90"/>
                      <a:gd fmla="*/ 275 h 292" name="T91"/>
                      <a:gd fmla="*/ 241 w 404" name="T92"/>
                      <a:gd fmla="*/ 277 h 292" name="T93"/>
                      <a:gd fmla="*/ 263 w 404" name="T94"/>
                      <a:gd fmla="*/ 247 h 292" name="T95"/>
                      <a:gd fmla="*/ 242 w 404" name="T96"/>
                      <a:gd fmla="*/ 226 h 292" name="T97"/>
                      <a:gd fmla="*/ 227 w 404" name="T98"/>
                      <a:gd fmla="*/ 251 h 292" name="T99"/>
                      <a:gd fmla="*/ 239 w 404" name="T100"/>
                      <a:gd fmla="*/ 254 h 292" name="T101"/>
                      <a:gd fmla="*/ 211 w 404" name="T102"/>
                      <a:gd fmla="*/ 253 h 292" name="T103"/>
                      <a:gd fmla="*/ 229 w 404" name="T104"/>
                      <a:gd fmla="*/ 221 h 292" name="T105"/>
                      <a:gd fmla="*/ 341 w 404" name="T106"/>
                      <a:gd fmla="*/ 174 h 292" name="T107"/>
                      <a:gd fmla="*/ 393 w 404" name="T108"/>
                      <a:gd fmla="*/ 108 h 292" name="T109"/>
                      <a:gd fmla="*/ 404 w 404" name="T110"/>
                      <a:gd fmla="*/ 82 h 29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92" w="402">
                        <a:moveTo>
                          <a:pt x="404" y="82"/>
                        </a:moveTo>
                        <a:lnTo>
                          <a:pt x="402" y="79"/>
                        </a:lnTo>
                        <a:lnTo>
                          <a:pt x="401" y="78"/>
                        </a:lnTo>
                        <a:lnTo>
                          <a:pt x="399" y="79"/>
                        </a:lnTo>
                        <a:lnTo>
                          <a:pt x="396" y="82"/>
                        </a:lnTo>
                        <a:lnTo>
                          <a:pt x="387" y="93"/>
                        </a:lnTo>
                        <a:lnTo>
                          <a:pt x="378" y="102"/>
                        </a:lnTo>
                        <a:lnTo>
                          <a:pt x="369" y="108"/>
                        </a:lnTo>
                        <a:lnTo>
                          <a:pt x="351" y="117"/>
                        </a:lnTo>
                        <a:lnTo>
                          <a:pt x="332" y="126"/>
                        </a:lnTo>
                        <a:lnTo>
                          <a:pt x="320" y="129"/>
                        </a:lnTo>
                        <a:lnTo>
                          <a:pt x="310" y="132"/>
                        </a:lnTo>
                        <a:lnTo>
                          <a:pt x="299" y="135"/>
                        </a:lnTo>
                        <a:lnTo>
                          <a:pt x="287" y="135"/>
                        </a:lnTo>
                        <a:lnTo>
                          <a:pt x="265" y="136"/>
                        </a:lnTo>
                        <a:lnTo>
                          <a:pt x="242" y="133"/>
                        </a:lnTo>
                        <a:lnTo>
                          <a:pt x="220" y="129"/>
                        </a:lnTo>
                        <a:lnTo>
                          <a:pt x="209" y="126"/>
                        </a:lnTo>
                        <a:lnTo>
                          <a:pt x="199" y="121"/>
                        </a:lnTo>
                        <a:lnTo>
                          <a:pt x="190" y="115"/>
                        </a:lnTo>
                        <a:lnTo>
                          <a:pt x="181" y="108"/>
                        </a:lnTo>
                        <a:lnTo>
                          <a:pt x="178" y="103"/>
                        </a:lnTo>
                        <a:lnTo>
                          <a:pt x="175" y="99"/>
                        </a:lnTo>
                        <a:lnTo>
                          <a:pt x="173" y="93"/>
                        </a:lnTo>
                        <a:lnTo>
                          <a:pt x="173" y="87"/>
                        </a:lnTo>
                        <a:lnTo>
                          <a:pt x="175" y="81"/>
                        </a:lnTo>
                        <a:lnTo>
                          <a:pt x="176" y="76"/>
                        </a:lnTo>
                        <a:lnTo>
                          <a:pt x="179" y="70"/>
                        </a:lnTo>
                        <a:lnTo>
                          <a:pt x="182" y="67"/>
                        </a:lnTo>
                        <a:lnTo>
                          <a:pt x="188" y="64"/>
                        </a:lnTo>
                        <a:lnTo>
                          <a:pt x="193" y="63"/>
                        </a:lnTo>
                        <a:lnTo>
                          <a:pt x="199" y="63"/>
                        </a:lnTo>
                        <a:lnTo>
                          <a:pt x="205" y="64"/>
                        </a:lnTo>
                        <a:lnTo>
                          <a:pt x="206" y="67"/>
                        </a:lnTo>
                        <a:lnTo>
                          <a:pt x="208" y="69"/>
                        </a:lnTo>
                        <a:lnTo>
                          <a:pt x="208" y="72"/>
                        </a:lnTo>
                        <a:lnTo>
                          <a:pt x="206" y="73"/>
                        </a:lnTo>
                        <a:lnTo>
                          <a:pt x="205" y="72"/>
                        </a:lnTo>
                        <a:lnTo>
                          <a:pt x="199" y="70"/>
                        </a:lnTo>
                        <a:lnTo>
                          <a:pt x="197" y="70"/>
                        </a:lnTo>
                        <a:lnTo>
                          <a:pt x="194" y="72"/>
                        </a:lnTo>
                        <a:lnTo>
                          <a:pt x="190" y="75"/>
                        </a:lnTo>
                        <a:lnTo>
                          <a:pt x="187" y="79"/>
                        </a:lnTo>
                        <a:lnTo>
                          <a:pt x="187" y="85"/>
                        </a:lnTo>
                        <a:lnTo>
                          <a:pt x="188" y="91"/>
                        </a:lnTo>
                        <a:lnTo>
                          <a:pt x="191" y="96"/>
                        </a:lnTo>
                        <a:lnTo>
                          <a:pt x="196" y="100"/>
                        </a:lnTo>
                        <a:lnTo>
                          <a:pt x="200" y="102"/>
                        </a:lnTo>
                        <a:lnTo>
                          <a:pt x="206" y="103"/>
                        </a:lnTo>
                        <a:lnTo>
                          <a:pt x="212" y="103"/>
                        </a:lnTo>
                        <a:lnTo>
                          <a:pt x="217" y="103"/>
                        </a:lnTo>
                        <a:lnTo>
                          <a:pt x="223" y="100"/>
                        </a:lnTo>
                        <a:lnTo>
                          <a:pt x="227" y="97"/>
                        </a:lnTo>
                        <a:lnTo>
                          <a:pt x="232" y="94"/>
                        </a:lnTo>
                        <a:lnTo>
                          <a:pt x="235" y="90"/>
                        </a:lnTo>
                        <a:lnTo>
                          <a:pt x="238" y="84"/>
                        </a:lnTo>
                        <a:lnTo>
                          <a:pt x="239" y="79"/>
                        </a:lnTo>
                        <a:lnTo>
                          <a:pt x="241" y="67"/>
                        </a:lnTo>
                        <a:lnTo>
                          <a:pt x="241" y="57"/>
                        </a:lnTo>
                        <a:lnTo>
                          <a:pt x="238" y="46"/>
                        </a:lnTo>
                        <a:lnTo>
                          <a:pt x="232" y="36"/>
                        </a:lnTo>
                        <a:lnTo>
                          <a:pt x="224" y="27"/>
                        </a:lnTo>
                        <a:lnTo>
                          <a:pt x="220" y="24"/>
                        </a:lnTo>
                        <a:lnTo>
                          <a:pt x="215" y="22"/>
                        </a:lnTo>
                        <a:lnTo>
                          <a:pt x="209" y="21"/>
                        </a:lnTo>
                        <a:lnTo>
                          <a:pt x="203" y="21"/>
                        </a:lnTo>
                        <a:lnTo>
                          <a:pt x="197" y="22"/>
                        </a:lnTo>
                        <a:lnTo>
                          <a:pt x="196" y="24"/>
                        </a:lnTo>
                        <a:lnTo>
                          <a:pt x="193" y="25"/>
                        </a:lnTo>
                        <a:lnTo>
                          <a:pt x="191" y="27"/>
                        </a:lnTo>
                        <a:lnTo>
                          <a:pt x="188" y="25"/>
                        </a:lnTo>
                        <a:lnTo>
                          <a:pt x="187" y="22"/>
                        </a:lnTo>
                        <a:lnTo>
                          <a:pt x="187" y="21"/>
                        </a:lnTo>
                        <a:lnTo>
                          <a:pt x="185" y="15"/>
                        </a:lnTo>
                        <a:lnTo>
                          <a:pt x="184" y="10"/>
                        </a:lnTo>
                        <a:lnTo>
                          <a:pt x="179" y="6"/>
                        </a:lnTo>
                        <a:lnTo>
                          <a:pt x="173" y="3"/>
                        </a:lnTo>
                        <a:lnTo>
                          <a:pt x="161" y="0"/>
                        </a:lnTo>
                        <a:lnTo>
                          <a:pt x="151" y="0"/>
                        </a:lnTo>
                        <a:lnTo>
                          <a:pt x="140" y="1"/>
                        </a:lnTo>
                        <a:lnTo>
                          <a:pt x="130" y="6"/>
                        </a:lnTo>
                        <a:lnTo>
                          <a:pt x="121" y="13"/>
                        </a:lnTo>
                        <a:lnTo>
                          <a:pt x="115" y="22"/>
                        </a:lnTo>
                        <a:lnTo>
                          <a:pt x="110" y="33"/>
                        </a:lnTo>
                        <a:lnTo>
                          <a:pt x="109" y="45"/>
                        </a:lnTo>
                        <a:lnTo>
                          <a:pt x="110" y="51"/>
                        </a:lnTo>
                        <a:lnTo>
                          <a:pt x="112" y="55"/>
                        </a:lnTo>
                        <a:lnTo>
                          <a:pt x="110" y="58"/>
                        </a:lnTo>
                        <a:lnTo>
                          <a:pt x="107" y="60"/>
                        </a:lnTo>
                        <a:lnTo>
                          <a:pt x="103" y="61"/>
                        </a:lnTo>
                        <a:lnTo>
                          <a:pt x="98" y="64"/>
                        </a:lnTo>
                        <a:lnTo>
                          <a:pt x="95" y="70"/>
                        </a:lnTo>
                        <a:lnTo>
                          <a:pt x="94" y="75"/>
                        </a:lnTo>
                        <a:lnTo>
                          <a:pt x="92" y="81"/>
                        </a:lnTo>
                        <a:lnTo>
                          <a:pt x="94" y="91"/>
                        </a:lnTo>
                        <a:lnTo>
                          <a:pt x="98" y="103"/>
                        </a:lnTo>
                        <a:lnTo>
                          <a:pt x="104" y="112"/>
                        </a:lnTo>
                        <a:lnTo>
                          <a:pt x="110" y="121"/>
                        </a:lnTo>
                        <a:lnTo>
                          <a:pt x="119" y="129"/>
                        </a:lnTo>
                        <a:lnTo>
                          <a:pt x="128" y="133"/>
                        </a:lnTo>
                        <a:lnTo>
                          <a:pt x="139" y="138"/>
                        </a:lnTo>
                        <a:lnTo>
                          <a:pt x="161" y="147"/>
                        </a:lnTo>
                        <a:lnTo>
                          <a:pt x="182" y="153"/>
                        </a:lnTo>
                        <a:lnTo>
                          <a:pt x="205" y="156"/>
                        </a:lnTo>
                        <a:lnTo>
                          <a:pt x="227" y="159"/>
                        </a:lnTo>
                        <a:lnTo>
                          <a:pt x="250" y="160"/>
                        </a:lnTo>
                        <a:lnTo>
                          <a:pt x="260" y="160"/>
                        </a:lnTo>
                        <a:lnTo>
                          <a:pt x="272" y="159"/>
                        </a:lnTo>
                        <a:lnTo>
                          <a:pt x="283" y="156"/>
                        </a:lnTo>
                        <a:lnTo>
                          <a:pt x="293" y="154"/>
                        </a:lnTo>
                        <a:lnTo>
                          <a:pt x="304" y="151"/>
                        </a:lnTo>
                        <a:lnTo>
                          <a:pt x="316" y="147"/>
                        </a:lnTo>
                        <a:lnTo>
                          <a:pt x="316" y="150"/>
                        </a:lnTo>
                        <a:lnTo>
                          <a:pt x="314" y="151"/>
                        </a:lnTo>
                        <a:lnTo>
                          <a:pt x="308" y="154"/>
                        </a:lnTo>
                        <a:lnTo>
                          <a:pt x="298" y="157"/>
                        </a:lnTo>
                        <a:lnTo>
                          <a:pt x="287" y="160"/>
                        </a:lnTo>
                        <a:lnTo>
                          <a:pt x="275" y="162"/>
                        </a:lnTo>
                        <a:lnTo>
                          <a:pt x="253" y="165"/>
                        </a:lnTo>
                        <a:lnTo>
                          <a:pt x="230" y="165"/>
                        </a:lnTo>
                        <a:lnTo>
                          <a:pt x="208" y="165"/>
                        </a:lnTo>
                        <a:lnTo>
                          <a:pt x="185" y="162"/>
                        </a:lnTo>
                        <a:lnTo>
                          <a:pt x="164" y="157"/>
                        </a:lnTo>
                        <a:lnTo>
                          <a:pt x="142" y="151"/>
                        </a:lnTo>
                        <a:lnTo>
                          <a:pt x="121" y="145"/>
                        </a:lnTo>
                        <a:lnTo>
                          <a:pt x="98" y="141"/>
                        </a:lnTo>
                        <a:lnTo>
                          <a:pt x="88" y="141"/>
                        </a:lnTo>
                        <a:lnTo>
                          <a:pt x="76" y="141"/>
                        </a:lnTo>
                        <a:lnTo>
                          <a:pt x="66" y="142"/>
                        </a:lnTo>
                        <a:lnTo>
                          <a:pt x="54" y="145"/>
                        </a:lnTo>
                        <a:lnTo>
                          <a:pt x="43" y="150"/>
                        </a:lnTo>
                        <a:lnTo>
                          <a:pt x="34" y="157"/>
                        </a:lnTo>
                        <a:lnTo>
                          <a:pt x="31" y="162"/>
                        </a:lnTo>
                        <a:lnTo>
                          <a:pt x="28" y="166"/>
                        </a:lnTo>
                        <a:lnTo>
                          <a:pt x="27" y="172"/>
                        </a:lnTo>
                        <a:lnTo>
                          <a:pt x="27" y="175"/>
                        </a:lnTo>
                        <a:lnTo>
                          <a:pt x="27" y="177"/>
                        </a:lnTo>
                        <a:lnTo>
                          <a:pt x="30" y="180"/>
                        </a:lnTo>
                        <a:lnTo>
                          <a:pt x="30" y="181"/>
                        </a:lnTo>
                        <a:lnTo>
                          <a:pt x="30" y="181"/>
                        </a:lnTo>
                        <a:lnTo>
                          <a:pt x="28" y="184"/>
                        </a:lnTo>
                        <a:lnTo>
                          <a:pt x="25" y="186"/>
                        </a:lnTo>
                        <a:lnTo>
                          <a:pt x="19" y="186"/>
                        </a:lnTo>
                        <a:lnTo>
                          <a:pt x="15" y="187"/>
                        </a:lnTo>
                        <a:lnTo>
                          <a:pt x="10" y="192"/>
                        </a:lnTo>
                        <a:lnTo>
                          <a:pt x="6" y="196"/>
                        </a:lnTo>
                        <a:lnTo>
                          <a:pt x="3" y="201"/>
                        </a:lnTo>
                        <a:lnTo>
                          <a:pt x="1" y="205"/>
                        </a:lnTo>
                        <a:lnTo>
                          <a:pt x="0" y="211"/>
                        </a:lnTo>
                        <a:lnTo>
                          <a:pt x="0" y="217"/>
                        </a:lnTo>
                        <a:lnTo>
                          <a:pt x="0" y="227"/>
                        </a:lnTo>
                        <a:lnTo>
                          <a:pt x="3" y="239"/>
                        </a:lnTo>
                        <a:lnTo>
                          <a:pt x="4" y="244"/>
                        </a:lnTo>
                        <a:lnTo>
                          <a:pt x="7" y="248"/>
                        </a:lnTo>
                        <a:lnTo>
                          <a:pt x="12" y="253"/>
                        </a:lnTo>
                        <a:lnTo>
                          <a:pt x="16" y="256"/>
                        </a:lnTo>
                        <a:lnTo>
                          <a:pt x="21" y="259"/>
                        </a:lnTo>
                        <a:lnTo>
                          <a:pt x="27" y="260"/>
                        </a:lnTo>
                        <a:lnTo>
                          <a:pt x="31" y="262"/>
                        </a:lnTo>
                        <a:lnTo>
                          <a:pt x="37" y="262"/>
                        </a:lnTo>
                        <a:lnTo>
                          <a:pt x="43" y="259"/>
                        </a:lnTo>
                        <a:lnTo>
                          <a:pt x="43" y="259"/>
                        </a:lnTo>
                        <a:lnTo>
                          <a:pt x="45" y="259"/>
                        </a:lnTo>
                        <a:lnTo>
                          <a:pt x="45" y="263"/>
                        </a:lnTo>
                        <a:lnTo>
                          <a:pt x="45" y="269"/>
                        </a:lnTo>
                        <a:lnTo>
                          <a:pt x="46" y="274"/>
                        </a:lnTo>
                        <a:lnTo>
                          <a:pt x="49" y="278"/>
                        </a:lnTo>
                        <a:lnTo>
                          <a:pt x="52" y="283"/>
                        </a:lnTo>
                        <a:lnTo>
                          <a:pt x="63" y="289"/>
                        </a:lnTo>
                        <a:lnTo>
                          <a:pt x="75" y="292"/>
                        </a:lnTo>
                        <a:lnTo>
                          <a:pt x="85" y="292"/>
                        </a:lnTo>
                        <a:lnTo>
                          <a:pt x="95" y="292"/>
                        </a:lnTo>
                        <a:lnTo>
                          <a:pt x="107" y="289"/>
                        </a:lnTo>
                        <a:lnTo>
                          <a:pt x="118" y="284"/>
                        </a:lnTo>
                        <a:lnTo>
                          <a:pt x="127" y="278"/>
                        </a:lnTo>
                        <a:lnTo>
                          <a:pt x="134" y="269"/>
                        </a:lnTo>
                        <a:lnTo>
                          <a:pt x="137" y="265"/>
                        </a:lnTo>
                        <a:lnTo>
                          <a:pt x="139" y="260"/>
                        </a:lnTo>
                        <a:lnTo>
                          <a:pt x="140" y="248"/>
                        </a:lnTo>
                        <a:lnTo>
                          <a:pt x="139" y="238"/>
                        </a:lnTo>
                        <a:lnTo>
                          <a:pt x="134" y="226"/>
                        </a:lnTo>
                        <a:lnTo>
                          <a:pt x="131" y="221"/>
                        </a:lnTo>
                        <a:lnTo>
                          <a:pt x="127" y="218"/>
                        </a:lnTo>
                        <a:lnTo>
                          <a:pt x="122" y="215"/>
                        </a:lnTo>
                        <a:lnTo>
                          <a:pt x="116" y="214"/>
                        </a:lnTo>
                        <a:lnTo>
                          <a:pt x="112" y="214"/>
                        </a:lnTo>
                        <a:lnTo>
                          <a:pt x="106" y="215"/>
                        </a:lnTo>
                        <a:lnTo>
                          <a:pt x="100" y="218"/>
                        </a:lnTo>
                        <a:lnTo>
                          <a:pt x="95" y="221"/>
                        </a:lnTo>
                        <a:lnTo>
                          <a:pt x="92" y="226"/>
                        </a:lnTo>
                        <a:lnTo>
                          <a:pt x="89" y="230"/>
                        </a:lnTo>
                        <a:lnTo>
                          <a:pt x="88" y="236"/>
                        </a:lnTo>
                        <a:lnTo>
                          <a:pt x="88" y="242"/>
                        </a:lnTo>
                        <a:lnTo>
                          <a:pt x="89" y="244"/>
                        </a:lnTo>
                        <a:lnTo>
                          <a:pt x="91" y="247"/>
                        </a:lnTo>
                        <a:lnTo>
                          <a:pt x="97" y="248"/>
                        </a:lnTo>
                        <a:lnTo>
                          <a:pt x="100" y="250"/>
                        </a:lnTo>
                        <a:lnTo>
                          <a:pt x="103" y="250"/>
                        </a:lnTo>
                        <a:lnTo>
                          <a:pt x="107" y="247"/>
                        </a:lnTo>
                        <a:lnTo>
                          <a:pt x="109" y="245"/>
                        </a:lnTo>
                        <a:lnTo>
                          <a:pt x="110" y="247"/>
                        </a:lnTo>
                        <a:lnTo>
                          <a:pt x="110" y="248"/>
                        </a:lnTo>
                        <a:lnTo>
                          <a:pt x="110" y="251"/>
                        </a:lnTo>
                        <a:lnTo>
                          <a:pt x="109" y="254"/>
                        </a:lnTo>
                        <a:lnTo>
                          <a:pt x="104" y="259"/>
                        </a:lnTo>
                        <a:lnTo>
                          <a:pt x="100" y="262"/>
                        </a:lnTo>
                        <a:lnTo>
                          <a:pt x="94" y="262"/>
                        </a:lnTo>
                        <a:lnTo>
                          <a:pt x="88" y="260"/>
                        </a:lnTo>
                        <a:lnTo>
                          <a:pt x="84" y="259"/>
                        </a:lnTo>
                        <a:lnTo>
                          <a:pt x="79" y="256"/>
                        </a:lnTo>
                        <a:lnTo>
                          <a:pt x="75" y="251"/>
                        </a:lnTo>
                        <a:lnTo>
                          <a:pt x="73" y="247"/>
                        </a:lnTo>
                        <a:lnTo>
                          <a:pt x="72" y="241"/>
                        </a:lnTo>
                        <a:lnTo>
                          <a:pt x="72" y="235"/>
                        </a:lnTo>
                        <a:lnTo>
                          <a:pt x="73" y="224"/>
                        </a:lnTo>
                        <a:lnTo>
                          <a:pt x="75" y="218"/>
                        </a:lnTo>
                        <a:lnTo>
                          <a:pt x="76" y="214"/>
                        </a:lnTo>
                        <a:lnTo>
                          <a:pt x="81" y="209"/>
                        </a:lnTo>
                        <a:lnTo>
                          <a:pt x="84" y="205"/>
                        </a:lnTo>
                        <a:lnTo>
                          <a:pt x="94" y="199"/>
                        </a:lnTo>
                        <a:lnTo>
                          <a:pt x="104" y="195"/>
                        </a:lnTo>
                        <a:lnTo>
                          <a:pt x="115" y="193"/>
                        </a:lnTo>
                        <a:lnTo>
                          <a:pt x="137" y="193"/>
                        </a:lnTo>
                        <a:lnTo>
                          <a:pt x="182" y="195"/>
                        </a:lnTo>
                        <a:lnTo>
                          <a:pt x="205" y="195"/>
                        </a:lnTo>
                        <a:lnTo>
                          <a:pt x="227" y="192"/>
                        </a:lnTo>
                        <a:lnTo>
                          <a:pt x="250" y="189"/>
                        </a:lnTo>
                        <a:lnTo>
                          <a:pt x="272" y="184"/>
                        </a:lnTo>
                        <a:lnTo>
                          <a:pt x="293" y="177"/>
                        </a:lnTo>
                        <a:lnTo>
                          <a:pt x="314" y="169"/>
                        </a:lnTo>
                        <a:lnTo>
                          <a:pt x="334" y="159"/>
                        </a:lnTo>
                        <a:lnTo>
                          <a:pt x="353" y="145"/>
                        </a:lnTo>
                        <a:lnTo>
                          <a:pt x="369" y="130"/>
                        </a:lnTo>
                        <a:lnTo>
                          <a:pt x="377" y="123"/>
                        </a:lnTo>
                        <a:lnTo>
                          <a:pt x="380" y="118"/>
                        </a:lnTo>
                        <a:lnTo>
                          <a:pt x="384" y="114"/>
                        </a:lnTo>
                        <a:lnTo>
                          <a:pt x="384" y="114"/>
                        </a:lnTo>
                        <a:lnTo>
                          <a:pt x="384" y="115"/>
                        </a:lnTo>
                        <a:lnTo>
                          <a:pt x="384" y="118"/>
                        </a:lnTo>
                        <a:lnTo>
                          <a:pt x="380" y="123"/>
                        </a:lnTo>
                        <a:lnTo>
                          <a:pt x="372" y="130"/>
                        </a:lnTo>
                        <a:lnTo>
                          <a:pt x="357" y="147"/>
                        </a:lnTo>
                        <a:lnTo>
                          <a:pt x="339" y="162"/>
                        </a:lnTo>
                        <a:lnTo>
                          <a:pt x="320" y="172"/>
                        </a:lnTo>
                        <a:lnTo>
                          <a:pt x="301" y="183"/>
                        </a:lnTo>
                        <a:lnTo>
                          <a:pt x="278" y="189"/>
                        </a:lnTo>
                        <a:lnTo>
                          <a:pt x="257" y="193"/>
                        </a:lnTo>
                        <a:lnTo>
                          <a:pt x="235" y="196"/>
                        </a:lnTo>
                        <a:lnTo>
                          <a:pt x="212" y="199"/>
                        </a:lnTo>
                        <a:lnTo>
                          <a:pt x="200" y="201"/>
                        </a:lnTo>
                        <a:lnTo>
                          <a:pt x="190" y="202"/>
                        </a:lnTo>
                        <a:lnTo>
                          <a:pt x="185" y="203"/>
                        </a:lnTo>
                        <a:lnTo>
                          <a:pt x="179" y="208"/>
                        </a:lnTo>
                        <a:lnTo>
                          <a:pt x="176" y="212"/>
                        </a:lnTo>
                        <a:lnTo>
                          <a:pt x="175" y="217"/>
                        </a:lnTo>
                        <a:lnTo>
                          <a:pt x="175" y="223"/>
                        </a:lnTo>
                        <a:lnTo>
                          <a:pt x="176" y="226"/>
                        </a:lnTo>
                        <a:lnTo>
                          <a:pt x="178" y="227"/>
                        </a:lnTo>
                        <a:lnTo>
                          <a:pt x="178" y="229"/>
                        </a:lnTo>
                        <a:lnTo>
                          <a:pt x="178" y="230"/>
                        </a:lnTo>
                        <a:lnTo>
                          <a:pt x="176" y="233"/>
                        </a:lnTo>
                        <a:lnTo>
                          <a:pt x="172" y="236"/>
                        </a:lnTo>
                        <a:lnTo>
                          <a:pt x="167" y="239"/>
                        </a:lnTo>
                        <a:lnTo>
                          <a:pt x="164" y="245"/>
                        </a:lnTo>
                        <a:lnTo>
                          <a:pt x="164" y="250"/>
                        </a:lnTo>
                        <a:lnTo>
                          <a:pt x="166" y="256"/>
                        </a:lnTo>
                        <a:lnTo>
                          <a:pt x="167" y="262"/>
                        </a:lnTo>
                        <a:lnTo>
                          <a:pt x="172" y="266"/>
                        </a:lnTo>
                        <a:lnTo>
                          <a:pt x="176" y="269"/>
                        </a:lnTo>
                        <a:lnTo>
                          <a:pt x="181" y="271"/>
                        </a:lnTo>
                        <a:lnTo>
                          <a:pt x="187" y="271"/>
                        </a:lnTo>
                        <a:lnTo>
                          <a:pt x="191" y="269"/>
                        </a:lnTo>
                        <a:lnTo>
                          <a:pt x="197" y="268"/>
                        </a:lnTo>
                        <a:lnTo>
                          <a:pt x="200" y="268"/>
                        </a:lnTo>
                        <a:lnTo>
                          <a:pt x="202" y="269"/>
                        </a:lnTo>
                        <a:lnTo>
                          <a:pt x="205" y="275"/>
                        </a:lnTo>
                        <a:lnTo>
                          <a:pt x="206" y="278"/>
                        </a:lnTo>
                        <a:lnTo>
                          <a:pt x="208" y="280"/>
                        </a:lnTo>
                        <a:lnTo>
                          <a:pt x="214" y="281"/>
                        </a:lnTo>
                        <a:lnTo>
                          <a:pt x="220" y="283"/>
                        </a:lnTo>
                        <a:lnTo>
                          <a:pt x="230" y="281"/>
                        </a:lnTo>
                        <a:lnTo>
                          <a:pt x="241" y="277"/>
                        </a:lnTo>
                        <a:lnTo>
                          <a:pt x="250" y="271"/>
                        </a:lnTo>
                        <a:lnTo>
                          <a:pt x="254" y="266"/>
                        </a:lnTo>
                        <a:lnTo>
                          <a:pt x="259" y="263"/>
                        </a:lnTo>
                        <a:lnTo>
                          <a:pt x="260" y="257"/>
                        </a:lnTo>
                        <a:lnTo>
                          <a:pt x="263" y="253"/>
                        </a:lnTo>
                        <a:lnTo>
                          <a:pt x="263" y="247"/>
                        </a:lnTo>
                        <a:lnTo>
                          <a:pt x="263" y="241"/>
                        </a:lnTo>
                        <a:lnTo>
                          <a:pt x="262" y="236"/>
                        </a:lnTo>
                        <a:lnTo>
                          <a:pt x="257" y="232"/>
                        </a:lnTo>
                        <a:lnTo>
                          <a:pt x="253" y="227"/>
                        </a:lnTo>
                        <a:lnTo>
                          <a:pt x="247" y="226"/>
                        </a:lnTo>
                        <a:lnTo>
                          <a:pt x="242" y="226"/>
                        </a:lnTo>
                        <a:lnTo>
                          <a:pt x="236" y="227"/>
                        </a:lnTo>
                        <a:lnTo>
                          <a:pt x="232" y="230"/>
                        </a:lnTo>
                        <a:lnTo>
                          <a:pt x="227" y="235"/>
                        </a:lnTo>
                        <a:lnTo>
                          <a:pt x="226" y="239"/>
                        </a:lnTo>
                        <a:lnTo>
                          <a:pt x="226" y="245"/>
                        </a:lnTo>
                        <a:lnTo>
                          <a:pt x="227" y="251"/>
                        </a:lnTo>
                        <a:lnTo>
                          <a:pt x="230" y="253"/>
                        </a:lnTo>
                        <a:lnTo>
                          <a:pt x="232" y="253"/>
                        </a:lnTo>
                        <a:lnTo>
                          <a:pt x="235" y="251"/>
                        </a:lnTo>
                        <a:lnTo>
                          <a:pt x="238" y="253"/>
                        </a:lnTo>
                        <a:lnTo>
                          <a:pt x="239" y="254"/>
                        </a:lnTo>
                        <a:lnTo>
                          <a:pt x="239" y="254"/>
                        </a:lnTo>
                        <a:lnTo>
                          <a:pt x="236" y="257"/>
                        </a:lnTo>
                        <a:lnTo>
                          <a:pt x="232" y="260"/>
                        </a:lnTo>
                        <a:lnTo>
                          <a:pt x="226" y="260"/>
                        </a:lnTo>
                        <a:lnTo>
                          <a:pt x="220" y="260"/>
                        </a:lnTo>
                        <a:lnTo>
                          <a:pt x="215" y="257"/>
                        </a:lnTo>
                        <a:lnTo>
                          <a:pt x="211" y="253"/>
                        </a:lnTo>
                        <a:lnTo>
                          <a:pt x="211" y="248"/>
                        </a:lnTo>
                        <a:lnTo>
                          <a:pt x="211" y="242"/>
                        </a:lnTo>
                        <a:lnTo>
                          <a:pt x="212" y="236"/>
                        </a:lnTo>
                        <a:lnTo>
                          <a:pt x="220" y="227"/>
                        </a:lnTo>
                        <a:lnTo>
                          <a:pt x="224" y="224"/>
                        </a:lnTo>
                        <a:lnTo>
                          <a:pt x="229" y="221"/>
                        </a:lnTo>
                        <a:lnTo>
                          <a:pt x="239" y="217"/>
                        </a:lnTo>
                        <a:lnTo>
                          <a:pt x="262" y="212"/>
                        </a:lnTo>
                        <a:lnTo>
                          <a:pt x="283" y="206"/>
                        </a:lnTo>
                        <a:lnTo>
                          <a:pt x="304" y="198"/>
                        </a:lnTo>
                        <a:lnTo>
                          <a:pt x="323" y="187"/>
                        </a:lnTo>
                        <a:lnTo>
                          <a:pt x="341" y="174"/>
                        </a:lnTo>
                        <a:lnTo>
                          <a:pt x="359" y="160"/>
                        </a:lnTo>
                        <a:lnTo>
                          <a:pt x="366" y="151"/>
                        </a:lnTo>
                        <a:lnTo>
                          <a:pt x="372" y="142"/>
                        </a:lnTo>
                        <a:lnTo>
                          <a:pt x="384" y="123"/>
                        </a:lnTo>
                        <a:lnTo>
                          <a:pt x="390" y="114"/>
                        </a:lnTo>
                        <a:lnTo>
                          <a:pt x="393" y="108"/>
                        </a:lnTo>
                        <a:lnTo>
                          <a:pt x="395" y="103"/>
                        </a:lnTo>
                        <a:lnTo>
                          <a:pt x="398" y="93"/>
                        </a:lnTo>
                        <a:lnTo>
                          <a:pt x="401" y="88"/>
                        </a:lnTo>
                        <a:lnTo>
                          <a:pt x="402" y="85"/>
                        </a:lnTo>
                        <a:lnTo>
                          <a:pt x="404" y="82"/>
                        </a:lnTo>
                        <a:lnTo>
                          <a:pt x="404" y="82"/>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Freeform 198"/>
                  <p:cNvSpPr/>
                  <p:nvPr/>
                </p:nvSpPr>
                <p:spPr bwMode="auto">
                  <a:xfrm>
                    <a:off x="3233738" y="2428875"/>
                    <a:ext cx="211137" cy="92075"/>
                  </a:xfrm>
                  <a:custGeom>
                    <a:gdLst>
                      <a:gd fmla="*/ 6 w 133" name="T0"/>
                      <a:gd fmla="*/ 58 h 58" name="T1"/>
                      <a:gd fmla="*/ 6 w 133" name="T2"/>
                      <a:gd fmla="*/ 52 h 58" name="T3"/>
                      <a:gd fmla="*/ 6 w 133" name="T4"/>
                      <a:gd fmla="*/ 47 h 58" name="T5"/>
                      <a:gd fmla="*/ 9 w 133" name="T6"/>
                      <a:gd fmla="*/ 37 h 58" name="T7"/>
                      <a:gd fmla="*/ 14 w 133" name="T8"/>
                      <a:gd fmla="*/ 28 h 58" name="T9"/>
                      <a:gd fmla="*/ 21 w 133" name="T10"/>
                      <a:gd fmla="*/ 21 h 58" name="T11"/>
                      <a:gd fmla="*/ 30 w 133" name="T12"/>
                      <a:gd fmla="*/ 15 h 58" name="T13"/>
                      <a:gd fmla="*/ 39 w 133" name="T14"/>
                      <a:gd fmla="*/ 12 h 58" name="T15"/>
                      <a:gd fmla="*/ 60 w 133" name="T16"/>
                      <a:gd fmla="*/ 7 h 58" name="T17"/>
                      <a:gd fmla="*/ 81 w 133" name="T18"/>
                      <a:gd fmla="*/ 6 h 58" name="T19"/>
                      <a:gd fmla="*/ 102 w 133" name="T20"/>
                      <a:gd fmla="*/ 7 h 58" name="T21"/>
                      <a:gd fmla="*/ 123 w 133" name="T22"/>
                      <a:gd fmla="*/ 9 h 58" name="T23"/>
                      <a:gd fmla="*/ 127 w 133" name="T24"/>
                      <a:gd fmla="*/ 9 h 58" name="T25"/>
                      <a:gd fmla="*/ 130 w 133" name="T26"/>
                      <a:gd fmla="*/ 10 h 58" name="T27"/>
                      <a:gd fmla="*/ 132 w 133" name="T28"/>
                      <a:gd fmla="*/ 10 h 58" name="T29"/>
                      <a:gd fmla="*/ 133 w 133" name="T30"/>
                      <a:gd fmla="*/ 9 h 58" name="T31"/>
                      <a:gd fmla="*/ 133 w 133" name="T32"/>
                      <a:gd fmla="*/ 7 h 58" name="T33"/>
                      <a:gd fmla="*/ 130 w 133" name="T34"/>
                      <a:gd fmla="*/ 7 h 58" name="T35"/>
                      <a:gd fmla="*/ 124 w 133" name="T36"/>
                      <a:gd fmla="*/ 6 h 58" name="T37"/>
                      <a:gd fmla="*/ 105 w 133" name="T38"/>
                      <a:gd fmla="*/ 3 h 58" name="T39"/>
                      <a:gd fmla="*/ 94 w 133" name="T40"/>
                      <a:gd fmla="*/ 0 h 58" name="T41"/>
                      <a:gd fmla="*/ 84 w 133" name="T42"/>
                      <a:gd fmla="*/ 0 h 58" name="T43"/>
                      <a:gd fmla="*/ 63 w 133" name="T44"/>
                      <a:gd fmla="*/ 0 h 58" name="T45"/>
                      <a:gd fmla="*/ 43 w 133" name="T46"/>
                      <a:gd fmla="*/ 1 h 58" name="T47"/>
                      <a:gd fmla="*/ 33 w 133" name="T48"/>
                      <a:gd fmla="*/ 3 h 58" name="T49"/>
                      <a:gd fmla="*/ 23 w 133" name="T50"/>
                      <a:gd fmla="*/ 7 h 58" name="T51"/>
                      <a:gd fmla="*/ 14 w 133" name="T52"/>
                      <a:gd fmla="*/ 12 h 58" name="T53"/>
                      <a:gd fmla="*/ 6 w 133" name="T54"/>
                      <a:gd fmla="*/ 19 h 58" name="T55"/>
                      <a:gd fmla="*/ 3 w 133" name="T56"/>
                      <a:gd fmla="*/ 24 h 58" name="T57"/>
                      <a:gd fmla="*/ 2 w 133" name="T58"/>
                      <a:gd fmla="*/ 30 h 58" name="T59"/>
                      <a:gd fmla="*/ 0 w 133" name="T60"/>
                      <a:gd fmla="*/ 34 h 58" name="T61"/>
                      <a:gd fmla="*/ 0 w 133" name="T62"/>
                      <a:gd fmla="*/ 38 h 58" name="T63"/>
                      <a:gd fmla="*/ 2 w 133" name="T64"/>
                      <a:gd fmla="*/ 49 h 58" name="T65"/>
                      <a:gd fmla="*/ 2 w 133" name="T66"/>
                      <a:gd fmla="*/ 55 h 58" name="T67"/>
                      <a:gd fmla="*/ 5 w 133" name="T68"/>
                      <a:gd fmla="*/ 56 h 58" name="T69"/>
                      <a:gd fmla="*/ 6 w 133" name="T70"/>
                      <a:gd fmla="*/ 58 h 58" name="T71"/>
                      <a:gd fmla="*/ 6 w 133" name="T72"/>
                      <a:gd fmla="*/ 58 h 58" name="T73"/>
                      <a:gd fmla="*/ 6 w 133" name="T74"/>
                      <a:gd fmla="*/ 58 h 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133">
                        <a:moveTo>
                          <a:pt x="6" y="58"/>
                        </a:moveTo>
                        <a:lnTo>
                          <a:pt x="6" y="52"/>
                        </a:lnTo>
                        <a:lnTo>
                          <a:pt x="6" y="47"/>
                        </a:lnTo>
                        <a:lnTo>
                          <a:pt x="9" y="37"/>
                        </a:lnTo>
                        <a:lnTo>
                          <a:pt x="14" y="28"/>
                        </a:lnTo>
                        <a:lnTo>
                          <a:pt x="21" y="21"/>
                        </a:lnTo>
                        <a:lnTo>
                          <a:pt x="30" y="15"/>
                        </a:lnTo>
                        <a:lnTo>
                          <a:pt x="39" y="12"/>
                        </a:lnTo>
                        <a:lnTo>
                          <a:pt x="60" y="7"/>
                        </a:lnTo>
                        <a:lnTo>
                          <a:pt x="81" y="6"/>
                        </a:lnTo>
                        <a:lnTo>
                          <a:pt x="102" y="7"/>
                        </a:lnTo>
                        <a:lnTo>
                          <a:pt x="123" y="9"/>
                        </a:lnTo>
                        <a:lnTo>
                          <a:pt x="127" y="9"/>
                        </a:lnTo>
                        <a:lnTo>
                          <a:pt x="130" y="10"/>
                        </a:lnTo>
                        <a:lnTo>
                          <a:pt x="132" y="10"/>
                        </a:lnTo>
                        <a:lnTo>
                          <a:pt x="133" y="9"/>
                        </a:lnTo>
                        <a:lnTo>
                          <a:pt x="133" y="7"/>
                        </a:lnTo>
                        <a:lnTo>
                          <a:pt x="130" y="7"/>
                        </a:lnTo>
                        <a:lnTo>
                          <a:pt x="124" y="6"/>
                        </a:lnTo>
                        <a:lnTo>
                          <a:pt x="105" y="3"/>
                        </a:lnTo>
                        <a:lnTo>
                          <a:pt x="94" y="0"/>
                        </a:lnTo>
                        <a:lnTo>
                          <a:pt x="84" y="0"/>
                        </a:lnTo>
                        <a:lnTo>
                          <a:pt x="63" y="0"/>
                        </a:lnTo>
                        <a:lnTo>
                          <a:pt x="43" y="1"/>
                        </a:lnTo>
                        <a:lnTo>
                          <a:pt x="33" y="3"/>
                        </a:lnTo>
                        <a:lnTo>
                          <a:pt x="23" y="7"/>
                        </a:lnTo>
                        <a:lnTo>
                          <a:pt x="14" y="12"/>
                        </a:lnTo>
                        <a:lnTo>
                          <a:pt x="6" y="19"/>
                        </a:lnTo>
                        <a:lnTo>
                          <a:pt x="3" y="24"/>
                        </a:lnTo>
                        <a:lnTo>
                          <a:pt x="2" y="30"/>
                        </a:lnTo>
                        <a:lnTo>
                          <a:pt x="0" y="34"/>
                        </a:lnTo>
                        <a:lnTo>
                          <a:pt x="0" y="38"/>
                        </a:lnTo>
                        <a:lnTo>
                          <a:pt x="2" y="49"/>
                        </a:lnTo>
                        <a:lnTo>
                          <a:pt x="2" y="55"/>
                        </a:lnTo>
                        <a:lnTo>
                          <a:pt x="5" y="56"/>
                        </a:lnTo>
                        <a:lnTo>
                          <a:pt x="6" y="58"/>
                        </a:lnTo>
                        <a:lnTo>
                          <a:pt x="6" y="58"/>
                        </a:lnTo>
                        <a:lnTo>
                          <a:pt x="6" y="58"/>
                        </a:lnTo>
                        <a:close/>
                      </a:path>
                    </a:pathLst>
                  </a:custGeom>
                  <a:grp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Freeform 199"/>
                  <p:cNvSpPr/>
                  <p:nvPr/>
                </p:nvSpPr>
                <p:spPr bwMode="auto">
                  <a:xfrm>
                    <a:off x="3381375" y="2243137"/>
                    <a:ext cx="100012" cy="147638"/>
                  </a:xfrm>
                  <a:custGeom>
                    <a:gdLst>
                      <a:gd fmla="*/ 28 w 63" name="T0"/>
                      <a:gd fmla="*/ 0 h 93" name="T1"/>
                      <a:gd fmla="*/ 24 w 63" name="T2"/>
                      <a:gd fmla="*/ 0 h 93" name="T3"/>
                      <a:gd fmla="*/ 19 w 63" name="T4"/>
                      <a:gd fmla="*/ 0 h 93" name="T5"/>
                      <a:gd fmla="*/ 15 w 63" name="T6"/>
                      <a:gd fmla="*/ 1 h 93" name="T7"/>
                      <a:gd fmla="*/ 12 w 63" name="T8"/>
                      <a:gd fmla="*/ 3 h 93" name="T9"/>
                      <a:gd fmla="*/ 6 w 63" name="T10"/>
                      <a:gd fmla="*/ 9 h 93" name="T11"/>
                      <a:gd fmla="*/ 1 w 63" name="T12"/>
                      <a:gd fmla="*/ 16 h 93" name="T13"/>
                      <a:gd fmla="*/ 0 w 63" name="T14"/>
                      <a:gd fmla="*/ 25 h 93" name="T15"/>
                      <a:gd fmla="*/ 0 w 63" name="T16"/>
                      <a:gd fmla="*/ 34 h 93" name="T17"/>
                      <a:gd fmla="*/ 1 w 63" name="T18"/>
                      <a:gd fmla="*/ 42 h 93" name="T19"/>
                      <a:gd fmla="*/ 4 w 63" name="T20"/>
                      <a:gd fmla="*/ 51 h 93" name="T21"/>
                      <a:gd fmla="*/ 7 w 63" name="T22"/>
                      <a:gd fmla="*/ 58 h 93" name="T23"/>
                      <a:gd fmla="*/ 13 w 63" name="T24"/>
                      <a:gd fmla="*/ 64 h 93" name="T25"/>
                      <a:gd fmla="*/ 19 w 63" name="T26"/>
                      <a:gd fmla="*/ 70 h 93" name="T27"/>
                      <a:gd fmla="*/ 25 w 63" name="T28"/>
                      <a:gd fmla="*/ 76 h 93" name="T29"/>
                      <a:gd fmla="*/ 40 w 63" name="T30"/>
                      <a:gd fmla="*/ 85 h 93" name="T31"/>
                      <a:gd fmla="*/ 46 w 63" name="T32"/>
                      <a:gd fmla="*/ 88 h 93" name="T33"/>
                      <a:gd fmla="*/ 51 w 63" name="T34"/>
                      <a:gd fmla="*/ 90 h 93" name="T35"/>
                      <a:gd fmla="*/ 55 w 63" name="T36"/>
                      <a:gd fmla="*/ 91 h 93" name="T37"/>
                      <a:gd fmla="*/ 61 w 63" name="T38"/>
                      <a:gd fmla="*/ 93 h 93" name="T39"/>
                      <a:gd fmla="*/ 63 w 63" name="T40"/>
                      <a:gd fmla="*/ 93 h 93" name="T41"/>
                      <a:gd fmla="*/ 63 w 63" name="T42"/>
                      <a:gd fmla="*/ 91 h 93" name="T43"/>
                      <a:gd fmla="*/ 58 w 63" name="T44"/>
                      <a:gd fmla="*/ 90 h 93" name="T45"/>
                      <a:gd fmla="*/ 55 w 63" name="T46"/>
                      <a:gd fmla="*/ 88 h 93" name="T47"/>
                      <a:gd fmla="*/ 48 w 63" name="T48"/>
                      <a:gd fmla="*/ 85 h 93" name="T49"/>
                      <a:gd fmla="*/ 40 w 63" name="T50"/>
                      <a:gd fmla="*/ 81 h 93" name="T51"/>
                      <a:gd fmla="*/ 33 w 63" name="T52"/>
                      <a:gd fmla="*/ 75 h 93" name="T53"/>
                      <a:gd fmla="*/ 27 w 63" name="T54"/>
                      <a:gd fmla="*/ 70 h 93" name="T55"/>
                      <a:gd fmla="*/ 21 w 63" name="T56"/>
                      <a:gd fmla="*/ 63 h 93" name="T57"/>
                      <a:gd fmla="*/ 16 w 63" name="T58"/>
                      <a:gd fmla="*/ 57 h 93" name="T59"/>
                      <a:gd fmla="*/ 12 w 63" name="T60"/>
                      <a:gd fmla="*/ 49 h 93" name="T61"/>
                      <a:gd fmla="*/ 9 w 63" name="T62"/>
                      <a:gd fmla="*/ 40 h 93" name="T63"/>
                      <a:gd fmla="*/ 7 w 63" name="T64"/>
                      <a:gd fmla="*/ 31 h 93" name="T65"/>
                      <a:gd fmla="*/ 7 w 63" name="T66"/>
                      <a:gd fmla="*/ 24 h 93" name="T67"/>
                      <a:gd fmla="*/ 9 w 63" name="T68"/>
                      <a:gd fmla="*/ 19 h 93" name="T69"/>
                      <a:gd fmla="*/ 12 w 63" name="T70"/>
                      <a:gd fmla="*/ 15 h 93" name="T71"/>
                      <a:gd fmla="*/ 18 w 63" name="T72"/>
                      <a:gd fmla="*/ 10 h 93" name="T73"/>
                      <a:gd fmla="*/ 21 w 63" name="T74"/>
                      <a:gd fmla="*/ 7 h 93" name="T75"/>
                      <a:gd fmla="*/ 25 w 63" name="T76"/>
                      <a:gd fmla="*/ 6 h 93" name="T77"/>
                      <a:gd fmla="*/ 28 w 63" name="T78"/>
                      <a:gd fmla="*/ 6 h 93" name="T79"/>
                      <a:gd fmla="*/ 30 w 63" name="T80"/>
                      <a:gd fmla="*/ 4 h 93" name="T81"/>
                      <a:gd fmla="*/ 30 w 63" name="T82"/>
                      <a:gd fmla="*/ 3 h 93" name="T83"/>
                      <a:gd fmla="*/ 28 w 63" name="T84"/>
                      <a:gd fmla="*/ 0 h 93" name="T85"/>
                      <a:gd fmla="*/ 28 w 63" name="T86"/>
                      <a:gd fmla="*/ 0 h 9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3" w="62">
                        <a:moveTo>
                          <a:pt x="28" y="0"/>
                        </a:moveTo>
                        <a:lnTo>
                          <a:pt x="24" y="0"/>
                        </a:lnTo>
                        <a:lnTo>
                          <a:pt x="19" y="0"/>
                        </a:lnTo>
                        <a:lnTo>
                          <a:pt x="15" y="1"/>
                        </a:lnTo>
                        <a:lnTo>
                          <a:pt x="12" y="3"/>
                        </a:lnTo>
                        <a:lnTo>
                          <a:pt x="6" y="9"/>
                        </a:lnTo>
                        <a:lnTo>
                          <a:pt x="1" y="16"/>
                        </a:lnTo>
                        <a:lnTo>
                          <a:pt x="0" y="25"/>
                        </a:lnTo>
                        <a:lnTo>
                          <a:pt x="0" y="34"/>
                        </a:lnTo>
                        <a:lnTo>
                          <a:pt x="1" y="42"/>
                        </a:lnTo>
                        <a:lnTo>
                          <a:pt x="4" y="51"/>
                        </a:lnTo>
                        <a:lnTo>
                          <a:pt x="7" y="58"/>
                        </a:lnTo>
                        <a:lnTo>
                          <a:pt x="13" y="64"/>
                        </a:lnTo>
                        <a:lnTo>
                          <a:pt x="19" y="70"/>
                        </a:lnTo>
                        <a:lnTo>
                          <a:pt x="25" y="76"/>
                        </a:lnTo>
                        <a:lnTo>
                          <a:pt x="40" y="85"/>
                        </a:lnTo>
                        <a:lnTo>
                          <a:pt x="46" y="88"/>
                        </a:lnTo>
                        <a:lnTo>
                          <a:pt x="51" y="90"/>
                        </a:lnTo>
                        <a:lnTo>
                          <a:pt x="55" y="91"/>
                        </a:lnTo>
                        <a:lnTo>
                          <a:pt x="61" y="93"/>
                        </a:lnTo>
                        <a:lnTo>
                          <a:pt x="63" y="93"/>
                        </a:lnTo>
                        <a:lnTo>
                          <a:pt x="63" y="91"/>
                        </a:lnTo>
                        <a:lnTo>
                          <a:pt x="58" y="90"/>
                        </a:lnTo>
                        <a:lnTo>
                          <a:pt x="55" y="88"/>
                        </a:lnTo>
                        <a:lnTo>
                          <a:pt x="48" y="85"/>
                        </a:lnTo>
                        <a:lnTo>
                          <a:pt x="40" y="81"/>
                        </a:lnTo>
                        <a:lnTo>
                          <a:pt x="33" y="75"/>
                        </a:lnTo>
                        <a:lnTo>
                          <a:pt x="27" y="70"/>
                        </a:lnTo>
                        <a:lnTo>
                          <a:pt x="21" y="63"/>
                        </a:lnTo>
                        <a:lnTo>
                          <a:pt x="16" y="57"/>
                        </a:lnTo>
                        <a:lnTo>
                          <a:pt x="12" y="49"/>
                        </a:lnTo>
                        <a:lnTo>
                          <a:pt x="9" y="40"/>
                        </a:lnTo>
                        <a:lnTo>
                          <a:pt x="7" y="31"/>
                        </a:lnTo>
                        <a:lnTo>
                          <a:pt x="7" y="24"/>
                        </a:lnTo>
                        <a:lnTo>
                          <a:pt x="9" y="19"/>
                        </a:lnTo>
                        <a:lnTo>
                          <a:pt x="12" y="15"/>
                        </a:lnTo>
                        <a:lnTo>
                          <a:pt x="18" y="10"/>
                        </a:lnTo>
                        <a:lnTo>
                          <a:pt x="21" y="7"/>
                        </a:lnTo>
                        <a:lnTo>
                          <a:pt x="25" y="6"/>
                        </a:lnTo>
                        <a:lnTo>
                          <a:pt x="28" y="6"/>
                        </a:lnTo>
                        <a:lnTo>
                          <a:pt x="30" y="4"/>
                        </a:lnTo>
                        <a:lnTo>
                          <a:pt x="30" y="3"/>
                        </a:lnTo>
                        <a:lnTo>
                          <a:pt x="28" y="0"/>
                        </a:lnTo>
                        <a:lnTo>
                          <a:pt x="28" y="0"/>
                        </a:lnTo>
                        <a:close/>
                      </a:path>
                    </a:pathLst>
                  </a:custGeom>
                  <a:grp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Freeform 200"/>
                  <p:cNvSpPr/>
                  <p:nvPr/>
                </p:nvSpPr>
                <p:spPr bwMode="auto">
                  <a:xfrm>
                    <a:off x="3281363" y="1836737"/>
                    <a:ext cx="577850" cy="446088"/>
                  </a:xfrm>
                  <a:custGeom>
                    <a:gdLst>
                      <a:gd fmla="*/ 57 w 364" name="T0"/>
                      <a:gd fmla="*/ 121 h 281" name="T1"/>
                      <a:gd fmla="*/ 60 w 364" name="T2"/>
                      <a:gd fmla="*/ 93 h 281" name="T3"/>
                      <a:gd fmla="*/ 96 w 364" name="T4"/>
                      <a:gd fmla="*/ 81 h 281" name="T5"/>
                      <a:gd fmla="*/ 129 w 364" name="T6"/>
                      <a:gd fmla="*/ 114 h 281" name="T7"/>
                      <a:gd fmla="*/ 142 w 364" name="T8"/>
                      <a:gd fmla="*/ 190 h 281" name="T9"/>
                      <a:gd fmla="*/ 183 w 364" name="T10"/>
                      <a:gd fmla="*/ 256 h 281" name="T11"/>
                      <a:gd fmla="*/ 235 w 364" name="T12"/>
                      <a:gd fmla="*/ 280 h 281" name="T13"/>
                      <a:gd fmla="*/ 293 w 364" name="T14"/>
                      <a:gd fmla="*/ 274 h 281" name="T15"/>
                      <a:gd fmla="*/ 338 w 364" name="T16"/>
                      <a:gd fmla="*/ 238 h 281" name="T17"/>
                      <a:gd fmla="*/ 353 w 364" name="T18"/>
                      <a:gd fmla="*/ 191 h 281" name="T19"/>
                      <a:gd fmla="*/ 364 w 364" name="T20"/>
                      <a:gd fmla="*/ 126 h 281" name="T21"/>
                      <a:gd fmla="*/ 349 w 364" name="T22"/>
                      <a:gd fmla="*/ 45 h 281" name="T23"/>
                      <a:gd fmla="*/ 350 w 364" name="T24"/>
                      <a:gd fmla="*/ 75 h 281" name="T25"/>
                      <a:gd fmla="*/ 347 w 364" name="T26"/>
                      <a:gd fmla="*/ 170 h 281" name="T27"/>
                      <a:gd fmla="*/ 314 w 364" name="T28"/>
                      <a:gd fmla="*/ 218 h 281" name="T29"/>
                      <a:gd fmla="*/ 268 w 364" name="T30"/>
                      <a:gd fmla="*/ 229 h 281" name="T31"/>
                      <a:gd fmla="*/ 231 w 364" name="T32"/>
                      <a:gd fmla="*/ 200 h 281" name="T33"/>
                      <a:gd fmla="*/ 235 w 364" name="T34"/>
                      <a:gd fmla="*/ 163 h 281" name="T35"/>
                      <a:gd fmla="*/ 266 w 364" name="T36"/>
                      <a:gd fmla="*/ 154 h 281" name="T37"/>
                      <a:gd fmla="*/ 278 w 364" name="T38"/>
                      <a:gd fmla="*/ 166 h 281" name="T39"/>
                      <a:gd fmla="*/ 259 w 364" name="T40"/>
                      <a:gd fmla="*/ 163 h 281" name="T41"/>
                      <a:gd fmla="*/ 254 w 364" name="T42"/>
                      <a:gd fmla="*/ 196 h 281" name="T43"/>
                      <a:gd fmla="*/ 275 w 364" name="T44"/>
                      <a:gd fmla="*/ 214 h 281" name="T45"/>
                      <a:gd fmla="*/ 319 w 364" name="T46"/>
                      <a:gd fmla="*/ 199 h 281" name="T47"/>
                      <a:gd fmla="*/ 329 w 364" name="T48"/>
                      <a:gd fmla="*/ 153 h 281" name="T49"/>
                      <a:gd fmla="*/ 311 w 364" name="T50"/>
                      <a:gd fmla="*/ 126 h 281" name="T51"/>
                      <a:gd fmla="*/ 299 w 364" name="T52"/>
                      <a:gd fmla="*/ 121 h 281" name="T53"/>
                      <a:gd fmla="*/ 275 w 364" name="T54"/>
                      <a:gd fmla="*/ 91 h 281" name="T55"/>
                      <a:gd fmla="*/ 234 w 364" name="T56"/>
                      <a:gd fmla="*/ 94 h 281" name="T57"/>
                      <a:gd fmla="*/ 223 w 364" name="T58"/>
                      <a:gd fmla="*/ 115 h 281" name="T59"/>
                      <a:gd fmla="*/ 205 w 364" name="T60"/>
                      <a:gd fmla="*/ 118 h 281" name="T61"/>
                      <a:gd fmla="*/ 189 w 364" name="T62"/>
                      <a:gd fmla="*/ 153 h 281" name="T63"/>
                      <a:gd fmla="*/ 196 w 364" name="T64"/>
                      <a:gd fmla="*/ 209 h 281" name="T65"/>
                      <a:gd fmla="*/ 231 w 364" name="T66"/>
                      <a:gd fmla="*/ 242 h 281" name="T67"/>
                      <a:gd fmla="*/ 287 w 364" name="T68"/>
                      <a:gd fmla="*/ 251 h 281" name="T69"/>
                      <a:gd fmla="*/ 302 w 364" name="T70"/>
                      <a:gd fmla="*/ 248 h 281" name="T71"/>
                      <a:gd fmla="*/ 272 w 364" name="T72"/>
                      <a:gd fmla="*/ 257 h 281" name="T73"/>
                      <a:gd fmla="*/ 217 w 364" name="T74"/>
                      <a:gd fmla="*/ 242 h 281" name="T75"/>
                      <a:gd fmla="*/ 181 w 364" name="T76"/>
                      <a:gd fmla="*/ 197 h 281" name="T77"/>
                      <a:gd fmla="*/ 177 w 364" name="T78"/>
                      <a:gd fmla="*/ 81 h 281" name="T79"/>
                      <a:gd fmla="*/ 162 w 364" name="T80"/>
                      <a:gd fmla="*/ 34 h 281" name="T81"/>
                      <a:gd fmla="*/ 123 w 364" name="T82"/>
                      <a:gd fmla="*/ 16 h 281" name="T83"/>
                      <a:gd fmla="*/ 106 w 364" name="T84"/>
                      <a:gd fmla="*/ 19 h 281" name="T85"/>
                      <a:gd fmla="*/ 79 w 364" name="T86"/>
                      <a:gd fmla="*/ 0 h 281" name="T87"/>
                      <a:gd fmla="*/ 33 w 364" name="T88"/>
                      <a:gd fmla="*/ 10 h 281" name="T89"/>
                      <a:gd fmla="*/ 7 w 364" name="T90"/>
                      <a:gd fmla="*/ 51 h 281" name="T91"/>
                      <a:gd fmla="*/ 15 w 364" name="T92"/>
                      <a:gd fmla="*/ 78 h 281" name="T93"/>
                      <a:gd fmla="*/ 4 w 364" name="T94"/>
                      <a:gd fmla="*/ 93 h 281" name="T95"/>
                      <a:gd fmla="*/ 3 w 364" name="T96"/>
                      <a:gd fmla="*/ 141 h 281" name="T97"/>
                      <a:gd fmla="*/ 39 w 364" name="T98"/>
                      <a:gd fmla="*/ 172 h 281" name="T99"/>
                      <a:gd fmla="*/ 87 w 364" name="T100"/>
                      <a:gd fmla="*/ 175 h 281" name="T101"/>
                      <a:gd fmla="*/ 118 w 364" name="T102"/>
                      <a:gd fmla="*/ 141 h 281" name="T103"/>
                      <a:gd fmla="*/ 109 w 364" name="T104"/>
                      <a:gd fmla="*/ 100 h 281" name="T105"/>
                      <a:gd fmla="*/ 76 w 364" name="T106"/>
                      <a:gd fmla="*/ 97 h 281" name="T107"/>
                      <a:gd fmla="*/ 69 w 364" name="T108"/>
                      <a:gd fmla="*/ 120 h 281" name="T109"/>
                      <a:gd fmla="*/ 75 w 364" name="T110"/>
                      <a:gd fmla="*/ 124 h 28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1" w="364">
                        <a:moveTo>
                          <a:pt x="75" y="124"/>
                        </a:moveTo>
                        <a:lnTo>
                          <a:pt x="70" y="126"/>
                        </a:lnTo>
                        <a:lnTo>
                          <a:pt x="66" y="126"/>
                        </a:lnTo>
                        <a:lnTo>
                          <a:pt x="61" y="124"/>
                        </a:lnTo>
                        <a:lnTo>
                          <a:pt x="57" y="121"/>
                        </a:lnTo>
                        <a:lnTo>
                          <a:pt x="54" y="117"/>
                        </a:lnTo>
                        <a:lnTo>
                          <a:pt x="54" y="112"/>
                        </a:lnTo>
                        <a:lnTo>
                          <a:pt x="54" y="106"/>
                        </a:lnTo>
                        <a:lnTo>
                          <a:pt x="55" y="102"/>
                        </a:lnTo>
                        <a:lnTo>
                          <a:pt x="60" y="93"/>
                        </a:lnTo>
                        <a:lnTo>
                          <a:pt x="63" y="90"/>
                        </a:lnTo>
                        <a:lnTo>
                          <a:pt x="67" y="87"/>
                        </a:lnTo>
                        <a:lnTo>
                          <a:pt x="76" y="82"/>
                        </a:lnTo>
                        <a:lnTo>
                          <a:pt x="85" y="81"/>
                        </a:lnTo>
                        <a:lnTo>
                          <a:pt x="96" y="81"/>
                        </a:lnTo>
                        <a:lnTo>
                          <a:pt x="105" y="84"/>
                        </a:lnTo>
                        <a:lnTo>
                          <a:pt x="112" y="90"/>
                        </a:lnTo>
                        <a:lnTo>
                          <a:pt x="120" y="97"/>
                        </a:lnTo>
                        <a:lnTo>
                          <a:pt x="124" y="105"/>
                        </a:lnTo>
                        <a:lnTo>
                          <a:pt x="129" y="114"/>
                        </a:lnTo>
                        <a:lnTo>
                          <a:pt x="133" y="133"/>
                        </a:lnTo>
                        <a:lnTo>
                          <a:pt x="136" y="153"/>
                        </a:lnTo>
                        <a:lnTo>
                          <a:pt x="139" y="172"/>
                        </a:lnTo>
                        <a:lnTo>
                          <a:pt x="141" y="181"/>
                        </a:lnTo>
                        <a:lnTo>
                          <a:pt x="142" y="190"/>
                        </a:lnTo>
                        <a:lnTo>
                          <a:pt x="150" y="209"/>
                        </a:lnTo>
                        <a:lnTo>
                          <a:pt x="159" y="226"/>
                        </a:lnTo>
                        <a:lnTo>
                          <a:pt x="169" y="242"/>
                        </a:lnTo>
                        <a:lnTo>
                          <a:pt x="175" y="250"/>
                        </a:lnTo>
                        <a:lnTo>
                          <a:pt x="183" y="256"/>
                        </a:lnTo>
                        <a:lnTo>
                          <a:pt x="190" y="262"/>
                        </a:lnTo>
                        <a:lnTo>
                          <a:pt x="199" y="268"/>
                        </a:lnTo>
                        <a:lnTo>
                          <a:pt x="208" y="271"/>
                        </a:lnTo>
                        <a:lnTo>
                          <a:pt x="217" y="275"/>
                        </a:lnTo>
                        <a:lnTo>
                          <a:pt x="235" y="280"/>
                        </a:lnTo>
                        <a:lnTo>
                          <a:pt x="254" y="281"/>
                        </a:lnTo>
                        <a:lnTo>
                          <a:pt x="265" y="281"/>
                        </a:lnTo>
                        <a:lnTo>
                          <a:pt x="274" y="280"/>
                        </a:lnTo>
                        <a:lnTo>
                          <a:pt x="284" y="277"/>
                        </a:lnTo>
                        <a:lnTo>
                          <a:pt x="293" y="274"/>
                        </a:lnTo>
                        <a:lnTo>
                          <a:pt x="302" y="271"/>
                        </a:lnTo>
                        <a:lnTo>
                          <a:pt x="310" y="265"/>
                        </a:lnTo>
                        <a:lnTo>
                          <a:pt x="326" y="253"/>
                        </a:lnTo>
                        <a:lnTo>
                          <a:pt x="334" y="245"/>
                        </a:lnTo>
                        <a:lnTo>
                          <a:pt x="338" y="238"/>
                        </a:lnTo>
                        <a:lnTo>
                          <a:pt x="343" y="229"/>
                        </a:lnTo>
                        <a:lnTo>
                          <a:pt x="343" y="218"/>
                        </a:lnTo>
                        <a:lnTo>
                          <a:pt x="344" y="209"/>
                        </a:lnTo>
                        <a:lnTo>
                          <a:pt x="349" y="200"/>
                        </a:lnTo>
                        <a:lnTo>
                          <a:pt x="353" y="191"/>
                        </a:lnTo>
                        <a:lnTo>
                          <a:pt x="356" y="182"/>
                        </a:lnTo>
                        <a:lnTo>
                          <a:pt x="362" y="164"/>
                        </a:lnTo>
                        <a:lnTo>
                          <a:pt x="364" y="156"/>
                        </a:lnTo>
                        <a:lnTo>
                          <a:pt x="364" y="145"/>
                        </a:lnTo>
                        <a:lnTo>
                          <a:pt x="364" y="126"/>
                        </a:lnTo>
                        <a:lnTo>
                          <a:pt x="364" y="106"/>
                        </a:lnTo>
                        <a:lnTo>
                          <a:pt x="364" y="96"/>
                        </a:lnTo>
                        <a:lnTo>
                          <a:pt x="362" y="87"/>
                        </a:lnTo>
                        <a:lnTo>
                          <a:pt x="350" y="49"/>
                        </a:lnTo>
                        <a:lnTo>
                          <a:pt x="349" y="45"/>
                        </a:lnTo>
                        <a:lnTo>
                          <a:pt x="346" y="45"/>
                        </a:lnTo>
                        <a:lnTo>
                          <a:pt x="344" y="46"/>
                        </a:lnTo>
                        <a:lnTo>
                          <a:pt x="344" y="51"/>
                        </a:lnTo>
                        <a:lnTo>
                          <a:pt x="346" y="55"/>
                        </a:lnTo>
                        <a:lnTo>
                          <a:pt x="350" y="75"/>
                        </a:lnTo>
                        <a:lnTo>
                          <a:pt x="353" y="94"/>
                        </a:lnTo>
                        <a:lnTo>
                          <a:pt x="353" y="114"/>
                        </a:lnTo>
                        <a:lnTo>
                          <a:pt x="353" y="133"/>
                        </a:lnTo>
                        <a:lnTo>
                          <a:pt x="352" y="153"/>
                        </a:lnTo>
                        <a:lnTo>
                          <a:pt x="347" y="170"/>
                        </a:lnTo>
                        <a:lnTo>
                          <a:pt x="340" y="190"/>
                        </a:lnTo>
                        <a:lnTo>
                          <a:pt x="335" y="199"/>
                        </a:lnTo>
                        <a:lnTo>
                          <a:pt x="329" y="206"/>
                        </a:lnTo>
                        <a:lnTo>
                          <a:pt x="323" y="212"/>
                        </a:lnTo>
                        <a:lnTo>
                          <a:pt x="314" y="218"/>
                        </a:lnTo>
                        <a:lnTo>
                          <a:pt x="307" y="223"/>
                        </a:lnTo>
                        <a:lnTo>
                          <a:pt x="298" y="227"/>
                        </a:lnTo>
                        <a:lnTo>
                          <a:pt x="287" y="229"/>
                        </a:lnTo>
                        <a:lnTo>
                          <a:pt x="278" y="230"/>
                        </a:lnTo>
                        <a:lnTo>
                          <a:pt x="268" y="229"/>
                        </a:lnTo>
                        <a:lnTo>
                          <a:pt x="259" y="226"/>
                        </a:lnTo>
                        <a:lnTo>
                          <a:pt x="250" y="221"/>
                        </a:lnTo>
                        <a:lnTo>
                          <a:pt x="243" y="215"/>
                        </a:lnTo>
                        <a:lnTo>
                          <a:pt x="237" y="208"/>
                        </a:lnTo>
                        <a:lnTo>
                          <a:pt x="231" y="200"/>
                        </a:lnTo>
                        <a:lnTo>
                          <a:pt x="228" y="191"/>
                        </a:lnTo>
                        <a:lnTo>
                          <a:pt x="228" y="181"/>
                        </a:lnTo>
                        <a:lnTo>
                          <a:pt x="228" y="176"/>
                        </a:lnTo>
                        <a:lnTo>
                          <a:pt x="229" y="172"/>
                        </a:lnTo>
                        <a:lnTo>
                          <a:pt x="235" y="163"/>
                        </a:lnTo>
                        <a:lnTo>
                          <a:pt x="243" y="157"/>
                        </a:lnTo>
                        <a:lnTo>
                          <a:pt x="251" y="154"/>
                        </a:lnTo>
                        <a:lnTo>
                          <a:pt x="257" y="153"/>
                        </a:lnTo>
                        <a:lnTo>
                          <a:pt x="262" y="153"/>
                        </a:lnTo>
                        <a:lnTo>
                          <a:pt x="266" y="154"/>
                        </a:lnTo>
                        <a:lnTo>
                          <a:pt x="271" y="156"/>
                        </a:lnTo>
                        <a:lnTo>
                          <a:pt x="275" y="158"/>
                        </a:lnTo>
                        <a:lnTo>
                          <a:pt x="278" y="163"/>
                        </a:lnTo>
                        <a:lnTo>
                          <a:pt x="278" y="164"/>
                        </a:lnTo>
                        <a:lnTo>
                          <a:pt x="278" y="166"/>
                        </a:lnTo>
                        <a:lnTo>
                          <a:pt x="277" y="166"/>
                        </a:lnTo>
                        <a:lnTo>
                          <a:pt x="272" y="163"/>
                        </a:lnTo>
                        <a:lnTo>
                          <a:pt x="268" y="161"/>
                        </a:lnTo>
                        <a:lnTo>
                          <a:pt x="263" y="161"/>
                        </a:lnTo>
                        <a:lnTo>
                          <a:pt x="259" y="163"/>
                        </a:lnTo>
                        <a:lnTo>
                          <a:pt x="256" y="167"/>
                        </a:lnTo>
                        <a:lnTo>
                          <a:pt x="253" y="172"/>
                        </a:lnTo>
                        <a:lnTo>
                          <a:pt x="251" y="176"/>
                        </a:lnTo>
                        <a:lnTo>
                          <a:pt x="251" y="185"/>
                        </a:lnTo>
                        <a:lnTo>
                          <a:pt x="254" y="196"/>
                        </a:lnTo>
                        <a:lnTo>
                          <a:pt x="256" y="200"/>
                        </a:lnTo>
                        <a:lnTo>
                          <a:pt x="259" y="203"/>
                        </a:lnTo>
                        <a:lnTo>
                          <a:pt x="262" y="206"/>
                        </a:lnTo>
                        <a:lnTo>
                          <a:pt x="266" y="209"/>
                        </a:lnTo>
                        <a:lnTo>
                          <a:pt x="275" y="214"/>
                        </a:lnTo>
                        <a:lnTo>
                          <a:pt x="284" y="215"/>
                        </a:lnTo>
                        <a:lnTo>
                          <a:pt x="295" y="214"/>
                        </a:lnTo>
                        <a:lnTo>
                          <a:pt x="304" y="211"/>
                        </a:lnTo>
                        <a:lnTo>
                          <a:pt x="311" y="205"/>
                        </a:lnTo>
                        <a:lnTo>
                          <a:pt x="319" y="199"/>
                        </a:lnTo>
                        <a:lnTo>
                          <a:pt x="323" y="190"/>
                        </a:lnTo>
                        <a:lnTo>
                          <a:pt x="328" y="181"/>
                        </a:lnTo>
                        <a:lnTo>
                          <a:pt x="331" y="172"/>
                        </a:lnTo>
                        <a:lnTo>
                          <a:pt x="331" y="161"/>
                        </a:lnTo>
                        <a:lnTo>
                          <a:pt x="329" y="153"/>
                        </a:lnTo>
                        <a:lnTo>
                          <a:pt x="326" y="144"/>
                        </a:lnTo>
                        <a:lnTo>
                          <a:pt x="322" y="135"/>
                        </a:lnTo>
                        <a:lnTo>
                          <a:pt x="319" y="130"/>
                        </a:lnTo>
                        <a:lnTo>
                          <a:pt x="316" y="127"/>
                        </a:lnTo>
                        <a:lnTo>
                          <a:pt x="311" y="126"/>
                        </a:lnTo>
                        <a:lnTo>
                          <a:pt x="305" y="126"/>
                        </a:lnTo>
                        <a:lnTo>
                          <a:pt x="302" y="126"/>
                        </a:lnTo>
                        <a:lnTo>
                          <a:pt x="301" y="126"/>
                        </a:lnTo>
                        <a:lnTo>
                          <a:pt x="299" y="123"/>
                        </a:lnTo>
                        <a:lnTo>
                          <a:pt x="299" y="121"/>
                        </a:lnTo>
                        <a:lnTo>
                          <a:pt x="299" y="115"/>
                        </a:lnTo>
                        <a:lnTo>
                          <a:pt x="298" y="111"/>
                        </a:lnTo>
                        <a:lnTo>
                          <a:pt x="292" y="103"/>
                        </a:lnTo>
                        <a:lnTo>
                          <a:pt x="284" y="96"/>
                        </a:lnTo>
                        <a:lnTo>
                          <a:pt x="275" y="91"/>
                        </a:lnTo>
                        <a:lnTo>
                          <a:pt x="266" y="90"/>
                        </a:lnTo>
                        <a:lnTo>
                          <a:pt x="256" y="88"/>
                        </a:lnTo>
                        <a:lnTo>
                          <a:pt x="247" y="90"/>
                        </a:lnTo>
                        <a:lnTo>
                          <a:pt x="238" y="91"/>
                        </a:lnTo>
                        <a:lnTo>
                          <a:pt x="234" y="94"/>
                        </a:lnTo>
                        <a:lnTo>
                          <a:pt x="229" y="97"/>
                        </a:lnTo>
                        <a:lnTo>
                          <a:pt x="226" y="100"/>
                        </a:lnTo>
                        <a:lnTo>
                          <a:pt x="225" y="105"/>
                        </a:lnTo>
                        <a:lnTo>
                          <a:pt x="223" y="109"/>
                        </a:lnTo>
                        <a:lnTo>
                          <a:pt x="223" y="115"/>
                        </a:lnTo>
                        <a:lnTo>
                          <a:pt x="222" y="117"/>
                        </a:lnTo>
                        <a:lnTo>
                          <a:pt x="220" y="117"/>
                        </a:lnTo>
                        <a:lnTo>
                          <a:pt x="214" y="117"/>
                        </a:lnTo>
                        <a:lnTo>
                          <a:pt x="210" y="117"/>
                        </a:lnTo>
                        <a:lnTo>
                          <a:pt x="205" y="118"/>
                        </a:lnTo>
                        <a:lnTo>
                          <a:pt x="202" y="121"/>
                        </a:lnTo>
                        <a:lnTo>
                          <a:pt x="198" y="124"/>
                        </a:lnTo>
                        <a:lnTo>
                          <a:pt x="193" y="133"/>
                        </a:lnTo>
                        <a:lnTo>
                          <a:pt x="190" y="144"/>
                        </a:lnTo>
                        <a:lnTo>
                          <a:pt x="189" y="153"/>
                        </a:lnTo>
                        <a:lnTo>
                          <a:pt x="187" y="161"/>
                        </a:lnTo>
                        <a:lnTo>
                          <a:pt x="187" y="172"/>
                        </a:lnTo>
                        <a:lnTo>
                          <a:pt x="190" y="191"/>
                        </a:lnTo>
                        <a:lnTo>
                          <a:pt x="192" y="200"/>
                        </a:lnTo>
                        <a:lnTo>
                          <a:pt x="196" y="209"/>
                        </a:lnTo>
                        <a:lnTo>
                          <a:pt x="201" y="218"/>
                        </a:lnTo>
                        <a:lnTo>
                          <a:pt x="208" y="226"/>
                        </a:lnTo>
                        <a:lnTo>
                          <a:pt x="214" y="232"/>
                        </a:lnTo>
                        <a:lnTo>
                          <a:pt x="223" y="238"/>
                        </a:lnTo>
                        <a:lnTo>
                          <a:pt x="231" y="242"/>
                        </a:lnTo>
                        <a:lnTo>
                          <a:pt x="240" y="247"/>
                        </a:lnTo>
                        <a:lnTo>
                          <a:pt x="249" y="250"/>
                        </a:lnTo>
                        <a:lnTo>
                          <a:pt x="259" y="251"/>
                        </a:lnTo>
                        <a:lnTo>
                          <a:pt x="278" y="253"/>
                        </a:lnTo>
                        <a:lnTo>
                          <a:pt x="287" y="251"/>
                        </a:lnTo>
                        <a:lnTo>
                          <a:pt x="292" y="250"/>
                        </a:lnTo>
                        <a:lnTo>
                          <a:pt x="296" y="247"/>
                        </a:lnTo>
                        <a:lnTo>
                          <a:pt x="299" y="247"/>
                        </a:lnTo>
                        <a:lnTo>
                          <a:pt x="301" y="247"/>
                        </a:lnTo>
                        <a:lnTo>
                          <a:pt x="302" y="248"/>
                        </a:lnTo>
                        <a:lnTo>
                          <a:pt x="301" y="250"/>
                        </a:lnTo>
                        <a:lnTo>
                          <a:pt x="296" y="254"/>
                        </a:lnTo>
                        <a:lnTo>
                          <a:pt x="292" y="256"/>
                        </a:lnTo>
                        <a:lnTo>
                          <a:pt x="283" y="257"/>
                        </a:lnTo>
                        <a:lnTo>
                          <a:pt x="272" y="257"/>
                        </a:lnTo>
                        <a:lnTo>
                          <a:pt x="253" y="256"/>
                        </a:lnTo>
                        <a:lnTo>
                          <a:pt x="244" y="254"/>
                        </a:lnTo>
                        <a:lnTo>
                          <a:pt x="235" y="251"/>
                        </a:lnTo>
                        <a:lnTo>
                          <a:pt x="226" y="248"/>
                        </a:lnTo>
                        <a:lnTo>
                          <a:pt x="217" y="242"/>
                        </a:lnTo>
                        <a:lnTo>
                          <a:pt x="202" y="229"/>
                        </a:lnTo>
                        <a:lnTo>
                          <a:pt x="196" y="223"/>
                        </a:lnTo>
                        <a:lnTo>
                          <a:pt x="190" y="214"/>
                        </a:lnTo>
                        <a:lnTo>
                          <a:pt x="186" y="206"/>
                        </a:lnTo>
                        <a:lnTo>
                          <a:pt x="181" y="197"/>
                        </a:lnTo>
                        <a:lnTo>
                          <a:pt x="177" y="178"/>
                        </a:lnTo>
                        <a:lnTo>
                          <a:pt x="174" y="158"/>
                        </a:lnTo>
                        <a:lnTo>
                          <a:pt x="174" y="139"/>
                        </a:lnTo>
                        <a:lnTo>
                          <a:pt x="177" y="100"/>
                        </a:lnTo>
                        <a:lnTo>
                          <a:pt x="177" y="81"/>
                        </a:lnTo>
                        <a:lnTo>
                          <a:pt x="175" y="72"/>
                        </a:lnTo>
                        <a:lnTo>
                          <a:pt x="174" y="63"/>
                        </a:lnTo>
                        <a:lnTo>
                          <a:pt x="171" y="52"/>
                        </a:lnTo>
                        <a:lnTo>
                          <a:pt x="168" y="43"/>
                        </a:lnTo>
                        <a:lnTo>
                          <a:pt x="162" y="34"/>
                        </a:lnTo>
                        <a:lnTo>
                          <a:pt x="156" y="27"/>
                        </a:lnTo>
                        <a:lnTo>
                          <a:pt x="148" y="22"/>
                        </a:lnTo>
                        <a:lnTo>
                          <a:pt x="139" y="19"/>
                        </a:lnTo>
                        <a:lnTo>
                          <a:pt x="129" y="16"/>
                        </a:lnTo>
                        <a:lnTo>
                          <a:pt x="123" y="16"/>
                        </a:lnTo>
                        <a:lnTo>
                          <a:pt x="118" y="16"/>
                        </a:lnTo>
                        <a:lnTo>
                          <a:pt x="114" y="19"/>
                        </a:lnTo>
                        <a:lnTo>
                          <a:pt x="112" y="21"/>
                        </a:lnTo>
                        <a:lnTo>
                          <a:pt x="111" y="21"/>
                        </a:lnTo>
                        <a:lnTo>
                          <a:pt x="106" y="19"/>
                        </a:lnTo>
                        <a:lnTo>
                          <a:pt x="102" y="15"/>
                        </a:lnTo>
                        <a:lnTo>
                          <a:pt x="96" y="7"/>
                        </a:lnTo>
                        <a:lnTo>
                          <a:pt x="93" y="4"/>
                        </a:lnTo>
                        <a:lnTo>
                          <a:pt x="88" y="3"/>
                        </a:lnTo>
                        <a:lnTo>
                          <a:pt x="79" y="0"/>
                        </a:lnTo>
                        <a:lnTo>
                          <a:pt x="69" y="0"/>
                        </a:lnTo>
                        <a:lnTo>
                          <a:pt x="58" y="0"/>
                        </a:lnTo>
                        <a:lnTo>
                          <a:pt x="49" y="1"/>
                        </a:lnTo>
                        <a:lnTo>
                          <a:pt x="40" y="6"/>
                        </a:lnTo>
                        <a:lnTo>
                          <a:pt x="33" y="10"/>
                        </a:lnTo>
                        <a:lnTo>
                          <a:pt x="25" y="18"/>
                        </a:lnTo>
                        <a:lnTo>
                          <a:pt x="18" y="25"/>
                        </a:lnTo>
                        <a:lnTo>
                          <a:pt x="13" y="33"/>
                        </a:lnTo>
                        <a:lnTo>
                          <a:pt x="9" y="42"/>
                        </a:lnTo>
                        <a:lnTo>
                          <a:pt x="7" y="51"/>
                        </a:lnTo>
                        <a:lnTo>
                          <a:pt x="6" y="61"/>
                        </a:lnTo>
                        <a:lnTo>
                          <a:pt x="7" y="66"/>
                        </a:lnTo>
                        <a:lnTo>
                          <a:pt x="9" y="70"/>
                        </a:lnTo>
                        <a:lnTo>
                          <a:pt x="12" y="75"/>
                        </a:lnTo>
                        <a:lnTo>
                          <a:pt x="15" y="78"/>
                        </a:lnTo>
                        <a:lnTo>
                          <a:pt x="16" y="79"/>
                        </a:lnTo>
                        <a:lnTo>
                          <a:pt x="15" y="82"/>
                        </a:lnTo>
                        <a:lnTo>
                          <a:pt x="12" y="85"/>
                        </a:lnTo>
                        <a:lnTo>
                          <a:pt x="7" y="88"/>
                        </a:lnTo>
                        <a:lnTo>
                          <a:pt x="4" y="93"/>
                        </a:lnTo>
                        <a:lnTo>
                          <a:pt x="1" y="102"/>
                        </a:lnTo>
                        <a:lnTo>
                          <a:pt x="0" y="111"/>
                        </a:lnTo>
                        <a:lnTo>
                          <a:pt x="0" y="121"/>
                        </a:lnTo>
                        <a:lnTo>
                          <a:pt x="0" y="130"/>
                        </a:lnTo>
                        <a:lnTo>
                          <a:pt x="3" y="141"/>
                        </a:lnTo>
                        <a:lnTo>
                          <a:pt x="9" y="148"/>
                        </a:lnTo>
                        <a:lnTo>
                          <a:pt x="15" y="156"/>
                        </a:lnTo>
                        <a:lnTo>
                          <a:pt x="22" y="161"/>
                        </a:lnTo>
                        <a:lnTo>
                          <a:pt x="30" y="167"/>
                        </a:lnTo>
                        <a:lnTo>
                          <a:pt x="39" y="172"/>
                        </a:lnTo>
                        <a:lnTo>
                          <a:pt x="48" y="176"/>
                        </a:lnTo>
                        <a:lnTo>
                          <a:pt x="57" y="178"/>
                        </a:lnTo>
                        <a:lnTo>
                          <a:pt x="67" y="179"/>
                        </a:lnTo>
                        <a:lnTo>
                          <a:pt x="76" y="178"/>
                        </a:lnTo>
                        <a:lnTo>
                          <a:pt x="87" y="175"/>
                        </a:lnTo>
                        <a:lnTo>
                          <a:pt x="94" y="170"/>
                        </a:lnTo>
                        <a:lnTo>
                          <a:pt x="103" y="166"/>
                        </a:lnTo>
                        <a:lnTo>
                          <a:pt x="111" y="158"/>
                        </a:lnTo>
                        <a:lnTo>
                          <a:pt x="115" y="151"/>
                        </a:lnTo>
                        <a:lnTo>
                          <a:pt x="118" y="141"/>
                        </a:lnTo>
                        <a:lnTo>
                          <a:pt x="120" y="132"/>
                        </a:lnTo>
                        <a:lnTo>
                          <a:pt x="120" y="121"/>
                        </a:lnTo>
                        <a:lnTo>
                          <a:pt x="117" y="112"/>
                        </a:lnTo>
                        <a:lnTo>
                          <a:pt x="112" y="103"/>
                        </a:lnTo>
                        <a:lnTo>
                          <a:pt x="109" y="100"/>
                        </a:lnTo>
                        <a:lnTo>
                          <a:pt x="105" y="97"/>
                        </a:lnTo>
                        <a:lnTo>
                          <a:pt x="96" y="94"/>
                        </a:lnTo>
                        <a:lnTo>
                          <a:pt x="85" y="93"/>
                        </a:lnTo>
                        <a:lnTo>
                          <a:pt x="81" y="94"/>
                        </a:lnTo>
                        <a:lnTo>
                          <a:pt x="76" y="97"/>
                        </a:lnTo>
                        <a:lnTo>
                          <a:pt x="69" y="103"/>
                        </a:lnTo>
                        <a:lnTo>
                          <a:pt x="66" y="106"/>
                        </a:lnTo>
                        <a:lnTo>
                          <a:pt x="64" y="111"/>
                        </a:lnTo>
                        <a:lnTo>
                          <a:pt x="66" y="117"/>
                        </a:lnTo>
                        <a:lnTo>
                          <a:pt x="69" y="120"/>
                        </a:lnTo>
                        <a:lnTo>
                          <a:pt x="73" y="121"/>
                        </a:lnTo>
                        <a:lnTo>
                          <a:pt x="76" y="123"/>
                        </a:lnTo>
                        <a:lnTo>
                          <a:pt x="76" y="124"/>
                        </a:lnTo>
                        <a:lnTo>
                          <a:pt x="75" y="124"/>
                        </a:lnTo>
                        <a:lnTo>
                          <a:pt x="75" y="124"/>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Freeform 201"/>
                  <p:cNvSpPr/>
                  <p:nvPr/>
                </p:nvSpPr>
                <p:spPr bwMode="auto">
                  <a:xfrm>
                    <a:off x="3402013" y="1458912"/>
                    <a:ext cx="217487" cy="365125"/>
                  </a:xfrm>
                  <a:custGeom>
                    <a:gdLst>
                      <a:gd fmla="*/ 0 w 137" name="T0"/>
                      <a:gd fmla="*/ 3 h 230" name="T1"/>
                      <a:gd fmla="*/ 2 w 137" name="T2"/>
                      <a:gd fmla="*/ 4 h 230" name="T3"/>
                      <a:gd fmla="*/ 12 w 137" name="T4"/>
                      <a:gd fmla="*/ 7 h 230" name="T5"/>
                      <a:gd fmla="*/ 24 w 137" name="T6"/>
                      <a:gd fmla="*/ 13 h 230" name="T7"/>
                      <a:gd fmla="*/ 44 w 137" name="T8"/>
                      <a:gd fmla="*/ 27 h 230" name="T9"/>
                      <a:gd fmla="*/ 74 w 137" name="T10"/>
                      <a:gd fmla="*/ 54 h 230" name="T11"/>
                      <a:gd fmla="*/ 89 w 137" name="T12"/>
                      <a:gd fmla="*/ 75 h 230" name="T13"/>
                      <a:gd fmla="*/ 98 w 137" name="T14"/>
                      <a:gd fmla="*/ 99 h 230" name="T15"/>
                      <a:gd fmla="*/ 102 w 137" name="T16"/>
                      <a:gd fmla="*/ 126 h 230" name="T17"/>
                      <a:gd fmla="*/ 101 w 137" name="T18"/>
                      <a:gd fmla="*/ 145 h 230" name="T19"/>
                      <a:gd fmla="*/ 93 w 137" name="T20"/>
                      <a:gd fmla="*/ 155 h 230" name="T21"/>
                      <a:gd fmla="*/ 81 w 137" name="T22"/>
                      <a:gd fmla="*/ 161 h 230" name="T23"/>
                      <a:gd fmla="*/ 69 w 137" name="T24"/>
                      <a:gd fmla="*/ 158 h 230" name="T25"/>
                      <a:gd fmla="*/ 65 w 137" name="T26"/>
                      <a:gd fmla="*/ 149 h 230" name="T27"/>
                      <a:gd fmla="*/ 65 w 137" name="T28"/>
                      <a:gd fmla="*/ 145 h 230" name="T29"/>
                      <a:gd fmla="*/ 68 w 137" name="T30"/>
                      <a:gd fmla="*/ 145 h 230" name="T31"/>
                      <a:gd fmla="*/ 71 w 137" name="T32"/>
                      <a:gd fmla="*/ 149 h 230" name="T33"/>
                      <a:gd fmla="*/ 80 w 137" name="T34"/>
                      <a:gd fmla="*/ 148 h 230" name="T35"/>
                      <a:gd fmla="*/ 89 w 137" name="T36"/>
                      <a:gd fmla="*/ 139 h 230" name="T37"/>
                      <a:gd fmla="*/ 89 w 137" name="T38"/>
                      <a:gd fmla="*/ 126 h 230" name="T39"/>
                      <a:gd fmla="*/ 84 w 137" name="T40"/>
                      <a:gd fmla="*/ 114 h 230" name="T41"/>
                      <a:gd fmla="*/ 74 w 137" name="T42"/>
                      <a:gd fmla="*/ 106 h 230" name="T43"/>
                      <a:gd fmla="*/ 60 w 137" name="T44"/>
                      <a:gd fmla="*/ 105 h 230" name="T45"/>
                      <a:gd fmla="*/ 48 w 137" name="T46"/>
                      <a:gd fmla="*/ 108 h 230" name="T47"/>
                      <a:gd fmla="*/ 38 w 137" name="T48"/>
                      <a:gd fmla="*/ 115 h 230" name="T49"/>
                      <a:gd fmla="*/ 32 w 137" name="T50"/>
                      <a:gd fmla="*/ 126 h 230" name="T51"/>
                      <a:gd fmla="*/ 27 w 137" name="T52"/>
                      <a:gd fmla="*/ 139 h 230" name="T53"/>
                      <a:gd fmla="*/ 29 w 137" name="T54"/>
                      <a:gd fmla="*/ 151 h 230" name="T55"/>
                      <a:gd fmla="*/ 36 w 137" name="T56"/>
                      <a:gd fmla="*/ 169 h 230" name="T57"/>
                      <a:gd fmla="*/ 48 w 137" name="T58"/>
                      <a:gd fmla="*/ 176 h 230" name="T59"/>
                      <a:gd fmla="*/ 48 w 137" name="T60"/>
                      <a:gd fmla="*/ 181 h 230" name="T61"/>
                      <a:gd fmla="*/ 44 w 137" name="T62"/>
                      <a:gd fmla="*/ 193 h 230" name="T63"/>
                      <a:gd fmla="*/ 42 w 137" name="T64"/>
                      <a:gd fmla="*/ 206 h 230" name="T65"/>
                      <a:gd fmla="*/ 50 w 137" name="T66"/>
                      <a:gd fmla="*/ 217 h 230" name="T67"/>
                      <a:gd fmla="*/ 60 w 137" name="T68"/>
                      <a:gd fmla="*/ 226 h 230" name="T69"/>
                      <a:gd fmla="*/ 72 w 137" name="T70"/>
                      <a:gd fmla="*/ 229 h 230" name="T71"/>
                      <a:gd fmla="*/ 86 w 137" name="T72"/>
                      <a:gd fmla="*/ 229 h 230" name="T73"/>
                      <a:gd fmla="*/ 98 w 137" name="T74"/>
                      <a:gd fmla="*/ 223 h 230" name="T75"/>
                      <a:gd fmla="*/ 104 w 137" name="T76"/>
                      <a:gd fmla="*/ 215 h 230" name="T77"/>
                      <a:gd fmla="*/ 105 w 137" name="T78"/>
                      <a:gd fmla="*/ 209 h 230" name="T79"/>
                      <a:gd fmla="*/ 107 w 137" name="T80"/>
                      <a:gd fmla="*/ 205 h 230" name="T81"/>
                      <a:gd fmla="*/ 117 w 137" name="T82"/>
                      <a:gd fmla="*/ 205 h 230" name="T83"/>
                      <a:gd fmla="*/ 123 w 137" name="T84"/>
                      <a:gd fmla="*/ 202 h 230" name="T85"/>
                      <a:gd fmla="*/ 131 w 137" name="T86"/>
                      <a:gd fmla="*/ 190 h 230" name="T87"/>
                      <a:gd fmla="*/ 137 w 137" name="T88"/>
                      <a:gd fmla="*/ 178 h 230" name="T89"/>
                      <a:gd fmla="*/ 137 w 137" name="T90"/>
                      <a:gd fmla="*/ 166 h 230" name="T91"/>
                      <a:gd fmla="*/ 137 w 137" name="T92"/>
                      <a:gd fmla="*/ 127 h 230" name="T93"/>
                      <a:gd fmla="*/ 129 w 137" name="T94"/>
                      <a:gd fmla="*/ 102 h 230" name="T95"/>
                      <a:gd fmla="*/ 117 w 137" name="T96"/>
                      <a:gd fmla="*/ 78 h 230" name="T97"/>
                      <a:gd fmla="*/ 93 w 137" name="T98"/>
                      <a:gd fmla="*/ 46 h 230" name="T99"/>
                      <a:gd fmla="*/ 75 w 137" name="T100"/>
                      <a:gd fmla="*/ 28 h 230" name="T101"/>
                      <a:gd fmla="*/ 53 w 137" name="T102"/>
                      <a:gd fmla="*/ 16 h 230" name="T103"/>
                      <a:gd fmla="*/ 15 w 137" name="T104"/>
                      <a:gd fmla="*/ 3 h 230" name="T105"/>
                      <a:gd fmla="*/ 5 w 137" name="T106"/>
                      <a:gd fmla="*/ 0 h 230" name="T107"/>
                      <a:gd fmla="*/ 2 w 137" name="T108"/>
                      <a:gd fmla="*/ 1 h 2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0" w="137">
                        <a:moveTo>
                          <a:pt x="2" y="1"/>
                        </a:moveTo>
                        <a:lnTo>
                          <a:pt x="0" y="3"/>
                        </a:lnTo>
                        <a:lnTo>
                          <a:pt x="0" y="3"/>
                        </a:lnTo>
                        <a:lnTo>
                          <a:pt x="2" y="4"/>
                        </a:lnTo>
                        <a:lnTo>
                          <a:pt x="3" y="4"/>
                        </a:lnTo>
                        <a:lnTo>
                          <a:pt x="12" y="7"/>
                        </a:lnTo>
                        <a:lnTo>
                          <a:pt x="18" y="10"/>
                        </a:lnTo>
                        <a:lnTo>
                          <a:pt x="24" y="13"/>
                        </a:lnTo>
                        <a:lnTo>
                          <a:pt x="33" y="19"/>
                        </a:lnTo>
                        <a:lnTo>
                          <a:pt x="44" y="27"/>
                        </a:lnTo>
                        <a:lnTo>
                          <a:pt x="63" y="45"/>
                        </a:lnTo>
                        <a:lnTo>
                          <a:pt x="74" y="54"/>
                        </a:lnTo>
                        <a:lnTo>
                          <a:pt x="81" y="64"/>
                        </a:lnTo>
                        <a:lnTo>
                          <a:pt x="89" y="75"/>
                        </a:lnTo>
                        <a:lnTo>
                          <a:pt x="95" y="87"/>
                        </a:lnTo>
                        <a:lnTo>
                          <a:pt x="98" y="99"/>
                        </a:lnTo>
                        <a:lnTo>
                          <a:pt x="101" y="112"/>
                        </a:lnTo>
                        <a:lnTo>
                          <a:pt x="102" y="126"/>
                        </a:lnTo>
                        <a:lnTo>
                          <a:pt x="102" y="138"/>
                        </a:lnTo>
                        <a:lnTo>
                          <a:pt x="101" y="145"/>
                        </a:lnTo>
                        <a:lnTo>
                          <a:pt x="98" y="151"/>
                        </a:lnTo>
                        <a:lnTo>
                          <a:pt x="93" y="155"/>
                        </a:lnTo>
                        <a:lnTo>
                          <a:pt x="89" y="158"/>
                        </a:lnTo>
                        <a:lnTo>
                          <a:pt x="81" y="161"/>
                        </a:lnTo>
                        <a:lnTo>
                          <a:pt x="75" y="161"/>
                        </a:lnTo>
                        <a:lnTo>
                          <a:pt x="69" y="158"/>
                        </a:lnTo>
                        <a:lnTo>
                          <a:pt x="65" y="152"/>
                        </a:lnTo>
                        <a:lnTo>
                          <a:pt x="65" y="149"/>
                        </a:lnTo>
                        <a:lnTo>
                          <a:pt x="63" y="146"/>
                        </a:lnTo>
                        <a:lnTo>
                          <a:pt x="65" y="145"/>
                        </a:lnTo>
                        <a:lnTo>
                          <a:pt x="66" y="145"/>
                        </a:lnTo>
                        <a:lnTo>
                          <a:pt x="68" y="145"/>
                        </a:lnTo>
                        <a:lnTo>
                          <a:pt x="68" y="146"/>
                        </a:lnTo>
                        <a:lnTo>
                          <a:pt x="71" y="149"/>
                        </a:lnTo>
                        <a:lnTo>
                          <a:pt x="74" y="149"/>
                        </a:lnTo>
                        <a:lnTo>
                          <a:pt x="80" y="148"/>
                        </a:lnTo>
                        <a:lnTo>
                          <a:pt x="86" y="145"/>
                        </a:lnTo>
                        <a:lnTo>
                          <a:pt x="89" y="139"/>
                        </a:lnTo>
                        <a:lnTo>
                          <a:pt x="90" y="133"/>
                        </a:lnTo>
                        <a:lnTo>
                          <a:pt x="89" y="126"/>
                        </a:lnTo>
                        <a:lnTo>
                          <a:pt x="87" y="120"/>
                        </a:lnTo>
                        <a:lnTo>
                          <a:pt x="84" y="114"/>
                        </a:lnTo>
                        <a:lnTo>
                          <a:pt x="80" y="109"/>
                        </a:lnTo>
                        <a:lnTo>
                          <a:pt x="74" y="106"/>
                        </a:lnTo>
                        <a:lnTo>
                          <a:pt x="68" y="105"/>
                        </a:lnTo>
                        <a:lnTo>
                          <a:pt x="60" y="105"/>
                        </a:lnTo>
                        <a:lnTo>
                          <a:pt x="54" y="105"/>
                        </a:lnTo>
                        <a:lnTo>
                          <a:pt x="48" y="108"/>
                        </a:lnTo>
                        <a:lnTo>
                          <a:pt x="42" y="111"/>
                        </a:lnTo>
                        <a:lnTo>
                          <a:pt x="38" y="115"/>
                        </a:lnTo>
                        <a:lnTo>
                          <a:pt x="33" y="120"/>
                        </a:lnTo>
                        <a:lnTo>
                          <a:pt x="32" y="126"/>
                        </a:lnTo>
                        <a:lnTo>
                          <a:pt x="29" y="133"/>
                        </a:lnTo>
                        <a:lnTo>
                          <a:pt x="27" y="139"/>
                        </a:lnTo>
                        <a:lnTo>
                          <a:pt x="27" y="145"/>
                        </a:lnTo>
                        <a:lnTo>
                          <a:pt x="29" y="151"/>
                        </a:lnTo>
                        <a:lnTo>
                          <a:pt x="33" y="164"/>
                        </a:lnTo>
                        <a:lnTo>
                          <a:pt x="36" y="169"/>
                        </a:lnTo>
                        <a:lnTo>
                          <a:pt x="41" y="173"/>
                        </a:lnTo>
                        <a:lnTo>
                          <a:pt x="48" y="176"/>
                        </a:lnTo>
                        <a:lnTo>
                          <a:pt x="50" y="178"/>
                        </a:lnTo>
                        <a:lnTo>
                          <a:pt x="48" y="181"/>
                        </a:lnTo>
                        <a:lnTo>
                          <a:pt x="45" y="187"/>
                        </a:lnTo>
                        <a:lnTo>
                          <a:pt x="44" y="193"/>
                        </a:lnTo>
                        <a:lnTo>
                          <a:pt x="42" y="200"/>
                        </a:lnTo>
                        <a:lnTo>
                          <a:pt x="42" y="206"/>
                        </a:lnTo>
                        <a:lnTo>
                          <a:pt x="45" y="212"/>
                        </a:lnTo>
                        <a:lnTo>
                          <a:pt x="50" y="217"/>
                        </a:lnTo>
                        <a:lnTo>
                          <a:pt x="54" y="221"/>
                        </a:lnTo>
                        <a:lnTo>
                          <a:pt x="60" y="226"/>
                        </a:lnTo>
                        <a:lnTo>
                          <a:pt x="66" y="227"/>
                        </a:lnTo>
                        <a:lnTo>
                          <a:pt x="72" y="229"/>
                        </a:lnTo>
                        <a:lnTo>
                          <a:pt x="80" y="230"/>
                        </a:lnTo>
                        <a:lnTo>
                          <a:pt x="86" y="229"/>
                        </a:lnTo>
                        <a:lnTo>
                          <a:pt x="92" y="227"/>
                        </a:lnTo>
                        <a:lnTo>
                          <a:pt x="98" y="223"/>
                        </a:lnTo>
                        <a:lnTo>
                          <a:pt x="102" y="218"/>
                        </a:lnTo>
                        <a:lnTo>
                          <a:pt x="104" y="215"/>
                        </a:lnTo>
                        <a:lnTo>
                          <a:pt x="105" y="212"/>
                        </a:lnTo>
                        <a:lnTo>
                          <a:pt x="105" y="209"/>
                        </a:lnTo>
                        <a:lnTo>
                          <a:pt x="105" y="206"/>
                        </a:lnTo>
                        <a:lnTo>
                          <a:pt x="107" y="205"/>
                        </a:lnTo>
                        <a:lnTo>
                          <a:pt x="110" y="205"/>
                        </a:lnTo>
                        <a:lnTo>
                          <a:pt x="117" y="205"/>
                        </a:lnTo>
                        <a:lnTo>
                          <a:pt x="120" y="203"/>
                        </a:lnTo>
                        <a:lnTo>
                          <a:pt x="123" y="202"/>
                        </a:lnTo>
                        <a:lnTo>
                          <a:pt x="128" y="196"/>
                        </a:lnTo>
                        <a:lnTo>
                          <a:pt x="131" y="190"/>
                        </a:lnTo>
                        <a:lnTo>
                          <a:pt x="134" y="185"/>
                        </a:lnTo>
                        <a:lnTo>
                          <a:pt x="137" y="178"/>
                        </a:lnTo>
                        <a:lnTo>
                          <a:pt x="137" y="172"/>
                        </a:lnTo>
                        <a:lnTo>
                          <a:pt x="137" y="166"/>
                        </a:lnTo>
                        <a:lnTo>
                          <a:pt x="137" y="139"/>
                        </a:lnTo>
                        <a:lnTo>
                          <a:pt x="137" y="127"/>
                        </a:lnTo>
                        <a:lnTo>
                          <a:pt x="134" y="114"/>
                        </a:lnTo>
                        <a:lnTo>
                          <a:pt x="129" y="102"/>
                        </a:lnTo>
                        <a:lnTo>
                          <a:pt x="123" y="90"/>
                        </a:lnTo>
                        <a:lnTo>
                          <a:pt x="117" y="78"/>
                        </a:lnTo>
                        <a:lnTo>
                          <a:pt x="110" y="67"/>
                        </a:lnTo>
                        <a:lnTo>
                          <a:pt x="93" y="46"/>
                        </a:lnTo>
                        <a:lnTo>
                          <a:pt x="84" y="37"/>
                        </a:lnTo>
                        <a:lnTo>
                          <a:pt x="75" y="28"/>
                        </a:lnTo>
                        <a:lnTo>
                          <a:pt x="63" y="22"/>
                        </a:lnTo>
                        <a:lnTo>
                          <a:pt x="53" y="16"/>
                        </a:lnTo>
                        <a:lnTo>
                          <a:pt x="27" y="6"/>
                        </a:lnTo>
                        <a:lnTo>
                          <a:pt x="15" y="3"/>
                        </a:lnTo>
                        <a:lnTo>
                          <a:pt x="9" y="1"/>
                        </a:lnTo>
                        <a:lnTo>
                          <a:pt x="5" y="0"/>
                        </a:lnTo>
                        <a:lnTo>
                          <a:pt x="2" y="1"/>
                        </a:lnTo>
                        <a:lnTo>
                          <a:pt x="2" y="1"/>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202"/>
                  <p:cNvSpPr/>
                  <p:nvPr/>
                </p:nvSpPr>
                <p:spPr bwMode="auto">
                  <a:xfrm>
                    <a:off x="3554413" y="1525587"/>
                    <a:ext cx="261937" cy="441325"/>
                  </a:xfrm>
                  <a:custGeom>
                    <a:gdLst>
                      <a:gd fmla="*/ 18 w 165" name="T0"/>
                      <a:gd fmla="*/ 25 h 278" name="T1"/>
                      <a:gd fmla="*/ 39 w 165" name="T2"/>
                      <a:gd fmla="*/ 63 h 278" name="T3"/>
                      <a:gd fmla="*/ 47 w 165" name="T4"/>
                      <a:gd fmla="*/ 91 h 278" name="T5"/>
                      <a:gd fmla="*/ 48 w 165" name="T6"/>
                      <a:gd fmla="*/ 121 h 278" name="T7"/>
                      <a:gd fmla="*/ 44 w 165" name="T8"/>
                      <a:gd fmla="*/ 164 h 278" name="T9"/>
                      <a:gd fmla="*/ 38 w 165" name="T10"/>
                      <a:gd fmla="*/ 208 h 278" name="T11"/>
                      <a:gd fmla="*/ 42 w 165" name="T12"/>
                      <a:gd fmla="*/ 238 h 278" name="T13"/>
                      <a:gd fmla="*/ 54 w 165" name="T14"/>
                      <a:gd fmla="*/ 263 h 278" name="T15"/>
                      <a:gd fmla="*/ 65 w 165" name="T16"/>
                      <a:gd fmla="*/ 274 h 278" name="T17"/>
                      <a:gd fmla="*/ 79 w 165" name="T18"/>
                      <a:gd fmla="*/ 278 h 278" name="T19"/>
                      <a:gd fmla="*/ 93 w 165" name="T20"/>
                      <a:gd fmla="*/ 275 h 278" name="T21"/>
                      <a:gd fmla="*/ 103 w 165" name="T22"/>
                      <a:gd fmla="*/ 269 h 278" name="T23"/>
                      <a:gd fmla="*/ 106 w 165" name="T24"/>
                      <a:gd fmla="*/ 263 h 278" name="T25"/>
                      <a:gd fmla="*/ 109 w 165" name="T26"/>
                      <a:gd fmla="*/ 262 h 278" name="T27"/>
                      <a:gd fmla="*/ 120 w 165" name="T28"/>
                      <a:gd fmla="*/ 272 h 278" name="T29"/>
                      <a:gd fmla="*/ 133 w 165" name="T30"/>
                      <a:gd fmla="*/ 275 h 278" name="T31"/>
                      <a:gd fmla="*/ 148 w 165" name="T32"/>
                      <a:gd fmla="*/ 274 h 278" name="T33"/>
                      <a:gd fmla="*/ 157 w 165" name="T34"/>
                      <a:gd fmla="*/ 263 h 278" name="T35"/>
                      <a:gd fmla="*/ 165 w 165" name="T36"/>
                      <a:gd fmla="*/ 248 h 278" name="T37"/>
                      <a:gd fmla="*/ 165 w 165" name="T38"/>
                      <a:gd fmla="*/ 235 h 278" name="T39"/>
                      <a:gd fmla="*/ 162 w 165" name="T40"/>
                      <a:gd fmla="*/ 220 h 278" name="T41"/>
                      <a:gd fmla="*/ 154 w 165" name="T42"/>
                      <a:gd fmla="*/ 212 h 278" name="T43"/>
                      <a:gd fmla="*/ 147 w 165" name="T44"/>
                      <a:gd fmla="*/ 211 h 278" name="T45"/>
                      <a:gd fmla="*/ 144 w 165" name="T46"/>
                      <a:gd fmla="*/ 208 h 278" name="T47"/>
                      <a:gd fmla="*/ 148 w 165" name="T48"/>
                      <a:gd fmla="*/ 202 h 278" name="T49"/>
                      <a:gd fmla="*/ 150 w 165" name="T50"/>
                      <a:gd fmla="*/ 196 h 278" name="T51"/>
                      <a:gd fmla="*/ 147 w 165" name="T52"/>
                      <a:gd fmla="*/ 173 h 278" name="T53"/>
                      <a:gd fmla="*/ 138 w 165" name="T54"/>
                      <a:gd fmla="*/ 161 h 278" name="T55"/>
                      <a:gd fmla="*/ 124 w 165" name="T56"/>
                      <a:gd fmla="*/ 155 h 278" name="T57"/>
                      <a:gd fmla="*/ 111 w 165" name="T58"/>
                      <a:gd fmla="*/ 155 h 278" name="T59"/>
                      <a:gd fmla="*/ 91 w 165" name="T60"/>
                      <a:gd fmla="*/ 167 h 278" name="T61"/>
                      <a:gd fmla="*/ 84 w 165" name="T62"/>
                      <a:gd fmla="*/ 179 h 278" name="T63"/>
                      <a:gd fmla="*/ 82 w 165" name="T64"/>
                      <a:gd fmla="*/ 194 h 278" name="T65"/>
                      <a:gd fmla="*/ 88 w 165" name="T66"/>
                      <a:gd fmla="*/ 208 h 278" name="T67"/>
                      <a:gd fmla="*/ 102 w 165" name="T68"/>
                      <a:gd fmla="*/ 214 h 278" name="T69"/>
                      <a:gd fmla="*/ 115 w 165" name="T70"/>
                      <a:gd fmla="*/ 211 h 278" name="T71"/>
                      <a:gd fmla="*/ 121 w 165" name="T72"/>
                      <a:gd fmla="*/ 206 h 278" name="T73"/>
                      <a:gd fmla="*/ 123 w 165" name="T74"/>
                      <a:gd fmla="*/ 209 h 278" name="T75"/>
                      <a:gd fmla="*/ 117 w 165" name="T76"/>
                      <a:gd fmla="*/ 218 h 278" name="T77"/>
                      <a:gd fmla="*/ 109 w 165" name="T78"/>
                      <a:gd fmla="*/ 223 h 278" name="T79"/>
                      <a:gd fmla="*/ 96 w 165" name="T80"/>
                      <a:gd fmla="*/ 221 h 278" name="T81"/>
                      <a:gd fmla="*/ 84 w 165" name="T82"/>
                      <a:gd fmla="*/ 212 h 278" name="T83"/>
                      <a:gd fmla="*/ 77 w 165" name="T84"/>
                      <a:gd fmla="*/ 200 h 278" name="T85"/>
                      <a:gd fmla="*/ 71 w 165" name="T86"/>
                      <a:gd fmla="*/ 155 h 278" name="T87"/>
                      <a:gd fmla="*/ 66 w 165" name="T88"/>
                      <a:gd fmla="*/ 112 h 278" name="T89"/>
                      <a:gd fmla="*/ 60 w 165" name="T90"/>
                      <a:gd fmla="*/ 84 h 278" name="T91"/>
                      <a:gd fmla="*/ 48 w 165" name="T92"/>
                      <a:gd fmla="*/ 57 h 278" name="T93"/>
                      <a:gd fmla="*/ 32 w 165" name="T94"/>
                      <a:gd fmla="*/ 33 h 278" name="T95"/>
                      <a:gd fmla="*/ 12 w 165" name="T96"/>
                      <a:gd fmla="*/ 10 h 278" name="T97"/>
                      <a:gd fmla="*/ 3 w 165" name="T98"/>
                      <a:gd fmla="*/ 1 h 278" name="T99"/>
                      <a:gd fmla="*/ 0 w 165" name="T100"/>
                      <a:gd fmla="*/ 1 h 2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8" w="165">
                        <a:moveTo>
                          <a:pt x="0" y="1"/>
                        </a:moveTo>
                        <a:lnTo>
                          <a:pt x="18" y="25"/>
                        </a:lnTo>
                        <a:lnTo>
                          <a:pt x="33" y="49"/>
                        </a:lnTo>
                        <a:lnTo>
                          <a:pt x="39" y="63"/>
                        </a:lnTo>
                        <a:lnTo>
                          <a:pt x="45" y="76"/>
                        </a:lnTo>
                        <a:lnTo>
                          <a:pt x="47" y="91"/>
                        </a:lnTo>
                        <a:lnTo>
                          <a:pt x="48" y="106"/>
                        </a:lnTo>
                        <a:lnTo>
                          <a:pt x="48" y="121"/>
                        </a:lnTo>
                        <a:lnTo>
                          <a:pt x="48" y="136"/>
                        </a:lnTo>
                        <a:lnTo>
                          <a:pt x="44" y="164"/>
                        </a:lnTo>
                        <a:lnTo>
                          <a:pt x="39" y="193"/>
                        </a:lnTo>
                        <a:lnTo>
                          <a:pt x="38" y="208"/>
                        </a:lnTo>
                        <a:lnTo>
                          <a:pt x="39" y="223"/>
                        </a:lnTo>
                        <a:lnTo>
                          <a:pt x="42" y="238"/>
                        </a:lnTo>
                        <a:lnTo>
                          <a:pt x="47" y="251"/>
                        </a:lnTo>
                        <a:lnTo>
                          <a:pt x="54" y="263"/>
                        </a:lnTo>
                        <a:lnTo>
                          <a:pt x="60" y="269"/>
                        </a:lnTo>
                        <a:lnTo>
                          <a:pt x="65" y="274"/>
                        </a:lnTo>
                        <a:lnTo>
                          <a:pt x="72" y="277"/>
                        </a:lnTo>
                        <a:lnTo>
                          <a:pt x="79" y="278"/>
                        </a:lnTo>
                        <a:lnTo>
                          <a:pt x="87" y="278"/>
                        </a:lnTo>
                        <a:lnTo>
                          <a:pt x="93" y="275"/>
                        </a:lnTo>
                        <a:lnTo>
                          <a:pt x="100" y="272"/>
                        </a:lnTo>
                        <a:lnTo>
                          <a:pt x="103" y="269"/>
                        </a:lnTo>
                        <a:lnTo>
                          <a:pt x="105" y="266"/>
                        </a:lnTo>
                        <a:lnTo>
                          <a:pt x="106" y="263"/>
                        </a:lnTo>
                        <a:lnTo>
                          <a:pt x="108" y="262"/>
                        </a:lnTo>
                        <a:lnTo>
                          <a:pt x="109" y="262"/>
                        </a:lnTo>
                        <a:lnTo>
                          <a:pt x="114" y="268"/>
                        </a:lnTo>
                        <a:lnTo>
                          <a:pt x="120" y="272"/>
                        </a:lnTo>
                        <a:lnTo>
                          <a:pt x="126" y="275"/>
                        </a:lnTo>
                        <a:lnTo>
                          <a:pt x="133" y="275"/>
                        </a:lnTo>
                        <a:lnTo>
                          <a:pt x="141" y="275"/>
                        </a:lnTo>
                        <a:lnTo>
                          <a:pt x="148" y="274"/>
                        </a:lnTo>
                        <a:lnTo>
                          <a:pt x="153" y="269"/>
                        </a:lnTo>
                        <a:lnTo>
                          <a:pt x="157" y="263"/>
                        </a:lnTo>
                        <a:lnTo>
                          <a:pt x="162" y="256"/>
                        </a:lnTo>
                        <a:lnTo>
                          <a:pt x="165" y="248"/>
                        </a:lnTo>
                        <a:lnTo>
                          <a:pt x="165" y="242"/>
                        </a:lnTo>
                        <a:lnTo>
                          <a:pt x="165" y="235"/>
                        </a:lnTo>
                        <a:lnTo>
                          <a:pt x="165" y="227"/>
                        </a:lnTo>
                        <a:lnTo>
                          <a:pt x="162" y="220"/>
                        </a:lnTo>
                        <a:lnTo>
                          <a:pt x="157" y="214"/>
                        </a:lnTo>
                        <a:lnTo>
                          <a:pt x="154" y="212"/>
                        </a:lnTo>
                        <a:lnTo>
                          <a:pt x="150" y="212"/>
                        </a:lnTo>
                        <a:lnTo>
                          <a:pt x="147" y="211"/>
                        </a:lnTo>
                        <a:lnTo>
                          <a:pt x="144" y="209"/>
                        </a:lnTo>
                        <a:lnTo>
                          <a:pt x="144" y="208"/>
                        </a:lnTo>
                        <a:lnTo>
                          <a:pt x="145" y="206"/>
                        </a:lnTo>
                        <a:lnTo>
                          <a:pt x="148" y="202"/>
                        </a:lnTo>
                        <a:lnTo>
                          <a:pt x="150" y="199"/>
                        </a:lnTo>
                        <a:lnTo>
                          <a:pt x="150" y="196"/>
                        </a:lnTo>
                        <a:lnTo>
                          <a:pt x="150" y="181"/>
                        </a:lnTo>
                        <a:lnTo>
                          <a:pt x="147" y="173"/>
                        </a:lnTo>
                        <a:lnTo>
                          <a:pt x="142" y="167"/>
                        </a:lnTo>
                        <a:lnTo>
                          <a:pt x="138" y="161"/>
                        </a:lnTo>
                        <a:lnTo>
                          <a:pt x="132" y="157"/>
                        </a:lnTo>
                        <a:lnTo>
                          <a:pt x="124" y="155"/>
                        </a:lnTo>
                        <a:lnTo>
                          <a:pt x="117" y="155"/>
                        </a:lnTo>
                        <a:lnTo>
                          <a:pt x="111" y="155"/>
                        </a:lnTo>
                        <a:lnTo>
                          <a:pt x="103" y="158"/>
                        </a:lnTo>
                        <a:lnTo>
                          <a:pt x="91" y="167"/>
                        </a:lnTo>
                        <a:lnTo>
                          <a:pt x="87" y="173"/>
                        </a:lnTo>
                        <a:lnTo>
                          <a:pt x="84" y="179"/>
                        </a:lnTo>
                        <a:lnTo>
                          <a:pt x="82" y="187"/>
                        </a:lnTo>
                        <a:lnTo>
                          <a:pt x="82" y="194"/>
                        </a:lnTo>
                        <a:lnTo>
                          <a:pt x="84" y="202"/>
                        </a:lnTo>
                        <a:lnTo>
                          <a:pt x="88" y="208"/>
                        </a:lnTo>
                        <a:lnTo>
                          <a:pt x="94" y="211"/>
                        </a:lnTo>
                        <a:lnTo>
                          <a:pt x="102" y="214"/>
                        </a:lnTo>
                        <a:lnTo>
                          <a:pt x="109" y="214"/>
                        </a:lnTo>
                        <a:lnTo>
                          <a:pt x="115" y="211"/>
                        </a:lnTo>
                        <a:lnTo>
                          <a:pt x="118" y="209"/>
                        </a:lnTo>
                        <a:lnTo>
                          <a:pt x="121" y="206"/>
                        </a:lnTo>
                        <a:lnTo>
                          <a:pt x="123" y="208"/>
                        </a:lnTo>
                        <a:lnTo>
                          <a:pt x="123" y="209"/>
                        </a:lnTo>
                        <a:lnTo>
                          <a:pt x="121" y="212"/>
                        </a:lnTo>
                        <a:lnTo>
                          <a:pt x="117" y="218"/>
                        </a:lnTo>
                        <a:lnTo>
                          <a:pt x="114" y="221"/>
                        </a:lnTo>
                        <a:lnTo>
                          <a:pt x="109" y="223"/>
                        </a:lnTo>
                        <a:lnTo>
                          <a:pt x="102" y="223"/>
                        </a:lnTo>
                        <a:lnTo>
                          <a:pt x="96" y="221"/>
                        </a:lnTo>
                        <a:lnTo>
                          <a:pt x="88" y="218"/>
                        </a:lnTo>
                        <a:lnTo>
                          <a:pt x="84" y="212"/>
                        </a:lnTo>
                        <a:lnTo>
                          <a:pt x="79" y="206"/>
                        </a:lnTo>
                        <a:lnTo>
                          <a:pt x="77" y="200"/>
                        </a:lnTo>
                        <a:lnTo>
                          <a:pt x="74" y="185"/>
                        </a:lnTo>
                        <a:lnTo>
                          <a:pt x="71" y="155"/>
                        </a:lnTo>
                        <a:lnTo>
                          <a:pt x="68" y="127"/>
                        </a:lnTo>
                        <a:lnTo>
                          <a:pt x="66" y="112"/>
                        </a:lnTo>
                        <a:lnTo>
                          <a:pt x="65" y="97"/>
                        </a:lnTo>
                        <a:lnTo>
                          <a:pt x="60" y="84"/>
                        </a:lnTo>
                        <a:lnTo>
                          <a:pt x="56" y="70"/>
                        </a:lnTo>
                        <a:lnTo>
                          <a:pt x="48" y="57"/>
                        </a:lnTo>
                        <a:lnTo>
                          <a:pt x="41" y="43"/>
                        </a:lnTo>
                        <a:lnTo>
                          <a:pt x="32" y="33"/>
                        </a:lnTo>
                        <a:lnTo>
                          <a:pt x="23" y="21"/>
                        </a:lnTo>
                        <a:lnTo>
                          <a:pt x="12" y="10"/>
                        </a:lnTo>
                        <a:lnTo>
                          <a:pt x="8" y="6"/>
                        </a:lnTo>
                        <a:lnTo>
                          <a:pt x="3" y="1"/>
                        </a:lnTo>
                        <a:lnTo>
                          <a:pt x="2" y="0"/>
                        </a:lnTo>
                        <a:lnTo>
                          <a:pt x="0" y="1"/>
                        </a:lnTo>
                        <a:lnTo>
                          <a:pt x="0" y="1"/>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Freeform 203"/>
                  <p:cNvSpPr/>
                  <p:nvPr/>
                </p:nvSpPr>
                <p:spPr bwMode="auto">
                  <a:xfrm>
                    <a:off x="3590925" y="1549400"/>
                    <a:ext cx="193675" cy="206375"/>
                  </a:xfrm>
                  <a:custGeom>
                    <a:gdLst>
                      <a:gd fmla="*/ 0 w 122" name="T0"/>
                      <a:gd fmla="*/ 0 h 130" name="T1"/>
                      <a:gd fmla="*/ 0 w 122" name="T2"/>
                      <a:gd fmla="*/ 1 h 130" name="T3"/>
                      <a:gd fmla="*/ 10 w 122" name="T4"/>
                      <a:gd fmla="*/ 10 h 130" name="T5"/>
                      <a:gd fmla="*/ 28 w 122" name="T6"/>
                      <a:gd fmla="*/ 31 h 130" name="T7"/>
                      <a:gd fmla="*/ 42 w 122" name="T8"/>
                      <a:gd fmla="*/ 54 h 130" name="T9"/>
                      <a:gd fmla="*/ 51 w 122" name="T10"/>
                      <a:gd fmla="*/ 81 h 130" name="T11"/>
                      <a:gd fmla="*/ 52 w 122" name="T12"/>
                      <a:gd fmla="*/ 107 h 130" name="T13"/>
                      <a:gd fmla="*/ 56 w 122" name="T14"/>
                      <a:gd fmla="*/ 119 h 130" name="T15"/>
                      <a:gd fmla="*/ 62 w 122" name="T16"/>
                      <a:gd fmla="*/ 127 h 130" name="T17"/>
                      <a:gd fmla="*/ 71 w 122" name="T18"/>
                      <a:gd fmla="*/ 130 h 130" name="T19"/>
                      <a:gd fmla="*/ 80 w 122" name="T20"/>
                      <a:gd fmla="*/ 128 h 130" name="T21"/>
                      <a:gd fmla="*/ 86 w 122" name="T22"/>
                      <a:gd fmla="*/ 125 h 130" name="T23"/>
                      <a:gd fmla="*/ 91 w 122" name="T24"/>
                      <a:gd fmla="*/ 130 h 130" name="T25"/>
                      <a:gd fmla="*/ 101 w 122" name="T26"/>
                      <a:gd fmla="*/ 128 h 130" name="T27"/>
                      <a:gd fmla="*/ 113 w 122" name="T28"/>
                      <a:gd fmla="*/ 124 h 130" name="T29"/>
                      <a:gd fmla="*/ 121 w 122" name="T30"/>
                      <a:gd fmla="*/ 112 h 130" name="T31"/>
                      <a:gd fmla="*/ 122 w 122" name="T32"/>
                      <a:gd fmla="*/ 103 h 130" name="T33"/>
                      <a:gd fmla="*/ 121 w 122" name="T34"/>
                      <a:gd fmla="*/ 94 h 130" name="T35"/>
                      <a:gd fmla="*/ 116 w 122" name="T36"/>
                      <a:gd fmla="*/ 91 h 130" name="T37"/>
                      <a:gd fmla="*/ 115 w 122" name="T38"/>
                      <a:gd fmla="*/ 91 h 130" name="T39"/>
                      <a:gd fmla="*/ 119 w 122" name="T40"/>
                      <a:gd fmla="*/ 85 h 130" name="T41"/>
                      <a:gd fmla="*/ 122 w 122" name="T42"/>
                      <a:gd fmla="*/ 76 h 130" name="T43"/>
                      <a:gd fmla="*/ 119 w 122" name="T44"/>
                      <a:gd fmla="*/ 69 h 130" name="T45"/>
                      <a:gd fmla="*/ 110 w 122" name="T46"/>
                      <a:gd fmla="*/ 58 h 130" name="T47"/>
                      <a:gd fmla="*/ 101 w 122" name="T48"/>
                      <a:gd fmla="*/ 55 h 130" name="T49"/>
                      <a:gd fmla="*/ 83 w 122" name="T50"/>
                      <a:gd fmla="*/ 58 h 130" name="T51"/>
                      <a:gd fmla="*/ 73 w 122" name="T52"/>
                      <a:gd fmla="*/ 66 h 130" name="T53"/>
                      <a:gd fmla="*/ 71 w 122" name="T54"/>
                      <a:gd fmla="*/ 79 h 130" name="T55"/>
                      <a:gd fmla="*/ 74 w 122" name="T56"/>
                      <a:gd fmla="*/ 88 h 130" name="T57"/>
                      <a:gd fmla="*/ 80 w 122" name="T58"/>
                      <a:gd fmla="*/ 94 h 130" name="T59"/>
                      <a:gd fmla="*/ 89 w 122" name="T60"/>
                      <a:gd fmla="*/ 92 h 130" name="T61"/>
                      <a:gd fmla="*/ 94 w 122" name="T62"/>
                      <a:gd fmla="*/ 87 h 130" name="T63"/>
                      <a:gd fmla="*/ 91 w 122" name="T64"/>
                      <a:gd fmla="*/ 84 h 130" name="T65"/>
                      <a:gd fmla="*/ 86 w 122" name="T66"/>
                      <a:gd fmla="*/ 84 h 130" name="T67"/>
                      <a:gd fmla="*/ 83 w 122" name="T68"/>
                      <a:gd fmla="*/ 81 h 130" name="T69"/>
                      <a:gd fmla="*/ 86 w 122" name="T70"/>
                      <a:gd fmla="*/ 78 h 130" name="T71"/>
                      <a:gd fmla="*/ 95 w 122" name="T72"/>
                      <a:gd fmla="*/ 76 h 130" name="T73"/>
                      <a:gd fmla="*/ 103 w 122" name="T74"/>
                      <a:gd fmla="*/ 82 h 130" name="T75"/>
                      <a:gd fmla="*/ 104 w 122" name="T76"/>
                      <a:gd fmla="*/ 92 h 130" name="T77"/>
                      <a:gd fmla="*/ 100 w 122" name="T78"/>
                      <a:gd fmla="*/ 100 h 130" name="T79"/>
                      <a:gd fmla="*/ 92 w 122" name="T80"/>
                      <a:gd fmla="*/ 104 h 130" name="T81"/>
                      <a:gd fmla="*/ 83 w 122" name="T82"/>
                      <a:gd fmla="*/ 104 h 130" name="T83"/>
                      <a:gd fmla="*/ 76 w 122" name="T84"/>
                      <a:gd fmla="*/ 98 h 130" name="T85"/>
                      <a:gd fmla="*/ 67 w 122" name="T86"/>
                      <a:gd fmla="*/ 84 h 130" name="T87"/>
                      <a:gd fmla="*/ 59 w 122" name="T88"/>
                      <a:gd fmla="*/ 58 h 130" name="T89"/>
                      <a:gd fmla="*/ 45 w 122" name="T90"/>
                      <a:gd fmla="*/ 34 h 130" name="T91"/>
                      <a:gd fmla="*/ 33 w 122" name="T92"/>
                      <a:gd fmla="*/ 21 h 130" name="T93"/>
                      <a:gd fmla="*/ 10 w 122" name="T94"/>
                      <a:gd fmla="*/ 4 h 130" name="T95"/>
                      <a:gd fmla="*/ 3 w 122" name="T96"/>
                      <a:gd fmla="*/ 0 h 13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0" w="122">
                        <a:moveTo>
                          <a:pt x="3" y="0"/>
                        </a:moveTo>
                        <a:lnTo>
                          <a:pt x="0" y="0"/>
                        </a:lnTo>
                        <a:lnTo>
                          <a:pt x="0" y="1"/>
                        </a:lnTo>
                        <a:lnTo>
                          <a:pt x="0" y="1"/>
                        </a:lnTo>
                        <a:lnTo>
                          <a:pt x="3" y="6"/>
                        </a:lnTo>
                        <a:lnTo>
                          <a:pt x="10" y="10"/>
                        </a:lnTo>
                        <a:lnTo>
                          <a:pt x="22" y="24"/>
                        </a:lnTo>
                        <a:lnTo>
                          <a:pt x="28" y="31"/>
                        </a:lnTo>
                        <a:lnTo>
                          <a:pt x="33" y="39"/>
                        </a:lnTo>
                        <a:lnTo>
                          <a:pt x="42" y="54"/>
                        </a:lnTo>
                        <a:lnTo>
                          <a:pt x="49" y="72"/>
                        </a:lnTo>
                        <a:lnTo>
                          <a:pt x="51" y="81"/>
                        </a:lnTo>
                        <a:lnTo>
                          <a:pt x="51" y="89"/>
                        </a:lnTo>
                        <a:lnTo>
                          <a:pt x="52" y="107"/>
                        </a:lnTo>
                        <a:lnTo>
                          <a:pt x="54" y="116"/>
                        </a:lnTo>
                        <a:lnTo>
                          <a:pt x="56" y="119"/>
                        </a:lnTo>
                        <a:lnTo>
                          <a:pt x="59" y="124"/>
                        </a:lnTo>
                        <a:lnTo>
                          <a:pt x="62" y="127"/>
                        </a:lnTo>
                        <a:lnTo>
                          <a:pt x="67" y="128"/>
                        </a:lnTo>
                        <a:lnTo>
                          <a:pt x="71" y="130"/>
                        </a:lnTo>
                        <a:lnTo>
                          <a:pt x="76" y="130"/>
                        </a:lnTo>
                        <a:lnTo>
                          <a:pt x="80" y="128"/>
                        </a:lnTo>
                        <a:lnTo>
                          <a:pt x="83" y="125"/>
                        </a:lnTo>
                        <a:lnTo>
                          <a:pt x="86" y="125"/>
                        </a:lnTo>
                        <a:lnTo>
                          <a:pt x="88" y="127"/>
                        </a:lnTo>
                        <a:lnTo>
                          <a:pt x="91" y="130"/>
                        </a:lnTo>
                        <a:lnTo>
                          <a:pt x="95" y="130"/>
                        </a:lnTo>
                        <a:lnTo>
                          <a:pt x="101" y="128"/>
                        </a:lnTo>
                        <a:lnTo>
                          <a:pt x="109" y="125"/>
                        </a:lnTo>
                        <a:lnTo>
                          <a:pt x="113" y="124"/>
                        </a:lnTo>
                        <a:lnTo>
                          <a:pt x="116" y="119"/>
                        </a:lnTo>
                        <a:lnTo>
                          <a:pt x="121" y="112"/>
                        </a:lnTo>
                        <a:lnTo>
                          <a:pt x="122" y="107"/>
                        </a:lnTo>
                        <a:lnTo>
                          <a:pt x="122" y="103"/>
                        </a:lnTo>
                        <a:lnTo>
                          <a:pt x="122" y="98"/>
                        </a:lnTo>
                        <a:lnTo>
                          <a:pt x="121" y="94"/>
                        </a:lnTo>
                        <a:lnTo>
                          <a:pt x="119" y="92"/>
                        </a:lnTo>
                        <a:lnTo>
                          <a:pt x="116" y="91"/>
                        </a:lnTo>
                        <a:lnTo>
                          <a:pt x="115" y="91"/>
                        </a:lnTo>
                        <a:lnTo>
                          <a:pt x="115" y="91"/>
                        </a:lnTo>
                        <a:lnTo>
                          <a:pt x="116" y="88"/>
                        </a:lnTo>
                        <a:lnTo>
                          <a:pt x="119" y="85"/>
                        </a:lnTo>
                        <a:lnTo>
                          <a:pt x="121" y="81"/>
                        </a:lnTo>
                        <a:lnTo>
                          <a:pt x="122" y="76"/>
                        </a:lnTo>
                        <a:lnTo>
                          <a:pt x="121" y="72"/>
                        </a:lnTo>
                        <a:lnTo>
                          <a:pt x="119" y="69"/>
                        </a:lnTo>
                        <a:lnTo>
                          <a:pt x="116" y="64"/>
                        </a:lnTo>
                        <a:lnTo>
                          <a:pt x="110" y="58"/>
                        </a:lnTo>
                        <a:lnTo>
                          <a:pt x="106" y="57"/>
                        </a:lnTo>
                        <a:lnTo>
                          <a:pt x="101" y="55"/>
                        </a:lnTo>
                        <a:lnTo>
                          <a:pt x="92" y="55"/>
                        </a:lnTo>
                        <a:lnTo>
                          <a:pt x="83" y="58"/>
                        </a:lnTo>
                        <a:lnTo>
                          <a:pt x="76" y="63"/>
                        </a:lnTo>
                        <a:lnTo>
                          <a:pt x="73" y="66"/>
                        </a:lnTo>
                        <a:lnTo>
                          <a:pt x="71" y="70"/>
                        </a:lnTo>
                        <a:lnTo>
                          <a:pt x="71" y="79"/>
                        </a:lnTo>
                        <a:lnTo>
                          <a:pt x="71" y="84"/>
                        </a:lnTo>
                        <a:lnTo>
                          <a:pt x="74" y="88"/>
                        </a:lnTo>
                        <a:lnTo>
                          <a:pt x="77" y="91"/>
                        </a:lnTo>
                        <a:lnTo>
                          <a:pt x="80" y="94"/>
                        </a:lnTo>
                        <a:lnTo>
                          <a:pt x="85" y="94"/>
                        </a:lnTo>
                        <a:lnTo>
                          <a:pt x="89" y="92"/>
                        </a:lnTo>
                        <a:lnTo>
                          <a:pt x="92" y="89"/>
                        </a:lnTo>
                        <a:lnTo>
                          <a:pt x="94" y="87"/>
                        </a:lnTo>
                        <a:lnTo>
                          <a:pt x="92" y="85"/>
                        </a:lnTo>
                        <a:lnTo>
                          <a:pt x="91" y="84"/>
                        </a:lnTo>
                        <a:lnTo>
                          <a:pt x="89" y="82"/>
                        </a:lnTo>
                        <a:lnTo>
                          <a:pt x="86" y="84"/>
                        </a:lnTo>
                        <a:lnTo>
                          <a:pt x="83" y="82"/>
                        </a:lnTo>
                        <a:lnTo>
                          <a:pt x="83" y="81"/>
                        </a:lnTo>
                        <a:lnTo>
                          <a:pt x="85" y="78"/>
                        </a:lnTo>
                        <a:lnTo>
                          <a:pt x="86" y="78"/>
                        </a:lnTo>
                        <a:lnTo>
                          <a:pt x="91" y="76"/>
                        </a:lnTo>
                        <a:lnTo>
                          <a:pt x="95" y="76"/>
                        </a:lnTo>
                        <a:lnTo>
                          <a:pt x="100" y="79"/>
                        </a:lnTo>
                        <a:lnTo>
                          <a:pt x="103" y="82"/>
                        </a:lnTo>
                        <a:lnTo>
                          <a:pt x="103" y="87"/>
                        </a:lnTo>
                        <a:lnTo>
                          <a:pt x="104" y="92"/>
                        </a:lnTo>
                        <a:lnTo>
                          <a:pt x="103" y="95"/>
                        </a:lnTo>
                        <a:lnTo>
                          <a:pt x="100" y="100"/>
                        </a:lnTo>
                        <a:lnTo>
                          <a:pt x="97" y="103"/>
                        </a:lnTo>
                        <a:lnTo>
                          <a:pt x="92" y="104"/>
                        </a:lnTo>
                        <a:lnTo>
                          <a:pt x="88" y="106"/>
                        </a:lnTo>
                        <a:lnTo>
                          <a:pt x="83" y="104"/>
                        </a:lnTo>
                        <a:lnTo>
                          <a:pt x="79" y="101"/>
                        </a:lnTo>
                        <a:lnTo>
                          <a:pt x="76" y="98"/>
                        </a:lnTo>
                        <a:lnTo>
                          <a:pt x="70" y="92"/>
                        </a:lnTo>
                        <a:lnTo>
                          <a:pt x="67" y="84"/>
                        </a:lnTo>
                        <a:lnTo>
                          <a:pt x="62" y="66"/>
                        </a:lnTo>
                        <a:lnTo>
                          <a:pt x="59" y="58"/>
                        </a:lnTo>
                        <a:lnTo>
                          <a:pt x="55" y="49"/>
                        </a:lnTo>
                        <a:lnTo>
                          <a:pt x="45" y="34"/>
                        </a:lnTo>
                        <a:lnTo>
                          <a:pt x="39" y="28"/>
                        </a:lnTo>
                        <a:lnTo>
                          <a:pt x="33" y="21"/>
                        </a:lnTo>
                        <a:lnTo>
                          <a:pt x="18" y="10"/>
                        </a:lnTo>
                        <a:lnTo>
                          <a:pt x="10" y="4"/>
                        </a:lnTo>
                        <a:lnTo>
                          <a:pt x="3" y="0"/>
                        </a:lnTo>
                        <a:lnTo>
                          <a:pt x="3" y="0"/>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204"/>
                  <p:cNvSpPr/>
                  <p:nvPr/>
                </p:nvSpPr>
                <p:spPr bwMode="auto">
                  <a:xfrm>
                    <a:off x="2830513" y="1441450"/>
                    <a:ext cx="608012" cy="1181100"/>
                  </a:xfrm>
                  <a:custGeom>
                    <a:gdLst>
                      <a:gd fmla="*/ 136 w 383" name="T0"/>
                      <a:gd fmla="*/ 710 h 744" name="T1"/>
                      <a:gd fmla="*/ 44 w 383" name="T2"/>
                      <a:gd fmla="*/ 634 h 744" name="T3"/>
                      <a:gd fmla="*/ 0 w 383" name="T4"/>
                      <a:gd fmla="*/ 505 h 744" name="T5"/>
                      <a:gd fmla="*/ 18 w 383" name="T6"/>
                      <a:gd fmla="*/ 387 h 744" name="T7"/>
                      <a:gd fmla="*/ 91 w 383" name="T8"/>
                      <a:gd fmla="*/ 292 h 744" name="T9"/>
                      <a:gd fmla="*/ 268 w 383" name="T10"/>
                      <a:gd fmla="*/ 184 h 744" name="T11"/>
                      <a:gd fmla="*/ 287 w 383" name="T12"/>
                      <a:gd fmla="*/ 120 h 744" name="T13"/>
                      <a:gd fmla="*/ 239 w 383" name="T14"/>
                      <a:gd fmla="*/ 90 h 744" name="T15"/>
                      <a:gd fmla="*/ 203 w 383" name="T16"/>
                      <a:gd fmla="*/ 126 h 744" name="T17"/>
                      <a:gd fmla="*/ 212 w 383" name="T18"/>
                      <a:gd fmla="*/ 122 h 744" name="T19"/>
                      <a:gd fmla="*/ 250 w 383" name="T20"/>
                      <a:gd fmla="*/ 119 h 744" name="T21"/>
                      <a:gd fmla="*/ 250 w 383" name="T22"/>
                      <a:gd fmla="*/ 174 h 744" name="T23"/>
                      <a:gd fmla="*/ 196 w 383" name="T24"/>
                      <a:gd fmla="*/ 198 h 744" name="T25"/>
                      <a:gd fmla="*/ 145 w 383" name="T26"/>
                      <a:gd fmla="*/ 169 h 744" name="T27"/>
                      <a:gd fmla="*/ 142 w 383" name="T28"/>
                      <a:gd fmla="*/ 77 h 744" name="T29"/>
                      <a:gd fmla="*/ 229 w 383" name="T30"/>
                      <a:gd fmla="*/ 12 h 744" name="T31"/>
                      <a:gd fmla="*/ 257 w 383" name="T32"/>
                      <a:gd fmla="*/ 26 h 744" name="T33"/>
                      <a:gd fmla="*/ 275 w 383" name="T34"/>
                      <a:gd fmla="*/ 9 h 744" name="T35"/>
                      <a:gd fmla="*/ 341 w 383" name="T36"/>
                      <a:gd fmla="*/ 9 h 744" name="T37"/>
                      <a:gd fmla="*/ 378 w 383" name="T38"/>
                      <a:gd fmla="*/ 71 h 744" name="T39"/>
                      <a:gd fmla="*/ 366 w 383" name="T40"/>
                      <a:gd fmla="*/ 114 h 744" name="T41"/>
                      <a:gd fmla="*/ 380 w 383" name="T42"/>
                      <a:gd fmla="*/ 163 h 744" name="T43"/>
                      <a:gd fmla="*/ 308 w 383" name="T44"/>
                      <a:gd fmla="*/ 246 h 744" name="T45"/>
                      <a:gd fmla="*/ 134 w 383" name="T46"/>
                      <a:gd fmla="*/ 321 h 744" name="T47"/>
                      <a:gd fmla="*/ 52 w 383" name="T48"/>
                      <a:gd fmla="*/ 407 h 744" name="T49"/>
                      <a:gd fmla="*/ 30 w 383" name="T50"/>
                      <a:gd fmla="*/ 524 h 744" name="T51"/>
                      <a:gd fmla="*/ 47 w 383" name="T52"/>
                      <a:gd fmla="*/ 607 h 744" name="T53"/>
                      <a:gd fmla="*/ 43 w 383" name="T54"/>
                      <a:gd fmla="*/ 572 h 744" name="T55"/>
                      <a:gd fmla="*/ 47 w 383" name="T56"/>
                      <a:gd fmla="*/ 452 h 744" name="T57"/>
                      <a:gd fmla="*/ 116 w 383" name="T58"/>
                      <a:gd fmla="*/ 354 h 744" name="T59"/>
                      <a:gd fmla="*/ 215 w 383" name="T60"/>
                      <a:gd fmla="*/ 328 h 744" name="T61"/>
                      <a:gd fmla="*/ 260 w 383" name="T62"/>
                      <a:gd fmla="*/ 366 h 744" name="T63"/>
                      <a:gd fmla="*/ 266 w 383" name="T64"/>
                      <a:gd fmla="*/ 394 h 744" name="T65"/>
                      <a:gd fmla="*/ 285 w 383" name="T66"/>
                      <a:gd fmla="*/ 446 h 744" name="T67"/>
                      <a:gd fmla="*/ 242 w 383" name="T68"/>
                      <a:gd fmla="*/ 491 h 744" name="T69"/>
                      <a:gd fmla="*/ 230 w 383" name="T70"/>
                      <a:gd fmla="*/ 506 h 744" name="T71"/>
                      <a:gd fmla="*/ 173 w 383" name="T72"/>
                      <a:gd fmla="*/ 524 h 744" name="T73"/>
                      <a:gd fmla="*/ 116 w 383" name="T74"/>
                      <a:gd fmla="*/ 491 h 744" name="T75"/>
                      <a:gd fmla="*/ 119 w 383" name="T76"/>
                      <a:gd fmla="*/ 434 h 744" name="T77"/>
                      <a:gd fmla="*/ 173 w 383" name="T78"/>
                      <a:gd fmla="*/ 427 h 744" name="T79"/>
                      <a:gd fmla="*/ 178 w 383" name="T80"/>
                      <a:gd fmla="*/ 461 h 744" name="T81"/>
                      <a:gd fmla="*/ 182 w 383" name="T82"/>
                      <a:gd fmla="*/ 469 h 744" name="T83"/>
                      <a:gd fmla="*/ 203 w 383" name="T84"/>
                      <a:gd fmla="*/ 430 h 744" name="T85"/>
                      <a:gd fmla="*/ 164 w 383" name="T86"/>
                      <a:gd fmla="*/ 391 h 744" name="T87"/>
                      <a:gd fmla="*/ 97 w 383" name="T88"/>
                      <a:gd fmla="*/ 437 h 744" name="T89"/>
                      <a:gd fmla="*/ 70 w 383" name="T90"/>
                      <a:gd fmla="*/ 553 h 744" name="T91"/>
                      <a:gd fmla="*/ 95 w 383" name="T92"/>
                      <a:gd fmla="*/ 650 h 744" name="T93"/>
                      <a:gd fmla="*/ 97 w 383" name="T94"/>
                      <a:gd fmla="*/ 643 h 744" name="T95"/>
                      <a:gd fmla="*/ 92 w 383" name="T96"/>
                      <a:gd fmla="*/ 578 h 744" name="T97"/>
                      <a:gd fmla="*/ 131 w 383" name="T98"/>
                      <a:gd fmla="*/ 550 h 744" name="T99"/>
                      <a:gd fmla="*/ 145 w 383" name="T100"/>
                      <a:gd fmla="*/ 545 h 744" name="T101"/>
                      <a:gd fmla="*/ 184 w 383" name="T102"/>
                      <a:gd fmla="*/ 542 h 744" name="T103"/>
                      <a:gd fmla="*/ 194 w 383" name="T104"/>
                      <a:gd fmla="*/ 569 h 744" name="T105"/>
                      <a:gd fmla="*/ 211 w 383" name="T106"/>
                      <a:gd fmla="*/ 601 h 744" name="T107"/>
                      <a:gd fmla="*/ 164 w 383" name="T108"/>
                      <a:gd fmla="*/ 628 h 744" name="T109"/>
                      <a:gd fmla="*/ 154 w 383" name="T110"/>
                      <a:gd fmla="*/ 595 h 744" name="T111"/>
                      <a:gd fmla="*/ 173 w 383" name="T112"/>
                      <a:gd fmla="*/ 605 h 744" name="T113"/>
                      <a:gd fmla="*/ 169 w 383" name="T114"/>
                      <a:gd fmla="*/ 583 h 744" name="T115"/>
                      <a:gd fmla="*/ 127 w 383" name="T116"/>
                      <a:gd fmla="*/ 602 h 744" name="T117"/>
                      <a:gd fmla="*/ 146 w 383" name="T118"/>
                      <a:gd fmla="*/ 684 h 744" name="T119"/>
                      <a:gd fmla="*/ 217 w 383" name="T120"/>
                      <a:gd fmla="*/ 741 h 74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4" w="383">
                        <a:moveTo>
                          <a:pt x="215" y="744"/>
                        </a:moveTo>
                        <a:lnTo>
                          <a:pt x="200" y="737"/>
                        </a:lnTo>
                        <a:lnTo>
                          <a:pt x="191" y="732"/>
                        </a:lnTo>
                        <a:lnTo>
                          <a:pt x="184" y="731"/>
                        </a:lnTo>
                        <a:lnTo>
                          <a:pt x="167" y="726"/>
                        </a:lnTo>
                        <a:lnTo>
                          <a:pt x="151" y="719"/>
                        </a:lnTo>
                        <a:lnTo>
                          <a:pt x="136" y="710"/>
                        </a:lnTo>
                        <a:lnTo>
                          <a:pt x="122" y="701"/>
                        </a:lnTo>
                        <a:lnTo>
                          <a:pt x="107" y="690"/>
                        </a:lnTo>
                        <a:lnTo>
                          <a:pt x="92" y="683"/>
                        </a:lnTo>
                        <a:lnTo>
                          <a:pt x="79" y="672"/>
                        </a:lnTo>
                        <a:lnTo>
                          <a:pt x="65" y="662"/>
                        </a:lnTo>
                        <a:lnTo>
                          <a:pt x="55" y="649"/>
                        </a:lnTo>
                        <a:lnTo>
                          <a:pt x="44" y="634"/>
                        </a:lnTo>
                        <a:lnTo>
                          <a:pt x="27" y="605"/>
                        </a:lnTo>
                        <a:lnTo>
                          <a:pt x="19" y="589"/>
                        </a:lnTo>
                        <a:lnTo>
                          <a:pt x="13" y="574"/>
                        </a:lnTo>
                        <a:lnTo>
                          <a:pt x="7" y="557"/>
                        </a:lnTo>
                        <a:lnTo>
                          <a:pt x="4" y="539"/>
                        </a:lnTo>
                        <a:lnTo>
                          <a:pt x="1" y="523"/>
                        </a:lnTo>
                        <a:lnTo>
                          <a:pt x="0" y="505"/>
                        </a:lnTo>
                        <a:lnTo>
                          <a:pt x="0" y="488"/>
                        </a:lnTo>
                        <a:lnTo>
                          <a:pt x="0" y="470"/>
                        </a:lnTo>
                        <a:lnTo>
                          <a:pt x="1" y="454"/>
                        </a:lnTo>
                        <a:lnTo>
                          <a:pt x="3" y="436"/>
                        </a:lnTo>
                        <a:lnTo>
                          <a:pt x="7" y="419"/>
                        </a:lnTo>
                        <a:lnTo>
                          <a:pt x="12" y="403"/>
                        </a:lnTo>
                        <a:lnTo>
                          <a:pt x="18" y="387"/>
                        </a:lnTo>
                        <a:lnTo>
                          <a:pt x="25" y="372"/>
                        </a:lnTo>
                        <a:lnTo>
                          <a:pt x="33" y="357"/>
                        </a:lnTo>
                        <a:lnTo>
                          <a:pt x="43" y="342"/>
                        </a:lnTo>
                        <a:lnTo>
                          <a:pt x="53" y="328"/>
                        </a:lnTo>
                        <a:lnTo>
                          <a:pt x="65" y="315"/>
                        </a:lnTo>
                        <a:lnTo>
                          <a:pt x="77" y="303"/>
                        </a:lnTo>
                        <a:lnTo>
                          <a:pt x="91" y="292"/>
                        </a:lnTo>
                        <a:lnTo>
                          <a:pt x="119" y="271"/>
                        </a:lnTo>
                        <a:lnTo>
                          <a:pt x="149" y="253"/>
                        </a:lnTo>
                        <a:lnTo>
                          <a:pt x="179" y="237"/>
                        </a:lnTo>
                        <a:lnTo>
                          <a:pt x="209" y="222"/>
                        </a:lnTo>
                        <a:lnTo>
                          <a:pt x="239" y="205"/>
                        </a:lnTo>
                        <a:lnTo>
                          <a:pt x="254" y="195"/>
                        </a:lnTo>
                        <a:lnTo>
                          <a:pt x="268" y="184"/>
                        </a:lnTo>
                        <a:lnTo>
                          <a:pt x="278" y="169"/>
                        </a:lnTo>
                        <a:lnTo>
                          <a:pt x="283" y="162"/>
                        </a:lnTo>
                        <a:lnTo>
                          <a:pt x="285" y="155"/>
                        </a:lnTo>
                        <a:lnTo>
                          <a:pt x="288" y="146"/>
                        </a:lnTo>
                        <a:lnTo>
                          <a:pt x="290" y="138"/>
                        </a:lnTo>
                        <a:lnTo>
                          <a:pt x="288" y="129"/>
                        </a:lnTo>
                        <a:lnTo>
                          <a:pt x="287" y="120"/>
                        </a:lnTo>
                        <a:lnTo>
                          <a:pt x="284" y="111"/>
                        </a:lnTo>
                        <a:lnTo>
                          <a:pt x="280" y="104"/>
                        </a:lnTo>
                        <a:lnTo>
                          <a:pt x="274" y="98"/>
                        </a:lnTo>
                        <a:lnTo>
                          <a:pt x="266" y="95"/>
                        </a:lnTo>
                        <a:lnTo>
                          <a:pt x="257" y="92"/>
                        </a:lnTo>
                        <a:lnTo>
                          <a:pt x="248" y="90"/>
                        </a:lnTo>
                        <a:lnTo>
                          <a:pt x="239" y="90"/>
                        </a:lnTo>
                        <a:lnTo>
                          <a:pt x="232" y="92"/>
                        </a:lnTo>
                        <a:lnTo>
                          <a:pt x="223" y="96"/>
                        </a:lnTo>
                        <a:lnTo>
                          <a:pt x="215" y="101"/>
                        </a:lnTo>
                        <a:lnTo>
                          <a:pt x="209" y="108"/>
                        </a:lnTo>
                        <a:lnTo>
                          <a:pt x="206" y="114"/>
                        </a:lnTo>
                        <a:lnTo>
                          <a:pt x="203" y="122"/>
                        </a:lnTo>
                        <a:lnTo>
                          <a:pt x="203" y="126"/>
                        </a:lnTo>
                        <a:lnTo>
                          <a:pt x="203" y="132"/>
                        </a:lnTo>
                        <a:lnTo>
                          <a:pt x="205" y="138"/>
                        </a:lnTo>
                        <a:lnTo>
                          <a:pt x="205" y="140"/>
                        </a:lnTo>
                        <a:lnTo>
                          <a:pt x="206" y="138"/>
                        </a:lnTo>
                        <a:lnTo>
                          <a:pt x="208" y="134"/>
                        </a:lnTo>
                        <a:lnTo>
                          <a:pt x="209" y="129"/>
                        </a:lnTo>
                        <a:lnTo>
                          <a:pt x="212" y="122"/>
                        </a:lnTo>
                        <a:lnTo>
                          <a:pt x="215" y="119"/>
                        </a:lnTo>
                        <a:lnTo>
                          <a:pt x="218" y="116"/>
                        </a:lnTo>
                        <a:lnTo>
                          <a:pt x="226" y="111"/>
                        </a:lnTo>
                        <a:lnTo>
                          <a:pt x="235" y="111"/>
                        </a:lnTo>
                        <a:lnTo>
                          <a:pt x="239" y="111"/>
                        </a:lnTo>
                        <a:lnTo>
                          <a:pt x="244" y="113"/>
                        </a:lnTo>
                        <a:lnTo>
                          <a:pt x="250" y="119"/>
                        </a:lnTo>
                        <a:lnTo>
                          <a:pt x="256" y="126"/>
                        </a:lnTo>
                        <a:lnTo>
                          <a:pt x="259" y="134"/>
                        </a:lnTo>
                        <a:lnTo>
                          <a:pt x="260" y="143"/>
                        </a:lnTo>
                        <a:lnTo>
                          <a:pt x="260" y="150"/>
                        </a:lnTo>
                        <a:lnTo>
                          <a:pt x="259" y="159"/>
                        </a:lnTo>
                        <a:lnTo>
                          <a:pt x="254" y="166"/>
                        </a:lnTo>
                        <a:lnTo>
                          <a:pt x="250" y="174"/>
                        </a:lnTo>
                        <a:lnTo>
                          <a:pt x="244" y="181"/>
                        </a:lnTo>
                        <a:lnTo>
                          <a:pt x="238" y="186"/>
                        </a:lnTo>
                        <a:lnTo>
                          <a:pt x="230" y="192"/>
                        </a:lnTo>
                        <a:lnTo>
                          <a:pt x="221" y="195"/>
                        </a:lnTo>
                        <a:lnTo>
                          <a:pt x="214" y="196"/>
                        </a:lnTo>
                        <a:lnTo>
                          <a:pt x="205" y="198"/>
                        </a:lnTo>
                        <a:lnTo>
                          <a:pt x="196" y="198"/>
                        </a:lnTo>
                        <a:lnTo>
                          <a:pt x="187" y="198"/>
                        </a:lnTo>
                        <a:lnTo>
                          <a:pt x="179" y="195"/>
                        </a:lnTo>
                        <a:lnTo>
                          <a:pt x="170" y="192"/>
                        </a:lnTo>
                        <a:lnTo>
                          <a:pt x="163" y="189"/>
                        </a:lnTo>
                        <a:lnTo>
                          <a:pt x="157" y="183"/>
                        </a:lnTo>
                        <a:lnTo>
                          <a:pt x="151" y="177"/>
                        </a:lnTo>
                        <a:lnTo>
                          <a:pt x="145" y="169"/>
                        </a:lnTo>
                        <a:lnTo>
                          <a:pt x="140" y="162"/>
                        </a:lnTo>
                        <a:lnTo>
                          <a:pt x="137" y="155"/>
                        </a:lnTo>
                        <a:lnTo>
                          <a:pt x="136" y="146"/>
                        </a:lnTo>
                        <a:lnTo>
                          <a:pt x="133" y="129"/>
                        </a:lnTo>
                        <a:lnTo>
                          <a:pt x="133" y="111"/>
                        </a:lnTo>
                        <a:lnTo>
                          <a:pt x="136" y="93"/>
                        </a:lnTo>
                        <a:lnTo>
                          <a:pt x="142" y="77"/>
                        </a:lnTo>
                        <a:lnTo>
                          <a:pt x="149" y="60"/>
                        </a:lnTo>
                        <a:lnTo>
                          <a:pt x="158" y="47"/>
                        </a:lnTo>
                        <a:lnTo>
                          <a:pt x="170" y="35"/>
                        </a:lnTo>
                        <a:lnTo>
                          <a:pt x="184" y="26"/>
                        </a:lnTo>
                        <a:lnTo>
                          <a:pt x="200" y="18"/>
                        </a:lnTo>
                        <a:lnTo>
                          <a:pt x="218" y="14"/>
                        </a:lnTo>
                        <a:lnTo>
                          <a:pt x="229" y="12"/>
                        </a:lnTo>
                        <a:lnTo>
                          <a:pt x="238" y="12"/>
                        </a:lnTo>
                        <a:lnTo>
                          <a:pt x="242" y="12"/>
                        </a:lnTo>
                        <a:lnTo>
                          <a:pt x="245" y="14"/>
                        </a:lnTo>
                        <a:lnTo>
                          <a:pt x="248" y="17"/>
                        </a:lnTo>
                        <a:lnTo>
                          <a:pt x="251" y="20"/>
                        </a:lnTo>
                        <a:lnTo>
                          <a:pt x="254" y="23"/>
                        </a:lnTo>
                        <a:lnTo>
                          <a:pt x="257" y="26"/>
                        </a:lnTo>
                        <a:lnTo>
                          <a:pt x="260" y="26"/>
                        </a:lnTo>
                        <a:lnTo>
                          <a:pt x="262" y="26"/>
                        </a:lnTo>
                        <a:lnTo>
                          <a:pt x="262" y="24"/>
                        </a:lnTo>
                        <a:lnTo>
                          <a:pt x="262" y="20"/>
                        </a:lnTo>
                        <a:lnTo>
                          <a:pt x="265" y="17"/>
                        </a:lnTo>
                        <a:lnTo>
                          <a:pt x="268" y="14"/>
                        </a:lnTo>
                        <a:lnTo>
                          <a:pt x="275" y="9"/>
                        </a:lnTo>
                        <a:lnTo>
                          <a:pt x="283" y="5"/>
                        </a:lnTo>
                        <a:lnTo>
                          <a:pt x="291" y="3"/>
                        </a:lnTo>
                        <a:lnTo>
                          <a:pt x="299" y="2"/>
                        </a:lnTo>
                        <a:lnTo>
                          <a:pt x="308" y="0"/>
                        </a:lnTo>
                        <a:lnTo>
                          <a:pt x="317" y="2"/>
                        </a:lnTo>
                        <a:lnTo>
                          <a:pt x="324" y="3"/>
                        </a:lnTo>
                        <a:lnTo>
                          <a:pt x="341" y="9"/>
                        </a:lnTo>
                        <a:lnTo>
                          <a:pt x="356" y="18"/>
                        </a:lnTo>
                        <a:lnTo>
                          <a:pt x="363" y="24"/>
                        </a:lnTo>
                        <a:lnTo>
                          <a:pt x="369" y="30"/>
                        </a:lnTo>
                        <a:lnTo>
                          <a:pt x="374" y="38"/>
                        </a:lnTo>
                        <a:lnTo>
                          <a:pt x="377" y="45"/>
                        </a:lnTo>
                        <a:lnTo>
                          <a:pt x="378" y="63"/>
                        </a:lnTo>
                        <a:lnTo>
                          <a:pt x="378" y="71"/>
                        </a:lnTo>
                        <a:lnTo>
                          <a:pt x="378" y="80"/>
                        </a:lnTo>
                        <a:lnTo>
                          <a:pt x="377" y="89"/>
                        </a:lnTo>
                        <a:lnTo>
                          <a:pt x="374" y="96"/>
                        </a:lnTo>
                        <a:lnTo>
                          <a:pt x="369" y="104"/>
                        </a:lnTo>
                        <a:lnTo>
                          <a:pt x="363" y="111"/>
                        </a:lnTo>
                        <a:lnTo>
                          <a:pt x="363" y="113"/>
                        </a:lnTo>
                        <a:lnTo>
                          <a:pt x="366" y="114"/>
                        </a:lnTo>
                        <a:lnTo>
                          <a:pt x="369" y="117"/>
                        </a:lnTo>
                        <a:lnTo>
                          <a:pt x="375" y="122"/>
                        </a:lnTo>
                        <a:lnTo>
                          <a:pt x="380" y="129"/>
                        </a:lnTo>
                        <a:lnTo>
                          <a:pt x="381" y="138"/>
                        </a:lnTo>
                        <a:lnTo>
                          <a:pt x="383" y="147"/>
                        </a:lnTo>
                        <a:lnTo>
                          <a:pt x="381" y="155"/>
                        </a:lnTo>
                        <a:lnTo>
                          <a:pt x="380" y="163"/>
                        </a:lnTo>
                        <a:lnTo>
                          <a:pt x="377" y="171"/>
                        </a:lnTo>
                        <a:lnTo>
                          <a:pt x="369" y="187"/>
                        </a:lnTo>
                        <a:lnTo>
                          <a:pt x="360" y="201"/>
                        </a:lnTo>
                        <a:lnTo>
                          <a:pt x="348" y="214"/>
                        </a:lnTo>
                        <a:lnTo>
                          <a:pt x="336" y="226"/>
                        </a:lnTo>
                        <a:lnTo>
                          <a:pt x="321" y="237"/>
                        </a:lnTo>
                        <a:lnTo>
                          <a:pt x="308" y="246"/>
                        </a:lnTo>
                        <a:lnTo>
                          <a:pt x="291" y="253"/>
                        </a:lnTo>
                        <a:lnTo>
                          <a:pt x="277" y="259"/>
                        </a:lnTo>
                        <a:lnTo>
                          <a:pt x="244" y="270"/>
                        </a:lnTo>
                        <a:lnTo>
                          <a:pt x="211" y="282"/>
                        </a:lnTo>
                        <a:lnTo>
                          <a:pt x="179" y="295"/>
                        </a:lnTo>
                        <a:lnTo>
                          <a:pt x="148" y="312"/>
                        </a:lnTo>
                        <a:lnTo>
                          <a:pt x="134" y="321"/>
                        </a:lnTo>
                        <a:lnTo>
                          <a:pt x="119" y="330"/>
                        </a:lnTo>
                        <a:lnTo>
                          <a:pt x="106" y="340"/>
                        </a:lnTo>
                        <a:lnTo>
                          <a:pt x="92" y="352"/>
                        </a:lnTo>
                        <a:lnTo>
                          <a:pt x="80" y="364"/>
                        </a:lnTo>
                        <a:lnTo>
                          <a:pt x="70" y="378"/>
                        </a:lnTo>
                        <a:lnTo>
                          <a:pt x="61" y="393"/>
                        </a:lnTo>
                        <a:lnTo>
                          <a:pt x="52" y="407"/>
                        </a:lnTo>
                        <a:lnTo>
                          <a:pt x="43" y="422"/>
                        </a:lnTo>
                        <a:lnTo>
                          <a:pt x="37" y="439"/>
                        </a:lnTo>
                        <a:lnTo>
                          <a:pt x="33" y="455"/>
                        </a:lnTo>
                        <a:lnTo>
                          <a:pt x="30" y="472"/>
                        </a:lnTo>
                        <a:lnTo>
                          <a:pt x="28" y="490"/>
                        </a:lnTo>
                        <a:lnTo>
                          <a:pt x="28" y="506"/>
                        </a:lnTo>
                        <a:lnTo>
                          <a:pt x="30" y="524"/>
                        </a:lnTo>
                        <a:lnTo>
                          <a:pt x="31" y="541"/>
                        </a:lnTo>
                        <a:lnTo>
                          <a:pt x="34" y="557"/>
                        </a:lnTo>
                        <a:lnTo>
                          <a:pt x="38" y="575"/>
                        </a:lnTo>
                        <a:lnTo>
                          <a:pt x="43" y="592"/>
                        </a:lnTo>
                        <a:lnTo>
                          <a:pt x="44" y="599"/>
                        </a:lnTo>
                        <a:lnTo>
                          <a:pt x="46" y="602"/>
                        </a:lnTo>
                        <a:lnTo>
                          <a:pt x="47" y="607"/>
                        </a:lnTo>
                        <a:lnTo>
                          <a:pt x="52" y="613"/>
                        </a:lnTo>
                        <a:lnTo>
                          <a:pt x="53" y="614"/>
                        </a:lnTo>
                        <a:lnTo>
                          <a:pt x="53" y="614"/>
                        </a:lnTo>
                        <a:lnTo>
                          <a:pt x="53" y="614"/>
                        </a:lnTo>
                        <a:lnTo>
                          <a:pt x="52" y="605"/>
                        </a:lnTo>
                        <a:lnTo>
                          <a:pt x="46" y="589"/>
                        </a:lnTo>
                        <a:lnTo>
                          <a:pt x="43" y="572"/>
                        </a:lnTo>
                        <a:lnTo>
                          <a:pt x="40" y="554"/>
                        </a:lnTo>
                        <a:lnTo>
                          <a:pt x="38" y="538"/>
                        </a:lnTo>
                        <a:lnTo>
                          <a:pt x="38" y="520"/>
                        </a:lnTo>
                        <a:lnTo>
                          <a:pt x="38" y="503"/>
                        </a:lnTo>
                        <a:lnTo>
                          <a:pt x="40" y="485"/>
                        </a:lnTo>
                        <a:lnTo>
                          <a:pt x="43" y="469"/>
                        </a:lnTo>
                        <a:lnTo>
                          <a:pt x="47" y="452"/>
                        </a:lnTo>
                        <a:lnTo>
                          <a:pt x="53" y="436"/>
                        </a:lnTo>
                        <a:lnTo>
                          <a:pt x="61" y="421"/>
                        </a:lnTo>
                        <a:lnTo>
                          <a:pt x="70" y="406"/>
                        </a:lnTo>
                        <a:lnTo>
                          <a:pt x="80" y="391"/>
                        </a:lnTo>
                        <a:lnTo>
                          <a:pt x="91" y="378"/>
                        </a:lnTo>
                        <a:lnTo>
                          <a:pt x="103" y="366"/>
                        </a:lnTo>
                        <a:lnTo>
                          <a:pt x="116" y="354"/>
                        </a:lnTo>
                        <a:lnTo>
                          <a:pt x="131" y="345"/>
                        </a:lnTo>
                        <a:lnTo>
                          <a:pt x="146" y="337"/>
                        </a:lnTo>
                        <a:lnTo>
                          <a:pt x="163" y="333"/>
                        </a:lnTo>
                        <a:lnTo>
                          <a:pt x="181" y="328"/>
                        </a:lnTo>
                        <a:lnTo>
                          <a:pt x="197" y="327"/>
                        </a:lnTo>
                        <a:lnTo>
                          <a:pt x="206" y="327"/>
                        </a:lnTo>
                        <a:lnTo>
                          <a:pt x="215" y="328"/>
                        </a:lnTo>
                        <a:lnTo>
                          <a:pt x="223" y="331"/>
                        </a:lnTo>
                        <a:lnTo>
                          <a:pt x="230" y="336"/>
                        </a:lnTo>
                        <a:lnTo>
                          <a:pt x="238" y="340"/>
                        </a:lnTo>
                        <a:lnTo>
                          <a:pt x="245" y="345"/>
                        </a:lnTo>
                        <a:lnTo>
                          <a:pt x="251" y="351"/>
                        </a:lnTo>
                        <a:lnTo>
                          <a:pt x="257" y="358"/>
                        </a:lnTo>
                        <a:lnTo>
                          <a:pt x="260" y="366"/>
                        </a:lnTo>
                        <a:lnTo>
                          <a:pt x="262" y="375"/>
                        </a:lnTo>
                        <a:lnTo>
                          <a:pt x="263" y="379"/>
                        </a:lnTo>
                        <a:lnTo>
                          <a:pt x="262" y="384"/>
                        </a:lnTo>
                        <a:lnTo>
                          <a:pt x="259" y="391"/>
                        </a:lnTo>
                        <a:lnTo>
                          <a:pt x="259" y="393"/>
                        </a:lnTo>
                        <a:lnTo>
                          <a:pt x="260" y="394"/>
                        </a:lnTo>
                        <a:lnTo>
                          <a:pt x="266" y="394"/>
                        </a:lnTo>
                        <a:lnTo>
                          <a:pt x="271" y="396"/>
                        </a:lnTo>
                        <a:lnTo>
                          <a:pt x="274" y="397"/>
                        </a:lnTo>
                        <a:lnTo>
                          <a:pt x="280" y="405"/>
                        </a:lnTo>
                        <a:lnTo>
                          <a:pt x="284" y="412"/>
                        </a:lnTo>
                        <a:lnTo>
                          <a:pt x="287" y="419"/>
                        </a:lnTo>
                        <a:lnTo>
                          <a:pt x="287" y="428"/>
                        </a:lnTo>
                        <a:lnTo>
                          <a:pt x="285" y="446"/>
                        </a:lnTo>
                        <a:lnTo>
                          <a:pt x="284" y="454"/>
                        </a:lnTo>
                        <a:lnTo>
                          <a:pt x="283" y="463"/>
                        </a:lnTo>
                        <a:lnTo>
                          <a:pt x="278" y="470"/>
                        </a:lnTo>
                        <a:lnTo>
                          <a:pt x="272" y="476"/>
                        </a:lnTo>
                        <a:lnTo>
                          <a:pt x="259" y="487"/>
                        </a:lnTo>
                        <a:lnTo>
                          <a:pt x="251" y="491"/>
                        </a:lnTo>
                        <a:lnTo>
                          <a:pt x="242" y="491"/>
                        </a:lnTo>
                        <a:lnTo>
                          <a:pt x="238" y="490"/>
                        </a:lnTo>
                        <a:lnTo>
                          <a:pt x="233" y="490"/>
                        </a:lnTo>
                        <a:lnTo>
                          <a:pt x="232" y="491"/>
                        </a:lnTo>
                        <a:lnTo>
                          <a:pt x="232" y="493"/>
                        </a:lnTo>
                        <a:lnTo>
                          <a:pt x="232" y="497"/>
                        </a:lnTo>
                        <a:lnTo>
                          <a:pt x="232" y="502"/>
                        </a:lnTo>
                        <a:lnTo>
                          <a:pt x="230" y="506"/>
                        </a:lnTo>
                        <a:lnTo>
                          <a:pt x="223" y="512"/>
                        </a:lnTo>
                        <a:lnTo>
                          <a:pt x="215" y="517"/>
                        </a:lnTo>
                        <a:lnTo>
                          <a:pt x="208" y="521"/>
                        </a:lnTo>
                        <a:lnTo>
                          <a:pt x="200" y="524"/>
                        </a:lnTo>
                        <a:lnTo>
                          <a:pt x="191" y="524"/>
                        </a:lnTo>
                        <a:lnTo>
                          <a:pt x="182" y="524"/>
                        </a:lnTo>
                        <a:lnTo>
                          <a:pt x="173" y="524"/>
                        </a:lnTo>
                        <a:lnTo>
                          <a:pt x="157" y="521"/>
                        </a:lnTo>
                        <a:lnTo>
                          <a:pt x="148" y="518"/>
                        </a:lnTo>
                        <a:lnTo>
                          <a:pt x="140" y="515"/>
                        </a:lnTo>
                        <a:lnTo>
                          <a:pt x="133" y="511"/>
                        </a:lnTo>
                        <a:lnTo>
                          <a:pt x="125" y="506"/>
                        </a:lnTo>
                        <a:lnTo>
                          <a:pt x="121" y="499"/>
                        </a:lnTo>
                        <a:lnTo>
                          <a:pt x="116" y="491"/>
                        </a:lnTo>
                        <a:lnTo>
                          <a:pt x="113" y="484"/>
                        </a:lnTo>
                        <a:lnTo>
                          <a:pt x="110" y="475"/>
                        </a:lnTo>
                        <a:lnTo>
                          <a:pt x="110" y="467"/>
                        </a:lnTo>
                        <a:lnTo>
                          <a:pt x="110" y="458"/>
                        </a:lnTo>
                        <a:lnTo>
                          <a:pt x="112" y="449"/>
                        </a:lnTo>
                        <a:lnTo>
                          <a:pt x="115" y="442"/>
                        </a:lnTo>
                        <a:lnTo>
                          <a:pt x="119" y="434"/>
                        </a:lnTo>
                        <a:lnTo>
                          <a:pt x="125" y="428"/>
                        </a:lnTo>
                        <a:lnTo>
                          <a:pt x="133" y="422"/>
                        </a:lnTo>
                        <a:lnTo>
                          <a:pt x="142" y="419"/>
                        </a:lnTo>
                        <a:lnTo>
                          <a:pt x="149" y="418"/>
                        </a:lnTo>
                        <a:lnTo>
                          <a:pt x="158" y="419"/>
                        </a:lnTo>
                        <a:lnTo>
                          <a:pt x="166" y="421"/>
                        </a:lnTo>
                        <a:lnTo>
                          <a:pt x="173" y="427"/>
                        </a:lnTo>
                        <a:lnTo>
                          <a:pt x="179" y="433"/>
                        </a:lnTo>
                        <a:lnTo>
                          <a:pt x="184" y="440"/>
                        </a:lnTo>
                        <a:lnTo>
                          <a:pt x="184" y="445"/>
                        </a:lnTo>
                        <a:lnTo>
                          <a:pt x="184" y="449"/>
                        </a:lnTo>
                        <a:lnTo>
                          <a:pt x="182" y="454"/>
                        </a:lnTo>
                        <a:lnTo>
                          <a:pt x="181" y="457"/>
                        </a:lnTo>
                        <a:lnTo>
                          <a:pt x="178" y="461"/>
                        </a:lnTo>
                        <a:lnTo>
                          <a:pt x="173" y="461"/>
                        </a:lnTo>
                        <a:lnTo>
                          <a:pt x="169" y="463"/>
                        </a:lnTo>
                        <a:lnTo>
                          <a:pt x="167" y="464"/>
                        </a:lnTo>
                        <a:lnTo>
                          <a:pt x="169" y="466"/>
                        </a:lnTo>
                        <a:lnTo>
                          <a:pt x="173" y="467"/>
                        </a:lnTo>
                        <a:lnTo>
                          <a:pt x="178" y="469"/>
                        </a:lnTo>
                        <a:lnTo>
                          <a:pt x="182" y="469"/>
                        </a:lnTo>
                        <a:lnTo>
                          <a:pt x="185" y="467"/>
                        </a:lnTo>
                        <a:lnTo>
                          <a:pt x="190" y="466"/>
                        </a:lnTo>
                        <a:lnTo>
                          <a:pt x="193" y="463"/>
                        </a:lnTo>
                        <a:lnTo>
                          <a:pt x="199" y="455"/>
                        </a:lnTo>
                        <a:lnTo>
                          <a:pt x="202" y="448"/>
                        </a:lnTo>
                        <a:lnTo>
                          <a:pt x="203" y="439"/>
                        </a:lnTo>
                        <a:lnTo>
                          <a:pt x="203" y="430"/>
                        </a:lnTo>
                        <a:lnTo>
                          <a:pt x="202" y="422"/>
                        </a:lnTo>
                        <a:lnTo>
                          <a:pt x="199" y="413"/>
                        </a:lnTo>
                        <a:lnTo>
                          <a:pt x="194" y="406"/>
                        </a:lnTo>
                        <a:lnTo>
                          <a:pt x="188" y="400"/>
                        </a:lnTo>
                        <a:lnTo>
                          <a:pt x="181" y="396"/>
                        </a:lnTo>
                        <a:lnTo>
                          <a:pt x="173" y="393"/>
                        </a:lnTo>
                        <a:lnTo>
                          <a:pt x="164" y="391"/>
                        </a:lnTo>
                        <a:lnTo>
                          <a:pt x="155" y="391"/>
                        </a:lnTo>
                        <a:lnTo>
                          <a:pt x="146" y="393"/>
                        </a:lnTo>
                        <a:lnTo>
                          <a:pt x="131" y="400"/>
                        </a:lnTo>
                        <a:lnTo>
                          <a:pt x="124" y="405"/>
                        </a:lnTo>
                        <a:lnTo>
                          <a:pt x="118" y="410"/>
                        </a:lnTo>
                        <a:lnTo>
                          <a:pt x="106" y="424"/>
                        </a:lnTo>
                        <a:lnTo>
                          <a:pt x="97" y="437"/>
                        </a:lnTo>
                        <a:lnTo>
                          <a:pt x="88" y="452"/>
                        </a:lnTo>
                        <a:lnTo>
                          <a:pt x="80" y="469"/>
                        </a:lnTo>
                        <a:lnTo>
                          <a:pt x="76" y="485"/>
                        </a:lnTo>
                        <a:lnTo>
                          <a:pt x="71" y="502"/>
                        </a:lnTo>
                        <a:lnTo>
                          <a:pt x="70" y="518"/>
                        </a:lnTo>
                        <a:lnTo>
                          <a:pt x="68" y="536"/>
                        </a:lnTo>
                        <a:lnTo>
                          <a:pt x="70" y="553"/>
                        </a:lnTo>
                        <a:lnTo>
                          <a:pt x="70" y="571"/>
                        </a:lnTo>
                        <a:lnTo>
                          <a:pt x="71" y="587"/>
                        </a:lnTo>
                        <a:lnTo>
                          <a:pt x="76" y="605"/>
                        </a:lnTo>
                        <a:lnTo>
                          <a:pt x="82" y="622"/>
                        </a:lnTo>
                        <a:lnTo>
                          <a:pt x="89" y="635"/>
                        </a:lnTo>
                        <a:lnTo>
                          <a:pt x="94" y="644"/>
                        </a:lnTo>
                        <a:lnTo>
                          <a:pt x="95" y="650"/>
                        </a:lnTo>
                        <a:lnTo>
                          <a:pt x="97" y="652"/>
                        </a:lnTo>
                        <a:lnTo>
                          <a:pt x="98" y="653"/>
                        </a:lnTo>
                        <a:lnTo>
                          <a:pt x="100" y="652"/>
                        </a:lnTo>
                        <a:lnTo>
                          <a:pt x="101" y="650"/>
                        </a:lnTo>
                        <a:lnTo>
                          <a:pt x="101" y="649"/>
                        </a:lnTo>
                        <a:lnTo>
                          <a:pt x="100" y="647"/>
                        </a:lnTo>
                        <a:lnTo>
                          <a:pt x="97" y="643"/>
                        </a:lnTo>
                        <a:lnTo>
                          <a:pt x="95" y="638"/>
                        </a:lnTo>
                        <a:lnTo>
                          <a:pt x="92" y="631"/>
                        </a:lnTo>
                        <a:lnTo>
                          <a:pt x="91" y="622"/>
                        </a:lnTo>
                        <a:lnTo>
                          <a:pt x="89" y="605"/>
                        </a:lnTo>
                        <a:lnTo>
                          <a:pt x="89" y="596"/>
                        </a:lnTo>
                        <a:lnTo>
                          <a:pt x="91" y="587"/>
                        </a:lnTo>
                        <a:lnTo>
                          <a:pt x="92" y="578"/>
                        </a:lnTo>
                        <a:lnTo>
                          <a:pt x="97" y="571"/>
                        </a:lnTo>
                        <a:lnTo>
                          <a:pt x="101" y="565"/>
                        </a:lnTo>
                        <a:lnTo>
                          <a:pt x="107" y="557"/>
                        </a:lnTo>
                        <a:lnTo>
                          <a:pt x="115" y="553"/>
                        </a:lnTo>
                        <a:lnTo>
                          <a:pt x="122" y="550"/>
                        </a:lnTo>
                        <a:lnTo>
                          <a:pt x="127" y="548"/>
                        </a:lnTo>
                        <a:lnTo>
                          <a:pt x="131" y="550"/>
                        </a:lnTo>
                        <a:lnTo>
                          <a:pt x="134" y="553"/>
                        </a:lnTo>
                        <a:lnTo>
                          <a:pt x="136" y="554"/>
                        </a:lnTo>
                        <a:lnTo>
                          <a:pt x="137" y="556"/>
                        </a:lnTo>
                        <a:lnTo>
                          <a:pt x="140" y="556"/>
                        </a:lnTo>
                        <a:lnTo>
                          <a:pt x="142" y="554"/>
                        </a:lnTo>
                        <a:lnTo>
                          <a:pt x="142" y="550"/>
                        </a:lnTo>
                        <a:lnTo>
                          <a:pt x="145" y="545"/>
                        </a:lnTo>
                        <a:lnTo>
                          <a:pt x="146" y="542"/>
                        </a:lnTo>
                        <a:lnTo>
                          <a:pt x="151" y="539"/>
                        </a:lnTo>
                        <a:lnTo>
                          <a:pt x="154" y="538"/>
                        </a:lnTo>
                        <a:lnTo>
                          <a:pt x="163" y="538"/>
                        </a:lnTo>
                        <a:lnTo>
                          <a:pt x="172" y="538"/>
                        </a:lnTo>
                        <a:lnTo>
                          <a:pt x="181" y="541"/>
                        </a:lnTo>
                        <a:lnTo>
                          <a:pt x="184" y="542"/>
                        </a:lnTo>
                        <a:lnTo>
                          <a:pt x="188" y="545"/>
                        </a:lnTo>
                        <a:lnTo>
                          <a:pt x="190" y="550"/>
                        </a:lnTo>
                        <a:lnTo>
                          <a:pt x="191" y="553"/>
                        </a:lnTo>
                        <a:lnTo>
                          <a:pt x="191" y="562"/>
                        </a:lnTo>
                        <a:lnTo>
                          <a:pt x="191" y="566"/>
                        </a:lnTo>
                        <a:lnTo>
                          <a:pt x="191" y="568"/>
                        </a:lnTo>
                        <a:lnTo>
                          <a:pt x="194" y="569"/>
                        </a:lnTo>
                        <a:lnTo>
                          <a:pt x="199" y="568"/>
                        </a:lnTo>
                        <a:lnTo>
                          <a:pt x="203" y="568"/>
                        </a:lnTo>
                        <a:lnTo>
                          <a:pt x="206" y="571"/>
                        </a:lnTo>
                        <a:lnTo>
                          <a:pt x="208" y="574"/>
                        </a:lnTo>
                        <a:lnTo>
                          <a:pt x="211" y="583"/>
                        </a:lnTo>
                        <a:lnTo>
                          <a:pt x="211" y="592"/>
                        </a:lnTo>
                        <a:lnTo>
                          <a:pt x="211" y="601"/>
                        </a:lnTo>
                        <a:lnTo>
                          <a:pt x="208" y="608"/>
                        </a:lnTo>
                        <a:lnTo>
                          <a:pt x="202" y="616"/>
                        </a:lnTo>
                        <a:lnTo>
                          <a:pt x="196" y="622"/>
                        </a:lnTo>
                        <a:lnTo>
                          <a:pt x="190" y="628"/>
                        </a:lnTo>
                        <a:lnTo>
                          <a:pt x="181" y="629"/>
                        </a:lnTo>
                        <a:lnTo>
                          <a:pt x="173" y="629"/>
                        </a:lnTo>
                        <a:lnTo>
                          <a:pt x="164" y="628"/>
                        </a:lnTo>
                        <a:lnTo>
                          <a:pt x="160" y="626"/>
                        </a:lnTo>
                        <a:lnTo>
                          <a:pt x="157" y="623"/>
                        </a:lnTo>
                        <a:lnTo>
                          <a:pt x="152" y="616"/>
                        </a:lnTo>
                        <a:lnTo>
                          <a:pt x="149" y="607"/>
                        </a:lnTo>
                        <a:lnTo>
                          <a:pt x="149" y="602"/>
                        </a:lnTo>
                        <a:lnTo>
                          <a:pt x="151" y="599"/>
                        </a:lnTo>
                        <a:lnTo>
                          <a:pt x="154" y="595"/>
                        </a:lnTo>
                        <a:lnTo>
                          <a:pt x="157" y="592"/>
                        </a:lnTo>
                        <a:lnTo>
                          <a:pt x="161" y="592"/>
                        </a:lnTo>
                        <a:lnTo>
                          <a:pt x="166" y="592"/>
                        </a:lnTo>
                        <a:lnTo>
                          <a:pt x="170" y="595"/>
                        </a:lnTo>
                        <a:lnTo>
                          <a:pt x="172" y="599"/>
                        </a:lnTo>
                        <a:lnTo>
                          <a:pt x="172" y="604"/>
                        </a:lnTo>
                        <a:lnTo>
                          <a:pt x="173" y="605"/>
                        </a:lnTo>
                        <a:lnTo>
                          <a:pt x="175" y="605"/>
                        </a:lnTo>
                        <a:lnTo>
                          <a:pt x="178" y="601"/>
                        </a:lnTo>
                        <a:lnTo>
                          <a:pt x="178" y="596"/>
                        </a:lnTo>
                        <a:lnTo>
                          <a:pt x="178" y="593"/>
                        </a:lnTo>
                        <a:lnTo>
                          <a:pt x="175" y="589"/>
                        </a:lnTo>
                        <a:lnTo>
                          <a:pt x="172" y="586"/>
                        </a:lnTo>
                        <a:lnTo>
                          <a:pt x="169" y="583"/>
                        </a:lnTo>
                        <a:lnTo>
                          <a:pt x="160" y="580"/>
                        </a:lnTo>
                        <a:lnTo>
                          <a:pt x="157" y="580"/>
                        </a:lnTo>
                        <a:lnTo>
                          <a:pt x="152" y="580"/>
                        </a:lnTo>
                        <a:lnTo>
                          <a:pt x="143" y="584"/>
                        </a:lnTo>
                        <a:lnTo>
                          <a:pt x="136" y="589"/>
                        </a:lnTo>
                        <a:lnTo>
                          <a:pt x="130" y="595"/>
                        </a:lnTo>
                        <a:lnTo>
                          <a:pt x="127" y="602"/>
                        </a:lnTo>
                        <a:lnTo>
                          <a:pt x="125" y="611"/>
                        </a:lnTo>
                        <a:lnTo>
                          <a:pt x="125" y="620"/>
                        </a:lnTo>
                        <a:lnTo>
                          <a:pt x="125" y="628"/>
                        </a:lnTo>
                        <a:lnTo>
                          <a:pt x="130" y="644"/>
                        </a:lnTo>
                        <a:lnTo>
                          <a:pt x="134" y="662"/>
                        </a:lnTo>
                        <a:lnTo>
                          <a:pt x="142" y="677"/>
                        </a:lnTo>
                        <a:lnTo>
                          <a:pt x="146" y="684"/>
                        </a:lnTo>
                        <a:lnTo>
                          <a:pt x="151" y="690"/>
                        </a:lnTo>
                        <a:lnTo>
                          <a:pt x="164" y="702"/>
                        </a:lnTo>
                        <a:lnTo>
                          <a:pt x="178" y="714"/>
                        </a:lnTo>
                        <a:lnTo>
                          <a:pt x="191" y="723"/>
                        </a:lnTo>
                        <a:lnTo>
                          <a:pt x="206" y="732"/>
                        </a:lnTo>
                        <a:lnTo>
                          <a:pt x="214" y="737"/>
                        </a:lnTo>
                        <a:lnTo>
                          <a:pt x="217" y="741"/>
                        </a:lnTo>
                        <a:lnTo>
                          <a:pt x="217" y="743"/>
                        </a:lnTo>
                        <a:lnTo>
                          <a:pt x="215" y="744"/>
                        </a:lnTo>
                        <a:lnTo>
                          <a:pt x="215" y="744"/>
                        </a:lnTo>
                        <a:lnTo>
                          <a:pt x="215" y="744"/>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1" name="Freeform 206"/>
                <p:cNvSpPr/>
                <p:nvPr/>
              </p:nvSpPr>
              <p:spPr bwMode="auto">
                <a:xfrm>
                  <a:off x="4673973" y="2215192"/>
                  <a:ext cx="212725" cy="381000"/>
                </a:xfrm>
                <a:custGeom>
                  <a:gdLst>
                    <a:gd fmla="*/ 125 w 134" name="T0"/>
                    <a:gd fmla="*/ 3 h 240" name="T1"/>
                    <a:gd fmla="*/ 104 w 134" name="T2"/>
                    <a:gd fmla="*/ 15 h 240" name="T3"/>
                    <a:gd fmla="*/ 67 w 134" name="T4"/>
                    <a:gd fmla="*/ 41 h 240" name="T5"/>
                    <a:gd fmla="*/ 44 w 134" name="T6"/>
                    <a:gd fmla="*/ 63 h 240" name="T7"/>
                    <a:gd fmla="*/ 25 w 134" name="T8"/>
                    <a:gd fmla="*/ 87 h 240" name="T9"/>
                    <a:gd fmla="*/ 12 w 134" name="T10"/>
                    <a:gd fmla="*/ 116 h 240" name="T11"/>
                    <a:gd fmla="*/ 3 w 134" name="T12"/>
                    <a:gd fmla="*/ 144 h 240" name="T13"/>
                    <a:gd fmla="*/ 0 w 134" name="T14"/>
                    <a:gd fmla="*/ 175 h 240" name="T15"/>
                    <a:gd fmla="*/ 4 w 134" name="T16"/>
                    <a:gd fmla="*/ 198 h 240" name="T17"/>
                    <a:gd fmla="*/ 12 w 134" name="T18"/>
                    <a:gd fmla="*/ 213 h 240" name="T19"/>
                    <a:gd fmla="*/ 22 w 134" name="T20"/>
                    <a:gd fmla="*/ 225 h 240" name="T21"/>
                    <a:gd fmla="*/ 35 w 134" name="T22"/>
                    <a:gd fmla="*/ 234 h 240" name="T23"/>
                    <a:gd fmla="*/ 49 w 134" name="T24"/>
                    <a:gd fmla="*/ 238 h 240" name="T25"/>
                    <a:gd fmla="*/ 73 w 134" name="T26"/>
                    <a:gd fmla="*/ 238 h 240" name="T27"/>
                    <a:gd fmla="*/ 88 w 134" name="T28"/>
                    <a:gd fmla="*/ 235 h 240" name="T29"/>
                    <a:gd fmla="*/ 101 w 134" name="T30"/>
                    <a:gd fmla="*/ 228 h 240" name="T31"/>
                    <a:gd fmla="*/ 122 w 134" name="T32"/>
                    <a:gd fmla="*/ 204 h 240" name="T33"/>
                    <a:gd fmla="*/ 128 w 134" name="T34"/>
                    <a:gd fmla="*/ 190 h 240" name="T35"/>
                    <a:gd fmla="*/ 128 w 134" name="T36"/>
                    <a:gd fmla="*/ 174 h 240" name="T37"/>
                    <a:gd fmla="*/ 127 w 134" name="T38"/>
                    <a:gd fmla="*/ 162 h 240" name="T39"/>
                    <a:gd fmla="*/ 121 w 134" name="T40"/>
                    <a:gd fmla="*/ 159 h 240" name="T41"/>
                    <a:gd fmla="*/ 116 w 134" name="T42"/>
                    <a:gd fmla="*/ 156 h 240" name="T43"/>
                    <a:gd fmla="*/ 118 w 134" name="T44"/>
                    <a:gd fmla="*/ 150 h 240" name="T45"/>
                    <a:gd fmla="*/ 119 w 134" name="T46"/>
                    <a:gd fmla="*/ 142 h 240" name="T47"/>
                    <a:gd fmla="*/ 112 w 134" name="T48"/>
                    <a:gd fmla="*/ 129 h 240" name="T49"/>
                    <a:gd fmla="*/ 103 w 134" name="T50"/>
                    <a:gd fmla="*/ 123 h 240" name="T51"/>
                    <a:gd fmla="*/ 91 w 134" name="T52"/>
                    <a:gd fmla="*/ 123 h 240" name="T53"/>
                    <a:gd fmla="*/ 83 w 134" name="T54"/>
                    <a:gd fmla="*/ 126 h 240" name="T55"/>
                    <a:gd fmla="*/ 74 w 134" name="T56"/>
                    <a:gd fmla="*/ 132 h 240" name="T57"/>
                    <a:gd fmla="*/ 67 w 134" name="T58"/>
                    <a:gd fmla="*/ 130 h 240" name="T59"/>
                    <a:gd fmla="*/ 59 w 134" name="T60"/>
                    <a:gd fmla="*/ 130 h 240" name="T61"/>
                    <a:gd fmla="*/ 50 w 134" name="T62"/>
                    <a:gd fmla="*/ 139 h 240" name="T63"/>
                    <a:gd fmla="*/ 46 w 134" name="T64"/>
                    <a:gd fmla="*/ 153 h 240" name="T65"/>
                    <a:gd fmla="*/ 47 w 134" name="T66"/>
                    <a:gd fmla="*/ 169 h 240" name="T67"/>
                    <a:gd fmla="*/ 58 w 134" name="T68"/>
                    <a:gd fmla="*/ 181 h 240" name="T69"/>
                    <a:gd fmla="*/ 64 w 134" name="T70"/>
                    <a:gd fmla="*/ 183 h 240" name="T71"/>
                    <a:gd fmla="*/ 73 w 134" name="T72"/>
                    <a:gd fmla="*/ 181 h 240" name="T73"/>
                    <a:gd fmla="*/ 77 w 134" name="T74"/>
                    <a:gd fmla="*/ 175 h 240" name="T75"/>
                    <a:gd fmla="*/ 79 w 134" name="T76"/>
                    <a:gd fmla="*/ 168 h 240" name="T77"/>
                    <a:gd fmla="*/ 76 w 134" name="T78"/>
                    <a:gd fmla="*/ 162 h 240" name="T79"/>
                    <a:gd fmla="*/ 68 w 134" name="T80"/>
                    <a:gd fmla="*/ 160 h 240" name="T81"/>
                    <a:gd fmla="*/ 67 w 134" name="T82"/>
                    <a:gd fmla="*/ 159 h 240" name="T83"/>
                    <a:gd fmla="*/ 73 w 134" name="T84"/>
                    <a:gd fmla="*/ 154 h 240" name="T85"/>
                    <a:gd fmla="*/ 80 w 134" name="T86"/>
                    <a:gd fmla="*/ 156 h 240" name="T87"/>
                    <a:gd fmla="*/ 86 w 134" name="T88"/>
                    <a:gd fmla="*/ 162 h 240" name="T89"/>
                    <a:gd fmla="*/ 88 w 134" name="T90"/>
                    <a:gd fmla="*/ 172 h 240" name="T91"/>
                    <a:gd fmla="*/ 83 w 134" name="T92"/>
                    <a:gd fmla="*/ 187 h 240" name="T93"/>
                    <a:gd fmla="*/ 77 w 134" name="T94"/>
                    <a:gd fmla="*/ 193 h 240" name="T95"/>
                    <a:gd fmla="*/ 64 w 134" name="T96"/>
                    <a:gd fmla="*/ 199 h 240" name="T97"/>
                    <a:gd fmla="*/ 49 w 134" name="T98"/>
                    <a:gd fmla="*/ 198 h 240" name="T99"/>
                    <a:gd fmla="*/ 37 w 134" name="T100"/>
                    <a:gd fmla="*/ 187 h 240" name="T101"/>
                    <a:gd fmla="*/ 29 w 134" name="T102"/>
                    <a:gd fmla="*/ 174 h 240" name="T103"/>
                    <a:gd fmla="*/ 26 w 134" name="T104"/>
                    <a:gd fmla="*/ 159 h 240" name="T105"/>
                    <a:gd fmla="*/ 29 w 134" name="T106"/>
                    <a:gd fmla="*/ 127 h 240" name="T107"/>
                    <a:gd fmla="*/ 40 w 134" name="T108"/>
                    <a:gd fmla="*/ 99 h 240" name="T109"/>
                    <a:gd fmla="*/ 58 w 134" name="T110"/>
                    <a:gd fmla="*/ 74 h 240" name="T111"/>
                    <a:gd fmla="*/ 89 w 134" name="T112"/>
                    <a:gd fmla="*/ 39 h 240" name="T113"/>
                    <a:gd fmla="*/ 106 w 134" name="T114"/>
                    <a:gd fmla="*/ 23 h 240" name="T115"/>
                    <a:gd fmla="*/ 125 w 134" name="T116"/>
                    <a:gd fmla="*/ 11 h 240" name="T117"/>
                    <a:gd fmla="*/ 134 w 134" name="T118"/>
                    <a:gd fmla="*/ 3 h 240" name="T119"/>
                    <a:gd fmla="*/ 133 w 134" name="T120"/>
                    <a:gd fmla="*/ 0 h 2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0" w="134">
                      <a:moveTo>
                        <a:pt x="133" y="0"/>
                      </a:moveTo>
                      <a:lnTo>
                        <a:pt x="125" y="3"/>
                      </a:lnTo>
                      <a:lnTo>
                        <a:pt x="118" y="8"/>
                      </a:lnTo>
                      <a:lnTo>
                        <a:pt x="104" y="15"/>
                      </a:lnTo>
                      <a:lnTo>
                        <a:pt x="79" y="32"/>
                      </a:lnTo>
                      <a:lnTo>
                        <a:pt x="67" y="41"/>
                      </a:lnTo>
                      <a:lnTo>
                        <a:pt x="55" y="51"/>
                      </a:lnTo>
                      <a:lnTo>
                        <a:pt x="44" y="63"/>
                      </a:lnTo>
                      <a:lnTo>
                        <a:pt x="34" y="75"/>
                      </a:lnTo>
                      <a:lnTo>
                        <a:pt x="25" y="87"/>
                      </a:lnTo>
                      <a:lnTo>
                        <a:pt x="17" y="101"/>
                      </a:lnTo>
                      <a:lnTo>
                        <a:pt x="12" y="116"/>
                      </a:lnTo>
                      <a:lnTo>
                        <a:pt x="6" y="129"/>
                      </a:lnTo>
                      <a:lnTo>
                        <a:pt x="3" y="144"/>
                      </a:lnTo>
                      <a:lnTo>
                        <a:pt x="0" y="160"/>
                      </a:lnTo>
                      <a:lnTo>
                        <a:pt x="0" y="175"/>
                      </a:lnTo>
                      <a:lnTo>
                        <a:pt x="3" y="192"/>
                      </a:lnTo>
                      <a:lnTo>
                        <a:pt x="4" y="198"/>
                      </a:lnTo>
                      <a:lnTo>
                        <a:pt x="9" y="205"/>
                      </a:lnTo>
                      <a:lnTo>
                        <a:pt x="12" y="213"/>
                      </a:lnTo>
                      <a:lnTo>
                        <a:pt x="17" y="219"/>
                      </a:lnTo>
                      <a:lnTo>
                        <a:pt x="22" y="225"/>
                      </a:lnTo>
                      <a:lnTo>
                        <a:pt x="28" y="229"/>
                      </a:lnTo>
                      <a:lnTo>
                        <a:pt x="35" y="234"/>
                      </a:lnTo>
                      <a:lnTo>
                        <a:pt x="41" y="237"/>
                      </a:lnTo>
                      <a:lnTo>
                        <a:pt x="49" y="238"/>
                      </a:lnTo>
                      <a:lnTo>
                        <a:pt x="56" y="240"/>
                      </a:lnTo>
                      <a:lnTo>
                        <a:pt x="73" y="238"/>
                      </a:lnTo>
                      <a:lnTo>
                        <a:pt x="80" y="238"/>
                      </a:lnTo>
                      <a:lnTo>
                        <a:pt x="88" y="235"/>
                      </a:lnTo>
                      <a:lnTo>
                        <a:pt x="95" y="232"/>
                      </a:lnTo>
                      <a:lnTo>
                        <a:pt x="101" y="228"/>
                      </a:lnTo>
                      <a:lnTo>
                        <a:pt x="113" y="217"/>
                      </a:lnTo>
                      <a:lnTo>
                        <a:pt x="122" y="204"/>
                      </a:lnTo>
                      <a:lnTo>
                        <a:pt x="127" y="198"/>
                      </a:lnTo>
                      <a:lnTo>
                        <a:pt x="128" y="190"/>
                      </a:lnTo>
                      <a:lnTo>
                        <a:pt x="130" y="183"/>
                      </a:lnTo>
                      <a:lnTo>
                        <a:pt x="128" y="174"/>
                      </a:lnTo>
                      <a:lnTo>
                        <a:pt x="128" y="166"/>
                      </a:lnTo>
                      <a:lnTo>
                        <a:pt x="127" y="162"/>
                      </a:lnTo>
                      <a:lnTo>
                        <a:pt x="124" y="160"/>
                      </a:lnTo>
                      <a:lnTo>
                        <a:pt x="121" y="159"/>
                      </a:lnTo>
                      <a:lnTo>
                        <a:pt x="116" y="157"/>
                      </a:lnTo>
                      <a:lnTo>
                        <a:pt x="116" y="156"/>
                      </a:lnTo>
                      <a:lnTo>
                        <a:pt x="116" y="154"/>
                      </a:lnTo>
                      <a:lnTo>
                        <a:pt x="118" y="150"/>
                      </a:lnTo>
                      <a:lnTo>
                        <a:pt x="119" y="147"/>
                      </a:lnTo>
                      <a:lnTo>
                        <a:pt x="119" y="142"/>
                      </a:lnTo>
                      <a:lnTo>
                        <a:pt x="116" y="135"/>
                      </a:lnTo>
                      <a:lnTo>
                        <a:pt x="112" y="129"/>
                      </a:lnTo>
                      <a:lnTo>
                        <a:pt x="106" y="125"/>
                      </a:lnTo>
                      <a:lnTo>
                        <a:pt x="103" y="123"/>
                      </a:lnTo>
                      <a:lnTo>
                        <a:pt x="98" y="122"/>
                      </a:lnTo>
                      <a:lnTo>
                        <a:pt x="91" y="123"/>
                      </a:lnTo>
                      <a:lnTo>
                        <a:pt x="86" y="125"/>
                      </a:lnTo>
                      <a:lnTo>
                        <a:pt x="83" y="126"/>
                      </a:lnTo>
                      <a:lnTo>
                        <a:pt x="79" y="132"/>
                      </a:lnTo>
                      <a:lnTo>
                        <a:pt x="74" y="132"/>
                      </a:lnTo>
                      <a:lnTo>
                        <a:pt x="71" y="132"/>
                      </a:lnTo>
                      <a:lnTo>
                        <a:pt x="67" y="130"/>
                      </a:lnTo>
                      <a:lnTo>
                        <a:pt x="64" y="130"/>
                      </a:lnTo>
                      <a:lnTo>
                        <a:pt x="59" y="130"/>
                      </a:lnTo>
                      <a:lnTo>
                        <a:pt x="56" y="133"/>
                      </a:lnTo>
                      <a:lnTo>
                        <a:pt x="50" y="139"/>
                      </a:lnTo>
                      <a:lnTo>
                        <a:pt x="47" y="145"/>
                      </a:lnTo>
                      <a:lnTo>
                        <a:pt x="46" y="153"/>
                      </a:lnTo>
                      <a:lnTo>
                        <a:pt x="46" y="162"/>
                      </a:lnTo>
                      <a:lnTo>
                        <a:pt x="47" y="169"/>
                      </a:lnTo>
                      <a:lnTo>
                        <a:pt x="52" y="175"/>
                      </a:lnTo>
                      <a:lnTo>
                        <a:pt x="58" y="181"/>
                      </a:lnTo>
                      <a:lnTo>
                        <a:pt x="61" y="183"/>
                      </a:lnTo>
                      <a:lnTo>
                        <a:pt x="64" y="183"/>
                      </a:lnTo>
                      <a:lnTo>
                        <a:pt x="68" y="183"/>
                      </a:lnTo>
                      <a:lnTo>
                        <a:pt x="73" y="181"/>
                      </a:lnTo>
                      <a:lnTo>
                        <a:pt x="76" y="180"/>
                      </a:lnTo>
                      <a:lnTo>
                        <a:pt x="77" y="175"/>
                      </a:lnTo>
                      <a:lnTo>
                        <a:pt x="79" y="172"/>
                      </a:lnTo>
                      <a:lnTo>
                        <a:pt x="79" y="168"/>
                      </a:lnTo>
                      <a:lnTo>
                        <a:pt x="79" y="165"/>
                      </a:lnTo>
                      <a:lnTo>
                        <a:pt x="76" y="162"/>
                      </a:lnTo>
                      <a:lnTo>
                        <a:pt x="73" y="160"/>
                      </a:lnTo>
                      <a:lnTo>
                        <a:pt x="68" y="160"/>
                      </a:lnTo>
                      <a:lnTo>
                        <a:pt x="67" y="160"/>
                      </a:lnTo>
                      <a:lnTo>
                        <a:pt x="67" y="159"/>
                      </a:lnTo>
                      <a:lnTo>
                        <a:pt x="70" y="156"/>
                      </a:lnTo>
                      <a:lnTo>
                        <a:pt x="73" y="154"/>
                      </a:lnTo>
                      <a:lnTo>
                        <a:pt x="77" y="154"/>
                      </a:lnTo>
                      <a:lnTo>
                        <a:pt x="80" y="156"/>
                      </a:lnTo>
                      <a:lnTo>
                        <a:pt x="85" y="159"/>
                      </a:lnTo>
                      <a:lnTo>
                        <a:pt x="86" y="162"/>
                      </a:lnTo>
                      <a:lnTo>
                        <a:pt x="88" y="165"/>
                      </a:lnTo>
                      <a:lnTo>
                        <a:pt x="88" y="172"/>
                      </a:lnTo>
                      <a:lnTo>
                        <a:pt x="86" y="181"/>
                      </a:lnTo>
                      <a:lnTo>
                        <a:pt x="83" y="187"/>
                      </a:lnTo>
                      <a:lnTo>
                        <a:pt x="80" y="190"/>
                      </a:lnTo>
                      <a:lnTo>
                        <a:pt x="77" y="193"/>
                      </a:lnTo>
                      <a:lnTo>
                        <a:pt x="71" y="196"/>
                      </a:lnTo>
                      <a:lnTo>
                        <a:pt x="64" y="199"/>
                      </a:lnTo>
                      <a:lnTo>
                        <a:pt x="56" y="199"/>
                      </a:lnTo>
                      <a:lnTo>
                        <a:pt x="49" y="198"/>
                      </a:lnTo>
                      <a:lnTo>
                        <a:pt x="41" y="193"/>
                      </a:lnTo>
                      <a:lnTo>
                        <a:pt x="37" y="187"/>
                      </a:lnTo>
                      <a:lnTo>
                        <a:pt x="32" y="181"/>
                      </a:lnTo>
                      <a:lnTo>
                        <a:pt x="29" y="174"/>
                      </a:lnTo>
                      <a:lnTo>
                        <a:pt x="26" y="166"/>
                      </a:lnTo>
                      <a:lnTo>
                        <a:pt x="26" y="159"/>
                      </a:lnTo>
                      <a:lnTo>
                        <a:pt x="26" y="144"/>
                      </a:lnTo>
                      <a:lnTo>
                        <a:pt x="29" y="127"/>
                      </a:lnTo>
                      <a:lnTo>
                        <a:pt x="34" y="114"/>
                      </a:lnTo>
                      <a:lnTo>
                        <a:pt x="40" y="99"/>
                      </a:lnTo>
                      <a:lnTo>
                        <a:pt x="49" y="86"/>
                      </a:lnTo>
                      <a:lnTo>
                        <a:pt x="58" y="74"/>
                      </a:lnTo>
                      <a:lnTo>
                        <a:pt x="67" y="62"/>
                      </a:lnTo>
                      <a:lnTo>
                        <a:pt x="89" y="39"/>
                      </a:lnTo>
                      <a:lnTo>
                        <a:pt x="100" y="27"/>
                      </a:lnTo>
                      <a:lnTo>
                        <a:pt x="106" y="23"/>
                      </a:lnTo>
                      <a:lnTo>
                        <a:pt x="112" y="18"/>
                      </a:lnTo>
                      <a:lnTo>
                        <a:pt x="125" y="11"/>
                      </a:lnTo>
                      <a:lnTo>
                        <a:pt x="131" y="6"/>
                      </a:lnTo>
                      <a:lnTo>
                        <a:pt x="134" y="3"/>
                      </a:lnTo>
                      <a:lnTo>
                        <a:pt x="134" y="2"/>
                      </a:lnTo>
                      <a:lnTo>
                        <a:pt x="133" y="0"/>
                      </a:lnTo>
                      <a:lnTo>
                        <a:pt x="133" y="0"/>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Freeform 207"/>
                <p:cNvSpPr/>
                <p:nvPr/>
              </p:nvSpPr>
              <p:spPr bwMode="auto">
                <a:xfrm>
                  <a:off x="4532685" y="2356480"/>
                  <a:ext cx="171450" cy="406400"/>
                </a:xfrm>
                <a:custGeom>
                  <a:gdLst>
                    <a:gd fmla="*/ 36 w 108" name="T0"/>
                    <a:gd fmla="*/ 197 h 256" name="T1"/>
                    <a:gd fmla="*/ 45 w 108" name="T2"/>
                    <a:gd fmla="*/ 197 h 256" name="T3"/>
                    <a:gd fmla="*/ 53 w 108" name="T4"/>
                    <a:gd fmla="*/ 190 h 256" name="T5"/>
                    <a:gd fmla="*/ 53 w 108" name="T6"/>
                    <a:gd fmla="*/ 178 h 256" name="T7"/>
                    <a:gd fmla="*/ 45 w 108" name="T8"/>
                    <a:gd fmla="*/ 169 h 256" name="T9"/>
                    <a:gd fmla="*/ 33 w 108" name="T10"/>
                    <a:gd fmla="*/ 164 h 256" name="T11"/>
                    <a:gd fmla="*/ 21 w 108" name="T12"/>
                    <a:gd fmla="*/ 164 h 256" name="T13"/>
                    <a:gd fmla="*/ 11 w 108" name="T14"/>
                    <a:gd fmla="*/ 170 h 256" name="T15"/>
                    <a:gd fmla="*/ 3 w 108" name="T16"/>
                    <a:gd fmla="*/ 179 h 256" name="T17"/>
                    <a:gd fmla="*/ 0 w 108" name="T18"/>
                    <a:gd fmla="*/ 191 h 256" name="T19"/>
                    <a:gd fmla="*/ 0 w 108" name="T20"/>
                    <a:gd fmla="*/ 203 h 256" name="T21"/>
                    <a:gd fmla="*/ 9 w 108" name="T22"/>
                    <a:gd fmla="*/ 232 h 256" name="T23"/>
                    <a:gd fmla="*/ 18 w 108" name="T24"/>
                    <a:gd fmla="*/ 239 h 256" name="T25"/>
                    <a:gd fmla="*/ 30 w 108" name="T26"/>
                    <a:gd fmla="*/ 244 h 256" name="T27"/>
                    <a:gd fmla="*/ 36 w 108" name="T28"/>
                    <a:gd fmla="*/ 242 h 256" name="T29"/>
                    <a:gd fmla="*/ 42 w 108" name="T30"/>
                    <a:gd fmla="*/ 239 h 256" name="T31"/>
                    <a:gd fmla="*/ 45 w 108" name="T32"/>
                    <a:gd fmla="*/ 242 h 256" name="T33"/>
                    <a:gd fmla="*/ 50 w 108" name="T34"/>
                    <a:gd fmla="*/ 250 h 256" name="T35"/>
                    <a:gd fmla="*/ 57 w 108" name="T36"/>
                    <a:gd fmla="*/ 254 h 256" name="T37"/>
                    <a:gd fmla="*/ 69 w 108" name="T38"/>
                    <a:gd fmla="*/ 256 h 256" name="T39"/>
                    <a:gd fmla="*/ 84 w 108" name="T40"/>
                    <a:gd fmla="*/ 245 h 256" name="T41"/>
                    <a:gd fmla="*/ 95 w 108" name="T42"/>
                    <a:gd fmla="*/ 232 h 256" name="T43"/>
                    <a:gd fmla="*/ 96 w 108" name="T44"/>
                    <a:gd fmla="*/ 220 h 256" name="T45"/>
                    <a:gd fmla="*/ 95 w 108" name="T46"/>
                    <a:gd fmla="*/ 214 h 256" name="T47"/>
                    <a:gd fmla="*/ 98 w 108" name="T48"/>
                    <a:gd fmla="*/ 209 h 256" name="T49"/>
                    <a:gd fmla="*/ 106 w 108" name="T50"/>
                    <a:gd fmla="*/ 200 h 256" name="T51"/>
                    <a:gd fmla="*/ 108 w 108" name="T52"/>
                    <a:gd fmla="*/ 188 h 256" name="T53"/>
                    <a:gd fmla="*/ 105 w 108" name="T54"/>
                    <a:gd fmla="*/ 172 h 256" name="T55"/>
                    <a:gd fmla="*/ 90 w 108" name="T56"/>
                    <a:gd fmla="*/ 139 h 256" name="T57"/>
                    <a:gd fmla="*/ 80 w 108" name="T58"/>
                    <a:gd fmla="*/ 116 h 256" name="T59"/>
                    <a:gd fmla="*/ 72 w 108" name="T60"/>
                    <a:gd fmla="*/ 68 h 256" name="T61"/>
                    <a:gd fmla="*/ 75 w 108" name="T62"/>
                    <a:gd fmla="*/ 52 h 256" name="T63"/>
                    <a:gd fmla="*/ 87 w 108" name="T64"/>
                    <a:gd fmla="*/ 25 h 256" name="T65"/>
                    <a:gd fmla="*/ 104 w 108" name="T66"/>
                    <a:gd fmla="*/ 7 h 256" name="T67"/>
                    <a:gd fmla="*/ 108 w 108" name="T68"/>
                    <a:gd fmla="*/ 1 h 256" name="T69"/>
                    <a:gd fmla="*/ 106 w 108" name="T70"/>
                    <a:gd fmla="*/ 0 h 256" name="T71"/>
                    <a:gd fmla="*/ 95 w 108" name="T72"/>
                    <a:gd fmla="*/ 7 h 256" name="T73"/>
                    <a:gd fmla="*/ 78 w 108" name="T74"/>
                    <a:gd fmla="*/ 24 h 256" name="T75"/>
                    <a:gd fmla="*/ 66 w 108" name="T76"/>
                    <a:gd fmla="*/ 44 h 256" name="T77"/>
                    <a:gd fmla="*/ 59 w 108" name="T78"/>
                    <a:gd fmla="*/ 67 h 256" name="T79"/>
                    <a:gd fmla="*/ 56 w 108" name="T80"/>
                    <a:gd fmla="*/ 91 h 256" name="T81"/>
                    <a:gd fmla="*/ 57 w 108" name="T82"/>
                    <a:gd fmla="*/ 140 h 256" name="T83"/>
                    <a:gd fmla="*/ 60 w 108" name="T84"/>
                    <a:gd fmla="*/ 188 h 256" name="T85"/>
                    <a:gd fmla="*/ 57 w 108" name="T86"/>
                    <a:gd fmla="*/ 199 h 256" name="T87"/>
                    <a:gd fmla="*/ 48 w 108" name="T88"/>
                    <a:gd fmla="*/ 208 h 256" name="T89"/>
                    <a:gd fmla="*/ 44 w 108" name="T90"/>
                    <a:gd fmla="*/ 209 h 256" name="T91"/>
                    <a:gd fmla="*/ 33 w 108" name="T92"/>
                    <a:gd fmla="*/ 202 h 256" name="T93"/>
                    <a:gd fmla="*/ 33 w 108" name="T94"/>
                    <a:gd fmla="*/ 197 h 256" name="T95"/>
                    <a:gd fmla="*/ 33 w 108" name="T96"/>
                    <a:gd fmla="*/ 196 h 25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56" w="108">
                      <a:moveTo>
                        <a:pt x="33" y="196"/>
                      </a:moveTo>
                      <a:lnTo>
                        <a:pt x="36" y="197"/>
                      </a:lnTo>
                      <a:lnTo>
                        <a:pt x="39" y="199"/>
                      </a:lnTo>
                      <a:lnTo>
                        <a:pt x="45" y="197"/>
                      </a:lnTo>
                      <a:lnTo>
                        <a:pt x="50" y="194"/>
                      </a:lnTo>
                      <a:lnTo>
                        <a:pt x="53" y="190"/>
                      </a:lnTo>
                      <a:lnTo>
                        <a:pt x="54" y="184"/>
                      </a:lnTo>
                      <a:lnTo>
                        <a:pt x="53" y="178"/>
                      </a:lnTo>
                      <a:lnTo>
                        <a:pt x="50" y="173"/>
                      </a:lnTo>
                      <a:lnTo>
                        <a:pt x="45" y="169"/>
                      </a:lnTo>
                      <a:lnTo>
                        <a:pt x="39" y="166"/>
                      </a:lnTo>
                      <a:lnTo>
                        <a:pt x="33" y="164"/>
                      </a:lnTo>
                      <a:lnTo>
                        <a:pt x="27" y="163"/>
                      </a:lnTo>
                      <a:lnTo>
                        <a:pt x="21" y="164"/>
                      </a:lnTo>
                      <a:lnTo>
                        <a:pt x="15" y="167"/>
                      </a:lnTo>
                      <a:lnTo>
                        <a:pt x="11" y="170"/>
                      </a:lnTo>
                      <a:lnTo>
                        <a:pt x="6" y="175"/>
                      </a:lnTo>
                      <a:lnTo>
                        <a:pt x="3" y="179"/>
                      </a:lnTo>
                      <a:lnTo>
                        <a:pt x="2" y="185"/>
                      </a:lnTo>
                      <a:lnTo>
                        <a:pt x="0" y="191"/>
                      </a:lnTo>
                      <a:lnTo>
                        <a:pt x="0" y="197"/>
                      </a:lnTo>
                      <a:lnTo>
                        <a:pt x="0" y="203"/>
                      </a:lnTo>
                      <a:lnTo>
                        <a:pt x="6" y="227"/>
                      </a:lnTo>
                      <a:lnTo>
                        <a:pt x="9" y="232"/>
                      </a:lnTo>
                      <a:lnTo>
                        <a:pt x="14" y="236"/>
                      </a:lnTo>
                      <a:lnTo>
                        <a:pt x="18" y="239"/>
                      </a:lnTo>
                      <a:lnTo>
                        <a:pt x="24" y="242"/>
                      </a:lnTo>
                      <a:lnTo>
                        <a:pt x="30" y="244"/>
                      </a:lnTo>
                      <a:lnTo>
                        <a:pt x="33" y="244"/>
                      </a:lnTo>
                      <a:lnTo>
                        <a:pt x="36" y="242"/>
                      </a:lnTo>
                      <a:lnTo>
                        <a:pt x="41" y="239"/>
                      </a:lnTo>
                      <a:lnTo>
                        <a:pt x="42" y="239"/>
                      </a:lnTo>
                      <a:lnTo>
                        <a:pt x="44" y="239"/>
                      </a:lnTo>
                      <a:lnTo>
                        <a:pt x="45" y="242"/>
                      </a:lnTo>
                      <a:lnTo>
                        <a:pt x="48" y="248"/>
                      </a:lnTo>
                      <a:lnTo>
                        <a:pt x="50" y="250"/>
                      </a:lnTo>
                      <a:lnTo>
                        <a:pt x="51" y="253"/>
                      </a:lnTo>
                      <a:lnTo>
                        <a:pt x="57" y="254"/>
                      </a:lnTo>
                      <a:lnTo>
                        <a:pt x="63" y="256"/>
                      </a:lnTo>
                      <a:lnTo>
                        <a:pt x="69" y="256"/>
                      </a:lnTo>
                      <a:lnTo>
                        <a:pt x="75" y="253"/>
                      </a:lnTo>
                      <a:lnTo>
                        <a:pt x="84" y="245"/>
                      </a:lnTo>
                      <a:lnTo>
                        <a:pt x="93" y="236"/>
                      </a:lnTo>
                      <a:lnTo>
                        <a:pt x="95" y="232"/>
                      </a:lnTo>
                      <a:lnTo>
                        <a:pt x="96" y="226"/>
                      </a:lnTo>
                      <a:lnTo>
                        <a:pt x="96" y="220"/>
                      </a:lnTo>
                      <a:lnTo>
                        <a:pt x="95" y="217"/>
                      </a:lnTo>
                      <a:lnTo>
                        <a:pt x="95" y="214"/>
                      </a:lnTo>
                      <a:lnTo>
                        <a:pt x="96" y="211"/>
                      </a:lnTo>
                      <a:lnTo>
                        <a:pt x="98" y="209"/>
                      </a:lnTo>
                      <a:lnTo>
                        <a:pt x="102" y="206"/>
                      </a:lnTo>
                      <a:lnTo>
                        <a:pt x="106" y="200"/>
                      </a:lnTo>
                      <a:lnTo>
                        <a:pt x="108" y="194"/>
                      </a:lnTo>
                      <a:lnTo>
                        <a:pt x="108" y="188"/>
                      </a:lnTo>
                      <a:lnTo>
                        <a:pt x="108" y="182"/>
                      </a:lnTo>
                      <a:lnTo>
                        <a:pt x="105" y="172"/>
                      </a:lnTo>
                      <a:lnTo>
                        <a:pt x="101" y="160"/>
                      </a:lnTo>
                      <a:lnTo>
                        <a:pt x="90" y="139"/>
                      </a:lnTo>
                      <a:lnTo>
                        <a:pt x="84" y="128"/>
                      </a:lnTo>
                      <a:lnTo>
                        <a:pt x="80" y="116"/>
                      </a:lnTo>
                      <a:lnTo>
                        <a:pt x="75" y="94"/>
                      </a:lnTo>
                      <a:lnTo>
                        <a:pt x="72" y="68"/>
                      </a:lnTo>
                      <a:lnTo>
                        <a:pt x="72" y="56"/>
                      </a:lnTo>
                      <a:lnTo>
                        <a:pt x="75" y="52"/>
                      </a:lnTo>
                      <a:lnTo>
                        <a:pt x="77" y="46"/>
                      </a:lnTo>
                      <a:lnTo>
                        <a:pt x="87" y="25"/>
                      </a:lnTo>
                      <a:lnTo>
                        <a:pt x="95" y="15"/>
                      </a:lnTo>
                      <a:lnTo>
                        <a:pt x="104" y="7"/>
                      </a:lnTo>
                      <a:lnTo>
                        <a:pt x="108" y="3"/>
                      </a:lnTo>
                      <a:lnTo>
                        <a:pt x="108" y="1"/>
                      </a:lnTo>
                      <a:lnTo>
                        <a:pt x="106" y="0"/>
                      </a:lnTo>
                      <a:lnTo>
                        <a:pt x="106" y="0"/>
                      </a:lnTo>
                      <a:lnTo>
                        <a:pt x="105" y="0"/>
                      </a:lnTo>
                      <a:lnTo>
                        <a:pt x="95" y="7"/>
                      </a:lnTo>
                      <a:lnTo>
                        <a:pt x="86" y="15"/>
                      </a:lnTo>
                      <a:lnTo>
                        <a:pt x="78" y="24"/>
                      </a:lnTo>
                      <a:lnTo>
                        <a:pt x="72" y="34"/>
                      </a:lnTo>
                      <a:lnTo>
                        <a:pt x="66" y="44"/>
                      </a:lnTo>
                      <a:lnTo>
                        <a:pt x="62" y="56"/>
                      </a:lnTo>
                      <a:lnTo>
                        <a:pt x="59" y="67"/>
                      </a:lnTo>
                      <a:lnTo>
                        <a:pt x="56" y="79"/>
                      </a:lnTo>
                      <a:lnTo>
                        <a:pt x="56" y="91"/>
                      </a:lnTo>
                      <a:lnTo>
                        <a:pt x="56" y="116"/>
                      </a:lnTo>
                      <a:lnTo>
                        <a:pt x="57" y="140"/>
                      </a:lnTo>
                      <a:lnTo>
                        <a:pt x="59" y="164"/>
                      </a:lnTo>
                      <a:lnTo>
                        <a:pt x="60" y="188"/>
                      </a:lnTo>
                      <a:lnTo>
                        <a:pt x="59" y="194"/>
                      </a:lnTo>
                      <a:lnTo>
                        <a:pt x="57" y="199"/>
                      </a:lnTo>
                      <a:lnTo>
                        <a:pt x="54" y="205"/>
                      </a:lnTo>
                      <a:lnTo>
                        <a:pt x="48" y="208"/>
                      </a:lnTo>
                      <a:lnTo>
                        <a:pt x="47" y="209"/>
                      </a:lnTo>
                      <a:lnTo>
                        <a:pt x="44" y="209"/>
                      </a:lnTo>
                      <a:lnTo>
                        <a:pt x="38" y="206"/>
                      </a:lnTo>
                      <a:lnTo>
                        <a:pt x="33" y="202"/>
                      </a:lnTo>
                      <a:lnTo>
                        <a:pt x="33" y="199"/>
                      </a:lnTo>
                      <a:lnTo>
                        <a:pt x="33" y="197"/>
                      </a:lnTo>
                      <a:lnTo>
                        <a:pt x="33" y="196"/>
                      </a:lnTo>
                      <a:lnTo>
                        <a:pt x="33" y="196"/>
                      </a:lnTo>
                      <a:lnTo>
                        <a:pt x="33" y="196"/>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Freeform 208"/>
                <p:cNvSpPr/>
                <p:nvPr/>
              </p:nvSpPr>
              <p:spPr bwMode="auto">
                <a:xfrm>
                  <a:off x="4521573" y="2764467"/>
                  <a:ext cx="203200" cy="439738"/>
                </a:xfrm>
                <a:custGeom>
                  <a:gdLst>
                    <a:gd fmla="*/ 122 w 128" name="T0"/>
                    <a:gd fmla="*/ 274 h 277" name="T1"/>
                    <a:gd fmla="*/ 109 w 128" name="T2"/>
                    <a:gd fmla="*/ 259 h 277" name="T3"/>
                    <a:gd fmla="*/ 82 w 128" name="T4"/>
                    <a:gd fmla="*/ 217 h 277" name="T5"/>
                    <a:gd fmla="*/ 60 w 128" name="T6"/>
                    <a:gd fmla="*/ 172 h 277" name="T7"/>
                    <a:gd fmla="*/ 48 w 128" name="T8"/>
                    <a:gd fmla="*/ 136 h 277" name="T9"/>
                    <a:gd fmla="*/ 45 w 128" name="T10"/>
                    <a:gd fmla="*/ 112 h 277" name="T11"/>
                    <a:gd fmla="*/ 48 w 128" name="T12"/>
                    <a:gd fmla="*/ 75 h 277" name="T13"/>
                    <a:gd fmla="*/ 49 w 128" name="T14"/>
                    <a:gd fmla="*/ 55 h 277" name="T15"/>
                    <a:gd fmla="*/ 45 w 128" name="T16"/>
                    <a:gd fmla="*/ 43 h 277" name="T17"/>
                    <a:gd fmla="*/ 34 w 128" name="T18"/>
                    <a:gd fmla="*/ 37 h 277" name="T19"/>
                    <a:gd fmla="*/ 22 w 128" name="T20"/>
                    <a:gd fmla="*/ 42 h 277" name="T21"/>
                    <a:gd fmla="*/ 19 w 128" name="T22"/>
                    <a:gd fmla="*/ 51 h 277" name="T23"/>
                    <a:gd fmla="*/ 21 w 128" name="T24"/>
                    <a:gd fmla="*/ 57 h 277" name="T25"/>
                    <a:gd fmla="*/ 24 w 128" name="T26"/>
                    <a:gd fmla="*/ 57 h 277" name="T27"/>
                    <a:gd fmla="*/ 24 w 128" name="T28"/>
                    <a:gd fmla="*/ 52 h 277" name="T29"/>
                    <a:gd fmla="*/ 27 w 128" name="T30"/>
                    <a:gd fmla="*/ 48 h 277" name="T31"/>
                    <a:gd fmla="*/ 34 w 128" name="T32"/>
                    <a:gd fmla="*/ 46 h 277" name="T33"/>
                    <a:gd fmla="*/ 42 w 128" name="T34"/>
                    <a:gd fmla="*/ 51 h 277" name="T35"/>
                    <a:gd fmla="*/ 43 w 128" name="T36"/>
                    <a:gd fmla="*/ 61 h 277" name="T37"/>
                    <a:gd fmla="*/ 37 w 128" name="T38"/>
                    <a:gd fmla="*/ 75 h 277" name="T39"/>
                    <a:gd fmla="*/ 30 w 128" name="T40"/>
                    <a:gd fmla="*/ 79 h 277" name="T41"/>
                    <a:gd fmla="*/ 18 w 128" name="T42"/>
                    <a:gd fmla="*/ 78 h 277" name="T43"/>
                    <a:gd fmla="*/ 4 w 128" name="T44"/>
                    <a:gd fmla="*/ 64 h 277" name="T45"/>
                    <a:gd fmla="*/ 0 w 128" name="T46"/>
                    <a:gd fmla="*/ 46 h 277" name="T47"/>
                    <a:gd fmla="*/ 3 w 128" name="T48"/>
                    <a:gd fmla="*/ 34 h 277" name="T49"/>
                    <a:gd fmla="*/ 12 w 128" name="T50"/>
                    <a:gd fmla="*/ 26 h 277" name="T51"/>
                    <a:gd fmla="*/ 21 w 128" name="T52"/>
                    <a:gd fmla="*/ 23 h 277" name="T53"/>
                    <a:gd fmla="*/ 22 w 128" name="T54"/>
                    <a:gd fmla="*/ 26 h 277" name="T55"/>
                    <a:gd fmla="*/ 24 w 128" name="T56"/>
                    <a:gd fmla="*/ 18 h 277" name="T57"/>
                    <a:gd fmla="*/ 28 w 128" name="T58"/>
                    <a:gd fmla="*/ 8 h 277" name="T59"/>
                    <a:gd fmla="*/ 39 w 128" name="T60"/>
                    <a:gd fmla="*/ 2 h 277" name="T61"/>
                    <a:gd fmla="*/ 52 w 128" name="T62"/>
                    <a:gd fmla="*/ 2 h 277" name="T63"/>
                    <a:gd fmla="*/ 60 w 128" name="T64"/>
                    <a:gd fmla="*/ 6 h 277" name="T65"/>
                    <a:gd fmla="*/ 63 w 128" name="T66"/>
                    <a:gd fmla="*/ 15 h 277" name="T67"/>
                    <a:gd fmla="*/ 61 w 128" name="T68"/>
                    <a:gd fmla="*/ 24 h 277" name="T69"/>
                    <a:gd fmla="*/ 63 w 128" name="T70"/>
                    <a:gd fmla="*/ 26 h 277" name="T71"/>
                    <a:gd fmla="*/ 69 w 128" name="T72"/>
                    <a:gd fmla="*/ 26 h 277" name="T73"/>
                    <a:gd fmla="*/ 75 w 128" name="T74"/>
                    <a:gd fmla="*/ 30 h 277" name="T75"/>
                    <a:gd fmla="*/ 76 w 128" name="T76"/>
                    <a:gd fmla="*/ 42 h 277" name="T77"/>
                    <a:gd fmla="*/ 72 w 128" name="T78"/>
                    <a:gd fmla="*/ 54 h 277" name="T79"/>
                    <a:gd fmla="*/ 66 w 128" name="T80"/>
                    <a:gd fmla="*/ 78 h 277" name="T81"/>
                    <a:gd fmla="*/ 64 w 128" name="T82"/>
                    <a:gd fmla="*/ 115 h 277" name="T83"/>
                    <a:gd fmla="*/ 66 w 128" name="T84"/>
                    <a:gd fmla="*/ 141 h 277" name="T85"/>
                    <a:gd fmla="*/ 81 w 128" name="T86"/>
                    <a:gd fmla="*/ 189 h 277" name="T87"/>
                    <a:gd fmla="*/ 103 w 128" name="T88"/>
                    <a:gd fmla="*/ 234 h 277" name="T89"/>
                    <a:gd fmla="*/ 118 w 128" name="T90"/>
                    <a:gd fmla="*/ 261 h 277" name="T91"/>
                    <a:gd fmla="*/ 127 w 128" name="T92"/>
                    <a:gd fmla="*/ 270 h 277" name="T93"/>
                    <a:gd fmla="*/ 128 w 128" name="T94"/>
                    <a:gd fmla="*/ 276 h 277" name="T95"/>
                    <a:gd fmla="*/ 127 w 128" name="T96"/>
                    <a:gd fmla="*/ 277 h 27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7" w="128">
                      <a:moveTo>
                        <a:pt x="127" y="277"/>
                      </a:moveTo>
                      <a:lnTo>
                        <a:pt x="122" y="274"/>
                      </a:lnTo>
                      <a:lnTo>
                        <a:pt x="118" y="270"/>
                      </a:lnTo>
                      <a:lnTo>
                        <a:pt x="109" y="259"/>
                      </a:lnTo>
                      <a:lnTo>
                        <a:pt x="96" y="240"/>
                      </a:lnTo>
                      <a:lnTo>
                        <a:pt x="82" y="217"/>
                      </a:lnTo>
                      <a:lnTo>
                        <a:pt x="70" y="195"/>
                      </a:lnTo>
                      <a:lnTo>
                        <a:pt x="60" y="172"/>
                      </a:lnTo>
                      <a:lnTo>
                        <a:pt x="51" y="148"/>
                      </a:lnTo>
                      <a:lnTo>
                        <a:pt x="48" y="136"/>
                      </a:lnTo>
                      <a:lnTo>
                        <a:pt x="46" y="124"/>
                      </a:lnTo>
                      <a:lnTo>
                        <a:pt x="45" y="112"/>
                      </a:lnTo>
                      <a:lnTo>
                        <a:pt x="45" y="99"/>
                      </a:lnTo>
                      <a:lnTo>
                        <a:pt x="48" y="75"/>
                      </a:lnTo>
                      <a:lnTo>
                        <a:pt x="49" y="61"/>
                      </a:lnTo>
                      <a:lnTo>
                        <a:pt x="49" y="55"/>
                      </a:lnTo>
                      <a:lnTo>
                        <a:pt x="48" y="49"/>
                      </a:lnTo>
                      <a:lnTo>
                        <a:pt x="45" y="43"/>
                      </a:lnTo>
                      <a:lnTo>
                        <a:pt x="40" y="39"/>
                      </a:lnTo>
                      <a:lnTo>
                        <a:pt x="34" y="37"/>
                      </a:lnTo>
                      <a:lnTo>
                        <a:pt x="28" y="39"/>
                      </a:lnTo>
                      <a:lnTo>
                        <a:pt x="22" y="42"/>
                      </a:lnTo>
                      <a:lnTo>
                        <a:pt x="19" y="48"/>
                      </a:lnTo>
                      <a:lnTo>
                        <a:pt x="19" y="51"/>
                      </a:lnTo>
                      <a:lnTo>
                        <a:pt x="19" y="54"/>
                      </a:lnTo>
                      <a:lnTo>
                        <a:pt x="21" y="57"/>
                      </a:lnTo>
                      <a:lnTo>
                        <a:pt x="24" y="58"/>
                      </a:lnTo>
                      <a:lnTo>
                        <a:pt x="24" y="57"/>
                      </a:lnTo>
                      <a:lnTo>
                        <a:pt x="24" y="55"/>
                      </a:lnTo>
                      <a:lnTo>
                        <a:pt x="24" y="52"/>
                      </a:lnTo>
                      <a:lnTo>
                        <a:pt x="25" y="49"/>
                      </a:lnTo>
                      <a:lnTo>
                        <a:pt x="27" y="48"/>
                      </a:lnTo>
                      <a:lnTo>
                        <a:pt x="31" y="46"/>
                      </a:lnTo>
                      <a:lnTo>
                        <a:pt x="34" y="46"/>
                      </a:lnTo>
                      <a:lnTo>
                        <a:pt x="39" y="49"/>
                      </a:lnTo>
                      <a:lnTo>
                        <a:pt x="42" y="51"/>
                      </a:lnTo>
                      <a:lnTo>
                        <a:pt x="43" y="54"/>
                      </a:lnTo>
                      <a:lnTo>
                        <a:pt x="43" y="61"/>
                      </a:lnTo>
                      <a:lnTo>
                        <a:pt x="40" y="72"/>
                      </a:lnTo>
                      <a:lnTo>
                        <a:pt x="37" y="75"/>
                      </a:lnTo>
                      <a:lnTo>
                        <a:pt x="36" y="76"/>
                      </a:lnTo>
                      <a:lnTo>
                        <a:pt x="30" y="79"/>
                      </a:lnTo>
                      <a:lnTo>
                        <a:pt x="24" y="81"/>
                      </a:lnTo>
                      <a:lnTo>
                        <a:pt x="18" y="78"/>
                      </a:lnTo>
                      <a:lnTo>
                        <a:pt x="7" y="70"/>
                      </a:lnTo>
                      <a:lnTo>
                        <a:pt x="4" y="64"/>
                      </a:lnTo>
                      <a:lnTo>
                        <a:pt x="3" y="58"/>
                      </a:lnTo>
                      <a:lnTo>
                        <a:pt x="0" y="46"/>
                      </a:lnTo>
                      <a:lnTo>
                        <a:pt x="1" y="40"/>
                      </a:lnTo>
                      <a:lnTo>
                        <a:pt x="3" y="34"/>
                      </a:lnTo>
                      <a:lnTo>
                        <a:pt x="6" y="29"/>
                      </a:lnTo>
                      <a:lnTo>
                        <a:pt x="12" y="26"/>
                      </a:lnTo>
                      <a:lnTo>
                        <a:pt x="18" y="23"/>
                      </a:lnTo>
                      <a:lnTo>
                        <a:pt x="21" y="23"/>
                      </a:lnTo>
                      <a:lnTo>
                        <a:pt x="22" y="24"/>
                      </a:lnTo>
                      <a:lnTo>
                        <a:pt x="22" y="26"/>
                      </a:lnTo>
                      <a:lnTo>
                        <a:pt x="24" y="21"/>
                      </a:lnTo>
                      <a:lnTo>
                        <a:pt x="24" y="18"/>
                      </a:lnTo>
                      <a:lnTo>
                        <a:pt x="25" y="12"/>
                      </a:lnTo>
                      <a:lnTo>
                        <a:pt x="28" y="8"/>
                      </a:lnTo>
                      <a:lnTo>
                        <a:pt x="34" y="3"/>
                      </a:lnTo>
                      <a:lnTo>
                        <a:pt x="39" y="2"/>
                      </a:lnTo>
                      <a:lnTo>
                        <a:pt x="46" y="0"/>
                      </a:lnTo>
                      <a:lnTo>
                        <a:pt x="52" y="2"/>
                      </a:lnTo>
                      <a:lnTo>
                        <a:pt x="58" y="3"/>
                      </a:lnTo>
                      <a:lnTo>
                        <a:pt x="60" y="6"/>
                      </a:lnTo>
                      <a:lnTo>
                        <a:pt x="63" y="9"/>
                      </a:lnTo>
                      <a:lnTo>
                        <a:pt x="63" y="15"/>
                      </a:lnTo>
                      <a:lnTo>
                        <a:pt x="61" y="21"/>
                      </a:lnTo>
                      <a:lnTo>
                        <a:pt x="61" y="24"/>
                      </a:lnTo>
                      <a:lnTo>
                        <a:pt x="61" y="26"/>
                      </a:lnTo>
                      <a:lnTo>
                        <a:pt x="63" y="26"/>
                      </a:lnTo>
                      <a:lnTo>
                        <a:pt x="66" y="26"/>
                      </a:lnTo>
                      <a:lnTo>
                        <a:pt x="69" y="26"/>
                      </a:lnTo>
                      <a:lnTo>
                        <a:pt x="72" y="27"/>
                      </a:lnTo>
                      <a:lnTo>
                        <a:pt x="75" y="30"/>
                      </a:lnTo>
                      <a:lnTo>
                        <a:pt x="76" y="36"/>
                      </a:lnTo>
                      <a:lnTo>
                        <a:pt x="76" y="42"/>
                      </a:lnTo>
                      <a:lnTo>
                        <a:pt x="75" y="48"/>
                      </a:lnTo>
                      <a:lnTo>
                        <a:pt x="72" y="54"/>
                      </a:lnTo>
                      <a:lnTo>
                        <a:pt x="67" y="66"/>
                      </a:lnTo>
                      <a:lnTo>
                        <a:pt x="66" y="78"/>
                      </a:lnTo>
                      <a:lnTo>
                        <a:pt x="64" y="90"/>
                      </a:lnTo>
                      <a:lnTo>
                        <a:pt x="64" y="115"/>
                      </a:lnTo>
                      <a:lnTo>
                        <a:pt x="64" y="127"/>
                      </a:lnTo>
                      <a:lnTo>
                        <a:pt x="66" y="141"/>
                      </a:lnTo>
                      <a:lnTo>
                        <a:pt x="72" y="165"/>
                      </a:lnTo>
                      <a:lnTo>
                        <a:pt x="81" y="189"/>
                      </a:lnTo>
                      <a:lnTo>
                        <a:pt x="91" y="211"/>
                      </a:lnTo>
                      <a:lnTo>
                        <a:pt x="103" y="234"/>
                      </a:lnTo>
                      <a:lnTo>
                        <a:pt x="115" y="256"/>
                      </a:lnTo>
                      <a:lnTo>
                        <a:pt x="118" y="261"/>
                      </a:lnTo>
                      <a:lnTo>
                        <a:pt x="122" y="265"/>
                      </a:lnTo>
                      <a:lnTo>
                        <a:pt x="127" y="270"/>
                      </a:lnTo>
                      <a:lnTo>
                        <a:pt x="128" y="273"/>
                      </a:lnTo>
                      <a:lnTo>
                        <a:pt x="128" y="276"/>
                      </a:lnTo>
                      <a:lnTo>
                        <a:pt x="127" y="277"/>
                      </a:lnTo>
                      <a:lnTo>
                        <a:pt x="127" y="277"/>
                      </a:lnTo>
                      <a:close/>
                    </a:path>
                  </a:pathLst>
                </a:custGeom>
                <a:solidFill>
                  <a:srgbClr val="FFC000"/>
                </a:solidFill>
                <a:ln w="9525">
                  <a:solidFill>
                    <a:srgbClr val="FFC000"/>
                  </a:solidFill>
                  <a:round/>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9" name="Oval 361"/>
              <p:cNvSpPr>
                <a:spLocks noChangeArrowheads="1"/>
              </p:cNvSpPr>
              <p:nvPr/>
            </p:nvSpPr>
            <p:spPr bwMode="auto">
              <a:xfrm>
                <a:off x="4451723" y="2105655"/>
                <a:ext cx="1314450" cy="1314450"/>
              </a:xfrm>
              <a:prstGeom prst="ellipse">
                <a:avLst/>
              </a:prstGeom>
              <a:noFill/>
              <a:ln cap="sq" w="15875">
                <a:solidFill>
                  <a:srgbClr val="FFC000"/>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40" name="文本框 39"/>
          <p:cNvSpPr txBox="1"/>
          <p:nvPr/>
        </p:nvSpPr>
        <p:spPr>
          <a:xfrm>
            <a:off x="4776195" y="2265500"/>
            <a:ext cx="548640" cy="1368681"/>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方正清刻本悦宋简体"/>
                <a:ea charset="-122" panose="02000000000000000000" pitchFamily="2" typeface="方正清刻本悦宋简体"/>
              </a:rPr>
              <a:t>目录文字</a:t>
            </a:r>
          </a:p>
        </p:txBody>
      </p:sp>
      <p:sp>
        <p:nvSpPr>
          <p:cNvPr id="41" name="矩形 40"/>
          <p:cNvSpPr/>
          <p:nvPr/>
        </p:nvSpPr>
        <p:spPr>
          <a:xfrm>
            <a:off x="2131605" y="2265500"/>
            <a:ext cx="2743200" cy="2247512"/>
          </a:xfrm>
          <a:prstGeom prst="rect">
            <a:avLst/>
          </a:prstGeom>
        </p:spPr>
        <p:txBody>
          <a:bodyPr vert="eaVert" wrap="square">
            <a:spAutoFit/>
          </a:bodyPr>
          <a:lstStyle/>
          <a:p>
            <a:pPr>
              <a:lnSpc>
                <a:spcPct val="15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茶文化起源地为中国。中国是茶的故乡，中国人饮茶，据说始于神农时代，茶文化起源地为中国。中国是茶的故乡，茶文化起源地为中国。中国是茶的故乡，</a:t>
            </a:r>
          </a:p>
        </p:txBody>
      </p:sp>
      <p:pic>
        <p:nvPicPr>
          <p:cNvPr id="42" name="图片 41"/>
          <p:cNvPicPr>
            <a:picLocks noChangeAspect="1"/>
          </p:cNvPicPr>
          <p:nvPr/>
        </p:nvPicPr>
        <p:blipFill>
          <a:blip r:embed="rId3">
            <a:extLst>
              <a:ext uri="{28A0092B-C50C-407E-A947-70E740481C1C}">
                <a14:useLocalDpi val="0"/>
              </a:ext>
            </a:extLst>
          </a:blip>
          <a:stretch>
            <a:fillRect/>
          </a:stretch>
        </p:blipFill>
        <p:spPr>
          <a:xfrm>
            <a:off x="2627402" y="3718368"/>
            <a:ext cx="216000" cy="199790"/>
          </a:xfrm>
          <a:prstGeom prst="rect">
            <a:avLst/>
          </a:prstGeom>
          <a:effectLst/>
        </p:spPr>
      </p:pic>
      <p:grpSp>
        <p:nvGrpSpPr>
          <p:cNvPr id="43" name="组合 42"/>
          <p:cNvGrpSpPr/>
          <p:nvPr/>
        </p:nvGrpSpPr>
        <p:grpSpPr>
          <a:xfrm>
            <a:off x="2500746" y="2307253"/>
            <a:ext cx="2258783" cy="2088000"/>
            <a:chOff x="3210609" y="2571949"/>
            <a:chExt cx="2258783" cy="1908001"/>
          </a:xfrm>
        </p:grpSpPr>
        <p:cxnSp>
          <p:nvCxnSpPr>
            <p:cNvPr id="44" name="直接连接符 43"/>
            <p:cNvCxnSpPr/>
            <p:nvPr/>
          </p:nvCxnSpPr>
          <p:spPr>
            <a:xfrm flipH="1">
              <a:off x="3587073"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963537"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340001"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716465"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210609"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092929"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469392"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266209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50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8" presetSubtype="9">
                                  <p:stCondLst>
                                    <p:cond delay="0"/>
                                  </p:stCondLst>
                                  <p:childTnLst>
                                    <p:set>
                                      <p:cBhvr>
                                        <p:cTn dur="1" fill="hold" id="22">
                                          <p:stCondLst>
                                            <p:cond delay="0"/>
                                          </p:stCondLst>
                                        </p:cTn>
                                        <p:tgtEl>
                                          <p:spTgt spid="6"/>
                                        </p:tgtEl>
                                        <p:attrNameLst>
                                          <p:attrName>style.visibility</p:attrName>
                                        </p:attrNameLst>
                                      </p:cBhvr>
                                      <p:to>
                                        <p:strVal val="visible"/>
                                      </p:to>
                                    </p:set>
                                    <p:animEffect filter="strips(upLeft)" transition="in">
                                      <p:cBhvr>
                                        <p:cTn dur="1000" id="23"/>
                                        <p:tgtEl>
                                          <p:spTgt spid="6"/>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5"/>
                                        </p:tgtEl>
                                        <p:attrNameLst>
                                          <p:attrName>style.visibility</p:attrName>
                                        </p:attrNameLst>
                                      </p:cBhvr>
                                      <p:to>
                                        <p:strVal val="visible"/>
                                      </p:to>
                                    </p:set>
                                    <p:animEffect filter="wipe(up)" transition="in">
                                      <p:cBhvr>
                                        <p:cTn dur="500" id="27"/>
                                        <p:tgtEl>
                                          <p:spTgt spid="5"/>
                                        </p:tgtEl>
                                      </p:cBhvr>
                                    </p:animEffect>
                                  </p:childTnLst>
                                </p:cTn>
                              </p:par>
                            </p:childTnLst>
                          </p:cTn>
                        </p:par>
                        <p:par>
                          <p:cTn fill="hold" id="28" nodeType="afterGroup">
                            <p:stCondLst>
                              <p:cond delay="3000"/>
                            </p:stCondLst>
                            <p:childTnLst>
                              <p:par>
                                <p:cTn fill="hold" grpId="0" id="29" nodeType="afterEffect" presetClass="entr" presetID="42" presetSubtype="0">
                                  <p:stCondLst>
                                    <p:cond delay="0"/>
                                  </p:stCondLst>
                                  <p:childTnLst>
                                    <p:set>
                                      <p:cBhvr>
                                        <p:cTn dur="1" fill="hold" id="30">
                                          <p:stCondLst>
                                            <p:cond delay="0"/>
                                          </p:stCondLst>
                                        </p:cTn>
                                        <p:tgtEl>
                                          <p:spTgt spid="40"/>
                                        </p:tgtEl>
                                        <p:attrNameLst>
                                          <p:attrName>style.visibility</p:attrName>
                                        </p:attrNameLst>
                                      </p:cBhvr>
                                      <p:to>
                                        <p:strVal val="visible"/>
                                      </p:to>
                                    </p:set>
                                    <p:animEffect filter="fade" transition="in">
                                      <p:cBhvr>
                                        <p:cTn dur="1000" id="31"/>
                                        <p:tgtEl>
                                          <p:spTgt spid="40"/>
                                        </p:tgtEl>
                                      </p:cBhvr>
                                    </p:animEffect>
                                    <p:anim calcmode="lin" valueType="num">
                                      <p:cBhvr>
                                        <p:cTn dur="1000" fill="hold" id="32"/>
                                        <p:tgtEl>
                                          <p:spTgt spid="40"/>
                                        </p:tgtEl>
                                        <p:attrNameLst>
                                          <p:attrName>ppt_x</p:attrName>
                                        </p:attrNameLst>
                                      </p:cBhvr>
                                      <p:tavLst>
                                        <p:tav tm="0">
                                          <p:val>
                                            <p:strVal val="#ppt_x"/>
                                          </p:val>
                                        </p:tav>
                                        <p:tav tm="100000">
                                          <p:val>
                                            <p:strVal val="#ppt_x"/>
                                          </p:val>
                                        </p:tav>
                                      </p:tavLst>
                                    </p:anim>
                                    <p:anim calcmode="lin" valueType="num">
                                      <p:cBhvr>
                                        <p:cTn dur="1000" fill="hold" id="33"/>
                                        <p:tgtEl>
                                          <p:spTgt spid="4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22" presetSubtype="2">
                                  <p:stCondLst>
                                    <p:cond delay="0"/>
                                  </p:stCondLst>
                                  <p:childTnLst>
                                    <p:set>
                                      <p:cBhvr>
                                        <p:cTn dur="1" fill="hold" id="36">
                                          <p:stCondLst>
                                            <p:cond delay="0"/>
                                          </p:stCondLst>
                                        </p:cTn>
                                        <p:tgtEl>
                                          <p:spTgt spid="43"/>
                                        </p:tgtEl>
                                        <p:attrNameLst>
                                          <p:attrName>style.visibility</p:attrName>
                                        </p:attrNameLst>
                                      </p:cBhvr>
                                      <p:to>
                                        <p:strVal val="visible"/>
                                      </p:to>
                                    </p:set>
                                    <p:animEffect filter="wipe(right)" transition="in">
                                      <p:cBhvr>
                                        <p:cTn dur="500" id="37"/>
                                        <p:tgtEl>
                                          <p:spTgt spid="43"/>
                                        </p:tgtEl>
                                      </p:cBhvr>
                                    </p:animEffect>
                                  </p:childTnLst>
                                </p:cTn>
                              </p:par>
                            </p:childTnLst>
                          </p:cTn>
                        </p:par>
                        <p:par>
                          <p:cTn fill="hold" id="38" nodeType="afterGroup">
                            <p:stCondLst>
                              <p:cond delay="4500"/>
                            </p:stCondLst>
                            <p:childTnLst>
                              <p:par>
                                <p:cTn fill="hold" grpId="0" id="39" nodeType="afterEffect" presetClass="entr" presetID="10" presetSubtype="0">
                                  <p:stCondLst>
                                    <p:cond delay="0"/>
                                  </p:stCondLst>
                                  <p:iterate type="lt">
                                    <p:tmPct val="10000"/>
                                  </p:iterate>
                                  <p:childTnLst>
                                    <p:set>
                                      <p:cBhvr>
                                        <p:cTn dur="1" fill="hold" id="40">
                                          <p:stCondLst>
                                            <p:cond delay="0"/>
                                          </p:stCondLst>
                                        </p:cTn>
                                        <p:tgtEl>
                                          <p:spTgt spid="41"/>
                                        </p:tgtEl>
                                        <p:attrNameLst>
                                          <p:attrName>style.visibility</p:attrName>
                                        </p:attrNameLst>
                                      </p:cBhvr>
                                      <p:to>
                                        <p:strVal val="visible"/>
                                      </p:to>
                                    </p:set>
                                    <p:animEffect filter="fade" transition="in">
                                      <p:cBhvr>
                                        <p:cTn dur="1250" id="41"/>
                                        <p:tgtEl>
                                          <p:spTgt spid="41"/>
                                        </p:tgtEl>
                                      </p:cBhvr>
                                    </p:animEffect>
                                  </p:childTnLst>
                                </p:cTn>
                              </p:par>
                            </p:childTnLst>
                          </p:cTn>
                        </p:par>
                        <p:par>
                          <p:cTn fill="hold" id="42" nodeType="afterGroup">
                            <p:stCondLst>
                              <p:cond delay="5750"/>
                            </p:stCondLst>
                            <p:childTnLst>
                              <p:par>
                                <p:cTn fill="hold" id="43" nodeType="afterEffect" presetClass="entr" presetID="10" presetSubtype="0">
                                  <p:stCondLst>
                                    <p:cond delay="0"/>
                                  </p:stCondLst>
                                  <p:childTnLst>
                                    <p:set>
                                      <p:cBhvr>
                                        <p:cTn dur="1" fill="hold" id="44">
                                          <p:stCondLst>
                                            <p:cond delay="0"/>
                                          </p:stCondLst>
                                        </p:cTn>
                                        <p:tgtEl>
                                          <p:spTgt spid="42"/>
                                        </p:tgtEl>
                                        <p:attrNameLst>
                                          <p:attrName>style.visibility</p:attrName>
                                        </p:attrNameLst>
                                      </p:cBhvr>
                                      <p:to>
                                        <p:strVal val="visible"/>
                                      </p:to>
                                    </p:set>
                                    <p:animEffect filter="fade" transition="in">
                                      <p:cBhvr>
                                        <p:cTn dur="500" id="4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40"/>
      <p:bldP grpId="0" spid="4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矩形 4">
            <a:extLst>
              <a:ext uri="{FF2B5EF4-FFF2-40B4-BE49-F238E27FC236}">
                <a16:creationId xmlns:a16="http://schemas.microsoft.com/office/drawing/2014/main" id="{28DB4028-90DA-4C1C-AF74-63B1F4DA0270}"/>
              </a:ext>
            </a:extLst>
          </p:cNvPr>
          <p:cNvSpPr/>
          <p:nvPr/>
        </p:nvSpPr>
        <p:spPr>
          <a:xfrm>
            <a:off x="2936827" y="5354135"/>
            <a:ext cx="6081395" cy="804672"/>
          </a:xfrm>
          <a:prstGeom prst="rect">
            <a:avLst/>
          </a:prstGeom>
        </p:spPr>
        <p:txBody>
          <a:bodyPr wrap="square">
            <a:spAutoFit/>
          </a:bodyPr>
          <a:lstStyle/>
          <a:p>
            <a:pPr algn="ctr">
              <a:lnSpc>
                <a:spcPct val="130000"/>
              </a:lnSpc>
            </a:pPr>
            <a:r>
              <a:rPr altLang="en-US" lang="zh-CN" sz="1200">
                <a:solidFill>
                  <a:prstClr val="white">
                    <a:lumMod val="50000"/>
                  </a:prstClr>
                </a:solidFill>
                <a:latin charset="-122" panose="02010600030101010101" pitchFamily="2" typeface="宋体"/>
                <a:ea charset="-122" panose="02010600030101010101" pitchFamily="2" typeface="宋体"/>
              </a:rPr>
              <a:t>水陆草木之花，可爱者甚蕃。晋陶渊明独爱菊。自李唐来，</a:t>
            </a:r>
          </a:p>
          <a:p>
            <a:pPr algn="ctr">
              <a:lnSpc>
                <a:spcPct val="130000"/>
              </a:lnSpc>
            </a:pPr>
            <a:r>
              <a:rPr altLang="en-US" lang="zh-CN" sz="1200">
                <a:solidFill>
                  <a:prstClr val="white">
                    <a:lumMod val="50000"/>
                  </a:prstClr>
                </a:solidFill>
                <a:latin charset="-122" panose="02010600030101010101" pitchFamily="2" typeface="宋体"/>
                <a:ea charset="-122" panose="02010600030101010101" pitchFamily="2" typeface="宋体"/>
              </a:rPr>
              <a:t>世人盛爱牡丹。予独爱莲之出淤泥而不染，濯清涟而不妖，中通外直，不蔓不枝，香远益清，亭亭净植，可远观而不可亵玩焉。</a:t>
            </a:r>
          </a:p>
        </p:txBody>
      </p:sp>
      <p:grpSp>
        <p:nvGrpSpPr>
          <p:cNvPr id="6" name="组合 21">
            <a:extLst>
              <a:ext uri="{FF2B5EF4-FFF2-40B4-BE49-F238E27FC236}">
                <a16:creationId xmlns:a16="http://schemas.microsoft.com/office/drawing/2014/main" id="{C5DA4F83-0D25-46ED-A233-4B1B1EBB18F9}"/>
              </a:ext>
            </a:extLst>
          </p:cNvPr>
          <p:cNvGrpSpPr/>
          <p:nvPr/>
        </p:nvGrpSpPr>
        <p:grpSpPr>
          <a:xfrm>
            <a:off x="1152455" y="1673189"/>
            <a:ext cx="492443" cy="1745354"/>
            <a:chOff x="8550133" y="2095554"/>
            <a:chExt cx="492595" cy="1712963"/>
          </a:xfrm>
        </p:grpSpPr>
        <p:sp>
          <p:nvSpPr>
            <p:cNvPr id="7" name="Freeform 668">
              <a:extLst>
                <a:ext uri="{FF2B5EF4-FFF2-40B4-BE49-F238E27FC236}">
                  <a16:creationId xmlns:a16="http://schemas.microsoft.com/office/drawing/2014/main" id="{8807CA0C-2BAB-4CD0-9EAF-F1454EA1141B}"/>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rgbClr val="FFC000"/>
            </a:solidFill>
            <a:ln>
              <a:noFill/>
            </a:ln>
          </p:spPr>
          <p:txBody>
            <a:bodyPr anchor="t" anchorCtr="0" bIns="60941" compatLnSpc="1" lIns="121882" numCol="1" rIns="121882" tIns="60941" vert="horz" wrap="square"/>
            <a:lstStyle/>
            <a:p>
              <a:pPr defTabSz="1218804"/>
              <a:endParaRPr altLang="en-US" lang="zh-CN" sz="2399">
                <a:solidFill>
                  <a:prstClr val="black"/>
                </a:solidFill>
                <a:latin panose="020f0502020204030204" typeface="Calibri"/>
                <a:ea charset="-122" panose="02010600030101010101" pitchFamily="2" typeface="宋体"/>
              </a:endParaRPr>
            </a:p>
          </p:txBody>
        </p:sp>
        <p:sp>
          <p:nvSpPr>
            <p:cNvPr id="8" name="文本框 7">
              <a:extLst>
                <a:ext uri="{FF2B5EF4-FFF2-40B4-BE49-F238E27FC236}">
                  <a16:creationId xmlns:a16="http://schemas.microsoft.com/office/drawing/2014/main" id="{2896B4C8-C497-47F7-B1FB-632A033088C6}"/>
                </a:ext>
              </a:extLst>
            </p:cNvPr>
            <p:cNvSpPr txBox="1"/>
            <p:nvPr/>
          </p:nvSpPr>
          <p:spPr>
            <a:xfrm>
              <a:off x="8552515" y="2365586"/>
              <a:ext cx="487831" cy="980941"/>
            </a:xfrm>
            <a:prstGeom prst="rect">
              <a:avLst/>
            </a:prstGeom>
            <a:no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sp>
        <p:nvSpPr>
          <p:cNvPr id="9" name="文本框 8">
            <a:extLst>
              <a:ext uri="{FF2B5EF4-FFF2-40B4-BE49-F238E27FC236}">
                <a16:creationId xmlns:a16="http://schemas.microsoft.com/office/drawing/2014/main" id="{F0A1DCE5-F03C-4A05-8585-15078E359869}"/>
              </a:ext>
            </a:extLst>
          </p:cNvPr>
          <p:cNvSpPr txBox="1"/>
          <p:nvPr/>
        </p:nvSpPr>
        <p:spPr>
          <a:xfrm>
            <a:off x="1848272" y="1673189"/>
            <a:ext cx="1280160" cy="4070105"/>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grpSp>
        <p:nvGrpSpPr>
          <p:cNvPr id="10" name="组合 21">
            <a:extLst>
              <a:ext uri="{FF2B5EF4-FFF2-40B4-BE49-F238E27FC236}">
                <a16:creationId xmlns:a16="http://schemas.microsoft.com/office/drawing/2014/main" id="{F5F049F8-8DE7-4E1B-B1E6-70B82BB92DE7}"/>
              </a:ext>
            </a:extLst>
          </p:cNvPr>
          <p:cNvGrpSpPr/>
          <p:nvPr/>
        </p:nvGrpSpPr>
        <p:grpSpPr>
          <a:xfrm>
            <a:off x="8624378" y="1661659"/>
            <a:ext cx="492443" cy="1745354"/>
            <a:chOff x="8550133" y="2095554"/>
            <a:chExt cx="492595" cy="1712963"/>
          </a:xfrm>
        </p:grpSpPr>
        <p:sp>
          <p:nvSpPr>
            <p:cNvPr id="11" name="Freeform 668">
              <a:extLst>
                <a:ext uri="{FF2B5EF4-FFF2-40B4-BE49-F238E27FC236}">
                  <a16:creationId xmlns:a16="http://schemas.microsoft.com/office/drawing/2014/main" id="{A43733E2-6761-4281-B0B7-8CE72B4FB5EC}"/>
                </a:ext>
              </a:extLst>
            </p:cNvPr>
            <p:cNvSpPr/>
            <p:nvPr/>
          </p:nvSpPr>
          <p:spPr bwMode="auto">
            <a:xfrm rot="5400000">
              <a:off x="7926215" y="2743467"/>
              <a:ext cx="1712963" cy="417137"/>
            </a:xfrm>
            <a:custGeom>
              <a:gdLst>
                <a:gd fmla="*/ 384 w 398" name="T0"/>
                <a:gd fmla="*/ 77 h 111" name="T1"/>
                <a:gd fmla="*/ 388 w 398" name="T2"/>
                <a:gd fmla="*/ 74 h 111" name="T3"/>
                <a:gd fmla="*/ 388 w 398" name="T4"/>
                <a:gd fmla="*/ 71 h 111" name="T5"/>
                <a:gd fmla="*/ 397 w 398" name="T6"/>
                <a:gd fmla="*/ 67 h 111" name="T7"/>
                <a:gd fmla="*/ 390 w 398" name="T8"/>
                <a:gd fmla="*/ 62 h 111" name="T9"/>
                <a:gd fmla="*/ 388 w 398" name="T10"/>
                <a:gd fmla="*/ 59 h 111" name="T11"/>
                <a:gd fmla="*/ 388 w 398" name="T12"/>
                <a:gd fmla="*/ 56 h 111" name="T13"/>
                <a:gd fmla="*/ 385 w 398" name="T14"/>
                <a:gd fmla="*/ 54 h 111" name="T15"/>
                <a:gd fmla="*/ 387 w 398" name="T16"/>
                <a:gd fmla="*/ 51 h 111" name="T17"/>
                <a:gd fmla="*/ 389 w 398" name="T18"/>
                <a:gd fmla="*/ 48 h 111" name="T19"/>
                <a:gd fmla="*/ 384 w 398" name="T20"/>
                <a:gd fmla="*/ 46 h 111" name="T21"/>
                <a:gd fmla="*/ 378 w 398" name="T22"/>
                <a:gd fmla="*/ 42 h 111" name="T23"/>
                <a:gd fmla="*/ 385 w 398" name="T24"/>
                <a:gd fmla="*/ 40 h 111" name="T25"/>
                <a:gd fmla="*/ 378 w 398" name="T26"/>
                <a:gd fmla="*/ 37 h 111" name="T27"/>
                <a:gd fmla="*/ 378 w 398" name="T28"/>
                <a:gd fmla="*/ 34 h 111" name="T29"/>
                <a:gd fmla="*/ 373 w 398" name="T30"/>
                <a:gd fmla="*/ 32 h 111" name="T31"/>
                <a:gd fmla="*/ 369 w 398" name="T32"/>
                <a:gd fmla="*/ 28 h 111" name="T33"/>
                <a:gd fmla="*/ 350 w 398" name="T34"/>
                <a:gd fmla="*/ 23 h 111" name="T35"/>
                <a:gd fmla="*/ 358 w 398" name="T36"/>
                <a:gd fmla="*/ 19 h 111" name="T37"/>
                <a:gd fmla="*/ 260 w 398" name="T38"/>
                <a:gd fmla="*/ 11 h 111" name="T39"/>
                <a:gd fmla="*/ 324 w 398" name="T40"/>
                <a:gd fmla="*/ 10 h 111" name="T41"/>
                <a:gd fmla="*/ 304 w 398" name="T42"/>
                <a:gd fmla="*/ 6 h 111" name="T43"/>
                <a:gd fmla="*/ 177 w 398" name="T44"/>
                <a:gd fmla="*/ 1 h 111" name="T45"/>
                <a:gd fmla="*/ 18 w 398" name="T46"/>
                <a:gd fmla="*/ 11 h 111" name="T47"/>
                <a:gd fmla="*/ 16 w 398" name="T48"/>
                <a:gd fmla="*/ 17 h 111" name="T49"/>
                <a:gd fmla="*/ 21 w 398" name="T50"/>
                <a:gd fmla="*/ 20 h 111" name="T51"/>
                <a:gd fmla="*/ 15 w 398" name="T52"/>
                <a:gd fmla="*/ 26 h 111" name="T53"/>
                <a:gd fmla="*/ 12 w 398" name="T54"/>
                <a:gd fmla="*/ 52 h 111" name="T55"/>
                <a:gd fmla="*/ 8 w 398" name="T56"/>
                <a:gd fmla="*/ 82 h 111" name="T57"/>
                <a:gd fmla="*/ 113 w 398" name="T58"/>
                <a:gd fmla="*/ 111 h 111" name="T59"/>
                <a:gd fmla="*/ 331 w 398" name="T60"/>
                <a:gd fmla="*/ 104 h 111" name="T61"/>
                <a:gd fmla="*/ 369 w 398" name="T62"/>
                <a:gd fmla="*/ 91 h 111" name="T63"/>
                <a:gd fmla="*/ 385 w 398" name="T64"/>
                <a:gd fmla="*/ 86 h 111" name="T65"/>
                <a:gd fmla="*/ 389 w 398" name="T66"/>
                <a:gd fmla="*/ 82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398">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rgbClr val="FFC000"/>
            </a:solidFill>
            <a:ln>
              <a:noFill/>
            </a:ln>
          </p:spPr>
          <p:txBody>
            <a:bodyPr anchor="t" anchorCtr="0" bIns="60941" compatLnSpc="1" lIns="121882" numCol="1" rIns="121882" tIns="60941" vert="horz" wrap="square"/>
            <a:lstStyle/>
            <a:p>
              <a:pPr defTabSz="1218804"/>
              <a:endParaRPr altLang="en-US" lang="zh-CN" sz="2399">
                <a:solidFill>
                  <a:prstClr val="black"/>
                </a:solidFill>
                <a:latin panose="020f0502020204030204" typeface="Calibri"/>
                <a:ea charset="-122" panose="02010600030101010101" pitchFamily="2" typeface="宋体"/>
              </a:endParaRPr>
            </a:p>
          </p:txBody>
        </p:sp>
        <p:sp>
          <p:nvSpPr>
            <p:cNvPr id="12" name="文本框 11">
              <a:extLst>
                <a:ext uri="{FF2B5EF4-FFF2-40B4-BE49-F238E27FC236}">
                  <a16:creationId xmlns:a16="http://schemas.microsoft.com/office/drawing/2014/main" id="{2FC0D660-FFBB-47B3-8DA0-526BB468C345}"/>
                </a:ext>
              </a:extLst>
            </p:cNvPr>
            <p:cNvSpPr txBox="1"/>
            <p:nvPr/>
          </p:nvSpPr>
          <p:spPr>
            <a:xfrm>
              <a:off x="8552515" y="2365586"/>
              <a:ext cx="487831" cy="980941"/>
            </a:xfrm>
            <a:prstGeom prst="rect">
              <a:avLst/>
            </a:prstGeom>
            <a:noFill/>
            <a:effectLst/>
          </p:spPr>
          <p:txBody>
            <a:bodyPr anchor="ctr" rtlCol="0" vert="eaVert" wrap="none">
              <a:spAutoFit/>
            </a:bodyPr>
            <a:lstStyle>
              <a:defPPr>
                <a:defRPr lang="zh-CN"/>
              </a:defPPr>
              <a:lvl1pPr algn="ctr">
                <a:defRPr sz="4400">
                  <a:solidFill>
                    <a:srgbClr val="004DA1"/>
                  </a:solidFill>
                  <a:latin charset="-122" panose="02000603000000000000" pitchFamily="2" typeface="李旭科书法"/>
                  <a:ea charset="-122" panose="02000603000000000000" pitchFamily="2" typeface="李旭科书法"/>
                </a:defRPr>
              </a:lvl1pPr>
            </a:lstStyle>
            <a:p>
              <a:pPr defTabSz="1218804">
                <a:spcBef>
                  <a:spcPct val="50000"/>
                </a:spcBef>
              </a:pPr>
              <a:r>
                <a:rPr altLang="en-US" lang="zh-CN" sz="2000">
                  <a:solidFill>
                    <a:prstClr val="white"/>
                  </a:solidFill>
                  <a:latin charset="-122" panose="02000000000000000000" pitchFamily="2" typeface="方正清刻本悦宋简体"/>
                  <a:ea charset="-122" panose="02000000000000000000" pitchFamily="2" typeface="方正清刻本悦宋简体"/>
                </a:rPr>
                <a:t>中国风简</a:t>
              </a:r>
            </a:p>
          </p:txBody>
        </p:sp>
      </p:grpSp>
      <p:sp>
        <p:nvSpPr>
          <p:cNvPr id="13" name="文本框 12">
            <a:extLst>
              <a:ext uri="{FF2B5EF4-FFF2-40B4-BE49-F238E27FC236}">
                <a16:creationId xmlns:a16="http://schemas.microsoft.com/office/drawing/2014/main" id="{6295D57A-117F-4E85-9306-BB2E48AF73F3}"/>
              </a:ext>
            </a:extLst>
          </p:cNvPr>
          <p:cNvSpPr txBox="1"/>
          <p:nvPr/>
        </p:nvSpPr>
        <p:spPr>
          <a:xfrm>
            <a:off x="9191905" y="1673188"/>
            <a:ext cx="1280160" cy="4070105"/>
          </a:xfrm>
          <a:prstGeom prst="rect">
            <a:avLst/>
          </a:prstGeom>
          <a:noFill/>
        </p:spPr>
        <p:txBody>
          <a:bodyPr rtlCol="0" vert="eaVert" wrap="square">
            <a:spAutoFit/>
          </a:bodyPr>
          <a:lstStyle/>
          <a:p>
            <a:pPr>
              <a:lnSpc>
                <a:spcPct val="150000"/>
              </a:lnSpc>
            </a:pPr>
            <a:r>
              <a:rPr altLang="en-US" lang="zh-CN" sz="1200">
                <a:solidFill>
                  <a:schemeClr val="tx1">
                    <a:lumMod val="50000"/>
                    <a:lumOff val="50000"/>
                  </a:schemeClr>
                </a:solidFill>
                <a:latin charset="-122" pitchFamily="34" typeface="微软雅黑"/>
                <a:ea charset="-122" pitchFamily="34" typeface="微软雅黑"/>
              </a:rPr>
              <a:t>粤若稽古，圣人之在天地间也，</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为众生之先。观阴阳之开阖以命物，</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知存亡之门户，筹策万类之终始，</a:t>
            </a:r>
          </a:p>
          <a:p>
            <a:pPr>
              <a:lnSpc>
                <a:spcPct val="150000"/>
              </a:lnSpc>
            </a:pPr>
            <a:r>
              <a:rPr altLang="en-US" lang="zh-CN" sz="1200">
                <a:solidFill>
                  <a:schemeClr val="tx1">
                    <a:lumMod val="50000"/>
                    <a:lumOff val="50000"/>
                  </a:schemeClr>
                </a:solidFill>
                <a:latin charset="-122" pitchFamily="34" typeface="微软雅黑"/>
                <a:ea charset="-122" pitchFamily="34" typeface="微软雅黑"/>
              </a:rPr>
              <a:t>达人心之理，见变化之朕焉，而守司其门户。</a:t>
            </a:r>
          </a:p>
        </p:txBody>
      </p:sp>
      <p:pic>
        <p:nvPicPr>
          <p:cNvPr id="14" name="图片 13">
            <a:extLst>
              <a:ext uri="{FF2B5EF4-FFF2-40B4-BE49-F238E27FC236}">
                <a16:creationId xmlns:a16="http://schemas.microsoft.com/office/drawing/2014/main" id="{74266342-97CF-4EC2-BF82-1D894B748305}"/>
              </a:ext>
            </a:extLst>
          </p:cNvPr>
          <p:cNvPicPr>
            <a:picLocks noChangeAspect="1"/>
          </p:cNvPicPr>
          <p:nvPr/>
        </p:nvPicPr>
        <p:blipFill>
          <a:blip r:embed="rId3">
            <a:extLst>
              <a:ext uri="{28A0092B-C50C-407E-A947-70E740481C1C}">
                <a14:useLocalDpi val="0"/>
              </a:ext>
            </a:extLst>
          </a:blip>
          <a:stretch>
            <a:fillRect/>
          </a:stretch>
        </p:blipFill>
        <p:spPr>
          <a:xfrm>
            <a:off x="3784621" y="185736"/>
            <a:ext cx="4136853" cy="5635625"/>
          </a:xfrm>
          <a:prstGeom prst="rect">
            <a:avLst/>
          </a:prstGeom>
        </p:spPr>
      </p:pic>
    </p:spTree>
    <p:extLst>
      <p:ext uri="{BB962C8B-B14F-4D97-AF65-F5344CB8AC3E}">
        <p14:creationId val="18128358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9">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0-#ppt_w/2"/>
                                          </p:val>
                                        </p:tav>
                                        <p:tav tm="100000">
                                          <p:val>
                                            <p:strVal val="#ppt_x"/>
                                          </p:val>
                                        </p:tav>
                                      </p:tavLst>
                                    </p:anim>
                                    <p:anim calcmode="lin" valueType="num">
                                      <p:cBhvr additive="base">
                                        <p:cTn dur="500" fill="hold" id="13"/>
                                        <p:tgtEl>
                                          <p:spTgt spid="10"/>
                                        </p:tgtEl>
                                        <p:attrNameLst>
                                          <p:attrName>ppt_y</p:attrName>
                                        </p:attrNameLst>
                                      </p:cBhvr>
                                      <p:tavLst>
                                        <p:tav tm="0">
                                          <p:val>
                                            <p:strVal val="0-#ppt_h/2"/>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5"/>
                                        </p:tgtEl>
                                        <p:attrNameLst>
                                          <p:attrName>style.visibility</p:attrName>
                                        </p:attrNameLst>
                                      </p:cBhvr>
                                      <p:to>
                                        <p:strVal val="visible"/>
                                      </p:to>
                                    </p:set>
                                    <p:animEffect filter="fade" transition="in">
                                      <p:cBhvr>
                                        <p:cTn dur="1000" id="30"/>
                                        <p:tgtEl>
                                          <p:spTgt spid="5"/>
                                        </p:tgtEl>
                                      </p:cBhvr>
                                    </p:animEffect>
                                    <p:anim calcmode="lin" valueType="num">
                                      <p:cBhvr>
                                        <p:cTn dur="1000" fill="hold" id="31"/>
                                        <p:tgtEl>
                                          <p:spTgt spid="5"/>
                                        </p:tgtEl>
                                        <p:attrNameLst>
                                          <p:attrName>ppt_x</p:attrName>
                                        </p:attrNameLst>
                                      </p:cBhvr>
                                      <p:tavLst>
                                        <p:tav tm="0">
                                          <p:val>
                                            <p:strVal val="#ppt_x"/>
                                          </p:val>
                                        </p:tav>
                                        <p:tav tm="100000">
                                          <p:val>
                                            <p:strVal val="#ppt_x"/>
                                          </p:val>
                                        </p:tav>
                                      </p:tavLst>
                                    </p:anim>
                                    <p:anim calcmode="lin" valueType="num">
                                      <p:cBhvr>
                                        <p:cTn dur="1000" fill="hold" id="32"/>
                                        <p:tgtEl>
                                          <p:spTgt spid="5"/>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300"/>
                                  </p:stCondLst>
                                  <p:childTnLst>
                                    <p:set>
                                      <p:cBhvr>
                                        <p:cTn dur="1" fill="hold" id="34">
                                          <p:stCondLst>
                                            <p:cond delay="0"/>
                                          </p:stCondLst>
                                        </p:cTn>
                                        <p:tgtEl>
                                          <p:spTgt spid="14"/>
                                        </p:tgtEl>
                                        <p:attrNameLst>
                                          <p:attrName>style.visibility</p:attrName>
                                        </p:attrNameLst>
                                      </p:cBhvr>
                                      <p:to>
                                        <p:strVal val="visible"/>
                                      </p:to>
                                    </p:set>
                                    <p:animEffect filter="fade" transition="in">
                                      <p:cBhvr>
                                        <p:cTn dur="1000" id="35"/>
                                        <p:tgtEl>
                                          <p:spTgt spid="14"/>
                                        </p:tgtEl>
                                      </p:cBhvr>
                                    </p:animEffect>
                                    <p:anim calcmode="lin" valueType="num">
                                      <p:cBhvr>
                                        <p:cTn dur="1000" fill="hold" id="36"/>
                                        <p:tgtEl>
                                          <p:spTgt spid="14"/>
                                        </p:tgtEl>
                                        <p:attrNameLst>
                                          <p:attrName>ppt_x</p:attrName>
                                        </p:attrNameLst>
                                      </p:cBhvr>
                                      <p:tavLst>
                                        <p:tav tm="0">
                                          <p:val>
                                            <p:strVal val="#ppt_x"/>
                                          </p:val>
                                        </p:tav>
                                        <p:tav tm="100000">
                                          <p:val>
                                            <p:strVal val="#ppt_x"/>
                                          </p:val>
                                        </p:tav>
                                      </p:tavLst>
                                    </p:anim>
                                    <p:anim calcmode="lin" valueType="num">
                                      <p:cBhvr>
                                        <p:cTn dur="1000" fill="hold" id="3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4"/>
          <p:cNvGrpSpPr/>
          <p:nvPr/>
        </p:nvGrpSpPr>
        <p:grpSpPr>
          <a:xfrm rot="2465533">
            <a:off x="8292087" y="1341337"/>
            <a:ext cx="478840" cy="481422"/>
            <a:chOff x="9636430" y="1573788"/>
            <a:chExt cx="478840" cy="481422"/>
          </a:xfrm>
          <a:solidFill>
            <a:srgbClr val="FFC000"/>
          </a:solidFill>
        </p:grpSpPr>
        <p:sp>
          <p:nvSpPr>
            <p:cNvPr id="6"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0"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1" name="Freeform 73"/>
          <p:cNvSpPr>
            <a:spLocks noEditPoints="1"/>
          </p:cNvSpPr>
          <p:nvPr/>
        </p:nvSpPr>
        <p:spPr bwMode="auto">
          <a:xfrm>
            <a:off x="6043379" y="3519404"/>
            <a:ext cx="356217" cy="734941"/>
          </a:xfrm>
          <a:custGeom>
            <a:gdLst>
              <a:gd fmla="*/ 96 w 114" name="T0"/>
              <a:gd fmla="*/ 30 h 300" name="T1"/>
              <a:gd fmla="*/ 49 w 114" name="T2"/>
              <a:gd fmla="*/ 44 h 300" name="T3"/>
              <a:gd fmla="*/ 102 w 114" name="T4"/>
              <a:gd fmla="*/ 42 h 300" name="T5"/>
              <a:gd fmla="*/ 105 w 114" name="T6"/>
              <a:gd fmla="*/ 54 h 300" name="T7"/>
              <a:gd fmla="*/ 25 w 114" name="T8"/>
              <a:gd fmla="*/ 119 h 300" name="T9"/>
              <a:gd fmla="*/ 54 w 114" name="T10"/>
              <a:gd fmla="*/ 110 h 300" name="T11"/>
              <a:gd fmla="*/ 89 w 114" name="T12"/>
              <a:gd fmla="*/ 119 h 300" name="T13"/>
              <a:gd fmla="*/ 60 w 114" name="T14"/>
              <a:gd fmla="*/ 142 h 300" name="T15"/>
              <a:gd fmla="*/ 53 w 114" name="T16"/>
              <a:gd fmla="*/ 143 h 300" name="T17"/>
              <a:gd fmla="*/ 8 w 114" name="T18"/>
              <a:gd fmla="*/ 146 h 300" name="T19"/>
              <a:gd fmla="*/ 44 w 114" name="T20"/>
              <a:gd fmla="*/ 157 h 300" name="T21"/>
              <a:gd fmla="*/ 90 w 114" name="T22"/>
              <a:gd fmla="*/ 145 h 300" name="T23"/>
              <a:gd fmla="*/ 112 w 114" name="T24"/>
              <a:gd fmla="*/ 150 h 300" name="T25"/>
              <a:gd fmla="*/ 109 w 114" name="T26"/>
              <a:gd fmla="*/ 79 h 300" name="T27"/>
              <a:gd fmla="*/ 82 w 114" name="T28"/>
              <a:gd fmla="*/ 138 h 300" name="T29"/>
              <a:gd fmla="*/ 102 w 114" name="T30"/>
              <a:gd fmla="*/ 131 h 300" name="T31"/>
              <a:gd fmla="*/ 95 w 114" name="T32"/>
              <a:gd fmla="*/ 115 h 300" name="T33"/>
              <a:gd fmla="*/ 96 w 114" name="T34"/>
              <a:gd fmla="*/ 75 h 300" name="T35"/>
              <a:gd fmla="*/ 79 w 114" name="T36"/>
              <a:gd fmla="*/ 48 h 300" name="T37"/>
              <a:gd fmla="*/ 89 w 114" name="T38"/>
              <a:gd fmla="*/ 60 h 300" name="T39"/>
              <a:gd fmla="*/ 72 w 114" name="T40"/>
              <a:gd fmla="*/ 101 h 300" name="T41"/>
              <a:gd fmla="*/ 68 w 114" name="T42"/>
              <a:gd fmla="*/ 49 h 300" name="T43"/>
              <a:gd fmla="*/ 57 w 114" name="T44"/>
              <a:gd fmla="*/ 72 h 300" name="T45"/>
              <a:gd fmla="*/ 37 w 114" name="T46"/>
              <a:gd fmla="*/ 66 h 300" name="T47"/>
              <a:gd fmla="*/ 26 w 114" name="T48"/>
              <a:gd fmla="*/ 64 h 300" name="T49"/>
              <a:gd fmla="*/ 8 w 114" name="T50"/>
              <a:gd fmla="*/ 69 h 300" name="T51"/>
              <a:gd fmla="*/ 25 w 114" name="T52"/>
              <a:gd fmla="*/ 37 h 300" name="T53"/>
              <a:gd fmla="*/ 50 w 114" name="T54"/>
              <a:gd fmla="*/ 32 h 300" name="T55"/>
              <a:gd fmla="*/ 76 w 114" name="T56"/>
              <a:gd fmla="*/ 10 h 300" name="T57"/>
              <a:gd fmla="*/ 70 w 114" name="T58"/>
              <a:gd fmla="*/ 10 h 300" name="T59"/>
              <a:gd fmla="*/ 52 w 114" name="T60"/>
              <a:gd fmla="*/ 4 h 300" name="T61"/>
              <a:gd fmla="*/ 2 w 114" name="T62"/>
              <a:gd fmla="*/ 87 h 300" name="T63"/>
              <a:gd fmla="*/ 39 w 114" name="T64"/>
              <a:gd fmla="*/ 104 h 300" name="T65"/>
              <a:gd fmla="*/ 49 w 114" name="T66"/>
              <a:gd fmla="*/ 130 h 300" name="T67"/>
              <a:gd fmla="*/ 48 w 114" name="T68"/>
              <a:gd fmla="*/ 139 h 300" name="T69"/>
              <a:gd fmla="*/ 2 w 114" name="T70"/>
              <a:gd fmla="*/ 176 h 300" name="T71"/>
              <a:gd fmla="*/ 21 w 114" name="T72"/>
              <a:gd fmla="*/ 195 h 300" name="T73"/>
              <a:gd fmla="*/ 88 w 114" name="T74"/>
              <a:gd fmla="*/ 196 h 300" name="T75"/>
              <a:gd fmla="*/ 67 w 114" name="T76"/>
              <a:gd fmla="*/ 217 h 300" name="T77"/>
              <a:gd fmla="*/ 50 w 114" name="T78"/>
              <a:gd fmla="*/ 189 h 300" name="T79"/>
              <a:gd fmla="*/ 88 w 114" name="T80"/>
              <a:gd fmla="*/ 211 h 300" name="T81"/>
              <a:gd fmla="*/ 33 w 114" name="T82"/>
              <a:gd fmla="*/ 212 h 300" name="T83"/>
              <a:gd fmla="*/ 4 w 114" name="T84"/>
              <a:gd fmla="*/ 213 h 300" name="T85"/>
              <a:gd fmla="*/ 36 w 114" name="T86"/>
              <a:gd fmla="*/ 231 h 300" name="T87"/>
              <a:gd fmla="*/ 79 w 114" name="T88"/>
              <a:gd fmla="*/ 243 h 300" name="T89"/>
              <a:gd fmla="*/ 87 w 114" name="T90"/>
              <a:gd fmla="*/ 246 h 300" name="T91"/>
              <a:gd fmla="*/ 57 w 114" name="T92"/>
              <a:gd fmla="*/ 257 h 300" name="T93"/>
              <a:gd fmla="*/ 21 w 114" name="T94"/>
              <a:gd fmla="*/ 269 h 300" name="T95"/>
              <a:gd fmla="*/ 46 w 114" name="T96"/>
              <a:gd fmla="*/ 294 h 300" name="T97"/>
              <a:gd fmla="*/ 48 w 114" name="T98"/>
              <a:gd fmla="*/ 294 h 300" name="T99"/>
              <a:gd fmla="*/ 75 w 114" name="T100"/>
              <a:gd fmla="*/ 268 h 300" name="T101"/>
              <a:gd fmla="*/ 80 w 114" name="T102"/>
              <a:gd fmla="*/ 264 h 300" name="T103"/>
              <a:gd fmla="*/ 94 w 114" name="T104"/>
              <a:gd fmla="*/ 245 h 300" name="T105"/>
              <a:gd fmla="*/ 110 w 114" name="T106"/>
              <a:gd fmla="*/ 234 h 300" name="T107"/>
              <a:gd fmla="*/ 81 w 114" name="T108"/>
              <a:gd fmla="*/ 190 h 300" name="T109"/>
              <a:gd fmla="*/ 73 w 114" name="T110"/>
              <a:gd fmla="*/ 176 h 300" name="T111"/>
              <a:gd fmla="*/ 65 w 114" name="T112"/>
              <a:gd fmla="*/ 163 h 300" name="T113"/>
              <a:gd fmla="*/ 53 w 114" name="T114"/>
              <a:gd fmla="*/ 175 h 300" name="T115"/>
              <a:gd fmla="*/ 14 w 114" name="T116"/>
              <a:gd fmla="*/ 190 h 300" name="T117"/>
              <a:gd fmla="*/ 18 w 114" name="T118"/>
              <a:gd fmla="*/ 236 h 300" name="T119"/>
              <a:gd fmla="*/ 25 w 114" name="T120"/>
              <a:gd fmla="*/ 293 h 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00" w="114">
                <a:moveTo>
                  <a:pt x="25" y="30"/>
                </a:moveTo>
                <a:lnTo>
                  <a:pt x="25" y="25"/>
                </a:lnTo>
                <a:lnTo>
                  <a:pt x="25" y="20"/>
                </a:lnTo>
                <a:lnTo>
                  <a:pt x="25" y="18"/>
                </a:lnTo>
                <a:lnTo>
                  <a:pt x="26" y="16"/>
                </a:lnTo>
                <a:lnTo>
                  <a:pt x="28" y="15"/>
                </a:lnTo>
                <a:lnTo>
                  <a:pt x="28" y="15"/>
                </a:lnTo>
                <a:lnTo>
                  <a:pt x="33" y="12"/>
                </a:lnTo>
                <a:lnTo>
                  <a:pt x="35" y="16"/>
                </a:lnTo>
                <a:lnTo>
                  <a:pt x="33" y="28"/>
                </a:lnTo>
                <a:lnTo>
                  <a:pt x="31" y="28"/>
                </a:lnTo>
                <a:lnTo>
                  <a:pt x="28" y="28"/>
                </a:lnTo>
                <a:lnTo>
                  <a:pt x="25" y="30"/>
                </a:lnTo>
                <a:close/>
                <a:moveTo>
                  <a:pt x="95" y="28"/>
                </a:moveTo>
                <a:lnTo>
                  <a:pt x="93" y="28"/>
                </a:lnTo>
                <a:lnTo>
                  <a:pt x="96" y="30"/>
                </a:lnTo>
                <a:lnTo>
                  <a:pt x="95" y="28"/>
                </a:lnTo>
                <a:close/>
                <a:moveTo>
                  <a:pt x="24" y="42"/>
                </a:moveTo>
                <a:lnTo>
                  <a:pt x="23" y="42"/>
                </a:lnTo>
                <a:lnTo>
                  <a:pt x="25" y="41"/>
                </a:lnTo>
                <a:lnTo>
                  <a:pt x="24" y="42"/>
                </a:lnTo>
                <a:close/>
                <a:moveTo>
                  <a:pt x="98" y="36"/>
                </a:moveTo>
                <a:lnTo>
                  <a:pt x="97" y="37"/>
                </a:lnTo>
                <a:lnTo>
                  <a:pt x="97" y="39"/>
                </a:lnTo>
                <a:lnTo>
                  <a:pt x="98" y="39"/>
                </a:lnTo>
                <a:lnTo>
                  <a:pt x="98" y="36"/>
                </a:lnTo>
                <a:close/>
                <a:moveTo>
                  <a:pt x="100" y="40"/>
                </a:moveTo>
                <a:lnTo>
                  <a:pt x="99" y="40"/>
                </a:lnTo>
                <a:lnTo>
                  <a:pt x="99" y="42"/>
                </a:lnTo>
                <a:lnTo>
                  <a:pt x="100" y="41"/>
                </a:lnTo>
                <a:lnTo>
                  <a:pt x="100" y="40"/>
                </a:lnTo>
                <a:close/>
                <a:moveTo>
                  <a:pt x="49" y="44"/>
                </a:moveTo>
                <a:lnTo>
                  <a:pt x="40" y="45"/>
                </a:lnTo>
                <a:lnTo>
                  <a:pt x="37" y="45"/>
                </a:lnTo>
                <a:lnTo>
                  <a:pt x="28" y="45"/>
                </a:lnTo>
                <a:lnTo>
                  <a:pt x="24" y="43"/>
                </a:lnTo>
                <a:lnTo>
                  <a:pt x="25" y="42"/>
                </a:lnTo>
                <a:lnTo>
                  <a:pt x="25" y="42"/>
                </a:lnTo>
                <a:lnTo>
                  <a:pt x="26" y="41"/>
                </a:lnTo>
                <a:lnTo>
                  <a:pt x="34" y="40"/>
                </a:lnTo>
                <a:lnTo>
                  <a:pt x="40" y="40"/>
                </a:lnTo>
                <a:lnTo>
                  <a:pt x="45" y="40"/>
                </a:lnTo>
                <a:lnTo>
                  <a:pt x="49" y="42"/>
                </a:lnTo>
                <a:lnTo>
                  <a:pt x="49" y="44"/>
                </a:lnTo>
                <a:close/>
                <a:moveTo>
                  <a:pt x="102" y="42"/>
                </a:moveTo>
                <a:lnTo>
                  <a:pt x="101" y="44"/>
                </a:lnTo>
                <a:lnTo>
                  <a:pt x="102" y="44"/>
                </a:lnTo>
                <a:lnTo>
                  <a:pt x="102" y="42"/>
                </a:lnTo>
                <a:close/>
                <a:moveTo>
                  <a:pt x="49" y="53"/>
                </a:moveTo>
                <a:lnTo>
                  <a:pt x="35" y="53"/>
                </a:lnTo>
                <a:lnTo>
                  <a:pt x="26" y="53"/>
                </a:lnTo>
                <a:lnTo>
                  <a:pt x="24" y="51"/>
                </a:lnTo>
                <a:lnTo>
                  <a:pt x="28" y="48"/>
                </a:lnTo>
                <a:lnTo>
                  <a:pt x="30" y="48"/>
                </a:lnTo>
                <a:lnTo>
                  <a:pt x="49" y="50"/>
                </a:lnTo>
                <a:lnTo>
                  <a:pt x="49" y="53"/>
                </a:lnTo>
                <a:close/>
                <a:moveTo>
                  <a:pt x="105" y="54"/>
                </a:moveTo>
                <a:lnTo>
                  <a:pt x="104" y="47"/>
                </a:lnTo>
                <a:lnTo>
                  <a:pt x="102" y="46"/>
                </a:lnTo>
                <a:lnTo>
                  <a:pt x="101" y="46"/>
                </a:lnTo>
                <a:lnTo>
                  <a:pt x="102" y="52"/>
                </a:lnTo>
                <a:lnTo>
                  <a:pt x="101" y="55"/>
                </a:lnTo>
                <a:lnTo>
                  <a:pt x="105" y="54"/>
                </a:lnTo>
                <a:lnTo>
                  <a:pt x="105" y="54"/>
                </a:lnTo>
                <a:close/>
                <a:moveTo>
                  <a:pt x="102" y="58"/>
                </a:moveTo>
                <a:lnTo>
                  <a:pt x="101" y="60"/>
                </a:lnTo>
                <a:lnTo>
                  <a:pt x="103" y="61"/>
                </a:lnTo>
                <a:lnTo>
                  <a:pt x="102" y="58"/>
                </a:lnTo>
                <a:close/>
                <a:moveTo>
                  <a:pt x="68" y="102"/>
                </a:moveTo>
                <a:lnTo>
                  <a:pt x="61" y="102"/>
                </a:lnTo>
                <a:lnTo>
                  <a:pt x="61" y="100"/>
                </a:lnTo>
                <a:lnTo>
                  <a:pt x="62" y="80"/>
                </a:lnTo>
                <a:lnTo>
                  <a:pt x="62" y="76"/>
                </a:lnTo>
                <a:lnTo>
                  <a:pt x="64" y="74"/>
                </a:lnTo>
                <a:lnTo>
                  <a:pt x="68" y="77"/>
                </a:lnTo>
                <a:lnTo>
                  <a:pt x="68" y="81"/>
                </a:lnTo>
                <a:lnTo>
                  <a:pt x="68" y="102"/>
                </a:lnTo>
                <a:close/>
                <a:moveTo>
                  <a:pt x="37" y="120"/>
                </a:moveTo>
                <a:lnTo>
                  <a:pt x="29" y="120"/>
                </a:lnTo>
                <a:lnTo>
                  <a:pt x="25" y="119"/>
                </a:lnTo>
                <a:lnTo>
                  <a:pt x="25" y="112"/>
                </a:lnTo>
                <a:lnTo>
                  <a:pt x="27" y="110"/>
                </a:lnTo>
                <a:lnTo>
                  <a:pt x="36" y="108"/>
                </a:lnTo>
                <a:lnTo>
                  <a:pt x="37" y="110"/>
                </a:lnTo>
                <a:lnTo>
                  <a:pt x="37" y="114"/>
                </a:lnTo>
                <a:lnTo>
                  <a:pt x="37" y="116"/>
                </a:lnTo>
                <a:lnTo>
                  <a:pt x="37" y="120"/>
                </a:lnTo>
                <a:close/>
                <a:moveTo>
                  <a:pt x="47" y="121"/>
                </a:moveTo>
                <a:lnTo>
                  <a:pt x="44" y="120"/>
                </a:lnTo>
                <a:lnTo>
                  <a:pt x="42" y="120"/>
                </a:lnTo>
                <a:lnTo>
                  <a:pt x="41" y="118"/>
                </a:lnTo>
                <a:lnTo>
                  <a:pt x="41" y="112"/>
                </a:lnTo>
                <a:lnTo>
                  <a:pt x="42" y="108"/>
                </a:lnTo>
                <a:lnTo>
                  <a:pt x="49" y="107"/>
                </a:lnTo>
                <a:lnTo>
                  <a:pt x="52" y="107"/>
                </a:lnTo>
                <a:lnTo>
                  <a:pt x="54" y="110"/>
                </a:lnTo>
                <a:lnTo>
                  <a:pt x="54" y="118"/>
                </a:lnTo>
                <a:lnTo>
                  <a:pt x="54" y="119"/>
                </a:lnTo>
                <a:lnTo>
                  <a:pt x="47" y="121"/>
                </a:lnTo>
                <a:close/>
                <a:moveTo>
                  <a:pt x="62" y="119"/>
                </a:moveTo>
                <a:lnTo>
                  <a:pt x="61" y="119"/>
                </a:lnTo>
                <a:lnTo>
                  <a:pt x="60" y="120"/>
                </a:lnTo>
                <a:lnTo>
                  <a:pt x="59" y="111"/>
                </a:lnTo>
                <a:lnTo>
                  <a:pt x="60" y="108"/>
                </a:lnTo>
                <a:lnTo>
                  <a:pt x="62" y="108"/>
                </a:lnTo>
                <a:lnTo>
                  <a:pt x="65" y="108"/>
                </a:lnTo>
                <a:lnTo>
                  <a:pt x="68" y="108"/>
                </a:lnTo>
                <a:lnTo>
                  <a:pt x="70" y="111"/>
                </a:lnTo>
                <a:lnTo>
                  <a:pt x="69" y="117"/>
                </a:lnTo>
                <a:lnTo>
                  <a:pt x="69" y="119"/>
                </a:lnTo>
                <a:lnTo>
                  <a:pt x="62" y="119"/>
                </a:lnTo>
                <a:close/>
                <a:moveTo>
                  <a:pt x="89" y="119"/>
                </a:moveTo>
                <a:lnTo>
                  <a:pt x="84" y="118"/>
                </a:lnTo>
                <a:lnTo>
                  <a:pt x="74" y="118"/>
                </a:lnTo>
                <a:lnTo>
                  <a:pt x="74" y="108"/>
                </a:lnTo>
                <a:lnTo>
                  <a:pt x="76" y="106"/>
                </a:lnTo>
                <a:lnTo>
                  <a:pt x="88" y="109"/>
                </a:lnTo>
                <a:lnTo>
                  <a:pt x="91" y="111"/>
                </a:lnTo>
                <a:lnTo>
                  <a:pt x="91" y="115"/>
                </a:lnTo>
                <a:lnTo>
                  <a:pt x="90" y="118"/>
                </a:lnTo>
                <a:lnTo>
                  <a:pt x="89" y="119"/>
                </a:lnTo>
                <a:close/>
                <a:moveTo>
                  <a:pt x="78" y="152"/>
                </a:moveTo>
                <a:lnTo>
                  <a:pt x="73" y="150"/>
                </a:lnTo>
                <a:lnTo>
                  <a:pt x="63" y="146"/>
                </a:lnTo>
                <a:lnTo>
                  <a:pt x="59" y="144"/>
                </a:lnTo>
                <a:lnTo>
                  <a:pt x="57" y="144"/>
                </a:lnTo>
                <a:lnTo>
                  <a:pt x="57" y="142"/>
                </a:lnTo>
                <a:lnTo>
                  <a:pt x="60" y="142"/>
                </a:lnTo>
                <a:lnTo>
                  <a:pt x="65" y="143"/>
                </a:lnTo>
                <a:lnTo>
                  <a:pt x="68" y="142"/>
                </a:lnTo>
                <a:lnTo>
                  <a:pt x="69" y="142"/>
                </a:lnTo>
                <a:lnTo>
                  <a:pt x="71" y="142"/>
                </a:lnTo>
                <a:lnTo>
                  <a:pt x="73" y="142"/>
                </a:lnTo>
                <a:lnTo>
                  <a:pt x="79" y="144"/>
                </a:lnTo>
                <a:lnTo>
                  <a:pt x="80" y="148"/>
                </a:lnTo>
                <a:lnTo>
                  <a:pt x="79" y="150"/>
                </a:lnTo>
                <a:lnTo>
                  <a:pt x="80" y="150"/>
                </a:lnTo>
                <a:lnTo>
                  <a:pt x="78" y="152"/>
                </a:lnTo>
                <a:close/>
                <a:moveTo>
                  <a:pt x="33" y="157"/>
                </a:moveTo>
                <a:lnTo>
                  <a:pt x="32" y="157"/>
                </a:lnTo>
                <a:lnTo>
                  <a:pt x="33" y="144"/>
                </a:lnTo>
                <a:lnTo>
                  <a:pt x="48" y="144"/>
                </a:lnTo>
                <a:lnTo>
                  <a:pt x="51" y="144"/>
                </a:lnTo>
                <a:lnTo>
                  <a:pt x="53" y="143"/>
                </a:lnTo>
                <a:lnTo>
                  <a:pt x="55" y="144"/>
                </a:lnTo>
                <a:lnTo>
                  <a:pt x="50" y="148"/>
                </a:lnTo>
                <a:lnTo>
                  <a:pt x="44" y="150"/>
                </a:lnTo>
                <a:lnTo>
                  <a:pt x="39" y="154"/>
                </a:lnTo>
                <a:lnTo>
                  <a:pt x="34" y="156"/>
                </a:lnTo>
                <a:lnTo>
                  <a:pt x="33" y="157"/>
                </a:lnTo>
                <a:close/>
                <a:moveTo>
                  <a:pt x="8" y="198"/>
                </a:moveTo>
                <a:lnTo>
                  <a:pt x="7" y="193"/>
                </a:lnTo>
                <a:lnTo>
                  <a:pt x="8" y="182"/>
                </a:lnTo>
                <a:lnTo>
                  <a:pt x="8" y="174"/>
                </a:lnTo>
                <a:lnTo>
                  <a:pt x="5" y="173"/>
                </a:lnTo>
                <a:lnTo>
                  <a:pt x="5" y="166"/>
                </a:lnTo>
                <a:lnTo>
                  <a:pt x="5" y="155"/>
                </a:lnTo>
                <a:lnTo>
                  <a:pt x="7" y="149"/>
                </a:lnTo>
                <a:lnTo>
                  <a:pt x="5" y="148"/>
                </a:lnTo>
                <a:lnTo>
                  <a:pt x="8" y="146"/>
                </a:lnTo>
                <a:lnTo>
                  <a:pt x="11" y="146"/>
                </a:lnTo>
                <a:lnTo>
                  <a:pt x="13" y="146"/>
                </a:lnTo>
                <a:lnTo>
                  <a:pt x="16" y="146"/>
                </a:lnTo>
                <a:lnTo>
                  <a:pt x="19" y="146"/>
                </a:lnTo>
                <a:lnTo>
                  <a:pt x="22" y="146"/>
                </a:lnTo>
                <a:lnTo>
                  <a:pt x="27" y="148"/>
                </a:lnTo>
                <a:lnTo>
                  <a:pt x="27" y="149"/>
                </a:lnTo>
                <a:lnTo>
                  <a:pt x="27" y="156"/>
                </a:lnTo>
                <a:lnTo>
                  <a:pt x="26" y="160"/>
                </a:lnTo>
                <a:lnTo>
                  <a:pt x="22" y="161"/>
                </a:lnTo>
                <a:lnTo>
                  <a:pt x="14" y="163"/>
                </a:lnTo>
                <a:lnTo>
                  <a:pt x="14" y="165"/>
                </a:lnTo>
                <a:lnTo>
                  <a:pt x="15" y="169"/>
                </a:lnTo>
                <a:lnTo>
                  <a:pt x="26" y="163"/>
                </a:lnTo>
                <a:lnTo>
                  <a:pt x="42" y="157"/>
                </a:lnTo>
                <a:lnTo>
                  <a:pt x="44" y="157"/>
                </a:lnTo>
                <a:lnTo>
                  <a:pt x="45" y="156"/>
                </a:lnTo>
                <a:lnTo>
                  <a:pt x="57" y="150"/>
                </a:lnTo>
                <a:lnTo>
                  <a:pt x="61" y="150"/>
                </a:lnTo>
                <a:lnTo>
                  <a:pt x="73" y="155"/>
                </a:lnTo>
                <a:lnTo>
                  <a:pt x="91" y="163"/>
                </a:lnTo>
                <a:lnTo>
                  <a:pt x="96" y="164"/>
                </a:lnTo>
                <a:lnTo>
                  <a:pt x="99" y="165"/>
                </a:lnTo>
                <a:lnTo>
                  <a:pt x="103" y="163"/>
                </a:lnTo>
                <a:lnTo>
                  <a:pt x="98" y="162"/>
                </a:lnTo>
                <a:lnTo>
                  <a:pt x="90" y="157"/>
                </a:lnTo>
                <a:lnTo>
                  <a:pt x="87" y="156"/>
                </a:lnTo>
                <a:lnTo>
                  <a:pt x="85" y="154"/>
                </a:lnTo>
                <a:lnTo>
                  <a:pt x="84" y="152"/>
                </a:lnTo>
                <a:lnTo>
                  <a:pt x="84" y="146"/>
                </a:lnTo>
                <a:lnTo>
                  <a:pt x="88" y="144"/>
                </a:lnTo>
                <a:lnTo>
                  <a:pt x="90" y="145"/>
                </a:lnTo>
                <a:lnTo>
                  <a:pt x="93" y="144"/>
                </a:lnTo>
                <a:lnTo>
                  <a:pt x="98" y="143"/>
                </a:lnTo>
                <a:lnTo>
                  <a:pt x="106" y="144"/>
                </a:lnTo>
                <a:lnTo>
                  <a:pt x="109" y="146"/>
                </a:lnTo>
                <a:lnTo>
                  <a:pt x="108" y="166"/>
                </a:lnTo>
                <a:lnTo>
                  <a:pt x="106" y="167"/>
                </a:lnTo>
                <a:lnTo>
                  <a:pt x="107" y="170"/>
                </a:lnTo>
                <a:lnTo>
                  <a:pt x="108" y="170"/>
                </a:lnTo>
                <a:lnTo>
                  <a:pt x="108" y="174"/>
                </a:lnTo>
                <a:lnTo>
                  <a:pt x="109" y="174"/>
                </a:lnTo>
                <a:lnTo>
                  <a:pt x="109" y="176"/>
                </a:lnTo>
                <a:lnTo>
                  <a:pt x="107" y="177"/>
                </a:lnTo>
                <a:lnTo>
                  <a:pt x="109" y="182"/>
                </a:lnTo>
                <a:lnTo>
                  <a:pt x="113" y="180"/>
                </a:lnTo>
                <a:lnTo>
                  <a:pt x="114" y="152"/>
                </a:lnTo>
                <a:lnTo>
                  <a:pt x="112" y="150"/>
                </a:lnTo>
                <a:lnTo>
                  <a:pt x="111" y="150"/>
                </a:lnTo>
                <a:lnTo>
                  <a:pt x="112" y="147"/>
                </a:lnTo>
                <a:lnTo>
                  <a:pt x="113" y="139"/>
                </a:lnTo>
                <a:lnTo>
                  <a:pt x="110" y="136"/>
                </a:lnTo>
                <a:lnTo>
                  <a:pt x="112" y="132"/>
                </a:lnTo>
                <a:lnTo>
                  <a:pt x="110" y="130"/>
                </a:lnTo>
                <a:lnTo>
                  <a:pt x="112" y="129"/>
                </a:lnTo>
                <a:lnTo>
                  <a:pt x="113" y="129"/>
                </a:lnTo>
                <a:lnTo>
                  <a:pt x="113" y="123"/>
                </a:lnTo>
                <a:lnTo>
                  <a:pt x="112" y="116"/>
                </a:lnTo>
                <a:lnTo>
                  <a:pt x="110" y="115"/>
                </a:lnTo>
                <a:lnTo>
                  <a:pt x="112" y="113"/>
                </a:lnTo>
                <a:lnTo>
                  <a:pt x="112" y="100"/>
                </a:lnTo>
                <a:lnTo>
                  <a:pt x="112" y="93"/>
                </a:lnTo>
                <a:lnTo>
                  <a:pt x="110" y="83"/>
                </a:lnTo>
                <a:lnTo>
                  <a:pt x="109" y="79"/>
                </a:lnTo>
                <a:lnTo>
                  <a:pt x="109" y="74"/>
                </a:lnTo>
                <a:lnTo>
                  <a:pt x="108" y="68"/>
                </a:lnTo>
                <a:lnTo>
                  <a:pt x="107" y="69"/>
                </a:lnTo>
                <a:lnTo>
                  <a:pt x="106" y="74"/>
                </a:lnTo>
                <a:lnTo>
                  <a:pt x="107" y="81"/>
                </a:lnTo>
                <a:lnTo>
                  <a:pt x="106" y="90"/>
                </a:lnTo>
                <a:lnTo>
                  <a:pt x="107" y="94"/>
                </a:lnTo>
                <a:lnTo>
                  <a:pt x="108" y="107"/>
                </a:lnTo>
                <a:lnTo>
                  <a:pt x="108" y="111"/>
                </a:lnTo>
                <a:lnTo>
                  <a:pt x="108" y="116"/>
                </a:lnTo>
                <a:lnTo>
                  <a:pt x="108" y="136"/>
                </a:lnTo>
                <a:lnTo>
                  <a:pt x="109" y="138"/>
                </a:lnTo>
                <a:lnTo>
                  <a:pt x="103" y="139"/>
                </a:lnTo>
                <a:lnTo>
                  <a:pt x="96" y="139"/>
                </a:lnTo>
                <a:lnTo>
                  <a:pt x="92" y="139"/>
                </a:lnTo>
                <a:lnTo>
                  <a:pt x="82" y="138"/>
                </a:lnTo>
                <a:lnTo>
                  <a:pt x="78" y="139"/>
                </a:lnTo>
                <a:lnTo>
                  <a:pt x="73" y="138"/>
                </a:lnTo>
                <a:lnTo>
                  <a:pt x="62" y="138"/>
                </a:lnTo>
                <a:lnTo>
                  <a:pt x="61" y="137"/>
                </a:lnTo>
                <a:lnTo>
                  <a:pt x="61" y="134"/>
                </a:lnTo>
                <a:lnTo>
                  <a:pt x="62" y="133"/>
                </a:lnTo>
                <a:lnTo>
                  <a:pt x="65" y="133"/>
                </a:lnTo>
                <a:lnTo>
                  <a:pt x="67" y="133"/>
                </a:lnTo>
                <a:lnTo>
                  <a:pt x="74" y="133"/>
                </a:lnTo>
                <a:lnTo>
                  <a:pt x="82" y="133"/>
                </a:lnTo>
                <a:lnTo>
                  <a:pt x="83" y="133"/>
                </a:lnTo>
                <a:lnTo>
                  <a:pt x="87" y="133"/>
                </a:lnTo>
                <a:lnTo>
                  <a:pt x="93" y="133"/>
                </a:lnTo>
                <a:lnTo>
                  <a:pt x="98" y="132"/>
                </a:lnTo>
                <a:lnTo>
                  <a:pt x="101" y="132"/>
                </a:lnTo>
                <a:lnTo>
                  <a:pt x="102" y="131"/>
                </a:lnTo>
                <a:lnTo>
                  <a:pt x="99" y="129"/>
                </a:lnTo>
                <a:lnTo>
                  <a:pt x="85" y="128"/>
                </a:lnTo>
                <a:lnTo>
                  <a:pt x="82" y="128"/>
                </a:lnTo>
                <a:lnTo>
                  <a:pt x="78" y="128"/>
                </a:lnTo>
                <a:lnTo>
                  <a:pt x="75" y="129"/>
                </a:lnTo>
                <a:lnTo>
                  <a:pt x="64" y="129"/>
                </a:lnTo>
                <a:lnTo>
                  <a:pt x="61" y="129"/>
                </a:lnTo>
                <a:lnTo>
                  <a:pt x="61" y="126"/>
                </a:lnTo>
                <a:lnTo>
                  <a:pt x="60" y="125"/>
                </a:lnTo>
                <a:lnTo>
                  <a:pt x="70" y="123"/>
                </a:lnTo>
                <a:lnTo>
                  <a:pt x="76" y="123"/>
                </a:lnTo>
                <a:lnTo>
                  <a:pt x="80" y="123"/>
                </a:lnTo>
                <a:lnTo>
                  <a:pt x="84" y="124"/>
                </a:lnTo>
                <a:lnTo>
                  <a:pt x="85" y="124"/>
                </a:lnTo>
                <a:lnTo>
                  <a:pt x="94" y="123"/>
                </a:lnTo>
                <a:lnTo>
                  <a:pt x="95" y="115"/>
                </a:lnTo>
                <a:lnTo>
                  <a:pt x="95" y="111"/>
                </a:lnTo>
                <a:lnTo>
                  <a:pt x="95" y="105"/>
                </a:lnTo>
                <a:lnTo>
                  <a:pt x="88" y="103"/>
                </a:lnTo>
                <a:lnTo>
                  <a:pt x="85" y="103"/>
                </a:lnTo>
                <a:lnTo>
                  <a:pt x="84" y="99"/>
                </a:lnTo>
                <a:lnTo>
                  <a:pt x="83" y="78"/>
                </a:lnTo>
                <a:lnTo>
                  <a:pt x="84" y="78"/>
                </a:lnTo>
                <a:lnTo>
                  <a:pt x="84" y="76"/>
                </a:lnTo>
                <a:lnTo>
                  <a:pt x="84" y="74"/>
                </a:lnTo>
                <a:lnTo>
                  <a:pt x="85" y="74"/>
                </a:lnTo>
                <a:lnTo>
                  <a:pt x="89" y="73"/>
                </a:lnTo>
                <a:lnTo>
                  <a:pt x="91" y="74"/>
                </a:lnTo>
                <a:lnTo>
                  <a:pt x="93" y="102"/>
                </a:lnTo>
                <a:lnTo>
                  <a:pt x="94" y="102"/>
                </a:lnTo>
                <a:lnTo>
                  <a:pt x="96" y="90"/>
                </a:lnTo>
                <a:lnTo>
                  <a:pt x="96" y="75"/>
                </a:lnTo>
                <a:lnTo>
                  <a:pt x="95" y="62"/>
                </a:lnTo>
                <a:lnTo>
                  <a:pt x="93" y="31"/>
                </a:lnTo>
                <a:lnTo>
                  <a:pt x="84" y="30"/>
                </a:lnTo>
                <a:lnTo>
                  <a:pt x="75" y="32"/>
                </a:lnTo>
                <a:lnTo>
                  <a:pt x="76" y="34"/>
                </a:lnTo>
                <a:lnTo>
                  <a:pt x="81" y="36"/>
                </a:lnTo>
                <a:lnTo>
                  <a:pt x="83" y="36"/>
                </a:lnTo>
                <a:lnTo>
                  <a:pt x="86" y="36"/>
                </a:lnTo>
                <a:lnTo>
                  <a:pt x="88" y="37"/>
                </a:lnTo>
                <a:lnTo>
                  <a:pt x="87" y="39"/>
                </a:lnTo>
                <a:lnTo>
                  <a:pt x="88" y="41"/>
                </a:lnTo>
                <a:lnTo>
                  <a:pt x="87" y="42"/>
                </a:lnTo>
                <a:lnTo>
                  <a:pt x="84" y="42"/>
                </a:lnTo>
                <a:lnTo>
                  <a:pt x="78" y="42"/>
                </a:lnTo>
                <a:lnTo>
                  <a:pt x="77" y="44"/>
                </a:lnTo>
                <a:lnTo>
                  <a:pt x="79" y="48"/>
                </a:lnTo>
                <a:lnTo>
                  <a:pt x="83" y="48"/>
                </a:lnTo>
                <a:lnTo>
                  <a:pt x="85" y="47"/>
                </a:lnTo>
                <a:lnTo>
                  <a:pt x="89" y="47"/>
                </a:lnTo>
                <a:lnTo>
                  <a:pt x="89" y="50"/>
                </a:lnTo>
                <a:lnTo>
                  <a:pt x="90" y="50"/>
                </a:lnTo>
                <a:lnTo>
                  <a:pt x="88" y="52"/>
                </a:lnTo>
                <a:lnTo>
                  <a:pt x="90" y="54"/>
                </a:lnTo>
                <a:lnTo>
                  <a:pt x="88" y="55"/>
                </a:lnTo>
                <a:lnTo>
                  <a:pt x="85" y="55"/>
                </a:lnTo>
                <a:lnTo>
                  <a:pt x="80" y="55"/>
                </a:lnTo>
                <a:lnTo>
                  <a:pt x="78" y="59"/>
                </a:lnTo>
                <a:lnTo>
                  <a:pt x="80" y="61"/>
                </a:lnTo>
                <a:lnTo>
                  <a:pt x="81" y="61"/>
                </a:lnTo>
                <a:lnTo>
                  <a:pt x="83" y="61"/>
                </a:lnTo>
                <a:lnTo>
                  <a:pt x="85" y="61"/>
                </a:lnTo>
                <a:lnTo>
                  <a:pt x="89" y="60"/>
                </a:lnTo>
                <a:lnTo>
                  <a:pt x="89" y="63"/>
                </a:lnTo>
                <a:lnTo>
                  <a:pt x="89" y="66"/>
                </a:lnTo>
                <a:lnTo>
                  <a:pt x="89" y="66"/>
                </a:lnTo>
                <a:lnTo>
                  <a:pt x="89" y="68"/>
                </a:lnTo>
                <a:lnTo>
                  <a:pt x="87" y="68"/>
                </a:lnTo>
                <a:lnTo>
                  <a:pt x="84" y="68"/>
                </a:lnTo>
                <a:lnTo>
                  <a:pt x="81" y="68"/>
                </a:lnTo>
                <a:lnTo>
                  <a:pt x="78" y="70"/>
                </a:lnTo>
                <a:lnTo>
                  <a:pt x="78" y="77"/>
                </a:lnTo>
                <a:lnTo>
                  <a:pt x="79" y="79"/>
                </a:lnTo>
                <a:lnTo>
                  <a:pt x="79" y="89"/>
                </a:lnTo>
                <a:lnTo>
                  <a:pt x="78" y="102"/>
                </a:lnTo>
                <a:lnTo>
                  <a:pt x="76" y="103"/>
                </a:lnTo>
                <a:lnTo>
                  <a:pt x="73" y="102"/>
                </a:lnTo>
                <a:lnTo>
                  <a:pt x="73" y="102"/>
                </a:lnTo>
                <a:lnTo>
                  <a:pt x="72" y="101"/>
                </a:lnTo>
                <a:lnTo>
                  <a:pt x="72" y="89"/>
                </a:lnTo>
                <a:lnTo>
                  <a:pt x="73" y="42"/>
                </a:lnTo>
                <a:lnTo>
                  <a:pt x="72" y="32"/>
                </a:lnTo>
                <a:lnTo>
                  <a:pt x="66" y="31"/>
                </a:lnTo>
                <a:lnTo>
                  <a:pt x="61" y="32"/>
                </a:lnTo>
                <a:lnTo>
                  <a:pt x="61" y="37"/>
                </a:lnTo>
                <a:lnTo>
                  <a:pt x="62" y="37"/>
                </a:lnTo>
                <a:lnTo>
                  <a:pt x="66" y="37"/>
                </a:lnTo>
                <a:lnTo>
                  <a:pt x="68" y="38"/>
                </a:lnTo>
                <a:lnTo>
                  <a:pt x="68" y="41"/>
                </a:lnTo>
                <a:lnTo>
                  <a:pt x="69" y="43"/>
                </a:lnTo>
                <a:lnTo>
                  <a:pt x="64" y="44"/>
                </a:lnTo>
                <a:lnTo>
                  <a:pt x="61" y="44"/>
                </a:lnTo>
                <a:lnTo>
                  <a:pt x="61" y="47"/>
                </a:lnTo>
                <a:lnTo>
                  <a:pt x="62" y="49"/>
                </a:lnTo>
                <a:lnTo>
                  <a:pt x="68" y="49"/>
                </a:lnTo>
                <a:lnTo>
                  <a:pt x="67" y="54"/>
                </a:lnTo>
                <a:lnTo>
                  <a:pt x="65" y="55"/>
                </a:lnTo>
                <a:lnTo>
                  <a:pt x="62" y="55"/>
                </a:lnTo>
                <a:lnTo>
                  <a:pt x="59" y="55"/>
                </a:lnTo>
                <a:lnTo>
                  <a:pt x="57" y="58"/>
                </a:lnTo>
                <a:lnTo>
                  <a:pt x="65" y="58"/>
                </a:lnTo>
                <a:lnTo>
                  <a:pt x="67" y="59"/>
                </a:lnTo>
                <a:lnTo>
                  <a:pt x="66" y="61"/>
                </a:lnTo>
                <a:lnTo>
                  <a:pt x="69" y="63"/>
                </a:lnTo>
                <a:lnTo>
                  <a:pt x="69" y="66"/>
                </a:lnTo>
                <a:lnTo>
                  <a:pt x="70" y="69"/>
                </a:lnTo>
                <a:lnTo>
                  <a:pt x="70" y="70"/>
                </a:lnTo>
                <a:lnTo>
                  <a:pt x="63" y="70"/>
                </a:lnTo>
                <a:lnTo>
                  <a:pt x="61" y="70"/>
                </a:lnTo>
                <a:lnTo>
                  <a:pt x="59" y="70"/>
                </a:lnTo>
                <a:lnTo>
                  <a:pt x="57" y="72"/>
                </a:lnTo>
                <a:lnTo>
                  <a:pt x="57" y="76"/>
                </a:lnTo>
                <a:lnTo>
                  <a:pt x="59" y="92"/>
                </a:lnTo>
                <a:lnTo>
                  <a:pt x="59" y="93"/>
                </a:lnTo>
                <a:lnTo>
                  <a:pt x="59" y="102"/>
                </a:lnTo>
                <a:lnTo>
                  <a:pt x="58" y="102"/>
                </a:lnTo>
                <a:lnTo>
                  <a:pt x="49" y="102"/>
                </a:lnTo>
                <a:lnTo>
                  <a:pt x="49" y="102"/>
                </a:lnTo>
                <a:lnTo>
                  <a:pt x="49" y="102"/>
                </a:lnTo>
                <a:lnTo>
                  <a:pt x="49" y="101"/>
                </a:lnTo>
                <a:lnTo>
                  <a:pt x="48" y="76"/>
                </a:lnTo>
                <a:lnTo>
                  <a:pt x="45" y="75"/>
                </a:lnTo>
                <a:lnTo>
                  <a:pt x="43" y="75"/>
                </a:lnTo>
                <a:lnTo>
                  <a:pt x="37" y="76"/>
                </a:lnTo>
                <a:lnTo>
                  <a:pt x="36" y="75"/>
                </a:lnTo>
                <a:lnTo>
                  <a:pt x="36" y="66"/>
                </a:lnTo>
                <a:lnTo>
                  <a:pt x="37" y="66"/>
                </a:lnTo>
                <a:lnTo>
                  <a:pt x="44" y="65"/>
                </a:lnTo>
                <a:lnTo>
                  <a:pt x="49" y="66"/>
                </a:lnTo>
                <a:lnTo>
                  <a:pt x="52" y="66"/>
                </a:lnTo>
                <a:lnTo>
                  <a:pt x="57" y="65"/>
                </a:lnTo>
                <a:lnTo>
                  <a:pt x="58" y="65"/>
                </a:lnTo>
                <a:lnTo>
                  <a:pt x="59" y="62"/>
                </a:lnTo>
                <a:lnTo>
                  <a:pt x="54" y="60"/>
                </a:lnTo>
                <a:lnTo>
                  <a:pt x="49" y="60"/>
                </a:lnTo>
                <a:lnTo>
                  <a:pt x="39" y="61"/>
                </a:lnTo>
                <a:lnTo>
                  <a:pt x="25" y="60"/>
                </a:lnTo>
                <a:lnTo>
                  <a:pt x="19" y="61"/>
                </a:lnTo>
                <a:lnTo>
                  <a:pt x="16" y="61"/>
                </a:lnTo>
                <a:lnTo>
                  <a:pt x="13" y="61"/>
                </a:lnTo>
                <a:lnTo>
                  <a:pt x="13" y="64"/>
                </a:lnTo>
                <a:lnTo>
                  <a:pt x="21" y="65"/>
                </a:lnTo>
                <a:lnTo>
                  <a:pt x="26" y="64"/>
                </a:lnTo>
                <a:lnTo>
                  <a:pt x="27" y="66"/>
                </a:lnTo>
                <a:lnTo>
                  <a:pt x="25" y="67"/>
                </a:lnTo>
                <a:lnTo>
                  <a:pt x="26" y="67"/>
                </a:lnTo>
                <a:lnTo>
                  <a:pt x="28" y="66"/>
                </a:lnTo>
                <a:lnTo>
                  <a:pt x="31" y="65"/>
                </a:lnTo>
                <a:lnTo>
                  <a:pt x="31" y="73"/>
                </a:lnTo>
                <a:lnTo>
                  <a:pt x="31" y="75"/>
                </a:lnTo>
                <a:lnTo>
                  <a:pt x="33" y="79"/>
                </a:lnTo>
                <a:lnTo>
                  <a:pt x="43" y="80"/>
                </a:lnTo>
                <a:lnTo>
                  <a:pt x="44" y="89"/>
                </a:lnTo>
                <a:lnTo>
                  <a:pt x="45" y="98"/>
                </a:lnTo>
                <a:lnTo>
                  <a:pt x="42" y="97"/>
                </a:lnTo>
                <a:lnTo>
                  <a:pt x="24" y="83"/>
                </a:lnTo>
                <a:lnTo>
                  <a:pt x="13" y="75"/>
                </a:lnTo>
                <a:lnTo>
                  <a:pt x="8" y="72"/>
                </a:lnTo>
                <a:lnTo>
                  <a:pt x="8" y="69"/>
                </a:lnTo>
                <a:lnTo>
                  <a:pt x="8" y="66"/>
                </a:lnTo>
                <a:lnTo>
                  <a:pt x="9" y="62"/>
                </a:lnTo>
                <a:lnTo>
                  <a:pt x="9" y="59"/>
                </a:lnTo>
                <a:lnTo>
                  <a:pt x="10" y="56"/>
                </a:lnTo>
                <a:lnTo>
                  <a:pt x="10" y="52"/>
                </a:lnTo>
                <a:lnTo>
                  <a:pt x="13" y="38"/>
                </a:lnTo>
                <a:lnTo>
                  <a:pt x="16" y="28"/>
                </a:lnTo>
                <a:lnTo>
                  <a:pt x="19" y="20"/>
                </a:lnTo>
                <a:lnTo>
                  <a:pt x="20" y="20"/>
                </a:lnTo>
                <a:lnTo>
                  <a:pt x="21" y="31"/>
                </a:lnTo>
                <a:lnTo>
                  <a:pt x="26" y="33"/>
                </a:lnTo>
                <a:lnTo>
                  <a:pt x="35" y="32"/>
                </a:lnTo>
                <a:lnTo>
                  <a:pt x="34" y="37"/>
                </a:lnTo>
                <a:lnTo>
                  <a:pt x="33" y="37"/>
                </a:lnTo>
                <a:lnTo>
                  <a:pt x="28" y="37"/>
                </a:lnTo>
                <a:lnTo>
                  <a:pt x="25" y="37"/>
                </a:lnTo>
                <a:lnTo>
                  <a:pt x="22" y="37"/>
                </a:lnTo>
                <a:lnTo>
                  <a:pt x="21" y="37"/>
                </a:lnTo>
                <a:lnTo>
                  <a:pt x="21" y="54"/>
                </a:lnTo>
                <a:lnTo>
                  <a:pt x="22" y="56"/>
                </a:lnTo>
                <a:lnTo>
                  <a:pt x="26" y="56"/>
                </a:lnTo>
                <a:lnTo>
                  <a:pt x="37" y="56"/>
                </a:lnTo>
                <a:lnTo>
                  <a:pt x="49" y="56"/>
                </a:lnTo>
                <a:lnTo>
                  <a:pt x="51" y="56"/>
                </a:lnTo>
                <a:lnTo>
                  <a:pt x="53" y="56"/>
                </a:lnTo>
                <a:lnTo>
                  <a:pt x="56" y="46"/>
                </a:lnTo>
                <a:lnTo>
                  <a:pt x="55" y="37"/>
                </a:lnTo>
                <a:lnTo>
                  <a:pt x="51" y="36"/>
                </a:lnTo>
                <a:lnTo>
                  <a:pt x="46" y="36"/>
                </a:lnTo>
                <a:lnTo>
                  <a:pt x="39" y="36"/>
                </a:lnTo>
                <a:lnTo>
                  <a:pt x="42" y="32"/>
                </a:lnTo>
                <a:lnTo>
                  <a:pt x="50" y="32"/>
                </a:lnTo>
                <a:lnTo>
                  <a:pt x="53" y="32"/>
                </a:lnTo>
                <a:lnTo>
                  <a:pt x="54" y="30"/>
                </a:lnTo>
                <a:lnTo>
                  <a:pt x="58" y="27"/>
                </a:lnTo>
                <a:lnTo>
                  <a:pt x="60" y="27"/>
                </a:lnTo>
                <a:lnTo>
                  <a:pt x="71" y="19"/>
                </a:lnTo>
                <a:lnTo>
                  <a:pt x="73" y="18"/>
                </a:lnTo>
                <a:lnTo>
                  <a:pt x="78" y="21"/>
                </a:lnTo>
                <a:lnTo>
                  <a:pt x="79" y="22"/>
                </a:lnTo>
                <a:lnTo>
                  <a:pt x="79" y="23"/>
                </a:lnTo>
                <a:lnTo>
                  <a:pt x="89" y="30"/>
                </a:lnTo>
                <a:lnTo>
                  <a:pt x="91" y="29"/>
                </a:lnTo>
                <a:lnTo>
                  <a:pt x="88" y="24"/>
                </a:lnTo>
                <a:lnTo>
                  <a:pt x="78" y="18"/>
                </a:lnTo>
                <a:lnTo>
                  <a:pt x="75" y="14"/>
                </a:lnTo>
                <a:lnTo>
                  <a:pt x="75" y="10"/>
                </a:lnTo>
                <a:lnTo>
                  <a:pt x="76" y="10"/>
                </a:lnTo>
                <a:lnTo>
                  <a:pt x="79" y="11"/>
                </a:lnTo>
                <a:lnTo>
                  <a:pt x="80" y="11"/>
                </a:lnTo>
                <a:lnTo>
                  <a:pt x="85" y="16"/>
                </a:lnTo>
                <a:lnTo>
                  <a:pt x="87" y="16"/>
                </a:lnTo>
                <a:lnTo>
                  <a:pt x="87" y="15"/>
                </a:lnTo>
                <a:lnTo>
                  <a:pt x="83" y="8"/>
                </a:lnTo>
                <a:lnTo>
                  <a:pt x="73" y="4"/>
                </a:lnTo>
                <a:lnTo>
                  <a:pt x="67" y="4"/>
                </a:lnTo>
                <a:lnTo>
                  <a:pt x="66" y="3"/>
                </a:lnTo>
                <a:lnTo>
                  <a:pt x="60" y="0"/>
                </a:lnTo>
                <a:lnTo>
                  <a:pt x="59" y="2"/>
                </a:lnTo>
                <a:lnTo>
                  <a:pt x="58" y="5"/>
                </a:lnTo>
                <a:lnTo>
                  <a:pt x="60" y="5"/>
                </a:lnTo>
                <a:lnTo>
                  <a:pt x="61" y="5"/>
                </a:lnTo>
                <a:lnTo>
                  <a:pt x="66" y="6"/>
                </a:lnTo>
                <a:lnTo>
                  <a:pt x="70" y="10"/>
                </a:lnTo>
                <a:lnTo>
                  <a:pt x="68" y="14"/>
                </a:lnTo>
                <a:lnTo>
                  <a:pt x="52" y="26"/>
                </a:lnTo>
                <a:lnTo>
                  <a:pt x="52" y="15"/>
                </a:lnTo>
                <a:lnTo>
                  <a:pt x="53" y="11"/>
                </a:lnTo>
                <a:lnTo>
                  <a:pt x="52" y="8"/>
                </a:lnTo>
                <a:lnTo>
                  <a:pt x="48" y="10"/>
                </a:lnTo>
                <a:lnTo>
                  <a:pt x="49" y="22"/>
                </a:lnTo>
                <a:lnTo>
                  <a:pt x="47" y="27"/>
                </a:lnTo>
                <a:lnTo>
                  <a:pt x="39" y="28"/>
                </a:lnTo>
                <a:lnTo>
                  <a:pt x="37" y="14"/>
                </a:lnTo>
                <a:lnTo>
                  <a:pt x="37" y="8"/>
                </a:lnTo>
                <a:lnTo>
                  <a:pt x="38" y="6"/>
                </a:lnTo>
                <a:lnTo>
                  <a:pt x="41" y="6"/>
                </a:lnTo>
                <a:lnTo>
                  <a:pt x="48" y="5"/>
                </a:lnTo>
                <a:lnTo>
                  <a:pt x="54" y="5"/>
                </a:lnTo>
                <a:lnTo>
                  <a:pt x="52" y="4"/>
                </a:lnTo>
                <a:lnTo>
                  <a:pt x="49" y="1"/>
                </a:lnTo>
                <a:lnTo>
                  <a:pt x="44" y="1"/>
                </a:lnTo>
                <a:lnTo>
                  <a:pt x="37" y="4"/>
                </a:lnTo>
                <a:lnTo>
                  <a:pt x="25" y="9"/>
                </a:lnTo>
                <a:lnTo>
                  <a:pt x="19" y="15"/>
                </a:lnTo>
                <a:lnTo>
                  <a:pt x="16" y="20"/>
                </a:lnTo>
                <a:lnTo>
                  <a:pt x="11" y="29"/>
                </a:lnTo>
                <a:lnTo>
                  <a:pt x="7" y="42"/>
                </a:lnTo>
                <a:lnTo>
                  <a:pt x="5" y="46"/>
                </a:lnTo>
                <a:lnTo>
                  <a:pt x="3" y="56"/>
                </a:lnTo>
                <a:lnTo>
                  <a:pt x="4" y="62"/>
                </a:lnTo>
                <a:lnTo>
                  <a:pt x="3" y="65"/>
                </a:lnTo>
                <a:lnTo>
                  <a:pt x="5" y="68"/>
                </a:lnTo>
                <a:lnTo>
                  <a:pt x="3" y="75"/>
                </a:lnTo>
                <a:lnTo>
                  <a:pt x="3" y="79"/>
                </a:lnTo>
                <a:lnTo>
                  <a:pt x="2" y="87"/>
                </a:lnTo>
                <a:lnTo>
                  <a:pt x="2" y="93"/>
                </a:lnTo>
                <a:lnTo>
                  <a:pt x="0" y="96"/>
                </a:lnTo>
                <a:lnTo>
                  <a:pt x="1" y="109"/>
                </a:lnTo>
                <a:lnTo>
                  <a:pt x="1" y="122"/>
                </a:lnTo>
                <a:lnTo>
                  <a:pt x="6" y="126"/>
                </a:lnTo>
                <a:lnTo>
                  <a:pt x="6" y="86"/>
                </a:lnTo>
                <a:lnTo>
                  <a:pt x="8" y="78"/>
                </a:lnTo>
                <a:lnTo>
                  <a:pt x="7" y="76"/>
                </a:lnTo>
                <a:lnTo>
                  <a:pt x="8" y="75"/>
                </a:lnTo>
                <a:lnTo>
                  <a:pt x="13" y="79"/>
                </a:lnTo>
                <a:lnTo>
                  <a:pt x="17" y="83"/>
                </a:lnTo>
                <a:lnTo>
                  <a:pt x="22" y="86"/>
                </a:lnTo>
                <a:lnTo>
                  <a:pt x="32" y="95"/>
                </a:lnTo>
                <a:lnTo>
                  <a:pt x="43" y="103"/>
                </a:lnTo>
                <a:lnTo>
                  <a:pt x="42" y="103"/>
                </a:lnTo>
                <a:lnTo>
                  <a:pt x="39" y="104"/>
                </a:lnTo>
                <a:lnTo>
                  <a:pt x="35" y="104"/>
                </a:lnTo>
                <a:lnTo>
                  <a:pt x="34" y="104"/>
                </a:lnTo>
                <a:lnTo>
                  <a:pt x="30" y="104"/>
                </a:lnTo>
                <a:lnTo>
                  <a:pt x="28" y="104"/>
                </a:lnTo>
                <a:lnTo>
                  <a:pt x="21" y="109"/>
                </a:lnTo>
                <a:lnTo>
                  <a:pt x="19" y="115"/>
                </a:lnTo>
                <a:lnTo>
                  <a:pt x="20" y="122"/>
                </a:lnTo>
                <a:lnTo>
                  <a:pt x="25" y="125"/>
                </a:lnTo>
                <a:lnTo>
                  <a:pt x="25" y="125"/>
                </a:lnTo>
                <a:lnTo>
                  <a:pt x="30" y="124"/>
                </a:lnTo>
                <a:lnTo>
                  <a:pt x="45" y="125"/>
                </a:lnTo>
                <a:lnTo>
                  <a:pt x="53" y="125"/>
                </a:lnTo>
                <a:lnTo>
                  <a:pt x="55" y="126"/>
                </a:lnTo>
                <a:lnTo>
                  <a:pt x="54" y="127"/>
                </a:lnTo>
                <a:lnTo>
                  <a:pt x="54" y="129"/>
                </a:lnTo>
                <a:lnTo>
                  <a:pt x="49" y="130"/>
                </a:lnTo>
                <a:lnTo>
                  <a:pt x="47" y="130"/>
                </a:lnTo>
                <a:lnTo>
                  <a:pt x="43" y="130"/>
                </a:lnTo>
                <a:lnTo>
                  <a:pt x="42" y="131"/>
                </a:lnTo>
                <a:lnTo>
                  <a:pt x="41" y="130"/>
                </a:lnTo>
                <a:lnTo>
                  <a:pt x="30" y="131"/>
                </a:lnTo>
                <a:lnTo>
                  <a:pt x="20" y="131"/>
                </a:lnTo>
                <a:lnTo>
                  <a:pt x="18" y="131"/>
                </a:lnTo>
                <a:lnTo>
                  <a:pt x="13" y="133"/>
                </a:lnTo>
                <a:lnTo>
                  <a:pt x="14" y="135"/>
                </a:lnTo>
                <a:lnTo>
                  <a:pt x="24" y="135"/>
                </a:lnTo>
                <a:lnTo>
                  <a:pt x="33" y="134"/>
                </a:lnTo>
                <a:lnTo>
                  <a:pt x="38" y="135"/>
                </a:lnTo>
                <a:lnTo>
                  <a:pt x="54" y="136"/>
                </a:lnTo>
                <a:lnTo>
                  <a:pt x="55" y="138"/>
                </a:lnTo>
                <a:lnTo>
                  <a:pt x="52" y="139"/>
                </a:lnTo>
                <a:lnTo>
                  <a:pt x="48" y="139"/>
                </a:lnTo>
                <a:lnTo>
                  <a:pt x="42" y="139"/>
                </a:lnTo>
                <a:lnTo>
                  <a:pt x="40" y="139"/>
                </a:lnTo>
                <a:lnTo>
                  <a:pt x="26" y="140"/>
                </a:lnTo>
                <a:lnTo>
                  <a:pt x="16" y="142"/>
                </a:lnTo>
                <a:lnTo>
                  <a:pt x="9" y="141"/>
                </a:lnTo>
                <a:lnTo>
                  <a:pt x="7" y="141"/>
                </a:lnTo>
                <a:lnTo>
                  <a:pt x="5" y="136"/>
                </a:lnTo>
                <a:lnTo>
                  <a:pt x="6" y="128"/>
                </a:lnTo>
                <a:lnTo>
                  <a:pt x="4" y="128"/>
                </a:lnTo>
                <a:lnTo>
                  <a:pt x="1" y="130"/>
                </a:lnTo>
                <a:lnTo>
                  <a:pt x="1" y="134"/>
                </a:lnTo>
                <a:lnTo>
                  <a:pt x="1" y="135"/>
                </a:lnTo>
                <a:lnTo>
                  <a:pt x="1" y="138"/>
                </a:lnTo>
                <a:lnTo>
                  <a:pt x="0" y="141"/>
                </a:lnTo>
                <a:lnTo>
                  <a:pt x="0" y="150"/>
                </a:lnTo>
                <a:lnTo>
                  <a:pt x="2" y="176"/>
                </a:lnTo>
                <a:lnTo>
                  <a:pt x="2" y="178"/>
                </a:lnTo>
                <a:lnTo>
                  <a:pt x="2" y="184"/>
                </a:lnTo>
                <a:lnTo>
                  <a:pt x="2" y="185"/>
                </a:lnTo>
                <a:lnTo>
                  <a:pt x="2" y="193"/>
                </a:lnTo>
                <a:lnTo>
                  <a:pt x="4" y="200"/>
                </a:lnTo>
                <a:lnTo>
                  <a:pt x="6" y="200"/>
                </a:lnTo>
                <a:lnTo>
                  <a:pt x="8" y="198"/>
                </a:lnTo>
                <a:close/>
                <a:moveTo>
                  <a:pt x="52" y="199"/>
                </a:moveTo>
                <a:lnTo>
                  <a:pt x="48" y="199"/>
                </a:lnTo>
                <a:lnTo>
                  <a:pt x="48" y="200"/>
                </a:lnTo>
                <a:lnTo>
                  <a:pt x="34" y="199"/>
                </a:lnTo>
                <a:lnTo>
                  <a:pt x="30" y="199"/>
                </a:lnTo>
                <a:lnTo>
                  <a:pt x="25" y="199"/>
                </a:lnTo>
                <a:lnTo>
                  <a:pt x="24" y="199"/>
                </a:lnTo>
                <a:lnTo>
                  <a:pt x="19" y="197"/>
                </a:lnTo>
                <a:lnTo>
                  <a:pt x="21" y="195"/>
                </a:lnTo>
                <a:lnTo>
                  <a:pt x="28" y="193"/>
                </a:lnTo>
                <a:lnTo>
                  <a:pt x="34" y="192"/>
                </a:lnTo>
                <a:lnTo>
                  <a:pt x="36" y="192"/>
                </a:lnTo>
                <a:lnTo>
                  <a:pt x="37" y="192"/>
                </a:lnTo>
                <a:lnTo>
                  <a:pt x="43" y="192"/>
                </a:lnTo>
                <a:lnTo>
                  <a:pt x="53" y="194"/>
                </a:lnTo>
                <a:lnTo>
                  <a:pt x="53" y="199"/>
                </a:lnTo>
                <a:lnTo>
                  <a:pt x="52" y="199"/>
                </a:lnTo>
                <a:close/>
                <a:moveTo>
                  <a:pt x="75" y="208"/>
                </a:moveTo>
                <a:lnTo>
                  <a:pt x="73" y="208"/>
                </a:lnTo>
                <a:lnTo>
                  <a:pt x="72" y="203"/>
                </a:lnTo>
                <a:lnTo>
                  <a:pt x="72" y="198"/>
                </a:lnTo>
                <a:lnTo>
                  <a:pt x="73" y="197"/>
                </a:lnTo>
                <a:lnTo>
                  <a:pt x="75" y="196"/>
                </a:lnTo>
                <a:lnTo>
                  <a:pt x="78" y="197"/>
                </a:lnTo>
                <a:lnTo>
                  <a:pt x="88" y="196"/>
                </a:lnTo>
                <a:lnTo>
                  <a:pt x="92" y="197"/>
                </a:lnTo>
                <a:lnTo>
                  <a:pt x="92" y="196"/>
                </a:lnTo>
                <a:lnTo>
                  <a:pt x="93" y="196"/>
                </a:lnTo>
                <a:lnTo>
                  <a:pt x="95" y="198"/>
                </a:lnTo>
                <a:lnTo>
                  <a:pt x="93" y="206"/>
                </a:lnTo>
                <a:lnTo>
                  <a:pt x="91" y="206"/>
                </a:lnTo>
                <a:lnTo>
                  <a:pt x="82" y="207"/>
                </a:lnTo>
                <a:lnTo>
                  <a:pt x="78" y="207"/>
                </a:lnTo>
                <a:lnTo>
                  <a:pt x="75" y="208"/>
                </a:lnTo>
                <a:close/>
                <a:moveTo>
                  <a:pt x="87" y="217"/>
                </a:moveTo>
                <a:lnTo>
                  <a:pt x="85" y="217"/>
                </a:lnTo>
                <a:lnTo>
                  <a:pt x="83" y="218"/>
                </a:lnTo>
                <a:lnTo>
                  <a:pt x="78" y="217"/>
                </a:lnTo>
                <a:lnTo>
                  <a:pt x="73" y="217"/>
                </a:lnTo>
                <a:lnTo>
                  <a:pt x="69" y="217"/>
                </a:lnTo>
                <a:lnTo>
                  <a:pt x="67" y="217"/>
                </a:lnTo>
                <a:lnTo>
                  <a:pt x="66" y="217"/>
                </a:lnTo>
                <a:lnTo>
                  <a:pt x="61" y="217"/>
                </a:lnTo>
                <a:lnTo>
                  <a:pt x="60" y="212"/>
                </a:lnTo>
                <a:lnTo>
                  <a:pt x="57" y="209"/>
                </a:lnTo>
                <a:lnTo>
                  <a:pt x="52" y="208"/>
                </a:lnTo>
                <a:lnTo>
                  <a:pt x="45" y="208"/>
                </a:lnTo>
                <a:lnTo>
                  <a:pt x="40" y="208"/>
                </a:lnTo>
                <a:lnTo>
                  <a:pt x="38" y="208"/>
                </a:lnTo>
                <a:lnTo>
                  <a:pt x="39" y="206"/>
                </a:lnTo>
                <a:lnTo>
                  <a:pt x="41" y="205"/>
                </a:lnTo>
                <a:lnTo>
                  <a:pt x="43" y="205"/>
                </a:lnTo>
                <a:lnTo>
                  <a:pt x="55" y="204"/>
                </a:lnTo>
                <a:lnTo>
                  <a:pt x="58" y="203"/>
                </a:lnTo>
                <a:lnTo>
                  <a:pt x="58" y="191"/>
                </a:lnTo>
                <a:lnTo>
                  <a:pt x="56" y="189"/>
                </a:lnTo>
                <a:lnTo>
                  <a:pt x="50" y="189"/>
                </a:lnTo>
                <a:lnTo>
                  <a:pt x="39" y="187"/>
                </a:lnTo>
                <a:lnTo>
                  <a:pt x="37" y="183"/>
                </a:lnTo>
                <a:lnTo>
                  <a:pt x="42" y="182"/>
                </a:lnTo>
                <a:lnTo>
                  <a:pt x="47" y="182"/>
                </a:lnTo>
                <a:lnTo>
                  <a:pt x="49" y="182"/>
                </a:lnTo>
                <a:lnTo>
                  <a:pt x="53" y="182"/>
                </a:lnTo>
                <a:lnTo>
                  <a:pt x="67" y="184"/>
                </a:lnTo>
                <a:lnTo>
                  <a:pt x="67" y="187"/>
                </a:lnTo>
                <a:lnTo>
                  <a:pt x="67" y="203"/>
                </a:lnTo>
                <a:lnTo>
                  <a:pt x="67" y="205"/>
                </a:lnTo>
                <a:lnTo>
                  <a:pt x="67" y="209"/>
                </a:lnTo>
                <a:lnTo>
                  <a:pt x="68" y="212"/>
                </a:lnTo>
                <a:lnTo>
                  <a:pt x="72" y="212"/>
                </a:lnTo>
                <a:lnTo>
                  <a:pt x="72" y="212"/>
                </a:lnTo>
                <a:lnTo>
                  <a:pt x="80" y="211"/>
                </a:lnTo>
                <a:lnTo>
                  <a:pt x="88" y="211"/>
                </a:lnTo>
                <a:lnTo>
                  <a:pt x="89" y="211"/>
                </a:lnTo>
                <a:lnTo>
                  <a:pt x="90" y="214"/>
                </a:lnTo>
                <a:lnTo>
                  <a:pt x="91" y="214"/>
                </a:lnTo>
                <a:lnTo>
                  <a:pt x="91" y="212"/>
                </a:lnTo>
                <a:lnTo>
                  <a:pt x="94" y="212"/>
                </a:lnTo>
                <a:lnTo>
                  <a:pt x="93" y="216"/>
                </a:lnTo>
                <a:lnTo>
                  <a:pt x="90" y="216"/>
                </a:lnTo>
                <a:lnTo>
                  <a:pt x="88" y="217"/>
                </a:lnTo>
                <a:lnTo>
                  <a:pt x="87" y="217"/>
                </a:lnTo>
                <a:close/>
                <a:moveTo>
                  <a:pt x="41" y="224"/>
                </a:moveTo>
                <a:lnTo>
                  <a:pt x="28" y="223"/>
                </a:lnTo>
                <a:lnTo>
                  <a:pt x="21" y="223"/>
                </a:lnTo>
                <a:lnTo>
                  <a:pt x="19" y="219"/>
                </a:lnTo>
                <a:lnTo>
                  <a:pt x="22" y="214"/>
                </a:lnTo>
                <a:lnTo>
                  <a:pt x="28" y="213"/>
                </a:lnTo>
                <a:lnTo>
                  <a:pt x="33" y="212"/>
                </a:lnTo>
                <a:lnTo>
                  <a:pt x="37" y="212"/>
                </a:lnTo>
                <a:lnTo>
                  <a:pt x="40" y="212"/>
                </a:lnTo>
                <a:lnTo>
                  <a:pt x="47" y="212"/>
                </a:lnTo>
                <a:lnTo>
                  <a:pt x="48" y="213"/>
                </a:lnTo>
                <a:lnTo>
                  <a:pt x="50" y="212"/>
                </a:lnTo>
                <a:lnTo>
                  <a:pt x="52" y="213"/>
                </a:lnTo>
                <a:lnTo>
                  <a:pt x="53" y="215"/>
                </a:lnTo>
                <a:lnTo>
                  <a:pt x="54" y="221"/>
                </a:lnTo>
                <a:lnTo>
                  <a:pt x="49" y="223"/>
                </a:lnTo>
                <a:lnTo>
                  <a:pt x="45" y="223"/>
                </a:lnTo>
                <a:lnTo>
                  <a:pt x="41" y="224"/>
                </a:lnTo>
                <a:close/>
                <a:moveTo>
                  <a:pt x="12" y="237"/>
                </a:moveTo>
                <a:lnTo>
                  <a:pt x="10" y="215"/>
                </a:lnTo>
                <a:lnTo>
                  <a:pt x="9" y="210"/>
                </a:lnTo>
                <a:lnTo>
                  <a:pt x="6" y="210"/>
                </a:lnTo>
                <a:lnTo>
                  <a:pt x="4" y="213"/>
                </a:lnTo>
                <a:lnTo>
                  <a:pt x="5" y="218"/>
                </a:lnTo>
                <a:lnTo>
                  <a:pt x="7" y="218"/>
                </a:lnTo>
                <a:lnTo>
                  <a:pt x="5" y="232"/>
                </a:lnTo>
                <a:lnTo>
                  <a:pt x="8" y="237"/>
                </a:lnTo>
                <a:lnTo>
                  <a:pt x="12" y="237"/>
                </a:lnTo>
                <a:close/>
                <a:moveTo>
                  <a:pt x="88" y="241"/>
                </a:moveTo>
                <a:lnTo>
                  <a:pt x="87" y="241"/>
                </a:lnTo>
                <a:lnTo>
                  <a:pt x="89" y="241"/>
                </a:lnTo>
                <a:lnTo>
                  <a:pt x="88" y="241"/>
                </a:lnTo>
                <a:close/>
                <a:moveTo>
                  <a:pt x="54" y="245"/>
                </a:moveTo>
                <a:lnTo>
                  <a:pt x="53" y="242"/>
                </a:lnTo>
                <a:lnTo>
                  <a:pt x="52" y="234"/>
                </a:lnTo>
                <a:lnTo>
                  <a:pt x="45" y="233"/>
                </a:lnTo>
                <a:lnTo>
                  <a:pt x="37" y="233"/>
                </a:lnTo>
                <a:lnTo>
                  <a:pt x="35" y="231"/>
                </a:lnTo>
                <a:lnTo>
                  <a:pt x="36" y="231"/>
                </a:lnTo>
                <a:lnTo>
                  <a:pt x="43" y="228"/>
                </a:lnTo>
                <a:lnTo>
                  <a:pt x="47" y="228"/>
                </a:lnTo>
                <a:lnTo>
                  <a:pt x="52" y="228"/>
                </a:lnTo>
                <a:lnTo>
                  <a:pt x="56" y="227"/>
                </a:lnTo>
                <a:lnTo>
                  <a:pt x="61" y="223"/>
                </a:lnTo>
                <a:lnTo>
                  <a:pt x="69" y="222"/>
                </a:lnTo>
                <a:lnTo>
                  <a:pt x="73" y="224"/>
                </a:lnTo>
                <a:lnTo>
                  <a:pt x="73" y="226"/>
                </a:lnTo>
                <a:lnTo>
                  <a:pt x="74" y="227"/>
                </a:lnTo>
                <a:lnTo>
                  <a:pt x="70" y="233"/>
                </a:lnTo>
                <a:lnTo>
                  <a:pt x="65" y="235"/>
                </a:lnTo>
                <a:lnTo>
                  <a:pt x="64" y="237"/>
                </a:lnTo>
                <a:lnTo>
                  <a:pt x="58" y="242"/>
                </a:lnTo>
                <a:lnTo>
                  <a:pt x="54" y="245"/>
                </a:lnTo>
                <a:close/>
                <a:moveTo>
                  <a:pt x="81" y="253"/>
                </a:moveTo>
                <a:lnTo>
                  <a:pt x="79" y="243"/>
                </a:lnTo>
                <a:lnTo>
                  <a:pt x="79" y="223"/>
                </a:lnTo>
                <a:lnTo>
                  <a:pt x="83" y="222"/>
                </a:lnTo>
                <a:lnTo>
                  <a:pt x="86" y="223"/>
                </a:lnTo>
                <a:lnTo>
                  <a:pt x="87" y="232"/>
                </a:lnTo>
                <a:lnTo>
                  <a:pt x="87" y="234"/>
                </a:lnTo>
                <a:lnTo>
                  <a:pt x="87" y="235"/>
                </a:lnTo>
                <a:lnTo>
                  <a:pt x="86" y="236"/>
                </a:lnTo>
                <a:lnTo>
                  <a:pt x="87" y="237"/>
                </a:lnTo>
                <a:lnTo>
                  <a:pt x="86" y="238"/>
                </a:lnTo>
                <a:lnTo>
                  <a:pt x="87" y="240"/>
                </a:lnTo>
                <a:lnTo>
                  <a:pt x="86" y="241"/>
                </a:lnTo>
                <a:lnTo>
                  <a:pt x="88" y="243"/>
                </a:lnTo>
                <a:lnTo>
                  <a:pt x="89" y="245"/>
                </a:lnTo>
                <a:lnTo>
                  <a:pt x="89" y="247"/>
                </a:lnTo>
                <a:lnTo>
                  <a:pt x="87" y="247"/>
                </a:lnTo>
                <a:lnTo>
                  <a:pt x="87" y="246"/>
                </a:lnTo>
                <a:lnTo>
                  <a:pt x="87" y="244"/>
                </a:lnTo>
                <a:lnTo>
                  <a:pt x="86" y="245"/>
                </a:lnTo>
                <a:lnTo>
                  <a:pt x="85" y="248"/>
                </a:lnTo>
                <a:lnTo>
                  <a:pt x="85" y="250"/>
                </a:lnTo>
                <a:lnTo>
                  <a:pt x="81" y="253"/>
                </a:lnTo>
                <a:close/>
                <a:moveTo>
                  <a:pt x="54" y="259"/>
                </a:moveTo>
                <a:lnTo>
                  <a:pt x="52" y="256"/>
                </a:lnTo>
                <a:lnTo>
                  <a:pt x="54" y="249"/>
                </a:lnTo>
                <a:lnTo>
                  <a:pt x="55" y="249"/>
                </a:lnTo>
                <a:lnTo>
                  <a:pt x="56" y="249"/>
                </a:lnTo>
                <a:lnTo>
                  <a:pt x="57" y="248"/>
                </a:lnTo>
                <a:lnTo>
                  <a:pt x="71" y="237"/>
                </a:lnTo>
                <a:lnTo>
                  <a:pt x="73" y="237"/>
                </a:lnTo>
                <a:lnTo>
                  <a:pt x="74" y="242"/>
                </a:lnTo>
                <a:lnTo>
                  <a:pt x="73" y="244"/>
                </a:lnTo>
                <a:lnTo>
                  <a:pt x="57" y="257"/>
                </a:lnTo>
                <a:lnTo>
                  <a:pt x="54" y="259"/>
                </a:lnTo>
                <a:close/>
                <a:moveTo>
                  <a:pt x="53" y="277"/>
                </a:moveTo>
                <a:lnTo>
                  <a:pt x="54" y="265"/>
                </a:lnTo>
                <a:lnTo>
                  <a:pt x="59" y="261"/>
                </a:lnTo>
                <a:lnTo>
                  <a:pt x="73" y="250"/>
                </a:lnTo>
                <a:lnTo>
                  <a:pt x="75" y="249"/>
                </a:lnTo>
                <a:lnTo>
                  <a:pt x="75" y="258"/>
                </a:lnTo>
                <a:lnTo>
                  <a:pt x="61" y="268"/>
                </a:lnTo>
                <a:lnTo>
                  <a:pt x="56" y="273"/>
                </a:lnTo>
                <a:lnTo>
                  <a:pt x="53" y="277"/>
                </a:lnTo>
                <a:close/>
                <a:moveTo>
                  <a:pt x="33" y="290"/>
                </a:moveTo>
                <a:lnTo>
                  <a:pt x="32" y="289"/>
                </a:lnTo>
                <a:lnTo>
                  <a:pt x="29" y="286"/>
                </a:lnTo>
                <a:lnTo>
                  <a:pt x="27" y="284"/>
                </a:lnTo>
                <a:lnTo>
                  <a:pt x="25" y="280"/>
                </a:lnTo>
                <a:lnTo>
                  <a:pt x="21" y="269"/>
                </a:lnTo>
                <a:lnTo>
                  <a:pt x="21" y="266"/>
                </a:lnTo>
                <a:lnTo>
                  <a:pt x="21" y="263"/>
                </a:lnTo>
                <a:lnTo>
                  <a:pt x="21" y="260"/>
                </a:lnTo>
                <a:lnTo>
                  <a:pt x="21" y="250"/>
                </a:lnTo>
                <a:lnTo>
                  <a:pt x="23" y="242"/>
                </a:lnTo>
                <a:lnTo>
                  <a:pt x="23" y="238"/>
                </a:lnTo>
                <a:lnTo>
                  <a:pt x="25" y="236"/>
                </a:lnTo>
                <a:lnTo>
                  <a:pt x="28" y="236"/>
                </a:lnTo>
                <a:lnTo>
                  <a:pt x="30" y="237"/>
                </a:lnTo>
                <a:lnTo>
                  <a:pt x="31" y="238"/>
                </a:lnTo>
                <a:lnTo>
                  <a:pt x="32" y="240"/>
                </a:lnTo>
                <a:lnTo>
                  <a:pt x="32" y="261"/>
                </a:lnTo>
                <a:lnTo>
                  <a:pt x="33" y="288"/>
                </a:lnTo>
                <a:lnTo>
                  <a:pt x="33" y="290"/>
                </a:lnTo>
                <a:close/>
                <a:moveTo>
                  <a:pt x="48" y="294"/>
                </a:moveTo>
                <a:lnTo>
                  <a:pt x="46" y="294"/>
                </a:lnTo>
                <a:lnTo>
                  <a:pt x="36" y="290"/>
                </a:lnTo>
                <a:lnTo>
                  <a:pt x="37" y="287"/>
                </a:lnTo>
                <a:lnTo>
                  <a:pt x="36" y="278"/>
                </a:lnTo>
                <a:lnTo>
                  <a:pt x="36" y="276"/>
                </a:lnTo>
                <a:lnTo>
                  <a:pt x="37" y="265"/>
                </a:lnTo>
                <a:lnTo>
                  <a:pt x="37" y="260"/>
                </a:lnTo>
                <a:lnTo>
                  <a:pt x="37" y="253"/>
                </a:lnTo>
                <a:lnTo>
                  <a:pt x="37" y="241"/>
                </a:lnTo>
                <a:lnTo>
                  <a:pt x="37" y="237"/>
                </a:lnTo>
                <a:lnTo>
                  <a:pt x="39" y="236"/>
                </a:lnTo>
                <a:lnTo>
                  <a:pt x="46" y="236"/>
                </a:lnTo>
                <a:lnTo>
                  <a:pt x="49" y="238"/>
                </a:lnTo>
                <a:lnTo>
                  <a:pt x="48" y="245"/>
                </a:lnTo>
                <a:lnTo>
                  <a:pt x="48" y="259"/>
                </a:lnTo>
                <a:lnTo>
                  <a:pt x="49" y="275"/>
                </a:lnTo>
                <a:lnTo>
                  <a:pt x="48" y="294"/>
                </a:lnTo>
                <a:close/>
                <a:moveTo>
                  <a:pt x="67" y="294"/>
                </a:moveTo>
                <a:lnTo>
                  <a:pt x="62" y="293"/>
                </a:lnTo>
                <a:lnTo>
                  <a:pt x="59" y="293"/>
                </a:lnTo>
                <a:lnTo>
                  <a:pt x="57" y="294"/>
                </a:lnTo>
                <a:lnTo>
                  <a:pt x="56" y="294"/>
                </a:lnTo>
                <a:lnTo>
                  <a:pt x="51" y="292"/>
                </a:lnTo>
                <a:lnTo>
                  <a:pt x="51" y="290"/>
                </a:lnTo>
                <a:lnTo>
                  <a:pt x="52" y="282"/>
                </a:lnTo>
                <a:lnTo>
                  <a:pt x="57" y="279"/>
                </a:lnTo>
                <a:lnTo>
                  <a:pt x="58" y="278"/>
                </a:lnTo>
                <a:lnTo>
                  <a:pt x="61" y="274"/>
                </a:lnTo>
                <a:lnTo>
                  <a:pt x="63" y="271"/>
                </a:lnTo>
                <a:lnTo>
                  <a:pt x="70" y="267"/>
                </a:lnTo>
                <a:lnTo>
                  <a:pt x="73" y="265"/>
                </a:lnTo>
                <a:lnTo>
                  <a:pt x="75" y="263"/>
                </a:lnTo>
                <a:lnTo>
                  <a:pt x="75" y="268"/>
                </a:lnTo>
                <a:lnTo>
                  <a:pt x="75" y="270"/>
                </a:lnTo>
                <a:lnTo>
                  <a:pt x="78" y="290"/>
                </a:lnTo>
                <a:lnTo>
                  <a:pt x="77" y="293"/>
                </a:lnTo>
                <a:lnTo>
                  <a:pt x="71" y="293"/>
                </a:lnTo>
                <a:lnTo>
                  <a:pt x="67" y="294"/>
                </a:lnTo>
                <a:close/>
                <a:moveTo>
                  <a:pt x="61" y="299"/>
                </a:moveTo>
                <a:lnTo>
                  <a:pt x="72" y="299"/>
                </a:lnTo>
                <a:lnTo>
                  <a:pt x="77" y="297"/>
                </a:lnTo>
                <a:lnTo>
                  <a:pt x="83" y="296"/>
                </a:lnTo>
                <a:lnTo>
                  <a:pt x="86" y="295"/>
                </a:lnTo>
                <a:lnTo>
                  <a:pt x="87" y="290"/>
                </a:lnTo>
                <a:lnTo>
                  <a:pt x="84" y="291"/>
                </a:lnTo>
                <a:lnTo>
                  <a:pt x="82" y="288"/>
                </a:lnTo>
                <a:lnTo>
                  <a:pt x="82" y="272"/>
                </a:lnTo>
                <a:lnTo>
                  <a:pt x="81" y="270"/>
                </a:lnTo>
                <a:lnTo>
                  <a:pt x="80" y="264"/>
                </a:lnTo>
                <a:lnTo>
                  <a:pt x="83" y="258"/>
                </a:lnTo>
                <a:lnTo>
                  <a:pt x="86" y="255"/>
                </a:lnTo>
                <a:lnTo>
                  <a:pt x="91" y="254"/>
                </a:lnTo>
                <a:lnTo>
                  <a:pt x="96" y="279"/>
                </a:lnTo>
                <a:lnTo>
                  <a:pt x="93" y="284"/>
                </a:lnTo>
                <a:lnTo>
                  <a:pt x="90" y="287"/>
                </a:lnTo>
                <a:lnTo>
                  <a:pt x="93" y="290"/>
                </a:lnTo>
                <a:lnTo>
                  <a:pt x="95" y="287"/>
                </a:lnTo>
                <a:lnTo>
                  <a:pt x="103" y="271"/>
                </a:lnTo>
                <a:lnTo>
                  <a:pt x="103" y="267"/>
                </a:lnTo>
                <a:lnTo>
                  <a:pt x="99" y="267"/>
                </a:lnTo>
                <a:lnTo>
                  <a:pt x="98" y="268"/>
                </a:lnTo>
                <a:lnTo>
                  <a:pt x="97" y="265"/>
                </a:lnTo>
                <a:lnTo>
                  <a:pt x="97" y="259"/>
                </a:lnTo>
                <a:lnTo>
                  <a:pt x="95" y="248"/>
                </a:lnTo>
                <a:lnTo>
                  <a:pt x="94" y="245"/>
                </a:lnTo>
                <a:lnTo>
                  <a:pt x="93" y="239"/>
                </a:lnTo>
                <a:lnTo>
                  <a:pt x="93" y="230"/>
                </a:lnTo>
                <a:lnTo>
                  <a:pt x="92" y="226"/>
                </a:lnTo>
                <a:lnTo>
                  <a:pt x="93" y="223"/>
                </a:lnTo>
                <a:lnTo>
                  <a:pt x="95" y="222"/>
                </a:lnTo>
                <a:lnTo>
                  <a:pt x="100" y="223"/>
                </a:lnTo>
                <a:lnTo>
                  <a:pt x="105" y="223"/>
                </a:lnTo>
                <a:lnTo>
                  <a:pt x="107" y="224"/>
                </a:lnTo>
                <a:lnTo>
                  <a:pt x="107" y="229"/>
                </a:lnTo>
                <a:lnTo>
                  <a:pt x="107" y="233"/>
                </a:lnTo>
                <a:lnTo>
                  <a:pt x="105" y="244"/>
                </a:lnTo>
                <a:lnTo>
                  <a:pt x="106" y="250"/>
                </a:lnTo>
                <a:lnTo>
                  <a:pt x="105" y="262"/>
                </a:lnTo>
                <a:lnTo>
                  <a:pt x="107" y="262"/>
                </a:lnTo>
                <a:lnTo>
                  <a:pt x="109" y="251"/>
                </a:lnTo>
                <a:lnTo>
                  <a:pt x="110" y="234"/>
                </a:lnTo>
                <a:lnTo>
                  <a:pt x="113" y="211"/>
                </a:lnTo>
                <a:lnTo>
                  <a:pt x="113" y="199"/>
                </a:lnTo>
                <a:lnTo>
                  <a:pt x="113" y="198"/>
                </a:lnTo>
                <a:lnTo>
                  <a:pt x="114" y="192"/>
                </a:lnTo>
                <a:lnTo>
                  <a:pt x="114" y="188"/>
                </a:lnTo>
                <a:lnTo>
                  <a:pt x="109" y="192"/>
                </a:lnTo>
                <a:lnTo>
                  <a:pt x="109" y="198"/>
                </a:lnTo>
                <a:lnTo>
                  <a:pt x="109" y="202"/>
                </a:lnTo>
                <a:lnTo>
                  <a:pt x="108" y="218"/>
                </a:lnTo>
                <a:lnTo>
                  <a:pt x="105" y="218"/>
                </a:lnTo>
                <a:lnTo>
                  <a:pt x="99" y="218"/>
                </a:lnTo>
                <a:lnTo>
                  <a:pt x="98" y="201"/>
                </a:lnTo>
                <a:lnTo>
                  <a:pt x="99" y="198"/>
                </a:lnTo>
                <a:lnTo>
                  <a:pt x="100" y="191"/>
                </a:lnTo>
                <a:lnTo>
                  <a:pt x="90" y="190"/>
                </a:lnTo>
                <a:lnTo>
                  <a:pt x="81" y="190"/>
                </a:lnTo>
                <a:lnTo>
                  <a:pt x="73" y="190"/>
                </a:lnTo>
                <a:lnTo>
                  <a:pt x="72" y="184"/>
                </a:lnTo>
                <a:lnTo>
                  <a:pt x="73" y="183"/>
                </a:lnTo>
                <a:lnTo>
                  <a:pt x="81" y="183"/>
                </a:lnTo>
                <a:lnTo>
                  <a:pt x="83" y="182"/>
                </a:lnTo>
                <a:lnTo>
                  <a:pt x="85" y="182"/>
                </a:lnTo>
                <a:lnTo>
                  <a:pt x="90" y="182"/>
                </a:lnTo>
                <a:lnTo>
                  <a:pt x="97" y="182"/>
                </a:lnTo>
                <a:lnTo>
                  <a:pt x="100" y="181"/>
                </a:lnTo>
                <a:lnTo>
                  <a:pt x="102" y="180"/>
                </a:lnTo>
                <a:lnTo>
                  <a:pt x="103" y="179"/>
                </a:lnTo>
                <a:lnTo>
                  <a:pt x="101" y="178"/>
                </a:lnTo>
                <a:lnTo>
                  <a:pt x="95" y="177"/>
                </a:lnTo>
                <a:lnTo>
                  <a:pt x="89" y="177"/>
                </a:lnTo>
                <a:lnTo>
                  <a:pt x="78" y="176"/>
                </a:lnTo>
                <a:lnTo>
                  <a:pt x="73" y="176"/>
                </a:lnTo>
                <a:lnTo>
                  <a:pt x="72" y="176"/>
                </a:lnTo>
                <a:lnTo>
                  <a:pt x="70" y="177"/>
                </a:lnTo>
                <a:lnTo>
                  <a:pt x="66" y="177"/>
                </a:lnTo>
                <a:lnTo>
                  <a:pt x="61" y="176"/>
                </a:lnTo>
                <a:lnTo>
                  <a:pt x="59" y="173"/>
                </a:lnTo>
                <a:lnTo>
                  <a:pt x="61" y="170"/>
                </a:lnTo>
                <a:lnTo>
                  <a:pt x="62" y="169"/>
                </a:lnTo>
                <a:lnTo>
                  <a:pt x="66" y="170"/>
                </a:lnTo>
                <a:lnTo>
                  <a:pt x="66" y="169"/>
                </a:lnTo>
                <a:lnTo>
                  <a:pt x="70" y="169"/>
                </a:lnTo>
                <a:lnTo>
                  <a:pt x="80" y="169"/>
                </a:lnTo>
                <a:lnTo>
                  <a:pt x="83" y="168"/>
                </a:lnTo>
                <a:lnTo>
                  <a:pt x="81" y="164"/>
                </a:lnTo>
                <a:lnTo>
                  <a:pt x="72" y="164"/>
                </a:lnTo>
                <a:lnTo>
                  <a:pt x="67" y="163"/>
                </a:lnTo>
                <a:lnTo>
                  <a:pt x="65" y="163"/>
                </a:lnTo>
                <a:lnTo>
                  <a:pt x="61" y="164"/>
                </a:lnTo>
                <a:lnTo>
                  <a:pt x="60" y="164"/>
                </a:lnTo>
                <a:lnTo>
                  <a:pt x="60" y="160"/>
                </a:lnTo>
                <a:lnTo>
                  <a:pt x="58" y="155"/>
                </a:lnTo>
                <a:lnTo>
                  <a:pt x="55" y="155"/>
                </a:lnTo>
                <a:lnTo>
                  <a:pt x="54" y="158"/>
                </a:lnTo>
                <a:lnTo>
                  <a:pt x="53" y="162"/>
                </a:lnTo>
                <a:lnTo>
                  <a:pt x="45" y="164"/>
                </a:lnTo>
                <a:lnTo>
                  <a:pt x="30" y="165"/>
                </a:lnTo>
                <a:lnTo>
                  <a:pt x="27" y="166"/>
                </a:lnTo>
                <a:lnTo>
                  <a:pt x="27" y="168"/>
                </a:lnTo>
                <a:lnTo>
                  <a:pt x="32" y="169"/>
                </a:lnTo>
                <a:lnTo>
                  <a:pt x="37" y="169"/>
                </a:lnTo>
                <a:lnTo>
                  <a:pt x="53" y="168"/>
                </a:lnTo>
                <a:lnTo>
                  <a:pt x="54" y="174"/>
                </a:lnTo>
                <a:lnTo>
                  <a:pt x="53" y="175"/>
                </a:lnTo>
                <a:lnTo>
                  <a:pt x="53" y="176"/>
                </a:lnTo>
                <a:lnTo>
                  <a:pt x="46" y="178"/>
                </a:lnTo>
                <a:lnTo>
                  <a:pt x="38" y="177"/>
                </a:lnTo>
                <a:lnTo>
                  <a:pt x="33" y="178"/>
                </a:lnTo>
                <a:lnTo>
                  <a:pt x="27" y="179"/>
                </a:lnTo>
                <a:lnTo>
                  <a:pt x="24" y="178"/>
                </a:lnTo>
                <a:lnTo>
                  <a:pt x="20" y="178"/>
                </a:lnTo>
                <a:lnTo>
                  <a:pt x="14" y="179"/>
                </a:lnTo>
                <a:lnTo>
                  <a:pt x="13" y="181"/>
                </a:lnTo>
                <a:lnTo>
                  <a:pt x="17" y="183"/>
                </a:lnTo>
                <a:lnTo>
                  <a:pt x="31" y="183"/>
                </a:lnTo>
                <a:lnTo>
                  <a:pt x="32" y="186"/>
                </a:lnTo>
                <a:lnTo>
                  <a:pt x="29" y="187"/>
                </a:lnTo>
                <a:lnTo>
                  <a:pt x="25" y="187"/>
                </a:lnTo>
                <a:lnTo>
                  <a:pt x="21" y="188"/>
                </a:lnTo>
                <a:lnTo>
                  <a:pt x="14" y="190"/>
                </a:lnTo>
                <a:lnTo>
                  <a:pt x="14" y="198"/>
                </a:lnTo>
                <a:lnTo>
                  <a:pt x="16" y="204"/>
                </a:lnTo>
                <a:lnTo>
                  <a:pt x="31" y="204"/>
                </a:lnTo>
                <a:lnTo>
                  <a:pt x="32" y="204"/>
                </a:lnTo>
                <a:lnTo>
                  <a:pt x="35" y="205"/>
                </a:lnTo>
                <a:lnTo>
                  <a:pt x="35" y="207"/>
                </a:lnTo>
                <a:lnTo>
                  <a:pt x="22" y="209"/>
                </a:lnTo>
                <a:lnTo>
                  <a:pt x="15" y="211"/>
                </a:lnTo>
                <a:lnTo>
                  <a:pt x="13" y="215"/>
                </a:lnTo>
                <a:lnTo>
                  <a:pt x="14" y="224"/>
                </a:lnTo>
                <a:lnTo>
                  <a:pt x="17" y="228"/>
                </a:lnTo>
                <a:lnTo>
                  <a:pt x="31" y="229"/>
                </a:lnTo>
                <a:lnTo>
                  <a:pt x="30" y="232"/>
                </a:lnTo>
                <a:lnTo>
                  <a:pt x="25" y="234"/>
                </a:lnTo>
                <a:lnTo>
                  <a:pt x="20" y="235"/>
                </a:lnTo>
                <a:lnTo>
                  <a:pt x="18" y="236"/>
                </a:lnTo>
                <a:lnTo>
                  <a:pt x="17" y="249"/>
                </a:lnTo>
                <a:lnTo>
                  <a:pt x="16" y="260"/>
                </a:lnTo>
                <a:lnTo>
                  <a:pt x="15" y="259"/>
                </a:lnTo>
                <a:lnTo>
                  <a:pt x="13" y="243"/>
                </a:lnTo>
                <a:lnTo>
                  <a:pt x="11" y="243"/>
                </a:lnTo>
                <a:lnTo>
                  <a:pt x="8" y="246"/>
                </a:lnTo>
                <a:lnTo>
                  <a:pt x="11" y="248"/>
                </a:lnTo>
                <a:lnTo>
                  <a:pt x="10" y="248"/>
                </a:lnTo>
                <a:lnTo>
                  <a:pt x="11" y="253"/>
                </a:lnTo>
                <a:lnTo>
                  <a:pt x="9" y="254"/>
                </a:lnTo>
                <a:lnTo>
                  <a:pt x="13" y="272"/>
                </a:lnTo>
                <a:lnTo>
                  <a:pt x="18" y="283"/>
                </a:lnTo>
                <a:lnTo>
                  <a:pt x="22" y="286"/>
                </a:lnTo>
                <a:lnTo>
                  <a:pt x="25" y="288"/>
                </a:lnTo>
                <a:lnTo>
                  <a:pt x="26" y="289"/>
                </a:lnTo>
                <a:lnTo>
                  <a:pt x="25" y="293"/>
                </a:lnTo>
                <a:lnTo>
                  <a:pt x="27" y="294"/>
                </a:lnTo>
                <a:lnTo>
                  <a:pt x="30" y="295"/>
                </a:lnTo>
                <a:lnTo>
                  <a:pt x="35" y="296"/>
                </a:lnTo>
                <a:lnTo>
                  <a:pt x="37" y="297"/>
                </a:lnTo>
                <a:lnTo>
                  <a:pt x="39" y="299"/>
                </a:lnTo>
                <a:lnTo>
                  <a:pt x="47" y="297"/>
                </a:lnTo>
                <a:lnTo>
                  <a:pt x="50" y="299"/>
                </a:lnTo>
                <a:lnTo>
                  <a:pt x="54" y="300"/>
                </a:lnTo>
                <a:lnTo>
                  <a:pt x="56" y="300"/>
                </a:lnTo>
                <a:lnTo>
                  <a:pt x="61" y="299"/>
                </a:lnTo>
                <a:close/>
              </a:path>
            </a:pathLst>
          </a:custGeom>
          <a:solidFill>
            <a:srgbClr val="CB1713"/>
          </a:solidFill>
          <a:ln w="9525">
            <a:noFill/>
            <a:round/>
          </a:ln>
          <a:effectLst>
            <a:outerShdw algn="tr" blurRad="50800" dir="81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grpSp>
        <p:nvGrpSpPr>
          <p:cNvPr id="12" name="组合 11"/>
          <p:cNvGrpSpPr/>
          <p:nvPr/>
        </p:nvGrpSpPr>
        <p:grpSpPr>
          <a:xfrm rot="2955877">
            <a:off x="2204937" y="4971880"/>
            <a:ext cx="478840" cy="481422"/>
            <a:chOff x="9636430" y="1573788"/>
            <a:chExt cx="478840" cy="481422"/>
          </a:xfrm>
          <a:solidFill>
            <a:srgbClr val="FFC000"/>
          </a:solidFill>
        </p:grpSpPr>
        <p:sp>
          <p:nvSpPr>
            <p:cNvPr id="13"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5"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8" name="矩形 17"/>
          <p:cNvSpPr/>
          <p:nvPr/>
        </p:nvSpPr>
        <p:spPr>
          <a:xfrm>
            <a:off x="6239512" y="2814769"/>
            <a:ext cx="1097280" cy="1453515"/>
          </a:xfrm>
          <a:prstGeom prst="rect">
            <a:avLst/>
          </a:prstGeom>
        </p:spPr>
        <p:txBody>
          <a:bodyPr vert="eaVert" wrap="none">
            <a:spAutoFit/>
          </a:bodyPr>
          <a:lstStyle/>
          <a:p>
            <a:r>
              <a:rPr altLang="en-US" b="1" kern="100" lang="zh-CN" sz="6000">
                <a:solidFill>
                  <a:schemeClr val="bg1"/>
                </a:solidFill>
                <a:effectLst>
                  <a:outerShdw algn="tr" blurRad="50800" dir="8100000" dist="76200" rotWithShape="0">
                    <a:prstClr val="black">
                      <a:alpha val="40000"/>
                    </a:prstClr>
                  </a:outerShdw>
                </a:effectLst>
                <a:latin charset="-122" panose="02010601030101010101" pitchFamily="2" typeface="叶根友行书繁"/>
                <a:ea charset="-122" panose="02010601030101010101" pitchFamily="2" typeface="叶根友行书繁"/>
                <a:cs charset="0" panose="02020603050405020304" pitchFamily="18" typeface="Times New Roman"/>
              </a:rPr>
              <a:t>碧落</a:t>
            </a:r>
          </a:p>
        </p:txBody>
      </p:sp>
      <p:sp>
        <p:nvSpPr>
          <p:cNvPr id="19" name="矩形 18"/>
          <p:cNvSpPr/>
          <p:nvPr/>
        </p:nvSpPr>
        <p:spPr>
          <a:xfrm>
            <a:off x="4255696" y="2426626"/>
            <a:ext cx="1645920" cy="1805248"/>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霞苞电荷碧。天然地、别是风流标格。重重青盖下，千娇照水，好红红白白。 </a:t>
            </a:r>
          </a:p>
        </p:txBody>
      </p:sp>
      <p:grpSp>
        <p:nvGrpSpPr>
          <p:cNvPr id="20" name="组合 19"/>
          <p:cNvGrpSpPr/>
          <p:nvPr/>
        </p:nvGrpSpPr>
        <p:grpSpPr>
          <a:xfrm>
            <a:off x="4270444" y="2383954"/>
            <a:ext cx="1519195" cy="1908001"/>
            <a:chOff x="3519372" y="4369560"/>
            <a:chExt cx="1519195" cy="1122353"/>
          </a:xfrm>
        </p:grpSpPr>
        <p:cxnSp>
          <p:nvCxnSpPr>
            <p:cNvPr id="21" name="直接连接符 20"/>
            <p:cNvCxnSpPr/>
            <p:nvPr/>
          </p:nvCxnSpPr>
          <p:spPr>
            <a:xfrm flipH="1">
              <a:off x="3899171"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278970"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658769"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038567"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519372"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3435881">
            <a:off x="7732137" y="1875346"/>
            <a:ext cx="311605" cy="313285"/>
            <a:chOff x="9636430" y="1573788"/>
            <a:chExt cx="478840" cy="481422"/>
          </a:xfrm>
          <a:solidFill>
            <a:srgbClr val="FFC000"/>
          </a:solidFill>
        </p:grpSpPr>
        <p:sp>
          <p:nvSpPr>
            <p:cNvPr id="27"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32" name="组合 31"/>
          <p:cNvGrpSpPr/>
          <p:nvPr/>
        </p:nvGrpSpPr>
        <p:grpSpPr>
          <a:xfrm>
            <a:off x="7926538" y="2061803"/>
            <a:ext cx="478840" cy="481422"/>
            <a:chOff x="9636430" y="1573788"/>
            <a:chExt cx="478840" cy="481422"/>
          </a:xfrm>
          <a:solidFill>
            <a:srgbClr val="FFC000"/>
          </a:solidFill>
        </p:grpSpPr>
        <p:sp>
          <p:nvSpPr>
            <p:cNvPr id="33"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4"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5"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6"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7"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38" name="组合 37"/>
          <p:cNvGrpSpPr/>
          <p:nvPr/>
        </p:nvGrpSpPr>
        <p:grpSpPr>
          <a:xfrm>
            <a:off x="8906996" y="2008055"/>
            <a:ext cx="1426548" cy="1425436"/>
            <a:chOff x="9230546" y="2093333"/>
            <a:chExt cx="1426548" cy="1425436"/>
          </a:xfrm>
          <a:solidFill>
            <a:srgbClr val="FFC000"/>
          </a:solidFill>
        </p:grpSpPr>
        <p:grpSp>
          <p:nvGrpSpPr>
            <p:cNvPr id="39" name="组合 38"/>
            <p:cNvGrpSpPr/>
            <p:nvPr/>
          </p:nvGrpSpPr>
          <p:grpSpPr>
            <a:xfrm>
              <a:off x="9230546" y="2271684"/>
              <a:ext cx="626899" cy="626899"/>
              <a:chOff x="6239926" y="358403"/>
              <a:chExt cx="1584000" cy="1584000"/>
            </a:xfrm>
            <a:grpFill/>
          </p:grpSpPr>
          <p:sp>
            <p:nvSpPr>
              <p:cNvPr id="100"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rot="4516592">
              <a:off x="9729716" y="2093333"/>
              <a:ext cx="626899" cy="626899"/>
              <a:chOff x="6239926" y="358403"/>
              <a:chExt cx="1584000" cy="1584000"/>
            </a:xfrm>
            <a:grpFill/>
          </p:grpSpPr>
          <p:sp>
            <p:nvSpPr>
              <p:cNvPr id="98"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rot="8405251">
              <a:off x="10030195" y="2453925"/>
              <a:ext cx="626899" cy="626899"/>
              <a:chOff x="6239926" y="358403"/>
              <a:chExt cx="1584000" cy="1584000"/>
            </a:xfrm>
            <a:grpFill/>
          </p:grpSpPr>
          <p:sp>
            <p:nvSpPr>
              <p:cNvPr id="96"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rot="12740867">
              <a:off x="9773318" y="2891870"/>
              <a:ext cx="626899" cy="626899"/>
              <a:chOff x="6239926" y="358403"/>
              <a:chExt cx="1584000" cy="1584000"/>
            </a:xfrm>
            <a:grpFill/>
          </p:grpSpPr>
          <p:sp>
            <p:nvSpPr>
              <p:cNvPr id="94"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rot="17146718">
              <a:off x="9271205" y="2796472"/>
              <a:ext cx="626899" cy="626899"/>
              <a:chOff x="6239926" y="358403"/>
              <a:chExt cx="1584000" cy="1584000"/>
            </a:xfrm>
            <a:grpFill/>
          </p:grpSpPr>
          <p:sp>
            <p:nvSpPr>
              <p:cNvPr id="92"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9507752" y="2373773"/>
              <a:ext cx="833922" cy="855859"/>
              <a:chOff x="6674619" y="2745113"/>
              <a:chExt cx="2107090" cy="2162519"/>
            </a:xfrm>
            <a:grpFill/>
          </p:grpSpPr>
          <p:sp>
            <p:nvSpPr>
              <p:cNvPr id="45" name="椭圆 44"/>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rot="120000">
                <a:off x="7553218" y="2745113"/>
                <a:ext cx="292691" cy="1102454"/>
                <a:chOff x="9543908" y="1287091"/>
                <a:chExt cx="525185" cy="1978168"/>
              </a:xfrm>
              <a:grpFill/>
              <a:effectLst>
                <a:outerShdw algn="tr" blurRad="50800" dir="8100000" dist="38100" rotWithShape="0">
                  <a:prstClr val="black">
                    <a:alpha val="40000"/>
                  </a:prstClr>
                </a:outerShdw>
              </a:effectLst>
            </p:grpSpPr>
            <p:sp>
              <p:nvSpPr>
                <p:cNvPr id="90" name="矩形 8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rot="1560000">
                <a:off x="7844244" y="2752863"/>
                <a:ext cx="292691" cy="1102454"/>
                <a:chOff x="9543908" y="1287091"/>
                <a:chExt cx="525185" cy="1978168"/>
              </a:xfrm>
              <a:grpFill/>
              <a:effectLst>
                <a:outerShdw algn="tr" blurRad="50800" dir="8100000" dist="38100" rotWithShape="0">
                  <a:prstClr val="black">
                    <a:alpha val="40000"/>
                  </a:prstClr>
                </a:outerShdw>
              </a:effectLst>
            </p:grpSpPr>
            <p:sp>
              <p:nvSpPr>
                <p:cNvPr id="88" name="矩形 8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rot="3540000">
                <a:off x="8049472" y="2977397"/>
                <a:ext cx="292691" cy="1102454"/>
                <a:chOff x="9543908" y="1287091"/>
                <a:chExt cx="525185" cy="1978168"/>
              </a:xfrm>
              <a:grpFill/>
              <a:effectLst>
                <a:outerShdw algn="tr" blurRad="50800" dir="8100000" dist="38100" rotWithShape="0">
                  <a:prstClr val="black">
                    <a:alpha val="40000"/>
                  </a:prstClr>
                </a:outerShdw>
              </a:effectLst>
            </p:grpSpPr>
            <p:sp>
              <p:nvSpPr>
                <p:cNvPr id="86" name="矩形 8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rot="5100000">
                <a:off x="8084136" y="3248757"/>
                <a:ext cx="292691" cy="1102454"/>
                <a:chOff x="9543908" y="1287091"/>
                <a:chExt cx="525185" cy="1978168"/>
              </a:xfrm>
              <a:grpFill/>
              <a:effectLst>
                <a:outerShdw algn="tr" blurRad="50800" dir="8100000" dist="38100" rotWithShape="0">
                  <a:prstClr val="black">
                    <a:alpha val="40000"/>
                  </a:prstClr>
                </a:outerShdw>
              </a:effectLst>
            </p:grpSpPr>
            <p:sp>
              <p:nvSpPr>
                <p:cNvPr id="84" name="矩形 8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rot="6480000">
                <a:off x="8033742" y="3504245"/>
                <a:ext cx="292691" cy="1102454"/>
                <a:chOff x="9543908" y="1287091"/>
                <a:chExt cx="525185" cy="1978168"/>
              </a:xfrm>
              <a:grpFill/>
              <a:effectLst>
                <a:outerShdw algn="tr" blurRad="50800" dir="8100000" dist="38100" rotWithShape="0">
                  <a:prstClr val="black">
                    <a:alpha val="40000"/>
                  </a:prstClr>
                </a:outerShdw>
              </a:effectLst>
            </p:grpSpPr>
            <p:sp>
              <p:nvSpPr>
                <p:cNvPr id="82" name="矩形 8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rot="8100000">
                <a:off x="7796025" y="3549770"/>
                <a:ext cx="292691" cy="1102454"/>
                <a:chOff x="9543908" y="1287091"/>
                <a:chExt cx="525185" cy="1978168"/>
              </a:xfrm>
              <a:grpFill/>
              <a:effectLst>
                <a:outerShdw algn="tr" blurRad="50800" dir="8100000" dist="38100" rotWithShape="0">
                  <a:prstClr val="black">
                    <a:alpha val="40000"/>
                  </a:prstClr>
                </a:outerShdw>
              </a:effectLst>
            </p:grpSpPr>
            <p:sp>
              <p:nvSpPr>
                <p:cNvPr id="80" name="矩形 7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rot="9840000">
                <a:off x="7675881" y="3805178"/>
                <a:ext cx="292691" cy="1102454"/>
                <a:chOff x="9543908" y="1287091"/>
                <a:chExt cx="525185" cy="1978168"/>
              </a:xfrm>
              <a:grpFill/>
              <a:effectLst>
                <a:outerShdw algn="tr" blurRad="50800" dir="8100000" dist="38100" rotWithShape="0">
                  <a:prstClr val="black">
                    <a:alpha val="40000"/>
                  </a:prstClr>
                </a:outerShdw>
              </a:effectLst>
            </p:grpSpPr>
            <p:sp>
              <p:nvSpPr>
                <p:cNvPr id="78" name="矩形 7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rot="11580000">
                <a:off x="7404811" y="3779296"/>
                <a:ext cx="292691" cy="1102454"/>
                <a:chOff x="9543908" y="1287091"/>
                <a:chExt cx="525185" cy="1978168"/>
              </a:xfrm>
              <a:grpFill/>
              <a:effectLst>
                <a:outerShdw algn="tr" blurRad="50800" dir="8100000" dist="38100" rotWithShape="0">
                  <a:prstClr val="black">
                    <a:alpha val="40000"/>
                  </a:prstClr>
                </a:outerShdw>
              </a:effectLst>
            </p:grpSpPr>
            <p:sp>
              <p:nvSpPr>
                <p:cNvPr id="76" name="矩形 7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组合 62"/>
              <p:cNvGrpSpPr/>
              <p:nvPr/>
            </p:nvGrpSpPr>
            <p:grpSpPr>
              <a:xfrm rot="13320000">
                <a:off x="7332091" y="3451710"/>
                <a:ext cx="292691" cy="1102454"/>
                <a:chOff x="9543908" y="1287091"/>
                <a:chExt cx="525185" cy="1978168"/>
              </a:xfrm>
              <a:grpFill/>
              <a:effectLst>
                <a:outerShdw algn="tr" blurRad="50800" dir="8100000" dist="38100" rotWithShape="0">
                  <a:prstClr val="black">
                    <a:alpha val="40000"/>
                  </a:prstClr>
                </a:outerShdw>
              </a:effectLst>
            </p:grpSpPr>
            <p:sp>
              <p:nvSpPr>
                <p:cNvPr id="74" name="矩形 7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4" name="组合 63"/>
              <p:cNvGrpSpPr/>
              <p:nvPr/>
            </p:nvGrpSpPr>
            <p:grpSpPr>
              <a:xfrm rot="14880000">
                <a:off x="7079500" y="3345951"/>
                <a:ext cx="292691" cy="1102454"/>
                <a:chOff x="9543908" y="1287091"/>
                <a:chExt cx="525185" cy="1978168"/>
              </a:xfrm>
              <a:grpFill/>
              <a:effectLst>
                <a:outerShdw algn="tr" blurRad="50800" dir="8100000" dist="38100" rotWithShape="0">
                  <a:prstClr val="black">
                    <a:alpha val="40000"/>
                  </a:prstClr>
                </a:outerShdw>
              </a:effectLst>
            </p:grpSpPr>
            <p:sp>
              <p:nvSpPr>
                <p:cNvPr id="72" name="矩形 7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5" name="组合 64"/>
              <p:cNvGrpSpPr/>
              <p:nvPr/>
            </p:nvGrpSpPr>
            <p:grpSpPr>
              <a:xfrm rot="17100000">
                <a:off x="7093891" y="3091254"/>
                <a:ext cx="292691" cy="1102454"/>
                <a:chOff x="9543908" y="1287091"/>
                <a:chExt cx="525185" cy="1978168"/>
              </a:xfrm>
              <a:grpFill/>
              <a:effectLst>
                <a:outerShdw algn="tr" blurRad="50800" dir="8100000" dist="38100" rotWithShape="0">
                  <a:prstClr val="black">
                    <a:alpha val="40000"/>
                  </a:prstClr>
                </a:outerShdw>
              </a:effectLst>
            </p:grpSpPr>
            <p:sp>
              <p:nvSpPr>
                <p:cNvPr id="70" name="矩形 6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6" name="组合 65"/>
              <p:cNvGrpSpPr/>
              <p:nvPr/>
            </p:nvGrpSpPr>
            <p:grpSpPr>
              <a:xfrm rot="19020000">
                <a:off x="7291904" y="3019438"/>
                <a:ext cx="292691" cy="1102454"/>
                <a:chOff x="9543908" y="1287091"/>
                <a:chExt cx="525185" cy="1978168"/>
              </a:xfrm>
              <a:grpFill/>
              <a:effectLst>
                <a:outerShdw algn="tr" blurRad="50800" dir="8100000" dist="38100" rotWithShape="0">
                  <a:prstClr val="black">
                    <a:alpha val="40000"/>
                  </a:prstClr>
                </a:outerShdw>
              </a:effectLst>
            </p:grpSpPr>
            <p:sp>
              <p:nvSpPr>
                <p:cNvPr id="68" name="矩形 6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7" name="椭圆 66"/>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2" name="组合 101"/>
          <p:cNvGrpSpPr/>
          <p:nvPr/>
        </p:nvGrpSpPr>
        <p:grpSpPr>
          <a:xfrm rot="18895088">
            <a:off x="9950616" y="3121998"/>
            <a:ext cx="707747" cy="707195"/>
            <a:chOff x="7571122" y="-182585"/>
            <a:chExt cx="3604492" cy="3601682"/>
          </a:xfrm>
          <a:solidFill>
            <a:srgbClr val="FFC000"/>
          </a:solidFill>
          <a:effectLst>
            <a:outerShdw algn="tr" blurRad="165100" dir="8100000" dist="254000" rotWithShape="0">
              <a:prstClr val="black">
                <a:alpha val="40000"/>
              </a:prstClr>
            </a:outerShdw>
          </a:effectLst>
        </p:grpSpPr>
        <p:grpSp>
          <p:nvGrpSpPr>
            <p:cNvPr id="103" name="组合 102"/>
            <p:cNvGrpSpPr/>
            <p:nvPr/>
          </p:nvGrpSpPr>
          <p:grpSpPr>
            <a:xfrm>
              <a:off x="7571122" y="268058"/>
              <a:ext cx="1584000" cy="1584000"/>
              <a:chOff x="6239926" y="358403"/>
              <a:chExt cx="1584000" cy="1584000"/>
            </a:xfrm>
            <a:grpFill/>
          </p:grpSpPr>
          <p:sp>
            <p:nvSpPr>
              <p:cNvPr id="164"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4" name="组合 103"/>
            <p:cNvGrpSpPr/>
            <p:nvPr/>
          </p:nvGrpSpPr>
          <p:grpSpPr>
            <a:xfrm rot="4516592">
              <a:off x="8832386" y="-182585"/>
              <a:ext cx="1584000" cy="1584000"/>
              <a:chOff x="6239926" y="358403"/>
              <a:chExt cx="1584000" cy="1584000"/>
            </a:xfrm>
            <a:grpFill/>
          </p:grpSpPr>
          <p:sp>
            <p:nvSpPr>
              <p:cNvPr id="162"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5" name="组合 104"/>
            <p:cNvGrpSpPr/>
            <p:nvPr/>
          </p:nvGrpSpPr>
          <p:grpSpPr>
            <a:xfrm rot="8405251">
              <a:off x="9591614" y="728531"/>
              <a:ext cx="1584000" cy="1584000"/>
              <a:chOff x="6239926" y="358403"/>
              <a:chExt cx="1584000" cy="1584000"/>
            </a:xfrm>
            <a:grpFill/>
          </p:grpSpPr>
          <p:sp>
            <p:nvSpPr>
              <p:cNvPr id="160"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6" name="组合 105"/>
            <p:cNvGrpSpPr/>
            <p:nvPr/>
          </p:nvGrpSpPr>
          <p:grpSpPr>
            <a:xfrm rot="12740867">
              <a:off x="8942556" y="1835097"/>
              <a:ext cx="1584000" cy="1584000"/>
              <a:chOff x="6239926" y="358403"/>
              <a:chExt cx="1584000" cy="1584000"/>
            </a:xfrm>
            <a:grpFill/>
          </p:grpSpPr>
          <p:sp>
            <p:nvSpPr>
              <p:cNvPr id="158"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7" name="组合 106"/>
            <p:cNvGrpSpPr/>
            <p:nvPr/>
          </p:nvGrpSpPr>
          <p:grpSpPr>
            <a:xfrm rot="17146718">
              <a:off x="7673856" y="1594053"/>
              <a:ext cx="1584000" cy="1584000"/>
              <a:chOff x="6239926" y="358403"/>
              <a:chExt cx="1584000" cy="1584000"/>
            </a:xfrm>
            <a:grpFill/>
          </p:grpSpPr>
          <p:sp>
            <p:nvSpPr>
              <p:cNvPr id="156"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8" name="组合 107"/>
            <p:cNvGrpSpPr/>
            <p:nvPr/>
          </p:nvGrpSpPr>
          <p:grpSpPr>
            <a:xfrm>
              <a:off x="8271546" y="526010"/>
              <a:ext cx="2107090" cy="2162519"/>
              <a:chOff x="6674619" y="2745113"/>
              <a:chExt cx="2107090" cy="2162519"/>
            </a:xfrm>
            <a:grpFill/>
          </p:grpSpPr>
          <p:sp>
            <p:nvSpPr>
              <p:cNvPr id="109" name="椭圆 108"/>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矩形 113"/>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矩形 117"/>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9" name="组合 118"/>
              <p:cNvGrpSpPr/>
              <p:nvPr/>
            </p:nvGrpSpPr>
            <p:grpSpPr>
              <a:xfrm rot="120000">
                <a:off x="7553218" y="2745113"/>
                <a:ext cx="292691" cy="1102454"/>
                <a:chOff x="9543908" y="1287091"/>
                <a:chExt cx="525185" cy="1978168"/>
              </a:xfrm>
              <a:grpFill/>
              <a:effectLst>
                <a:outerShdw algn="tr" blurRad="50800" dir="8100000" dist="38100" rotWithShape="0">
                  <a:prstClr val="black">
                    <a:alpha val="40000"/>
                  </a:prstClr>
                </a:outerShdw>
              </a:effectLst>
            </p:grpSpPr>
            <p:sp>
              <p:nvSpPr>
                <p:cNvPr id="154" name="矩形 15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0" name="组合 119"/>
              <p:cNvGrpSpPr/>
              <p:nvPr/>
            </p:nvGrpSpPr>
            <p:grpSpPr>
              <a:xfrm rot="1560000">
                <a:off x="7844244" y="2752863"/>
                <a:ext cx="292691" cy="1102454"/>
                <a:chOff x="9543908" y="1287091"/>
                <a:chExt cx="525185" cy="1978168"/>
              </a:xfrm>
              <a:grpFill/>
              <a:effectLst>
                <a:outerShdw algn="tr" blurRad="50800" dir="8100000" dist="38100" rotWithShape="0">
                  <a:prstClr val="black">
                    <a:alpha val="40000"/>
                  </a:prstClr>
                </a:outerShdw>
              </a:effectLst>
            </p:grpSpPr>
            <p:sp>
              <p:nvSpPr>
                <p:cNvPr id="152" name="矩形 15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椭圆 15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rot="3540000">
                <a:off x="8049472" y="2977397"/>
                <a:ext cx="292691" cy="1102454"/>
                <a:chOff x="9543908" y="1287091"/>
                <a:chExt cx="525185" cy="1978168"/>
              </a:xfrm>
              <a:grpFill/>
              <a:effectLst>
                <a:outerShdw algn="tr" blurRad="50800" dir="8100000" dist="38100" rotWithShape="0">
                  <a:prstClr val="black">
                    <a:alpha val="40000"/>
                  </a:prstClr>
                </a:outerShdw>
              </a:effectLst>
            </p:grpSpPr>
            <p:sp>
              <p:nvSpPr>
                <p:cNvPr id="150" name="矩形 14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椭圆 15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2" name="组合 121"/>
              <p:cNvGrpSpPr/>
              <p:nvPr/>
            </p:nvGrpSpPr>
            <p:grpSpPr>
              <a:xfrm rot="5100000">
                <a:off x="8084136" y="3248757"/>
                <a:ext cx="292691" cy="1102454"/>
                <a:chOff x="9543908" y="1287091"/>
                <a:chExt cx="525185" cy="1978168"/>
              </a:xfrm>
              <a:grpFill/>
              <a:effectLst>
                <a:outerShdw algn="tr" blurRad="50800" dir="8100000" dist="38100" rotWithShape="0">
                  <a:prstClr val="black">
                    <a:alpha val="40000"/>
                  </a:prstClr>
                </a:outerShdw>
              </a:effectLst>
            </p:grpSpPr>
            <p:sp>
              <p:nvSpPr>
                <p:cNvPr id="148" name="矩形 14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椭圆 14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3" name="组合 122"/>
              <p:cNvGrpSpPr/>
              <p:nvPr/>
            </p:nvGrpSpPr>
            <p:grpSpPr>
              <a:xfrm rot="6480000">
                <a:off x="8033742" y="3504245"/>
                <a:ext cx="292691" cy="1102454"/>
                <a:chOff x="9543908" y="1287091"/>
                <a:chExt cx="525185" cy="1978168"/>
              </a:xfrm>
              <a:grpFill/>
              <a:effectLst>
                <a:outerShdw algn="tr" blurRad="50800" dir="8100000" dist="38100" rotWithShape="0">
                  <a:prstClr val="black">
                    <a:alpha val="40000"/>
                  </a:prstClr>
                </a:outerShdw>
              </a:effectLst>
            </p:grpSpPr>
            <p:sp>
              <p:nvSpPr>
                <p:cNvPr id="146" name="矩形 14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椭圆 14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4" name="组合 123"/>
              <p:cNvGrpSpPr/>
              <p:nvPr/>
            </p:nvGrpSpPr>
            <p:grpSpPr>
              <a:xfrm rot="8100000">
                <a:off x="7796025" y="3549770"/>
                <a:ext cx="292691" cy="1102454"/>
                <a:chOff x="9543908" y="1287091"/>
                <a:chExt cx="525185" cy="1978168"/>
              </a:xfrm>
              <a:grpFill/>
              <a:effectLst>
                <a:outerShdw algn="tr" blurRad="50800" dir="8100000" dist="38100" rotWithShape="0">
                  <a:prstClr val="black">
                    <a:alpha val="40000"/>
                  </a:prstClr>
                </a:outerShdw>
              </a:effectLst>
            </p:grpSpPr>
            <p:sp>
              <p:nvSpPr>
                <p:cNvPr id="144" name="矩形 14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椭圆 14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5" name="组合 124"/>
              <p:cNvGrpSpPr/>
              <p:nvPr/>
            </p:nvGrpSpPr>
            <p:grpSpPr>
              <a:xfrm rot="9840000">
                <a:off x="7675881" y="3805178"/>
                <a:ext cx="292691" cy="1102454"/>
                <a:chOff x="9543908" y="1287091"/>
                <a:chExt cx="525185" cy="1978168"/>
              </a:xfrm>
              <a:grpFill/>
              <a:effectLst>
                <a:outerShdw algn="tr" blurRad="50800" dir="8100000" dist="38100" rotWithShape="0">
                  <a:prstClr val="black">
                    <a:alpha val="40000"/>
                  </a:prstClr>
                </a:outerShdw>
              </a:effectLst>
            </p:grpSpPr>
            <p:sp>
              <p:nvSpPr>
                <p:cNvPr id="142" name="矩形 14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椭圆 14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6" name="组合 125"/>
              <p:cNvGrpSpPr/>
              <p:nvPr/>
            </p:nvGrpSpPr>
            <p:grpSpPr>
              <a:xfrm rot="11580000">
                <a:off x="7404811" y="3779296"/>
                <a:ext cx="292691" cy="1102454"/>
                <a:chOff x="9543908" y="1287091"/>
                <a:chExt cx="525185" cy="1978168"/>
              </a:xfrm>
              <a:grpFill/>
              <a:effectLst>
                <a:outerShdw algn="tr" blurRad="50800" dir="8100000" dist="38100" rotWithShape="0">
                  <a:prstClr val="black">
                    <a:alpha val="40000"/>
                  </a:prstClr>
                </a:outerShdw>
              </a:effectLst>
            </p:grpSpPr>
            <p:sp>
              <p:nvSpPr>
                <p:cNvPr id="140" name="矩形 13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椭圆 14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7" name="组合 126"/>
              <p:cNvGrpSpPr/>
              <p:nvPr/>
            </p:nvGrpSpPr>
            <p:grpSpPr>
              <a:xfrm rot="13320000">
                <a:off x="7332091" y="3451710"/>
                <a:ext cx="292691" cy="1102454"/>
                <a:chOff x="9543908" y="1287091"/>
                <a:chExt cx="525185" cy="1978168"/>
              </a:xfrm>
              <a:grpFill/>
              <a:effectLst>
                <a:outerShdw algn="tr" blurRad="50800" dir="8100000" dist="38100" rotWithShape="0">
                  <a:prstClr val="black">
                    <a:alpha val="40000"/>
                  </a:prstClr>
                </a:outerShdw>
              </a:effectLst>
            </p:grpSpPr>
            <p:sp>
              <p:nvSpPr>
                <p:cNvPr id="138" name="矩形 13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椭圆 13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8" name="组合 127"/>
              <p:cNvGrpSpPr/>
              <p:nvPr/>
            </p:nvGrpSpPr>
            <p:grpSpPr>
              <a:xfrm rot="14880000">
                <a:off x="7079500" y="3345951"/>
                <a:ext cx="292691" cy="1102454"/>
                <a:chOff x="9543908" y="1287091"/>
                <a:chExt cx="525185" cy="1978168"/>
              </a:xfrm>
              <a:grpFill/>
              <a:effectLst>
                <a:outerShdw algn="tr" blurRad="50800" dir="8100000" dist="38100" rotWithShape="0">
                  <a:prstClr val="black">
                    <a:alpha val="40000"/>
                  </a:prstClr>
                </a:outerShdw>
              </a:effectLst>
            </p:grpSpPr>
            <p:sp>
              <p:nvSpPr>
                <p:cNvPr id="136" name="矩形 13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椭圆 13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9" name="组合 128"/>
              <p:cNvGrpSpPr/>
              <p:nvPr/>
            </p:nvGrpSpPr>
            <p:grpSpPr>
              <a:xfrm rot="17100000">
                <a:off x="7093891" y="3091254"/>
                <a:ext cx="292691" cy="1102454"/>
                <a:chOff x="9543908" y="1287091"/>
                <a:chExt cx="525185" cy="1978168"/>
              </a:xfrm>
              <a:grpFill/>
              <a:effectLst>
                <a:outerShdw algn="tr" blurRad="50800" dir="8100000" dist="38100" rotWithShape="0">
                  <a:prstClr val="black">
                    <a:alpha val="40000"/>
                  </a:prstClr>
                </a:outerShdw>
              </a:effectLst>
            </p:grpSpPr>
            <p:sp>
              <p:nvSpPr>
                <p:cNvPr id="134" name="矩形 13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椭圆 13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0" name="组合 129"/>
              <p:cNvGrpSpPr/>
              <p:nvPr/>
            </p:nvGrpSpPr>
            <p:grpSpPr>
              <a:xfrm rot="19020000">
                <a:off x="7291904" y="3019438"/>
                <a:ext cx="292691" cy="1102454"/>
                <a:chOff x="9543908" y="1287091"/>
                <a:chExt cx="525185" cy="1978168"/>
              </a:xfrm>
              <a:grpFill/>
              <a:effectLst>
                <a:outerShdw algn="tr" blurRad="50800" dir="8100000" dist="38100" rotWithShape="0">
                  <a:prstClr val="black">
                    <a:alpha val="40000"/>
                  </a:prstClr>
                </a:outerShdw>
              </a:effectLst>
            </p:grpSpPr>
            <p:sp>
              <p:nvSpPr>
                <p:cNvPr id="132" name="矩形 13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椭圆 13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1" name="椭圆 130"/>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6" name="组合 165"/>
          <p:cNvGrpSpPr/>
          <p:nvPr/>
        </p:nvGrpSpPr>
        <p:grpSpPr>
          <a:xfrm>
            <a:off x="10303659" y="1764429"/>
            <a:ext cx="671763" cy="649583"/>
            <a:chOff x="4033951" y="1323918"/>
            <a:chExt cx="4136120" cy="3999553"/>
          </a:xfrm>
          <a:solidFill>
            <a:srgbClr val="FFC000"/>
          </a:solidFill>
          <a:effectLst>
            <a:outerShdw algn="tl" blurRad="152400" dir="2700000" dist="190500" rotWithShape="0">
              <a:prstClr val="black">
                <a:alpha val="40000"/>
              </a:prstClr>
            </a:outerShdw>
          </a:effectLst>
        </p:grpSpPr>
        <p:grpSp>
          <p:nvGrpSpPr>
            <p:cNvPr id="167" name="组合 166"/>
            <p:cNvGrpSpPr/>
            <p:nvPr/>
          </p:nvGrpSpPr>
          <p:grpSpPr>
            <a:xfrm>
              <a:off x="4033951" y="1323918"/>
              <a:ext cx="4136120" cy="3999553"/>
              <a:chOff x="5763173" y="245585"/>
              <a:chExt cx="3447977" cy="3334131"/>
            </a:xfrm>
            <a:grpFill/>
          </p:grpSpPr>
          <p:grpSp>
            <p:nvGrpSpPr>
              <p:cNvPr id="216" name="组合 215"/>
              <p:cNvGrpSpPr/>
              <p:nvPr/>
            </p:nvGrpSpPr>
            <p:grpSpPr>
              <a:xfrm rot="20745312">
                <a:off x="6810818" y="245585"/>
                <a:ext cx="1488935" cy="1488935"/>
                <a:chOff x="7215094" y="651261"/>
                <a:chExt cx="1488935" cy="1488935"/>
              </a:xfrm>
              <a:grpFill/>
            </p:grpSpPr>
            <p:sp>
              <p:nvSpPr>
                <p:cNvPr id="229"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7" name="组合 216"/>
              <p:cNvGrpSpPr/>
              <p:nvPr/>
            </p:nvGrpSpPr>
            <p:grpSpPr>
              <a:xfrm rot="3313954">
                <a:off x="7722215" y="920478"/>
                <a:ext cx="1488935" cy="1488935"/>
                <a:chOff x="7215094" y="651261"/>
                <a:chExt cx="1488935" cy="1488935"/>
              </a:xfrm>
              <a:grpFill/>
            </p:grpSpPr>
            <p:sp>
              <p:nvSpPr>
                <p:cNvPr id="227"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8" name="组合 217"/>
              <p:cNvGrpSpPr/>
              <p:nvPr/>
            </p:nvGrpSpPr>
            <p:grpSpPr>
              <a:xfrm rot="7765114">
                <a:off x="7214141" y="2090781"/>
                <a:ext cx="1488935" cy="1488935"/>
                <a:chOff x="7215094" y="651261"/>
                <a:chExt cx="1488935" cy="1488935"/>
              </a:xfrm>
              <a:grpFill/>
            </p:grpSpPr>
            <p:sp>
              <p:nvSpPr>
                <p:cNvPr id="225"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9" name="组合 218"/>
              <p:cNvGrpSpPr/>
              <p:nvPr/>
            </p:nvGrpSpPr>
            <p:grpSpPr>
              <a:xfrm rot="12355304">
                <a:off x="5990117" y="1970560"/>
                <a:ext cx="1488935" cy="1488935"/>
                <a:chOff x="7215094" y="651261"/>
                <a:chExt cx="1488935" cy="1488935"/>
              </a:xfrm>
              <a:grpFill/>
            </p:grpSpPr>
            <p:sp>
              <p:nvSpPr>
                <p:cNvPr id="223"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0" name="组合 219"/>
              <p:cNvGrpSpPr/>
              <p:nvPr/>
            </p:nvGrpSpPr>
            <p:grpSpPr>
              <a:xfrm rot="16435516">
                <a:off x="5763173" y="877762"/>
                <a:ext cx="1488935" cy="1488935"/>
                <a:chOff x="7215094" y="651261"/>
                <a:chExt cx="1488935" cy="1488935"/>
              </a:xfrm>
              <a:grpFill/>
            </p:grpSpPr>
            <p:sp>
              <p:nvSpPr>
                <p:cNvPr id="221"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8" name="组合 167"/>
            <p:cNvGrpSpPr/>
            <p:nvPr/>
          </p:nvGrpSpPr>
          <p:grpSpPr>
            <a:xfrm>
              <a:off x="5062444" y="2361199"/>
              <a:ext cx="1980630" cy="2032734"/>
              <a:chOff x="5152592" y="2555751"/>
              <a:chExt cx="1980630" cy="2032734"/>
            </a:xfrm>
            <a:grpFill/>
          </p:grpSpPr>
          <p:sp>
            <p:nvSpPr>
              <p:cNvPr id="169" name="椭圆 168"/>
              <p:cNvSpPr/>
              <p:nvPr/>
            </p:nvSpPr>
            <p:spPr>
              <a:xfrm>
                <a:off x="6009860" y="4189176"/>
                <a:ext cx="135358" cy="135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椭圆 169"/>
              <p:cNvSpPr/>
              <p:nvPr/>
            </p:nvSpPr>
            <p:spPr>
              <a:xfrm>
                <a:off x="5390592" y="34128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a:off x="6615440" y="359726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椭圆 171"/>
              <p:cNvSpPr/>
              <p:nvPr/>
            </p:nvSpPr>
            <p:spPr>
              <a:xfrm>
                <a:off x="6489234" y="29345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椭圆 172"/>
              <p:cNvSpPr/>
              <p:nvPr/>
            </p:nvSpPr>
            <p:spPr>
              <a:xfrm>
                <a:off x="5773251" y="2820552"/>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矩形 173"/>
              <p:cNvSpPr/>
              <p:nvPr/>
            </p:nvSpPr>
            <p:spPr>
              <a:xfrm rot="60000">
                <a:off x="6060848" y="3521375"/>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矩形 174"/>
              <p:cNvSpPr/>
              <p:nvPr/>
            </p:nvSpPr>
            <p:spPr>
              <a:xfrm rot="5580000">
                <a:off x="5751184" y="31684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矩形 175"/>
              <p:cNvSpPr/>
              <p:nvPr/>
            </p:nvSpPr>
            <p:spPr>
              <a:xfrm rot="6120000">
                <a:off x="6373842" y="326927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矩形 176"/>
              <p:cNvSpPr/>
              <p:nvPr/>
            </p:nvSpPr>
            <p:spPr>
              <a:xfrm rot="2580000">
                <a:off x="6345298" y="2932121"/>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矩形 177"/>
              <p:cNvSpPr/>
              <p:nvPr/>
            </p:nvSpPr>
            <p:spPr>
              <a:xfrm rot="20340000">
                <a:off x="5964874" y="28722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9" name="组合 178"/>
              <p:cNvGrpSpPr/>
              <p:nvPr/>
            </p:nvGrpSpPr>
            <p:grpSpPr>
              <a:xfrm rot="120000">
                <a:off x="5978461" y="2555751"/>
                <a:ext cx="275125" cy="1036289"/>
                <a:chOff x="9543908" y="1287091"/>
                <a:chExt cx="525185" cy="1978168"/>
              </a:xfrm>
              <a:grpFill/>
              <a:effectLst>
                <a:outerShdw algn="tr" blurRad="50800" dir="8100000" dist="38100" rotWithShape="0">
                  <a:prstClr val="black">
                    <a:alpha val="40000"/>
                  </a:prstClr>
                </a:outerShdw>
              </a:effectLst>
            </p:grpSpPr>
            <p:sp>
              <p:nvSpPr>
                <p:cNvPr id="214" name="矩形 21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椭圆 21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0" name="组合 179"/>
              <p:cNvGrpSpPr/>
              <p:nvPr/>
            </p:nvGrpSpPr>
            <p:grpSpPr>
              <a:xfrm rot="1560000">
                <a:off x="6252021" y="2563036"/>
                <a:ext cx="275125" cy="1036289"/>
                <a:chOff x="9543908" y="1287091"/>
                <a:chExt cx="525185" cy="1978168"/>
              </a:xfrm>
              <a:grpFill/>
              <a:effectLst>
                <a:outerShdw algn="tr" blurRad="50800" dir="8100000" dist="38100" rotWithShape="0">
                  <a:prstClr val="black">
                    <a:alpha val="40000"/>
                  </a:prstClr>
                </a:outerShdw>
              </a:effectLst>
            </p:grpSpPr>
            <p:sp>
              <p:nvSpPr>
                <p:cNvPr id="212" name="矩形 21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3" name="椭圆 21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1" name="组合 180"/>
              <p:cNvGrpSpPr/>
              <p:nvPr/>
            </p:nvGrpSpPr>
            <p:grpSpPr>
              <a:xfrm rot="3540000">
                <a:off x="6444932" y="2774094"/>
                <a:ext cx="275125" cy="1036289"/>
                <a:chOff x="9543908" y="1287091"/>
                <a:chExt cx="525185" cy="1978168"/>
              </a:xfrm>
              <a:grpFill/>
              <a:effectLst>
                <a:outerShdw algn="tr" blurRad="50800" dir="8100000" dist="38100" rotWithShape="0">
                  <a:prstClr val="black">
                    <a:alpha val="40000"/>
                  </a:prstClr>
                </a:outerShdw>
              </a:effectLst>
            </p:grpSpPr>
            <p:sp>
              <p:nvSpPr>
                <p:cNvPr id="210" name="矩形 20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1" name="椭圆 21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2" name="组合 181"/>
              <p:cNvGrpSpPr/>
              <p:nvPr/>
            </p:nvGrpSpPr>
            <p:grpSpPr>
              <a:xfrm rot="5100000">
                <a:off x="6477515" y="3029169"/>
                <a:ext cx="275125" cy="1036289"/>
                <a:chOff x="9543908" y="1287091"/>
                <a:chExt cx="525185" cy="1978168"/>
              </a:xfrm>
              <a:grpFill/>
              <a:effectLst>
                <a:outerShdw algn="tr" blurRad="50800" dir="8100000" dist="38100" rotWithShape="0">
                  <a:prstClr val="black">
                    <a:alpha val="40000"/>
                  </a:prstClr>
                </a:outerShdw>
              </a:effectLst>
            </p:grpSpPr>
            <p:sp>
              <p:nvSpPr>
                <p:cNvPr id="208" name="矩形 20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9" name="椭圆 20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3" name="组合 182"/>
              <p:cNvGrpSpPr/>
              <p:nvPr/>
            </p:nvGrpSpPr>
            <p:grpSpPr>
              <a:xfrm rot="6480000">
                <a:off x="6430146" y="3269323"/>
                <a:ext cx="275125" cy="1036289"/>
                <a:chOff x="9543908" y="1287091"/>
                <a:chExt cx="525185" cy="1978168"/>
              </a:xfrm>
              <a:grpFill/>
              <a:effectLst>
                <a:outerShdw algn="tr" blurRad="50800" dir="8100000" dist="38100" rotWithShape="0">
                  <a:prstClr val="black">
                    <a:alpha val="40000"/>
                  </a:prstClr>
                </a:outerShdw>
              </a:effectLst>
            </p:grpSpPr>
            <p:sp>
              <p:nvSpPr>
                <p:cNvPr id="206" name="矩形 20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4" name="组合 183"/>
              <p:cNvGrpSpPr/>
              <p:nvPr/>
            </p:nvGrpSpPr>
            <p:grpSpPr>
              <a:xfrm rot="8100000">
                <a:off x="6206696" y="3312116"/>
                <a:ext cx="275125" cy="1036289"/>
                <a:chOff x="9543908" y="1287091"/>
                <a:chExt cx="525185" cy="1978168"/>
              </a:xfrm>
              <a:grpFill/>
              <a:effectLst>
                <a:outerShdw algn="tr" blurRad="50800" dir="8100000" dist="38100" rotWithShape="0">
                  <a:prstClr val="black">
                    <a:alpha val="40000"/>
                  </a:prstClr>
                </a:outerShdw>
              </a:effectLst>
            </p:grpSpPr>
            <p:sp>
              <p:nvSpPr>
                <p:cNvPr id="204" name="矩形 20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椭圆 20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5" name="组合 184"/>
              <p:cNvGrpSpPr/>
              <p:nvPr/>
            </p:nvGrpSpPr>
            <p:grpSpPr>
              <a:xfrm rot="9840000">
                <a:off x="6093762" y="3552196"/>
                <a:ext cx="275125" cy="1036289"/>
                <a:chOff x="9543908" y="1287091"/>
                <a:chExt cx="525185" cy="1978168"/>
              </a:xfrm>
              <a:grpFill/>
              <a:effectLst>
                <a:outerShdw algn="tr" blurRad="50800" dir="8100000" dist="38100" rotWithShape="0">
                  <a:prstClr val="black">
                    <a:alpha val="40000"/>
                  </a:prstClr>
                </a:outerShdw>
              </a:effectLst>
            </p:grpSpPr>
            <p:sp>
              <p:nvSpPr>
                <p:cNvPr id="202" name="矩形 20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椭圆 20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6" name="组合 185"/>
              <p:cNvGrpSpPr/>
              <p:nvPr/>
            </p:nvGrpSpPr>
            <p:grpSpPr>
              <a:xfrm rot="11580000">
                <a:off x="5838961" y="3527867"/>
                <a:ext cx="275125" cy="1036289"/>
                <a:chOff x="9543908" y="1287091"/>
                <a:chExt cx="525185" cy="1978168"/>
              </a:xfrm>
              <a:grpFill/>
              <a:effectLst>
                <a:outerShdw algn="tr" blurRad="50800" dir="8100000" dist="38100" rotWithShape="0">
                  <a:prstClr val="black">
                    <a:alpha val="40000"/>
                  </a:prstClr>
                </a:outerShdw>
              </a:effectLst>
            </p:grpSpPr>
            <p:sp>
              <p:nvSpPr>
                <p:cNvPr id="200" name="矩形 19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椭圆 20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7" name="组合 186"/>
              <p:cNvGrpSpPr/>
              <p:nvPr/>
            </p:nvGrpSpPr>
            <p:grpSpPr>
              <a:xfrm rot="13320000">
                <a:off x="5770605" y="3219941"/>
                <a:ext cx="275125" cy="1036289"/>
                <a:chOff x="9543908" y="1287091"/>
                <a:chExt cx="525185" cy="1978168"/>
              </a:xfrm>
              <a:grpFill/>
              <a:effectLst>
                <a:outerShdw algn="tr" blurRad="50800" dir="8100000" dist="38100" rotWithShape="0">
                  <a:prstClr val="black">
                    <a:alpha val="40000"/>
                  </a:prstClr>
                </a:outerShdw>
              </a:effectLst>
            </p:grpSpPr>
            <p:sp>
              <p:nvSpPr>
                <p:cNvPr id="198" name="矩形 19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椭圆 19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8" name="组合 187"/>
              <p:cNvGrpSpPr/>
              <p:nvPr/>
            </p:nvGrpSpPr>
            <p:grpSpPr>
              <a:xfrm rot="14880000">
                <a:off x="5533174" y="3120529"/>
                <a:ext cx="275125" cy="1036289"/>
                <a:chOff x="9543908" y="1287091"/>
                <a:chExt cx="525185" cy="1978168"/>
              </a:xfrm>
              <a:grpFill/>
              <a:effectLst>
                <a:outerShdw algn="tr" blurRad="50800" dir="8100000" dist="38100" rotWithShape="0">
                  <a:prstClr val="black">
                    <a:alpha val="40000"/>
                  </a:prstClr>
                </a:outerShdw>
              </a:effectLst>
            </p:grpSpPr>
            <p:sp>
              <p:nvSpPr>
                <p:cNvPr id="196" name="矩形 19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椭圆 19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9" name="组合 188"/>
              <p:cNvGrpSpPr/>
              <p:nvPr/>
            </p:nvGrpSpPr>
            <p:grpSpPr>
              <a:xfrm rot="17100000">
                <a:off x="5546701" y="2881118"/>
                <a:ext cx="275125" cy="1036289"/>
                <a:chOff x="9543908" y="1287091"/>
                <a:chExt cx="525185" cy="1978168"/>
              </a:xfrm>
              <a:grpFill/>
              <a:effectLst>
                <a:outerShdw algn="tr" blurRad="50800" dir="8100000" dist="38100" rotWithShape="0">
                  <a:prstClr val="black">
                    <a:alpha val="40000"/>
                  </a:prstClr>
                </a:outerShdw>
              </a:effectLst>
            </p:grpSpPr>
            <p:sp>
              <p:nvSpPr>
                <p:cNvPr id="194" name="矩形 19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椭圆 19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0" name="组合 189"/>
              <p:cNvGrpSpPr/>
              <p:nvPr/>
            </p:nvGrpSpPr>
            <p:grpSpPr>
              <a:xfrm rot="19020000">
                <a:off x="5732830" y="2813612"/>
                <a:ext cx="275125" cy="1036289"/>
                <a:chOff x="9543908" y="1287091"/>
                <a:chExt cx="525185" cy="1978168"/>
              </a:xfrm>
              <a:grpFill/>
              <a:effectLst>
                <a:outerShdw algn="tr" blurRad="50800" dir="8100000" dist="38100" rotWithShape="0">
                  <a:prstClr val="black">
                    <a:alpha val="40000"/>
                  </a:prstClr>
                </a:outerShdw>
              </a:effectLst>
            </p:grpSpPr>
            <p:sp>
              <p:nvSpPr>
                <p:cNvPr id="192" name="矩形 19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椭圆 19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1" name="椭圆 190"/>
              <p:cNvSpPr/>
              <p:nvPr/>
            </p:nvSpPr>
            <p:spPr>
              <a:xfrm rot="19020000">
                <a:off x="5935405" y="3379386"/>
                <a:ext cx="337629" cy="33762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31" name="组合 230"/>
          <p:cNvGrpSpPr/>
          <p:nvPr/>
        </p:nvGrpSpPr>
        <p:grpSpPr>
          <a:xfrm>
            <a:off x="9519307" y="3671323"/>
            <a:ext cx="410378" cy="410273"/>
            <a:chOff x="1765626" y="1055859"/>
            <a:chExt cx="3317849" cy="3317002"/>
          </a:xfrm>
          <a:solidFill>
            <a:srgbClr val="FFC000"/>
          </a:solidFill>
        </p:grpSpPr>
        <p:grpSp>
          <p:nvGrpSpPr>
            <p:cNvPr id="232" name="组合 231"/>
            <p:cNvGrpSpPr/>
            <p:nvPr/>
          </p:nvGrpSpPr>
          <p:grpSpPr>
            <a:xfrm>
              <a:off x="1765626" y="1055859"/>
              <a:ext cx="3317849" cy="3317002"/>
              <a:chOff x="4927257" y="1219937"/>
              <a:chExt cx="3317849" cy="3317002"/>
            </a:xfrm>
            <a:grpFill/>
          </p:grpSpPr>
          <p:sp>
            <p:nvSpPr>
              <p:cNvPr id="281" name="椭圆 113"/>
              <p:cNvSpPr/>
              <p:nvPr/>
            </p:nvSpPr>
            <p:spPr>
              <a:xfrm>
                <a:off x="5105876" y="2856608"/>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2" name="椭圆 114"/>
              <p:cNvSpPr/>
              <p:nvPr/>
            </p:nvSpPr>
            <p:spPr>
              <a:xfrm>
                <a:off x="5128734" y="287946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3" name="组合 282"/>
              <p:cNvGrpSpPr/>
              <p:nvPr/>
            </p:nvGrpSpPr>
            <p:grpSpPr>
              <a:xfrm>
                <a:off x="6143997" y="3119717"/>
                <a:ext cx="1417222" cy="1417222"/>
                <a:chOff x="6143997" y="3119717"/>
                <a:chExt cx="1417222" cy="1417222"/>
              </a:xfrm>
              <a:grpFill/>
            </p:grpSpPr>
            <p:sp>
              <p:nvSpPr>
                <p:cNvPr id="291" name="椭圆 113"/>
                <p:cNvSpPr/>
                <p:nvPr/>
              </p:nvSpPr>
              <p:spPr>
                <a:xfrm rot="17790536">
                  <a:off x="6143997" y="311971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4" name="椭圆 113"/>
              <p:cNvSpPr/>
              <p:nvPr/>
            </p:nvSpPr>
            <p:spPr>
              <a:xfrm rot="13344173">
                <a:off x="6827884" y="2142522"/>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5" name="椭圆 114"/>
              <p:cNvSpPr/>
              <p:nvPr/>
            </p:nvSpPr>
            <p:spPr>
              <a:xfrm rot="13344173">
                <a:off x="6850742" y="2165380"/>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椭圆 113"/>
              <p:cNvSpPr/>
              <p:nvPr/>
            </p:nvSpPr>
            <p:spPr>
              <a:xfrm rot="8996155">
                <a:off x="6076416" y="121993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椭圆 114"/>
              <p:cNvSpPr/>
              <p:nvPr/>
            </p:nvSpPr>
            <p:spPr>
              <a:xfrm rot="8996155">
                <a:off x="6099274" y="1242795"/>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8" name="组合 287"/>
              <p:cNvGrpSpPr/>
              <p:nvPr/>
            </p:nvGrpSpPr>
            <p:grpSpPr>
              <a:xfrm rot="7939757">
                <a:off x="4927257" y="1771469"/>
                <a:ext cx="1417222" cy="1417222"/>
                <a:chOff x="6143997" y="3119717"/>
                <a:chExt cx="1417222" cy="1417222"/>
              </a:xfrm>
              <a:grpFill/>
            </p:grpSpPr>
            <p:sp>
              <p:nvSpPr>
                <p:cNvPr id="289" name="椭圆 113"/>
                <p:cNvSpPr/>
                <p:nvPr/>
              </p:nvSpPr>
              <p:spPr>
                <a:xfrm rot="17790536">
                  <a:off x="6143997" y="311971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33" name="组合 232"/>
            <p:cNvGrpSpPr/>
            <p:nvPr/>
          </p:nvGrpSpPr>
          <p:grpSpPr>
            <a:xfrm>
              <a:off x="2607005" y="1875309"/>
              <a:ext cx="1635090" cy="1678102"/>
              <a:chOff x="6674619" y="2745113"/>
              <a:chExt cx="2107090" cy="2162519"/>
            </a:xfrm>
            <a:grpFill/>
          </p:grpSpPr>
          <p:sp>
            <p:nvSpPr>
              <p:cNvPr id="234" name="椭圆 233"/>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椭圆 234"/>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椭圆 235"/>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椭圆 236"/>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8" name="椭圆 237"/>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9" name="矩形 238"/>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矩形 239"/>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1" name="矩形 240"/>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2" name="矩形 241"/>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矩形 242"/>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4" name="组合 243"/>
              <p:cNvGrpSpPr/>
              <p:nvPr/>
            </p:nvGrpSpPr>
            <p:grpSpPr>
              <a:xfrm rot="120000">
                <a:off x="7553218" y="2745113"/>
                <a:ext cx="292691" cy="1102454"/>
                <a:chOff x="9543908" y="1287091"/>
                <a:chExt cx="525185" cy="1978168"/>
              </a:xfrm>
              <a:grpFill/>
              <a:effectLst>
                <a:outerShdw algn="tr" blurRad="50800" dir="8100000" dist="38100" rotWithShape="0">
                  <a:prstClr val="black">
                    <a:alpha val="40000"/>
                  </a:prstClr>
                </a:outerShdw>
              </a:effectLst>
            </p:grpSpPr>
            <p:sp>
              <p:nvSpPr>
                <p:cNvPr id="279" name="矩形 27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0" name="椭圆 27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5" name="组合 244"/>
              <p:cNvGrpSpPr/>
              <p:nvPr/>
            </p:nvGrpSpPr>
            <p:grpSpPr>
              <a:xfrm rot="1560000">
                <a:off x="7844244" y="2752863"/>
                <a:ext cx="292691" cy="1102454"/>
                <a:chOff x="9543908" y="1287091"/>
                <a:chExt cx="525185" cy="1978168"/>
              </a:xfrm>
              <a:grpFill/>
              <a:effectLst>
                <a:outerShdw algn="tr" blurRad="50800" dir="8100000" dist="38100" rotWithShape="0">
                  <a:prstClr val="black">
                    <a:alpha val="40000"/>
                  </a:prstClr>
                </a:outerShdw>
              </a:effectLst>
            </p:grpSpPr>
            <p:sp>
              <p:nvSpPr>
                <p:cNvPr id="277" name="矩形 27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椭圆 27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6" name="组合 245"/>
              <p:cNvGrpSpPr/>
              <p:nvPr/>
            </p:nvGrpSpPr>
            <p:grpSpPr>
              <a:xfrm rot="3540000">
                <a:off x="8049472" y="2977397"/>
                <a:ext cx="292691" cy="1102454"/>
                <a:chOff x="9543908" y="1287091"/>
                <a:chExt cx="525185" cy="1978168"/>
              </a:xfrm>
              <a:grpFill/>
              <a:effectLst>
                <a:outerShdw algn="tr" blurRad="50800" dir="8100000" dist="38100" rotWithShape="0">
                  <a:prstClr val="black">
                    <a:alpha val="40000"/>
                  </a:prstClr>
                </a:outerShdw>
              </a:effectLst>
            </p:grpSpPr>
            <p:sp>
              <p:nvSpPr>
                <p:cNvPr id="275" name="矩形 27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椭圆 27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7" name="组合 246"/>
              <p:cNvGrpSpPr/>
              <p:nvPr/>
            </p:nvGrpSpPr>
            <p:grpSpPr>
              <a:xfrm rot="5100000">
                <a:off x="8084136" y="3248757"/>
                <a:ext cx="292691" cy="1102454"/>
                <a:chOff x="9543908" y="1287091"/>
                <a:chExt cx="525185" cy="1978168"/>
              </a:xfrm>
              <a:grpFill/>
              <a:effectLst>
                <a:outerShdw algn="tr" blurRad="50800" dir="8100000" dist="38100" rotWithShape="0">
                  <a:prstClr val="black">
                    <a:alpha val="40000"/>
                  </a:prstClr>
                </a:outerShdw>
              </a:effectLst>
            </p:grpSpPr>
            <p:sp>
              <p:nvSpPr>
                <p:cNvPr id="273" name="矩形 27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椭圆 27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8" name="组合 247"/>
              <p:cNvGrpSpPr/>
              <p:nvPr/>
            </p:nvGrpSpPr>
            <p:grpSpPr>
              <a:xfrm rot="6480000">
                <a:off x="8033742" y="3504245"/>
                <a:ext cx="292691" cy="1102454"/>
                <a:chOff x="9543908" y="1287091"/>
                <a:chExt cx="525185" cy="1978168"/>
              </a:xfrm>
              <a:grpFill/>
              <a:effectLst>
                <a:outerShdw algn="tr" blurRad="50800" dir="8100000" dist="38100" rotWithShape="0">
                  <a:prstClr val="black">
                    <a:alpha val="40000"/>
                  </a:prstClr>
                </a:outerShdw>
              </a:effectLst>
            </p:grpSpPr>
            <p:sp>
              <p:nvSpPr>
                <p:cNvPr id="271" name="矩形 27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2" name="椭圆 27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9" name="组合 248"/>
              <p:cNvGrpSpPr/>
              <p:nvPr/>
            </p:nvGrpSpPr>
            <p:grpSpPr>
              <a:xfrm rot="8100000">
                <a:off x="7796025" y="3549770"/>
                <a:ext cx="292691" cy="1102454"/>
                <a:chOff x="9543908" y="1287091"/>
                <a:chExt cx="525185" cy="1978168"/>
              </a:xfrm>
              <a:grpFill/>
              <a:effectLst>
                <a:outerShdw algn="tr" blurRad="50800" dir="8100000" dist="38100" rotWithShape="0">
                  <a:prstClr val="black">
                    <a:alpha val="40000"/>
                  </a:prstClr>
                </a:outerShdw>
              </a:effectLst>
            </p:grpSpPr>
            <p:sp>
              <p:nvSpPr>
                <p:cNvPr id="269" name="矩形 26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0" name="椭圆 26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0" name="组合 249"/>
              <p:cNvGrpSpPr/>
              <p:nvPr/>
            </p:nvGrpSpPr>
            <p:grpSpPr>
              <a:xfrm rot="9840000">
                <a:off x="7675881" y="3805178"/>
                <a:ext cx="292691" cy="1102454"/>
                <a:chOff x="9543908" y="1287091"/>
                <a:chExt cx="525185" cy="1978168"/>
              </a:xfrm>
              <a:grpFill/>
              <a:effectLst>
                <a:outerShdw algn="tr" blurRad="50800" dir="8100000" dist="38100" rotWithShape="0">
                  <a:prstClr val="black">
                    <a:alpha val="40000"/>
                  </a:prstClr>
                </a:outerShdw>
              </a:effectLst>
            </p:grpSpPr>
            <p:sp>
              <p:nvSpPr>
                <p:cNvPr id="267" name="矩形 26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8" name="椭圆 26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1" name="组合 250"/>
              <p:cNvGrpSpPr/>
              <p:nvPr/>
            </p:nvGrpSpPr>
            <p:grpSpPr>
              <a:xfrm rot="11580000">
                <a:off x="7404811" y="3779296"/>
                <a:ext cx="292691" cy="1102454"/>
                <a:chOff x="9543908" y="1287091"/>
                <a:chExt cx="525185" cy="1978168"/>
              </a:xfrm>
              <a:grpFill/>
              <a:effectLst>
                <a:outerShdw algn="tr" blurRad="50800" dir="8100000" dist="38100" rotWithShape="0">
                  <a:prstClr val="black">
                    <a:alpha val="40000"/>
                  </a:prstClr>
                </a:outerShdw>
              </a:effectLst>
            </p:grpSpPr>
            <p:sp>
              <p:nvSpPr>
                <p:cNvPr id="265" name="矩形 26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6" name="椭圆 26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2" name="组合 251"/>
              <p:cNvGrpSpPr/>
              <p:nvPr/>
            </p:nvGrpSpPr>
            <p:grpSpPr>
              <a:xfrm rot="13320000">
                <a:off x="7332091" y="3451710"/>
                <a:ext cx="292691" cy="1102454"/>
                <a:chOff x="9543908" y="1287091"/>
                <a:chExt cx="525185" cy="1978168"/>
              </a:xfrm>
              <a:grpFill/>
              <a:effectLst>
                <a:outerShdw algn="tr" blurRad="50800" dir="8100000" dist="38100" rotWithShape="0">
                  <a:prstClr val="black">
                    <a:alpha val="40000"/>
                  </a:prstClr>
                </a:outerShdw>
              </a:effectLst>
            </p:grpSpPr>
            <p:sp>
              <p:nvSpPr>
                <p:cNvPr id="263" name="矩形 26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椭圆 26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3" name="组合 252"/>
              <p:cNvGrpSpPr/>
              <p:nvPr/>
            </p:nvGrpSpPr>
            <p:grpSpPr>
              <a:xfrm rot="14880000">
                <a:off x="7079500" y="3345951"/>
                <a:ext cx="292691" cy="1102454"/>
                <a:chOff x="9543908" y="1287091"/>
                <a:chExt cx="525185" cy="1978168"/>
              </a:xfrm>
              <a:grpFill/>
              <a:effectLst>
                <a:outerShdw algn="tr" blurRad="50800" dir="8100000" dist="38100" rotWithShape="0">
                  <a:prstClr val="black">
                    <a:alpha val="40000"/>
                  </a:prstClr>
                </a:outerShdw>
              </a:effectLst>
            </p:grpSpPr>
            <p:sp>
              <p:nvSpPr>
                <p:cNvPr id="261" name="矩形 26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2" name="椭圆 26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4" name="组合 253"/>
              <p:cNvGrpSpPr/>
              <p:nvPr/>
            </p:nvGrpSpPr>
            <p:grpSpPr>
              <a:xfrm rot="17100000">
                <a:off x="7093891" y="3091254"/>
                <a:ext cx="292691" cy="1102454"/>
                <a:chOff x="9543908" y="1287091"/>
                <a:chExt cx="525185" cy="1978168"/>
              </a:xfrm>
              <a:grpFill/>
              <a:effectLst>
                <a:outerShdw algn="tr" blurRad="50800" dir="8100000" dist="38100" rotWithShape="0">
                  <a:prstClr val="black">
                    <a:alpha val="40000"/>
                  </a:prstClr>
                </a:outerShdw>
              </a:effectLst>
            </p:grpSpPr>
            <p:sp>
              <p:nvSpPr>
                <p:cNvPr id="259" name="矩形 25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0" name="椭圆 25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5" name="组合 254"/>
              <p:cNvGrpSpPr/>
              <p:nvPr/>
            </p:nvGrpSpPr>
            <p:grpSpPr>
              <a:xfrm rot="19020000">
                <a:off x="7291904" y="3019438"/>
                <a:ext cx="292691" cy="1102454"/>
                <a:chOff x="9543908" y="1287091"/>
                <a:chExt cx="525185" cy="1978168"/>
              </a:xfrm>
              <a:grpFill/>
              <a:effectLst>
                <a:outerShdw algn="tr" blurRad="50800" dir="8100000" dist="38100" rotWithShape="0">
                  <a:prstClr val="black">
                    <a:alpha val="40000"/>
                  </a:prstClr>
                </a:outerShdw>
              </a:effectLst>
            </p:grpSpPr>
            <p:sp>
              <p:nvSpPr>
                <p:cNvPr id="257" name="矩形 25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8" name="椭圆 25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6" name="椭圆 255"/>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93" name="组合 292"/>
          <p:cNvGrpSpPr/>
          <p:nvPr/>
        </p:nvGrpSpPr>
        <p:grpSpPr>
          <a:xfrm>
            <a:off x="8615781" y="3790259"/>
            <a:ext cx="895474" cy="895245"/>
            <a:chOff x="6454100" y="2655197"/>
            <a:chExt cx="2045315" cy="2044793"/>
          </a:xfrm>
          <a:solidFill>
            <a:srgbClr val="FFC000"/>
          </a:solidFill>
        </p:grpSpPr>
        <p:grpSp>
          <p:nvGrpSpPr>
            <p:cNvPr id="294" name="组合 293"/>
            <p:cNvGrpSpPr/>
            <p:nvPr/>
          </p:nvGrpSpPr>
          <p:grpSpPr>
            <a:xfrm>
              <a:off x="6454100" y="2655197"/>
              <a:ext cx="2045315" cy="2044793"/>
              <a:chOff x="7084369" y="2147241"/>
              <a:chExt cx="3317849" cy="3317002"/>
            </a:xfrm>
            <a:grpFill/>
          </p:grpSpPr>
          <p:grpSp>
            <p:nvGrpSpPr>
              <p:cNvPr id="343" name="组合 342"/>
              <p:cNvGrpSpPr/>
              <p:nvPr/>
            </p:nvGrpSpPr>
            <p:grpSpPr>
              <a:xfrm>
                <a:off x="7262988" y="3783912"/>
                <a:ext cx="1417222" cy="1417222"/>
                <a:chOff x="7262988" y="3783912"/>
                <a:chExt cx="1417222" cy="1417222"/>
              </a:xfrm>
              <a:grpFill/>
            </p:grpSpPr>
            <p:sp>
              <p:nvSpPr>
                <p:cNvPr id="356" name="椭圆 113"/>
                <p:cNvSpPr/>
                <p:nvPr/>
              </p:nvSpPr>
              <p:spPr>
                <a:xfrm>
                  <a:off x="7262988" y="3783912"/>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7" name="椭圆 114"/>
                <p:cNvSpPr/>
                <p:nvPr/>
              </p:nvSpPr>
              <p:spPr>
                <a:xfrm>
                  <a:off x="7341599" y="3862523"/>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4" name="组合 343"/>
              <p:cNvGrpSpPr/>
              <p:nvPr/>
            </p:nvGrpSpPr>
            <p:grpSpPr>
              <a:xfrm>
                <a:off x="8301109" y="4047021"/>
                <a:ext cx="1417222" cy="1417222"/>
                <a:chOff x="8301109" y="4047021"/>
                <a:chExt cx="1417222" cy="1417222"/>
              </a:xfrm>
              <a:grpFill/>
            </p:grpSpPr>
            <p:sp>
              <p:nvSpPr>
                <p:cNvPr id="354" name="椭圆 113"/>
                <p:cNvSpPr/>
                <p:nvPr/>
              </p:nvSpPr>
              <p:spPr>
                <a:xfrm rot="17790536">
                  <a:off x="8301109" y="4047021"/>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5" name="椭圆 114"/>
                <p:cNvSpPr/>
                <p:nvPr/>
              </p:nvSpPr>
              <p:spPr>
                <a:xfrm rot="17790536">
                  <a:off x="8379720" y="4125632"/>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5" name="组合 344"/>
              <p:cNvGrpSpPr/>
              <p:nvPr/>
            </p:nvGrpSpPr>
            <p:grpSpPr>
              <a:xfrm>
                <a:off x="8984996" y="3069826"/>
                <a:ext cx="1417222" cy="1417222"/>
                <a:chOff x="8984996" y="3069826"/>
                <a:chExt cx="1417222" cy="1417222"/>
              </a:xfrm>
              <a:grpFill/>
            </p:grpSpPr>
            <p:sp>
              <p:nvSpPr>
                <p:cNvPr id="352" name="椭圆 113"/>
                <p:cNvSpPr/>
                <p:nvPr/>
              </p:nvSpPr>
              <p:spPr>
                <a:xfrm rot="13344173">
                  <a:off x="8984996" y="3069826"/>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椭圆 114"/>
                <p:cNvSpPr/>
                <p:nvPr/>
              </p:nvSpPr>
              <p:spPr>
                <a:xfrm rot="13344173">
                  <a:off x="9063607" y="3148437"/>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6" name="组合 345"/>
              <p:cNvGrpSpPr/>
              <p:nvPr/>
            </p:nvGrpSpPr>
            <p:grpSpPr>
              <a:xfrm>
                <a:off x="8233528" y="2147241"/>
                <a:ext cx="1417222" cy="1417222"/>
                <a:chOff x="8233528" y="2147241"/>
                <a:chExt cx="1417222" cy="1417222"/>
              </a:xfrm>
              <a:grpFill/>
            </p:grpSpPr>
            <p:sp>
              <p:nvSpPr>
                <p:cNvPr id="350" name="椭圆 113"/>
                <p:cNvSpPr/>
                <p:nvPr/>
              </p:nvSpPr>
              <p:spPr>
                <a:xfrm rot="8996155">
                  <a:off x="8233528" y="2147241"/>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椭圆 114"/>
                <p:cNvSpPr/>
                <p:nvPr/>
              </p:nvSpPr>
              <p:spPr>
                <a:xfrm rot="8996155">
                  <a:off x="8312139" y="2225852"/>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7" name="组合 346"/>
              <p:cNvGrpSpPr/>
              <p:nvPr/>
            </p:nvGrpSpPr>
            <p:grpSpPr>
              <a:xfrm>
                <a:off x="7084369" y="2698773"/>
                <a:ext cx="1417222" cy="1417222"/>
                <a:chOff x="7084369" y="2698773"/>
                <a:chExt cx="1417222" cy="1417222"/>
              </a:xfrm>
              <a:grpFill/>
            </p:grpSpPr>
            <p:sp>
              <p:nvSpPr>
                <p:cNvPr id="348" name="椭圆 113"/>
                <p:cNvSpPr/>
                <p:nvPr/>
              </p:nvSpPr>
              <p:spPr>
                <a:xfrm rot="4130293">
                  <a:off x="7084369" y="2698773"/>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椭圆 114"/>
                <p:cNvSpPr/>
                <p:nvPr/>
              </p:nvSpPr>
              <p:spPr>
                <a:xfrm rot="4130293">
                  <a:off x="7162980" y="2777384"/>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95" name="组合 294"/>
            <p:cNvGrpSpPr/>
            <p:nvPr/>
          </p:nvGrpSpPr>
          <p:grpSpPr>
            <a:xfrm>
              <a:off x="7006395" y="3194858"/>
              <a:ext cx="940724" cy="965470"/>
              <a:chOff x="6674619" y="2745113"/>
              <a:chExt cx="2107090" cy="2162519"/>
            </a:xfrm>
            <a:grpFill/>
          </p:grpSpPr>
          <p:sp>
            <p:nvSpPr>
              <p:cNvPr id="296" name="椭圆 295"/>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椭圆 296"/>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椭圆 297"/>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椭圆 298"/>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椭圆 299"/>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1" name="矩形 300"/>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2" name="矩形 301"/>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矩形 302"/>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矩形 303"/>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矩形 304"/>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6" name="组合 305"/>
              <p:cNvGrpSpPr/>
              <p:nvPr/>
            </p:nvGrpSpPr>
            <p:grpSpPr>
              <a:xfrm rot="120000">
                <a:off x="7553218" y="2745113"/>
                <a:ext cx="292691" cy="1102454"/>
                <a:chOff x="9543908" y="1287091"/>
                <a:chExt cx="525185" cy="1978168"/>
              </a:xfrm>
              <a:grpFill/>
              <a:effectLst>
                <a:outerShdw algn="tr" blurRad="50800" dir="8100000" dist="38100" rotWithShape="0">
                  <a:prstClr val="black">
                    <a:alpha val="40000"/>
                  </a:prstClr>
                </a:outerShdw>
              </a:effectLst>
            </p:grpSpPr>
            <p:sp>
              <p:nvSpPr>
                <p:cNvPr id="341" name="矩形 34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椭圆 34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7" name="组合 306"/>
              <p:cNvGrpSpPr/>
              <p:nvPr/>
            </p:nvGrpSpPr>
            <p:grpSpPr>
              <a:xfrm rot="1560000">
                <a:off x="7844244" y="2752863"/>
                <a:ext cx="292691" cy="1102454"/>
                <a:chOff x="9543908" y="1287091"/>
                <a:chExt cx="525185" cy="1978168"/>
              </a:xfrm>
              <a:grpFill/>
              <a:effectLst>
                <a:outerShdw algn="tr" blurRad="50800" dir="8100000" dist="38100" rotWithShape="0">
                  <a:prstClr val="black">
                    <a:alpha val="40000"/>
                  </a:prstClr>
                </a:outerShdw>
              </a:effectLst>
            </p:grpSpPr>
            <p:sp>
              <p:nvSpPr>
                <p:cNvPr id="339" name="矩形 33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椭圆 33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8" name="组合 307"/>
              <p:cNvGrpSpPr/>
              <p:nvPr/>
            </p:nvGrpSpPr>
            <p:grpSpPr>
              <a:xfrm rot="3540000">
                <a:off x="8049472" y="2977397"/>
                <a:ext cx="292691" cy="1102454"/>
                <a:chOff x="9543908" y="1287091"/>
                <a:chExt cx="525185" cy="1978168"/>
              </a:xfrm>
              <a:grpFill/>
              <a:effectLst>
                <a:outerShdw algn="tr" blurRad="50800" dir="8100000" dist="38100" rotWithShape="0">
                  <a:prstClr val="black">
                    <a:alpha val="40000"/>
                  </a:prstClr>
                </a:outerShdw>
              </a:effectLst>
            </p:grpSpPr>
            <p:sp>
              <p:nvSpPr>
                <p:cNvPr id="337" name="矩形 33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8" name="椭圆 33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9" name="组合 308"/>
              <p:cNvGrpSpPr/>
              <p:nvPr/>
            </p:nvGrpSpPr>
            <p:grpSpPr>
              <a:xfrm rot="5100000">
                <a:off x="8084136" y="3248757"/>
                <a:ext cx="292691" cy="1102454"/>
                <a:chOff x="9543908" y="1287091"/>
                <a:chExt cx="525185" cy="1978168"/>
              </a:xfrm>
              <a:grpFill/>
              <a:effectLst>
                <a:outerShdw algn="tr" blurRad="50800" dir="8100000" dist="38100" rotWithShape="0">
                  <a:prstClr val="black">
                    <a:alpha val="40000"/>
                  </a:prstClr>
                </a:outerShdw>
              </a:effectLst>
            </p:grpSpPr>
            <p:sp>
              <p:nvSpPr>
                <p:cNvPr id="335" name="矩形 33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椭圆 33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0" name="组合 309"/>
              <p:cNvGrpSpPr/>
              <p:nvPr/>
            </p:nvGrpSpPr>
            <p:grpSpPr>
              <a:xfrm rot="6480000">
                <a:off x="8033742" y="3504245"/>
                <a:ext cx="292691" cy="1102454"/>
                <a:chOff x="9543908" y="1287091"/>
                <a:chExt cx="525185" cy="1978168"/>
              </a:xfrm>
              <a:grpFill/>
              <a:effectLst>
                <a:outerShdw algn="tr" blurRad="50800" dir="8100000" dist="38100" rotWithShape="0">
                  <a:prstClr val="black">
                    <a:alpha val="40000"/>
                  </a:prstClr>
                </a:outerShdw>
              </a:effectLst>
            </p:grpSpPr>
            <p:sp>
              <p:nvSpPr>
                <p:cNvPr id="333" name="矩形 33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椭圆 33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1" name="组合 310"/>
              <p:cNvGrpSpPr/>
              <p:nvPr/>
            </p:nvGrpSpPr>
            <p:grpSpPr>
              <a:xfrm rot="8100000">
                <a:off x="7796025" y="3549770"/>
                <a:ext cx="292691" cy="1102454"/>
                <a:chOff x="9543908" y="1287091"/>
                <a:chExt cx="525185" cy="1978168"/>
              </a:xfrm>
              <a:grpFill/>
              <a:effectLst>
                <a:outerShdw algn="tr" blurRad="50800" dir="8100000" dist="38100" rotWithShape="0">
                  <a:prstClr val="black">
                    <a:alpha val="40000"/>
                  </a:prstClr>
                </a:outerShdw>
              </a:effectLst>
            </p:grpSpPr>
            <p:sp>
              <p:nvSpPr>
                <p:cNvPr id="331" name="矩形 33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椭圆 33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2" name="组合 311"/>
              <p:cNvGrpSpPr/>
              <p:nvPr/>
            </p:nvGrpSpPr>
            <p:grpSpPr>
              <a:xfrm rot="9840000">
                <a:off x="7675881" y="3805178"/>
                <a:ext cx="292691" cy="1102454"/>
                <a:chOff x="9543908" y="1287091"/>
                <a:chExt cx="525185" cy="1978168"/>
              </a:xfrm>
              <a:grpFill/>
              <a:effectLst>
                <a:outerShdw algn="tr" blurRad="50800" dir="8100000" dist="38100" rotWithShape="0">
                  <a:prstClr val="black">
                    <a:alpha val="40000"/>
                  </a:prstClr>
                </a:outerShdw>
              </a:effectLst>
            </p:grpSpPr>
            <p:sp>
              <p:nvSpPr>
                <p:cNvPr id="329" name="矩形 32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椭圆 32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3" name="组合 312"/>
              <p:cNvGrpSpPr/>
              <p:nvPr/>
            </p:nvGrpSpPr>
            <p:grpSpPr>
              <a:xfrm rot="11580000">
                <a:off x="7404811" y="3779296"/>
                <a:ext cx="292691" cy="1102454"/>
                <a:chOff x="9543908" y="1287091"/>
                <a:chExt cx="525185" cy="1978168"/>
              </a:xfrm>
              <a:grpFill/>
              <a:effectLst>
                <a:outerShdw algn="tr" blurRad="50800" dir="8100000" dist="38100" rotWithShape="0">
                  <a:prstClr val="black">
                    <a:alpha val="40000"/>
                  </a:prstClr>
                </a:outerShdw>
              </a:effectLst>
            </p:grpSpPr>
            <p:sp>
              <p:nvSpPr>
                <p:cNvPr id="327" name="矩形 32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椭圆 32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4" name="组合 313"/>
              <p:cNvGrpSpPr/>
              <p:nvPr/>
            </p:nvGrpSpPr>
            <p:grpSpPr>
              <a:xfrm rot="13320000">
                <a:off x="7332091" y="3451710"/>
                <a:ext cx="292691" cy="1102454"/>
                <a:chOff x="9543908" y="1287091"/>
                <a:chExt cx="525185" cy="1978168"/>
              </a:xfrm>
              <a:grpFill/>
              <a:effectLst>
                <a:outerShdw algn="tr" blurRad="50800" dir="8100000" dist="38100" rotWithShape="0">
                  <a:prstClr val="black">
                    <a:alpha val="40000"/>
                  </a:prstClr>
                </a:outerShdw>
              </a:effectLst>
            </p:grpSpPr>
            <p:sp>
              <p:nvSpPr>
                <p:cNvPr id="325" name="矩形 32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6" name="椭圆 32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5" name="组合 314"/>
              <p:cNvGrpSpPr/>
              <p:nvPr/>
            </p:nvGrpSpPr>
            <p:grpSpPr>
              <a:xfrm rot="14880000">
                <a:off x="7079500" y="3345951"/>
                <a:ext cx="292691" cy="1102454"/>
                <a:chOff x="9543908" y="1287091"/>
                <a:chExt cx="525185" cy="1978168"/>
              </a:xfrm>
              <a:grpFill/>
              <a:effectLst>
                <a:outerShdw algn="tr" blurRad="50800" dir="8100000" dist="38100" rotWithShape="0">
                  <a:prstClr val="black">
                    <a:alpha val="40000"/>
                  </a:prstClr>
                </a:outerShdw>
              </a:effectLst>
            </p:grpSpPr>
            <p:sp>
              <p:nvSpPr>
                <p:cNvPr id="323" name="矩形 32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椭圆 32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6" name="组合 315"/>
              <p:cNvGrpSpPr/>
              <p:nvPr/>
            </p:nvGrpSpPr>
            <p:grpSpPr>
              <a:xfrm rot="17100000">
                <a:off x="7093891" y="3091254"/>
                <a:ext cx="292691" cy="1102454"/>
                <a:chOff x="9543908" y="1287091"/>
                <a:chExt cx="525185" cy="1978168"/>
              </a:xfrm>
              <a:grpFill/>
              <a:effectLst>
                <a:outerShdw algn="tr" blurRad="50800" dir="8100000" dist="38100" rotWithShape="0">
                  <a:prstClr val="black">
                    <a:alpha val="40000"/>
                  </a:prstClr>
                </a:outerShdw>
              </a:effectLst>
            </p:grpSpPr>
            <p:sp>
              <p:nvSpPr>
                <p:cNvPr id="321" name="矩形 32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椭圆 32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7" name="组合 316"/>
              <p:cNvGrpSpPr/>
              <p:nvPr/>
            </p:nvGrpSpPr>
            <p:grpSpPr>
              <a:xfrm rot="19020000">
                <a:off x="7291904" y="3019438"/>
                <a:ext cx="292691" cy="1102454"/>
                <a:chOff x="9543908" y="1287091"/>
                <a:chExt cx="525185" cy="1978168"/>
              </a:xfrm>
              <a:grpFill/>
              <a:effectLst>
                <a:outerShdw algn="tr" blurRad="50800" dir="8100000" dist="38100" rotWithShape="0">
                  <a:prstClr val="black">
                    <a:alpha val="40000"/>
                  </a:prstClr>
                </a:outerShdw>
              </a:effectLst>
            </p:grpSpPr>
            <p:sp>
              <p:nvSpPr>
                <p:cNvPr id="319" name="矩形 31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椭圆 31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8" name="椭圆 317"/>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58" name="组合 357"/>
          <p:cNvGrpSpPr/>
          <p:nvPr/>
        </p:nvGrpSpPr>
        <p:grpSpPr>
          <a:xfrm>
            <a:off x="3050269" y="4579000"/>
            <a:ext cx="671763" cy="649583"/>
            <a:chOff x="4033951" y="1323918"/>
            <a:chExt cx="4136120" cy="3999553"/>
          </a:xfrm>
          <a:solidFill>
            <a:srgbClr val="FFC000"/>
          </a:solidFill>
          <a:effectLst>
            <a:outerShdw algn="tl" blurRad="152400" dir="2700000" dist="190500" rotWithShape="0">
              <a:prstClr val="black">
                <a:alpha val="40000"/>
              </a:prstClr>
            </a:outerShdw>
          </a:effectLst>
        </p:grpSpPr>
        <p:grpSp>
          <p:nvGrpSpPr>
            <p:cNvPr id="359" name="组合 358"/>
            <p:cNvGrpSpPr/>
            <p:nvPr/>
          </p:nvGrpSpPr>
          <p:grpSpPr>
            <a:xfrm>
              <a:off x="4033951" y="1323918"/>
              <a:ext cx="4136120" cy="3999553"/>
              <a:chOff x="5763173" y="245585"/>
              <a:chExt cx="3447977" cy="3334131"/>
            </a:xfrm>
            <a:grpFill/>
          </p:grpSpPr>
          <p:grpSp>
            <p:nvGrpSpPr>
              <p:cNvPr id="408" name="组合 407"/>
              <p:cNvGrpSpPr/>
              <p:nvPr/>
            </p:nvGrpSpPr>
            <p:grpSpPr>
              <a:xfrm rot="20745312">
                <a:off x="6810818" y="245585"/>
                <a:ext cx="1488935" cy="1488935"/>
                <a:chOff x="7215094" y="651261"/>
                <a:chExt cx="1488935" cy="1488935"/>
              </a:xfrm>
              <a:grpFill/>
            </p:grpSpPr>
            <p:sp>
              <p:nvSpPr>
                <p:cNvPr id="421"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2"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9" name="组合 408"/>
              <p:cNvGrpSpPr/>
              <p:nvPr/>
            </p:nvGrpSpPr>
            <p:grpSpPr>
              <a:xfrm rot="3313954">
                <a:off x="7722215" y="920478"/>
                <a:ext cx="1488935" cy="1488935"/>
                <a:chOff x="7215094" y="651261"/>
                <a:chExt cx="1488935" cy="1488935"/>
              </a:xfrm>
              <a:grpFill/>
            </p:grpSpPr>
            <p:sp>
              <p:nvSpPr>
                <p:cNvPr id="419"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0"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0" name="组合 409"/>
              <p:cNvGrpSpPr/>
              <p:nvPr/>
            </p:nvGrpSpPr>
            <p:grpSpPr>
              <a:xfrm rot="7765114">
                <a:off x="7214141" y="2090781"/>
                <a:ext cx="1488935" cy="1488935"/>
                <a:chOff x="7215094" y="651261"/>
                <a:chExt cx="1488935" cy="1488935"/>
              </a:xfrm>
              <a:grpFill/>
            </p:grpSpPr>
            <p:sp>
              <p:nvSpPr>
                <p:cNvPr id="417"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8"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1" name="组合 410"/>
              <p:cNvGrpSpPr/>
              <p:nvPr/>
            </p:nvGrpSpPr>
            <p:grpSpPr>
              <a:xfrm rot="12355304">
                <a:off x="5990117" y="1970560"/>
                <a:ext cx="1488935" cy="1488935"/>
                <a:chOff x="7215094" y="651261"/>
                <a:chExt cx="1488935" cy="1488935"/>
              </a:xfrm>
              <a:grpFill/>
            </p:grpSpPr>
            <p:sp>
              <p:nvSpPr>
                <p:cNvPr id="415"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6"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2" name="组合 411"/>
              <p:cNvGrpSpPr/>
              <p:nvPr/>
            </p:nvGrpSpPr>
            <p:grpSpPr>
              <a:xfrm rot="16435516">
                <a:off x="5763173" y="877762"/>
                <a:ext cx="1488935" cy="1488935"/>
                <a:chOff x="7215094" y="651261"/>
                <a:chExt cx="1488935" cy="1488935"/>
              </a:xfrm>
              <a:grpFill/>
            </p:grpSpPr>
            <p:sp>
              <p:nvSpPr>
                <p:cNvPr id="413"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4"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60" name="组合 359"/>
            <p:cNvGrpSpPr/>
            <p:nvPr/>
          </p:nvGrpSpPr>
          <p:grpSpPr>
            <a:xfrm>
              <a:off x="5062444" y="2361199"/>
              <a:ext cx="1980630" cy="2032734"/>
              <a:chOff x="5152592" y="2555751"/>
              <a:chExt cx="1980630" cy="2032734"/>
            </a:xfrm>
            <a:grpFill/>
          </p:grpSpPr>
          <p:sp>
            <p:nvSpPr>
              <p:cNvPr id="361" name="椭圆 360"/>
              <p:cNvSpPr/>
              <p:nvPr/>
            </p:nvSpPr>
            <p:spPr>
              <a:xfrm>
                <a:off x="6009860" y="4189176"/>
                <a:ext cx="135358" cy="135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2" name="椭圆 361"/>
              <p:cNvSpPr/>
              <p:nvPr/>
            </p:nvSpPr>
            <p:spPr>
              <a:xfrm>
                <a:off x="5390592" y="34128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椭圆 362"/>
              <p:cNvSpPr/>
              <p:nvPr/>
            </p:nvSpPr>
            <p:spPr>
              <a:xfrm>
                <a:off x="6615440" y="359726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椭圆 363"/>
              <p:cNvSpPr/>
              <p:nvPr/>
            </p:nvSpPr>
            <p:spPr>
              <a:xfrm>
                <a:off x="6489234" y="29345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椭圆 364"/>
              <p:cNvSpPr/>
              <p:nvPr/>
            </p:nvSpPr>
            <p:spPr>
              <a:xfrm>
                <a:off x="5773251" y="2820552"/>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6" name="矩形 365"/>
              <p:cNvSpPr/>
              <p:nvPr/>
            </p:nvSpPr>
            <p:spPr>
              <a:xfrm rot="60000">
                <a:off x="6060848" y="3521375"/>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矩形 366"/>
              <p:cNvSpPr/>
              <p:nvPr/>
            </p:nvSpPr>
            <p:spPr>
              <a:xfrm rot="5580000">
                <a:off x="5751184" y="31684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矩形 367"/>
              <p:cNvSpPr/>
              <p:nvPr/>
            </p:nvSpPr>
            <p:spPr>
              <a:xfrm rot="6120000">
                <a:off x="6373842" y="326927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矩形 368"/>
              <p:cNvSpPr/>
              <p:nvPr/>
            </p:nvSpPr>
            <p:spPr>
              <a:xfrm rot="2580000">
                <a:off x="6345298" y="2932121"/>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矩形 369"/>
              <p:cNvSpPr/>
              <p:nvPr/>
            </p:nvSpPr>
            <p:spPr>
              <a:xfrm rot="20340000">
                <a:off x="5964874" y="28722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1" name="组合 370"/>
              <p:cNvGrpSpPr/>
              <p:nvPr/>
            </p:nvGrpSpPr>
            <p:grpSpPr>
              <a:xfrm rot="120000">
                <a:off x="5978461" y="2555751"/>
                <a:ext cx="275125" cy="1036289"/>
                <a:chOff x="9543908" y="1287091"/>
                <a:chExt cx="525185" cy="1978168"/>
              </a:xfrm>
              <a:grpFill/>
              <a:effectLst>
                <a:outerShdw algn="tr" blurRad="50800" dir="8100000" dist="38100" rotWithShape="0">
                  <a:prstClr val="black">
                    <a:alpha val="40000"/>
                  </a:prstClr>
                </a:outerShdw>
              </a:effectLst>
            </p:grpSpPr>
            <p:sp>
              <p:nvSpPr>
                <p:cNvPr id="406" name="矩形 40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7" name="椭圆 40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2" name="组合 371"/>
              <p:cNvGrpSpPr/>
              <p:nvPr/>
            </p:nvGrpSpPr>
            <p:grpSpPr>
              <a:xfrm rot="1560000">
                <a:off x="6252021" y="2563036"/>
                <a:ext cx="275125" cy="1036289"/>
                <a:chOff x="9543908" y="1287091"/>
                <a:chExt cx="525185" cy="1978168"/>
              </a:xfrm>
              <a:grpFill/>
              <a:effectLst>
                <a:outerShdw algn="tr" blurRad="50800" dir="8100000" dist="38100" rotWithShape="0">
                  <a:prstClr val="black">
                    <a:alpha val="40000"/>
                  </a:prstClr>
                </a:outerShdw>
              </a:effectLst>
            </p:grpSpPr>
            <p:sp>
              <p:nvSpPr>
                <p:cNvPr id="404" name="矩形 40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5" name="椭圆 40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3" name="组合 372"/>
              <p:cNvGrpSpPr/>
              <p:nvPr/>
            </p:nvGrpSpPr>
            <p:grpSpPr>
              <a:xfrm rot="3540000">
                <a:off x="6444932" y="2774094"/>
                <a:ext cx="275125" cy="1036289"/>
                <a:chOff x="9543908" y="1287091"/>
                <a:chExt cx="525185" cy="1978168"/>
              </a:xfrm>
              <a:grpFill/>
              <a:effectLst>
                <a:outerShdw algn="tr" blurRad="50800" dir="8100000" dist="38100" rotWithShape="0">
                  <a:prstClr val="black">
                    <a:alpha val="40000"/>
                  </a:prstClr>
                </a:outerShdw>
              </a:effectLst>
            </p:grpSpPr>
            <p:sp>
              <p:nvSpPr>
                <p:cNvPr id="402" name="矩形 40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3" name="椭圆 40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4" name="组合 373"/>
              <p:cNvGrpSpPr/>
              <p:nvPr/>
            </p:nvGrpSpPr>
            <p:grpSpPr>
              <a:xfrm rot="5100000">
                <a:off x="6477515" y="3029169"/>
                <a:ext cx="275125" cy="1036289"/>
                <a:chOff x="9543908" y="1287091"/>
                <a:chExt cx="525185" cy="1978168"/>
              </a:xfrm>
              <a:grpFill/>
              <a:effectLst>
                <a:outerShdw algn="tr" blurRad="50800" dir="8100000" dist="38100" rotWithShape="0">
                  <a:prstClr val="black">
                    <a:alpha val="40000"/>
                  </a:prstClr>
                </a:outerShdw>
              </a:effectLst>
            </p:grpSpPr>
            <p:sp>
              <p:nvSpPr>
                <p:cNvPr id="400" name="矩形 39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1" name="椭圆 40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5" name="组合 374"/>
              <p:cNvGrpSpPr/>
              <p:nvPr/>
            </p:nvGrpSpPr>
            <p:grpSpPr>
              <a:xfrm rot="6480000">
                <a:off x="6430146" y="3269323"/>
                <a:ext cx="275125" cy="1036289"/>
                <a:chOff x="9543908" y="1287091"/>
                <a:chExt cx="525185" cy="1978168"/>
              </a:xfrm>
              <a:grpFill/>
              <a:effectLst>
                <a:outerShdw algn="tr" blurRad="50800" dir="8100000" dist="38100" rotWithShape="0">
                  <a:prstClr val="black">
                    <a:alpha val="40000"/>
                  </a:prstClr>
                </a:outerShdw>
              </a:effectLst>
            </p:grpSpPr>
            <p:sp>
              <p:nvSpPr>
                <p:cNvPr id="398" name="矩形 39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9" name="椭圆 39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6" name="组合 375"/>
              <p:cNvGrpSpPr/>
              <p:nvPr/>
            </p:nvGrpSpPr>
            <p:grpSpPr>
              <a:xfrm rot="8100000">
                <a:off x="6206696" y="3312116"/>
                <a:ext cx="275125" cy="1036289"/>
                <a:chOff x="9543908" y="1287091"/>
                <a:chExt cx="525185" cy="1978168"/>
              </a:xfrm>
              <a:grpFill/>
              <a:effectLst>
                <a:outerShdw algn="tr" blurRad="50800" dir="8100000" dist="38100" rotWithShape="0">
                  <a:prstClr val="black">
                    <a:alpha val="40000"/>
                  </a:prstClr>
                </a:outerShdw>
              </a:effectLst>
            </p:grpSpPr>
            <p:sp>
              <p:nvSpPr>
                <p:cNvPr id="396" name="矩形 39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7" name="椭圆 39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7" name="组合 376"/>
              <p:cNvGrpSpPr/>
              <p:nvPr/>
            </p:nvGrpSpPr>
            <p:grpSpPr>
              <a:xfrm rot="9840000">
                <a:off x="6093762" y="3552196"/>
                <a:ext cx="275125" cy="1036289"/>
                <a:chOff x="9543908" y="1287091"/>
                <a:chExt cx="525185" cy="1978168"/>
              </a:xfrm>
              <a:grpFill/>
              <a:effectLst>
                <a:outerShdw algn="tr" blurRad="50800" dir="8100000" dist="38100" rotWithShape="0">
                  <a:prstClr val="black">
                    <a:alpha val="40000"/>
                  </a:prstClr>
                </a:outerShdw>
              </a:effectLst>
            </p:grpSpPr>
            <p:sp>
              <p:nvSpPr>
                <p:cNvPr id="394" name="矩形 39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5" name="椭圆 39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8" name="组合 377"/>
              <p:cNvGrpSpPr/>
              <p:nvPr/>
            </p:nvGrpSpPr>
            <p:grpSpPr>
              <a:xfrm rot="11580000">
                <a:off x="5838961" y="3527867"/>
                <a:ext cx="275125" cy="1036289"/>
                <a:chOff x="9543908" y="1287091"/>
                <a:chExt cx="525185" cy="1978168"/>
              </a:xfrm>
              <a:grpFill/>
              <a:effectLst>
                <a:outerShdw algn="tr" blurRad="50800" dir="8100000" dist="38100" rotWithShape="0">
                  <a:prstClr val="black">
                    <a:alpha val="40000"/>
                  </a:prstClr>
                </a:outerShdw>
              </a:effectLst>
            </p:grpSpPr>
            <p:sp>
              <p:nvSpPr>
                <p:cNvPr id="392" name="矩形 39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3" name="椭圆 39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9" name="组合 378"/>
              <p:cNvGrpSpPr/>
              <p:nvPr/>
            </p:nvGrpSpPr>
            <p:grpSpPr>
              <a:xfrm rot="13320000">
                <a:off x="5770605" y="3219941"/>
                <a:ext cx="275125" cy="1036289"/>
                <a:chOff x="9543908" y="1287091"/>
                <a:chExt cx="525185" cy="1978168"/>
              </a:xfrm>
              <a:grpFill/>
              <a:effectLst>
                <a:outerShdw algn="tr" blurRad="50800" dir="8100000" dist="38100" rotWithShape="0">
                  <a:prstClr val="black">
                    <a:alpha val="40000"/>
                  </a:prstClr>
                </a:outerShdw>
              </a:effectLst>
            </p:grpSpPr>
            <p:sp>
              <p:nvSpPr>
                <p:cNvPr id="390" name="矩形 38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1" name="椭圆 39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0" name="组合 379"/>
              <p:cNvGrpSpPr/>
              <p:nvPr/>
            </p:nvGrpSpPr>
            <p:grpSpPr>
              <a:xfrm rot="14880000">
                <a:off x="5533174" y="3120529"/>
                <a:ext cx="275125" cy="1036289"/>
                <a:chOff x="9543908" y="1287091"/>
                <a:chExt cx="525185" cy="1978168"/>
              </a:xfrm>
              <a:grpFill/>
              <a:effectLst>
                <a:outerShdw algn="tr" blurRad="50800" dir="8100000" dist="38100" rotWithShape="0">
                  <a:prstClr val="black">
                    <a:alpha val="40000"/>
                  </a:prstClr>
                </a:outerShdw>
              </a:effectLst>
            </p:grpSpPr>
            <p:sp>
              <p:nvSpPr>
                <p:cNvPr id="388" name="矩形 38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椭圆 38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1" name="组合 380"/>
              <p:cNvGrpSpPr/>
              <p:nvPr/>
            </p:nvGrpSpPr>
            <p:grpSpPr>
              <a:xfrm rot="17100000">
                <a:off x="5546701" y="2881118"/>
                <a:ext cx="275125" cy="1036289"/>
                <a:chOff x="9543908" y="1287091"/>
                <a:chExt cx="525185" cy="1978168"/>
              </a:xfrm>
              <a:grpFill/>
              <a:effectLst>
                <a:outerShdw algn="tr" blurRad="50800" dir="8100000" dist="38100" rotWithShape="0">
                  <a:prstClr val="black">
                    <a:alpha val="40000"/>
                  </a:prstClr>
                </a:outerShdw>
              </a:effectLst>
            </p:grpSpPr>
            <p:sp>
              <p:nvSpPr>
                <p:cNvPr id="386" name="矩形 38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椭圆 38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2" name="组合 381"/>
              <p:cNvGrpSpPr/>
              <p:nvPr/>
            </p:nvGrpSpPr>
            <p:grpSpPr>
              <a:xfrm rot="19020000">
                <a:off x="5732830" y="2813612"/>
                <a:ext cx="275125" cy="1036289"/>
                <a:chOff x="9543908" y="1287091"/>
                <a:chExt cx="525185" cy="1978168"/>
              </a:xfrm>
              <a:grpFill/>
              <a:effectLst>
                <a:outerShdw algn="tr" blurRad="50800" dir="8100000" dist="38100" rotWithShape="0">
                  <a:prstClr val="black">
                    <a:alpha val="40000"/>
                  </a:prstClr>
                </a:outerShdw>
              </a:effectLst>
            </p:grpSpPr>
            <p:sp>
              <p:nvSpPr>
                <p:cNvPr id="384" name="矩形 38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椭圆 38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3" name="椭圆 382"/>
              <p:cNvSpPr/>
              <p:nvPr/>
            </p:nvSpPr>
            <p:spPr>
              <a:xfrm rot="19020000">
                <a:off x="5935405" y="3379386"/>
                <a:ext cx="337629" cy="33762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423" name="组合 422"/>
          <p:cNvGrpSpPr/>
          <p:nvPr/>
        </p:nvGrpSpPr>
        <p:grpSpPr>
          <a:xfrm>
            <a:off x="2654706" y="5193781"/>
            <a:ext cx="410378" cy="410273"/>
            <a:chOff x="1765626" y="1055859"/>
            <a:chExt cx="3317849" cy="3317002"/>
          </a:xfrm>
          <a:solidFill>
            <a:srgbClr val="FFC000"/>
          </a:solidFill>
        </p:grpSpPr>
        <p:grpSp>
          <p:nvGrpSpPr>
            <p:cNvPr id="424" name="组合 423"/>
            <p:cNvGrpSpPr/>
            <p:nvPr/>
          </p:nvGrpSpPr>
          <p:grpSpPr>
            <a:xfrm>
              <a:off x="1765626" y="1055859"/>
              <a:ext cx="3317849" cy="3317002"/>
              <a:chOff x="4927257" y="1219937"/>
              <a:chExt cx="3317849" cy="3317002"/>
            </a:xfrm>
            <a:grpFill/>
          </p:grpSpPr>
          <p:sp>
            <p:nvSpPr>
              <p:cNvPr id="473" name="椭圆 113"/>
              <p:cNvSpPr/>
              <p:nvPr/>
            </p:nvSpPr>
            <p:spPr>
              <a:xfrm>
                <a:off x="5105876" y="2856608"/>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4" name="椭圆 114"/>
              <p:cNvSpPr/>
              <p:nvPr/>
            </p:nvSpPr>
            <p:spPr>
              <a:xfrm>
                <a:off x="5128734" y="287946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5" name="组合 474"/>
              <p:cNvGrpSpPr/>
              <p:nvPr/>
            </p:nvGrpSpPr>
            <p:grpSpPr>
              <a:xfrm>
                <a:off x="6143997" y="3119717"/>
                <a:ext cx="1417222" cy="1417222"/>
                <a:chOff x="6143997" y="3119717"/>
                <a:chExt cx="1417222" cy="1417222"/>
              </a:xfrm>
              <a:grpFill/>
            </p:grpSpPr>
            <p:sp>
              <p:nvSpPr>
                <p:cNvPr id="483" name="椭圆 113"/>
                <p:cNvSpPr/>
                <p:nvPr/>
              </p:nvSpPr>
              <p:spPr>
                <a:xfrm rot="17790536">
                  <a:off x="6143997" y="311971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4"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6" name="椭圆 113"/>
              <p:cNvSpPr/>
              <p:nvPr/>
            </p:nvSpPr>
            <p:spPr>
              <a:xfrm rot="13344173">
                <a:off x="6827884" y="2142522"/>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7" name="椭圆 114"/>
              <p:cNvSpPr/>
              <p:nvPr/>
            </p:nvSpPr>
            <p:spPr>
              <a:xfrm rot="13344173">
                <a:off x="6850742" y="2165380"/>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8" name="椭圆 113"/>
              <p:cNvSpPr/>
              <p:nvPr/>
            </p:nvSpPr>
            <p:spPr>
              <a:xfrm rot="8996155">
                <a:off x="6076416" y="121993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9" name="椭圆 114"/>
              <p:cNvSpPr/>
              <p:nvPr/>
            </p:nvSpPr>
            <p:spPr>
              <a:xfrm rot="8996155">
                <a:off x="6099274" y="1242795"/>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0" name="组合 479"/>
              <p:cNvGrpSpPr/>
              <p:nvPr/>
            </p:nvGrpSpPr>
            <p:grpSpPr>
              <a:xfrm rot="7939757">
                <a:off x="4927257" y="1771469"/>
                <a:ext cx="1417222" cy="1417222"/>
                <a:chOff x="6143997" y="3119717"/>
                <a:chExt cx="1417222" cy="1417222"/>
              </a:xfrm>
              <a:grpFill/>
            </p:grpSpPr>
            <p:sp>
              <p:nvSpPr>
                <p:cNvPr id="481" name="椭圆 113"/>
                <p:cNvSpPr/>
                <p:nvPr/>
              </p:nvSpPr>
              <p:spPr>
                <a:xfrm rot="17790536">
                  <a:off x="6143997" y="3119717"/>
                  <a:ext cx="1417222" cy="1417222"/>
                </a:xfrm>
                <a:prstGeom prst="teardrop">
                  <a:avLst/>
                </a:prstGeom>
                <a:grp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2"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425" name="组合 424"/>
            <p:cNvGrpSpPr/>
            <p:nvPr/>
          </p:nvGrpSpPr>
          <p:grpSpPr>
            <a:xfrm>
              <a:off x="2607005" y="1875309"/>
              <a:ext cx="1635090" cy="1678102"/>
              <a:chOff x="6674619" y="2745113"/>
              <a:chExt cx="2107090" cy="2162519"/>
            </a:xfrm>
            <a:grpFill/>
          </p:grpSpPr>
          <p:sp>
            <p:nvSpPr>
              <p:cNvPr id="426" name="椭圆 425"/>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7" name="椭圆 426"/>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8" name="椭圆 427"/>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9" name="椭圆 428"/>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0" name="椭圆 429"/>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1" name="矩形 430"/>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2" name="矩形 431"/>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3" name="矩形 432"/>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4" name="矩形 433"/>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6" name="组合 435"/>
              <p:cNvGrpSpPr/>
              <p:nvPr/>
            </p:nvGrpSpPr>
            <p:grpSpPr>
              <a:xfrm rot="120000">
                <a:off x="7553218" y="2745113"/>
                <a:ext cx="292691" cy="1102454"/>
                <a:chOff x="9543908" y="1287091"/>
                <a:chExt cx="525185" cy="1978168"/>
              </a:xfrm>
              <a:grpFill/>
              <a:effectLst>
                <a:outerShdw algn="tr" blurRad="50800" dir="8100000" dist="38100" rotWithShape="0">
                  <a:prstClr val="black">
                    <a:alpha val="40000"/>
                  </a:prstClr>
                </a:outerShdw>
              </a:effectLst>
            </p:grpSpPr>
            <p:sp>
              <p:nvSpPr>
                <p:cNvPr id="471" name="矩形 47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2" name="椭圆 47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7" name="组合 436"/>
              <p:cNvGrpSpPr/>
              <p:nvPr/>
            </p:nvGrpSpPr>
            <p:grpSpPr>
              <a:xfrm rot="1560000">
                <a:off x="7844244" y="2752863"/>
                <a:ext cx="292691" cy="1102454"/>
                <a:chOff x="9543908" y="1287091"/>
                <a:chExt cx="525185" cy="1978168"/>
              </a:xfrm>
              <a:grpFill/>
              <a:effectLst>
                <a:outerShdw algn="tr" blurRad="50800" dir="8100000" dist="38100" rotWithShape="0">
                  <a:prstClr val="black">
                    <a:alpha val="40000"/>
                  </a:prstClr>
                </a:outerShdw>
              </a:effectLst>
            </p:grpSpPr>
            <p:sp>
              <p:nvSpPr>
                <p:cNvPr id="469" name="矩形 46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0" name="椭圆 46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8" name="组合 437"/>
              <p:cNvGrpSpPr/>
              <p:nvPr/>
            </p:nvGrpSpPr>
            <p:grpSpPr>
              <a:xfrm rot="3540000">
                <a:off x="8049472" y="2977397"/>
                <a:ext cx="292691" cy="1102454"/>
                <a:chOff x="9543908" y="1287091"/>
                <a:chExt cx="525185" cy="1978168"/>
              </a:xfrm>
              <a:grpFill/>
              <a:effectLst>
                <a:outerShdw algn="tr" blurRad="50800" dir="8100000" dist="38100" rotWithShape="0">
                  <a:prstClr val="black">
                    <a:alpha val="40000"/>
                  </a:prstClr>
                </a:outerShdw>
              </a:effectLst>
            </p:grpSpPr>
            <p:sp>
              <p:nvSpPr>
                <p:cNvPr id="467" name="矩形 46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8" name="椭圆 46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9" name="组合 438"/>
              <p:cNvGrpSpPr/>
              <p:nvPr/>
            </p:nvGrpSpPr>
            <p:grpSpPr>
              <a:xfrm rot="5100000">
                <a:off x="8084136" y="3248757"/>
                <a:ext cx="292691" cy="1102454"/>
                <a:chOff x="9543908" y="1287091"/>
                <a:chExt cx="525185" cy="1978168"/>
              </a:xfrm>
              <a:grpFill/>
              <a:effectLst>
                <a:outerShdw algn="tr" blurRad="50800" dir="8100000" dist="38100" rotWithShape="0">
                  <a:prstClr val="black">
                    <a:alpha val="40000"/>
                  </a:prstClr>
                </a:outerShdw>
              </a:effectLst>
            </p:grpSpPr>
            <p:sp>
              <p:nvSpPr>
                <p:cNvPr id="465" name="矩形 46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6" name="椭圆 46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0" name="组合 439"/>
              <p:cNvGrpSpPr/>
              <p:nvPr/>
            </p:nvGrpSpPr>
            <p:grpSpPr>
              <a:xfrm rot="6480000">
                <a:off x="8033742" y="3504245"/>
                <a:ext cx="292691" cy="1102454"/>
                <a:chOff x="9543908" y="1287091"/>
                <a:chExt cx="525185" cy="1978168"/>
              </a:xfrm>
              <a:grpFill/>
              <a:effectLst>
                <a:outerShdw algn="tr" blurRad="50800" dir="8100000" dist="38100" rotWithShape="0">
                  <a:prstClr val="black">
                    <a:alpha val="40000"/>
                  </a:prstClr>
                </a:outerShdw>
              </a:effectLst>
            </p:grpSpPr>
            <p:sp>
              <p:nvSpPr>
                <p:cNvPr id="463" name="矩形 46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4" name="椭圆 46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1" name="组合 440"/>
              <p:cNvGrpSpPr/>
              <p:nvPr/>
            </p:nvGrpSpPr>
            <p:grpSpPr>
              <a:xfrm rot="8100000">
                <a:off x="7796025" y="3549770"/>
                <a:ext cx="292691" cy="1102454"/>
                <a:chOff x="9543908" y="1287091"/>
                <a:chExt cx="525185" cy="1978168"/>
              </a:xfrm>
              <a:grpFill/>
              <a:effectLst>
                <a:outerShdw algn="tr" blurRad="50800" dir="8100000" dist="38100" rotWithShape="0">
                  <a:prstClr val="black">
                    <a:alpha val="40000"/>
                  </a:prstClr>
                </a:outerShdw>
              </a:effectLst>
            </p:grpSpPr>
            <p:sp>
              <p:nvSpPr>
                <p:cNvPr id="461" name="矩形 46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2" name="椭圆 46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2" name="组合 441"/>
              <p:cNvGrpSpPr/>
              <p:nvPr/>
            </p:nvGrpSpPr>
            <p:grpSpPr>
              <a:xfrm rot="9840000">
                <a:off x="7675881" y="3805178"/>
                <a:ext cx="292691" cy="1102454"/>
                <a:chOff x="9543908" y="1287091"/>
                <a:chExt cx="525185" cy="1978168"/>
              </a:xfrm>
              <a:grpFill/>
              <a:effectLst>
                <a:outerShdw algn="tr" blurRad="50800" dir="8100000" dist="38100" rotWithShape="0">
                  <a:prstClr val="black">
                    <a:alpha val="40000"/>
                  </a:prstClr>
                </a:outerShdw>
              </a:effectLst>
            </p:grpSpPr>
            <p:sp>
              <p:nvSpPr>
                <p:cNvPr id="459" name="矩形 45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0" name="椭圆 45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3" name="组合 442"/>
              <p:cNvGrpSpPr/>
              <p:nvPr/>
            </p:nvGrpSpPr>
            <p:grpSpPr>
              <a:xfrm rot="11580000">
                <a:off x="7404811" y="3779296"/>
                <a:ext cx="292691" cy="1102454"/>
                <a:chOff x="9543908" y="1287091"/>
                <a:chExt cx="525185" cy="1978168"/>
              </a:xfrm>
              <a:grpFill/>
              <a:effectLst>
                <a:outerShdw algn="tr" blurRad="50800" dir="8100000" dist="38100" rotWithShape="0">
                  <a:prstClr val="black">
                    <a:alpha val="40000"/>
                  </a:prstClr>
                </a:outerShdw>
              </a:effectLst>
            </p:grpSpPr>
            <p:sp>
              <p:nvSpPr>
                <p:cNvPr id="457" name="矩形 45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8" name="椭圆 45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4" name="组合 443"/>
              <p:cNvGrpSpPr/>
              <p:nvPr/>
            </p:nvGrpSpPr>
            <p:grpSpPr>
              <a:xfrm rot="13320000">
                <a:off x="7332091" y="3451710"/>
                <a:ext cx="292691" cy="1102454"/>
                <a:chOff x="9543908" y="1287091"/>
                <a:chExt cx="525185" cy="1978168"/>
              </a:xfrm>
              <a:grpFill/>
              <a:effectLst>
                <a:outerShdw algn="tr" blurRad="50800" dir="8100000" dist="38100" rotWithShape="0">
                  <a:prstClr val="black">
                    <a:alpha val="40000"/>
                  </a:prstClr>
                </a:outerShdw>
              </a:effectLst>
            </p:grpSpPr>
            <p:sp>
              <p:nvSpPr>
                <p:cNvPr id="455" name="矩形 45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6" name="椭圆 45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5" name="组合 444"/>
              <p:cNvGrpSpPr/>
              <p:nvPr/>
            </p:nvGrpSpPr>
            <p:grpSpPr>
              <a:xfrm rot="14880000">
                <a:off x="7079500" y="3345951"/>
                <a:ext cx="292691" cy="1102454"/>
                <a:chOff x="9543908" y="1287091"/>
                <a:chExt cx="525185" cy="1978168"/>
              </a:xfrm>
              <a:grpFill/>
              <a:effectLst>
                <a:outerShdw algn="tr" blurRad="50800" dir="8100000" dist="38100" rotWithShape="0">
                  <a:prstClr val="black">
                    <a:alpha val="40000"/>
                  </a:prstClr>
                </a:outerShdw>
              </a:effectLst>
            </p:grpSpPr>
            <p:sp>
              <p:nvSpPr>
                <p:cNvPr id="453" name="矩形 45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4" name="椭圆 45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6" name="组合 445"/>
              <p:cNvGrpSpPr/>
              <p:nvPr/>
            </p:nvGrpSpPr>
            <p:grpSpPr>
              <a:xfrm rot="17100000">
                <a:off x="7093891" y="3091254"/>
                <a:ext cx="292691" cy="1102454"/>
                <a:chOff x="9543908" y="1287091"/>
                <a:chExt cx="525185" cy="1978168"/>
              </a:xfrm>
              <a:grpFill/>
              <a:effectLst>
                <a:outerShdw algn="tr" blurRad="50800" dir="8100000" dist="38100" rotWithShape="0">
                  <a:prstClr val="black">
                    <a:alpha val="40000"/>
                  </a:prstClr>
                </a:outerShdw>
              </a:effectLst>
            </p:grpSpPr>
            <p:sp>
              <p:nvSpPr>
                <p:cNvPr id="451" name="矩形 45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2" name="椭圆 45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7" name="组合 446"/>
              <p:cNvGrpSpPr/>
              <p:nvPr/>
            </p:nvGrpSpPr>
            <p:grpSpPr>
              <a:xfrm rot="19020000">
                <a:off x="7291904" y="3019438"/>
                <a:ext cx="292691" cy="1102454"/>
                <a:chOff x="9543908" y="1287091"/>
                <a:chExt cx="525185" cy="1978168"/>
              </a:xfrm>
              <a:grpFill/>
              <a:effectLst>
                <a:outerShdw algn="tr" blurRad="50800" dir="8100000" dist="38100" rotWithShape="0">
                  <a:prstClr val="black">
                    <a:alpha val="40000"/>
                  </a:prstClr>
                </a:outerShdw>
              </a:effectLst>
            </p:grpSpPr>
            <p:sp>
              <p:nvSpPr>
                <p:cNvPr id="449" name="矩形 44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0" name="椭圆 44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8" name="椭圆 447"/>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descr="E:\PPT动画\427\闪.png" id="485" name="Picture 7"/>
          <p:cNvPicPr>
            <a:picLocks noChangeArrowheads="1" noChangeAspect="1"/>
          </p:cNvPicPr>
          <p:nvPr/>
        </p:nvPicPr>
        <p:blipFill>
          <a:blip r:embed="rId3">
            <a:extLst>
              <a:ext uri="{28A0092B-C50C-407E-A947-70E740481C1C}">
                <a14:useLocalDpi val="0"/>
              </a:ext>
            </a:extLst>
          </a:blip>
          <a:stretch>
            <a:fillRect/>
          </a:stretch>
        </p:blipFill>
        <p:spPr bwMode="auto">
          <a:xfrm>
            <a:off x="7723502" y="2012003"/>
            <a:ext cx="3059112" cy="154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白色星光" id="486" name="Picture 28"/>
          <p:cNvPicPr>
            <a:picLocks noChangeArrowheads="1" noChangeAspect="1"/>
          </p:cNvPicPr>
          <p:nvPr/>
        </p:nvPicPr>
        <p:blipFill>
          <a:blip r:embed="rId4">
            <a:extLst>
              <a:ext uri="{28A0092B-C50C-407E-A947-70E740481C1C}">
                <a14:useLocalDpi val="0"/>
              </a:ext>
            </a:extLst>
          </a:blip>
          <a:stretch>
            <a:fillRect/>
          </a:stretch>
        </p:blipFill>
        <p:spPr bwMode="auto">
          <a:xfrm>
            <a:off x="7718518" y="3966131"/>
            <a:ext cx="1651000" cy="1184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7" name="矩形 486"/>
          <p:cNvSpPr/>
          <p:nvPr/>
        </p:nvSpPr>
        <p:spPr>
          <a:xfrm>
            <a:off x="5553335" y="1814124"/>
            <a:ext cx="1097280" cy="1453515"/>
          </a:xfrm>
          <a:prstGeom prst="rect">
            <a:avLst/>
          </a:prstGeom>
        </p:spPr>
        <p:txBody>
          <a:bodyPr vert="eaVert" wrap="none">
            <a:spAutoFit/>
          </a:bodyPr>
          <a:lstStyle/>
          <a:p>
            <a:r>
              <a:rPr altLang="en-US" b="1" kern="100" lang="zh-CN" sz="6000">
                <a:solidFill>
                  <a:schemeClr val="bg1"/>
                </a:solidFill>
                <a:effectLst>
                  <a:outerShdw algn="tr" blurRad="50800" dir="8100000" dist="76200" rotWithShape="0">
                    <a:prstClr val="black">
                      <a:alpha val="40000"/>
                    </a:prstClr>
                  </a:outerShdw>
                </a:effectLst>
                <a:latin charset="-122" panose="02010601030101010101" pitchFamily="2" typeface="叶根友行书繁"/>
                <a:ea charset="-122" panose="02010601030101010101" pitchFamily="2" typeface="叶根友行书繁"/>
                <a:cs charset="0" panose="02020603050405020304" pitchFamily="18" typeface="Times New Roman"/>
              </a:rPr>
              <a:t>花开</a:t>
            </a:r>
          </a:p>
        </p:txBody>
      </p:sp>
    </p:spTree>
    <p:extLst>
      <p:ext uri="{BB962C8B-B14F-4D97-AF65-F5344CB8AC3E}">
        <p14:creationId val="20548940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250"/>
                                  </p:stCondLst>
                                  <p:childTnLst>
                                    <p:set>
                                      <p:cBhvr>
                                        <p:cTn dur="1" fill="hold" id="6">
                                          <p:stCondLst>
                                            <p:cond delay="0"/>
                                          </p:stCondLst>
                                        </p:cTn>
                                        <p:tgtEl>
                                          <p:spTgt spid="423"/>
                                        </p:tgtEl>
                                        <p:attrNameLst>
                                          <p:attrName>style.visibility</p:attrName>
                                        </p:attrNameLst>
                                      </p:cBhvr>
                                      <p:to>
                                        <p:strVal val="visible"/>
                                      </p:to>
                                    </p:set>
                                    <p:animEffect filter="fade" transition="in">
                                      <p:cBhvr>
                                        <p:cTn dur="500" id="7"/>
                                        <p:tgtEl>
                                          <p:spTgt spid="423"/>
                                        </p:tgtEl>
                                      </p:cBhvr>
                                    </p:animEffect>
                                  </p:childTnLst>
                                </p:cTn>
                              </p:par>
                              <p:par>
                                <p:cTn accel="50000" decel="50000" fill="hold" id="8" nodeType="withEffect" presetClass="path" presetID="58" presetSubtype="0">
                                  <p:stCondLst>
                                    <p:cond delay="0"/>
                                  </p:stCondLst>
                                  <p:childTnLst>
                                    <p:animMotion origin="layout" path="M 0.06394 -0.64815 L 0.05625 -0.47176 C 0.05443 -0.43495 0.05078 -0.38148 0.04493 -0.3243 C 0.03855 -0.25764 0.03177 -0.20787 0.02644 -0.17153 L -3.54167E-06 -1.48148E-06" pathEditMode="relative" ptsTypes="AAAAA" rAng="600000">
                                      <p:cBhvr>
                                        <p:cTn dur="2000" fill="hold" id="9"/>
                                        <p:tgtEl>
                                          <p:spTgt spid="423"/>
                                        </p:tgtEl>
                                        <p:attrNameLst>
                                          <p:attrName>ppt_x</p:attrName>
                                          <p:attrName>ppt_y</p:attrName>
                                        </p:attrNameLst>
                                      </p:cBhvr>
                                      <p:rCtr x="-2578" y="32593"/>
                                    </p:animMotion>
                                  </p:childTnLst>
                                </p:cTn>
                              </p:par>
                              <p:par>
                                <p:cTn fill="hold" id="10" nodeType="withEffect" presetClass="emph" presetID="8" presetSubtype="0">
                                  <p:stCondLst>
                                    <p:cond delay="0"/>
                                  </p:stCondLst>
                                  <p:childTnLst>
                                    <p:animRot by="21600000">
                                      <p:cBhvr>
                                        <p:cTn dur="2000" fill="hold" id="11"/>
                                        <p:tgtEl>
                                          <p:spTgt spid="423"/>
                                        </p:tgtEl>
                                        <p:attrNameLst>
                                          <p:attrName>r</p:attrName>
                                        </p:attrNameLst>
                                      </p:cBhvr>
                                    </p:animRot>
                                  </p:childTnLst>
                                </p:cTn>
                              </p:par>
                              <p:par>
                                <p:cTn fill="hold" id="12" nodeType="withEffect" presetClass="entr" presetID="10" presetSubtype="0">
                                  <p:stCondLst>
                                    <p:cond delay="250"/>
                                  </p:stCondLst>
                                  <p:childTnLst>
                                    <p:set>
                                      <p:cBhvr>
                                        <p:cTn dur="1" fill="hold" id="13">
                                          <p:stCondLst>
                                            <p:cond delay="0"/>
                                          </p:stCondLst>
                                        </p:cTn>
                                        <p:tgtEl>
                                          <p:spTgt spid="358"/>
                                        </p:tgtEl>
                                        <p:attrNameLst>
                                          <p:attrName>style.visibility</p:attrName>
                                        </p:attrNameLst>
                                      </p:cBhvr>
                                      <p:to>
                                        <p:strVal val="visible"/>
                                      </p:to>
                                    </p:set>
                                    <p:animEffect filter="fade" transition="in">
                                      <p:cBhvr>
                                        <p:cTn dur="500" id="14"/>
                                        <p:tgtEl>
                                          <p:spTgt spid="358"/>
                                        </p:tgtEl>
                                      </p:cBhvr>
                                    </p:animEffect>
                                  </p:childTnLst>
                                </p:cTn>
                              </p:par>
                              <p:par>
                                <p:cTn accel="50000" decel="50000" fill="hold" id="15" nodeType="withEffect" presetClass="path" presetID="58" presetSubtype="0">
                                  <p:stCondLst>
                                    <p:cond delay="250"/>
                                  </p:stCondLst>
                                  <p:childTnLst>
                                    <p:animMotion origin="layout" path="M 0.05417 -0.54792 L -0.01158 -0.41713 C -0.02382 -0.38936 -0.03619 -0.34723 -0.04101 -0.29885 C -0.04648 -0.2426 -0.04283 -0.19769 -0.0358 -0.1632 L -0.00104 -0.0007" pathEditMode="relative" ptsTypes="AAAAA" rAng="600000">
                                      <p:cBhvr>
                                        <p:cTn dur="2000" fill="hold" id="16"/>
                                        <p:tgtEl>
                                          <p:spTgt spid="358"/>
                                        </p:tgtEl>
                                        <p:attrNameLst>
                                          <p:attrName>ppt_x</p:attrName>
                                          <p:attrName>ppt_y</p:attrName>
                                        </p:attrNameLst>
                                      </p:cBhvr>
                                      <p:rCtr x="-6133" y="26296"/>
                                    </p:animMotion>
                                  </p:childTnLst>
                                </p:cTn>
                              </p:par>
                              <p:par>
                                <p:cTn fill="hold" id="17" nodeType="withEffect" presetClass="emph" presetID="8" presetSubtype="0">
                                  <p:stCondLst>
                                    <p:cond delay="250"/>
                                  </p:stCondLst>
                                  <p:childTnLst>
                                    <p:animRot by="-21600000">
                                      <p:cBhvr>
                                        <p:cTn dur="2000" fill="hold" id="18"/>
                                        <p:tgtEl>
                                          <p:spTgt spid="358"/>
                                        </p:tgtEl>
                                        <p:attrNameLst>
                                          <p:attrName>r</p:attrName>
                                        </p:attrNameLst>
                                      </p:cBhvr>
                                    </p:animRot>
                                  </p:childTnLst>
                                </p:cTn>
                              </p:par>
                              <p:par>
                                <p:cTn fill="hold" id="19" nodeType="withEffect" presetClass="entr" presetID="10" presetSubtype="0">
                                  <p:stCondLst>
                                    <p:cond delay="500"/>
                                  </p:stCondLst>
                                  <p:childTnLst>
                                    <p:set>
                                      <p:cBhvr>
                                        <p:cTn dur="1" fill="hold" id="20">
                                          <p:stCondLst>
                                            <p:cond delay="0"/>
                                          </p:stCondLst>
                                        </p:cTn>
                                        <p:tgtEl>
                                          <p:spTgt spid="38"/>
                                        </p:tgtEl>
                                        <p:attrNameLst>
                                          <p:attrName>style.visibility</p:attrName>
                                        </p:attrNameLst>
                                      </p:cBhvr>
                                      <p:to>
                                        <p:strVal val="visible"/>
                                      </p:to>
                                    </p:set>
                                    <p:animEffect filter="fade" transition="in">
                                      <p:cBhvr>
                                        <p:cTn dur="500" id="21"/>
                                        <p:tgtEl>
                                          <p:spTgt spid="38"/>
                                        </p:tgtEl>
                                      </p:cBhvr>
                                    </p:animEffect>
                                  </p:childTnLst>
                                </p:cTn>
                              </p:par>
                              <p:par>
                                <p:cTn accel="50000" decel="50000" fill="hold" id="22" nodeType="withEffect" presetClass="path" presetID="58" presetSubtype="0">
                                  <p:stCondLst>
                                    <p:cond delay="500"/>
                                  </p:stCondLst>
                                  <p:childTnLst>
                                    <p:animMotion origin="layout" path="M -0.09844 -0.50856 L -0.07526 -0.37013 C -0.07031 -0.34166 -0.06276 -0.3 -0.05417 -0.25555 C -0.04388 -0.20277 -0.03568 -0.16342 -0.02969 -0.13518 L -2.08333E-07 -4.81481E-06" pathEditMode="relative" ptsTypes="AAAAA" rAng="20460000">
                                      <p:cBhvr>
                                        <p:cTn dur="2000" fill="hold" id="23"/>
                                        <p:tgtEl>
                                          <p:spTgt spid="38"/>
                                        </p:tgtEl>
                                        <p:attrNameLst>
                                          <p:attrName>ppt_x</p:attrName>
                                          <p:attrName>ppt_y</p:attrName>
                                        </p:attrNameLst>
                                      </p:cBhvr>
                                      <p:rCtr x="4714" y="25556"/>
                                    </p:animMotion>
                                  </p:childTnLst>
                                </p:cTn>
                              </p:par>
                              <p:par>
                                <p:cTn fill="hold" id="24" nodeType="withEffect" presetClass="emph" presetID="8" presetSubtype="0">
                                  <p:stCondLst>
                                    <p:cond delay="500"/>
                                  </p:stCondLst>
                                  <p:childTnLst>
                                    <p:animRot by="-21600000">
                                      <p:cBhvr>
                                        <p:cTn dur="2000" fill="hold" id="25"/>
                                        <p:tgtEl>
                                          <p:spTgt spid="38"/>
                                        </p:tgtEl>
                                        <p:attrNameLst>
                                          <p:attrName>r</p:attrName>
                                        </p:attrNameLst>
                                      </p:cBhvr>
                                    </p:animRot>
                                  </p:childTnLst>
                                </p:cTn>
                              </p:par>
                              <p:par>
                                <p:cTn fill="hold" id="26" nodeType="withEffect" presetClass="entr" presetID="10" presetSubtype="0">
                                  <p:stCondLst>
                                    <p:cond delay="250"/>
                                  </p:stCondLst>
                                  <p:childTnLst>
                                    <p:set>
                                      <p:cBhvr>
                                        <p:cTn dur="1" fill="hold" id="27">
                                          <p:stCondLst>
                                            <p:cond delay="0"/>
                                          </p:stCondLst>
                                        </p:cTn>
                                        <p:tgtEl>
                                          <p:spTgt spid="166"/>
                                        </p:tgtEl>
                                        <p:attrNameLst>
                                          <p:attrName>style.visibility</p:attrName>
                                        </p:attrNameLst>
                                      </p:cBhvr>
                                      <p:to>
                                        <p:strVal val="visible"/>
                                      </p:to>
                                    </p:set>
                                    <p:animEffect filter="fade" transition="in">
                                      <p:cBhvr>
                                        <p:cTn dur="500" id="28"/>
                                        <p:tgtEl>
                                          <p:spTgt spid="166"/>
                                        </p:tgtEl>
                                      </p:cBhvr>
                                    </p:animEffect>
                                  </p:childTnLst>
                                </p:cTn>
                              </p:par>
                              <p:par>
                                <p:cTn accel="50000" decel="50000" fill="hold" id="29" nodeType="withEffect" presetClass="path" presetID="58" presetSubtype="0">
                                  <p:stCondLst>
                                    <p:cond delay="250"/>
                                  </p:stCondLst>
                                  <p:childTnLst>
                                    <p:animMotion origin="layout" path="M -0.11381 -0.47616 L -0.05287 -0.3706 C -0.04232 -0.34745 -0.02578 -0.31366 -0.01602 -0.27269 C -0.0043 -0.22361 -0.00118 -0.18218 -0.00052 -0.15093 L 3.75E-06 0.00023" pathEditMode="relative" ptsTypes="AAAAA" rAng="20220000">
                                      <p:cBhvr>
                                        <p:cTn dur="2000" fill="hold" id="30"/>
                                        <p:tgtEl>
                                          <p:spTgt spid="166"/>
                                        </p:tgtEl>
                                        <p:attrNameLst>
                                          <p:attrName>ppt_x</p:attrName>
                                          <p:attrName>ppt_y</p:attrName>
                                        </p:attrNameLst>
                                      </p:cBhvr>
                                      <p:rCtr x="7773" y="22245"/>
                                    </p:animMotion>
                                  </p:childTnLst>
                                </p:cTn>
                              </p:par>
                              <p:par>
                                <p:cTn fill="hold" id="31" nodeType="withEffect" presetClass="emph" presetID="8" presetSubtype="0">
                                  <p:stCondLst>
                                    <p:cond delay="250"/>
                                  </p:stCondLst>
                                  <p:childTnLst>
                                    <p:animRot by="21600000">
                                      <p:cBhvr>
                                        <p:cTn dur="2000" fill="hold" id="32"/>
                                        <p:tgtEl>
                                          <p:spTgt spid="166"/>
                                        </p:tgtEl>
                                        <p:attrNameLst>
                                          <p:attrName>r</p:attrName>
                                        </p:attrNameLst>
                                      </p:cBhvr>
                                    </p:animRot>
                                  </p:childTnLst>
                                </p:cTn>
                              </p:par>
                              <p:par>
                                <p:cTn fill="hold" id="33" nodeType="withEffect" presetClass="entr" presetID="10" presetSubtype="0">
                                  <p:stCondLst>
                                    <p:cond delay="750"/>
                                  </p:stCondLst>
                                  <p:childTnLst>
                                    <p:set>
                                      <p:cBhvr>
                                        <p:cTn dur="1" fill="hold" id="34">
                                          <p:stCondLst>
                                            <p:cond delay="0"/>
                                          </p:stCondLst>
                                        </p:cTn>
                                        <p:tgtEl>
                                          <p:spTgt spid="102"/>
                                        </p:tgtEl>
                                        <p:attrNameLst>
                                          <p:attrName>style.visibility</p:attrName>
                                        </p:attrNameLst>
                                      </p:cBhvr>
                                      <p:to>
                                        <p:strVal val="visible"/>
                                      </p:to>
                                    </p:set>
                                    <p:animEffect filter="fade" transition="in">
                                      <p:cBhvr>
                                        <p:cTn dur="500" id="35"/>
                                        <p:tgtEl>
                                          <p:spTgt spid="102"/>
                                        </p:tgtEl>
                                      </p:cBhvr>
                                    </p:animEffect>
                                  </p:childTnLst>
                                </p:cTn>
                              </p:par>
                              <p:par>
                                <p:cTn accel="50000" decel="50000" fill="hold" id="36" nodeType="withEffect" presetClass="path" presetID="58" presetSubtype="0">
                                  <p:stCondLst>
                                    <p:cond delay="750"/>
                                  </p:stCondLst>
                                  <p:childTnLst>
                                    <p:animMotion origin="layout" path="M 0.05481 -0.54699 L 0.01432 -0.4081 C 0.00664 -0.3794 -0.00183 -0.33565 -0.00664 -0.28727 C -0.01211 -0.23102 -0.01237 -0.18727 -0.01042 -0.15486 L 3.125E-06 -2.22222E-06" pathEditMode="relative" ptsTypes="AAAAA" rAng="600000">
                                      <p:cBhvr>
                                        <p:cTn dur="2000" fill="hold" id="37"/>
                                        <p:tgtEl>
                                          <p:spTgt spid="102"/>
                                        </p:tgtEl>
                                        <p:attrNameLst>
                                          <p:attrName>ppt_x</p:attrName>
                                          <p:attrName>ppt_y</p:attrName>
                                        </p:attrNameLst>
                                      </p:cBhvr>
                                      <p:rCtr x="-4440" y="26806"/>
                                    </p:animMotion>
                                  </p:childTnLst>
                                </p:cTn>
                              </p:par>
                              <p:par>
                                <p:cTn fill="hold" id="38" nodeType="withEffect" presetClass="emph" presetID="8" presetSubtype="0">
                                  <p:stCondLst>
                                    <p:cond delay="750"/>
                                  </p:stCondLst>
                                  <p:childTnLst>
                                    <p:animRot by="21600000">
                                      <p:cBhvr>
                                        <p:cTn dur="2000" fill="hold" id="39"/>
                                        <p:tgtEl>
                                          <p:spTgt spid="102"/>
                                        </p:tgtEl>
                                        <p:attrNameLst>
                                          <p:attrName>r</p:attrName>
                                        </p:attrNameLst>
                                      </p:cBhvr>
                                    </p:animRot>
                                  </p:childTnLst>
                                </p:cTn>
                              </p:par>
                              <p:par>
                                <p:cTn fill="hold" id="40" nodeType="withEffect" presetClass="entr" presetID="10" presetSubtype="0">
                                  <p:stCondLst>
                                    <p:cond delay="250"/>
                                  </p:stCondLst>
                                  <p:childTnLst>
                                    <p:set>
                                      <p:cBhvr>
                                        <p:cTn dur="1" fill="hold" id="41">
                                          <p:stCondLst>
                                            <p:cond delay="0"/>
                                          </p:stCondLst>
                                        </p:cTn>
                                        <p:tgtEl>
                                          <p:spTgt spid="231"/>
                                        </p:tgtEl>
                                        <p:attrNameLst>
                                          <p:attrName>style.visibility</p:attrName>
                                        </p:attrNameLst>
                                      </p:cBhvr>
                                      <p:to>
                                        <p:strVal val="visible"/>
                                      </p:to>
                                    </p:set>
                                    <p:animEffect filter="fade" transition="in">
                                      <p:cBhvr>
                                        <p:cTn dur="500" id="42"/>
                                        <p:tgtEl>
                                          <p:spTgt spid="231"/>
                                        </p:tgtEl>
                                      </p:cBhvr>
                                    </p:animEffect>
                                  </p:childTnLst>
                                </p:cTn>
                              </p:par>
                              <p:par>
                                <p:cTn accel="50000" decel="50000" fill="hold" id="43" nodeType="withEffect" presetClass="path" presetID="58" presetSubtype="0">
                                  <p:stCondLst>
                                    <p:cond delay="0"/>
                                  </p:stCondLst>
                                  <p:childTnLst>
                                    <p:animMotion origin="layout" path="M 0.05416 -0.54815 L 0.00768 -0.41111 C -0.00105 -0.38241 -0.01029 -0.33912 -0.01511 -0.29074 C -0.02071 -0.23449 -0.02006 -0.19051 -0.0168 -0.15741 L -0.00079 -0.0007" pathEditMode="relative" ptsTypes="AAAAA" rAng="600000">
                                      <p:cBhvr>
                                        <p:cTn dur="2000" fill="hold" id="44"/>
                                        <p:tgtEl>
                                          <p:spTgt spid="231"/>
                                        </p:tgtEl>
                                        <p:attrNameLst>
                                          <p:attrName>ppt_x</p:attrName>
                                          <p:attrName>ppt_y</p:attrName>
                                        </p:attrNameLst>
                                      </p:cBhvr>
                                      <p:rCtr x="-4844" y="26713"/>
                                    </p:animMotion>
                                  </p:childTnLst>
                                </p:cTn>
                              </p:par>
                              <p:par>
                                <p:cTn fill="hold" id="45" nodeType="withEffect" presetClass="emph" presetID="8" presetSubtype="0">
                                  <p:stCondLst>
                                    <p:cond delay="0"/>
                                  </p:stCondLst>
                                  <p:childTnLst>
                                    <p:animRot by="21600000">
                                      <p:cBhvr>
                                        <p:cTn dur="2000" fill="hold" id="46"/>
                                        <p:tgtEl>
                                          <p:spTgt spid="231"/>
                                        </p:tgtEl>
                                        <p:attrNameLst>
                                          <p:attrName>r</p:attrName>
                                        </p:attrNameLst>
                                      </p:cBhvr>
                                    </p:animRot>
                                  </p:childTnLst>
                                </p:cTn>
                              </p:par>
                              <p:par>
                                <p:cTn fill="hold" id="47" nodeType="withEffect" presetClass="entr" presetID="10" presetSubtype="0">
                                  <p:stCondLst>
                                    <p:cond delay="250"/>
                                  </p:stCondLst>
                                  <p:childTnLst>
                                    <p:set>
                                      <p:cBhvr>
                                        <p:cTn dur="1" fill="hold" id="48">
                                          <p:stCondLst>
                                            <p:cond delay="0"/>
                                          </p:stCondLst>
                                        </p:cTn>
                                        <p:tgtEl>
                                          <p:spTgt spid="293"/>
                                        </p:tgtEl>
                                        <p:attrNameLst>
                                          <p:attrName>style.visibility</p:attrName>
                                        </p:attrNameLst>
                                      </p:cBhvr>
                                      <p:to>
                                        <p:strVal val="visible"/>
                                      </p:to>
                                    </p:set>
                                    <p:animEffect filter="fade" transition="in">
                                      <p:cBhvr>
                                        <p:cTn dur="500" id="49"/>
                                        <p:tgtEl>
                                          <p:spTgt spid="293"/>
                                        </p:tgtEl>
                                      </p:cBhvr>
                                    </p:animEffect>
                                  </p:childTnLst>
                                </p:cTn>
                              </p:par>
                              <p:par>
                                <p:cTn accel="50000" decel="50000" fill="hold" id="50" nodeType="withEffect" presetClass="path" presetID="58" presetSubtype="0">
                                  <p:stCondLst>
                                    <p:cond delay="0"/>
                                  </p:stCondLst>
                                  <p:childTnLst>
                                    <p:animMotion origin="layout" path="M 0.05417 -0.54815 L 0.03307 -0.40301 C 0.02878 -0.37291 0.02344 -0.32847 0.01862 -0.28032 C 0.01302 -0.22384 0.00977 -0.18125 0.00794 -0.14953 L -0.00026 -0.00046" pathEditMode="relative" ptsTypes="AAAAA" rAng="600000">
                                      <p:cBhvr>
                                        <p:cTn dur="2000" fill="hold" id="51"/>
                                        <p:tgtEl>
                                          <p:spTgt spid="293"/>
                                        </p:tgtEl>
                                        <p:attrNameLst>
                                          <p:attrName>ppt_x</p:attrName>
                                          <p:attrName>ppt_y</p:attrName>
                                        </p:attrNameLst>
                                      </p:cBhvr>
                                      <p:rCtr x="-3151" y="27245"/>
                                    </p:animMotion>
                                  </p:childTnLst>
                                </p:cTn>
                              </p:par>
                              <p:par>
                                <p:cTn fill="hold" id="52" nodeType="withEffect" presetClass="emph" presetID="8" presetSubtype="0">
                                  <p:stCondLst>
                                    <p:cond delay="0"/>
                                  </p:stCondLst>
                                  <p:childTnLst>
                                    <p:animRot by="21600000">
                                      <p:cBhvr>
                                        <p:cTn dur="2000" fill="hold" id="53"/>
                                        <p:tgtEl>
                                          <p:spTgt spid="293"/>
                                        </p:tgtEl>
                                        <p:attrNameLst>
                                          <p:attrName>r</p:attrName>
                                        </p:attrNameLst>
                                      </p:cBhvr>
                                    </p:animRot>
                                  </p:childTnLst>
                                </p:cTn>
                              </p:par>
                            </p:childTnLst>
                          </p:cTn>
                        </p:par>
                        <p:par>
                          <p:cTn fill="hold" id="54" nodeType="afterGroup">
                            <p:stCondLst>
                              <p:cond delay="2750"/>
                            </p:stCondLst>
                            <p:childTnLst>
                              <p:par>
                                <p:cTn fill="hold" id="55" nodeType="afterEffect" presetClass="entr" presetID="10" presetSubtype="0">
                                  <p:stCondLst>
                                    <p:cond delay="0"/>
                                  </p:stCondLst>
                                  <p:childTnLst>
                                    <p:set>
                                      <p:cBhvr>
                                        <p:cTn dur="1" fill="hold" id="56">
                                          <p:stCondLst>
                                            <p:cond delay="0"/>
                                          </p:stCondLst>
                                        </p:cTn>
                                        <p:tgtEl>
                                          <p:spTgt spid="486"/>
                                        </p:tgtEl>
                                        <p:attrNameLst>
                                          <p:attrName>style.visibility</p:attrName>
                                        </p:attrNameLst>
                                      </p:cBhvr>
                                      <p:to>
                                        <p:strVal val="visible"/>
                                      </p:to>
                                    </p:set>
                                    <p:animEffect filter="fade" transition="in">
                                      <p:cBhvr>
                                        <p:cTn dur="500" id="57"/>
                                        <p:tgtEl>
                                          <p:spTgt spid="486"/>
                                        </p:tgtEl>
                                      </p:cBhvr>
                                    </p:animEffect>
                                  </p:childTnLst>
                                </p:cTn>
                              </p:par>
                            </p:childTnLst>
                          </p:cTn>
                        </p:par>
                        <p:par>
                          <p:cTn fill="hold" id="58" nodeType="afterGroup">
                            <p:stCondLst>
                              <p:cond delay="3250"/>
                            </p:stCondLst>
                            <p:childTnLst>
                              <p:par>
                                <p:cTn fill="hold" id="59" nodeType="afterEffect" presetClass="emph" presetID="26" presetSubtype="0">
                                  <p:stCondLst>
                                    <p:cond delay="0"/>
                                  </p:stCondLst>
                                  <p:childTnLst>
                                    <p:animEffect filter="fade" transition="out">
                                      <p:cBhvr>
                                        <p:cTn dur="500" id="60" tmFilter="0, 0; .2, .5; .8, .5; 1, 0"/>
                                        <p:tgtEl>
                                          <p:spTgt spid="486"/>
                                        </p:tgtEl>
                                      </p:cBhvr>
                                    </p:animEffect>
                                    <p:animScale>
                                      <p:cBhvr>
                                        <p:cTn autoRev="1" dur="250" fill="hold" id="61"/>
                                        <p:tgtEl>
                                          <p:spTgt spid="486"/>
                                        </p:tgtEl>
                                      </p:cBhvr>
                                      <p:by x="105000" y="105000"/>
                                    </p:animScale>
                                  </p:childTnLst>
                                </p:cTn>
                              </p:par>
                              <p:par>
                                <p:cTn fill="hold" id="62" nodeType="withEffect" presetClass="entr" presetID="10" presetSubtype="0">
                                  <p:stCondLst>
                                    <p:cond delay="0"/>
                                  </p:stCondLst>
                                  <p:childTnLst>
                                    <p:set>
                                      <p:cBhvr>
                                        <p:cTn dur="1" fill="hold" id="63">
                                          <p:stCondLst>
                                            <p:cond delay="0"/>
                                          </p:stCondLst>
                                        </p:cTn>
                                        <p:tgtEl>
                                          <p:spTgt spid="485"/>
                                        </p:tgtEl>
                                        <p:attrNameLst>
                                          <p:attrName>style.visibility</p:attrName>
                                        </p:attrNameLst>
                                      </p:cBhvr>
                                      <p:to>
                                        <p:strVal val="visible"/>
                                      </p:to>
                                    </p:set>
                                    <p:animEffect filter="fade" transition="in">
                                      <p:cBhvr>
                                        <p:cTn dur="500" id="64"/>
                                        <p:tgtEl>
                                          <p:spTgt spid="485"/>
                                        </p:tgtEl>
                                      </p:cBhvr>
                                    </p:animEffect>
                                  </p:childTnLst>
                                </p:cTn>
                              </p:par>
                              <p:par>
                                <p:cTn fill="hold" id="65" nodeType="withEffect" presetClass="emph" presetID="26" presetSubtype="0">
                                  <p:stCondLst>
                                    <p:cond delay="0"/>
                                  </p:stCondLst>
                                  <p:childTnLst>
                                    <p:animEffect filter="fade" transition="out">
                                      <p:cBhvr>
                                        <p:cTn dur="500" id="66" tmFilter="0, 0; .2, .5; .8, .5; 1, 0"/>
                                        <p:tgtEl>
                                          <p:spTgt spid="485"/>
                                        </p:tgtEl>
                                      </p:cBhvr>
                                    </p:animEffect>
                                    <p:animScale>
                                      <p:cBhvr>
                                        <p:cTn autoRev="1" dur="250" fill="hold" id="67"/>
                                        <p:tgtEl>
                                          <p:spTgt spid="485"/>
                                        </p:tgtEl>
                                      </p:cBhvr>
                                      <p:by x="105000" y="105000"/>
                                    </p:animScale>
                                  </p:childTnLst>
                                </p:cTn>
                              </p:par>
                              <p:par>
                                <p:cTn fill="hold" id="68" nodeType="withEffect" presetClass="entr" presetID="55" presetSubtype="0" repeatCount="indefinite">
                                  <p:stCondLst>
                                    <p:cond delay="0"/>
                                  </p:stCondLst>
                                  <p:childTnLst>
                                    <p:set>
                                      <p:cBhvr>
                                        <p:cTn dur="1" fill="hold" id="69">
                                          <p:stCondLst>
                                            <p:cond delay="0"/>
                                          </p:stCondLst>
                                        </p:cTn>
                                        <p:tgtEl>
                                          <p:spTgt spid="12"/>
                                        </p:tgtEl>
                                        <p:attrNameLst>
                                          <p:attrName>style.visibility</p:attrName>
                                        </p:attrNameLst>
                                      </p:cBhvr>
                                      <p:to>
                                        <p:strVal val="visible"/>
                                      </p:to>
                                    </p:set>
                                    <p:anim calcmode="lin" valueType="num">
                                      <p:cBhvr>
                                        <p:cTn dur="1000" fill="hold" id="70"/>
                                        <p:tgtEl>
                                          <p:spTgt spid="12"/>
                                        </p:tgtEl>
                                        <p:attrNameLst>
                                          <p:attrName>ppt_w</p:attrName>
                                        </p:attrNameLst>
                                      </p:cBhvr>
                                      <p:tavLst>
                                        <p:tav tm="0">
                                          <p:val>
                                            <p:strVal val="#ppt_w*0.70"/>
                                          </p:val>
                                        </p:tav>
                                        <p:tav tm="100000">
                                          <p:val>
                                            <p:strVal val="#ppt_w"/>
                                          </p:val>
                                        </p:tav>
                                      </p:tavLst>
                                    </p:anim>
                                    <p:anim calcmode="lin" valueType="num">
                                      <p:cBhvr>
                                        <p:cTn dur="1000" fill="hold" id="71"/>
                                        <p:tgtEl>
                                          <p:spTgt spid="12"/>
                                        </p:tgtEl>
                                        <p:attrNameLst>
                                          <p:attrName>ppt_h</p:attrName>
                                        </p:attrNameLst>
                                      </p:cBhvr>
                                      <p:tavLst>
                                        <p:tav tm="0">
                                          <p:val>
                                            <p:strVal val="#ppt_h"/>
                                          </p:val>
                                        </p:tav>
                                        <p:tav tm="100000">
                                          <p:val>
                                            <p:strVal val="#ppt_h"/>
                                          </p:val>
                                        </p:tav>
                                      </p:tavLst>
                                    </p:anim>
                                    <p:animEffect filter="fade" transition="in">
                                      <p:cBhvr>
                                        <p:cTn dur="1000" id="72"/>
                                        <p:tgtEl>
                                          <p:spTgt spid="12"/>
                                        </p:tgtEl>
                                      </p:cBhvr>
                                    </p:animEffect>
                                  </p:childTnLst>
                                </p:cTn>
                              </p:par>
                              <p:par>
                                <p:cTn fill="hold" id="73" nodeType="withEffect" presetClass="entr" presetID="55" presetSubtype="0" repeatCount="indefinite">
                                  <p:stCondLst>
                                    <p:cond delay="0"/>
                                  </p:stCondLst>
                                  <p:childTnLst>
                                    <p:set>
                                      <p:cBhvr>
                                        <p:cTn dur="1" fill="hold" id="74">
                                          <p:stCondLst>
                                            <p:cond delay="0"/>
                                          </p:stCondLst>
                                        </p:cTn>
                                        <p:tgtEl>
                                          <p:spTgt spid="5"/>
                                        </p:tgtEl>
                                        <p:attrNameLst>
                                          <p:attrName>style.visibility</p:attrName>
                                        </p:attrNameLst>
                                      </p:cBhvr>
                                      <p:to>
                                        <p:strVal val="visible"/>
                                      </p:to>
                                    </p:set>
                                    <p:anim calcmode="lin" valueType="num">
                                      <p:cBhvr>
                                        <p:cTn dur="1000" fill="hold" id="75"/>
                                        <p:tgtEl>
                                          <p:spTgt spid="5"/>
                                        </p:tgtEl>
                                        <p:attrNameLst>
                                          <p:attrName>ppt_w</p:attrName>
                                        </p:attrNameLst>
                                      </p:cBhvr>
                                      <p:tavLst>
                                        <p:tav tm="0">
                                          <p:val>
                                            <p:strVal val="#ppt_w*0.70"/>
                                          </p:val>
                                        </p:tav>
                                        <p:tav tm="100000">
                                          <p:val>
                                            <p:strVal val="#ppt_w"/>
                                          </p:val>
                                        </p:tav>
                                      </p:tavLst>
                                    </p:anim>
                                    <p:anim calcmode="lin" valueType="num">
                                      <p:cBhvr>
                                        <p:cTn dur="1000" fill="hold" id="76"/>
                                        <p:tgtEl>
                                          <p:spTgt spid="5"/>
                                        </p:tgtEl>
                                        <p:attrNameLst>
                                          <p:attrName>ppt_h</p:attrName>
                                        </p:attrNameLst>
                                      </p:cBhvr>
                                      <p:tavLst>
                                        <p:tav tm="0">
                                          <p:val>
                                            <p:strVal val="#ppt_h"/>
                                          </p:val>
                                        </p:tav>
                                        <p:tav tm="100000">
                                          <p:val>
                                            <p:strVal val="#ppt_h"/>
                                          </p:val>
                                        </p:tav>
                                      </p:tavLst>
                                    </p:anim>
                                    <p:animEffect filter="fade" transition="in">
                                      <p:cBhvr>
                                        <p:cTn dur="1000" id="77"/>
                                        <p:tgtEl>
                                          <p:spTgt spid="5"/>
                                        </p:tgtEl>
                                      </p:cBhvr>
                                    </p:animEffect>
                                  </p:childTnLst>
                                </p:cTn>
                              </p:par>
                              <p:par>
                                <p:cTn fill="hold" id="78" nodeType="withEffect" presetClass="entr" presetID="55" presetSubtype="0" repeatCount="indefinite">
                                  <p:stCondLst>
                                    <p:cond delay="0"/>
                                  </p:stCondLst>
                                  <p:childTnLst>
                                    <p:set>
                                      <p:cBhvr>
                                        <p:cTn dur="1" fill="hold" id="79">
                                          <p:stCondLst>
                                            <p:cond delay="0"/>
                                          </p:stCondLst>
                                        </p:cTn>
                                        <p:tgtEl>
                                          <p:spTgt spid="26"/>
                                        </p:tgtEl>
                                        <p:attrNameLst>
                                          <p:attrName>style.visibility</p:attrName>
                                        </p:attrNameLst>
                                      </p:cBhvr>
                                      <p:to>
                                        <p:strVal val="visible"/>
                                      </p:to>
                                    </p:set>
                                    <p:anim calcmode="lin" valueType="num">
                                      <p:cBhvr>
                                        <p:cTn dur="1000" fill="hold" id="80"/>
                                        <p:tgtEl>
                                          <p:spTgt spid="26"/>
                                        </p:tgtEl>
                                        <p:attrNameLst>
                                          <p:attrName>ppt_w</p:attrName>
                                        </p:attrNameLst>
                                      </p:cBhvr>
                                      <p:tavLst>
                                        <p:tav tm="0">
                                          <p:val>
                                            <p:strVal val="#ppt_w*0.70"/>
                                          </p:val>
                                        </p:tav>
                                        <p:tav tm="100000">
                                          <p:val>
                                            <p:strVal val="#ppt_w"/>
                                          </p:val>
                                        </p:tav>
                                      </p:tavLst>
                                    </p:anim>
                                    <p:anim calcmode="lin" valueType="num">
                                      <p:cBhvr>
                                        <p:cTn dur="1000" fill="hold" id="81"/>
                                        <p:tgtEl>
                                          <p:spTgt spid="26"/>
                                        </p:tgtEl>
                                        <p:attrNameLst>
                                          <p:attrName>ppt_h</p:attrName>
                                        </p:attrNameLst>
                                      </p:cBhvr>
                                      <p:tavLst>
                                        <p:tav tm="0">
                                          <p:val>
                                            <p:strVal val="#ppt_h"/>
                                          </p:val>
                                        </p:tav>
                                        <p:tav tm="100000">
                                          <p:val>
                                            <p:strVal val="#ppt_h"/>
                                          </p:val>
                                        </p:tav>
                                      </p:tavLst>
                                    </p:anim>
                                    <p:animEffect filter="fade" transition="in">
                                      <p:cBhvr>
                                        <p:cTn dur="1000" id="82"/>
                                        <p:tgtEl>
                                          <p:spTgt spid="26"/>
                                        </p:tgtEl>
                                      </p:cBhvr>
                                    </p:animEffect>
                                  </p:childTnLst>
                                </p:cTn>
                              </p:par>
                              <p:par>
                                <p:cTn fill="hold" id="83" nodeType="withEffect" presetClass="entr" presetID="55" presetSubtype="0" repeatCount="indefinite">
                                  <p:stCondLst>
                                    <p:cond delay="0"/>
                                  </p:stCondLst>
                                  <p:childTnLst>
                                    <p:set>
                                      <p:cBhvr>
                                        <p:cTn dur="1" fill="hold" id="84">
                                          <p:stCondLst>
                                            <p:cond delay="0"/>
                                          </p:stCondLst>
                                        </p:cTn>
                                        <p:tgtEl>
                                          <p:spTgt spid="32"/>
                                        </p:tgtEl>
                                        <p:attrNameLst>
                                          <p:attrName>style.visibility</p:attrName>
                                        </p:attrNameLst>
                                      </p:cBhvr>
                                      <p:to>
                                        <p:strVal val="visible"/>
                                      </p:to>
                                    </p:set>
                                    <p:anim calcmode="lin" valueType="num">
                                      <p:cBhvr>
                                        <p:cTn dur="1000" fill="hold" id="85"/>
                                        <p:tgtEl>
                                          <p:spTgt spid="32"/>
                                        </p:tgtEl>
                                        <p:attrNameLst>
                                          <p:attrName>ppt_w</p:attrName>
                                        </p:attrNameLst>
                                      </p:cBhvr>
                                      <p:tavLst>
                                        <p:tav tm="0">
                                          <p:val>
                                            <p:strVal val="#ppt_w*0.70"/>
                                          </p:val>
                                        </p:tav>
                                        <p:tav tm="100000">
                                          <p:val>
                                            <p:strVal val="#ppt_w"/>
                                          </p:val>
                                        </p:tav>
                                      </p:tavLst>
                                    </p:anim>
                                    <p:anim calcmode="lin" valueType="num">
                                      <p:cBhvr>
                                        <p:cTn dur="1000" fill="hold" id="86"/>
                                        <p:tgtEl>
                                          <p:spTgt spid="32"/>
                                        </p:tgtEl>
                                        <p:attrNameLst>
                                          <p:attrName>ppt_h</p:attrName>
                                        </p:attrNameLst>
                                      </p:cBhvr>
                                      <p:tavLst>
                                        <p:tav tm="0">
                                          <p:val>
                                            <p:strVal val="#ppt_h"/>
                                          </p:val>
                                        </p:tav>
                                        <p:tav tm="100000">
                                          <p:val>
                                            <p:strVal val="#ppt_h"/>
                                          </p:val>
                                        </p:tav>
                                      </p:tavLst>
                                    </p:anim>
                                    <p:animEffect filter="fade" transition="in">
                                      <p:cBhvr>
                                        <p:cTn dur="1000" id="87"/>
                                        <p:tgtEl>
                                          <p:spTgt spid="32"/>
                                        </p:tgtEl>
                                      </p:cBhvr>
                                    </p:animEffect>
                                  </p:childTnLst>
                                </p:cTn>
                              </p:par>
                              <p:par>
                                <p:cTn fill="hold" grpId="0" id="88" nodeType="withEffect" presetClass="entr" presetID="47" presetSubtype="0">
                                  <p:stCondLst>
                                    <p:cond delay="0"/>
                                  </p:stCondLst>
                                  <p:childTnLst>
                                    <p:set>
                                      <p:cBhvr>
                                        <p:cTn dur="1" fill="hold" id="89">
                                          <p:stCondLst>
                                            <p:cond delay="0"/>
                                          </p:stCondLst>
                                        </p:cTn>
                                        <p:tgtEl>
                                          <p:spTgt spid="487"/>
                                        </p:tgtEl>
                                        <p:attrNameLst>
                                          <p:attrName>style.visibility</p:attrName>
                                        </p:attrNameLst>
                                      </p:cBhvr>
                                      <p:to>
                                        <p:strVal val="visible"/>
                                      </p:to>
                                    </p:set>
                                    <p:animEffect filter="fade" transition="in">
                                      <p:cBhvr>
                                        <p:cTn dur="1000" id="90"/>
                                        <p:tgtEl>
                                          <p:spTgt spid="487"/>
                                        </p:tgtEl>
                                      </p:cBhvr>
                                    </p:animEffect>
                                    <p:anim calcmode="lin" valueType="num">
                                      <p:cBhvr>
                                        <p:cTn dur="1000" fill="hold" id="91"/>
                                        <p:tgtEl>
                                          <p:spTgt spid="487"/>
                                        </p:tgtEl>
                                        <p:attrNameLst>
                                          <p:attrName>ppt_x</p:attrName>
                                        </p:attrNameLst>
                                      </p:cBhvr>
                                      <p:tavLst>
                                        <p:tav tm="0">
                                          <p:val>
                                            <p:strVal val="#ppt_x"/>
                                          </p:val>
                                        </p:tav>
                                        <p:tav tm="100000">
                                          <p:val>
                                            <p:strVal val="#ppt_x"/>
                                          </p:val>
                                        </p:tav>
                                      </p:tavLst>
                                    </p:anim>
                                    <p:anim calcmode="lin" valueType="num">
                                      <p:cBhvr>
                                        <p:cTn dur="1000" fill="hold" id="92"/>
                                        <p:tgtEl>
                                          <p:spTgt spid="487"/>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250"/>
                                  </p:stCondLst>
                                  <p:childTnLst>
                                    <p:set>
                                      <p:cBhvr>
                                        <p:cTn dur="1" fill="hold" id="94">
                                          <p:stCondLst>
                                            <p:cond delay="0"/>
                                          </p:stCondLst>
                                        </p:cTn>
                                        <p:tgtEl>
                                          <p:spTgt spid="18"/>
                                        </p:tgtEl>
                                        <p:attrNameLst>
                                          <p:attrName>style.visibility</p:attrName>
                                        </p:attrNameLst>
                                      </p:cBhvr>
                                      <p:to>
                                        <p:strVal val="visible"/>
                                      </p:to>
                                    </p:set>
                                    <p:animEffect filter="fade" transition="in">
                                      <p:cBhvr>
                                        <p:cTn dur="1000" id="95"/>
                                        <p:tgtEl>
                                          <p:spTgt spid="18"/>
                                        </p:tgtEl>
                                      </p:cBhvr>
                                    </p:animEffect>
                                    <p:anim calcmode="lin" valueType="num">
                                      <p:cBhvr>
                                        <p:cTn dur="1000" fill="hold" id="96"/>
                                        <p:tgtEl>
                                          <p:spTgt spid="18"/>
                                        </p:tgtEl>
                                        <p:attrNameLst>
                                          <p:attrName>ppt_x</p:attrName>
                                        </p:attrNameLst>
                                      </p:cBhvr>
                                      <p:tavLst>
                                        <p:tav tm="0">
                                          <p:val>
                                            <p:strVal val="#ppt_x"/>
                                          </p:val>
                                        </p:tav>
                                        <p:tav tm="100000">
                                          <p:val>
                                            <p:strVal val="#ppt_x"/>
                                          </p:val>
                                        </p:tav>
                                      </p:tavLst>
                                    </p:anim>
                                    <p:anim calcmode="lin" valueType="num">
                                      <p:cBhvr>
                                        <p:cTn dur="1000" fill="hold" id="97"/>
                                        <p:tgtEl>
                                          <p:spTgt spid="18"/>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11"/>
                                        </p:tgtEl>
                                        <p:attrNameLst>
                                          <p:attrName>style.visibility</p:attrName>
                                        </p:attrNameLst>
                                      </p:cBhvr>
                                      <p:to>
                                        <p:strVal val="visible"/>
                                      </p:to>
                                    </p:set>
                                    <p:animEffect filter="fade" transition="in">
                                      <p:cBhvr>
                                        <p:cTn dur="1000" id="100"/>
                                        <p:tgtEl>
                                          <p:spTgt spid="11"/>
                                        </p:tgtEl>
                                      </p:cBhvr>
                                    </p:animEffect>
                                    <p:anim calcmode="lin" valueType="num">
                                      <p:cBhvr>
                                        <p:cTn dur="1000" fill="hold" id="101"/>
                                        <p:tgtEl>
                                          <p:spTgt spid="11"/>
                                        </p:tgtEl>
                                        <p:attrNameLst>
                                          <p:attrName>ppt_x</p:attrName>
                                        </p:attrNameLst>
                                      </p:cBhvr>
                                      <p:tavLst>
                                        <p:tav tm="0">
                                          <p:val>
                                            <p:strVal val="#ppt_x"/>
                                          </p:val>
                                        </p:tav>
                                        <p:tav tm="100000">
                                          <p:val>
                                            <p:strVal val="#ppt_x"/>
                                          </p:val>
                                        </p:tav>
                                      </p:tavLst>
                                    </p:anim>
                                    <p:anim calcmode="lin" valueType="num">
                                      <p:cBhvr>
                                        <p:cTn dur="1000" fill="hold" id="102"/>
                                        <p:tgtEl>
                                          <p:spTgt spid="11"/>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4500"/>
                            </p:stCondLst>
                            <p:childTnLst>
                              <p:par>
                                <p:cTn fill="hold" id="104" nodeType="afterEffect" presetClass="entr" presetID="22" presetSubtype="2">
                                  <p:stCondLst>
                                    <p:cond delay="0"/>
                                  </p:stCondLst>
                                  <p:childTnLst>
                                    <p:set>
                                      <p:cBhvr>
                                        <p:cTn dur="1" fill="hold" id="105">
                                          <p:stCondLst>
                                            <p:cond delay="0"/>
                                          </p:stCondLst>
                                        </p:cTn>
                                        <p:tgtEl>
                                          <p:spTgt spid="20"/>
                                        </p:tgtEl>
                                        <p:attrNameLst>
                                          <p:attrName>style.visibility</p:attrName>
                                        </p:attrNameLst>
                                      </p:cBhvr>
                                      <p:to>
                                        <p:strVal val="visible"/>
                                      </p:to>
                                    </p:set>
                                    <p:animEffect filter="wipe(right)" transition="in">
                                      <p:cBhvr>
                                        <p:cTn dur="500" id="106"/>
                                        <p:tgtEl>
                                          <p:spTgt spid="20"/>
                                        </p:tgtEl>
                                      </p:cBhvr>
                                    </p:animEffect>
                                  </p:childTnLst>
                                </p:cTn>
                              </p:par>
                            </p:childTnLst>
                          </p:cTn>
                        </p:par>
                        <p:par>
                          <p:cTn fill="hold" id="107" nodeType="afterGroup">
                            <p:stCondLst>
                              <p:cond delay="5000"/>
                            </p:stCondLst>
                            <p:childTnLst>
                              <p:par>
                                <p:cTn fill="hold" grpId="0" id="108" nodeType="afterEffect" presetClass="entr" presetID="10" presetSubtype="0">
                                  <p:stCondLst>
                                    <p:cond delay="0"/>
                                  </p:stCondLst>
                                  <p:iterate type="lt">
                                    <p:tmPct val="10000"/>
                                  </p:iterate>
                                  <p:childTnLst>
                                    <p:set>
                                      <p:cBhvr>
                                        <p:cTn dur="1" fill="hold" id="109">
                                          <p:stCondLst>
                                            <p:cond delay="0"/>
                                          </p:stCondLst>
                                        </p:cTn>
                                        <p:tgtEl>
                                          <p:spTgt spid="19"/>
                                        </p:tgtEl>
                                        <p:attrNameLst>
                                          <p:attrName>style.visibility</p:attrName>
                                        </p:attrNameLst>
                                      </p:cBhvr>
                                      <p:to>
                                        <p:strVal val="visible"/>
                                      </p:to>
                                    </p:set>
                                    <p:animEffect filter="fade" transition="in">
                                      <p:cBhvr>
                                        <p:cTn dur="1250" id="11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48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sp>
        <p:nvSpPr>
          <p:cNvPr id="2" name="文本框 1"/>
          <p:cNvSpPr txBox="1"/>
          <p:nvPr/>
        </p:nvSpPr>
        <p:spPr>
          <a:xfrm>
            <a:off x="8141868" y="324853"/>
            <a:ext cx="2286000" cy="3224213"/>
          </a:xfrm>
          <a:prstGeom prst="rect">
            <a:avLst/>
          </a:prstGeom>
          <a:noFill/>
        </p:spPr>
        <p:txBody>
          <a:bodyPr rtlCol="0" vert="eaVert" wrap="none">
            <a:spAutoFit/>
          </a:bodyPr>
          <a:lstStyle/>
          <a:p>
            <a:r>
              <a:rPr altLang="en-US" lang="zh-CN" smtClean="0" sz="13800">
                <a:solidFill>
                  <a:srgbClr val="C58346"/>
                </a:solidFill>
                <a:latin charset="-122" panose="02010601030101010101" pitchFamily="2" typeface="叶根友千秋字体"/>
                <a:ea charset="-122" panose="02010601030101010101" pitchFamily="2" typeface="叶根友千秋字体"/>
              </a:rPr>
              <a:t>再会</a:t>
            </a:r>
          </a:p>
        </p:txBody>
      </p:sp>
    </p:spTree>
    <p:extLst>
      <p:ext uri="{BB962C8B-B14F-4D97-AF65-F5344CB8AC3E}">
        <p14:creationId val="333482339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5">
                  <a:extLst>
                    <a:ext uri="{28A0092B-C50C-407E-A947-70E740481C1C}">
                      <a14:useLocalDpi val="0"/>
                    </a:ext>
                  </a:extLst>
                </a:blip>
                <a:stretch>
                  <a:fillRect/>
                </a:stretch>
              </p:blipFill>
              <p:spPr>
                <a:xfrm>
                  <a:off x="4795610" y="2856133"/>
                  <a:ext cx="431654" cy="1435612"/>
                </a:xfrm>
                <a:prstGeom prst="rect">
                  <a:avLst/>
                </a:prstGeom>
                <a:effectLst>
                  <a:outerShdw algn="r" blurRad="50800" dir="10800000" dist="38100" rotWithShape="0">
                    <a:prstClr val="black">
                      <a:alpha val="40000"/>
                    </a:prstClr>
                  </a:outerShdw>
                </a:effectLst>
              </p:spPr>
            </p:pic>
            <p:pic>
              <p:nvPicPr>
                <p:cNvPr id="9" name="图片 8"/>
                <p:cNvPicPr>
                  <a:picLocks noChangeAspect="1"/>
                </p:cNvPicPr>
                <p:nvPr/>
              </p:nvPicPr>
              <p:blipFill>
                <a:blip r:embed="rId6">
                  <a:extLst>
                    <a:ext uri="{BEBA8EAE-BF5A-486C-A8C5-ECC9F3942E4B}">
                      <a14:imgProps>
                        <a14:imgLayer xmlns:d3p1="http://schemas.openxmlformats.org/officeDocument/2006/relationships" d3p1:embed="">
                          <a14:imgEffect>
                            <a14:sharpenSoften amount="50000"/>
                          </a14:imgEffect>
                          <a14:imgEffect>
                            <a14:saturation sat="200000"/>
                          </a14:imgEffect>
                        </a14:imgLayer>
                      </a14:imgProps>
                    </a:ext>
                    <a:ext uri="{28A0092B-C50C-407E-A947-70E740481C1C}">
                      <a14:useLocalDpi val="0"/>
                    </a:ext>
                  </a:extLst>
                </a:blip>
                <a:stretch>
                  <a:fillRect/>
                </a:stretch>
              </p:blipFill>
              <p:spPr>
                <a:xfrm>
                  <a:off x="4454295" y="3995725"/>
                  <a:ext cx="1644758" cy="871330"/>
                </a:xfrm>
                <a:prstGeom prst="rect">
                  <a:avLst/>
                </a:prstGeom>
                <a:effectLst>
                  <a:outerShdw algn="r" blurRad="50800" dir="10800000" dist="38100" rotWithShape="0">
                    <a:prstClr val="black">
                      <a:alpha val="40000"/>
                    </a:prstClr>
                  </a:outerShdw>
                </a:effectLst>
              </p:spPr>
            </p:pic>
          </p:grpSp>
        </p:grpSp>
        <p:sp>
          <p:nvSpPr>
            <p:cNvPr id="5" name="文本框 4"/>
            <p:cNvSpPr txBox="1"/>
            <p:nvPr/>
          </p:nvSpPr>
          <p:spPr>
            <a:xfrm>
              <a:off x="3729102" y="2621929"/>
              <a:ext cx="1048606" cy="1005840"/>
            </a:xfrm>
            <a:prstGeom prst="rect">
              <a:avLst/>
            </a:prstGeom>
            <a:noFill/>
          </p:spPr>
          <p:txBody>
            <a:bodyPr rtlCol="0" wrap="square">
              <a:spAutoFit/>
            </a:bodyPr>
            <a:lstStyle/>
            <a:p>
              <a:pPr algn="ctr"/>
              <a:r>
                <a:rPr altLang="en-US" b="1" kern="100" lang="zh-CN" smtClean="0" sz="60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正</a:t>
              </a:r>
            </a:p>
          </p:txBody>
        </p:sp>
      </p:grpSp>
      <p:sp>
        <p:nvSpPr>
          <p:cNvPr id="12" name="文本框 11"/>
          <p:cNvSpPr txBox="1"/>
          <p:nvPr/>
        </p:nvSpPr>
        <p:spPr>
          <a:xfrm>
            <a:off x="6961170" y="1426240"/>
            <a:ext cx="548640" cy="2851998"/>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方正清刻本悦宋简体"/>
                <a:ea charset="-122" panose="02000000000000000000" pitchFamily="2" typeface="方正清刻本悦宋简体"/>
              </a:rPr>
              <a:t>第一章·章节标题</a:t>
            </a:r>
          </a:p>
        </p:txBody>
      </p:sp>
      <p:sp>
        <p:nvSpPr>
          <p:cNvPr id="13" name="矩形 12"/>
          <p:cNvSpPr/>
          <p:nvPr/>
        </p:nvSpPr>
        <p:spPr>
          <a:xfrm>
            <a:off x="5668508" y="1439658"/>
            <a:ext cx="1280160" cy="2663739"/>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茶文化起源地为中国。中国是茶的故乡，中国人饮茶，据说始于神农时代</a:t>
            </a: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flipH="1">
              <a:off x="3770758"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42432"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14106"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885780"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7">
            <a:extLst>
              <a:ext uri="{28A0092B-C50C-407E-A947-70E740481C1C}">
                <a14:useLocalDpi val="0"/>
              </a:ext>
            </a:extLst>
          </a:blip>
          <a:stretch>
            <a:fillRect/>
          </a:stretch>
        </p:blipFill>
        <p:spPr>
          <a:xfrm>
            <a:off x="5816717" y="3810430"/>
            <a:ext cx="216000" cy="199790"/>
          </a:xfrm>
          <a:prstGeom prst="rect">
            <a:avLst/>
          </a:prstGeom>
          <a:effectLst/>
        </p:spPr>
      </p:pic>
    </p:spTree>
    <p:extLst>
      <p:ext uri="{BB962C8B-B14F-4D97-AF65-F5344CB8AC3E}">
        <p14:creationId val="3522432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2">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1000" id="13"/>
                                        <p:tgtEl>
                                          <p:spTgt spid="12"/>
                                        </p:tgtEl>
                                        <p:attrNameLst>
                                          <p:attrName>ppt_x</p:attrName>
                                        </p:attrNameLst>
                                      </p:cBhvr>
                                      <p:tavLst>
                                        <p:tav tm="0">
                                          <p:val>
                                            <p:strVal val="#ppt_x+#ppt_w*1.125000"/>
                                          </p:val>
                                        </p:tav>
                                        <p:tav tm="100000">
                                          <p:val>
                                            <p:strVal val="#ppt_x"/>
                                          </p:val>
                                        </p:tav>
                                      </p:tavLst>
                                    </p:anim>
                                    <p:animEffect filter="wipe(left)" transition="in">
                                      <p:cBhvr>
                                        <p:cTn dur="1000" id="14"/>
                                        <p:tgtEl>
                                          <p:spTgt spid="12"/>
                                        </p:tgtEl>
                                      </p:cBhvr>
                                    </p:animEffect>
                                  </p:childTnLst>
                                </p:cTn>
                              </p:par>
                            </p:childTnLst>
                          </p:cTn>
                        </p:par>
                        <p:par>
                          <p:cTn fill="hold" id="15" nodeType="afterGroup">
                            <p:stCondLst>
                              <p:cond delay="2000"/>
                            </p:stCondLst>
                            <p:childTnLst>
                              <p:par>
                                <p:cTn fill="hold" id="16" nodeType="afterEffect" presetClass="entr" presetID="22" presetSubtype="2">
                                  <p:stCondLst>
                                    <p:cond delay="0"/>
                                  </p:stCondLst>
                                  <p:childTnLst>
                                    <p:set>
                                      <p:cBhvr>
                                        <p:cTn dur="1" fill="hold" id="17">
                                          <p:stCondLst>
                                            <p:cond delay="0"/>
                                          </p:stCondLst>
                                        </p:cTn>
                                        <p:tgtEl>
                                          <p:spTgt spid="14"/>
                                        </p:tgtEl>
                                        <p:attrNameLst>
                                          <p:attrName>style.visibility</p:attrName>
                                        </p:attrNameLst>
                                      </p:cBhvr>
                                      <p:to>
                                        <p:strVal val="visible"/>
                                      </p:to>
                                    </p:set>
                                    <p:animEffect filter="wipe(right)" transition="in">
                                      <p:cBhvr>
                                        <p:cTn dur="500" id="18"/>
                                        <p:tgtEl>
                                          <p:spTgt spid="14"/>
                                        </p:tgtEl>
                                      </p:cBhvr>
                                    </p:animEffect>
                                  </p:childTnLst>
                                </p:cTn>
                              </p:par>
                            </p:childTnLst>
                          </p:cTn>
                        </p:par>
                        <p:par>
                          <p:cTn fill="hold" id="19" nodeType="afterGroup">
                            <p:stCondLst>
                              <p:cond delay="2500"/>
                            </p:stCondLst>
                            <p:childTnLst>
                              <p:par>
                                <p:cTn fill="hold" grpId="0" id="20" nodeType="afterEffect" presetClass="entr" presetID="10"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Effect filter="fade" transition="in">
                                      <p:cBhvr>
                                        <p:cTn dur="1250" id="22"/>
                                        <p:tgtEl>
                                          <p:spTgt spid="13"/>
                                        </p:tgtEl>
                                      </p:cBhvr>
                                    </p:animEffect>
                                  </p:childTnLst>
                                </p:cTn>
                              </p:par>
                            </p:childTnLst>
                          </p:cTn>
                        </p:par>
                        <p:par>
                          <p:cTn fill="hold" id="23" nodeType="afterGroup">
                            <p:stCondLst>
                              <p:cond delay="3750"/>
                            </p:stCondLst>
                            <p:childTnLst>
                              <p:par>
                                <p:cTn fill="hold" id="24" nodeType="afterEffect" presetClass="entr" presetID="10"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250" id="2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淘宝网chenying0907出品 3">
            <a:extLst>
              <a:ext uri="{FF2B5EF4-FFF2-40B4-BE49-F238E27FC236}">
                <a16:creationId xmlns:a16="http://schemas.microsoft.com/office/drawing/2014/main" id="{6D4D8A63-8BC3-4DEC-B04C-C8B9D759EF9B}"/>
              </a:ext>
            </a:extLst>
          </p:cNvPr>
          <p:cNvSpPr/>
          <p:nvPr>
            <p:custDataLst>
              <p:tags r:id="rId3"/>
            </p:custDataLst>
          </p:nvPr>
        </p:nvSpPr>
        <p:spPr>
          <a:xfrm>
            <a:off x="2093127" y="4402022"/>
            <a:ext cx="1128974" cy="375790"/>
          </a:xfrm>
          <a:prstGeom prst="rect">
            <a:avLst/>
          </a:prstGeom>
        </p:spPr>
        <p:txBody>
          <a:bodyPr bIns="45706" lIns="91412" rIns="91412" tIns="45706" wrap="none">
            <a:spAutoFit/>
          </a:bodyPr>
          <a:lstStyle/>
          <a:p>
            <a:pPr defTabSz="1218804"/>
            <a:r>
              <a:rPr altLang="en-US" b="1" lang="zh-CN" sz="1866">
                <a:solidFill>
                  <a:srgbClr val="FFC000"/>
                </a:solidFill>
                <a:latin charset="-122" panose="02000000000000000000" pitchFamily="2" typeface="方正清刻本悦宋简体"/>
                <a:ea charset="-122" panose="02000000000000000000" pitchFamily="2" typeface="方正清刻本悦宋简体"/>
              </a:rPr>
              <a:t>输入标题</a:t>
            </a:r>
          </a:p>
        </p:txBody>
      </p:sp>
      <p:sp>
        <p:nvSpPr>
          <p:cNvPr id="3" name="PA_淘宝网chenying0907出品 6">
            <a:extLst>
              <a:ext uri="{FF2B5EF4-FFF2-40B4-BE49-F238E27FC236}">
                <a16:creationId xmlns:a16="http://schemas.microsoft.com/office/drawing/2014/main" id="{3C00826C-F1EE-4E0F-A7B9-897FB7CAE4FF}"/>
              </a:ext>
            </a:extLst>
          </p:cNvPr>
          <p:cNvSpPr/>
          <p:nvPr>
            <p:custDataLst>
              <p:tags r:id="rId4"/>
            </p:custDataLst>
          </p:nvPr>
        </p:nvSpPr>
        <p:spPr>
          <a:xfrm>
            <a:off x="866774" y="4968736"/>
            <a:ext cx="3533775" cy="676262"/>
          </a:xfrm>
          <a:prstGeom prst="rect">
            <a:avLst/>
          </a:prstGeom>
        </p:spPr>
        <p:txBody>
          <a:bodyPr bIns="45706" lIns="91412" rIns="91412" tIns="45706" wrap="square">
            <a:spAutoFit/>
          </a:bodyPr>
          <a:lstStyle/>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素胚勾勒出青花笔锋浓转淡</a:t>
            </a:r>
          </a:p>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瓶身描绘的牡丹一如你初妆冉冉檀香透过窗心事我了然宣纸上走笔至此搁一半</a:t>
            </a:r>
          </a:p>
        </p:txBody>
      </p:sp>
      <p:cxnSp>
        <p:nvCxnSpPr>
          <p:cNvPr id="4" name="PA_淘宝网chenying0907出品 9">
            <a:extLst>
              <a:ext uri="{FF2B5EF4-FFF2-40B4-BE49-F238E27FC236}">
                <a16:creationId xmlns:a16="http://schemas.microsoft.com/office/drawing/2014/main" id="{7E50BEEB-B4E5-4859-B12D-A7C3B103E590}"/>
              </a:ext>
            </a:extLst>
          </p:cNvPr>
          <p:cNvCxnSpPr/>
          <p:nvPr>
            <p:custDataLst>
              <p:tags r:id="rId5"/>
            </p:custDataLst>
          </p:nvPr>
        </p:nvCxnSpPr>
        <p:spPr>
          <a:xfrm>
            <a:off x="2069078"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5" name="PA_弧形 12">
            <a:extLst>
              <a:ext uri="{FF2B5EF4-FFF2-40B4-BE49-F238E27FC236}">
                <a16:creationId xmlns:a16="http://schemas.microsoft.com/office/drawing/2014/main" id="{6F78CC35-E466-44FD-B455-4FC685E4B569}"/>
              </a:ext>
            </a:extLst>
          </p:cNvPr>
          <p:cNvSpPr/>
          <p:nvPr>
            <p:custDataLst>
              <p:tags r:id="rId6"/>
            </p:custDataLst>
          </p:nvPr>
        </p:nvSpPr>
        <p:spPr>
          <a:xfrm>
            <a:off x="1528422" y="1916496"/>
            <a:ext cx="2293330" cy="2294037"/>
          </a:xfrm>
          <a:prstGeom prst="arc">
            <a:avLst>
              <a:gd fmla="val 18085774" name="adj1"/>
              <a:gd fmla="val 14217105" name="adj2"/>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bIns="45706" lIns="91412" rIns="91412" rtlCol="0" tIns="45706"/>
          <a:lstStyle/>
          <a:p>
            <a:pPr algn="ctr" defTabSz="1218804"/>
            <a:endParaRPr altLang="en-US" lang="zh-CN" sz="2399">
              <a:solidFill>
                <a:prstClr val="black"/>
              </a:solidFill>
              <a:latin panose="020f0502020204030204" typeface="Calibri"/>
              <a:ea charset="-122" panose="02010600030101010101" pitchFamily="2" typeface="宋体"/>
            </a:endParaRPr>
          </a:p>
        </p:txBody>
      </p:sp>
      <p:sp>
        <p:nvSpPr>
          <p:cNvPr id="6" name="PA_淘宝网chenying0907出品 13">
            <a:extLst>
              <a:ext uri="{FF2B5EF4-FFF2-40B4-BE49-F238E27FC236}">
                <a16:creationId xmlns:a16="http://schemas.microsoft.com/office/drawing/2014/main" id="{8D9D9077-AADB-4CF6-980A-6E354B2D5C44}"/>
              </a:ext>
            </a:extLst>
          </p:cNvPr>
          <p:cNvSpPr/>
          <p:nvPr>
            <p:custDataLst>
              <p:tags r:id="rId7"/>
            </p:custDataLst>
          </p:nvPr>
        </p:nvSpPr>
        <p:spPr>
          <a:xfrm>
            <a:off x="1896569" y="1685324"/>
            <a:ext cx="1440124" cy="578940"/>
          </a:xfrm>
          <a:prstGeom prst="rect">
            <a:avLst/>
          </a:prstGeom>
        </p:spPr>
        <p:txBody>
          <a:bodyPr bIns="45706" lIns="91412" rIns="91412" tIns="45706" wrap="none">
            <a:spAutoFit/>
          </a:bodyPr>
          <a:lstStyle/>
          <a:p>
            <a:pPr algn="ctr" defTabSz="1218804"/>
            <a:r>
              <a:rPr altLang="en-US" lang="zh-CN" spc="100" sz="3199">
                <a:solidFill>
                  <a:srgbClr val="FFC000"/>
                </a:solidFill>
                <a:latin charset="-122" panose="02000000000000000000" pitchFamily="2" typeface="方正清刻本悦宋简体"/>
                <a:ea charset="-122" panose="02000000000000000000" pitchFamily="2" typeface="方正清刻本悦宋简体"/>
              </a:rPr>
              <a:t>中国简</a:t>
            </a:r>
          </a:p>
        </p:txBody>
      </p:sp>
      <p:pic>
        <p:nvPicPr>
          <p:cNvPr id="7" name="PA_图片 17">
            <a:extLst>
              <a:ext uri="{FF2B5EF4-FFF2-40B4-BE49-F238E27FC236}">
                <a16:creationId xmlns:a16="http://schemas.microsoft.com/office/drawing/2014/main" id="{F021B8B2-22A0-4F7A-B446-D3BBF409CAFA}"/>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a:xfrm>
            <a:off x="1703145" y="2059004"/>
            <a:ext cx="2318996" cy="2008830"/>
          </a:xfrm>
          <a:prstGeom prst="rect">
            <a:avLst/>
          </a:prstGeom>
        </p:spPr>
      </p:pic>
      <p:sp>
        <p:nvSpPr>
          <p:cNvPr id="8" name="PA_淘宝网chenying0907出品 3">
            <a:extLst>
              <a:ext uri="{FF2B5EF4-FFF2-40B4-BE49-F238E27FC236}">
                <a16:creationId xmlns:a16="http://schemas.microsoft.com/office/drawing/2014/main" id="{9F3274B3-C3EA-467B-A490-74F363D8E195}"/>
              </a:ext>
            </a:extLst>
          </p:cNvPr>
          <p:cNvSpPr/>
          <p:nvPr>
            <p:custDataLst>
              <p:tags r:id="rId10"/>
            </p:custDataLst>
          </p:nvPr>
        </p:nvSpPr>
        <p:spPr>
          <a:xfrm>
            <a:off x="5579189" y="4402022"/>
            <a:ext cx="1128974" cy="375790"/>
          </a:xfrm>
          <a:prstGeom prst="rect">
            <a:avLst/>
          </a:prstGeom>
        </p:spPr>
        <p:txBody>
          <a:bodyPr bIns="45706" lIns="91412" rIns="91412" tIns="45706" wrap="none">
            <a:spAutoFit/>
          </a:bodyPr>
          <a:lstStyle/>
          <a:p>
            <a:pPr defTabSz="1218804"/>
            <a:r>
              <a:rPr altLang="en-US" b="1" lang="zh-CN" sz="1866">
                <a:solidFill>
                  <a:srgbClr val="FFC000"/>
                </a:solidFill>
                <a:latin charset="-122" panose="02000000000000000000" pitchFamily="2" typeface="方正清刻本悦宋简体"/>
                <a:ea charset="-122" panose="02000000000000000000" pitchFamily="2" typeface="方正清刻本悦宋简体"/>
              </a:rPr>
              <a:t>输入标题</a:t>
            </a:r>
          </a:p>
        </p:txBody>
      </p:sp>
      <p:sp>
        <p:nvSpPr>
          <p:cNvPr id="9" name="PA_淘宝网chenying0907出品 6">
            <a:extLst>
              <a:ext uri="{FF2B5EF4-FFF2-40B4-BE49-F238E27FC236}">
                <a16:creationId xmlns:a16="http://schemas.microsoft.com/office/drawing/2014/main" id="{76E6363A-73D5-44EC-8942-81CD89233075}"/>
              </a:ext>
            </a:extLst>
          </p:cNvPr>
          <p:cNvSpPr/>
          <p:nvPr>
            <p:custDataLst>
              <p:tags r:id="rId11"/>
            </p:custDataLst>
          </p:nvPr>
        </p:nvSpPr>
        <p:spPr>
          <a:xfrm>
            <a:off x="4352836" y="4968736"/>
            <a:ext cx="3533775" cy="676262"/>
          </a:xfrm>
          <a:prstGeom prst="rect">
            <a:avLst/>
          </a:prstGeom>
        </p:spPr>
        <p:txBody>
          <a:bodyPr bIns="45706" lIns="91412" rIns="91412" tIns="45706" wrap="square">
            <a:spAutoFit/>
          </a:bodyPr>
          <a:lstStyle/>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素胚勾勒出青花笔锋浓转淡</a:t>
            </a:r>
          </a:p>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瓶身描绘的牡丹一如你初妆冉冉檀香透过窗心事我了然宣纸上走笔至此搁一半</a:t>
            </a:r>
          </a:p>
        </p:txBody>
      </p:sp>
      <p:cxnSp>
        <p:nvCxnSpPr>
          <p:cNvPr id="10" name="PA_淘宝网chenying0907出品 9">
            <a:extLst>
              <a:ext uri="{FF2B5EF4-FFF2-40B4-BE49-F238E27FC236}">
                <a16:creationId xmlns:a16="http://schemas.microsoft.com/office/drawing/2014/main" id="{64EAEA3F-B869-4B06-822A-76940939BCF4}"/>
              </a:ext>
            </a:extLst>
          </p:cNvPr>
          <p:cNvCxnSpPr/>
          <p:nvPr>
            <p:custDataLst>
              <p:tags r:id="rId12"/>
            </p:custDataLst>
          </p:nvPr>
        </p:nvCxnSpPr>
        <p:spPr>
          <a:xfrm>
            <a:off x="5555140"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11" name="PA_弧形 12">
            <a:extLst>
              <a:ext uri="{FF2B5EF4-FFF2-40B4-BE49-F238E27FC236}">
                <a16:creationId xmlns:a16="http://schemas.microsoft.com/office/drawing/2014/main" id="{04FD62CA-B391-47E9-BBC6-F6A6606FD814}"/>
              </a:ext>
            </a:extLst>
          </p:cNvPr>
          <p:cNvSpPr/>
          <p:nvPr>
            <p:custDataLst>
              <p:tags r:id="rId13"/>
            </p:custDataLst>
          </p:nvPr>
        </p:nvSpPr>
        <p:spPr>
          <a:xfrm>
            <a:off x="5014484" y="1916496"/>
            <a:ext cx="2293330" cy="2294037"/>
          </a:xfrm>
          <a:prstGeom prst="arc">
            <a:avLst>
              <a:gd fmla="val 18085774" name="adj1"/>
              <a:gd fmla="val 14217105" name="adj2"/>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bIns="45706" lIns="91412" rIns="91412" rtlCol="0" tIns="45706"/>
          <a:lstStyle/>
          <a:p>
            <a:pPr algn="ctr" defTabSz="1218804"/>
            <a:endParaRPr altLang="en-US" lang="zh-CN" sz="2399">
              <a:solidFill>
                <a:prstClr val="black"/>
              </a:solidFill>
              <a:latin panose="020f0502020204030204" typeface="Calibri"/>
              <a:ea charset="-122" panose="02010600030101010101" pitchFamily="2" typeface="宋体"/>
            </a:endParaRPr>
          </a:p>
        </p:txBody>
      </p:sp>
      <p:sp>
        <p:nvSpPr>
          <p:cNvPr id="12" name="PA_淘宝网chenying0907出品 13">
            <a:extLst>
              <a:ext uri="{FF2B5EF4-FFF2-40B4-BE49-F238E27FC236}">
                <a16:creationId xmlns:a16="http://schemas.microsoft.com/office/drawing/2014/main" id="{356B5014-9594-4D86-AF45-16C76F459497}"/>
              </a:ext>
            </a:extLst>
          </p:cNvPr>
          <p:cNvSpPr/>
          <p:nvPr>
            <p:custDataLst>
              <p:tags r:id="rId14"/>
            </p:custDataLst>
          </p:nvPr>
        </p:nvSpPr>
        <p:spPr>
          <a:xfrm>
            <a:off x="5382630" y="1685324"/>
            <a:ext cx="1440124" cy="578940"/>
          </a:xfrm>
          <a:prstGeom prst="rect">
            <a:avLst/>
          </a:prstGeom>
        </p:spPr>
        <p:txBody>
          <a:bodyPr bIns="45706" lIns="91412" rIns="91412" tIns="45706" wrap="none">
            <a:spAutoFit/>
          </a:bodyPr>
          <a:lstStyle/>
          <a:p>
            <a:pPr algn="ctr" defTabSz="1218804"/>
            <a:r>
              <a:rPr altLang="en-US" lang="zh-CN" spc="100" sz="3199">
                <a:solidFill>
                  <a:srgbClr val="FFC000"/>
                </a:solidFill>
                <a:latin charset="-122" panose="02000000000000000000" pitchFamily="2" typeface="方正清刻本悦宋简体"/>
                <a:ea charset="-122" panose="02000000000000000000" pitchFamily="2" typeface="方正清刻本悦宋简体"/>
              </a:rPr>
              <a:t>中国简</a:t>
            </a:r>
          </a:p>
        </p:txBody>
      </p:sp>
      <p:pic>
        <p:nvPicPr>
          <p:cNvPr id="13" name="PA_图片 17">
            <a:extLst>
              <a:ext uri="{FF2B5EF4-FFF2-40B4-BE49-F238E27FC236}">
                <a16:creationId xmlns:a16="http://schemas.microsoft.com/office/drawing/2014/main" id="{767FD97B-6E5D-4549-B601-F56ED1DEC2E3}"/>
              </a:ext>
            </a:extLst>
          </p:cNvPr>
          <p:cNvPicPr>
            <a:picLocks noChangeAspect="1"/>
          </p:cNvPicPr>
          <p:nvPr>
            <p:custDataLst>
              <p:tags r:id="rId16"/>
            </p:custDataLst>
          </p:nvPr>
        </p:nvPicPr>
        <p:blipFill>
          <a:blip r:embed="rId15">
            <a:extLst>
              <a:ext uri="{28A0092B-C50C-407E-A947-70E740481C1C}">
                <a14:useLocalDpi val="0"/>
              </a:ext>
            </a:extLst>
          </a:blip>
          <a:stretch>
            <a:fillRect/>
          </a:stretch>
        </p:blipFill>
        <p:spPr>
          <a:xfrm>
            <a:off x="5487205" y="2092991"/>
            <a:ext cx="1473142" cy="2008830"/>
          </a:xfrm>
          <a:prstGeom prst="rect">
            <a:avLst/>
          </a:prstGeom>
        </p:spPr>
      </p:pic>
      <p:sp>
        <p:nvSpPr>
          <p:cNvPr id="14" name="PA_淘宝网chenying0907出品 3">
            <a:extLst>
              <a:ext uri="{FF2B5EF4-FFF2-40B4-BE49-F238E27FC236}">
                <a16:creationId xmlns:a16="http://schemas.microsoft.com/office/drawing/2014/main" id="{382193F2-4DEF-4D3F-86EB-E46CF546B465}"/>
              </a:ext>
            </a:extLst>
          </p:cNvPr>
          <p:cNvSpPr/>
          <p:nvPr>
            <p:custDataLst>
              <p:tags r:id="rId17"/>
            </p:custDataLst>
          </p:nvPr>
        </p:nvSpPr>
        <p:spPr>
          <a:xfrm>
            <a:off x="9067103" y="4402022"/>
            <a:ext cx="1128974" cy="375790"/>
          </a:xfrm>
          <a:prstGeom prst="rect">
            <a:avLst/>
          </a:prstGeom>
        </p:spPr>
        <p:txBody>
          <a:bodyPr bIns="45706" lIns="91412" rIns="91412" tIns="45706" wrap="none">
            <a:spAutoFit/>
          </a:bodyPr>
          <a:lstStyle/>
          <a:p>
            <a:pPr defTabSz="1218804"/>
            <a:r>
              <a:rPr altLang="en-US" b="1" lang="zh-CN" sz="1866">
                <a:solidFill>
                  <a:srgbClr val="FFC000"/>
                </a:solidFill>
                <a:latin charset="-122" panose="02000000000000000000" pitchFamily="2" typeface="方正清刻本悦宋简体"/>
                <a:ea charset="-122" panose="02000000000000000000" pitchFamily="2" typeface="方正清刻本悦宋简体"/>
              </a:rPr>
              <a:t>输入标题</a:t>
            </a:r>
          </a:p>
        </p:txBody>
      </p:sp>
      <p:sp>
        <p:nvSpPr>
          <p:cNvPr id="15" name="PA_淘宝网chenying0907出品 6">
            <a:extLst>
              <a:ext uri="{FF2B5EF4-FFF2-40B4-BE49-F238E27FC236}">
                <a16:creationId xmlns:a16="http://schemas.microsoft.com/office/drawing/2014/main" id="{55C66F95-7FDF-464D-BD1D-A26B0D38869B}"/>
              </a:ext>
            </a:extLst>
          </p:cNvPr>
          <p:cNvSpPr/>
          <p:nvPr>
            <p:custDataLst>
              <p:tags r:id="rId18"/>
            </p:custDataLst>
          </p:nvPr>
        </p:nvSpPr>
        <p:spPr>
          <a:xfrm>
            <a:off x="7840750" y="4968736"/>
            <a:ext cx="3533775" cy="676262"/>
          </a:xfrm>
          <a:prstGeom prst="rect">
            <a:avLst/>
          </a:prstGeom>
        </p:spPr>
        <p:txBody>
          <a:bodyPr bIns="45706" lIns="91412" rIns="91412" tIns="45706" wrap="square">
            <a:spAutoFit/>
          </a:bodyPr>
          <a:lstStyle/>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素胚勾勒出青花笔锋浓转淡</a:t>
            </a:r>
          </a:p>
          <a:p>
            <a:pPr algn="ctr" defTabSz="1218804">
              <a:lnSpc>
                <a:spcPct val="120000"/>
              </a:lnSpc>
            </a:pPr>
            <a:r>
              <a:rPr altLang="en-US" lang="zh-CN" spc="200" sz="1066">
                <a:solidFill>
                  <a:prstClr val="black">
                    <a:lumMod val="50000"/>
                    <a:lumOff val="50000"/>
                  </a:prstClr>
                </a:solidFill>
                <a:latin charset="-122" pitchFamily="34" typeface="微软雅黑"/>
                <a:ea charset="-122" pitchFamily="34" typeface="微软雅黑"/>
                <a:cs charset="-122" panose="02020309000000000000" pitchFamily="49" typeface="DFMingLight-B5"/>
              </a:rPr>
              <a:t>瓶身描绘的牡丹一如你初妆冉冉檀香透过窗心事我了然宣纸上走笔至此搁一半</a:t>
            </a:r>
          </a:p>
        </p:txBody>
      </p:sp>
      <p:cxnSp>
        <p:nvCxnSpPr>
          <p:cNvPr id="16" name="PA_淘宝网chenying0907出品 9">
            <a:extLst>
              <a:ext uri="{FF2B5EF4-FFF2-40B4-BE49-F238E27FC236}">
                <a16:creationId xmlns:a16="http://schemas.microsoft.com/office/drawing/2014/main" id="{4DDABD6E-721A-41B9-9D91-938FF0771723}"/>
              </a:ext>
            </a:extLst>
          </p:cNvPr>
          <p:cNvCxnSpPr/>
          <p:nvPr>
            <p:custDataLst>
              <p:tags r:id="rId19"/>
            </p:custDataLst>
          </p:nvPr>
        </p:nvCxnSpPr>
        <p:spPr>
          <a:xfrm>
            <a:off x="9043055"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17" name="PA_弧形 12">
            <a:extLst>
              <a:ext uri="{FF2B5EF4-FFF2-40B4-BE49-F238E27FC236}">
                <a16:creationId xmlns:a16="http://schemas.microsoft.com/office/drawing/2014/main" id="{BFF625DB-9507-4A55-8DA1-AABD4F0DC797}"/>
              </a:ext>
            </a:extLst>
          </p:cNvPr>
          <p:cNvSpPr/>
          <p:nvPr>
            <p:custDataLst>
              <p:tags r:id="rId20"/>
            </p:custDataLst>
          </p:nvPr>
        </p:nvSpPr>
        <p:spPr>
          <a:xfrm>
            <a:off x="8502399" y="1916496"/>
            <a:ext cx="2293330" cy="2294037"/>
          </a:xfrm>
          <a:prstGeom prst="arc">
            <a:avLst>
              <a:gd fmla="val 18085774" name="adj1"/>
              <a:gd fmla="val 14217105" name="adj2"/>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bIns="45706" lIns="91412" rIns="91412" rtlCol="0" tIns="45706"/>
          <a:lstStyle/>
          <a:p>
            <a:pPr algn="ctr" defTabSz="1218804"/>
            <a:endParaRPr altLang="en-US" lang="zh-CN" sz="2399">
              <a:solidFill>
                <a:prstClr val="black"/>
              </a:solidFill>
              <a:latin panose="020f0502020204030204" typeface="Calibri"/>
              <a:ea charset="-122" panose="02010600030101010101" pitchFamily="2" typeface="宋体"/>
            </a:endParaRPr>
          </a:p>
        </p:txBody>
      </p:sp>
      <p:sp>
        <p:nvSpPr>
          <p:cNvPr id="18" name="PA_淘宝网chenying0907出品 13">
            <a:extLst>
              <a:ext uri="{FF2B5EF4-FFF2-40B4-BE49-F238E27FC236}">
                <a16:creationId xmlns:a16="http://schemas.microsoft.com/office/drawing/2014/main" id="{7D8AACA7-DEA2-432D-9205-479790F532E1}"/>
              </a:ext>
            </a:extLst>
          </p:cNvPr>
          <p:cNvSpPr/>
          <p:nvPr>
            <p:custDataLst>
              <p:tags r:id="rId21"/>
            </p:custDataLst>
          </p:nvPr>
        </p:nvSpPr>
        <p:spPr>
          <a:xfrm>
            <a:off x="8870545" y="1685324"/>
            <a:ext cx="1440124" cy="578940"/>
          </a:xfrm>
          <a:prstGeom prst="rect">
            <a:avLst/>
          </a:prstGeom>
        </p:spPr>
        <p:txBody>
          <a:bodyPr bIns="45706" lIns="91412" rIns="91412" tIns="45706" wrap="none">
            <a:spAutoFit/>
          </a:bodyPr>
          <a:lstStyle/>
          <a:p>
            <a:pPr algn="ctr" defTabSz="1218804"/>
            <a:r>
              <a:rPr altLang="en-US" lang="zh-CN" spc="100" sz="3199">
                <a:solidFill>
                  <a:srgbClr val="FFC000"/>
                </a:solidFill>
                <a:latin charset="-122" panose="02000000000000000000" pitchFamily="2" typeface="方正清刻本悦宋简体"/>
                <a:ea charset="-122" panose="02000000000000000000" pitchFamily="2" typeface="方正清刻本悦宋简体"/>
              </a:rPr>
              <a:t>中国简</a:t>
            </a:r>
          </a:p>
        </p:txBody>
      </p:sp>
      <p:pic>
        <p:nvPicPr>
          <p:cNvPr id="19" name="PA_图片 17">
            <a:extLst>
              <a:ext uri="{FF2B5EF4-FFF2-40B4-BE49-F238E27FC236}">
                <a16:creationId xmlns:a16="http://schemas.microsoft.com/office/drawing/2014/main" id="{884B8D6B-D6CD-4ECB-96D4-D383301B8473}"/>
              </a:ext>
            </a:extLst>
          </p:cNvPr>
          <p:cNvPicPr>
            <a:picLocks noChangeAspect="1"/>
          </p:cNvPicPr>
          <p:nvPr>
            <p:custDataLst>
              <p:tags r:id="rId23"/>
            </p:custDataLst>
          </p:nvPr>
        </p:nvPicPr>
        <p:blipFill>
          <a:blip r:embed="rId22">
            <a:extLst>
              <a:ext uri="{28A0092B-C50C-407E-A947-70E740481C1C}">
                <a14:useLocalDpi val="0"/>
              </a:ext>
            </a:extLst>
          </a:blip>
          <a:stretch>
            <a:fillRect/>
          </a:stretch>
        </p:blipFill>
        <p:spPr>
          <a:xfrm>
            <a:off x="8191250" y="1616396"/>
            <a:ext cx="3157445" cy="2594137"/>
          </a:xfrm>
          <a:prstGeom prst="rect">
            <a:avLst/>
          </a:prstGeom>
        </p:spPr>
      </p:pic>
      <p:sp>
        <p:nvSpPr>
          <p:cNvPr id="20" name="矩形 19">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22" name="文本框 21">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Tree>
    <p:extLst>
      <p:ext uri="{BB962C8B-B14F-4D97-AF65-F5344CB8AC3E}">
        <p14:creationId val="12200126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5"/>
                                        </p:tgtEl>
                                        <p:attrNameLst>
                                          <p:attrName>style.visibility</p:attrName>
                                        </p:attrNameLst>
                                      </p:cBhvr>
                                      <p:to>
                                        <p:strVal val="visible"/>
                                      </p:to>
                                    </p:set>
                                    <p:animEffect filter="wheel(1)" transition="in">
                                      <p:cBhvr>
                                        <p:cTn dur="1000" id="10"/>
                                        <p:tgtEl>
                                          <p:spTgt spid="5"/>
                                        </p:tgtEl>
                                      </p:cBhvr>
                                    </p:animEffect>
                                  </p:childTnLst>
                                </p:cTn>
                              </p:par>
                            </p:childTnLst>
                          </p:cTn>
                        </p:par>
                        <p:par>
                          <p:cTn fill="hold" id="11" nodeType="afterGroup">
                            <p:stCondLst>
                              <p:cond delay="1000"/>
                            </p:stCondLst>
                            <p:childTnLst>
                              <p:par>
                                <p:cTn fill="hold" id="12" nodeType="afterEffect" presetClass="entr" presetID="10"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500" id="14"/>
                                        <p:tgtEl>
                                          <p:spTgt spid="7"/>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500" id="18"/>
                                        <p:tgtEl>
                                          <p:spTgt spid="2"/>
                                        </p:tgtEl>
                                      </p:cBhvr>
                                    </p:animEffect>
                                  </p:childTnLst>
                                </p:cTn>
                              </p:par>
                              <p:par>
                                <p:cTn fill="hold" grpId="0" id="19" nodeType="withEffect" presetClass="entr" presetID="10" presetSubtype="0">
                                  <p:stCondLst>
                                    <p:cond delay="120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childTnLst>
                                </p:cTn>
                              </p:par>
                              <p:par>
                                <p:cTn fill="hold" id="22" nodeType="withEffect" presetClass="entr" presetID="10" presetSubtype="0">
                                  <p:stCondLst>
                                    <p:cond delay="40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par>
                                <p:cTn fill="hold" grpId="0" id="28" nodeType="withEffect" presetClass="entr" presetID="21" presetSubtype="1">
                                  <p:stCondLst>
                                    <p:cond delay="0"/>
                                  </p:stCondLst>
                                  <p:childTnLst>
                                    <p:set>
                                      <p:cBhvr>
                                        <p:cTn dur="1" fill="hold" id="29">
                                          <p:stCondLst>
                                            <p:cond delay="0"/>
                                          </p:stCondLst>
                                        </p:cTn>
                                        <p:tgtEl>
                                          <p:spTgt spid="11"/>
                                        </p:tgtEl>
                                        <p:attrNameLst>
                                          <p:attrName>style.visibility</p:attrName>
                                        </p:attrNameLst>
                                      </p:cBhvr>
                                      <p:to>
                                        <p:strVal val="visible"/>
                                      </p:to>
                                    </p:set>
                                    <p:animEffect filter="wheel(1)" transition="in">
                                      <p:cBhvr>
                                        <p:cTn dur="1000" id="30"/>
                                        <p:tgtEl>
                                          <p:spTgt spid="11"/>
                                        </p:tgtEl>
                                      </p:cBhvr>
                                    </p:animEffect>
                                  </p:childTnLst>
                                </p:cTn>
                              </p:par>
                            </p:childTnLst>
                          </p:cTn>
                        </p:par>
                        <p:par>
                          <p:cTn fill="hold" id="31" nodeType="afterGroup">
                            <p:stCondLst>
                              <p:cond delay="3200"/>
                            </p:stCondLst>
                            <p:childTnLst>
                              <p:par>
                                <p:cTn fill="hold" id="32" nodeType="after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childTnLst>
                          </p:cTn>
                        </p:par>
                        <p:par>
                          <p:cTn fill="hold" id="35" nodeType="afterGroup">
                            <p:stCondLst>
                              <p:cond delay="3700"/>
                            </p:stCondLst>
                            <p:childTnLst>
                              <p:par>
                                <p:cTn fill="hold" grpId="0" id="36" nodeType="after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500" id="38"/>
                                        <p:tgtEl>
                                          <p:spTgt spid="8"/>
                                        </p:tgtEl>
                                      </p:cBhvr>
                                    </p:animEffect>
                                  </p:childTnLst>
                                </p:cTn>
                              </p:par>
                              <p:par>
                                <p:cTn fill="hold" grpId="0" id="39" nodeType="withEffect" presetClass="entr" presetID="10" presetSubtype="0">
                                  <p:stCondLst>
                                    <p:cond delay="1200"/>
                                  </p:stCondLst>
                                  <p:childTnLst>
                                    <p:set>
                                      <p:cBhvr>
                                        <p:cTn dur="1" fill="hold" id="40">
                                          <p:stCondLst>
                                            <p:cond delay="0"/>
                                          </p:stCondLst>
                                        </p:cTn>
                                        <p:tgtEl>
                                          <p:spTgt spid="9"/>
                                        </p:tgtEl>
                                        <p:attrNameLst>
                                          <p:attrName>style.visibility</p:attrName>
                                        </p:attrNameLst>
                                      </p:cBhvr>
                                      <p:to>
                                        <p:strVal val="visible"/>
                                      </p:to>
                                    </p:set>
                                    <p:animEffect filter="fade" transition="in">
                                      <p:cBhvr>
                                        <p:cTn dur="500" id="41"/>
                                        <p:tgtEl>
                                          <p:spTgt spid="9"/>
                                        </p:tgtEl>
                                      </p:cBhvr>
                                    </p:animEffect>
                                  </p:childTnLst>
                                </p:cTn>
                              </p:par>
                              <p:par>
                                <p:cTn fill="hold" id="42" nodeType="withEffect" presetClass="entr" presetID="10" presetSubtype="0">
                                  <p:stCondLst>
                                    <p:cond delay="40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par>
                                <p:cTn fill="hold" grpId="0" id="48" nodeType="withEffect" presetClass="entr" presetID="21" presetSubtype="1">
                                  <p:stCondLst>
                                    <p:cond delay="0"/>
                                  </p:stCondLst>
                                  <p:childTnLst>
                                    <p:set>
                                      <p:cBhvr>
                                        <p:cTn dur="1" fill="hold" id="49">
                                          <p:stCondLst>
                                            <p:cond delay="0"/>
                                          </p:stCondLst>
                                        </p:cTn>
                                        <p:tgtEl>
                                          <p:spTgt spid="17"/>
                                        </p:tgtEl>
                                        <p:attrNameLst>
                                          <p:attrName>style.visibility</p:attrName>
                                        </p:attrNameLst>
                                      </p:cBhvr>
                                      <p:to>
                                        <p:strVal val="visible"/>
                                      </p:to>
                                    </p:set>
                                    <p:animEffect filter="wheel(1)" transition="in">
                                      <p:cBhvr>
                                        <p:cTn dur="1000" id="50"/>
                                        <p:tgtEl>
                                          <p:spTgt spid="17"/>
                                        </p:tgtEl>
                                      </p:cBhvr>
                                    </p:animEffect>
                                  </p:childTnLst>
                                </p:cTn>
                              </p:par>
                            </p:childTnLst>
                          </p:cTn>
                        </p:par>
                        <p:par>
                          <p:cTn fill="hold" id="51" nodeType="afterGroup">
                            <p:stCondLst>
                              <p:cond delay="5400"/>
                            </p:stCondLst>
                            <p:childTnLst>
                              <p:par>
                                <p:cTn fill="hold" id="52" nodeType="afterEffect" presetClass="entr" presetID="10" presetSubtype="0">
                                  <p:stCondLst>
                                    <p:cond delay="0"/>
                                  </p:stCondLst>
                                  <p:childTnLst>
                                    <p:set>
                                      <p:cBhvr>
                                        <p:cTn dur="1" fill="hold" id="53">
                                          <p:stCondLst>
                                            <p:cond delay="0"/>
                                          </p:stCondLst>
                                        </p:cTn>
                                        <p:tgtEl>
                                          <p:spTgt spid="19"/>
                                        </p:tgtEl>
                                        <p:attrNameLst>
                                          <p:attrName>style.visibility</p:attrName>
                                        </p:attrNameLst>
                                      </p:cBhvr>
                                      <p:to>
                                        <p:strVal val="visible"/>
                                      </p:to>
                                    </p:set>
                                    <p:animEffect filter="fade" transition="in">
                                      <p:cBhvr>
                                        <p:cTn dur="500" id="54"/>
                                        <p:tgtEl>
                                          <p:spTgt spid="19"/>
                                        </p:tgtEl>
                                      </p:cBhvr>
                                    </p:animEffect>
                                  </p:childTnLst>
                                </p:cTn>
                              </p:par>
                            </p:childTnLst>
                          </p:cTn>
                        </p:par>
                        <p:par>
                          <p:cTn fill="hold" id="55" nodeType="afterGroup">
                            <p:stCondLst>
                              <p:cond delay="5900"/>
                            </p:stCondLst>
                            <p:childTnLst>
                              <p:par>
                                <p:cTn fill="hold" grpId="0" id="56" nodeType="afterEffect" presetClass="entr" presetID="10"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500" id="58"/>
                                        <p:tgtEl>
                                          <p:spTgt spid="14"/>
                                        </p:tgtEl>
                                      </p:cBhvr>
                                    </p:animEffect>
                                  </p:childTnLst>
                                </p:cTn>
                              </p:par>
                              <p:par>
                                <p:cTn fill="hold" grpId="0" id="59" nodeType="withEffect" presetClass="entr" presetID="10" presetSubtype="0">
                                  <p:stCondLst>
                                    <p:cond delay="1200"/>
                                  </p:stCondLst>
                                  <p:childTnLst>
                                    <p:set>
                                      <p:cBhvr>
                                        <p:cTn dur="1" fill="hold" id="60">
                                          <p:stCondLst>
                                            <p:cond delay="0"/>
                                          </p:stCondLst>
                                        </p:cTn>
                                        <p:tgtEl>
                                          <p:spTgt spid="15"/>
                                        </p:tgtEl>
                                        <p:attrNameLst>
                                          <p:attrName>style.visibility</p:attrName>
                                        </p:attrNameLst>
                                      </p:cBhvr>
                                      <p:to>
                                        <p:strVal val="visible"/>
                                      </p:to>
                                    </p:set>
                                    <p:animEffect filter="fade" transition="in">
                                      <p:cBhvr>
                                        <p:cTn dur="500" id="61"/>
                                        <p:tgtEl>
                                          <p:spTgt spid="15"/>
                                        </p:tgtEl>
                                      </p:cBhvr>
                                    </p:animEffect>
                                  </p:childTnLst>
                                </p:cTn>
                              </p:par>
                              <p:par>
                                <p:cTn fill="hold" id="62" nodeType="withEffect" presetClass="entr" presetID="10" presetSubtype="0">
                                  <p:stCondLst>
                                    <p:cond delay="400"/>
                                  </p:stCondLst>
                                  <p:childTnLst>
                                    <p:set>
                                      <p:cBhvr>
                                        <p:cTn dur="1" fill="hold" id="63">
                                          <p:stCondLst>
                                            <p:cond delay="0"/>
                                          </p:stCondLst>
                                        </p:cTn>
                                        <p:tgtEl>
                                          <p:spTgt spid="16"/>
                                        </p:tgtEl>
                                        <p:attrNameLst>
                                          <p:attrName>style.visibility</p:attrName>
                                        </p:attrNameLst>
                                      </p:cBhvr>
                                      <p:to>
                                        <p:strVal val="visible"/>
                                      </p:to>
                                    </p:set>
                                    <p:animEffect filter="fade" transition="in">
                                      <p:cBhvr>
                                        <p:cTn dur="500" id="6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8"/>
      <p:bldP grpId="0" spid="9"/>
      <p:bldP grpId="0" spid="11"/>
      <p:bldP grpId="0" spid="12"/>
      <p:bldP grpId="0" spid="14"/>
      <p:bldP grpId="0" spid="15"/>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pic>
        <p:nvPicPr>
          <p:cNvPr id="5" name="图片 4">
            <a:extLst>
              <a:ext uri="{FF2B5EF4-FFF2-40B4-BE49-F238E27FC236}">
                <a16:creationId xmlns:a16="http://schemas.microsoft.com/office/drawing/2014/main" id="{FE1ACF12-F9A1-47B0-B036-83E2C6D18F60}"/>
              </a:ext>
            </a:extLst>
          </p:cNvPr>
          <p:cNvPicPr>
            <a:picLocks noChangeAspect="1"/>
          </p:cNvPicPr>
          <p:nvPr/>
        </p:nvPicPr>
        <p:blipFill>
          <a:blip r:embed="rId3">
            <a:extLst>
              <a:ext uri="{28A0092B-C50C-407E-A947-70E740481C1C}">
                <a14:useLocalDpi val="0"/>
              </a:ext>
            </a:extLst>
          </a:blip>
          <a:stretch>
            <a:fillRect/>
          </a:stretch>
        </p:blipFill>
        <p:spPr>
          <a:xfrm>
            <a:off x="6218053" y="1532523"/>
            <a:ext cx="6088479" cy="4322820"/>
          </a:xfrm>
          <a:prstGeom prst="rect">
            <a:avLst/>
          </a:prstGeom>
        </p:spPr>
      </p:pic>
      <p:sp>
        <p:nvSpPr>
          <p:cNvPr id="6" name="矩形 5">
            <a:extLst>
              <a:ext uri="{FF2B5EF4-FFF2-40B4-BE49-F238E27FC236}">
                <a16:creationId xmlns:a16="http://schemas.microsoft.com/office/drawing/2014/main" id="{31B2E6B1-0A80-4E4B-8E99-E78A490367D8}"/>
              </a:ext>
            </a:extLst>
          </p:cNvPr>
          <p:cNvSpPr/>
          <p:nvPr/>
        </p:nvSpPr>
        <p:spPr>
          <a:xfrm>
            <a:off x="1634824" y="1277089"/>
            <a:ext cx="596900" cy="101917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7" name="文本框 6">
            <a:extLst>
              <a:ext uri="{FF2B5EF4-FFF2-40B4-BE49-F238E27FC236}">
                <a16:creationId xmlns:a16="http://schemas.microsoft.com/office/drawing/2014/main" id="{F9EFD67C-D472-4A99-B2DD-BCC13E9A47A3}"/>
              </a:ext>
            </a:extLst>
          </p:cNvPr>
          <p:cNvSpPr txBox="1"/>
          <p:nvPr/>
        </p:nvSpPr>
        <p:spPr>
          <a:xfrm>
            <a:off x="1656275" y="1345674"/>
            <a:ext cx="548640" cy="826765"/>
          </a:xfrm>
          <a:prstGeom prst="rect">
            <a:avLst/>
          </a:prstGeom>
          <a:noFill/>
        </p:spPr>
        <p:txBody>
          <a:bodyPr rtlCol="0" vert="eaVert" wrap="square">
            <a:spAutoFit/>
          </a:bodyPr>
          <a:lstStyle/>
          <a:p>
            <a:pPr algn="dist"/>
            <a:r>
              <a:rPr altLang="en-US" kumimoji="1" lang="zh-CN" sz="2400">
                <a:solidFill>
                  <a:srgbClr val="FFC000"/>
                </a:solidFill>
                <a:latin charset="-122" panose="02000000000000000000" pitchFamily="2" typeface="方正清刻本悦宋简体"/>
                <a:ea charset="-122" panose="02000000000000000000" pitchFamily="2" typeface="方正清刻本悦宋简体"/>
              </a:rPr>
              <a:t>极简</a:t>
            </a:r>
          </a:p>
        </p:txBody>
      </p:sp>
      <p:sp>
        <p:nvSpPr>
          <p:cNvPr id="8" name="矩形 7">
            <a:extLst>
              <a:ext uri="{FF2B5EF4-FFF2-40B4-BE49-F238E27FC236}">
                <a16:creationId xmlns:a16="http://schemas.microsoft.com/office/drawing/2014/main" id="{34195F75-C06D-4484-8BCE-E3644651A14B}"/>
              </a:ext>
            </a:extLst>
          </p:cNvPr>
          <p:cNvSpPr/>
          <p:nvPr/>
        </p:nvSpPr>
        <p:spPr>
          <a:xfrm>
            <a:off x="2534752" y="1222478"/>
            <a:ext cx="3380273" cy="1371600"/>
          </a:xfrm>
          <a:prstGeom prst="rect">
            <a:avLst/>
          </a:prstGeom>
        </p:spPr>
        <p:txBody>
          <a:bodyPr vert="horz" wrap="square">
            <a:spAutoFit/>
          </a:bodyPr>
          <a:lstStyle/>
          <a:p>
            <a:pPr>
              <a:lnSpc>
                <a:spcPct val="150000"/>
              </a:lnSpc>
            </a:pPr>
            <a:r>
              <a:rPr altLang="zh-CN" lang="en-US" sz="14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
        <p:nvSpPr>
          <p:cNvPr id="9" name="矩形 8">
            <a:extLst>
              <a:ext uri="{FF2B5EF4-FFF2-40B4-BE49-F238E27FC236}">
                <a16:creationId xmlns:a16="http://schemas.microsoft.com/office/drawing/2014/main" id="{5D9E74E3-F688-4929-9599-C67BA2DDDE25}"/>
              </a:ext>
            </a:extLst>
          </p:cNvPr>
          <p:cNvSpPr/>
          <p:nvPr/>
        </p:nvSpPr>
        <p:spPr>
          <a:xfrm>
            <a:off x="1634824" y="2963660"/>
            <a:ext cx="596900" cy="105547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0" name="文本框 9">
            <a:extLst>
              <a:ext uri="{FF2B5EF4-FFF2-40B4-BE49-F238E27FC236}">
                <a16:creationId xmlns:a16="http://schemas.microsoft.com/office/drawing/2014/main" id="{AA543C97-97D2-4CF2-9AAF-86B87CA49FC0}"/>
              </a:ext>
            </a:extLst>
          </p:cNvPr>
          <p:cNvSpPr txBox="1"/>
          <p:nvPr/>
        </p:nvSpPr>
        <p:spPr>
          <a:xfrm>
            <a:off x="1656275" y="3087807"/>
            <a:ext cx="548640" cy="778926"/>
          </a:xfrm>
          <a:prstGeom prst="rect">
            <a:avLst/>
          </a:prstGeom>
          <a:noFill/>
        </p:spPr>
        <p:txBody>
          <a:bodyPr rtlCol="0" vert="eaVert" wrap="square">
            <a:spAutoFit/>
          </a:bodyPr>
          <a:lstStyle/>
          <a:p>
            <a:pPr algn="dist"/>
            <a:r>
              <a:rPr altLang="en-US" kumimoji="1" lang="zh-CN" sz="2400">
                <a:solidFill>
                  <a:srgbClr val="FFC000"/>
                </a:solidFill>
                <a:latin charset="-122" panose="02000000000000000000" pitchFamily="2" typeface="方正清刻本悦宋简体"/>
                <a:ea charset="-122" panose="02000000000000000000" pitchFamily="2" typeface="方正清刻本悦宋简体"/>
              </a:rPr>
              <a:t>唯美</a:t>
            </a:r>
          </a:p>
        </p:txBody>
      </p:sp>
      <p:sp>
        <p:nvSpPr>
          <p:cNvPr id="11" name="矩形 10">
            <a:extLst>
              <a:ext uri="{FF2B5EF4-FFF2-40B4-BE49-F238E27FC236}">
                <a16:creationId xmlns:a16="http://schemas.microsoft.com/office/drawing/2014/main" id="{344196C1-476B-4A91-B33C-B3D11C314D2A}"/>
              </a:ext>
            </a:extLst>
          </p:cNvPr>
          <p:cNvSpPr/>
          <p:nvPr/>
        </p:nvSpPr>
        <p:spPr>
          <a:xfrm>
            <a:off x="2534752" y="2965767"/>
            <a:ext cx="3380273" cy="1371600"/>
          </a:xfrm>
          <a:prstGeom prst="rect">
            <a:avLst/>
          </a:prstGeom>
        </p:spPr>
        <p:txBody>
          <a:bodyPr vert="horz" wrap="square">
            <a:spAutoFit/>
          </a:bodyPr>
          <a:lstStyle/>
          <a:p>
            <a:pPr>
              <a:lnSpc>
                <a:spcPct val="150000"/>
              </a:lnSpc>
            </a:pPr>
            <a:r>
              <a:rPr altLang="zh-CN" lang="en-US" sz="14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
        <p:nvSpPr>
          <p:cNvPr id="12" name="矩形 11">
            <a:extLst>
              <a:ext uri="{FF2B5EF4-FFF2-40B4-BE49-F238E27FC236}">
                <a16:creationId xmlns:a16="http://schemas.microsoft.com/office/drawing/2014/main" id="{E2890A23-A27C-4F7D-864C-97E0E9880890}"/>
              </a:ext>
            </a:extLst>
          </p:cNvPr>
          <p:cNvSpPr/>
          <p:nvPr/>
        </p:nvSpPr>
        <p:spPr>
          <a:xfrm>
            <a:off x="1634824" y="4546195"/>
            <a:ext cx="596900" cy="107355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C000"/>
              </a:solidFill>
            </a:endParaRPr>
          </a:p>
        </p:txBody>
      </p:sp>
      <p:sp>
        <p:nvSpPr>
          <p:cNvPr id="13" name="文本框 12">
            <a:extLst>
              <a:ext uri="{FF2B5EF4-FFF2-40B4-BE49-F238E27FC236}">
                <a16:creationId xmlns:a16="http://schemas.microsoft.com/office/drawing/2014/main" id="{98EC441D-6A69-4042-8786-C6469D55765A}"/>
              </a:ext>
            </a:extLst>
          </p:cNvPr>
          <p:cNvSpPr txBox="1"/>
          <p:nvPr/>
        </p:nvSpPr>
        <p:spPr>
          <a:xfrm>
            <a:off x="1656275" y="4670342"/>
            <a:ext cx="548640" cy="749383"/>
          </a:xfrm>
          <a:prstGeom prst="rect">
            <a:avLst/>
          </a:prstGeom>
          <a:noFill/>
        </p:spPr>
        <p:txBody>
          <a:bodyPr rtlCol="0" vert="eaVert" wrap="square">
            <a:spAutoFit/>
          </a:bodyPr>
          <a:lstStyle/>
          <a:p>
            <a:pPr algn="dist"/>
            <a:r>
              <a:rPr altLang="en-US" kumimoji="1" lang="zh-CN" sz="2400">
                <a:solidFill>
                  <a:srgbClr val="FFC000"/>
                </a:solidFill>
                <a:latin charset="-122" panose="02000000000000000000" pitchFamily="2" typeface="方正清刻本悦宋简体"/>
                <a:ea charset="-122" panose="02000000000000000000" pitchFamily="2" typeface="方正清刻本悦宋简体"/>
              </a:rPr>
              <a:t>唯美</a:t>
            </a:r>
          </a:p>
        </p:txBody>
      </p:sp>
      <p:sp>
        <p:nvSpPr>
          <p:cNvPr id="14" name="矩形 13">
            <a:extLst>
              <a:ext uri="{FF2B5EF4-FFF2-40B4-BE49-F238E27FC236}">
                <a16:creationId xmlns:a16="http://schemas.microsoft.com/office/drawing/2014/main" id="{0A0A7B63-F2EE-46A2-AF81-CFEED8808910}"/>
              </a:ext>
            </a:extLst>
          </p:cNvPr>
          <p:cNvSpPr/>
          <p:nvPr/>
        </p:nvSpPr>
        <p:spPr>
          <a:xfrm>
            <a:off x="2534752" y="4519055"/>
            <a:ext cx="3380273" cy="1371600"/>
          </a:xfrm>
          <a:prstGeom prst="rect">
            <a:avLst/>
          </a:prstGeom>
        </p:spPr>
        <p:txBody>
          <a:bodyPr vert="horz" wrap="square">
            <a:spAutoFit/>
          </a:bodyPr>
          <a:lstStyle/>
          <a:p>
            <a:pPr>
              <a:lnSpc>
                <a:spcPct val="150000"/>
              </a:lnSpc>
            </a:pPr>
            <a:r>
              <a:rPr altLang="zh-CN" lang="en-US" sz="1400">
                <a:solidFill>
                  <a:schemeClr val="tx1">
                    <a:lumMod val="50000"/>
                    <a:lumOff val="50000"/>
                  </a:schemeClr>
                </a:solidFill>
                <a:latin charset="0" panose="02020502060506020403" pitchFamily="18" typeface="Adobe Garamond Pro"/>
                <a:ea charset="-122" pitchFamily="34" typeface="微软雅黑"/>
              </a:rPr>
              <a:t>Lorem Ipsum has been the industry's standard dummy text ever since the 1500s, when an unknown printer took a galley</a:t>
            </a:r>
          </a:p>
        </p:txBody>
      </p:sp>
    </p:spTree>
    <p:extLst>
      <p:ext uri="{BB962C8B-B14F-4D97-AF65-F5344CB8AC3E}">
        <p14:creationId val="41494755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blinds(horizont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3"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blinds(horizontal)"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3" presetSubtype="10">
                                  <p:stCondLst>
                                    <p:cond delay="0"/>
                                  </p:stCondLst>
                                  <p:childTnLst>
                                    <p:set>
                                      <p:cBhvr>
                                        <p:cTn dur="1" fill="hold" id="14">
                                          <p:stCondLst>
                                            <p:cond delay="0"/>
                                          </p:stCondLst>
                                        </p:cTn>
                                        <p:tgtEl>
                                          <p:spTgt spid="13"/>
                                        </p:tgtEl>
                                        <p:attrNameLst>
                                          <p:attrName>style.visibility</p:attrName>
                                        </p:attrNameLst>
                                      </p:cBhvr>
                                      <p:to>
                                        <p:strVal val="visible"/>
                                      </p:to>
                                    </p:set>
                                    <p:animEffect filter="blinds(horizontal)" transition="in">
                                      <p:cBhvr>
                                        <p:cTn dur="500" id="1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TextBox 10">
            <a:extLst>
              <a:ext uri="{FF2B5EF4-FFF2-40B4-BE49-F238E27FC236}">
                <a16:creationId xmlns:a16="http://schemas.microsoft.com/office/drawing/2014/main" id="{71018648-89AD-405A-A950-FC2651E35FC6}"/>
              </a:ext>
            </a:extLst>
          </p:cNvPr>
          <p:cNvSpPr txBox="1"/>
          <p:nvPr/>
        </p:nvSpPr>
        <p:spPr>
          <a:xfrm>
            <a:off x="7502729" y="4948074"/>
            <a:ext cx="3118920" cy="578787"/>
          </a:xfrm>
          <a:prstGeom prst="rect">
            <a:avLst/>
          </a:prstGeom>
          <a:noFill/>
        </p:spPr>
        <p:txBody>
          <a:bodyPr bIns="45706" lIns="91412" rIns="91412" rtlCol="0" tIns="45706" vert="horz" wrap="square">
            <a:spAutoFit/>
          </a:bodyPr>
          <a:lstStyle/>
          <a:p>
            <a:pPr algn="just" defTabSz="1218804">
              <a:lnSpc>
                <a:spcPct val="150000"/>
              </a:lnSpc>
            </a:pPr>
            <a:r>
              <a:rPr altLang="en-US" lang="zh-CN" sz="1066">
                <a:solidFill>
                  <a:schemeClr val="tx1">
                    <a:lumMod val="65000"/>
                    <a:lumOff val="35000"/>
                  </a:schemeClr>
                </a:solidFill>
                <a:latin charset="-122" pitchFamily="34" typeface="微软雅黑"/>
                <a:ea charset="-122" pitchFamily="34" typeface="微软雅黑"/>
              </a:rPr>
              <a:t>一池柔情，一抹芳菲，桥外的荻花，是老去的故事。嫣红的脸颊，寂寞绯红于三月花雨的传奇。</a:t>
            </a:r>
          </a:p>
        </p:txBody>
      </p:sp>
      <p:sp>
        <p:nvSpPr>
          <p:cNvPr id="6" name="TextBox 11">
            <a:extLst>
              <a:ext uri="{FF2B5EF4-FFF2-40B4-BE49-F238E27FC236}">
                <a16:creationId xmlns:a16="http://schemas.microsoft.com/office/drawing/2014/main" id="{222DFAA7-EE41-4149-BC5D-C823CF35BBED}"/>
              </a:ext>
            </a:extLst>
          </p:cNvPr>
          <p:cNvSpPr txBox="1"/>
          <p:nvPr/>
        </p:nvSpPr>
        <p:spPr>
          <a:xfrm>
            <a:off x="7501797" y="4568372"/>
            <a:ext cx="3119849" cy="335100"/>
          </a:xfrm>
          <a:prstGeom prst="rect">
            <a:avLst/>
          </a:prstGeom>
          <a:noFill/>
        </p:spPr>
        <p:txBody>
          <a:bodyPr bIns="45706" lIns="91412" rIns="91412" rtlCol="0" tIns="45706" wrap="square">
            <a:spAutoFit/>
          </a:bodyPr>
          <a:lstStyle/>
          <a:p>
            <a:pPr defTabSz="1218865"/>
            <a:r>
              <a:rPr altLang="en-US" lang="zh-CN" sz="1599">
                <a:solidFill>
                  <a:srgbClr val="FFC000"/>
                </a:solidFill>
                <a:latin charset="-122" panose="02000000000000000000" pitchFamily="2" typeface="方正清刻本悦宋简体"/>
                <a:ea charset="-122" panose="02000000000000000000" pitchFamily="2" typeface="方正清刻本悦宋简体"/>
              </a:rPr>
              <a:t>这里输入文字标题</a:t>
            </a:r>
          </a:p>
        </p:txBody>
      </p:sp>
      <p:sp>
        <p:nvSpPr>
          <p:cNvPr id="7" name="TextBox 12">
            <a:extLst>
              <a:ext uri="{FF2B5EF4-FFF2-40B4-BE49-F238E27FC236}">
                <a16:creationId xmlns:a16="http://schemas.microsoft.com/office/drawing/2014/main" id="{4C3399B4-ECF4-4808-B7D6-DD0AD9B0658D}"/>
              </a:ext>
            </a:extLst>
          </p:cNvPr>
          <p:cNvSpPr txBox="1"/>
          <p:nvPr/>
        </p:nvSpPr>
        <p:spPr>
          <a:xfrm>
            <a:off x="7527754" y="3262021"/>
            <a:ext cx="3145419" cy="578787"/>
          </a:xfrm>
          <a:prstGeom prst="rect">
            <a:avLst/>
          </a:prstGeom>
          <a:noFill/>
        </p:spPr>
        <p:txBody>
          <a:bodyPr bIns="45706" lIns="91412" rIns="91412" rtlCol="0" tIns="45706" vert="horz" wrap="square">
            <a:spAutoFit/>
          </a:bodyPr>
          <a:lstStyle/>
          <a:p>
            <a:pPr algn="just" defTabSz="1218804">
              <a:lnSpc>
                <a:spcPct val="150000"/>
              </a:lnSpc>
            </a:pPr>
            <a:r>
              <a:rPr altLang="en-US" lang="zh-CN" sz="1066">
                <a:solidFill>
                  <a:schemeClr val="tx1">
                    <a:lumMod val="65000"/>
                    <a:lumOff val="35000"/>
                  </a:schemeClr>
                </a:solidFill>
                <a:latin charset="-122" pitchFamily="34" typeface="微软雅黑"/>
                <a:ea charset="-122" pitchFamily="34" typeface="微软雅黑"/>
              </a:rPr>
              <a:t>一池柔情，一抹芳菲，桥外的荻花，是老去的故事。嫣红的脸颊，寂寞绯红于三月花雨的传奇。</a:t>
            </a:r>
          </a:p>
        </p:txBody>
      </p:sp>
      <p:sp>
        <p:nvSpPr>
          <p:cNvPr id="8" name="TextBox 13">
            <a:extLst>
              <a:ext uri="{FF2B5EF4-FFF2-40B4-BE49-F238E27FC236}">
                <a16:creationId xmlns:a16="http://schemas.microsoft.com/office/drawing/2014/main" id="{C38246EA-3B6B-462E-9305-D41D04DC90E7}"/>
              </a:ext>
            </a:extLst>
          </p:cNvPr>
          <p:cNvSpPr txBox="1"/>
          <p:nvPr/>
        </p:nvSpPr>
        <p:spPr>
          <a:xfrm>
            <a:off x="7526826" y="2882318"/>
            <a:ext cx="3119849" cy="335100"/>
          </a:xfrm>
          <a:prstGeom prst="rect">
            <a:avLst/>
          </a:prstGeom>
          <a:noFill/>
        </p:spPr>
        <p:txBody>
          <a:bodyPr bIns="45706" lIns="91412" rIns="91412" rtlCol="0" tIns="45706" wrap="square">
            <a:spAutoFit/>
          </a:bodyPr>
          <a:lstStyle/>
          <a:p>
            <a:pPr defTabSz="1218865"/>
            <a:r>
              <a:rPr altLang="en-US" lang="zh-CN" sz="1599">
                <a:solidFill>
                  <a:srgbClr val="FFC000"/>
                </a:solidFill>
                <a:latin charset="-122" panose="02000000000000000000" pitchFamily="2" typeface="方正清刻本悦宋简体"/>
                <a:ea charset="-122" panose="02000000000000000000" pitchFamily="2" typeface="方正清刻本悦宋简体"/>
              </a:rPr>
              <a:t>这里输入文字标题</a:t>
            </a:r>
          </a:p>
        </p:txBody>
      </p:sp>
      <p:sp>
        <p:nvSpPr>
          <p:cNvPr id="9" name="TextBox 20">
            <a:extLst>
              <a:ext uri="{FF2B5EF4-FFF2-40B4-BE49-F238E27FC236}">
                <a16:creationId xmlns:a16="http://schemas.microsoft.com/office/drawing/2014/main" id="{AA108A07-A752-48C9-B7AC-79F25614AE26}"/>
              </a:ext>
            </a:extLst>
          </p:cNvPr>
          <p:cNvSpPr txBox="1"/>
          <p:nvPr/>
        </p:nvSpPr>
        <p:spPr>
          <a:xfrm>
            <a:off x="7526825" y="1597218"/>
            <a:ext cx="3092422" cy="578787"/>
          </a:xfrm>
          <a:prstGeom prst="rect">
            <a:avLst/>
          </a:prstGeom>
          <a:noFill/>
        </p:spPr>
        <p:txBody>
          <a:bodyPr bIns="45706" lIns="91412" rIns="91412" rtlCol="0" tIns="45706" vert="horz" wrap="square">
            <a:spAutoFit/>
          </a:bodyPr>
          <a:lstStyle/>
          <a:p>
            <a:pPr algn="just" defTabSz="1218804">
              <a:lnSpc>
                <a:spcPct val="150000"/>
              </a:lnSpc>
            </a:pPr>
            <a:r>
              <a:rPr altLang="en-US" lang="zh-CN" sz="1066">
                <a:solidFill>
                  <a:schemeClr val="tx1">
                    <a:lumMod val="65000"/>
                    <a:lumOff val="35000"/>
                  </a:schemeClr>
                </a:solidFill>
                <a:latin charset="-122" pitchFamily="34" typeface="微软雅黑"/>
                <a:ea charset="-122" pitchFamily="34" typeface="微软雅黑"/>
              </a:rPr>
              <a:t>一池柔情，一抹芳菲，桥外的荻花，是老去的故事。嫣红的脸颊，寂寞绯红于三月花雨的传奇。</a:t>
            </a:r>
          </a:p>
        </p:txBody>
      </p:sp>
      <p:sp>
        <p:nvSpPr>
          <p:cNvPr id="10" name="TextBox 21">
            <a:extLst>
              <a:ext uri="{FF2B5EF4-FFF2-40B4-BE49-F238E27FC236}">
                <a16:creationId xmlns:a16="http://schemas.microsoft.com/office/drawing/2014/main" id="{8296D13A-25EE-44F6-86AB-7E1246644AD6}"/>
              </a:ext>
            </a:extLst>
          </p:cNvPr>
          <p:cNvSpPr txBox="1"/>
          <p:nvPr/>
        </p:nvSpPr>
        <p:spPr>
          <a:xfrm>
            <a:off x="7525896" y="1217515"/>
            <a:ext cx="3119849" cy="335100"/>
          </a:xfrm>
          <a:prstGeom prst="rect">
            <a:avLst/>
          </a:prstGeom>
          <a:noFill/>
        </p:spPr>
        <p:txBody>
          <a:bodyPr bIns="45706" lIns="91412" rIns="91412" rtlCol="0" tIns="45706" wrap="square">
            <a:spAutoFit/>
          </a:bodyPr>
          <a:lstStyle/>
          <a:p>
            <a:pPr defTabSz="1218865"/>
            <a:r>
              <a:rPr altLang="en-US" lang="zh-CN" sz="1599">
                <a:solidFill>
                  <a:srgbClr val="FFC000"/>
                </a:solidFill>
                <a:latin charset="-122" panose="02000000000000000000" pitchFamily="2" typeface="方正清刻本悦宋简体"/>
                <a:ea charset="-122" panose="02000000000000000000" pitchFamily="2" typeface="方正清刻本悦宋简体"/>
              </a:rPr>
              <a:t>这里输入文字标题</a:t>
            </a:r>
          </a:p>
        </p:txBody>
      </p:sp>
      <p:pic>
        <p:nvPicPr>
          <p:cNvPr id="11" name="图片 10">
            <a:extLst>
              <a:ext uri="{FF2B5EF4-FFF2-40B4-BE49-F238E27FC236}">
                <a16:creationId xmlns:a16="http://schemas.microsoft.com/office/drawing/2014/main" id="{DD33FA62-0D5C-4626-BA93-10199B3B4E79}"/>
              </a:ext>
            </a:extLst>
          </p:cNvPr>
          <p:cNvPicPr>
            <a:picLocks noChangeAspect="1"/>
          </p:cNvPicPr>
          <p:nvPr/>
        </p:nvPicPr>
        <p:blipFill>
          <a:blip r:embed="rId3">
            <a:extLst>
              <a:ext uri="{28A0092B-C50C-407E-A947-70E740481C1C}">
                <a14:useLocalDpi val="0"/>
              </a:ext>
            </a:extLst>
          </a:blip>
          <a:stretch>
            <a:fillRect/>
          </a:stretch>
        </p:blipFill>
        <p:spPr>
          <a:xfrm>
            <a:off x="5985941" y="1298110"/>
            <a:ext cx="1323497" cy="598216"/>
          </a:xfrm>
          <a:prstGeom prst="rect">
            <a:avLst/>
          </a:prstGeom>
        </p:spPr>
      </p:pic>
      <p:pic>
        <p:nvPicPr>
          <p:cNvPr id="12" name="图片 11">
            <a:extLst>
              <a:ext uri="{FF2B5EF4-FFF2-40B4-BE49-F238E27FC236}">
                <a16:creationId xmlns:a16="http://schemas.microsoft.com/office/drawing/2014/main" id="{5DEE19F2-BC8B-4C4B-912F-5DBDA7001CDB}"/>
              </a:ext>
            </a:extLst>
          </p:cNvPr>
          <p:cNvPicPr>
            <a:picLocks noChangeAspect="1"/>
          </p:cNvPicPr>
          <p:nvPr/>
        </p:nvPicPr>
        <p:blipFill>
          <a:blip r:embed="rId3">
            <a:extLst>
              <a:ext uri="{28A0092B-C50C-407E-A947-70E740481C1C}">
                <a14:useLocalDpi val="0"/>
              </a:ext>
            </a:extLst>
          </a:blip>
          <a:stretch>
            <a:fillRect/>
          </a:stretch>
        </p:blipFill>
        <p:spPr>
          <a:xfrm>
            <a:off x="5985941" y="2962930"/>
            <a:ext cx="1323497" cy="598216"/>
          </a:xfrm>
          <a:prstGeom prst="rect">
            <a:avLst/>
          </a:prstGeom>
        </p:spPr>
      </p:pic>
      <p:pic>
        <p:nvPicPr>
          <p:cNvPr id="13" name="图片 12">
            <a:extLst>
              <a:ext uri="{FF2B5EF4-FFF2-40B4-BE49-F238E27FC236}">
                <a16:creationId xmlns:a16="http://schemas.microsoft.com/office/drawing/2014/main" id="{4DEDFB3A-0C59-4688-9F3F-000E0E5ABDAF}"/>
              </a:ext>
            </a:extLst>
          </p:cNvPr>
          <p:cNvPicPr>
            <a:picLocks noChangeAspect="1"/>
          </p:cNvPicPr>
          <p:nvPr/>
        </p:nvPicPr>
        <p:blipFill>
          <a:blip r:embed="rId3">
            <a:extLst>
              <a:ext uri="{28A0092B-C50C-407E-A947-70E740481C1C}">
                <a14:useLocalDpi val="0"/>
              </a:ext>
            </a:extLst>
          </a:blip>
          <a:stretch>
            <a:fillRect/>
          </a:stretch>
        </p:blipFill>
        <p:spPr>
          <a:xfrm>
            <a:off x="5985941" y="4627750"/>
            <a:ext cx="1323497" cy="598216"/>
          </a:xfrm>
          <a:prstGeom prst="rect">
            <a:avLst/>
          </a:prstGeom>
        </p:spPr>
      </p:pic>
      <p:pic>
        <p:nvPicPr>
          <p:cNvPr id="14" name="图片 13">
            <a:extLst>
              <a:ext uri="{FF2B5EF4-FFF2-40B4-BE49-F238E27FC236}">
                <a16:creationId xmlns:a16="http://schemas.microsoft.com/office/drawing/2014/main" id="{5AC19FA8-4459-4026-AA83-452AC2A17995}"/>
              </a:ext>
            </a:extLst>
          </p:cNvPr>
          <p:cNvPicPr>
            <a:picLocks noChangeAspect="1"/>
          </p:cNvPicPr>
          <p:nvPr/>
        </p:nvPicPr>
        <p:blipFill>
          <a:blip r:embed="rId4">
            <a:extLst>
              <a:ext uri="{28A0092B-C50C-407E-A947-70E740481C1C}">
                <a14:useLocalDpi val="0"/>
              </a:ext>
            </a:extLst>
          </a:blip>
          <a:stretch>
            <a:fillRect/>
          </a:stretch>
        </p:blipFill>
        <p:spPr>
          <a:xfrm>
            <a:off x="867550" y="2918944"/>
            <a:ext cx="4030913" cy="3010895"/>
          </a:xfrm>
          <a:prstGeom prst="rect">
            <a:avLst/>
          </a:prstGeom>
        </p:spPr>
      </p:pic>
      <p:grpSp>
        <p:nvGrpSpPr>
          <p:cNvPr id="15" name="组合 14"/>
          <p:cNvGrpSpPr/>
          <p:nvPr/>
        </p:nvGrpSpPr>
        <p:grpSpPr>
          <a:xfrm rot="2465533">
            <a:off x="2897279" y="642537"/>
            <a:ext cx="478840" cy="481422"/>
            <a:chOff x="9636430" y="1573788"/>
            <a:chExt cx="478840" cy="481422"/>
          </a:xfrm>
        </p:grpSpPr>
        <p:sp>
          <p:nvSpPr>
            <p:cNvPr id="16"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1" name="组合 20"/>
          <p:cNvGrpSpPr/>
          <p:nvPr/>
        </p:nvGrpSpPr>
        <p:grpSpPr>
          <a:xfrm rot="3435881">
            <a:off x="2337329" y="1176546"/>
            <a:ext cx="311605" cy="313285"/>
            <a:chOff x="9636430" y="1573788"/>
            <a:chExt cx="478840" cy="481422"/>
          </a:xfrm>
        </p:grpSpPr>
        <p:sp>
          <p:nvSpPr>
            <p:cNvPr id="22"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7" name="组合 26"/>
          <p:cNvGrpSpPr/>
          <p:nvPr/>
        </p:nvGrpSpPr>
        <p:grpSpPr>
          <a:xfrm>
            <a:off x="2531730" y="1363003"/>
            <a:ext cx="478840" cy="481422"/>
            <a:chOff x="9636430" y="1573788"/>
            <a:chExt cx="478840" cy="481422"/>
          </a:xfrm>
        </p:grpSpPr>
        <p:sp>
          <p:nvSpPr>
            <p:cNvPr id="28" name="Freeform 870"/>
            <p:cNvSpPr/>
            <p:nvPr/>
          </p:nvSpPr>
          <p:spPr bwMode="auto">
            <a:xfrm rot="16957288">
              <a:off x="9711215" y="1655750"/>
              <a:ext cx="159649" cy="309220"/>
            </a:xfrm>
            <a:custGeom>
              <a:gdLst>
                <a:gd fmla="*/ 29 w 69" name="T0"/>
                <a:gd fmla="*/ 73 h 79" name="T1"/>
                <a:gd fmla="*/ 33 w 69" name="T2"/>
                <a:gd fmla="*/ 0 h 79" name="T3"/>
                <a:gd fmla="*/ 64 w 69" name="T4"/>
                <a:gd fmla="*/ 46 h 79" name="T5"/>
                <a:gd fmla="*/ 29 w 69" name="T6"/>
                <a:gd fmla="*/ 73 h 79" name="T7"/>
                <a:gd fmla="*/ 5043 w 9733" name="connsiteX0"/>
                <a:gd fmla="*/ 9918 h 10014" name="connsiteY0"/>
                <a:gd fmla="*/ 4098 w 9733" name="connsiteX1"/>
                <a:gd fmla="*/ 0 h 10014" name="connsiteY1"/>
                <a:gd fmla="*/ 9716 w 9733" name="connsiteX2"/>
                <a:gd fmla="*/ 5555 h 10014" name="connsiteY2"/>
                <a:gd fmla="*/ 5043 w 9733" name="connsiteX3"/>
                <a:gd fmla="*/ 9918 h 10014" name="connsiteY3"/>
              </a:gdLst>
              <a:cxnLst>
                <a:cxn ang="0">
                  <a:pos x="connsiteX0" y="connsiteY0"/>
                </a:cxn>
                <a:cxn ang="0">
                  <a:pos x="connsiteX1" y="connsiteY1"/>
                </a:cxn>
                <a:cxn ang="0">
                  <a:pos x="connsiteX2" y="connsiteY2"/>
                </a:cxn>
                <a:cxn ang="0">
                  <a:pos x="connsiteX3" y="connsiteY3"/>
                </a:cxn>
              </a:cxnLst>
              <a:rect b="b" l="l" r="r" t="t"/>
              <a:pathLst>
                <a:path h="10014" w="9733">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8100000" dist="2159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870"/>
            <p:cNvSpPr/>
            <p:nvPr/>
          </p:nvSpPr>
          <p:spPr bwMode="auto">
            <a:xfrm rot="1807790">
              <a:off x="9860000" y="1573788"/>
              <a:ext cx="156740" cy="278520"/>
            </a:xfrm>
            <a:custGeom>
              <a:gdLst>
                <a:gd fmla="*/ 29 w 69" name="T0"/>
                <a:gd fmla="*/ 73 h 79" name="T1"/>
                <a:gd fmla="*/ 33 w 69" name="T2"/>
                <a:gd fmla="*/ 0 h 79" name="T3"/>
                <a:gd fmla="*/ 64 w 69" name="T4"/>
                <a:gd fmla="*/ 46 h 79" name="T5"/>
                <a:gd fmla="*/ 29 w 69" name="T6"/>
                <a:gd fmla="*/ 73 h 79" name="T7"/>
                <a:gd fmla="*/ 2205 w 5596" name="connsiteX0"/>
                <a:gd fmla="*/ 9241 h 9771" name="connsiteY0"/>
                <a:gd fmla="*/ 2785 w 5596" name="connsiteX1"/>
                <a:gd fmla="*/ 0 h 9771" name="connsiteY1"/>
                <a:gd fmla="*/ 5496 w 5596" name="connsiteX2"/>
                <a:gd fmla="*/ 6842 h 9771" name="connsiteY2"/>
                <a:gd fmla="*/ 2205 w 5596" name="connsiteX3"/>
                <a:gd fmla="*/ 9241 h 9771" name="connsiteY3"/>
              </a:gdLst>
              <a:cxnLst>
                <a:cxn ang="0">
                  <a:pos x="connsiteX0" y="connsiteY0"/>
                </a:cxn>
                <a:cxn ang="0">
                  <a:pos x="connsiteX1" y="connsiteY1"/>
                </a:cxn>
                <a:cxn ang="0">
                  <a:pos x="connsiteX2" y="connsiteY2"/>
                </a:cxn>
                <a:cxn ang="0">
                  <a:pos x="connsiteX3" y="connsiteY3"/>
                </a:cxn>
              </a:cxnLst>
              <a:rect b="b" l="l" r="r" t="t"/>
              <a:pathLst>
                <a:path h="9771" w="5596">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Freeform 870"/>
            <p:cNvSpPr/>
            <p:nvPr/>
          </p:nvSpPr>
          <p:spPr bwMode="auto">
            <a:xfrm rot="7191326">
              <a:off x="9923332" y="1713083"/>
              <a:ext cx="129367" cy="254508"/>
            </a:xfrm>
            <a:custGeom>
              <a:gdLst>
                <a:gd fmla="*/ 29 w 69" name="T0"/>
                <a:gd fmla="*/ 73 h 79" name="T1"/>
                <a:gd fmla="*/ 33 w 69" name="T2"/>
                <a:gd fmla="*/ 0 h 79" name="T3"/>
                <a:gd fmla="*/ 64 w 69" name="T4"/>
                <a:gd fmla="*/ 46 h 79" name="T5"/>
                <a:gd fmla="*/ 29 w 69" name="T6"/>
                <a:gd fmla="*/ 73 h 79" name="T7"/>
                <a:gd fmla="*/ 5117 w 9852" name="connsiteX0"/>
                <a:gd fmla="*/ 10190 h 10426" name="connsiteY0"/>
                <a:gd fmla="*/ 2978 w 9852" name="connsiteX1"/>
                <a:gd fmla="*/ 0 h 10426" name="connsiteY1"/>
                <a:gd fmla="*/ 9761 w 9852" name="connsiteX2"/>
                <a:gd fmla="*/ 6232 h 10426" name="connsiteY2"/>
                <a:gd fmla="*/ 5117 w 9852" name="connsiteX3"/>
                <a:gd fmla="*/ 10190 h 10426" name="connsiteY3"/>
              </a:gdLst>
              <a:cxnLst>
                <a:cxn ang="0">
                  <a:pos x="connsiteX0" y="connsiteY0"/>
                </a:cxn>
                <a:cxn ang="0">
                  <a:pos x="connsiteX1" y="connsiteY1"/>
                </a:cxn>
                <a:cxn ang="0">
                  <a:pos x="connsiteX2" y="connsiteY2"/>
                </a:cxn>
                <a:cxn ang="0">
                  <a:pos x="connsiteX3" y="connsiteY3"/>
                </a:cxn>
              </a:cxnLst>
              <a:rect b="b" l="l" r="r" t="t"/>
              <a:pathLst>
                <a:path h="10426" w="9852">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gradFill>
            <a:ln w="9525">
              <a:no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870"/>
            <p:cNvSpPr/>
            <p:nvPr/>
          </p:nvSpPr>
          <p:spPr bwMode="auto">
            <a:xfrm rot="11519169">
              <a:off x="9797687" y="1804037"/>
              <a:ext cx="116303" cy="251173"/>
            </a:xfrm>
            <a:custGeom>
              <a:gdLst>
                <a:gd fmla="*/ 29 w 69" name="T0"/>
                <a:gd fmla="*/ 73 h 79" name="T1"/>
                <a:gd fmla="*/ 33 w 69" name="T2"/>
                <a:gd fmla="*/ 0 h 79" name="T3"/>
                <a:gd fmla="*/ 64 w 69" name="T4"/>
                <a:gd fmla="*/ 46 h 79" name="T5"/>
                <a:gd fmla="*/ 29 w 69" name="T6"/>
                <a:gd fmla="*/ 73 h 79" name="T7"/>
                <a:gd fmla="*/ 2842 w 9023" name="connsiteX0"/>
                <a:gd fmla="*/ 9849 h 10013" name="connsiteY0"/>
                <a:gd fmla="*/ 4915 w 9023" name="connsiteX1"/>
                <a:gd fmla="*/ 0 h 10013" name="connsiteY1"/>
                <a:gd fmla="*/ 9023 w 9023" name="connsiteX2"/>
                <a:gd fmla="*/ 5315 h 10013" name="connsiteY2"/>
                <a:gd fmla="*/ 2842 w 9023" name="connsiteX3"/>
                <a:gd fmla="*/ 9849 h 10013" name="connsiteY3"/>
              </a:gdLst>
              <a:cxnLst>
                <a:cxn ang="0">
                  <a:pos x="connsiteX0" y="connsiteY0"/>
                </a:cxn>
                <a:cxn ang="0">
                  <a:pos x="connsiteX1" y="connsiteY1"/>
                </a:cxn>
                <a:cxn ang="0">
                  <a:pos x="connsiteX2" y="connsiteY2"/>
                </a:cxn>
                <a:cxn ang="0">
                  <a:pos x="connsiteX3" y="connsiteY3"/>
                </a:cxn>
              </a:cxnLst>
              <a:rect b="b" l="l" r="r" t="t"/>
              <a:pathLst>
                <a:path h="10013" w="902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algn="tr" blurRad="88900" dir="7800000" dist="2286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2" name="Freeform 870"/>
            <p:cNvSpPr/>
            <p:nvPr/>
          </p:nvSpPr>
          <p:spPr bwMode="auto">
            <a:xfrm rot="9109136">
              <a:off x="9853843" y="1651679"/>
              <a:ext cx="55516" cy="377314"/>
            </a:xfrm>
            <a:custGeom>
              <a:gdLst>
                <a:gd fmla="*/ 29 w 69" name="T0"/>
                <a:gd fmla="*/ 73 h 79" name="T1"/>
                <a:gd fmla="*/ 33 w 69" name="T2"/>
                <a:gd fmla="*/ 0 h 79" name="T3"/>
                <a:gd fmla="*/ 64 w 69" name="T4"/>
                <a:gd fmla="*/ 46 h 79" name="T5"/>
                <a:gd fmla="*/ 29 w 69" name="T6"/>
                <a:gd fmla="*/ 73 h 79" name="T7"/>
                <a:gd fmla="*/ 4190 w 10000" name="connsiteX0"/>
                <a:gd fmla="*/ 10055 h 10170" name="connsiteY0"/>
                <a:gd fmla="*/ 3 w 10000" name="connsiteX1"/>
                <a:gd fmla="*/ 7561 h 10170" name="connsiteY1"/>
                <a:gd fmla="*/ 5073 w 10000" name="connsiteX2"/>
                <a:gd fmla="*/ 259 h 10170" name="connsiteY2"/>
                <a:gd fmla="*/ 8682 w 10000" name="connsiteX3"/>
                <a:gd fmla="*/ 2983 h 10170" name="connsiteY3"/>
                <a:gd fmla="*/ 9732 w 10000" name="connsiteX4"/>
                <a:gd fmla="*/ 5849 h 10170" name="connsiteY4"/>
                <a:gd fmla="*/ 4190 w 10000" name="connsiteX5"/>
                <a:gd fmla="*/ 10055 h 10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70" w="1000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33" name="组合 32"/>
          <p:cNvGrpSpPr/>
          <p:nvPr/>
        </p:nvGrpSpPr>
        <p:grpSpPr>
          <a:xfrm>
            <a:off x="3512188" y="1309255"/>
            <a:ext cx="1426548" cy="1425436"/>
            <a:chOff x="9230546" y="2093333"/>
            <a:chExt cx="1426548" cy="1425436"/>
          </a:xfrm>
        </p:grpSpPr>
        <p:grpSp>
          <p:nvGrpSpPr>
            <p:cNvPr id="34" name="组合 33"/>
            <p:cNvGrpSpPr/>
            <p:nvPr/>
          </p:nvGrpSpPr>
          <p:grpSpPr>
            <a:xfrm>
              <a:off x="9230546" y="2271684"/>
              <a:ext cx="626899" cy="626899"/>
              <a:chOff x="6239926" y="358403"/>
              <a:chExt cx="1584000" cy="1584000"/>
            </a:xfrm>
          </p:grpSpPr>
          <p:sp>
            <p:nvSpPr>
              <p:cNvPr id="95"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rot="4516592">
              <a:off x="9729716" y="2093333"/>
              <a:ext cx="626899" cy="626899"/>
              <a:chOff x="6239926" y="358403"/>
              <a:chExt cx="1584000" cy="1584000"/>
            </a:xfrm>
          </p:grpSpPr>
          <p:sp>
            <p:nvSpPr>
              <p:cNvPr id="93"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rot="8405251">
              <a:off x="10030195" y="2453925"/>
              <a:ext cx="626899" cy="626899"/>
              <a:chOff x="6239926" y="358403"/>
              <a:chExt cx="1584000" cy="1584000"/>
            </a:xfrm>
          </p:grpSpPr>
          <p:sp>
            <p:nvSpPr>
              <p:cNvPr id="91"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rot="12740867">
              <a:off x="9773318" y="2891870"/>
              <a:ext cx="626899" cy="626899"/>
              <a:chOff x="6239926" y="358403"/>
              <a:chExt cx="1584000" cy="1584000"/>
            </a:xfrm>
          </p:grpSpPr>
          <p:sp>
            <p:nvSpPr>
              <p:cNvPr id="89"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rot="17146718">
              <a:off x="9271205" y="2796472"/>
              <a:ext cx="626899" cy="626899"/>
              <a:chOff x="6239926" y="358403"/>
              <a:chExt cx="1584000" cy="1584000"/>
            </a:xfrm>
          </p:grpSpPr>
          <p:sp>
            <p:nvSpPr>
              <p:cNvPr id="87"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9507752" y="2373773"/>
              <a:ext cx="833922" cy="855859"/>
              <a:chOff x="6674619" y="2745113"/>
              <a:chExt cx="2107090" cy="2162519"/>
            </a:xfrm>
          </p:grpSpPr>
          <p:sp>
            <p:nvSpPr>
              <p:cNvPr id="40" name="椭圆 39"/>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rot="120000">
                <a:off x="7553218" y="2745113"/>
                <a:ext cx="292691" cy="1102454"/>
                <a:chOff x="9543908" y="1287091"/>
                <a:chExt cx="525185" cy="1978168"/>
              </a:xfrm>
              <a:effectLst>
                <a:outerShdw algn="tr" blurRad="50800" dir="8100000" dist="38100" rotWithShape="0">
                  <a:prstClr val="black">
                    <a:alpha val="40000"/>
                  </a:prstClr>
                </a:outerShdw>
              </a:effectLst>
            </p:grpSpPr>
            <p:sp>
              <p:nvSpPr>
                <p:cNvPr id="85" name="矩形 8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rot="1560000">
                <a:off x="7844244" y="2752863"/>
                <a:ext cx="292691" cy="1102454"/>
                <a:chOff x="9543908" y="1287091"/>
                <a:chExt cx="525185" cy="1978168"/>
              </a:xfrm>
              <a:effectLst>
                <a:outerShdw algn="tr" blurRad="50800" dir="8100000" dist="38100" rotWithShape="0">
                  <a:prstClr val="black">
                    <a:alpha val="40000"/>
                  </a:prstClr>
                </a:outerShdw>
              </a:effectLst>
            </p:grpSpPr>
            <p:sp>
              <p:nvSpPr>
                <p:cNvPr id="83" name="矩形 8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rot="3540000">
                <a:off x="8049472" y="2977397"/>
                <a:ext cx="292691" cy="1102454"/>
                <a:chOff x="9543908" y="1287091"/>
                <a:chExt cx="525185" cy="1978168"/>
              </a:xfrm>
              <a:effectLst>
                <a:outerShdw algn="tr" blurRad="50800" dir="8100000" dist="38100" rotWithShape="0">
                  <a:prstClr val="black">
                    <a:alpha val="40000"/>
                  </a:prstClr>
                </a:outerShdw>
              </a:effectLst>
            </p:grpSpPr>
            <p:sp>
              <p:nvSpPr>
                <p:cNvPr id="81" name="矩形 8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p:cNvGrpSpPr/>
              <p:nvPr/>
            </p:nvGrpSpPr>
            <p:grpSpPr>
              <a:xfrm rot="5100000">
                <a:off x="8084136" y="3248757"/>
                <a:ext cx="292691" cy="1102454"/>
                <a:chOff x="9543908" y="1287091"/>
                <a:chExt cx="525185" cy="1978168"/>
              </a:xfrm>
              <a:effectLst>
                <a:outerShdw algn="tr" blurRad="50800" dir="8100000" dist="38100" rotWithShape="0">
                  <a:prstClr val="black">
                    <a:alpha val="40000"/>
                  </a:prstClr>
                </a:outerShdw>
              </a:effectLst>
            </p:grpSpPr>
            <p:sp>
              <p:nvSpPr>
                <p:cNvPr id="79" name="矩形 7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4" name="组合 53"/>
              <p:cNvGrpSpPr/>
              <p:nvPr/>
            </p:nvGrpSpPr>
            <p:grpSpPr>
              <a:xfrm rot="6480000">
                <a:off x="8033742" y="3504245"/>
                <a:ext cx="292691" cy="1102454"/>
                <a:chOff x="9543908" y="1287091"/>
                <a:chExt cx="525185" cy="1978168"/>
              </a:xfrm>
              <a:effectLst>
                <a:outerShdw algn="tr" blurRad="50800" dir="8100000" dist="38100" rotWithShape="0">
                  <a:prstClr val="black">
                    <a:alpha val="40000"/>
                  </a:prstClr>
                </a:outerShdw>
              </a:effectLst>
            </p:grpSpPr>
            <p:sp>
              <p:nvSpPr>
                <p:cNvPr id="77" name="矩形 7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rot="8100000">
                <a:off x="7796025" y="3549770"/>
                <a:ext cx="292691" cy="1102454"/>
                <a:chOff x="9543908" y="1287091"/>
                <a:chExt cx="525185" cy="1978168"/>
              </a:xfrm>
              <a:effectLst>
                <a:outerShdw algn="tr" blurRad="50800" dir="8100000" dist="38100" rotWithShape="0">
                  <a:prstClr val="black">
                    <a:alpha val="40000"/>
                  </a:prstClr>
                </a:outerShdw>
              </a:effectLst>
            </p:grpSpPr>
            <p:sp>
              <p:nvSpPr>
                <p:cNvPr id="75" name="矩形 7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rot="9840000">
                <a:off x="7675881" y="3805178"/>
                <a:ext cx="292691" cy="1102454"/>
                <a:chOff x="9543908" y="1287091"/>
                <a:chExt cx="525185" cy="1978168"/>
              </a:xfrm>
              <a:effectLst>
                <a:outerShdw algn="tr" blurRad="50800" dir="8100000" dist="38100" rotWithShape="0">
                  <a:prstClr val="black">
                    <a:alpha val="40000"/>
                  </a:prstClr>
                </a:outerShdw>
              </a:effectLst>
            </p:grpSpPr>
            <p:sp>
              <p:nvSpPr>
                <p:cNvPr id="73" name="矩形 7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rot="11580000">
                <a:off x="7404811" y="3779296"/>
                <a:ext cx="292691" cy="1102454"/>
                <a:chOff x="9543908" y="1287091"/>
                <a:chExt cx="525185" cy="1978168"/>
              </a:xfrm>
              <a:effectLst>
                <a:outerShdw algn="tr" blurRad="50800" dir="8100000" dist="38100" rotWithShape="0">
                  <a:prstClr val="black">
                    <a:alpha val="40000"/>
                  </a:prstClr>
                </a:outerShdw>
              </a:effectLst>
            </p:grpSpPr>
            <p:sp>
              <p:nvSpPr>
                <p:cNvPr id="71" name="矩形 7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rot="13320000">
                <a:off x="7332091" y="3451710"/>
                <a:ext cx="292691" cy="1102454"/>
                <a:chOff x="9543908" y="1287091"/>
                <a:chExt cx="525185" cy="1978168"/>
              </a:xfrm>
              <a:effectLst>
                <a:outerShdw algn="tr" blurRad="50800" dir="8100000" dist="38100" rotWithShape="0">
                  <a:prstClr val="black">
                    <a:alpha val="40000"/>
                  </a:prstClr>
                </a:outerShdw>
              </a:effectLst>
            </p:grpSpPr>
            <p:sp>
              <p:nvSpPr>
                <p:cNvPr id="69" name="矩形 6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rot="14880000">
                <a:off x="7079500" y="3345951"/>
                <a:ext cx="292691" cy="1102454"/>
                <a:chOff x="9543908" y="1287091"/>
                <a:chExt cx="525185" cy="1978168"/>
              </a:xfrm>
              <a:effectLst>
                <a:outerShdw algn="tr" blurRad="50800" dir="8100000" dist="38100" rotWithShape="0">
                  <a:prstClr val="black">
                    <a:alpha val="40000"/>
                  </a:prstClr>
                </a:outerShdw>
              </a:effectLst>
            </p:grpSpPr>
            <p:sp>
              <p:nvSpPr>
                <p:cNvPr id="67" name="矩形 6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rot="17100000">
                <a:off x="7093891" y="3091254"/>
                <a:ext cx="292691" cy="1102454"/>
                <a:chOff x="9543908" y="1287091"/>
                <a:chExt cx="525185" cy="1978168"/>
              </a:xfrm>
              <a:effectLst>
                <a:outerShdw algn="tr" blurRad="50800" dir="8100000" dist="38100" rotWithShape="0">
                  <a:prstClr val="black">
                    <a:alpha val="40000"/>
                  </a:prstClr>
                </a:outerShdw>
              </a:effectLst>
            </p:grpSpPr>
            <p:sp>
              <p:nvSpPr>
                <p:cNvPr id="65" name="矩形 6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rot="19020000">
                <a:off x="7291904" y="3019438"/>
                <a:ext cx="292691" cy="1102454"/>
                <a:chOff x="9543908" y="1287091"/>
                <a:chExt cx="525185" cy="1978168"/>
              </a:xfrm>
              <a:effectLst>
                <a:outerShdw algn="tr" blurRad="50800" dir="8100000" dist="38100" rotWithShape="0">
                  <a:prstClr val="black">
                    <a:alpha val="40000"/>
                  </a:prstClr>
                </a:outerShdw>
              </a:effectLst>
            </p:grpSpPr>
            <p:sp>
              <p:nvSpPr>
                <p:cNvPr id="63" name="矩形 6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 name="椭圆 61"/>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7" name="组合 96"/>
          <p:cNvGrpSpPr/>
          <p:nvPr/>
        </p:nvGrpSpPr>
        <p:grpSpPr>
          <a:xfrm rot="18895088">
            <a:off x="4555808" y="2423198"/>
            <a:ext cx="707747" cy="707195"/>
            <a:chOff x="7571122" y="-182585"/>
            <a:chExt cx="3604492" cy="3601682"/>
          </a:xfrm>
          <a:effectLst>
            <a:outerShdw algn="tr" blurRad="165100" dir="8100000" dist="254000" rotWithShape="0">
              <a:prstClr val="black">
                <a:alpha val="40000"/>
              </a:prstClr>
            </a:outerShdw>
          </a:effectLst>
        </p:grpSpPr>
        <p:grpSp>
          <p:nvGrpSpPr>
            <p:cNvPr id="98" name="组合 97"/>
            <p:cNvGrpSpPr/>
            <p:nvPr/>
          </p:nvGrpSpPr>
          <p:grpSpPr>
            <a:xfrm>
              <a:off x="7571122" y="268058"/>
              <a:ext cx="1584000" cy="1584000"/>
              <a:chOff x="6239926" y="358403"/>
              <a:chExt cx="1584000" cy="1584000"/>
            </a:xfrm>
          </p:grpSpPr>
          <p:sp>
            <p:nvSpPr>
              <p:cNvPr id="159"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9" name="组合 98"/>
            <p:cNvGrpSpPr/>
            <p:nvPr/>
          </p:nvGrpSpPr>
          <p:grpSpPr>
            <a:xfrm rot="4516592">
              <a:off x="8832386" y="-182585"/>
              <a:ext cx="1584000" cy="1584000"/>
              <a:chOff x="6239926" y="358403"/>
              <a:chExt cx="1584000" cy="1584000"/>
            </a:xfrm>
          </p:grpSpPr>
          <p:sp>
            <p:nvSpPr>
              <p:cNvPr id="157"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0" name="组合 99"/>
            <p:cNvGrpSpPr/>
            <p:nvPr/>
          </p:nvGrpSpPr>
          <p:grpSpPr>
            <a:xfrm rot="8405251">
              <a:off x="9591614" y="728531"/>
              <a:ext cx="1584000" cy="1584000"/>
              <a:chOff x="6239926" y="358403"/>
              <a:chExt cx="1584000" cy="1584000"/>
            </a:xfrm>
          </p:grpSpPr>
          <p:sp>
            <p:nvSpPr>
              <p:cNvPr id="155"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1" name="组合 100"/>
            <p:cNvGrpSpPr/>
            <p:nvPr/>
          </p:nvGrpSpPr>
          <p:grpSpPr>
            <a:xfrm rot="12740867">
              <a:off x="8942556" y="1835097"/>
              <a:ext cx="1584000" cy="1584000"/>
              <a:chOff x="6239926" y="358403"/>
              <a:chExt cx="1584000" cy="1584000"/>
            </a:xfrm>
          </p:grpSpPr>
          <p:sp>
            <p:nvSpPr>
              <p:cNvPr id="153"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2" name="组合 101"/>
            <p:cNvGrpSpPr/>
            <p:nvPr/>
          </p:nvGrpSpPr>
          <p:grpSpPr>
            <a:xfrm rot="17146718">
              <a:off x="7673856" y="1594053"/>
              <a:ext cx="1584000" cy="1584000"/>
              <a:chOff x="6239926" y="358403"/>
              <a:chExt cx="1584000" cy="1584000"/>
            </a:xfrm>
          </p:grpSpPr>
          <p:sp>
            <p:nvSpPr>
              <p:cNvPr id="151"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3" name="组合 102"/>
            <p:cNvGrpSpPr/>
            <p:nvPr/>
          </p:nvGrpSpPr>
          <p:grpSpPr>
            <a:xfrm>
              <a:off x="8271546" y="526010"/>
              <a:ext cx="2107090" cy="2162519"/>
              <a:chOff x="6674619" y="2745113"/>
              <a:chExt cx="2107090" cy="2162519"/>
            </a:xfrm>
          </p:grpSpPr>
          <p:sp>
            <p:nvSpPr>
              <p:cNvPr id="104" name="椭圆 103"/>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矩形 108"/>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矩形 109"/>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矩形 110"/>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矩形 111"/>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矩形 112"/>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20000">
                <a:off x="7553218" y="2745113"/>
                <a:ext cx="292691" cy="1102454"/>
                <a:chOff x="9543908" y="1287091"/>
                <a:chExt cx="525185" cy="1978168"/>
              </a:xfrm>
              <a:effectLst>
                <a:outerShdw algn="tr" blurRad="50800" dir="8100000" dist="38100" rotWithShape="0">
                  <a:prstClr val="black">
                    <a:alpha val="40000"/>
                  </a:prstClr>
                </a:outerShdw>
              </a:effectLst>
            </p:grpSpPr>
            <p:sp>
              <p:nvSpPr>
                <p:cNvPr id="149" name="矩形 14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椭圆 14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5" name="组合 114"/>
              <p:cNvGrpSpPr/>
              <p:nvPr/>
            </p:nvGrpSpPr>
            <p:grpSpPr>
              <a:xfrm rot="1560000">
                <a:off x="7844244" y="2752863"/>
                <a:ext cx="292691" cy="1102454"/>
                <a:chOff x="9543908" y="1287091"/>
                <a:chExt cx="525185" cy="1978168"/>
              </a:xfrm>
              <a:effectLst>
                <a:outerShdw algn="tr" blurRad="50800" dir="8100000" dist="38100" rotWithShape="0">
                  <a:prstClr val="black">
                    <a:alpha val="40000"/>
                  </a:prstClr>
                </a:outerShdw>
              </a:effectLst>
            </p:grpSpPr>
            <p:sp>
              <p:nvSpPr>
                <p:cNvPr id="147" name="矩形 14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椭圆 14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6" name="组合 115"/>
              <p:cNvGrpSpPr/>
              <p:nvPr/>
            </p:nvGrpSpPr>
            <p:grpSpPr>
              <a:xfrm rot="3540000">
                <a:off x="8049472" y="2977397"/>
                <a:ext cx="292691" cy="1102454"/>
                <a:chOff x="9543908" y="1287091"/>
                <a:chExt cx="525185" cy="1978168"/>
              </a:xfrm>
              <a:effectLst>
                <a:outerShdw algn="tr" blurRad="50800" dir="8100000" dist="38100" rotWithShape="0">
                  <a:prstClr val="black">
                    <a:alpha val="40000"/>
                  </a:prstClr>
                </a:outerShdw>
              </a:effectLst>
            </p:grpSpPr>
            <p:sp>
              <p:nvSpPr>
                <p:cNvPr id="145" name="矩形 14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椭圆 14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7" name="组合 116"/>
              <p:cNvGrpSpPr/>
              <p:nvPr/>
            </p:nvGrpSpPr>
            <p:grpSpPr>
              <a:xfrm rot="5100000">
                <a:off x="8084136" y="3248757"/>
                <a:ext cx="292691" cy="1102454"/>
                <a:chOff x="9543908" y="1287091"/>
                <a:chExt cx="525185" cy="1978168"/>
              </a:xfrm>
              <a:effectLst>
                <a:outerShdw algn="tr" blurRad="50800" dir="8100000" dist="38100" rotWithShape="0">
                  <a:prstClr val="black">
                    <a:alpha val="40000"/>
                  </a:prstClr>
                </a:outerShdw>
              </a:effectLst>
            </p:grpSpPr>
            <p:sp>
              <p:nvSpPr>
                <p:cNvPr id="143" name="矩形 14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8" name="组合 117"/>
              <p:cNvGrpSpPr/>
              <p:nvPr/>
            </p:nvGrpSpPr>
            <p:grpSpPr>
              <a:xfrm rot="6480000">
                <a:off x="8033742" y="3504245"/>
                <a:ext cx="292691" cy="1102454"/>
                <a:chOff x="9543908" y="1287091"/>
                <a:chExt cx="525185" cy="1978168"/>
              </a:xfrm>
              <a:effectLst>
                <a:outerShdw algn="tr" blurRad="50800" dir="8100000" dist="38100" rotWithShape="0">
                  <a:prstClr val="black">
                    <a:alpha val="40000"/>
                  </a:prstClr>
                </a:outerShdw>
              </a:effectLst>
            </p:grpSpPr>
            <p:sp>
              <p:nvSpPr>
                <p:cNvPr id="141" name="矩形 14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椭圆 14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9" name="组合 118"/>
              <p:cNvGrpSpPr/>
              <p:nvPr/>
            </p:nvGrpSpPr>
            <p:grpSpPr>
              <a:xfrm rot="8100000">
                <a:off x="7796025" y="3549770"/>
                <a:ext cx="292691" cy="1102454"/>
                <a:chOff x="9543908" y="1287091"/>
                <a:chExt cx="525185" cy="1978168"/>
              </a:xfrm>
              <a:effectLst>
                <a:outerShdw algn="tr" blurRad="50800" dir="8100000" dist="38100" rotWithShape="0">
                  <a:prstClr val="black">
                    <a:alpha val="40000"/>
                  </a:prstClr>
                </a:outerShdw>
              </a:effectLst>
            </p:grpSpPr>
            <p:sp>
              <p:nvSpPr>
                <p:cNvPr id="139" name="矩形 13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椭圆 13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0" name="组合 119"/>
              <p:cNvGrpSpPr/>
              <p:nvPr/>
            </p:nvGrpSpPr>
            <p:grpSpPr>
              <a:xfrm rot="9840000">
                <a:off x="7675881" y="3805178"/>
                <a:ext cx="292691" cy="1102454"/>
                <a:chOff x="9543908" y="1287091"/>
                <a:chExt cx="525185" cy="1978168"/>
              </a:xfrm>
              <a:effectLst>
                <a:outerShdw algn="tr" blurRad="50800" dir="8100000" dist="38100" rotWithShape="0">
                  <a:prstClr val="black">
                    <a:alpha val="40000"/>
                  </a:prstClr>
                </a:outerShdw>
              </a:effectLst>
            </p:grpSpPr>
            <p:sp>
              <p:nvSpPr>
                <p:cNvPr id="137" name="矩形 13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椭圆 13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rot="11580000">
                <a:off x="7404811" y="3779296"/>
                <a:ext cx="292691" cy="1102454"/>
                <a:chOff x="9543908" y="1287091"/>
                <a:chExt cx="525185" cy="1978168"/>
              </a:xfrm>
              <a:effectLst>
                <a:outerShdw algn="tr" blurRad="50800" dir="8100000" dist="38100" rotWithShape="0">
                  <a:prstClr val="black">
                    <a:alpha val="40000"/>
                  </a:prstClr>
                </a:outerShdw>
              </a:effectLst>
            </p:grpSpPr>
            <p:sp>
              <p:nvSpPr>
                <p:cNvPr id="135" name="矩形 13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椭圆 13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2" name="组合 121"/>
              <p:cNvGrpSpPr/>
              <p:nvPr/>
            </p:nvGrpSpPr>
            <p:grpSpPr>
              <a:xfrm rot="13320000">
                <a:off x="7332091" y="3451710"/>
                <a:ext cx="292691" cy="1102454"/>
                <a:chOff x="9543908" y="1287091"/>
                <a:chExt cx="525185" cy="1978168"/>
              </a:xfrm>
              <a:effectLst>
                <a:outerShdw algn="tr" blurRad="50800" dir="8100000" dist="38100" rotWithShape="0">
                  <a:prstClr val="black">
                    <a:alpha val="40000"/>
                  </a:prstClr>
                </a:outerShdw>
              </a:effectLst>
            </p:grpSpPr>
            <p:sp>
              <p:nvSpPr>
                <p:cNvPr id="133" name="矩形 13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3" name="组合 122"/>
              <p:cNvGrpSpPr/>
              <p:nvPr/>
            </p:nvGrpSpPr>
            <p:grpSpPr>
              <a:xfrm rot="14880000">
                <a:off x="7079500" y="3345951"/>
                <a:ext cx="292691" cy="1102454"/>
                <a:chOff x="9543908" y="1287091"/>
                <a:chExt cx="525185" cy="1978168"/>
              </a:xfrm>
              <a:effectLst>
                <a:outerShdw algn="tr" blurRad="50800" dir="8100000" dist="38100" rotWithShape="0">
                  <a:prstClr val="black">
                    <a:alpha val="40000"/>
                  </a:prstClr>
                </a:outerShdw>
              </a:effectLst>
            </p:grpSpPr>
            <p:sp>
              <p:nvSpPr>
                <p:cNvPr id="131" name="矩形 13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椭圆 13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4" name="组合 123"/>
              <p:cNvGrpSpPr/>
              <p:nvPr/>
            </p:nvGrpSpPr>
            <p:grpSpPr>
              <a:xfrm rot="17100000">
                <a:off x="7093891" y="3091254"/>
                <a:ext cx="292691" cy="1102454"/>
                <a:chOff x="9543908" y="1287091"/>
                <a:chExt cx="525185" cy="1978168"/>
              </a:xfrm>
              <a:effectLst>
                <a:outerShdw algn="tr" blurRad="50800" dir="8100000" dist="38100" rotWithShape="0">
                  <a:prstClr val="black">
                    <a:alpha val="40000"/>
                  </a:prstClr>
                </a:outerShdw>
              </a:effectLst>
            </p:grpSpPr>
            <p:sp>
              <p:nvSpPr>
                <p:cNvPr id="129" name="矩形 12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椭圆 12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5" name="组合 124"/>
              <p:cNvGrpSpPr/>
              <p:nvPr/>
            </p:nvGrpSpPr>
            <p:grpSpPr>
              <a:xfrm rot="19020000">
                <a:off x="7291904" y="3019438"/>
                <a:ext cx="292691" cy="1102454"/>
                <a:chOff x="9543908" y="1287091"/>
                <a:chExt cx="525185" cy="1978168"/>
              </a:xfrm>
              <a:effectLst>
                <a:outerShdw algn="tr" blurRad="50800" dir="8100000" dist="38100" rotWithShape="0">
                  <a:prstClr val="black">
                    <a:alpha val="40000"/>
                  </a:prstClr>
                </a:outerShdw>
              </a:effectLst>
            </p:grpSpPr>
            <p:sp>
              <p:nvSpPr>
                <p:cNvPr id="127" name="矩形 12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椭圆 12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6" name="椭圆 125"/>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1" name="组合 160"/>
          <p:cNvGrpSpPr/>
          <p:nvPr/>
        </p:nvGrpSpPr>
        <p:grpSpPr>
          <a:xfrm>
            <a:off x="4908851" y="1065629"/>
            <a:ext cx="671763" cy="649583"/>
            <a:chOff x="4033951" y="1323918"/>
            <a:chExt cx="4136120" cy="3999553"/>
          </a:xfrm>
          <a:effectLst>
            <a:outerShdw algn="tl" blurRad="152400" dir="2700000" dist="190500" rotWithShape="0">
              <a:prstClr val="black">
                <a:alpha val="40000"/>
              </a:prstClr>
            </a:outerShdw>
          </a:effectLst>
        </p:grpSpPr>
        <p:grpSp>
          <p:nvGrpSpPr>
            <p:cNvPr id="162" name="组合 161"/>
            <p:cNvGrpSpPr/>
            <p:nvPr/>
          </p:nvGrpSpPr>
          <p:grpSpPr>
            <a:xfrm>
              <a:off x="4033951" y="1323918"/>
              <a:ext cx="4136120" cy="3999553"/>
              <a:chOff x="5763173" y="245585"/>
              <a:chExt cx="3447977" cy="3334131"/>
            </a:xfrm>
          </p:grpSpPr>
          <p:grpSp>
            <p:nvGrpSpPr>
              <p:cNvPr id="211" name="组合 210"/>
              <p:cNvGrpSpPr/>
              <p:nvPr/>
            </p:nvGrpSpPr>
            <p:grpSpPr>
              <a:xfrm rot="20745312">
                <a:off x="6810818" y="245585"/>
                <a:ext cx="1488935" cy="1488935"/>
                <a:chOff x="7215094" y="651261"/>
                <a:chExt cx="1488935" cy="1488935"/>
              </a:xfrm>
            </p:grpSpPr>
            <p:sp>
              <p:nvSpPr>
                <p:cNvPr id="224"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2" name="组合 211"/>
              <p:cNvGrpSpPr/>
              <p:nvPr/>
            </p:nvGrpSpPr>
            <p:grpSpPr>
              <a:xfrm rot="3313954">
                <a:off x="7722215" y="920478"/>
                <a:ext cx="1488935" cy="1488935"/>
                <a:chOff x="7215094" y="651261"/>
                <a:chExt cx="1488935" cy="1488935"/>
              </a:xfrm>
            </p:grpSpPr>
            <p:sp>
              <p:nvSpPr>
                <p:cNvPr id="222"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3" name="组合 212"/>
              <p:cNvGrpSpPr/>
              <p:nvPr/>
            </p:nvGrpSpPr>
            <p:grpSpPr>
              <a:xfrm rot="7765114">
                <a:off x="7214141" y="2090781"/>
                <a:ext cx="1488935" cy="1488935"/>
                <a:chOff x="7215094" y="651261"/>
                <a:chExt cx="1488935" cy="1488935"/>
              </a:xfrm>
            </p:grpSpPr>
            <p:sp>
              <p:nvSpPr>
                <p:cNvPr id="220"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4" name="组合 213"/>
              <p:cNvGrpSpPr/>
              <p:nvPr/>
            </p:nvGrpSpPr>
            <p:grpSpPr>
              <a:xfrm rot="12355304">
                <a:off x="5990117" y="1970560"/>
                <a:ext cx="1488935" cy="1488935"/>
                <a:chOff x="7215094" y="651261"/>
                <a:chExt cx="1488935" cy="1488935"/>
              </a:xfrm>
            </p:grpSpPr>
            <p:sp>
              <p:nvSpPr>
                <p:cNvPr id="218"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5" name="组合 214"/>
              <p:cNvGrpSpPr/>
              <p:nvPr/>
            </p:nvGrpSpPr>
            <p:grpSpPr>
              <a:xfrm rot="16435516">
                <a:off x="5763173" y="877762"/>
                <a:ext cx="1488935" cy="1488935"/>
                <a:chOff x="7215094" y="651261"/>
                <a:chExt cx="1488935" cy="1488935"/>
              </a:xfrm>
            </p:grpSpPr>
            <p:sp>
              <p:nvSpPr>
                <p:cNvPr id="216"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3" name="组合 162"/>
            <p:cNvGrpSpPr/>
            <p:nvPr/>
          </p:nvGrpSpPr>
          <p:grpSpPr>
            <a:xfrm>
              <a:off x="5062444" y="2361199"/>
              <a:ext cx="1980630" cy="2032734"/>
              <a:chOff x="5152592" y="2555751"/>
              <a:chExt cx="1980630" cy="2032734"/>
            </a:xfrm>
          </p:grpSpPr>
          <p:sp>
            <p:nvSpPr>
              <p:cNvPr id="164" name="椭圆 163"/>
              <p:cNvSpPr/>
              <p:nvPr/>
            </p:nvSpPr>
            <p:spPr>
              <a:xfrm>
                <a:off x="6009860" y="4189176"/>
                <a:ext cx="135358" cy="13535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a:off x="5390592" y="341284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6615440" y="359726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a:off x="6489234" y="293454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a:off x="5773251" y="2820552"/>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矩形 168"/>
              <p:cNvSpPr/>
              <p:nvPr/>
            </p:nvSpPr>
            <p:spPr>
              <a:xfrm rot="60000">
                <a:off x="6060848" y="3521375"/>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矩形 169"/>
              <p:cNvSpPr/>
              <p:nvPr/>
            </p:nvSpPr>
            <p:spPr>
              <a:xfrm rot="5580000">
                <a:off x="5751184" y="316845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矩形 170"/>
              <p:cNvSpPr/>
              <p:nvPr/>
            </p:nvSpPr>
            <p:spPr>
              <a:xfrm rot="6120000">
                <a:off x="6373842" y="326927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矩形 171"/>
              <p:cNvSpPr/>
              <p:nvPr/>
            </p:nvSpPr>
            <p:spPr>
              <a:xfrm rot="2580000">
                <a:off x="6345298" y="2932121"/>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矩形 172"/>
              <p:cNvSpPr/>
              <p:nvPr/>
            </p:nvSpPr>
            <p:spPr>
              <a:xfrm rot="20340000">
                <a:off x="5964874" y="287225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4" name="组合 173"/>
              <p:cNvGrpSpPr/>
              <p:nvPr/>
            </p:nvGrpSpPr>
            <p:grpSpPr>
              <a:xfrm rot="120000">
                <a:off x="5978461" y="2555751"/>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209" name="矩形 20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椭圆 20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5" name="组合 174"/>
              <p:cNvGrpSpPr/>
              <p:nvPr/>
            </p:nvGrpSpPr>
            <p:grpSpPr>
              <a:xfrm rot="1560000">
                <a:off x="6252021" y="2563036"/>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207" name="矩形 20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椭圆 20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6" name="组合 175"/>
              <p:cNvGrpSpPr/>
              <p:nvPr/>
            </p:nvGrpSpPr>
            <p:grpSpPr>
              <a:xfrm rot="3540000">
                <a:off x="6444932" y="2774094"/>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205" name="矩形 20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椭圆 20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7" name="组合 176"/>
              <p:cNvGrpSpPr/>
              <p:nvPr/>
            </p:nvGrpSpPr>
            <p:grpSpPr>
              <a:xfrm rot="5100000">
                <a:off x="6477515" y="3029169"/>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203" name="矩形 20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椭圆 20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8" name="组合 177"/>
              <p:cNvGrpSpPr/>
              <p:nvPr/>
            </p:nvGrpSpPr>
            <p:grpSpPr>
              <a:xfrm rot="6480000">
                <a:off x="6430146" y="3269323"/>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201" name="矩形 20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椭圆 20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9" name="组合 178"/>
              <p:cNvGrpSpPr/>
              <p:nvPr/>
            </p:nvGrpSpPr>
            <p:grpSpPr>
              <a:xfrm rot="8100000">
                <a:off x="6206696" y="3312116"/>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99" name="矩形 19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椭圆 19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0" name="组合 179"/>
              <p:cNvGrpSpPr/>
              <p:nvPr/>
            </p:nvGrpSpPr>
            <p:grpSpPr>
              <a:xfrm rot="9840000">
                <a:off x="6093762" y="3552196"/>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97" name="矩形 19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椭圆 19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1" name="组合 180"/>
              <p:cNvGrpSpPr/>
              <p:nvPr/>
            </p:nvGrpSpPr>
            <p:grpSpPr>
              <a:xfrm rot="11580000">
                <a:off x="5838961" y="3527867"/>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95" name="矩形 19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椭圆 19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2" name="组合 181"/>
              <p:cNvGrpSpPr/>
              <p:nvPr/>
            </p:nvGrpSpPr>
            <p:grpSpPr>
              <a:xfrm rot="13320000">
                <a:off x="5770605" y="3219941"/>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93" name="矩形 19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椭圆 19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3" name="组合 182"/>
              <p:cNvGrpSpPr/>
              <p:nvPr/>
            </p:nvGrpSpPr>
            <p:grpSpPr>
              <a:xfrm rot="14880000">
                <a:off x="5533174" y="3120529"/>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91" name="矩形 19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椭圆 19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4" name="组合 183"/>
              <p:cNvGrpSpPr/>
              <p:nvPr/>
            </p:nvGrpSpPr>
            <p:grpSpPr>
              <a:xfrm rot="17100000">
                <a:off x="5546701" y="2881118"/>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89" name="矩形 18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椭圆 18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5" name="组合 184"/>
              <p:cNvGrpSpPr/>
              <p:nvPr/>
            </p:nvGrpSpPr>
            <p:grpSpPr>
              <a:xfrm rot="19020000">
                <a:off x="5732830" y="2813612"/>
                <a:ext cx="275125" cy="1036289"/>
                <a:chOff x="9543908" y="1287091"/>
                <a:chExt cx="525185" cy="1978168"/>
              </a:xfrm>
              <a:solidFill>
                <a:srgbClr val="E76961"/>
              </a:solidFill>
              <a:effectLst>
                <a:outerShdw algn="tr" blurRad="50800" dir="8100000" dist="38100" rotWithShape="0">
                  <a:prstClr val="black">
                    <a:alpha val="40000"/>
                  </a:prstClr>
                </a:outerShdw>
              </a:effectLst>
            </p:grpSpPr>
            <p:sp>
              <p:nvSpPr>
                <p:cNvPr id="187" name="矩形 18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椭圆 18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6" name="椭圆 185"/>
              <p:cNvSpPr/>
              <p:nvPr/>
            </p:nvSpPr>
            <p:spPr>
              <a:xfrm rot="19020000">
                <a:off x="5935405" y="3379386"/>
                <a:ext cx="337629" cy="337629"/>
              </a:xfrm>
              <a:prstGeom prst="ellipse">
                <a:avLst/>
              </a:prstGeom>
              <a:solidFill>
                <a:srgbClr val="E769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6" name="组合 225"/>
          <p:cNvGrpSpPr/>
          <p:nvPr/>
        </p:nvGrpSpPr>
        <p:grpSpPr>
          <a:xfrm>
            <a:off x="4124499" y="2972523"/>
            <a:ext cx="410378" cy="410273"/>
            <a:chOff x="1765626" y="1055859"/>
            <a:chExt cx="3317849" cy="3317002"/>
          </a:xfrm>
        </p:grpSpPr>
        <p:grpSp>
          <p:nvGrpSpPr>
            <p:cNvPr id="227" name="组合 226"/>
            <p:cNvGrpSpPr/>
            <p:nvPr/>
          </p:nvGrpSpPr>
          <p:grpSpPr>
            <a:xfrm>
              <a:off x="1765626" y="1055859"/>
              <a:ext cx="3317849" cy="3317002"/>
              <a:chOff x="4927257" y="1219937"/>
              <a:chExt cx="3317849" cy="3317002"/>
            </a:xfrm>
          </p:grpSpPr>
          <p:sp>
            <p:nvSpPr>
              <p:cNvPr id="276" name="椭圆 113"/>
              <p:cNvSpPr/>
              <p:nvPr/>
            </p:nvSpPr>
            <p:spPr>
              <a:xfrm>
                <a:off x="5105876" y="2856608"/>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7" name="椭圆 114"/>
              <p:cNvSpPr/>
              <p:nvPr/>
            </p:nvSpPr>
            <p:spPr>
              <a:xfrm>
                <a:off x="5128734" y="287946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8" name="组合 277"/>
              <p:cNvGrpSpPr/>
              <p:nvPr/>
            </p:nvGrpSpPr>
            <p:grpSpPr>
              <a:xfrm>
                <a:off x="6143997" y="3119717"/>
                <a:ext cx="1417222" cy="1417222"/>
                <a:chOff x="6143997" y="3119717"/>
                <a:chExt cx="1417222" cy="1417222"/>
              </a:xfrm>
            </p:grpSpPr>
            <p:sp>
              <p:nvSpPr>
                <p:cNvPr id="286" name="椭圆 113"/>
                <p:cNvSpPr/>
                <p:nvPr/>
              </p:nvSpPr>
              <p:spPr>
                <a:xfrm rot="17790536">
                  <a:off x="6143997" y="311971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椭圆 114"/>
                <p:cNvSpPr/>
                <p:nvPr/>
              </p:nvSpPr>
              <p:spPr>
                <a:xfrm rot="17790536">
                  <a:off x="6166856" y="314257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9" name="椭圆 113"/>
              <p:cNvSpPr/>
              <p:nvPr/>
            </p:nvSpPr>
            <p:spPr>
              <a:xfrm rot="13344173">
                <a:off x="6827884" y="2142522"/>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0" name="椭圆 114"/>
              <p:cNvSpPr/>
              <p:nvPr/>
            </p:nvSpPr>
            <p:spPr>
              <a:xfrm rot="13344173">
                <a:off x="6850742" y="2165380"/>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1" name="椭圆 113"/>
              <p:cNvSpPr/>
              <p:nvPr/>
            </p:nvSpPr>
            <p:spPr>
              <a:xfrm rot="8996155">
                <a:off x="6076416" y="121993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2" name="椭圆 114"/>
              <p:cNvSpPr/>
              <p:nvPr/>
            </p:nvSpPr>
            <p:spPr>
              <a:xfrm rot="8996155">
                <a:off x="6099274" y="1242795"/>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3" name="组合 282"/>
              <p:cNvGrpSpPr/>
              <p:nvPr/>
            </p:nvGrpSpPr>
            <p:grpSpPr>
              <a:xfrm rot="7939757">
                <a:off x="4927257" y="1771469"/>
                <a:ext cx="1417222" cy="1417222"/>
                <a:chOff x="6143997" y="3119717"/>
                <a:chExt cx="1417222" cy="1417222"/>
              </a:xfrm>
            </p:grpSpPr>
            <p:sp>
              <p:nvSpPr>
                <p:cNvPr id="284" name="椭圆 113"/>
                <p:cNvSpPr/>
                <p:nvPr/>
              </p:nvSpPr>
              <p:spPr>
                <a:xfrm rot="17790536">
                  <a:off x="6143997" y="311971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5" name="椭圆 114"/>
                <p:cNvSpPr/>
                <p:nvPr/>
              </p:nvSpPr>
              <p:spPr>
                <a:xfrm rot="17790536">
                  <a:off x="6166856" y="314257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8" name="组合 227"/>
            <p:cNvGrpSpPr/>
            <p:nvPr/>
          </p:nvGrpSpPr>
          <p:grpSpPr>
            <a:xfrm>
              <a:off x="2607005" y="1875309"/>
              <a:ext cx="1635090" cy="1678102"/>
              <a:chOff x="6674619" y="2745113"/>
              <a:chExt cx="2107090" cy="2162519"/>
            </a:xfrm>
          </p:grpSpPr>
          <p:sp>
            <p:nvSpPr>
              <p:cNvPr id="229" name="椭圆 228"/>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1" name="椭圆 230"/>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2" name="椭圆 231"/>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3" name="椭圆 232"/>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矩形 233"/>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矩形 234"/>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矩形 235"/>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矩形 236"/>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8" name="矩形 237"/>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9" name="组合 238"/>
              <p:cNvGrpSpPr/>
              <p:nvPr/>
            </p:nvGrpSpPr>
            <p:grpSpPr>
              <a:xfrm rot="120000">
                <a:off x="7553218" y="2745113"/>
                <a:ext cx="292691" cy="1102454"/>
                <a:chOff x="9543908" y="1287091"/>
                <a:chExt cx="525185" cy="1978168"/>
              </a:xfrm>
              <a:effectLst>
                <a:outerShdw algn="tr" blurRad="50800" dir="8100000" dist="38100" rotWithShape="0">
                  <a:prstClr val="black">
                    <a:alpha val="40000"/>
                  </a:prstClr>
                </a:outerShdw>
              </a:effectLst>
            </p:grpSpPr>
            <p:sp>
              <p:nvSpPr>
                <p:cNvPr id="274" name="矩形 27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椭圆 27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0" name="组合 239"/>
              <p:cNvGrpSpPr/>
              <p:nvPr/>
            </p:nvGrpSpPr>
            <p:grpSpPr>
              <a:xfrm rot="1560000">
                <a:off x="7844244" y="2752863"/>
                <a:ext cx="292691" cy="1102454"/>
                <a:chOff x="9543908" y="1287091"/>
                <a:chExt cx="525185" cy="1978168"/>
              </a:xfrm>
              <a:effectLst>
                <a:outerShdw algn="tr" blurRad="50800" dir="8100000" dist="38100" rotWithShape="0">
                  <a:prstClr val="black">
                    <a:alpha val="40000"/>
                  </a:prstClr>
                </a:outerShdw>
              </a:effectLst>
            </p:grpSpPr>
            <p:sp>
              <p:nvSpPr>
                <p:cNvPr id="272" name="矩形 27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3" name="椭圆 27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1" name="组合 240"/>
              <p:cNvGrpSpPr/>
              <p:nvPr/>
            </p:nvGrpSpPr>
            <p:grpSpPr>
              <a:xfrm rot="3540000">
                <a:off x="8049472" y="2977397"/>
                <a:ext cx="292691" cy="1102454"/>
                <a:chOff x="9543908" y="1287091"/>
                <a:chExt cx="525185" cy="1978168"/>
              </a:xfrm>
              <a:effectLst>
                <a:outerShdw algn="tr" blurRad="50800" dir="8100000" dist="38100" rotWithShape="0">
                  <a:prstClr val="black">
                    <a:alpha val="40000"/>
                  </a:prstClr>
                </a:outerShdw>
              </a:effectLst>
            </p:grpSpPr>
            <p:sp>
              <p:nvSpPr>
                <p:cNvPr id="270" name="矩形 26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1" name="椭圆 27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2" name="组合 241"/>
              <p:cNvGrpSpPr/>
              <p:nvPr/>
            </p:nvGrpSpPr>
            <p:grpSpPr>
              <a:xfrm rot="5100000">
                <a:off x="8084136" y="3248757"/>
                <a:ext cx="292691" cy="1102454"/>
                <a:chOff x="9543908" y="1287091"/>
                <a:chExt cx="525185" cy="1978168"/>
              </a:xfrm>
              <a:effectLst>
                <a:outerShdw algn="tr" blurRad="50800" dir="8100000" dist="38100" rotWithShape="0">
                  <a:prstClr val="black">
                    <a:alpha val="40000"/>
                  </a:prstClr>
                </a:outerShdw>
              </a:effectLst>
            </p:grpSpPr>
            <p:sp>
              <p:nvSpPr>
                <p:cNvPr id="268" name="矩形 26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9" name="椭圆 26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3" name="组合 242"/>
              <p:cNvGrpSpPr/>
              <p:nvPr/>
            </p:nvGrpSpPr>
            <p:grpSpPr>
              <a:xfrm rot="6480000">
                <a:off x="8033742" y="3504245"/>
                <a:ext cx="292691" cy="1102454"/>
                <a:chOff x="9543908" y="1287091"/>
                <a:chExt cx="525185" cy="1978168"/>
              </a:xfrm>
              <a:effectLst>
                <a:outerShdw algn="tr" blurRad="50800" dir="8100000" dist="38100" rotWithShape="0">
                  <a:prstClr val="black">
                    <a:alpha val="40000"/>
                  </a:prstClr>
                </a:outerShdw>
              </a:effectLst>
            </p:grpSpPr>
            <p:sp>
              <p:nvSpPr>
                <p:cNvPr id="266" name="矩形 26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7" name="椭圆 26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4" name="组合 243"/>
              <p:cNvGrpSpPr/>
              <p:nvPr/>
            </p:nvGrpSpPr>
            <p:grpSpPr>
              <a:xfrm rot="8100000">
                <a:off x="7796025" y="3549770"/>
                <a:ext cx="292691" cy="1102454"/>
                <a:chOff x="9543908" y="1287091"/>
                <a:chExt cx="525185" cy="1978168"/>
              </a:xfrm>
              <a:effectLst>
                <a:outerShdw algn="tr" blurRad="50800" dir="8100000" dist="38100" rotWithShape="0">
                  <a:prstClr val="black">
                    <a:alpha val="40000"/>
                  </a:prstClr>
                </a:outerShdw>
              </a:effectLst>
            </p:grpSpPr>
            <p:sp>
              <p:nvSpPr>
                <p:cNvPr id="264" name="矩形 26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5" name="椭圆 26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5" name="组合 244"/>
              <p:cNvGrpSpPr/>
              <p:nvPr/>
            </p:nvGrpSpPr>
            <p:grpSpPr>
              <a:xfrm rot="9840000">
                <a:off x="7675881" y="3805178"/>
                <a:ext cx="292691" cy="1102454"/>
                <a:chOff x="9543908" y="1287091"/>
                <a:chExt cx="525185" cy="1978168"/>
              </a:xfrm>
              <a:effectLst>
                <a:outerShdw algn="tr" blurRad="50800" dir="8100000" dist="38100" rotWithShape="0">
                  <a:prstClr val="black">
                    <a:alpha val="40000"/>
                  </a:prstClr>
                </a:outerShdw>
              </a:effectLst>
            </p:grpSpPr>
            <p:sp>
              <p:nvSpPr>
                <p:cNvPr id="262" name="矩形 26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3" name="椭圆 26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6" name="组合 245"/>
              <p:cNvGrpSpPr/>
              <p:nvPr/>
            </p:nvGrpSpPr>
            <p:grpSpPr>
              <a:xfrm rot="11580000">
                <a:off x="7404811" y="3779296"/>
                <a:ext cx="292691" cy="1102454"/>
                <a:chOff x="9543908" y="1287091"/>
                <a:chExt cx="525185" cy="1978168"/>
              </a:xfrm>
              <a:effectLst>
                <a:outerShdw algn="tr" blurRad="50800" dir="8100000" dist="38100" rotWithShape="0">
                  <a:prstClr val="black">
                    <a:alpha val="40000"/>
                  </a:prstClr>
                </a:outerShdw>
              </a:effectLst>
            </p:grpSpPr>
            <p:sp>
              <p:nvSpPr>
                <p:cNvPr id="260" name="矩形 25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1" name="椭圆 26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7" name="组合 246"/>
              <p:cNvGrpSpPr/>
              <p:nvPr/>
            </p:nvGrpSpPr>
            <p:grpSpPr>
              <a:xfrm rot="13320000">
                <a:off x="7332091" y="3451710"/>
                <a:ext cx="292691" cy="1102454"/>
                <a:chOff x="9543908" y="1287091"/>
                <a:chExt cx="525185" cy="1978168"/>
              </a:xfrm>
              <a:effectLst>
                <a:outerShdw algn="tr" blurRad="50800" dir="8100000" dist="38100" rotWithShape="0">
                  <a:prstClr val="black">
                    <a:alpha val="40000"/>
                  </a:prstClr>
                </a:outerShdw>
              </a:effectLst>
            </p:grpSpPr>
            <p:sp>
              <p:nvSpPr>
                <p:cNvPr id="258" name="矩形 25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9" name="椭圆 25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8" name="组合 247"/>
              <p:cNvGrpSpPr/>
              <p:nvPr/>
            </p:nvGrpSpPr>
            <p:grpSpPr>
              <a:xfrm rot="14880000">
                <a:off x="7079500" y="3345951"/>
                <a:ext cx="292691" cy="1102454"/>
                <a:chOff x="9543908" y="1287091"/>
                <a:chExt cx="525185" cy="1978168"/>
              </a:xfrm>
              <a:effectLst>
                <a:outerShdw algn="tr" blurRad="50800" dir="8100000" dist="38100" rotWithShape="0">
                  <a:prstClr val="black">
                    <a:alpha val="40000"/>
                  </a:prstClr>
                </a:outerShdw>
              </a:effectLst>
            </p:grpSpPr>
            <p:sp>
              <p:nvSpPr>
                <p:cNvPr id="256" name="矩形 25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7" name="椭圆 25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9" name="组合 248"/>
              <p:cNvGrpSpPr/>
              <p:nvPr/>
            </p:nvGrpSpPr>
            <p:grpSpPr>
              <a:xfrm rot="17100000">
                <a:off x="7093891" y="3091254"/>
                <a:ext cx="292691" cy="1102454"/>
                <a:chOff x="9543908" y="1287091"/>
                <a:chExt cx="525185" cy="1978168"/>
              </a:xfrm>
              <a:effectLst>
                <a:outerShdw algn="tr" blurRad="50800" dir="8100000" dist="38100" rotWithShape="0">
                  <a:prstClr val="black">
                    <a:alpha val="40000"/>
                  </a:prstClr>
                </a:outerShdw>
              </a:effectLst>
            </p:grpSpPr>
            <p:sp>
              <p:nvSpPr>
                <p:cNvPr id="254" name="矩形 25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椭圆 25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0" name="组合 249"/>
              <p:cNvGrpSpPr/>
              <p:nvPr/>
            </p:nvGrpSpPr>
            <p:grpSpPr>
              <a:xfrm rot="19020000">
                <a:off x="7291904" y="3019438"/>
                <a:ext cx="292691" cy="1102454"/>
                <a:chOff x="9543908" y="1287091"/>
                <a:chExt cx="525185" cy="1978168"/>
              </a:xfrm>
              <a:effectLst>
                <a:outerShdw algn="tr" blurRad="50800" dir="8100000" dist="38100" rotWithShape="0">
                  <a:prstClr val="black">
                    <a:alpha val="40000"/>
                  </a:prstClr>
                </a:outerShdw>
              </a:effectLst>
            </p:grpSpPr>
            <p:sp>
              <p:nvSpPr>
                <p:cNvPr id="252" name="矩形 25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3" name="椭圆 25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1" name="椭圆 250"/>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88" name="组合 287"/>
          <p:cNvGrpSpPr/>
          <p:nvPr/>
        </p:nvGrpSpPr>
        <p:grpSpPr>
          <a:xfrm>
            <a:off x="3220973" y="3091459"/>
            <a:ext cx="895474" cy="895245"/>
            <a:chOff x="6454100" y="2655197"/>
            <a:chExt cx="2045315" cy="2044793"/>
          </a:xfrm>
        </p:grpSpPr>
        <p:grpSp>
          <p:nvGrpSpPr>
            <p:cNvPr id="289" name="组合 288"/>
            <p:cNvGrpSpPr/>
            <p:nvPr/>
          </p:nvGrpSpPr>
          <p:grpSpPr>
            <a:xfrm>
              <a:off x="6454100" y="2655197"/>
              <a:ext cx="2045315" cy="2044793"/>
              <a:chOff x="7084369" y="2147241"/>
              <a:chExt cx="3317849" cy="3317002"/>
            </a:xfrm>
          </p:grpSpPr>
          <p:grpSp>
            <p:nvGrpSpPr>
              <p:cNvPr id="338" name="组合 337"/>
              <p:cNvGrpSpPr/>
              <p:nvPr/>
            </p:nvGrpSpPr>
            <p:grpSpPr>
              <a:xfrm>
                <a:off x="7262988" y="3783912"/>
                <a:ext cx="1417222" cy="1417222"/>
                <a:chOff x="7262988" y="3783912"/>
                <a:chExt cx="1417222" cy="1417222"/>
              </a:xfrm>
            </p:grpSpPr>
            <p:sp>
              <p:nvSpPr>
                <p:cNvPr id="351" name="椭圆 113"/>
                <p:cNvSpPr/>
                <p:nvPr/>
              </p:nvSpPr>
              <p:spPr>
                <a:xfrm>
                  <a:off x="7262988" y="3783912"/>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椭圆 114"/>
                <p:cNvSpPr/>
                <p:nvPr/>
              </p:nvSpPr>
              <p:spPr>
                <a:xfrm>
                  <a:off x="7341599" y="3862523"/>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9" name="组合 338"/>
              <p:cNvGrpSpPr/>
              <p:nvPr/>
            </p:nvGrpSpPr>
            <p:grpSpPr>
              <a:xfrm>
                <a:off x="8301109" y="4047021"/>
                <a:ext cx="1417222" cy="1417222"/>
                <a:chOff x="8301109" y="4047021"/>
                <a:chExt cx="1417222" cy="1417222"/>
              </a:xfrm>
            </p:grpSpPr>
            <p:sp>
              <p:nvSpPr>
                <p:cNvPr id="349" name="椭圆 113"/>
                <p:cNvSpPr/>
                <p:nvPr/>
              </p:nvSpPr>
              <p:spPr>
                <a:xfrm rot="17790536">
                  <a:off x="8301109" y="4047021"/>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椭圆 114"/>
                <p:cNvSpPr/>
                <p:nvPr/>
              </p:nvSpPr>
              <p:spPr>
                <a:xfrm rot="17790536">
                  <a:off x="8379720" y="4125632"/>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0" name="组合 339"/>
              <p:cNvGrpSpPr/>
              <p:nvPr/>
            </p:nvGrpSpPr>
            <p:grpSpPr>
              <a:xfrm>
                <a:off x="8984996" y="3069826"/>
                <a:ext cx="1417222" cy="1417222"/>
                <a:chOff x="8984996" y="3069826"/>
                <a:chExt cx="1417222" cy="1417222"/>
              </a:xfrm>
            </p:grpSpPr>
            <p:sp>
              <p:nvSpPr>
                <p:cNvPr id="347" name="椭圆 113"/>
                <p:cNvSpPr/>
                <p:nvPr/>
              </p:nvSpPr>
              <p:spPr>
                <a:xfrm rot="13344173">
                  <a:off x="8984996" y="3069826"/>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椭圆 114"/>
                <p:cNvSpPr/>
                <p:nvPr/>
              </p:nvSpPr>
              <p:spPr>
                <a:xfrm rot="13344173">
                  <a:off x="9063607" y="3148437"/>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1" name="组合 340"/>
              <p:cNvGrpSpPr/>
              <p:nvPr/>
            </p:nvGrpSpPr>
            <p:grpSpPr>
              <a:xfrm>
                <a:off x="8233528" y="2147241"/>
                <a:ext cx="1417222" cy="1417222"/>
                <a:chOff x="8233528" y="2147241"/>
                <a:chExt cx="1417222" cy="1417222"/>
              </a:xfrm>
            </p:grpSpPr>
            <p:sp>
              <p:nvSpPr>
                <p:cNvPr id="345" name="椭圆 113"/>
                <p:cNvSpPr/>
                <p:nvPr/>
              </p:nvSpPr>
              <p:spPr>
                <a:xfrm rot="8996155">
                  <a:off x="8233528" y="2147241"/>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椭圆 114"/>
                <p:cNvSpPr/>
                <p:nvPr/>
              </p:nvSpPr>
              <p:spPr>
                <a:xfrm rot="8996155">
                  <a:off x="8312139" y="2225852"/>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2" name="组合 341"/>
              <p:cNvGrpSpPr/>
              <p:nvPr/>
            </p:nvGrpSpPr>
            <p:grpSpPr>
              <a:xfrm>
                <a:off x="7084369" y="2698773"/>
                <a:ext cx="1417222" cy="1417222"/>
                <a:chOff x="7084369" y="2698773"/>
                <a:chExt cx="1417222" cy="1417222"/>
              </a:xfrm>
            </p:grpSpPr>
            <p:sp>
              <p:nvSpPr>
                <p:cNvPr id="343" name="椭圆 113"/>
                <p:cNvSpPr/>
                <p:nvPr/>
              </p:nvSpPr>
              <p:spPr>
                <a:xfrm rot="4130293">
                  <a:off x="7084369" y="2698773"/>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椭圆 114"/>
                <p:cNvSpPr/>
                <p:nvPr/>
              </p:nvSpPr>
              <p:spPr>
                <a:xfrm rot="4130293">
                  <a:off x="7162980" y="2777384"/>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90" name="组合 289"/>
            <p:cNvGrpSpPr/>
            <p:nvPr/>
          </p:nvGrpSpPr>
          <p:grpSpPr>
            <a:xfrm>
              <a:off x="7006395" y="3194858"/>
              <a:ext cx="940724" cy="965470"/>
              <a:chOff x="6674619" y="2745113"/>
              <a:chExt cx="2107090" cy="2162519"/>
            </a:xfrm>
          </p:grpSpPr>
          <p:sp>
            <p:nvSpPr>
              <p:cNvPr id="291" name="椭圆 290"/>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椭圆 291"/>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3" name="椭圆 292"/>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椭圆 293"/>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椭圆 294"/>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矩形 295"/>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矩形 296"/>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矩形 297"/>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矩形 298"/>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矩形 299"/>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1" name="组合 300"/>
              <p:cNvGrpSpPr/>
              <p:nvPr/>
            </p:nvGrpSpPr>
            <p:grpSpPr>
              <a:xfrm rot="120000">
                <a:off x="7553218" y="2745113"/>
                <a:ext cx="292691" cy="1102454"/>
                <a:chOff x="9543908" y="1287091"/>
                <a:chExt cx="525185" cy="1978168"/>
              </a:xfrm>
              <a:effectLst>
                <a:outerShdw algn="tr" blurRad="50800" dir="8100000" dist="38100" rotWithShape="0">
                  <a:prstClr val="black">
                    <a:alpha val="40000"/>
                  </a:prstClr>
                </a:outerShdw>
              </a:effectLst>
            </p:grpSpPr>
            <p:sp>
              <p:nvSpPr>
                <p:cNvPr id="336" name="矩形 33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椭圆 33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2" name="组合 301"/>
              <p:cNvGrpSpPr/>
              <p:nvPr/>
            </p:nvGrpSpPr>
            <p:grpSpPr>
              <a:xfrm rot="1560000">
                <a:off x="7844244" y="2752863"/>
                <a:ext cx="292691" cy="1102454"/>
                <a:chOff x="9543908" y="1287091"/>
                <a:chExt cx="525185" cy="1978168"/>
              </a:xfrm>
              <a:effectLst>
                <a:outerShdw algn="tr" blurRad="50800" dir="8100000" dist="38100" rotWithShape="0">
                  <a:prstClr val="black">
                    <a:alpha val="40000"/>
                  </a:prstClr>
                </a:outerShdw>
              </a:effectLst>
            </p:grpSpPr>
            <p:sp>
              <p:nvSpPr>
                <p:cNvPr id="334" name="矩形 33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椭圆 33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3" name="组合 302"/>
              <p:cNvGrpSpPr/>
              <p:nvPr/>
            </p:nvGrpSpPr>
            <p:grpSpPr>
              <a:xfrm rot="3540000">
                <a:off x="8049472" y="2977397"/>
                <a:ext cx="292691" cy="1102454"/>
                <a:chOff x="9543908" y="1287091"/>
                <a:chExt cx="525185" cy="1978168"/>
              </a:xfrm>
              <a:effectLst>
                <a:outerShdw algn="tr" blurRad="50800" dir="8100000" dist="38100" rotWithShape="0">
                  <a:prstClr val="black">
                    <a:alpha val="40000"/>
                  </a:prstClr>
                </a:outerShdw>
              </a:effectLst>
            </p:grpSpPr>
            <p:sp>
              <p:nvSpPr>
                <p:cNvPr id="332" name="矩形 33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椭圆 33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4" name="组合 303"/>
              <p:cNvGrpSpPr/>
              <p:nvPr/>
            </p:nvGrpSpPr>
            <p:grpSpPr>
              <a:xfrm rot="5100000">
                <a:off x="8084136" y="3248757"/>
                <a:ext cx="292691" cy="1102454"/>
                <a:chOff x="9543908" y="1287091"/>
                <a:chExt cx="525185" cy="1978168"/>
              </a:xfrm>
              <a:effectLst>
                <a:outerShdw algn="tr" blurRad="50800" dir="8100000" dist="38100" rotWithShape="0">
                  <a:prstClr val="black">
                    <a:alpha val="40000"/>
                  </a:prstClr>
                </a:outerShdw>
              </a:effectLst>
            </p:grpSpPr>
            <p:sp>
              <p:nvSpPr>
                <p:cNvPr id="330" name="矩形 32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椭圆 33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5" name="组合 304"/>
              <p:cNvGrpSpPr/>
              <p:nvPr/>
            </p:nvGrpSpPr>
            <p:grpSpPr>
              <a:xfrm rot="6480000">
                <a:off x="8033742" y="3504245"/>
                <a:ext cx="292691" cy="1102454"/>
                <a:chOff x="9543908" y="1287091"/>
                <a:chExt cx="525185" cy="1978168"/>
              </a:xfrm>
              <a:effectLst>
                <a:outerShdw algn="tr" blurRad="50800" dir="8100000" dist="38100" rotWithShape="0">
                  <a:prstClr val="black">
                    <a:alpha val="40000"/>
                  </a:prstClr>
                </a:outerShdw>
              </a:effectLst>
            </p:grpSpPr>
            <p:sp>
              <p:nvSpPr>
                <p:cNvPr id="328" name="矩形 32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椭圆 32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6" name="组合 305"/>
              <p:cNvGrpSpPr/>
              <p:nvPr/>
            </p:nvGrpSpPr>
            <p:grpSpPr>
              <a:xfrm rot="8100000">
                <a:off x="7796025" y="3549770"/>
                <a:ext cx="292691" cy="1102454"/>
                <a:chOff x="9543908" y="1287091"/>
                <a:chExt cx="525185" cy="1978168"/>
              </a:xfrm>
              <a:effectLst>
                <a:outerShdw algn="tr" blurRad="50800" dir="8100000" dist="38100" rotWithShape="0">
                  <a:prstClr val="black">
                    <a:alpha val="40000"/>
                  </a:prstClr>
                </a:outerShdw>
              </a:effectLst>
            </p:grpSpPr>
            <p:sp>
              <p:nvSpPr>
                <p:cNvPr id="326" name="矩形 32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椭圆 32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7" name="组合 306"/>
              <p:cNvGrpSpPr/>
              <p:nvPr/>
            </p:nvGrpSpPr>
            <p:grpSpPr>
              <a:xfrm rot="9840000">
                <a:off x="7675881" y="3805178"/>
                <a:ext cx="292691" cy="1102454"/>
                <a:chOff x="9543908" y="1287091"/>
                <a:chExt cx="525185" cy="1978168"/>
              </a:xfrm>
              <a:effectLst>
                <a:outerShdw algn="tr" blurRad="50800" dir="8100000" dist="38100" rotWithShape="0">
                  <a:prstClr val="black">
                    <a:alpha val="40000"/>
                  </a:prstClr>
                </a:outerShdw>
              </a:effectLst>
            </p:grpSpPr>
            <p:sp>
              <p:nvSpPr>
                <p:cNvPr id="324" name="矩形 32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椭圆 32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8" name="组合 307"/>
              <p:cNvGrpSpPr/>
              <p:nvPr/>
            </p:nvGrpSpPr>
            <p:grpSpPr>
              <a:xfrm rot="11580000">
                <a:off x="7404811" y="3779296"/>
                <a:ext cx="292691" cy="1102454"/>
                <a:chOff x="9543908" y="1287091"/>
                <a:chExt cx="525185" cy="1978168"/>
              </a:xfrm>
              <a:effectLst>
                <a:outerShdw algn="tr" blurRad="50800" dir="8100000" dist="38100" rotWithShape="0">
                  <a:prstClr val="black">
                    <a:alpha val="40000"/>
                  </a:prstClr>
                </a:outerShdw>
              </a:effectLst>
            </p:grpSpPr>
            <p:sp>
              <p:nvSpPr>
                <p:cNvPr id="322" name="矩形 32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3" name="椭圆 32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9" name="组合 308"/>
              <p:cNvGrpSpPr/>
              <p:nvPr/>
            </p:nvGrpSpPr>
            <p:grpSpPr>
              <a:xfrm rot="13320000">
                <a:off x="7332091" y="3451710"/>
                <a:ext cx="292691" cy="1102454"/>
                <a:chOff x="9543908" y="1287091"/>
                <a:chExt cx="525185" cy="1978168"/>
              </a:xfrm>
              <a:effectLst>
                <a:outerShdw algn="tr" blurRad="50800" dir="8100000" dist="38100" rotWithShape="0">
                  <a:prstClr val="black">
                    <a:alpha val="40000"/>
                  </a:prstClr>
                </a:outerShdw>
              </a:effectLst>
            </p:grpSpPr>
            <p:sp>
              <p:nvSpPr>
                <p:cNvPr id="320" name="矩形 31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椭圆 32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0" name="组合 309"/>
              <p:cNvGrpSpPr/>
              <p:nvPr/>
            </p:nvGrpSpPr>
            <p:grpSpPr>
              <a:xfrm rot="14880000">
                <a:off x="7079500" y="3345951"/>
                <a:ext cx="292691" cy="1102454"/>
                <a:chOff x="9543908" y="1287091"/>
                <a:chExt cx="525185" cy="1978168"/>
              </a:xfrm>
              <a:effectLst>
                <a:outerShdw algn="tr" blurRad="50800" dir="8100000" dist="38100" rotWithShape="0">
                  <a:prstClr val="black">
                    <a:alpha val="40000"/>
                  </a:prstClr>
                </a:outerShdw>
              </a:effectLst>
            </p:grpSpPr>
            <p:sp>
              <p:nvSpPr>
                <p:cNvPr id="318" name="矩形 31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椭圆 31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1" name="组合 310"/>
              <p:cNvGrpSpPr/>
              <p:nvPr/>
            </p:nvGrpSpPr>
            <p:grpSpPr>
              <a:xfrm rot="17100000">
                <a:off x="7093891" y="3091254"/>
                <a:ext cx="292691" cy="1102454"/>
                <a:chOff x="9543908" y="1287091"/>
                <a:chExt cx="525185" cy="1978168"/>
              </a:xfrm>
              <a:effectLst>
                <a:outerShdw algn="tr" blurRad="50800" dir="8100000" dist="38100" rotWithShape="0">
                  <a:prstClr val="black">
                    <a:alpha val="40000"/>
                  </a:prstClr>
                </a:outerShdw>
              </a:effectLst>
            </p:grpSpPr>
            <p:sp>
              <p:nvSpPr>
                <p:cNvPr id="316" name="矩形 31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椭圆 31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2" name="组合 311"/>
              <p:cNvGrpSpPr/>
              <p:nvPr/>
            </p:nvGrpSpPr>
            <p:grpSpPr>
              <a:xfrm rot="19020000">
                <a:off x="7291904" y="3019438"/>
                <a:ext cx="292691" cy="1102454"/>
                <a:chOff x="9543908" y="1287091"/>
                <a:chExt cx="525185" cy="1978168"/>
              </a:xfrm>
              <a:effectLst>
                <a:outerShdw algn="tr" blurRad="50800" dir="8100000" dist="38100" rotWithShape="0">
                  <a:prstClr val="black">
                    <a:alpha val="40000"/>
                  </a:prstClr>
                </a:outerShdw>
              </a:effectLst>
            </p:grpSpPr>
            <p:sp>
              <p:nvSpPr>
                <p:cNvPr id="314" name="矩形 31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椭圆 31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3" name="椭圆 312"/>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descr="E:\PPT动画\427\闪.png" id="353" name="Picture 7"/>
          <p:cNvPicPr>
            <a:picLocks noChangeArrowheads="1" noChangeAspect="1"/>
          </p:cNvPicPr>
          <p:nvPr/>
        </p:nvPicPr>
        <p:blipFill>
          <a:blip r:embed="rId5">
            <a:extLst>
              <a:ext uri="{28A0092B-C50C-407E-A947-70E740481C1C}">
                <a14:useLocalDpi val="0"/>
              </a:ext>
            </a:extLst>
          </a:blip>
          <a:stretch>
            <a:fillRect/>
          </a:stretch>
        </p:blipFill>
        <p:spPr bwMode="auto">
          <a:xfrm>
            <a:off x="2244678" y="1254124"/>
            <a:ext cx="3059112" cy="154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白色星光" id="354" name="Picture 28"/>
          <p:cNvPicPr>
            <a:picLocks noChangeArrowheads="1" noChangeAspect="1"/>
          </p:cNvPicPr>
          <p:nvPr/>
        </p:nvPicPr>
        <p:blipFill>
          <a:blip r:embed="rId6">
            <a:extLst>
              <a:ext uri="{28A0092B-C50C-407E-A947-70E740481C1C}">
                <a14:useLocalDpi val="0"/>
              </a:ext>
            </a:extLst>
          </a:blip>
          <a:stretch>
            <a:fillRect/>
          </a:stretch>
        </p:blipFill>
        <p:spPr bwMode="auto">
          <a:xfrm>
            <a:off x="2323710" y="3267331"/>
            <a:ext cx="1651000" cy="1184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0392909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Effect filter="fade" transition="in">
                                      <p:cBhvr>
                                        <p:cTn dur="1000" id="9"/>
                                        <p:tgtEl>
                                          <p:spTgt spid="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 calcmode="lin" valueType="num">
                                      <p:cBhvr>
                                        <p:cTn dur="1250" fill="hold" id="12"/>
                                        <p:tgtEl>
                                          <p:spTgt spid="6">
                                            <p:txEl>
                                              <p:pRg end="0" st="0"/>
                                            </p:txEl>
                                          </p:spTgt>
                                        </p:tgtEl>
                                        <p:attrNameLst>
                                          <p:attrName>ppt_w</p:attrName>
                                        </p:attrNameLst>
                                      </p:cBhvr>
                                      <p:tavLst>
                                        <p:tav tm="0">
                                          <p:val>
                                            <p:fltVal val="0"/>
                                          </p:val>
                                        </p:tav>
                                        <p:tav tm="100000">
                                          <p:val>
                                            <p:strVal val="#ppt_w"/>
                                          </p:val>
                                        </p:tav>
                                      </p:tavLst>
                                    </p:anim>
                                    <p:anim calcmode="lin" valueType="num">
                                      <p:cBhvr>
                                        <p:cTn dur="1250" fill="hold" id="13"/>
                                        <p:tgtEl>
                                          <p:spTgt spid="6">
                                            <p:txEl>
                                              <p:pRg end="0" st="0"/>
                                            </p:txEl>
                                          </p:spTgt>
                                        </p:tgtEl>
                                        <p:attrNameLst>
                                          <p:attrName>ppt_h</p:attrName>
                                        </p:attrNameLst>
                                      </p:cBhvr>
                                      <p:tavLst>
                                        <p:tav tm="0">
                                          <p:val>
                                            <p:fltVal val="0"/>
                                          </p:val>
                                        </p:tav>
                                        <p:tav tm="100000">
                                          <p:val>
                                            <p:strVal val="#ppt_h"/>
                                          </p:val>
                                        </p:tav>
                                      </p:tavLst>
                                    </p:anim>
                                    <p:animEffect filter="fade" transition="in">
                                      <p:cBhvr>
                                        <p:cTn dur="1250" id="14"/>
                                        <p:tgtEl>
                                          <p:spTgt spid="6">
                                            <p:txEl>
                                              <p:pRg end="0" st="0"/>
                                            </p:txEl>
                                          </p:spTgt>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1000" fill="hold" id="17"/>
                                        <p:tgtEl>
                                          <p:spTgt spid="7"/>
                                        </p:tgtEl>
                                        <p:attrNameLst>
                                          <p:attrName>ppt_w</p:attrName>
                                        </p:attrNameLst>
                                      </p:cBhvr>
                                      <p:tavLst>
                                        <p:tav tm="0">
                                          <p:val>
                                            <p:fltVal val="0"/>
                                          </p:val>
                                        </p:tav>
                                        <p:tav tm="100000">
                                          <p:val>
                                            <p:strVal val="#ppt_w"/>
                                          </p:val>
                                        </p:tav>
                                      </p:tavLst>
                                    </p:anim>
                                    <p:anim calcmode="lin" valueType="num">
                                      <p:cBhvr>
                                        <p:cTn dur="1000" fill="hold" id="18"/>
                                        <p:tgtEl>
                                          <p:spTgt spid="7"/>
                                        </p:tgtEl>
                                        <p:attrNameLst>
                                          <p:attrName>ppt_h</p:attrName>
                                        </p:attrNameLst>
                                      </p:cBhvr>
                                      <p:tavLst>
                                        <p:tav tm="0">
                                          <p:val>
                                            <p:fltVal val="0"/>
                                          </p:val>
                                        </p:tav>
                                        <p:tav tm="100000">
                                          <p:val>
                                            <p:strVal val="#ppt_h"/>
                                          </p:val>
                                        </p:tav>
                                      </p:tavLst>
                                    </p:anim>
                                    <p:animEffect filter="fade" transition="in">
                                      <p:cBhvr>
                                        <p:cTn dur="10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xEl>
                                              <p:pRg end="0" st="0"/>
                                            </p:txEl>
                                          </p:spTgt>
                                        </p:tgtEl>
                                        <p:attrNameLst>
                                          <p:attrName>style.visibility</p:attrName>
                                        </p:attrNameLst>
                                      </p:cBhvr>
                                      <p:to>
                                        <p:strVal val="visible"/>
                                      </p:to>
                                    </p:set>
                                    <p:anim calcmode="lin" valueType="num">
                                      <p:cBhvr>
                                        <p:cTn dur="1250" fill="hold" id="22"/>
                                        <p:tgtEl>
                                          <p:spTgt spid="8">
                                            <p:txEl>
                                              <p:pRg end="0" st="0"/>
                                            </p:txEl>
                                          </p:spTgt>
                                        </p:tgtEl>
                                        <p:attrNameLst>
                                          <p:attrName>ppt_w</p:attrName>
                                        </p:attrNameLst>
                                      </p:cBhvr>
                                      <p:tavLst>
                                        <p:tav tm="0">
                                          <p:val>
                                            <p:fltVal val="0"/>
                                          </p:val>
                                        </p:tav>
                                        <p:tav tm="100000">
                                          <p:val>
                                            <p:strVal val="#ppt_w"/>
                                          </p:val>
                                        </p:tav>
                                      </p:tavLst>
                                    </p:anim>
                                    <p:anim calcmode="lin" valueType="num">
                                      <p:cBhvr>
                                        <p:cTn dur="1250" fill="hold" id="23"/>
                                        <p:tgtEl>
                                          <p:spTgt spid="8">
                                            <p:txEl>
                                              <p:pRg end="0" st="0"/>
                                            </p:txEl>
                                          </p:spTgt>
                                        </p:tgtEl>
                                        <p:attrNameLst>
                                          <p:attrName>ppt_h</p:attrName>
                                        </p:attrNameLst>
                                      </p:cBhvr>
                                      <p:tavLst>
                                        <p:tav tm="0">
                                          <p:val>
                                            <p:fltVal val="0"/>
                                          </p:val>
                                        </p:tav>
                                        <p:tav tm="100000">
                                          <p:val>
                                            <p:strVal val="#ppt_h"/>
                                          </p:val>
                                        </p:tav>
                                      </p:tavLst>
                                    </p:anim>
                                    <p:animEffect filter="fade" transition="in">
                                      <p:cBhvr>
                                        <p:cTn dur="1250" id="24"/>
                                        <p:tgtEl>
                                          <p:spTgt spid="8">
                                            <p:txEl>
                                              <p:pRg end="0" st="0"/>
                                            </p:txEl>
                                          </p:spTgt>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1000" fill="hold" id="27"/>
                                        <p:tgtEl>
                                          <p:spTgt spid="9"/>
                                        </p:tgtEl>
                                        <p:attrNameLst>
                                          <p:attrName>ppt_w</p:attrName>
                                        </p:attrNameLst>
                                      </p:cBhvr>
                                      <p:tavLst>
                                        <p:tav tm="0">
                                          <p:val>
                                            <p:fltVal val="0"/>
                                          </p:val>
                                        </p:tav>
                                        <p:tav tm="100000">
                                          <p:val>
                                            <p:strVal val="#ppt_w"/>
                                          </p:val>
                                        </p:tav>
                                      </p:tavLst>
                                    </p:anim>
                                    <p:anim calcmode="lin" valueType="num">
                                      <p:cBhvr>
                                        <p:cTn dur="1000" fill="hold" id="28"/>
                                        <p:tgtEl>
                                          <p:spTgt spid="9"/>
                                        </p:tgtEl>
                                        <p:attrNameLst>
                                          <p:attrName>ppt_h</p:attrName>
                                        </p:attrNameLst>
                                      </p:cBhvr>
                                      <p:tavLst>
                                        <p:tav tm="0">
                                          <p:val>
                                            <p:fltVal val="0"/>
                                          </p:val>
                                        </p:tav>
                                        <p:tav tm="100000">
                                          <p:val>
                                            <p:strVal val="#ppt_h"/>
                                          </p:val>
                                        </p:tav>
                                      </p:tavLst>
                                    </p:anim>
                                    <p:animEffect filter="fade" transition="in">
                                      <p:cBhvr>
                                        <p:cTn dur="10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0">
                                            <p:txEl>
                                              <p:pRg end="0" st="0"/>
                                            </p:txEl>
                                          </p:spTgt>
                                        </p:tgtEl>
                                        <p:attrNameLst>
                                          <p:attrName>style.visibility</p:attrName>
                                        </p:attrNameLst>
                                      </p:cBhvr>
                                      <p:to>
                                        <p:strVal val="visible"/>
                                      </p:to>
                                    </p:set>
                                    <p:anim calcmode="lin" valueType="num">
                                      <p:cBhvr>
                                        <p:cTn dur="1250" fill="hold" id="32"/>
                                        <p:tgtEl>
                                          <p:spTgt spid="10">
                                            <p:txEl>
                                              <p:pRg end="0" st="0"/>
                                            </p:txEl>
                                          </p:spTgt>
                                        </p:tgtEl>
                                        <p:attrNameLst>
                                          <p:attrName>ppt_w</p:attrName>
                                        </p:attrNameLst>
                                      </p:cBhvr>
                                      <p:tavLst>
                                        <p:tav tm="0">
                                          <p:val>
                                            <p:fltVal val="0"/>
                                          </p:val>
                                        </p:tav>
                                        <p:tav tm="100000">
                                          <p:val>
                                            <p:strVal val="#ppt_w"/>
                                          </p:val>
                                        </p:tav>
                                      </p:tavLst>
                                    </p:anim>
                                    <p:anim calcmode="lin" valueType="num">
                                      <p:cBhvr>
                                        <p:cTn dur="1250" fill="hold" id="33"/>
                                        <p:tgtEl>
                                          <p:spTgt spid="10">
                                            <p:txEl>
                                              <p:pRg end="0" st="0"/>
                                            </p:txEl>
                                          </p:spTgt>
                                        </p:tgtEl>
                                        <p:attrNameLst>
                                          <p:attrName>ppt_h</p:attrName>
                                        </p:attrNameLst>
                                      </p:cBhvr>
                                      <p:tavLst>
                                        <p:tav tm="0">
                                          <p:val>
                                            <p:fltVal val="0"/>
                                          </p:val>
                                        </p:tav>
                                        <p:tav tm="100000">
                                          <p:val>
                                            <p:strVal val="#ppt_h"/>
                                          </p:val>
                                        </p:tav>
                                      </p:tavLst>
                                    </p:anim>
                                    <p:animEffect filter="fade" transition="in">
                                      <p:cBhvr>
                                        <p:cTn dur="1250" id="34"/>
                                        <p:tgtEl>
                                          <p:spTgt spid="10">
                                            <p:txEl>
                                              <p:pRg end="0" st="0"/>
                                            </p:txEl>
                                          </p:spTgt>
                                        </p:tgtEl>
                                      </p:cBhvr>
                                    </p:animEffect>
                                  </p:childTnLst>
                                </p:cTn>
                              </p:par>
                              <p:par>
                                <p:cTn fill="hold" id="35" nodeType="withEffect" presetClass="entr" presetID="10" presetSubtype="0">
                                  <p:stCondLst>
                                    <p:cond delay="500"/>
                                  </p:stCondLst>
                                  <p:childTnLst>
                                    <p:set>
                                      <p:cBhvr>
                                        <p:cTn dur="1" fill="hold" id="36">
                                          <p:stCondLst>
                                            <p:cond delay="0"/>
                                          </p:stCondLst>
                                        </p:cTn>
                                        <p:tgtEl>
                                          <p:spTgt spid="33"/>
                                        </p:tgtEl>
                                        <p:attrNameLst>
                                          <p:attrName>style.visibility</p:attrName>
                                        </p:attrNameLst>
                                      </p:cBhvr>
                                      <p:to>
                                        <p:strVal val="visible"/>
                                      </p:to>
                                    </p:set>
                                    <p:animEffect filter="fade" transition="in">
                                      <p:cBhvr>
                                        <p:cTn dur="500" id="37"/>
                                        <p:tgtEl>
                                          <p:spTgt spid="33"/>
                                        </p:tgtEl>
                                      </p:cBhvr>
                                    </p:animEffect>
                                  </p:childTnLst>
                                </p:cTn>
                              </p:par>
                              <p:par>
                                <p:cTn accel="50000" decel="50000" fill="hold" id="38" nodeType="withEffect" presetClass="path" presetID="58" presetSubtype="0">
                                  <p:stCondLst>
                                    <p:cond delay="500"/>
                                  </p:stCondLst>
                                  <p:childTnLst>
                                    <p:animMotion origin="layout" path="M -0.09843 -0.50857 L -0.07526 -0.37014 C -0.07031 -0.34167 -0.06276 -0.29977 -0.05416 -0.25556 C -0.04388 -0.20278 -0.03567 -0.16343 -0.02968 -0.13519 L -4.375E-06 2.59259E-06" pathEditMode="relative" ptsTypes="AAAAA" rAng="20460000">
                                      <p:cBhvr>
                                        <p:cTn dur="2000" fill="hold" id="39"/>
                                        <p:tgtEl>
                                          <p:spTgt spid="33"/>
                                        </p:tgtEl>
                                        <p:attrNameLst>
                                          <p:attrName>ppt_x</p:attrName>
                                          <p:attrName>ppt_y</p:attrName>
                                        </p:attrNameLst>
                                      </p:cBhvr>
                                      <p:rCtr x="4714" y="25556"/>
                                    </p:animMotion>
                                  </p:childTnLst>
                                </p:cTn>
                              </p:par>
                              <p:par>
                                <p:cTn fill="hold" id="40" nodeType="withEffect" presetClass="emph" presetID="8" presetSubtype="0">
                                  <p:stCondLst>
                                    <p:cond delay="500"/>
                                  </p:stCondLst>
                                  <p:childTnLst>
                                    <p:animRot by="-21600000">
                                      <p:cBhvr>
                                        <p:cTn dur="2000" fill="hold" id="41"/>
                                        <p:tgtEl>
                                          <p:spTgt spid="33"/>
                                        </p:tgtEl>
                                        <p:attrNameLst>
                                          <p:attrName>r</p:attrName>
                                        </p:attrNameLst>
                                      </p:cBhvr>
                                    </p:animRot>
                                  </p:childTnLst>
                                </p:cTn>
                              </p:par>
                              <p:par>
                                <p:cTn fill="hold" id="42" nodeType="withEffect" presetClass="entr" presetID="10" presetSubtype="0">
                                  <p:stCondLst>
                                    <p:cond delay="250"/>
                                  </p:stCondLst>
                                  <p:childTnLst>
                                    <p:set>
                                      <p:cBhvr>
                                        <p:cTn dur="1" fill="hold" id="43">
                                          <p:stCondLst>
                                            <p:cond delay="0"/>
                                          </p:stCondLst>
                                        </p:cTn>
                                        <p:tgtEl>
                                          <p:spTgt spid="161"/>
                                        </p:tgtEl>
                                        <p:attrNameLst>
                                          <p:attrName>style.visibility</p:attrName>
                                        </p:attrNameLst>
                                      </p:cBhvr>
                                      <p:to>
                                        <p:strVal val="visible"/>
                                      </p:to>
                                    </p:set>
                                    <p:animEffect filter="fade" transition="in">
                                      <p:cBhvr>
                                        <p:cTn dur="500" id="44"/>
                                        <p:tgtEl>
                                          <p:spTgt spid="161"/>
                                        </p:tgtEl>
                                      </p:cBhvr>
                                    </p:animEffect>
                                  </p:childTnLst>
                                </p:cTn>
                              </p:par>
                              <p:par>
                                <p:cTn accel="50000" decel="50000" fill="hold" id="45" nodeType="withEffect" presetClass="path" presetID="58" presetSubtype="0">
                                  <p:stCondLst>
                                    <p:cond delay="250"/>
                                  </p:stCondLst>
                                  <p:childTnLst>
                                    <p:animMotion origin="layout" path="M -0.11393 -0.47616 L -0.053 -0.37061 C -0.04232 -0.34746 -0.02591 -0.31366 -0.01615 -0.27269 C -0.00443 -0.22361 -0.0013 -0.18218 -0.00065 -0.1507 L 1.875E-06 0.00023" pathEditMode="relative" ptsTypes="AAAAA" rAng="20220000">
                                      <p:cBhvr>
                                        <p:cTn dur="2000" fill="hold" id="46"/>
                                        <p:tgtEl>
                                          <p:spTgt spid="161"/>
                                        </p:tgtEl>
                                        <p:attrNameLst>
                                          <p:attrName>ppt_x</p:attrName>
                                          <p:attrName>ppt_y</p:attrName>
                                        </p:attrNameLst>
                                      </p:cBhvr>
                                      <p:rCtr x="7773" y="22245"/>
                                    </p:animMotion>
                                  </p:childTnLst>
                                </p:cTn>
                              </p:par>
                              <p:par>
                                <p:cTn fill="hold" id="47" nodeType="withEffect" presetClass="emph" presetID="8" presetSubtype="0">
                                  <p:stCondLst>
                                    <p:cond delay="250"/>
                                  </p:stCondLst>
                                  <p:childTnLst>
                                    <p:animRot by="21600000">
                                      <p:cBhvr>
                                        <p:cTn dur="2000" fill="hold" id="48"/>
                                        <p:tgtEl>
                                          <p:spTgt spid="161"/>
                                        </p:tgtEl>
                                        <p:attrNameLst>
                                          <p:attrName>r</p:attrName>
                                        </p:attrNameLst>
                                      </p:cBhvr>
                                    </p:animRot>
                                  </p:childTnLst>
                                </p:cTn>
                              </p:par>
                              <p:par>
                                <p:cTn fill="hold" id="49" nodeType="withEffect" presetClass="entr" presetID="10" presetSubtype="0">
                                  <p:stCondLst>
                                    <p:cond delay="750"/>
                                  </p:stCondLst>
                                  <p:childTnLst>
                                    <p:set>
                                      <p:cBhvr>
                                        <p:cTn dur="1" fill="hold" id="50">
                                          <p:stCondLst>
                                            <p:cond delay="0"/>
                                          </p:stCondLst>
                                        </p:cTn>
                                        <p:tgtEl>
                                          <p:spTgt spid="97"/>
                                        </p:tgtEl>
                                        <p:attrNameLst>
                                          <p:attrName>style.visibility</p:attrName>
                                        </p:attrNameLst>
                                      </p:cBhvr>
                                      <p:to>
                                        <p:strVal val="visible"/>
                                      </p:to>
                                    </p:set>
                                    <p:animEffect filter="fade" transition="in">
                                      <p:cBhvr>
                                        <p:cTn dur="500" id="51"/>
                                        <p:tgtEl>
                                          <p:spTgt spid="97"/>
                                        </p:tgtEl>
                                      </p:cBhvr>
                                    </p:animEffect>
                                  </p:childTnLst>
                                </p:cTn>
                              </p:par>
                              <p:par>
                                <p:cTn accel="50000" decel="50000" fill="hold" id="52" nodeType="withEffect" presetClass="path" presetID="58" presetSubtype="0">
                                  <p:stCondLst>
                                    <p:cond delay="750"/>
                                  </p:stCondLst>
                                  <p:childTnLst>
                                    <p:animMotion origin="layout" path="M 0.05482 -0.54699 L 0.01433 -0.4081 C 0.00665 -0.3794 -0.00182 -0.33565 -0.00664 -0.28727 C -0.0121 -0.23102 -0.01237 -0.18727 -0.01054 -0.15486 L -4.375E-06 -1.11111E-06" pathEditMode="relative" ptsTypes="AAAAA" rAng="600000">
                                      <p:cBhvr>
                                        <p:cTn dur="2000" fill="hold" id="53"/>
                                        <p:tgtEl>
                                          <p:spTgt spid="97"/>
                                        </p:tgtEl>
                                        <p:attrNameLst>
                                          <p:attrName>ppt_x</p:attrName>
                                          <p:attrName>ppt_y</p:attrName>
                                        </p:attrNameLst>
                                      </p:cBhvr>
                                      <p:rCtr x="-4440" y="26806"/>
                                    </p:animMotion>
                                  </p:childTnLst>
                                </p:cTn>
                              </p:par>
                              <p:par>
                                <p:cTn fill="hold" id="54" nodeType="withEffect" presetClass="emph" presetID="8" presetSubtype="0">
                                  <p:stCondLst>
                                    <p:cond delay="750"/>
                                  </p:stCondLst>
                                  <p:childTnLst>
                                    <p:animRot by="21600000">
                                      <p:cBhvr>
                                        <p:cTn dur="2000" fill="hold" id="55"/>
                                        <p:tgtEl>
                                          <p:spTgt spid="97"/>
                                        </p:tgtEl>
                                        <p:attrNameLst>
                                          <p:attrName>r</p:attrName>
                                        </p:attrNameLst>
                                      </p:cBhvr>
                                    </p:animRot>
                                  </p:childTnLst>
                                </p:cTn>
                              </p:par>
                              <p:par>
                                <p:cTn fill="hold" id="56" nodeType="withEffect" presetClass="entr" presetID="10" presetSubtype="0">
                                  <p:stCondLst>
                                    <p:cond delay="250"/>
                                  </p:stCondLst>
                                  <p:childTnLst>
                                    <p:set>
                                      <p:cBhvr>
                                        <p:cTn dur="1" fill="hold" id="57">
                                          <p:stCondLst>
                                            <p:cond delay="0"/>
                                          </p:stCondLst>
                                        </p:cTn>
                                        <p:tgtEl>
                                          <p:spTgt spid="226"/>
                                        </p:tgtEl>
                                        <p:attrNameLst>
                                          <p:attrName>style.visibility</p:attrName>
                                        </p:attrNameLst>
                                      </p:cBhvr>
                                      <p:to>
                                        <p:strVal val="visible"/>
                                      </p:to>
                                    </p:set>
                                    <p:animEffect filter="fade" transition="in">
                                      <p:cBhvr>
                                        <p:cTn dur="500" id="58"/>
                                        <p:tgtEl>
                                          <p:spTgt spid="226"/>
                                        </p:tgtEl>
                                      </p:cBhvr>
                                    </p:animEffect>
                                  </p:childTnLst>
                                </p:cTn>
                              </p:par>
                              <p:par>
                                <p:cTn accel="50000" decel="50000" fill="hold" id="59" nodeType="withEffect" presetClass="path" presetID="58" presetSubtype="0">
                                  <p:stCondLst>
                                    <p:cond delay="0"/>
                                  </p:stCondLst>
                                  <p:childTnLst>
                                    <p:animMotion origin="layout" path="M 0.05416 -0.54814 L 0.00768 -0.41111 C -0.00104 -0.3824 -0.01029 -0.33912 -0.01511 -0.29074 C -0.0207 -0.23449 -0.02005 -0.1905 -0.0168 -0.1574 L -0.00078 -0.00069" pathEditMode="relative" ptsTypes="AAAAA" rAng="600000">
                                      <p:cBhvr>
                                        <p:cTn dur="2000" fill="hold" id="60"/>
                                        <p:tgtEl>
                                          <p:spTgt spid="226"/>
                                        </p:tgtEl>
                                        <p:attrNameLst>
                                          <p:attrName>ppt_x</p:attrName>
                                          <p:attrName>ppt_y</p:attrName>
                                        </p:attrNameLst>
                                      </p:cBhvr>
                                      <p:rCtr x="-4844" y="26713"/>
                                    </p:animMotion>
                                  </p:childTnLst>
                                </p:cTn>
                              </p:par>
                              <p:par>
                                <p:cTn fill="hold" id="61" nodeType="withEffect" presetClass="emph" presetID="8" presetSubtype="0">
                                  <p:stCondLst>
                                    <p:cond delay="0"/>
                                  </p:stCondLst>
                                  <p:childTnLst>
                                    <p:animRot by="21600000">
                                      <p:cBhvr>
                                        <p:cTn dur="2000" fill="hold" id="62"/>
                                        <p:tgtEl>
                                          <p:spTgt spid="226"/>
                                        </p:tgtEl>
                                        <p:attrNameLst>
                                          <p:attrName>r</p:attrName>
                                        </p:attrNameLst>
                                      </p:cBhvr>
                                    </p:animRot>
                                  </p:childTnLst>
                                </p:cTn>
                              </p:par>
                              <p:par>
                                <p:cTn fill="hold" id="63" nodeType="withEffect" presetClass="entr" presetID="10" presetSubtype="0">
                                  <p:stCondLst>
                                    <p:cond delay="250"/>
                                  </p:stCondLst>
                                  <p:childTnLst>
                                    <p:set>
                                      <p:cBhvr>
                                        <p:cTn dur="1" fill="hold" id="64">
                                          <p:stCondLst>
                                            <p:cond delay="0"/>
                                          </p:stCondLst>
                                        </p:cTn>
                                        <p:tgtEl>
                                          <p:spTgt spid="288"/>
                                        </p:tgtEl>
                                        <p:attrNameLst>
                                          <p:attrName>style.visibility</p:attrName>
                                        </p:attrNameLst>
                                      </p:cBhvr>
                                      <p:to>
                                        <p:strVal val="visible"/>
                                      </p:to>
                                    </p:set>
                                    <p:animEffect filter="fade" transition="in">
                                      <p:cBhvr>
                                        <p:cTn dur="500" id="65"/>
                                        <p:tgtEl>
                                          <p:spTgt spid="288"/>
                                        </p:tgtEl>
                                      </p:cBhvr>
                                    </p:animEffect>
                                  </p:childTnLst>
                                </p:cTn>
                              </p:par>
                              <p:par>
                                <p:cTn accel="50000" decel="50000" fill="hold" id="66" nodeType="withEffect" presetClass="path" presetID="58" presetSubtype="0">
                                  <p:stCondLst>
                                    <p:cond delay="0"/>
                                  </p:stCondLst>
                                  <p:childTnLst>
                                    <p:animMotion origin="layout" path="M 0.05417 -0.54815 L 0.03307 -0.40324 C 0.02891 -0.37291 0.02344 -0.32847 0.01862 -0.28032 C 0.01302 -0.22384 0.0099 -0.18125 0.00807 -0.14953 L -0.00026 -0.00069" pathEditMode="relative" ptsTypes="AAAAA" rAng="600000">
                                      <p:cBhvr>
                                        <p:cTn dur="2000" fill="hold" id="67"/>
                                        <p:tgtEl>
                                          <p:spTgt spid="288"/>
                                        </p:tgtEl>
                                        <p:attrNameLst>
                                          <p:attrName>ppt_x</p:attrName>
                                          <p:attrName>ppt_y</p:attrName>
                                        </p:attrNameLst>
                                      </p:cBhvr>
                                      <p:rCtr x="-3151" y="27245"/>
                                    </p:animMotion>
                                  </p:childTnLst>
                                </p:cTn>
                              </p:par>
                              <p:par>
                                <p:cTn fill="hold" id="68" nodeType="withEffect" presetClass="emph" presetID="8" presetSubtype="0">
                                  <p:stCondLst>
                                    <p:cond delay="0"/>
                                  </p:stCondLst>
                                  <p:childTnLst>
                                    <p:animRot by="21600000">
                                      <p:cBhvr>
                                        <p:cTn dur="2000" fill="hold" id="69"/>
                                        <p:tgtEl>
                                          <p:spTgt spid="288"/>
                                        </p:tgtEl>
                                        <p:attrNameLst>
                                          <p:attrName>r</p:attrName>
                                        </p:attrNameLst>
                                      </p:cBhvr>
                                    </p:animRot>
                                  </p:childTnLst>
                                </p:cTn>
                              </p:par>
                            </p:childTnLst>
                          </p:cTn>
                        </p:par>
                        <p:par>
                          <p:cTn fill="hold" id="70" nodeType="afterGroup">
                            <p:stCondLst>
                              <p:cond delay="2750"/>
                            </p:stCondLst>
                            <p:childTnLst>
                              <p:par>
                                <p:cTn fill="hold" id="71" nodeType="afterEffect" presetClass="entr" presetID="10" presetSubtype="0">
                                  <p:stCondLst>
                                    <p:cond delay="0"/>
                                  </p:stCondLst>
                                  <p:childTnLst>
                                    <p:set>
                                      <p:cBhvr>
                                        <p:cTn dur="1" fill="hold" id="72">
                                          <p:stCondLst>
                                            <p:cond delay="0"/>
                                          </p:stCondLst>
                                        </p:cTn>
                                        <p:tgtEl>
                                          <p:spTgt spid="354"/>
                                        </p:tgtEl>
                                        <p:attrNameLst>
                                          <p:attrName>style.visibility</p:attrName>
                                        </p:attrNameLst>
                                      </p:cBhvr>
                                      <p:to>
                                        <p:strVal val="visible"/>
                                      </p:to>
                                    </p:set>
                                    <p:animEffect filter="fade" transition="in">
                                      <p:cBhvr>
                                        <p:cTn dur="500" id="73"/>
                                        <p:tgtEl>
                                          <p:spTgt spid="354"/>
                                        </p:tgtEl>
                                      </p:cBhvr>
                                    </p:animEffect>
                                  </p:childTnLst>
                                </p:cTn>
                              </p:par>
                            </p:childTnLst>
                          </p:cTn>
                        </p:par>
                        <p:par>
                          <p:cTn fill="hold" id="74" nodeType="afterGroup">
                            <p:stCondLst>
                              <p:cond delay="3250"/>
                            </p:stCondLst>
                            <p:childTnLst>
                              <p:par>
                                <p:cTn fill="hold" id="75" nodeType="afterEffect" presetClass="emph" presetID="26" presetSubtype="0">
                                  <p:stCondLst>
                                    <p:cond delay="0"/>
                                  </p:stCondLst>
                                  <p:childTnLst>
                                    <p:animEffect filter="fade" transition="out">
                                      <p:cBhvr>
                                        <p:cTn dur="500" id="76" tmFilter="0, 0; .2, .5; .8, .5; 1, 0"/>
                                        <p:tgtEl>
                                          <p:spTgt spid="354"/>
                                        </p:tgtEl>
                                      </p:cBhvr>
                                    </p:animEffect>
                                    <p:animScale>
                                      <p:cBhvr>
                                        <p:cTn autoRev="1" dur="250" fill="hold" id="77"/>
                                        <p:tgtEl>
                                          <p:spTgt spid="354"/>
                                        </p:tgtEl>
                                      </p:cBhvr>
                                      <p:by x="105000" y="105000"/>
                                    </p:animScale>
                                  </p:childTnLst>
                                </p:cTn>
                              </p:par>
                              <p:par>
                                <p:cTn fill="hold" id="78" nodeType="withEffect" presetClass="entr" presetID="10" presetSubtype="0">
                                  <p:stCondLst>
                                    <p:cond delay="0"/>
                                  </p:stCondLst>
                                  <p:childTnLst>
                                    <p:set>
                                      <p:cBhvr>
                                        <p:cTn dur="1" fill="hold" id="79">
                                          <p:stCondLst>
                                            <p:cond delay="0"/>
                                          </p:stCondLst>
                                        </p:cTn>
                                        <p:tgtEl>
                                          <p:spTgt spid="353"/>
                                        </p:tgtEl>
                                        <p:attrNameLst>
                                          <p:attrName>style.visibility</p:attrName>
                                        </p:attrNameLst>
                                      </p:cBhvr>
                                      <p:to>
                                        <p:strVal val="visible"/>
                                      </p:to>
                                    </p:set>
                                    <p:animEffect filter="fade" transition="in">
                                      <p:cBhvr>
                                        <p:cTn dur="500" id="80"/>
                                        <p:tgtEl>
                                          <p:spTgt spid="353"/>
                                        </p:tgtEl>
                                      </p:cBhvr>
                                    </p:animEffect>
                                  </p:childTnLst>
                                </p:cTn>
                              </p:par>
                              <p:par>
                                <p:cTn fill="hold" id="81" nodeType="withEffect" presetClass="emph" presetID="26" presetSubtype="0">
                                  <p:stCondLst>
                                    <p:cond delay="0"/>
                                  </p:stCondLst>
                                  <p:childTnLst>
                                    <p:animEffect filter="fade" transition="out">
                                      <p:cBhvr>
                                        <p:cTn dur="500" id="82" tmFilter="0, 0; .2, .5; .8, .5; 1, 0"/>
                                        <p:tgtEl>
                                          <p:spTgt spid="353"/>
                                        </p:tgtEl>
                                      </p:cBhvr>
                                    </p:animEffect>
                                    <p:animScale>
                                      <p:cBhvr>
                                        <p:cTn autoRev="1" dur="250" fill="hold" id="83"/>
                                        <p:tgtEl>
                                          <p:spTgt spid="353"/>
                                        </p:tgtEl>
                                      </p:cBhvr>
                                      <p:by x="105000" y="105000"/>
                                    </p:animScale>
                                  </p:childTnLst>
                                </p:cTn>
                              </p:par>
                              <p:par>
                                <p:cTn fill="hold" id="84" nodeType="withEffect" presetClass="entr" presetID="55" presetSubtype="0" repeatCount="indefinite">
                                  <p:stCondLst>
                                    <p:cond delay="0"/>
                                  </p:stCondLst>
                                  <p:childTnLst>
                                    <p:set>
                                      <p:cBhvr>
                                        <p:cTn dur="1" fill="hold" id="85">
                                          <p:stCondLst>
                                            <p:cond delay="0"/>
                                          </p:stCondLst>
                                        </p:cTn>
                                        <p:tgtEl>
                                          <p:spTgt spid="15"/>
                                        </p:tgtEl>
                                        <p:attrNameLst>
                                          <p:attrName>style.visibility</p:attrName>
                                        </p:attrNameLst>
                                      </p:cBhvr>
                                      <p:to>
                                        <p:strVal val="visible"/>
                                      </p:to>
                                    </p:set>
                                    <p:anim calcmode="lin" valueType="num">
                                      <p:cBhvr>
                                        <p:cTn dur="1000" fill="hold" id="86"/>
                                        <p:tgtEl>
                                          <p:spTgt spid="15"/>
                                        </p:tgtEl>
                                        <p:attrNameLst>
                                          <p:attrName>ppt_w</p:attrName>
                                        </p:attrNameLst>
                                      </p:cBhvr>
                                      <p:tavLst>
                                        <p:tav tm="0">
                                          <p:val>
                                            <p:strVal val="#ppt_w*0.70"/>
                                          </p:val>
                                        </p:tav>
                                        <p:tav tm="100000">
                                          <p:val>
                                            <p:strVal val="#ppt_w"/>
                                          </p:val>
                                        </p:tav>
                                      </p:tavLst>
                                    </p:anim>
                                    <p:anim calcmode="lin" valueType="num">
                                      <p:cBhvr>
                                        <p:cTn dur="1000" fill="hold" id="87"/>
                                        <p:tgtEl>
                                          <p:spTgt spid="15"/>
                                        </p:tgtEl>
                                        <p:attrNameLst>
                                          <p:attrName>ppt_h</p:attrName>
                                        </p:attrNameLst>
                                      </p:cBhvr>
                                      <p:tavLst>
                                        <p:tav tm="0">
                                          <p:val>
                                            <p:strVal val="#ppt_h"/>
                                          </p:val>
                                        </p:tav>
                                        <p:tav tm="100000">
                                          <p:val>
                                            <p:strVal val="#ppt_h"/>
                                          </p:val>
                                        </p:tav>
                                      </p:tavLst>
                                    </p:anim>
                                    <p:animEffect filter="fade" transition="in">
                                      <p:cBhvr>
                                        <p:cTn dur="1000" id="88"/>
                                        <p:tgtEl>
                                          <p:spTgt spid="15"/>
                                        </p:tgtEl>
                                      </p:cBhvr>
                                    </p:animEffect>
                                  </p:childTnLst>
                                </p:cTn>
                              </p:par>
                              <p:par>
                                <p:cTn fill="hold" id="89" nodeType="withEffect" presetClass="entr" presetID="55" presetSubtype="0" repeatCount="indefinite">
                                  <p:stCondLst>
                                    <p:cond delay="0"/>
                                  </p:stCondLst>
                                  <p:childTnLst>
                                    <p:set>
                                      <p:cBhvr>
                                        <p:cTn dur="1" fill="hold" id="90">
                                          <p:stCondLst>
                                            <p:cond delay="0"/>
                                          </p:stCondLst>
                                        </p:cTn>
                                        <p:tgtEl>
                                          <p:spTgt spid="21"/>
                                        </p:tgtEl>
                                        <p:attrNameLst>
                                          <p:attrName>style.visibility</p:attrName>
                                        </p:attrNameLst>
                                      </p:cBhvr>
                                      <p:to>
                                        <p:strVal val="visible"/>
                                      </p:to>
                                    </p:set>
                                    <p:anim calcmode="lin" valueType="num">
                                      <p:cBhvr>
                                        <p:cTn dur="1000" fill="hold" id="91"/>
                                        <p:tgtEl>
                                          <p:spTgt spid="21"/>
                                        </p:tgtEl>
                                        <p:attrNameLst>
                                          <p:attrName>ppt_w</p:attrName>
                                        </p:attrNameLst>
                                      </p:cBhvr>
                                      <p:tavLst>
                                        <p:tav tm="0">
                                          <p:val>
                                            <p:strVal val="#ppt_w*0.70"/>
                                          </p:val>
                                        </p:tav>
                                        <p:tav tm="100000">
                                          <p:val>
                                            <p:strVal val="#ppt_w"/>
                                          </p:val>
                                        </p:tav>
                                      </p:tavLst>
                                    </p:anim>
                                    <p:anim calcmode="lin" valueType="num">
                                      <p:cBhvr>
                                        <p:cTn dur="1000" fill="hold" id="92"/>
                                        <p:tgtEl>
                                          <p:spTgt spid="21"/>
                                        </p:tgtEl>
                                        <p:attrNameLst>
                                          <p:attrName>ppt_h</p:attrName>
                                        </p:attrNameLst>
                                      </p:cBhvr>
                                      <p:tavLst>
                                        <p:tav tm="0">
                                          <p:val>
                                            <p:strVal val="#ppt_h"/>
                                          </p:val>
                                        </p:tav>
                                        <p:tav tm="100000">
                                          <p:val>
                                            <p:strVal val="#ppt_h"/>
                                          </p:val>
                                        </p:tav>
                                      </p:tavLst>
                                    </p:anim>
                                    <p:animEffect filter="fade" transition="in">
                                      <p:cBhvr>
                                        <p:cTn dur="1000" id="93"/>
                                        <p:tgtEl>
                                          <p:spTgt spid="21"/>
                                        </p:tgtEl>
                                      </p:cBhvr>
                                    </p:animEffect>
                                  </p:childTnLst>
                                </p:cTn>
                              </p:par>
                              <p:par>
                                <p:cTn fill="hold" id="94" nodeType="withEffect" presetClass="entr" presetID="55" presetSubtype="0" repeatCount="indefinite">
                                  <p:stCondLst>
                                    <p:cond delay="0"/>
                                  </p:stCondLst>
                                  <p:childTnLst>
                                    <p:set>
                                      <p:cBhvr>
                                        <p:cTn dur="1" fill="hold" id="95">
                                          <p:stCondLst>
                                            <p:cond delay="0"/>
                                          </p:stCondLst>
                                        </p:cTn>
                                        <p:tgtEl>
                                          <p:spTgt spid="27"/>
                                        </p:tgtEl>
                                        <p:attrNameLst>
                                          <p:attrName>style.visibility</p:attrName>
                                        </p:attrNameLst>
                                      </p:cBhvr>
                                      <p:to>
                                        <p:strVal val="visible"/>
                                      </p:to>
                                    </p:set>
                                    <p:anim calcmode="lin" valueType="num">
                                      <p:cBhvr>
                                        <p:cTn dur="1000" fill="hold" id="96"/>
                                        <p:tgtEl>
                                          <p:spTgt spid="27"/>
                                        </p:tgtEl>
                                        <p:attrNameLst>
                                          <p:attrName>ppt_w</p:attrName>
                                        </p:attrNameLst>
                                      </p:cBhvr>
                                      <p:tavLst>
                                        <p:tav tm="0">
                                          <p:val>
                                            <p:strVal val="#ppt_w*0.70"/>
                                          </p:val>
                                        </p:tav>
                                        <p:tav tm="100000">
                                          <p:val>
                                            <p:strVal val="#ppt_w"/>
                                          </p:val>
                                        </p:tav>
                                      </p:tavLst>
                                    </p:anim>
                                    <p:anim calcmode="lin" valueType="num">
                                      <p:cBhvr>
                                        <p:cTn dur="1000" fill="hold" id="97"/>
                                        <p:tgtEl>
                                          <p:spTgt spid="27"/>
                                        </p:tgtEl>
                                        <p:attrNameLst>
                                          <p:attrName>ppt_h</p:attrName>
                                        </p:attrNameLst>
                                      </p:cBhvr>
                                      <p:tavLst>
                                        <p:tav tm="0">
                                          <p:val>
                                            <p:strVal val="#ppt_h"/>
                                          </p:val>
                                        </p:tav>
                                        <p:tav tm="100000">
                                          <p:val>
                                            <p:strVal val="#ppt_h"/>
                                          </p:val>
                                        </p:tav>
                                      </p:tavLst>
                                    </p:anim>
                                    <p:animEffect filter="fade" transition="in">
                                      <p:cBhvr>
                                        <p:cTn dur="1000" id="9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p:bldP grpId="0" spid="7"/>
      <p:bldP build="p" grpId="0" spid="8"/>
      <p:bldP grpId="0" spid="9"/>
      <p:bldP bui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sp>
        <p:nvSpPr>
          <p:cNvPr id="5" name="矩形 4"/>
          <p:cNvSpPr/>
          <p:nvPr/>
        </p:nvSpPr>
        <p:spPr>
          <a:xfrm>
            <a:off x="6301079" y="2621533"/>
            <a:ext cx="4566327" cy="30494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965373" y="2850458"/>
            <a:ext cx="6388105" cy="30494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H="1">
            <a:off x="1576501" y="1879521"/>
            <a:ext cx="0" cy="2988000"/>
          </a:xfrm>
          <a:prstGeom prst="line">
            <a:avLst/>
          </a:prstGeom>
          <a:ln w="3175">
            <a:gradFill>
              <a:gsLst>
                <a:gs pos="100000">
                  <a:srgbClr val="EBB295">
                    <a:alpha val="0"/>
                  </a:srgbClr>
                </a:gs>
                <a:gs pos="81000">
                  <a:srgbClr val="EBB295">
                    <a:alpha val="24000"/>
                  </a:srgbClr>
                </a:gs>
                <a:gs pos="0">
                  <a:srgbClr val="EBB29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duotone>
              <a:schemeClr val="accent4">
                <a:shade val="45000"/>
                <a:satMod val="135000"/>
              </a:schemeClr>
              <a:prstClr val="white"/>
            </a:duotone>
            <a:extLst>
              <a:ext uri="{28A0092B-C50C-407E-A947-70E740481C1C}">
                <a14:useLocalDpi val="0"/>
              </a:ext>
            </a:extLst>
          </a:blip>
          <a:stretch>
            <a:fillRect/>
          </a:stretch>
        </p:blipFill>
        <p:spPr>
          <a:xfrm>
            <a:off x="1304620" y="1608137"/>
            <a:ext cx="570656" cy="302311"/>
          </a:xfrm>
          <a:prstGeom prst="rect">
            <a:avLst/>
          </a:prstGeom>
          <a:effectLst>
            <a:outerShdw algn="r" blurRad="50800" dir="10800000" dist="38100" rotWithShape="0">
              <a:prstClr val="black">
                <a:alpha val="40000"/>
              </a:prstClr>
            </a:outerShdw>
          </a:effectLst>
        </p:spPr>
      </p:pic>
      <p:sp>
        <p:nvSpPr>
          <p:cNvPr id="9" name="矩形 8"/>
          <p:cNvSpPr/>
          <p:nvPr/>
        </p:nvSpPr>
        <p:spPr>
          <a:xfrm>
            <a:off x="961549" y="1928400"/>
            <a:ext cx="609600" cy="2795073"/>
          </a:xfrm>
          <a:prstGeom prst="rect">
            <a:avLst/>
          </a:prstGeom>
        </p:spPr>
        <p:txBody>
          <a:bodyPr vert="eaVert" wrap="square">
            <a:spAutoFit/>
          </a:bodyPr>
          <a:lstStyle/>
          <a:p>
            <a:r>
              <a:rPr altLang="en-US" lang="zh-CN" sz="1400">
                <a:solidFill>
                  <a:schemeClr val="bg1"/>
                </a:solidFill>
                <a:latin charset="-122" panose="02000000000000000000" pitchFamily="2" typeface="方正清刻本悦宋简体"/>
                <a:ea charset="-122" panose="02000000000000000000" pitchFamily="2" typeface="方正清刻本悦宋简体"/>
              </a:rPr>
              <a:t>如有任何不明白之处请联系我们，将不遗余力为您答疑解惑。</a:t>
            </a:r>
          </a:p>
        </p:txBody>
      </p:sp>
      <p:grpSp>
        <p:nvGrpSpPr>
          <p:cNvPr id="10" name="组合 9"/>
          <p:cNvGrpSpPr/>
          <p:nvPr/>
        </p:nvGrpSpPr>
        <p:grpSpPr>
          <a:xfrm>
            <a:off x="1619637" y="1992375"/>
            <a:ext cx="615553" cy="2875146"/>
            <a:chOff x="1243119" y="1255299"/>
            <a:chExt cx="615553" cy="2875146"/>
          </a:xfrm>
        </p:grpSpPr>
        <p:sp>
          <p:nvSpPr>
            <p:cNvPr id="11" name="文本框 10"/>
            <p:cNvSpPr txBox="1"/>
            <p:nvPr/>
          </p:nvSpPr>
          <p:spPr>
            <a:xfrm>
              <a:off x="1243119" y="1255299"/>
              <a:ext cx="609600" cy="2875146"/>
            </a:xfrm>
            <a:prstGeom prst="rect">
              <a:avLst/>
            </a:prstGeom>
            <a:noFill/>
            <a:ln>
              <a:noFill/>
            </a:ln>
          </p:spPr>
          <p:txBody>
            <a:bodyPr rtlCol="0" vert="eaVert" wrap="square">
              <a:spAutoFit/>
            </a:bodyPr>
            <a:lstStyle/>
            <a:p>
              <a:r>
                <a:rPr altLang="en-US" kern="100" lang="zh-CN" spc="300" sz="2800">
                  <a:solidFill>
                    <a:schemeClr val="bg1"/>
                  </a:solidFill>
                  <a:latin charset="-122" panose="02000000000000000000" pitchFamily="2" typeface="方正清刻本悦宋简体"/>
                  <a:ea charset="-122" panose="02000000000000000000" pitchFamily="2" typeface="方正清刻本悦宋简体"/>
                  <a:cs charset="0" panose="02020603050405020304" pitchFamily="18" typeface="Times New Roman"/>
                </a:rPr>
                <a:t>请添加标题文字</a:t>
              </a:r>
            </a:p>
          </p:txBody>
        </p:sp>
        <p:grpSp>
          <p:nvGrpSpPr>
            <p:cNvPr id="12" name="组合 11"/>
            <p:cNvGrpSpPr/>
            <p:nvPr/>
          </p:nvGrpSpPr>
          <p:grpSpPr>
            <a:xfrm>
              <a:off x="1351132" y="1264099"/>
              <a:ext cx="399527" cy="2766812"/>
              <a:chOff x="1351132" y="1264099"/>
              <a:chExt cx="399527" cy="2766812"/>
            </a:xfrm>
          </p:grpSpPr>
          <p:sp>
            <p:nvSpPr>
              <p:cNvPr id="13" name="Freeform 62"/>
              <p:cNvSpPr>
                <a:spLocks noEditPoints="1"/>
              </p:cNvSpPr>
              <p:nvPr/>
            </p:nvSpPr>
            <p:spPr bwMode="auto">
              <a:xfrm>
                <a:off x="1351132" y="1264099"/>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4" name="Freeform 62"/>
              <p:cNvSpPr>
                <a:spLocks noEditPoints="1"/>
              </p:cNvSpPr>
              <p:nvPr/>
            </p:nvSpPr>
            <p:spPr bwMode="auto">
              <a:xfrm>
                <a:off x="1351132" y="1660576"/>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5" name="Freeform 62"/>
              <p:cNvSpPr>
                <a:spLocks noEditPoints="1"/>
              </p:cNvSpPr>
              <p:nvPr/>
            </p:nvSpPr>
            <p:spPr bwMode="auto">
              <a:xfrm>
                <a:off x="1351132" y="2055160"/>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6" name="Freeform 62"/>
              <p:cNvSpPr>
                <a:spLocks noEditPoints="1"/>
              </p:cNvSpPr>
              <p:nvPr/>
            </p:nvSpPr>
            <p:spPr bwMode="auto">
              <a:xfrm>
                <a:off x="1351132" y="2444216"/>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7" name="Freeform 62"/>
              <p:cNvSpPr>
                <a:spLocks noEditPoints="1"/>
              </p:cNvSpPr>
              <p:nvPr/>
            </p:nvSpPr>
            <p:spPr bwMode="auto">
              <a:xfrm>
                <a:off x="1351132" y="2839209"/>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8" name="Freeform 62"/>
              <p:cNvSpPr>
                <a:spLocks noEditPoints="1"/>
              </p:cNvSpPr>
              <p:nvPr/>
            </p:nvSpPr>
            <p:spPr bwMode="auto">
              <a:xfrm>
                <a:off x="1351132" y="3233990"/>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sp>
            <p:nvSpPr>
              <p:cNvPr id="19" name="Freeform 62"/>
              <p:cNvSpPr>
                <a:spLocks noEditPoints="1"/>
              </p:cNvSpPr>
              <p:nvPr/>
            </p:nvSpPr>
            <p:spPr bwMode="auto">
              <a:xfrm>
                <a:off x="1351132" y="3627873"/>
                <a:ext cx="399527" cy="403038"/>
              </a:xfrm>
              <a:custGeom>
                <a:gdLst>
                  <a:gd fmla="*/ 534 w 569" name="T0"/>
                  <a:gd fmla="*/ 49 h 574" name="T1"/>
                  <a:gd fmla="*/ 569 w 569" name="T2"/>
                  <a:gd fmla="*/ 0 h 574" name="T3"/>
                  <a:gd fmla="*/ 521 w 569" name="T4"/>
                  <a:gd fmla="*/ 38 h 574" name="T5"/>
                  <a:gd fmla="*/ 499 w 569" name="T6"/>
                  <a:gd fmla="*/ 0 h 574" name="T7"/>
                  <a:gd fmla="*/ 71 w 569" name="T8"/>
                  <a:gd fmla="*/ 38 h 574" name="T9"/>
                  <a:gd fmla="*/ 46 w 569" name="T10"/>
                  <a:gd fmla="*/ 0 h 574" name="T11"/>
                  <a:gd fmla="*/ 0 w 569" name="T12"/>
                  <a:gd fmla="*/ 49 h 574" name="T13"/>
                  <a:gd fmla="*/ 35 w 569" name="T14"/>
                  <a:gd fmla="*/ 73 h 574" name="T15"/>
                  <a:gd fmla="*/ 0 w 569" name="T16"/>
                  <a:gd fmla="*/ 503 h 574" name="T17"/>
                  <a:gd fmla="*/ 35 w 569" name="T18"/>
                  <a:gd fmla="*/ 526 h 574" name="T19"/>
                  <a:gd fmla="*/ 0 w 569" name="T20"/>
                  <a:gd fmla="*/ 574 h 574" name="T21"/>
                  <a:gd fmla="*/ 46 w 569" name="T22"/>
                  <a:gd fmla="*/ 539 h 574" name="T23"/>
                  <a:gd fmla="*/ 71 w 569" name="T24"/>
                  <a:gd fmla="*/ 574 h 574" name="T25"/>
                  <a:gd fmla="*/ 499 w 569" name="T26"/>
                  <a:gd fmla="*/ 539 h 574" name="T27"/>
                  <a:gd fmla="*/ 521 w 569" name="T28"/>
                  <a:gd fmla="*/ 574 h 574" name="T29"/>
                  <a:gd fmla="*/ 569 w 569" name="T30"/>
                  <a:gd fmla="*/ 526 h 574" name="T31"/>
                  <a:gd fmla="*/ 534 w 569" name="T32"/>
                  <a:gd fmla="*/ 503 h 574" name="T33"/>
                  <a:gd fmla="*/ 569 w 569" name="T34"/>
                  <a:gd fmla="*/ 73 h 574" name="T35"/>
                  <a:gd fmla="*/ 534 w 569" name="T36"/>
                  <a:gd fmla="*/ 73 h 574" name="T37"/>
                  <a:gd fmla="*/ 517 w 569" name="T38"/>
                  <a:gd fmla="*/ 485 h 574" name="T39"/>
                  <a:gd fmla="*/ 480 w 569" name="T40"/>
                  <a:gd fmla="*/ 522 h 574" name="T41"/>
                  <a:gd fmla="*/ 445 w 569" name="T42"/>
                  <a:gd fmla="*/ 563 h 574" name="T43"/>
                  <a:gd fmla="*/ 124 w 569" name="T44"/>
                  <a:gd fmla="*/ 522 h 574" name="T45"/>
                  <a:gd fmla="*/ 89 w 569" name="T46"/>
                  <a:gd fmla="*/ 485 h 574" name="T47"/>
                  <a:gd fmla="*/ 52 w 569" name="T48"/>
                  <a:gd fmla="*/ 449 h 574" name="T49"/>
                  <a:gd fmla="*/ 11 w 569" name="T50"/>
                  <a:gd fmla="*/ 127 h 574" name="T51"/>
                  <a:gd fmla="*/ 52 w 569" name="T52"/>
                  <a:gd fmla="*/ 92 h 574" name="T53"/>
                  <a:gd fmla="*/ 89 w 569" name="T54"/>
                  <a:gd fmla="*/ 54 h 574" name="T55"/>
                  <a:gd fmla="*/ 124 w 569" name="T56"/>
                  <a:gd fmla="*/ 13 h 574" name="T57"/>
                  <a:gd fmla="*/ 445 w 569" name="T58"/>
                  <a:gd fmla="*/ 54 h 574" name="T59"/>
                  <a:gd fmla="*/ 480 w 569" name="T60"/>
                  <a:gd fmla="*/ 92 h 574" name="T61"/>
                  <a:gd fmla="*/ 517 w 569" name="T62"/>
                  <a:gd fmla="*/ 127 h 574" name="T63"/>
                  <a:gd fmla="*/ 558 w 569" name="T64"/>
                  <a:gd fmla="*/ 449 h 5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74" w="569">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algn="tr" blurRad="50800" dir="81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charset="-122" panose="02000000000000000000" pitchFamily="2" typeface="方正清刻本悦宋简体"/>
                  <a:ea charset="-122" panose="02000000000000000000" pitchFamily="2" typeface="方正清刻本悦宋简体"/>
                </a:endParaRPr>
              </a:p>
            </p:txBody>
          </p:sp>
        </p:grpSp>
      </p:grpSp>
      <p:pic>
        <p:nvPicPr>
          <p:cNvPr id="20" name="Picture 5"/>
          <p:cNvPicPr>
            <a:picLocks noChangeArrowheads="1" noChangeAspect="1"/>
          </p:cNvPicPr>
          <p:nvPr/>
        </p:nvPicPr>
        <p:blipFill>
          <a:blip r:embed="rId4">
            <a:extLst>
              <a:ext uri="{28A0092B-C50C-407E-A947-70E740481C1C}">
                <a14:useLocalDpi val="0"/>
              </a:ext>
            </a:extLst>
          </a:blip>
          <a:stretch>
            <a:fillRect/>
          </a:stretch>
        </p:blipFill>
        <p:spPr bwMode="auto">
          <a:xfrm>
            <a:off x="8666185" y="3081426"/>
            <a:ext cx="1717254" cy="1682668"/>
          </a:xfrm>
          <a:prstGeom prst="rect">
            <a:avLst/>
          </a:prstGeom>
          <a:noFill/>
          <a:ln>
            <a:noFill/>
          </a:ln>
          <a:effectLst>
            <a:outerShdw algn="tr" blurRad="152400" dir="8100000" dist="1397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1" name="Picture 7"/>
          <p:cNvPicPr>
            <a:picLocks noChangeArrowheads="1" noChangeAspect="1"/>
          </p:cNvPicPr>
          <p:nvPr/>
        </p:nvPicPr>
        <p:blipFill>
          <a:blip r:embed="rId5">
            <a:extLst>
              <a:ext uri="{28A0092B-C50C-407E-A947-70E740481C1C}">
                <a14:useLocalDpi val="0"/>
              </a:ext>
            </a:extLst>
          </a:blip>
          <a:stretch>
            <a:fillRect/>
          </a:stretch>
        </p:blipFill>
        <p:spPr bwMode="auto">
          <a:xfrm>
            <a:off x="6673812" y="4263395"/>
            <a:ext cx="1906745" cy="1377615"/>
          </a:xfrm>
          <a:prstGeom prst="rect">
            <a:avLst/>
          </a:prstGeom>
          <a:noFill/>
          <a:ln>
            <a:noFill/>
          </a:ln>
          <a:effectLst>
            <a:outerShdw algn="tr" blurRad="266700" dir="8100000" dist="3175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 name="Picture 9"/>
          <p:cNvPicPr>
            <a:picLocks noChangeArrowheads="1" noChangeAspect="1"/>
          </p:cNvPicPr>
          <p:nvPr/>
        </p:nvPicPr>
        <p:blipFill>
          <a:blip r:embed="rId6">
            <a:extLst>
              <a:ext uri="{28A0092B-C50C-407E-A947-70E740481C1C}">
                <a14:useLocalDpi val="0"/>
              </a:ext>
            </a:extLst>
          </a:blip>
          <a:stretch>
            <a:fillRect/>
          </a:stretch>
        </p:blipFill>
        <p:spPr bwMode="auto">
          <a:xfrm>
            <a:off x="7176427" y="3759033"/>
            <a:ext cx="1404130" cy="446140"/>
          </a:xfrm>
          <a:prstGeom prst="rect">
            <a:avLst/>
          </a:prstGeom>
          <a:noFill/>
          <a:ln>
            <a:noFill/>
          </a:ln>
          <a:effectLst>
            <a:outerShdw algn="ctr" blurRad="63500" rotWithShape="0" sx="102000" sy="10200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 name="Picture 11"/>
          <p:cNvPicPr>
            <a:picLocks noChangeArrowheads="1" noChangeAspect="1"/>
          </p:cNvPicPr>
          <p:nvPr/>
        </p:nvPicPr>
        <p:blipFill>
          <a:blip r:embed="rId7">
            <a:extLst>
              <a:ext uri="{28A0092B-C50C-407E-A947-70E740481C1C}">
                <a14:useLocalDpi val="0"/>
              </a:ext>
            </a:extLst>
          </a:blip>
          <a:srcRect l="58483"/>
          <a:stretch>
            <a:fillRect/>
          </a:stretch>
        </p:blipFill>
        <p:spPr bwMode="auto">
          <a:xfrm>
            <a:off x="8178494" y="3081426"/>
            <a:ext cx="402063" cy="619385"/>
          </a:xfrm>
          <a:prstGeom prst="rect">
            <a:avLst/>
          </a:prstGeom>
          <a:noFill/>
          <a:ln>
            <a:noFill/>
          </a:ln>
          <a:effectLst>
            <a:outerShdw algn="tr" blurRad="152400" dir="8100000" dist="1397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Picture 15"/>
          <p:cNvPicPr>
            <a:picLocks noChangeArrowheads="1" noChangeAspect="1"/>
          </p:cNvPicPr>
          <p:nvPr/>
        </p:nvPicPr>
        <p:blipFill>
          <a:blip r:embed="rId8">
            <a:extLst>
              <a:ext uri="{28A0092B-C50C-407E-A947-70E740481C1C}">
                <a14:useLocalDpi val="0"/>
              </a:ext>
            </a:extLst>
          </a:blip>
          <a:stretch>
            <a:fillRect/>
          </a:stretch>
        </p:blipFill>
        <p:spPr bwMode="auto">
          <a:xfrm>
            <a:off x="10463318" y="2792236"/>
            <a:ext cx="806971" cy="1307294"/>
          </a:xfrm>
          <a:prstGeom prst="rect">
            <a:avLst/>
          </a:prstGeom>
          <a:noFill/>
          <a:ln>
            <a:noFill/>
          </a:ln>
          <a:effectLst>
            <a:outerShdw algn="ctr" blurRad="63500" rotWithShape="0" sx="102000" sy="10200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 name="Picture 17"/>
          <p:cNvPicPr>
            <a:picLocks noChangeArrowheads="1" noChangeAspect="1"/>
          </p:cNvPicPr>
          <p:nvPr/>
        </p:nvPicPr>
        <p:blipFill>
          <a:blip r:embed="rId9">
            <a:extLst>
              <a:ext uri="{28A0092B-C50C-407E-A947-70E740481C1C}">
                <a14:useLocalDpi val="0"/>
              </a:ext>
            </a:extLst>
          </a:blip>
          <a:stretch>
            <a:fillRect/>
          </a:stretch>
        </p:blipFill>
        <p:spPr bwMode="auto">
          <a:xfrm>
            <a:off x="10463318" y="4172893"/>
            <a:ext cx="806971" cy="1051369"/>
          </a:xfrm>
          <a:prstGeom prst="rect">
            <a:avLst/>
          </a:prstGeom>
          <a:noFill/>
          <a:ln>
            <a:noFill/>
          </a:ln>
          <a:effectLst>
            <a:outerShdw algn="tr" blurRad="152400" dir="8100000" dist="1397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 name="Picture 19"/>
          <p:cNvPicPr>
            <a:picLocks noChangeArrowheads="1" noChangeAspect="1"/>
          </p:cNvPicPr>
          <p:nvPr/>
        </p:nvPicPr>
        <p:blipFill>
          <a:blip r:embed="rId10">
            <a:extLst>
              <a:ext uri="{28A0092B-C50C-407E-A947-70E740481C1C}">
                <a14:useLocalDpi val="0"/>
              </a:ext>
            </a:extLst>
          </a:blip>
          <a:stretch>
            <a:fillRect/>
          </a:stretch>
        </p:blipFill>
        <p:spPr bwMode="auto">
          <a:xfrm>
            <a:off x="8681471" y="4855270"/>
            <a:ext cx="1686682" cy="785740"/>
          </a:xfrm>
          <a:prstGeom prst="rect">
            <a:avLst/>
          </a:prstGeom>
          <a:noFill/>
          <a:ln>
            <a:noFill/>
          </a:ln>
          <a:effectLst>
            <a:outerShdw algn="ctr" blurRad="63500" rotWithShape="0" sx="102000" sy="10200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 name="矩形 26"/>
          <p:cNvSpPr/>
          <p:nvPr/>
        </p:nvSpPr>
        <p:spPr>
          <a:xfrm>
            <a:off x="3670845" y="3110548"/>
            <a:ext cx="2231136" cy="2663739"/>
          </a:xfrm>
          <a:prstGeom prst="rect">
            <a:avLst/>
          </a:prstGeom>
        </p:spPr>
        <p:txBody>
          <a:bodyPr vert="eaVert" wrap="square">
            <a:spAutoFit/>
          </a:bodyPr>
          <a:lstStyle/>
          <a:p>
            <a:pPr>
              <a:lnSpc>
                <a:spcPct val="12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茶文化意为饮茶活动过程中形成的文化特征，包括茶道、茶德、茶精神、茶联、茶书、茶具、茶画、茶学、茶故事、茶艺等等。茶文化起源地为中国。中国是茶的故乡，中国人饮茶，据说始于神农时代</a:t>
            </a:r>
          </a:p>
        </p:txBody>
      </p:sp>
      <p:pic>
        <p:nvPicPr>
          <p:cNvPr id="28" name="图片 27"/>
          <p:cNvPicPr>
            <a:picLocks noChangeAspect="1"/>
          </p:cNvPicPr>
          <p:nvPr/>
        </p:nvPicPr>
        <p:blipFill>
          <a:blip r:embed="rId11">
            <a:extLst>
              <a:ext uri="{28A0092B-C50C-407E-A947-70E740481C1C}">
                <a14:useLocalDpi val="0"/>
              </a:ext>
            </a:extLst>
          </a:blip>
          <a:stretch>
            <a:fillRect/>
          </a:stretch>
        </p:blipFill>
        <p:spPr>
          <a:xfrm>
            <a:off x="3195967" y="4175379"/>
            <a:ext cx="216000" cy="199790"/>
          </a:xfrm>
          <a:prstGeom prst="rect">
            <a:avLst/>
          </a:prstGeom>
          <a:effectLst/>
        </p:spPr>
      </p:pic>
      <p:pic>
        <p:nvPicPr>
          <p:cNvPr id="29" name="图片 28"/>
          <p:cNvPicPr>
            <a:picLocks noChangeAspect="1"/>
          </p:cNvPicPr>
          <p:nvPr/>
        </p:nvPicPr>
        <p:blipFill>
          <a:blip r:embed="rId12">
            <a:extLst>
              <a:ext uri="{28A0092B-C50C-407E-A947-70E740481C1C}">
                <a14:useLocalDpi val="0"/>
              </a:ext>
            </a:extLst>
          </a:blip>
          <a:stretch>
            <a:fillRect/>
          </a:stretch>
        </p:blipFill>
        <p:spPr>
          <a:xfrm>
            <a:off x="6939644" y="2756918"/>
            <a:ext cx="4062867" cy="2872267"/>
          </a:xfrm>
          <a:prstGeom prst="rect">
            <a:avLst/>
          </a:prstGeom>
          <a:noFill/>
          <a:ln>
            <a:noFill/>
          </a:ln>
          <a:effectLst>
            <a:outerShdw algn="tr" blurRad="152400" dir="8100000" dist="139700" rotWithShape="0">
              <a:prstClr val="black">
                <a:alpha val="40000"/>
              </a:prstClr>
            </a:outerShdw>
          </a:effectLst>
        </p:spPr>
      </p:pic>
    </p:spTree>
    <p:extLst>
      <p:ext uri="{BB962C8B-B14F-4D97-AF65-F5344CB8AC3E}">
        <p14:creationId val="6336604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id="7"/>
                                        <p:tgtEl>
                                          <p:spTgt spid="8"/>
                                        </p:tgtEl>
                                        <p:attrNameLst>
                                          <p:attrName>ppt_y</p:attrName>
                                        </p:attrNameLst>
                                      </p:cBhvr>
                                      <p:tavLst>
                                        <p:tav tm="0">
                                          <p:val>
                                            <p:strVal val="#ppt_y+#ppt_h*1.125000"/>
                                          </p:val>
                                        </p:tav>
                                        <p:tav tm="100000">
                                          <p:val>
                                            <p:strVal val="#ppt_y"/>
                                          </p:val>
                                        </p:tav>
                                      </p:tavLst>
                                    </p:anim>
                                    <p:animEffect filter="wipe(up)" transition="in">
                                      <p:cBhvr>
                                        <p:cTn dur="500" id="8"/>
                                        <p:tgtEl>
                                          <p:spTgt spid="8"/>
                                        </p:tgtEl>
                                      </p:cBhvr>
                                    </p:animEffect>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7"/>
                                        </p:tgtEl>
                                        <p:attrNameLst>
                                          <p:attrName>style.visibility</p:attrName>
                                        </p:attrNameLst>
                                      </p:cBhvr>
                                      <p:to>
                                        <p:strVal val="visible"/>
                                      </p:to>
                                    </p:set>
                                    <p:animEffect filter="wipe(up)" transition="in">
                                      <p:cBhvr>
                                        <p:cTn dur="500" id="12"/>
                                        <p:tgtEl>
                                          <p:spTgt spid="7"/>
                                        </p:tgtEl>
                                      </p:cBhvr>
                                    </p:animEffect>
                                  </p:childTnLst>
                                </p:cTn>
                              </p:par>
                            </p:childTnLst>
                          </p:cTn>
                        </p:par>
                        <p:par>
                          <p:cTn fill="hold" id="13" nodeType="afterGroup">
                            <p:stCondLst>
                              <p:cond delay="1000"/>
                            </p:stCondLst>
                            <p:childTnLst>
                              <p:par>
                                <p:cTn fill="hold" id="14" nodeType="afterEffect" presetClass="entr" presetID="1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1000" id="16"/>
                                        <p:tgtEl>
                                          <p:spTgt spid="10"/>
                                        </p:tgtEl>
                                        <p:attrNameLst>
                                          <p:attrName>ppt_x</p:attrName>
                                        </p:attrNameLst>
                                      </p:cBhvr>
                                      <p:tavLst>
                                        <p:tav tm="0">
                                          <p:val>
                                            <p:strVal val="#ppt_x-#ppt_w*1.125000"/>
                                          </p:val>
                                        </p:tav>
                                        <p:tav tm="100000">
                                          <p:val>
                                            <p:strVal val="#ppt_x"/>
                                          </p:val>
                                        </p:tav>
                                      </p:tavLst>
                                    </p:anim>
                                    <p:animEffect filter="wipe(right)" transition="in">
                                      <p:cBhvr>
                                        <p:cTn dur="1000" id="17"/>
                                        <p:tgtEl>
                                          <p:spTgt spid="10"/>
                                        </p:tgtEl>
                                      </p:cBhvr>
                                    </p:animEffect>
                                  </p:childTnLst>
                                </p:cTn>
                              </p:par>
                              <p:par>
                                <p:cTn fill="hold" grpId="0" id="18" nodeType="withEffect" presetClass="entr" presetID="12" presetSubtype="2">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1000" id="20"/>
                                        <p:tgtEl>
                                          <p:spTgt spid="9"/>
                                        </p:tgtEl>
                                        <p:attrNameLst>
                                          <p:attrName>ppt_x</p:attrName>
                                        </p:attrNameLst>
                                      </p:cBhvr>
                                      <p:tavLst>
                                        <p:tav tm="0">
                                          <p:val>
                                            <p:strVal val="#ppt_x+#ppt_w*1.125000"/>
                                          </p:val>
                                        </p:tav>
                                        <p:tav tm="100000">
                                          <p:val>
                                            <p:strVal val="#ppt_x"/>
                                          </p:val>
                                        </p:tav>
                                      </p:tavLst>
                                    </p:anim>
                                    <p:animEffect filter="wipe(left)" transition="in">
                                      <p:cBhvr>
                                        <p:cTn dur="1000" id="21"/>
                                        <p:tgtEl>
                                          <p:spTgt spid="9"/>
                                        </p:tgtEl>
                                      </p:cBhvr>
                                    </p:animEffect>
                                  </p:childTnLst>
                                </p:cTn>
                              </p:par>
                            </p:childTnLst>
                          </p:cTn>
                        </p:par>
                        <p:par>
                          <p:cTn fill="hold" id="22" nodeType="afterGroup">
                            <p:stCondLst>
                              <p:cond delay="2000"/>
                            </p:stCondLst>
                            <p:childTnLst>
                              <p:par>
                                <p:cTn fill="hold" id="23" nodeType="afterEffect" presetClass="entr" presetID="55" presetSubtype="0">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p:cTn dur="1000" fill="hold" id="25"/>
                                        <p:tgtEl>
                                          <p:spTgt spid="29"/>
                                        </p:tgtEl>
                                        <p:attrNameLst>
                                          <p:attrName>ppt_w</p:attrName>
                                        </p:attrNameLst>
                                      </p:cBhvr>
                                      <p:tavLst>
                                        <p:tav tm="0">
                                          <p:val>
                                            <p:strVal val="#ppt_w*0.70"/>
                                          </p:val>
                                        </p:tav>
                                        <p:tav tm="100000">
                                          <p:val>
                                            <p:strVal val="#ppt_w"/>
                                          </p:val>
                                        </p:tav>
                                      </p:tavLst>
                                    </p:anim>
                                    <p:anim calcmode="lin" valueType="num">
                                      <p:cBhvr>
                                        <p:cTn dur="1000" fill="hold" id="26"/>
                                        <p:tgtEl>
                                          <p:spTgt spid="29"/>
                                        </p:tgtEl>
                                        <p:attrNameLst>
                                          <p:attrName>ppt_h</p:attrName>
                                        </p:attrNameLst>
                                      </p:cBhvr>
                                      <p:tavLst>
                                        <p:tav tm="0">
                                          <p:val>
                                            <p:strVal val="#ppt_h"/>
                                          </p:val>
                                        </p:tav>
                                        <p:tav tm="100000">
                                          <p:val>
                                            <p:strVal val="#ppt_h"/>
                                          </p:val>
                                        </p:tav>
                                      </p:tavLst>
                                    </p:anim>
                                    <p:animEffect filter="fade" transition="in">
                                      <p:cBhvr>
                                        <p:cTn dur="1000" id="27"/>
                                        <p:tgtEl>
                                          <p:spTgt spid="29"/>
                                        </p:tgtEl>
                                      </p:cBhvr>
                                    </p:animEffect>
                                  </p:childTnLst>
                                </p:cTn>
                              </p:par>
                            </p:childTnLst>
                          </p:cTn>
                        </p:par>
                        <p:par>
                          <p:cTn fill="hold" id="28" nodeType="afterGroup">
                            <p:stCondLst>
                              <p:cond delay="3000"/>
                            </p:stCondLst>
                            <p:childTnLst>
                              <p:par>
                                <p:cTn accel="100000" fill="hold" id="29" nodeType="afterEffect" presetClass="exit" presetID="50" presetSubtype="0">
                                  <p:stCondLst>
                                    <p:cond delay="0"/>
                                  </p:stCondLst>
                                  <p:childTnLst>
                                    <p:anim calcmode="lin" valueType="num">
                                      <p:cBhvr>
                                        <p:cTn dur="750" id="30"/>
                                        <p:tgtEl>
                                          <p:spTgt spid="29"/>
                                        </p:tgtEl>
                                        <p:attrNameLst>
                                          <p:attrName>ppt_w</p:attrName>
                                        </p:attrNameLst>
                                      </p:cBhvr>
                                      <p:tavLst>
                                        <p:tav tm="0">
                                          <p:val>
                                            <p:strVal val="ppt_w"/>
                                          </p:val>
                                        </p:tav>
                                        <p:tav tm="100000">
                                          <p:val>
                                            <p:strVal val="ppt_w+.3"/>
                                          </p:val>
                                        </p:tav>
                                      </p:tavLst>
                                    </p:anim>
                                    <p:anim calcmode="lin" valueType="num">
                                      <p:cBhvr>
                                        <p:cTn dur="750" id="31"/>
                                        <p:tgtEl>
                                          <p:spTgt spid="29"/>
                                        </p:tgtEl>
                                        <p:attrNameLst>
                                          <p:attrName>ppt_h</p:attrName>
                                        </p:attrNameLst>
                                      </p:cBhvr>
                                      <p:tavLst>
                                        <p:tav tm="0">
                                          <p:val>
                                            <p:strVal val="ppt_h"/>
                                          </p:val>
                                        </p:tav>
                                        <p:tav tm="100000">
                                          <p:val>
                                            <p:strVal val="ppt_h"/>
                                          </p:val>
                                        </p:tav>
                                      </p:tavLst>
                                    </p:anim>
                                    <p:animEffect filter="fade" transition="out">
                                      <p:cBhvr>
                                        <p:cTn dur="750" id="32"/>
                                        <p:tgtEl>
                                          <p:spTgt spid="29"/>
                                        </p:tgtEl>
                                      </p:cBhvr>
                                    </p:animEffect>
                                    <p:set>
                                      <p:cBhvr>
                                        <p:cTn dur="1" fill="hold" id="33">
                                          <p:stCondLst>
                                            <p:cond delay="749"/>
                                          </p:stCondLst>
                                        </p:cTn>
                                        <p:tgtEl>
                                          <p:spTgt spid="29"/>
                                        </p:tgtEl>
                                        <p:attrNameLst>
                                          <p:attrName>style.visibility</p:attrName>
                                        </p:attrNameLst>
                                      </p:cBhvr>
                                      <p:to>
                                        <p:strVal val="hidden"/>
                                      </p:to>
                                    </p:set>
                                  </p:childTnLst>
                                </p:cTn>
                              </p:par>
                              <p:par>
                                <p:cTn decel="100000" fill="hold" id="34" nodeType="withEffect" presetClass="entr" presetID="50" presetSubtype="0">
                                  <p:stCondLst>
                                    <p:cond delay="500"/>
                                  </p:stCondLst>
                                  <p:childTnLst>
                                    <p:set>
                                      <p:cBhvr>
                                        <p:cTn dur="1" fill="hold" id="35">
                                          <p:stCondLst>
                                            <p:cond delay="0"/>
                                          </p:stCondLst>
                                        </p:cTn>
                                        <p:tgtEl>
                                          <p:spTgt spid="23"/>
                                        </p:tgtEl>
                                        <p:attrNameLst>
                                          <p:attrName>style.visibility</p:attrName>
                                        </p:attrNameLst>
                                      </p:cBhvr>
                                      <p:to>
                                        <p:strVal val="visible"/>
                                      </p:to>
                                    </p:set>
                                    <p:anim calcmode="lin" valueType="num">
                                      <p:cBhvr>
                                        <p:cTn dur="1000" fill="hold" id="36"/>
                                        <p:tgtEl>
                                          <p:spTgt spid="23"/>
                                        </p:tgtEl>
                                        <p:attrNameLst>
                                          <p:attrName>ppt_w</p:attrName>
                                        </p:attrNameLst>
                                      </p:cBhvr>
                                      <p:tavLst>
                                        <p:tav tm="0">
                                          <p:val>
                                            <p:strVal val="#ppt_w+.3"/>
                                          </p:val>
                                        </p:tav>
                                        <p:tav tm="100000">
                                          <p:val>
                                            <p:strVal val="#ppt_w"/>
                                          </p:val>
                                        </p:tav>
                                      </p:tavLst>
                                    </p:anim>
                                    <p:anim calcmode="lin" valueType="num">
                                      <p:cBhvr>
                                        <p:cTn dur="1000" fill="hold" id="37"/>
                                        <p:tgtEl>
                                          <p:spTgt spid="23"/>
                                        </p:tgtEl>
                                        <p:attrNameLst>
                                          <p:attrName>ppt_h</p:attrName>
                                        </p:attrNameLst>
                                      </p:cBhvr>
                                      <p:tavLst>
                                        <p:tav tm="0">
                                          <p:val>
                                            <p:strVal val="#ppt_h"/>
                                          </p:val>
                                        </p:tav>
                                        <p:tav tm="100000">
                                          <p:val>
                                            <p:strVal val="#ppt_h"/>
                                          </p:val>
                                        </p:tav>
                                      </p:tavLst>
                                    </p:anim>
                                    <p:animEffect filter="fade" transition="in">
                                      <p:cBhvr>
                                        <p:cTn dur="1000" id="38"/>
                                        <p:tgtEl>
                                          <p:spTgt spid="23"/>
                                        </p:tgtEl>
                                      </p:cBhvr>
                                    </p:animEffect>
                                  </p:childTnLst>
                                </p:cTn>
                              </p:par>
                              <p:par>
                                <p:cTn decel="100000" fill="hold" id="39" nodeType="withEffect" presetClass="entr" presetID="50" presetSubtype="0">
                                  <p:stCondLst>
                                    <p:cond delay="500"/>
                                  </p:stCondLst>
                                  <p:childTnLst>
                                    <p:set>
                                      <p:cBhvr>
                                        <p:cTn dur="1" fill="hold" id="40">
                                          <p:stCondLst>
                                            <p:cond delay="0"/>
                                          </p:stCondLst>
                                        </p:cTn>
                                        <p:tgtEl>
                                          <p:spTgt spid="22"/>
                                        </p:tgtEl>
                                        <p:attrNameLst>
                                          <p:attrName>style.visibility</p:attrName>
                                        </p:attrNameLst>
                                      </p:cBhvr>
                                      <p:to>
                                        <p:strVal val="visible"/>
                                      </p:to>
                                    </p:set>
                                    <p:anim calcmode="lin" valueType="num">
                                      <p:cBhvr>
                                        <p:cTn dur="1000" fill="hold" id="41"/>
                                        <p:tgtEl>
                                          <p:spTgt spid="22"/>
                                        </p:tgtEl>
                                        <p:attrNameLst>
                                          <p:attrName>ppt_w</p:attrName>
                                        </p:attrNameLst>
                                      </p:cBhvr>
                                      <p:tavLst>
                                        <p:tav tm="0">
                                          <p:val>
                                            <p:strVal val="#ppt_w+.3"/>
                                          </p:val>
                                        </p:tav>
                                        <p:tav tm="100000">
                                          <p:val>
                                            <p:strVal val="#ppt_w"/>
                                          </p:val>
                                        </p:tav>
                                      </p:tavLst>
                                    </p:anim>
                                    <p:anim calcmode="lin" valueType="num">
                                      <p:cBhvr>
                                        <p:cTn dur="1000" fill="hold" id="42"/>
                                        <p:tgtEl>
                                          <p:spTgt spid="22"/>
                                        </p:tgtEl>
                                        <p:attrNameLst>
                                          <p:attrName>ppt_h</p:attrName>
                                        </p:attrNameLst>
                                      </p:cBhvr>
                                      <p:tavLst>
                                        <p:tav tm="0">
                                          <p:val>
                                            <p:strVal val="#ppt_h"/>
                                          </p:val>
                                        </p:tav>
                                        <p:tav tm="100000">
                                          <p:val>
                                            <p:strVal val="#ppt_h"/>
                                          </p:val>
                                        </p:tav>
                                      </p:tavLst>
                                    </p:anim>
                                    <p:animEffect filter="fade" transition="in">
                                      <p:cBhvr>
                                        <p:cTn dur="1000" id="43"/>
                                        <p:tgtEl>
                                          <p:spTgt spid="22"/>
                                        </p:tgtEl>
                                      </p:cBhvr>
                                    </p:animEffect>
                                  </p:childTnLst>
                                </p:cTn>
                              </p:par>
                              <p:par>
                                <p:cTn decel="100000" fill="hold" id="44" nodeType="withEffect" presetClass="entr" presetID="50" presetSubtype="0">
                                  <p:stCondLst>
                                    <p:cond delay="500"/>
                                  </p:stCondLst>
                                  <p:childTnLst>
                                    <p:set>
                                      <p:cBhvr>
                                        <p:cTn dur="1" fill="hold" id="45">
                                          <p:stCondLst>
                                            <p:cond delay="0"/>
                                          </p:stCondLst>
                                        </p:cTn>
                                        <p:tgtEl>
                                          <p:spTgt spid="21"/>
                                        </p:tgtEl>
                                        <p:attrNameLst>
                                          <p:attrName>style.visibility</p:attrName>
                                        </p:attrNameLst>
                                      </p:cBhvr>
                                      <p:to>
                                        <p:strVal val="visible"/>
                                      </p:to>
                                    </p:set>
                                    <p:anim calcmode="lin" valueType="num">
                                      <p:cBhvr>
                                        <p:cTn dur="1000" fill="hold" id="46"/>
                                        <p:tgtEl>
                                          <p:spTgt spid="21"/>
                                        </p:tgtEl>
                                        <p:attrNameLst>
                                          <p:attrName>ppt_w</p:attrName>
                                        </p:attrNameLst>
                                      </p:cBhvr>
                                      <p:tavLst>
                                        <p:tav tm="0">
                                          <p:val>
                                            <p:strVal val="#ppt_w+.3"/>
                                          </p:val>
                                        </p:tav>
                                        <p:tav tm="100000">
                                          <p:val>
                                            <p:strVal val="#ppt_w"/>
                                          </p:val>
                                        </p:tav>
                                      </p:tavLst>
                                    </p:anim>
                                    <p:anim calcmode="lin" valueType="num">
                                      <p:cBhvr>
                                        <p:cTn dur="1000" fill="hold" id="47"/>
                                        <p:tgtEl>
                                          <p:spTgt spid="21"/>
                                        </p:tgtEl>
                                        <p:attrNameLst>
                                          <p:attrName>ppt_h</p:attrName>
                                        </p:attrNameLst>
                                      </p:cBhvr>
                                      <p:tavLst>
                                        <p:tav tm="0">
                                          <p:val>
                                            <p:strVal val="#ppt_h"/>
                                          </p:val>
                                        </p:tav>
                                        <p:tav tm="100000">
                                          <p:val>
                                            <p:strVal val="#ppt_h"/>
                                          </p:val>
                                        </p:tav>
                                      </p:tavLst>
                                    </p:anim>
                                    <p:animEffect filter="fade" transition="in">
                                      <p:cBhvr>
                                        <p:cTn dur="1000" id="48"/>
                                        <p:tgtEl>
                                          <p:spTgt spid="21"/>
                                        </p:tgtEl>
                                      </p:cBhvr>
                                    </p:animEffect>
                                  </p:childTnLst>
                                </p:cTn>
                              </p:par>
                              <p:par>
                                <p:cTn decel="100000" fill="hold" id="49" nodeType="withEffect" presetClass="entr" presetID="50" presetSubtype="0">
                                  <p:stCondLst>
                                    <p:cond delay="500"/>
                                  </p:stCondLst>
                                  <p:childTnLst>
                                    <p:set>
                                      <p:cBhvr>
                                        <p:cTn dur="1" fill="hold" id="50">
                                          <p:stCondLst>
                                            <p:cond delay="0"/>
                                          </p:stCondLst>
                                        </p:cTn>
                                        <p:tgtEl>
                                          <p:spTgt spid="26"/>
                                        </p:tgtEl>
                                        <p:attrNameLst>
                                          <p:attrName>style.visibility</p:attrName>
                                        </p:attrNameLst>
                                      </p:cBhvr>
                                      <p:to>
                                        <p:strVal val="visible"/>
                                      </p:to>
                                    </p:set>
                                    <p:anim calcmode="lin" valueType="num">
                                      <p:cBhvr>
                                        <p:cTn dur="1000" fill="hold" id="51"/>
                                        <p:tgtEl>
                                          <p:spTgt spid="26"/>
                                        </p:tgtEl>
                                        <p:attrNameLst>
                                          <p:attrName>ppt_w</p:attrName>
                                        </p:attrNameLst>
                                      </p:cBhvr>
                                      <p:tavLst>
                                        <p:tav tm="0">
                                          <p:val>
                                            <p:strVal val="#ppt_w+.3"/>
                                          </p:val>
                                        </p:tav>
                                        <p:tav tm="100000">
                                          <p:val>
                                            <p:strVal val="#ppt_w"/>
                                          </p:val>
                                        </p:tav>
                                      </p:tavLst>
                                    </p:anim>
                                    <p:anim calcmode="lin" valueType="num">
                                      <p:cBhvr>
                                        <p:cTn dur="1000" fill="hold" id="52"/>
                                        <p:tgtEl>
                                          <p:spTgt spid="26"/>
                                        </p:tgtEl>
                                        <p:attrNameLst>
                                          <p:attrName>ppt_h</p:attrName>
                                        </p:attrNameLst>
                                      </p:cBhvr>
                                      <p:tavLst>
                                        <p:tav tm="0">
                                          <p:val>
                                            <p:strVal val="#ppt_h"/>
                                          </p:val>
                                        </p:tav>
                                        <p:tav tm="100000">
                                          <p:val>
                                            <p:strVal val="#ppt_h"/>
                                          </p:val>
                                        </p:tav>
                                      </p:tavLst>
                                    </p:anim>
                                    <p:animEffect filter="fade" transition="in">
                                      <p:cBhvr>
                                        <p:cTn dur="1000" id="53"/>
                                        <p:tgtEl>
                                          <p:spTgt spid="26"/>
                                        </p:tgtEl>
                                      </p:cBhvr>
                                    </p:animEffect>
                                  </p:childTnLst>
                                </p:cTn>
                              </p:par>
                              <p:par>
                                <p:cTn decel="100000" fill="hold" id="54" nodeType="withEffect" presetClass="entr" presetID="50" presetSubtype="0">
                                  <p:stCondLst>
                                    <p:cond delay="500"/>
                                  </p:stCondLst>
                                  <p:childTnLst>
                                    <p:set>
                                      <p:cBhvr>
                                        <p:cTn dur="1" fill="hold" id="55">
                                          <p:stCondLst>
                                            <p:cond delay="0"/>
                                          </p:stCondLst>
                                        </p:cTn>
                                        <p:tgtEl>
                                          <p:spTgt spid="20"/>
                                        </p:tgtEl>
                                        <p:attrNameLst>
                                          <p:attrName>style.visibility</p:attrName>
                                        </p:attrNameLst>
                                      </p:cBhvr>
                                      <p:to>
                                        <p:strVal val="visible"/>
                                      </p:to>
                                    </p:set>
                                    <p:anim calcmode="lin" valueType="num">
                                      <p:cBhvr>
                                        <p:cTn dur="1000" fill="hold" id="56"/>
                                        <p:tgtEl>
                                          <p:spTgt spid="20"/>
                                        </p:tgtEl>
                                        <p:attrNameLst>
                                          <p:attrName>ppt_w</p:attrName>
                                        </p:attrNameLst>
                                      </p:cBhvr>
                                      <p:tavLst>
                                        <p:tav tm="0">
                                          <p:val>
                                            <p:strVal val="#ppt_w+.3"/>
                                          </p:val>
                                        </p:tav>
                                        <p:tav tm="100000">
                                          <p:val>
                                            <p:strVal val="#ppt_w"/>
                                          </p:val>
                                        </p:tav>
                                      </p:tavLst>
                                    </p:anim>
                                    <p:anim calcmode="lin" valueType="num">
                                      <p:cBhvr>
                                        <p:cTn dur="1000" fill="hold" id="57"/>
                                        <p:tgtEl>
                                          <p:spTgt spid="20"/>
                                        </p:tgtEl>
                                        <p:attrNameLst>
                                          <p:attrName>ppt_h</p:attrName>
                                        </p:attrNameLst>
                                      </p:cBhvr>
                                      <p:tavLst>
                                        <p:tav tm="0">
                                          <p:val>
                                            <p:strVal val="#ppt_h"/>
                                          </p:val>
                                        </p:tav>
                                        <p:tav tm="100000">
                                          <p:val>
                                            <p:strVal val="#ppt_h"/>
                                          </p:val>
                                        </p:tav>
                                      </p:tavLst>
                                    </p:anim>
                                    <p:animEffect filter="fade" transition="in">
                                      <p:cBhvr>
                                        <p:cTn dur="1000" id="58"/>
                                        <p:tgtEl>
                                          <p:spTgt spid="20"/>
                                        </p:tgtEl>
                                      </p:cBhvr>
                                    </p:animEffect>
                                  </p:childTnLst>
                                </p:cTn>
                              </p:par>
                              <p:par>
                                <p:cTn decel="100000" fill="hold" id="59" nodeType="withEffect" presetClass="entr" presetID="50" presetSubtype="0">
                                  <p:stCondLst>
                                    <p:cond delay="500"/>
                                  </p:stCondLst>
                                  <p:childTnLst>
                                    <p:set>
                                      <p:cBhvr>
                                        <p:cTn dur="1" fill="hold" id="60">
                                          <p:stCondLst>
                                            <p:cond delay="0"/>
                                          </p:stCondLst>
                                        </p:cTn>
                                        <p:tgtEl>
                                          <p:spTgt spid="24"/>
                                        </p:tgtEl>
                                        <p:attrNameLst>
                                          <p:attrName>style.visibility</p:attrName>
                                        </p:attrNameLst>
                                      </p:cBhvr>
                                      <p:to>
                                        <p:strVal val="visible"/>
                                      </p:to>
                                    </p:set>
                                    <p:anim calcmode="lin" valueType="num">
                                      <p:cBhvr>
                                        <p:cTn dur="1000" fill="hold" id="61"/>
                                        <p:tgtEl>
                                          <p:spTgt spid="24"/>
                                        </p:tgtEl>
                                        <p:attrNameLst>
                                          <p:attrName>ppt_w</p:attrName>
                                        </p:attrNameLst>
                                      </p:cBhvr>
                                      <p:tavLst>
                                        <p:tav tm="0">
                                          <p:val>
                                            <p:strVal val="#ppt_w+.3"/>
                                          </p:val>
                                        </p:tav>
                                        <p:tav tm="100000">
                                          <p:val>
                                            <p:strVal val="#ppt_w"/>
                                          </p:val>
                                        </p:tav>
                                      </p:tavLst>
                                    </p:anim>
                                    <p:anim calcmode="lin" valueType="num">
                                      <p:cBhvr>
                                        <p:cTn dur="1000" fill="hold" id="62"/>
                                        <p:tgtEl>
                                          <p:spTgt spid="24"/>
                                        </p:tgtEl>
                                        <p:attrNameLst>
                                          <p:attrName>ppt_h</p:attrName>
                                        </p:attrNameLst>
                                      </p:cBhvr>
                                      <p:tavLst>
                                        <p:tav tm="0">
                                          <p:val>
                                            <p:strVal val="#ppt_h"/>
                                          </p:val>
                                        </p:tav>
                                        <p:tav tm="100000">
                                          <p:val>
                                            <p:strVal val="#ppt_h"/>
                                          </p:val>
                                        </p:tav>
                                      </p:tavLst>
                                    </p:anim>
                                    <p:animEffect filter="fade" transition="in">
                                      <p:cBhvr>
                                        <p:cTn dur="1000" id="63"/>
                                        <p:tgtEl>
                                          <p:spTgt spid="24"/>
                                        </p:tgtEl>
                                      </p:cBhvr>
                                    </p:animEffect>
                                  </p:childTnLst>
                                </p:cTn>
                              </p:par>
                              <p:par>
                                <p:cTn decel="100000" fill="hold" id="64" nodeType="withEffect" presetClass="entr" presetID="50" presetSubtype="0">
                                  <p:stCondLst>
                                    <p:cond delay="500"/>
                                  </p:stCondLst>
                                  <p:childTnLst>
                                    <p:set>
                                      <p:cBhvr>
                                        <p:cTn dur="1" fill="hold" id="65">
                                          <p:stCondLst>
                                            <p:cond delay="0"/>
                                          </p:stCondLst>
                                        </p:cTn>
                                        <p:tgtEl>
                                          <p:spTgt spid="25"/>
                                        </p:tgtEl>
                                        <p:attrNameLst>
                                          <p:attrName>style.visibility</p:attrName>
                                        </p:attrNameLst>
                                      </p:cBhvr>
                                      <p:to>
                                        <p:strVal val="visible"/>
                                      </p:to>
                                    </p:set>
                                    <p:anim calcmode="lin" valueType="num">
                                      <p:cBhvr>
                                        <p:cTn dur="1000" fill="hold" id="66"/>
                                        <p:tgtEl>
                                          <p:spTgt spid="25"/>
                                        </p:tgtEl>
                                        <p:attrNameLst>
                                          <p:attrName>ppt_w</p:attrName>
                                        </p:attrNameLst>
                                      </p:cBhvr>
                                      <p:tavLst>
                                        <p:tav tm="0">
                                          <p:val>
                                            <p:strVal val="#ppt_w+.3"/>
                                          </p:val>
                                        </p:tav>
                                        <p:tav tm="100000">
                                          <p:val>
                                            <p:strVal val="#ppt_w"/>
                                          </p:val>
                                        </p:tav>
                                      </p:tavLst>
                                    </p:anim>
                                    <p:anim calcmode="lin" valueType="num">
                                      <p:cBhvr>
                                        <p:cTn dur="1000" fill="hold" id="67"/>
                                        <p:tgtEl>
                                          <p:spTgt spid="25"/>
                                        </p:tgtEl>
                                        <p:attrNameLst>
                                          <p:attrName>ppt_h</p:attrName>
                                        </p:attrNameLst>
                                      </p:cBhvr>
                                      <p:tavLst>
                                        <p:tav tm="0">
                                          <p:val>
                                            <p:strVal val="#ppt_h"/>
                                          </p:val>
                                        </p:tav>
                                        <p:tav tm="100000">
                                          <p:val>
                                            <p:strVal val="#ppt_h"/>
                                          </p:val>
                                        </p:tav>
                                      </p:tavLst>
                                    </p:anim>
                                    <p:animEffect filter="fade" transition="in">
                                      <p:cBhvr>
                                        <p:cTn dur="1000" id="68"/>
                                        <p:tgtEl>
                                          <p:spTgt spid="25"/>
                                        </p:tgtEl>
                                      </p:cBhvr>
                                    </p:animEffect>
                                  </p:childTnLst>
                                </p:cTn>
                              </p:par>
                            </p:childTnLst>
                          </p:cTn>
                        </p:par>
                        <p:par>
                          <p:cTn fill="hold" id="69" nodeType="afterGroup">
                            <p:stCondLst>
                              <p:cond delay="4500"/>
                            </p:stCondLst>
                            <p:childTnLst>
                              <p:par>
                                <p:cTn fill="hold" grpId="0" id="70" nodeType="afterEffect" presetClass="entr" presetID="6" presetSubtype="16">
                                  <p:stCondLst>
                                    <p:cond delay="0"/>
                                  </p:stCondLst>
                                  <p:childTnLst>
                                    <p:set>
                                      <p:cBhvr>
                                        <p:cTn dur="1" fill="hold" id="71">
                                          <p:stCondLst>
                                            <p:cond delay="0"/>
                                          </p:stCondLst>
                                        </p:cTn>
                                        <p:tgtEl>
                                          <p:spTgt spid="5"/>
                                        </p:tgtEl>
                                        <p:attrNameLst>
                                          <p:attrName>style.visibility</p:attrName>
                                        </p:attrNameLst>
                                      </p:cBhvr>
                                      <p:to>
                                        <p:strVal val="visible"/>
                                      </p:to>
                                    </p:set>
                                    <p:animEffect filter="circle(in)" transition="in">
                                      <p:cBhvr>
                                        <p:cTn dur="2000" id="72"/>
                                        <p:tgtEl>
                                          <p:spTgt spid="5"/>
                                        </p:tgtEl>
                                      </p:cBhvr>
                                    </p:animEffect>
                                  </p:childTnLst>
                                </p:cTn>
                              </p:par>
                              <p:par>
                                <p:cTn fill="hold" grpId="0" id="73" nodeType="withEffect" presetClass="entr" presetID="6" presetSubtype="16">
                                  <p:stCondLst>
                                    <p:cond delay="0"/>
                                  </p:stCondLst>
                                  <p:childTnLst>
                                    <p:set>
                                      <p:cBhvr>
                                        <p:cTn dur="1" fill="hold" id="74">
                                          <p:stCondLst>
                                            <p:cond delay="0"/>
                                          </p:stCondLst>
                                        </p:cTn>
                                        <p:tgtEl>
                                          <p:spTgt spid="6"/>
                                        </p:tgtEl>
                                        <p:attrNameLst>
                                          <p:attrName>style.visibility</p:attrName>
                                        </p:attrNameLst>
                                      </p:cBhvr>
                                      <p:to>
                                        <p:strVal val="visible"/>
                                      </p:to>
                                    </p:set>
                                    <p:animEffect filter="circle(in)" transition="in">
                                      <p:cBhvr>
                                        <p:cTn dur="2000" id="75"/>
                                        <p:tgtEl>
                                          <p:spTgt spid="6"/>
                                        </p:tgtEl>
                                      </p:cBhvr>
                                    </p:animEffect>
                                  </p:childTnLst>
                                </p:cTn>
                              </p:par>
                            </p:childTnLst>
                          </p:cTn>
                        </p:par>
                        <p:par>
                          <p:cTn fill="hold" id="76" nodeType="afterGroup">
                            <p:stCondLst>
                              <p:cond delay="6500"/>
                            </p:stCondLst>
                            <p:childTnLst>
                              <p:par>
                                <p:cTn fill="hold" grpId="0" id="77" nodeType="afterEffect" presetClass="entr" presetID="10" presetSubtype="0">
                                  <p:stCondLst>
                                    <p:cond delay="0"/>
                                  </p:stCondLst>
                                  <p:iterate type="lt">
                                    <p:tmPct val="10000"/>
                                  </p:iterate>
                                  <p:childTnLst>
                                    <p:set>
                                      <p:cBhvr>
                                        <p:cTn dur="1" fill="hold" id="78">
                                          <p:stCondLst>
                                            <p:cond delay="0"/>
                                          </p:stCondLst>
                                        </p:cTn>
                                        <p:tgtEl>
                                          <p:spTgt spid="27"/>
                                        </p:tgtEl>
                                        <p:attrNameLst>
                                          <p:attrName>style.visibility</p:attrName>
                                        </p:attrNameLst>
                                      </p:cBhvr>
                                      <p:to>
                                        <p:strVal val="visible"/>
                                      </p:to>
                                    </p:set>
                                    <p:animEffect filter="fade" transition="in">
                                      <p:cBhvr>
                                        <p:cTn dur="1250" id="79"/>
                                        <p:tgtEl>
                                          <p:spTgt spid="27"/>
                                        </p:tgtEl>
                                      </p:cBhvr>
                                    </p:animEffect>
                                  </p:childTnLst>
                                </p:cTn>
                              </p:par>
                            </p:childTnLst>
                          </p:cTn>
                        </p:par>
                        <p:par>
                          <p:cTn fill="hold" id="80" nodeType="afterGroup">
                            <p:stCondLst>
                              <p:cond delay="7750"/>
                            </p:stCondLst>
                            <p:childTnLst>
                              <p:par>
                                <p:cTn fill="hold" id="81" nodeType="afterEffect" presetClass="entr" presetID="10" presetSubtype="0">
                                  <p:stCondLst>
                                    <p:cond delay="0"/>
                                  </p:stCondLst>
                                  <p:childTnLst>
                                    <p:set>
                                      <p:cBhvr>
                                        <p:cTn dur="1" fill="hold" id="82">
                                          <p:stCondLst>
                                            <p:cond delay="0"/>
                                          </p:stCondLst>
                                        </p:cTn>
                                        <p:tgtEl>
                                          <p:spTgt spid="28"/>
                                        </p:tgtEl>
                                        <p:attrNameLst>
                                          <p:attrName>style.visibility</p:attrName>
                                        </p:attrNameLst>
                                      </p:cBhvr>
                                      <p:to>
                                        <p:strVal val="visible"/>
                                      </p:to>
                                    </p:set>
                                    <p:animEffect filter="fade" transition="in">
                                      <p:cBhvr>
                                        <p:cTn dur="500" id="8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708DE1-07D5-4ACD-96C6-1501F836D0C6}"/>
              </a:ext>
            </a:extLst>
          </p:cNvPr>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14C2ED14-5C80-4E19-A1D8-357438739060}"/>
              </a:ext>
            </a:extLst>
          </p:cNvPr>
          <p:cNvSpPr txBox="1"/>
          <p:nvPr/>
        </p:nvSpPr>
        <p:spPr>
          <a:xfrm>
            <a:off x="405885" y="185736"/>
            <a:ext cx="457200" cy="1104900"/>
          </a:xfrm>
          <a:prstGeom prst="rect">
            <a:avLst/>
          </a:prstGeom>
          <a:noFill/>
        </p:spPr>
        <p:txBody>
          <a:bodyPr rtlCol="0" vert="eaVert" wrap="square">
            <a:spAutoFit/>
          </a:bodyPr>
          <a:lstStyle/>
          <a:p>
            <a:pPr algn="dist"/>
            <a:r>
              <a:rPr altLang="en-US" lang="zh-CN" smtClean="0">
                <a:solidFill>
                  <a:schemeClr val="bg1"/>
                </a:solidFill>
                <a:latin charset="-122" panose="02000000000000000000" pitchFamily="2" typeface="方正清刻本悦宋简体"/>
                <a:ea charset="-122" panose="02000000000000000000" pitchFamily="2" typeface="方正清刻本悦宋简体"/>
              </a:rPr>
              <a:t>正清雅和</a:t>
            </a:r>
          </a:p>
        </p:txBody>
      </p:sp>
      <p:sp>
        <p:nvSpPr>
          <p:cNvPr id="4" name="文本框 3">
            <a:extLst>
              <a:ext uri="{FF2B5EF4-FFF2-40B4-BE49-F238E27FC236}">
                <a16:creationId xmlns:a16="http://schemas.microsoft.com/office/drawing/2014/main" id="{8705D516-9309-4408-8391-1D5FAF6127DB}"/>
              </a:ext>
            </a:extLst>
          </p:cNvPr>
          <p:cNvSpPr txBox="1"/>
          <p:nvPr/>
        </p:nvSpPr>
        <p:spPr>
          <a:xfrm>
            <a:off x="667495" y="539749"/>
            <a:ext cx="396240" cy="714375"/>
          </a:xfrm>
          <a:prstGeom prst="rect">
            <a:avLst/>
          </a:prstGeom>
          <a:noFill/>
        </p:spPr>
        <p:txBody>
          <a:bodyPr rtlCol="0" vert="eaVert" wrap="square">
            <a:spAutoFit/>
          </a:bodyPr>
          <a:lstStyle/>
          <a:p>
            <a:pPr algn="dist"/>
            <a:r>
              <a:rPr altLang="zh-CN" lang="en-US" smtClean="0" sz="1400">
                <a:solidFill>
                  <a:schemeClr val="bg1"/>
                </a:solidFill>
                <a:latin charset="0" panose="02020502060506020403" pitchFamily="18" typeface="Adobe Garamond Pro"/>
                <a:ea charset="-122" panose="02000000000000000000" pitchFamily="2" typeface="方正清刻本悦宋简体"/>
              </a:rPr>
              <a:t>ZQYH</a:t>
            </a:r>
          </a:p>
        </p:txBody>
      </p:sp>
      <p:grpSp>
        <p:nvGrpSpPr>
          <p:cNvPr id="5" name="组合 4"/>
          <p:cNvGrpSpPr/>
          <p:nvPr/>
        </p:nvGrpSpPr>
        <p:grpSpPr>
          <a:xfrm>
            <a:off x="1612363" y="1763061"/>
            <a:ext cx="1865620" cy="1659152"/>
            <a:chOff x="2011511" y="2259407"/>
            <a:chExt cx="1865620" cy="1659152"/>
          </a:xfrm>
        </p:grpSpPr>
        <p:grpSp>
          <p:nvGrpSpPr>
            <p:cNvPr id="6" name="组合 5"/>
            <p:cNvGrpSpPr/>
            <p:nvPr/>
          </p:nvGrpSpPr>
          <p:grpSpPr>
            <a:xfrm>
              <a:off x="2615890" y="2458363"/>
              <a:ext cx="1261241" cy="1261241"/>
              <a:chOff x="6986576" y="2359400"/>
              <a:chExt cx="1872000" cy="1872000"/>
            </a:xfrm>
          </p:grpSpPr>
          <p:sp>
            <p:nvSpPr>
              <p:cNvPr id="10" name="圆角矩形 9"/>
              <p:cNvSpPr/>
              <p:nvPr/>
            </p:nvSpPr>
            <p:spPr>
              <a:xfrm>
                <a:off x="6986576" y="2359400"/>
                <a:ext cx="1872000" cy="1872000"/>
              </a:xfrm>
              <a:prstGeom prst="roundRect">
                <a:avLst>
                  <a:gd fmla="val 19112" name="adj"/>
                </a:avLst>
              </a:prstGeom>
              <a:gradFill>
                <a:gsLst>
                  <a:gs pos="100000">
                    <a:srgbClr val="E0E0E0"/>
                  </a:gs>
                  <a:gs pos="0">
                    <a:schemeClr val="bg1"/>
                  </a:gs>
                </a:gsLst>
                <a:lin ang="2700000" scaled="1"/>
              </a:gradFill>
              <a:ln w="101600">
                <a:noFill/>
              </a:ln>
              <a:effectLst>
                <a:outerShdw algn="tl" blurRad="546100" dir="2700000" dist="317500"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sp>
            <p:nvSpPr>
              <p:cNvPr id="11" name="圆角矩形 10"/>
              <p:cNvSpPr/>
              <p:nvPr/>
            </p:nvSpPr>
            <p:spPr>
              <a:xfrm>
                <a:off x="7003320" y="2376144"/>
                <a:ext cx="1838513" cy="1838513"/>
              </a:xfrm>
              <a:prstGeom prst="roundRect">
                <a:avLst>
                  <a:gd fmla="val 19981" name="adj"/>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grpSp>
        <p:pic>
          <p:nvPicPr>
            <p:cNvPr id="7" name="图片 6"/>
            <p:cNvPicPr>
              <a:picLocks noChangeAspect="1"/>
            </p:cNvPicPr>
            <p:nvPr/>
          </p:nvPicPr>
          <p:blipFill>
            <a:blip r:embed="rId3">
              <a:extLst>
                <a:ext uri="{28A0092B-C50C-407E-A947-70E740481C1C}">
                  <a14:useLocalDpi val="0"/>
                </a:ext>
              </a:extLst>
            </a:blip>
            <a:stretch>
              <a:fillRect/>
            </a:stretch>
          </p:blipFill>
          <p:spPr>
            <a:xfrm>
              <a:off x="2744651" y="2271580"/>
              <a:ext cx="305327" cy="1015468"/>
            </a:xfrm>
            <a:prstGeom prst="rect">
              <a:avLst/>
            </a:prstGeom>
            <a:effectLst>
              <a:outerShdw algn="r" blurRad="50800" dir="10800000" dist="38100" rotWithShape="0">
                <a:prstClr val="black">
                  <a:alpha val="40000"/>
                </a:prstClr>
              </a:outerShdw>
            </a:effectLst>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2011511" y="2259407"/>
              <a:ext cx="1541754" cy="1659152"/>
            </a:xfrm>
            <a:prstGeom prst="rect">
              <a:avLst/>
            </a:prstGeom>
            <a:effectLst>
              <a:outerShdw algn="r" blurRad="50800" dir="10800000" dist="38100" rotWithShape="0">
                <a:prstClr val="black">
                  <a:alpha val="40000"/>
                </a:prstClr>
              </a:outerShdw>
            </a:effectLst>
          </p:spPr>
        </p:pic>
        <p:sp>
          <p:nvSpPr>
            <p:cNvPr id="9" name="文本框 8"/>
            <p:cNvSpPr txBox="1"/>
            <p:nvPr/>
          </p:nvSpPr>
          <p:spPr>
            <a:xfrm>
              <a:off x="3200665" y="2484044"/>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壹</a:t>
              </a:r>
            </a:p>
          </p:txBody>
        </p:sp>
      </p:grpSp>
      <p:grpSp>
        <p:nvGrpSpPr>
          <p:cNvPr id="12" name="组合 11"/>
          <p:cNvGrpSpPr/>
          <p:nvPr/>
        </p:nvGrpSpPr>
        <p:grpSpPr>
          <a:xfrm>
            <a:off x="1918787" y="3680370"/>
            <a:ext cx="1675581" cy="1872000"/>
            <a:chOff x="2291043" y="4031204"/>
            <a:chExt cx="1675581" cy="1872000"/>
          </a:xfrm>
        </p:grpSpPr>
        <p:sp>
          <p:nvSpPr>
            <p:cNvPr id="13" name="文本框 12"/>
            <p:cNvSpPr txBox="1"/>
            <p:nvPr/>
          </p:nvSpPr>
          <p:spPr>
            <a:xfrm>
              <a:off x="2291043" y="4049592"/>
              <a:ext cx="1158240" cy="1835225"/>
            </a:xfrm>
            <a:prstGeom prst="rect">
              <a:avLst/>
            </a:prstGeom>
            <a:noFill/>
          </p:spPr>
          <p:txBody>
            <a:bodyPr rtlCol="0"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cxnSp>
          <p:nvCxnSpPr>
            <p:cNvPr id="14" name="直接连接符 13"/>
            <p:cNvCxnSpPr/>
            <p:nvPr/>
          </p:nvCxnSpPr>
          <p:spPr>
            <a:xfrm flipH="1">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74181" y="4034844"/>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grpSp>
      <p:grpSp>
        <p:nvGrpSpPr>
          <p:cNvPr id="16" name="组合 15"/>
          <p:cNvGrpSpPr/>
          <p:nvPr/>
        </p:nvGrpSpPr>
        <p:grpSpPr>
          <a:xfrm>
            <a:off x="4970181" y="3680370"/>
            <a:ext cx="1675580" cy="1872000"/>
            <a:chOff x="2291043" y="4031204"/>
            <a:chExt cx="1675580" cy="1872000"/>
          </a:xfrm>
        </p:grpSpPr>
        <p:sp>
          <p:nvSpPr>
            <p:cNvPr id="17" name="文本框 16"/>
            <p:cNvSpPr txBox="1"/>
            <p:nvPr/>
          </p:nvSpPr>
          <p:spPr>
            <a:xfrm>
              <a:off x="2291044" y="4049592"/>
              <a:ext cx="1158240" cy="1835225"/>
            </a:xfrm>
            <a:prstGeom prst="rect">
              <a:avLst/>
            </a:prstGeom>
            <a:noFill/>
          </p:spPr>
          <p:txBody>
            <a:bodyPr rtlCol="0"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cxnSp>
          <p:nvCxnSpPr>
            <p:cNvPr id="18" name="直接连接符 17"/>
            <p:cNvCxnSpPr/>
            <p:nvPr/>
          </p:nvCxnSpPr>
          <p:spPr>
            <a:xfrm flipH="1">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474180" y="4034844"/>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grpSp>
      <p:grpSp>
        <p:nvGrpSpPr>
          <p:cNvPr id="20" name="组合 19"/>
          <p:cNvGrpSpPr/>
          <p:nvPr/>
        </p:nvGrpSpPr>
        <p:grpSpPr>
          <a:xfrm>
            <a:off x="4659734" y="1714310"/>
            <a:ext cx="1869643" cy="1683432"/>
            <a:chOff x="2007488" y="2210656"/>
            <a:chExt cx="1869643" cy="1683432"/>
          </a:xfrm>
        </p:grpSpPr>
        <p:grpSp>
          <p:nvGrpSpPr>
            <p:cNvPr id="21" name="组合 20"/>
            <p:cNvGrpSpPr/>
            <p:nvPr/>
          </p:nvGrpSpPr>
          <p:grpSpPr>
            <a:xfrm>
              <a:off x="2615890" y="2458363"/>
              <a:ext cx="1261241" cy="1261241"/>
              <a:chOff x="6986576" y="2359400"/>
              <a:chExt cx="1872000" cy="1872000"/>
            </a:xfrm>
          </p:grpSpPr>
          <p:sp>
            <p:nvSpPr>
              <p:cNvPr id="25" name="圆角矩形 24"/>
              <p:cNvSpPr/>
              <p:nvPr/>
            </p:nvSpPr>
            <p:spPr>
              <a:xfrm>
                <a:off x="6986576" y="2359400"/>
                <a:ext cx="1872000" cy="1872000"/>
              </a:xfrm>
              <a:prstGeom prst="roundRect">
                <a:avLst>
                  <a:gd fmla="val 19112" name="adj"/>
                </a:avLst>
              </a:prstGeom>
              <a:gradFill>
                <a:gsLst>
                  <a:gs pos="100000">
                    <a:srgbClr val="E0E0E0"/>
                  </a:gs>
                  <a:gs pos="0">
                    <a:schemeClr val="bg1"/>
                  </a:gs>
                </a:gsLst>
                <a:lin ang="2700000" scaled="1"/>
              </a:gradFill>
              <a:ln w="101600">
                <a:noFill/>
              </a:ln>
              <a:effectLst>
                <a:outerShdw algn="tl" blurRad="546100" dir="2700000" dist="317500"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sp>
            <p:nvSpPr>
              <p:cNvPr id="26" name="圆角矩形 25"/>
              <p:cNvSpPr/>
              <p:nvPr/>
            </p:nvSpPr>
            <p:spPr>
              <a:xfrm>
                <a:off x="7003320" y="2376144"/>
                <a:ext cx="1838513" cy="1838513"/>
              </a:xfrm>
              <a:prstGeom prst="roundRect">
                <a:avLst>
                  <a:gd fmla="val 19981" name="adj"/>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grpSp>
        <p:pic>
          <p:nvPicPr>
            <p:cNvPr id="22" name="图片 21"/>
            <p:cNvPicPr>
              <a:picLocks noChangeAspect="1"/>
            </p:cNvPicPr>
            <p:nvPr/>
          </p:nvPicPr>
          <p:blipFill>
            <a:blip r:embed="rId3">
              <a:extLst>
                <a:ext uri="{28A0092B-C50C-407E-A947-70E740481C1C}">
                  <a14:useLocalDpi val="0"/>
                </a:ext>
              </a:extLst>
            </a:blip>
            <a:stretch>
              <a:fillRect/>
            </a:stretch>
          </p:blipFill>
          <p:spPr>
            <a:xfrm>
              <a:off x="2744651" y="2271580"/>
              <a:ext cx="305327" cy="1015468"/>
            </a:xfrm>
            <a:prstGeom prst="rect">
              <a:avLst/>
            </a:prstGeom>
            <a:effectLst>
              <a:outerShdw algn="r" blurRad="50800" dir="10800000" dist="38100" rotWithShape="0">
                <a:prstClr val="black">
                  <a:alpha val="40000"/>
                </a:prstClr>
              </a:outerShdw>
            </a:effectLst>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2007488" y="2210656"/>
              <a:ext cx="1564316" cy="1683432"/>
            </a:xfrm>
            <a:prstGeom prst="rect">
              <a:avLst/>
            </a:prstGeom>
            <a:effectLst>
              <a:outerShdw algn="r" blurRad="50800" dir="10800000" dist="38100" rotWithShape="0">
                <a:prstClr val="black">
                  <a:alpha val="40000"/>
                </a:prstClr>
              </a:outerShdw>
            </a:effectLst>
          </p:spPr>
        </p:pic>
        <p:sp>
          <p:nvSpPr>
            <p:cNvPr id="24" name="文本框 23"/>
            <p:cNvSpPr txBox="1"/>
            <p:nvPr/>
          </p:nvSpPr>
          <p:spPr>
            <a:xfrm>
              <a:off x="3200664" y="2484044"/>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贰</a:t>
              </a:r>
            </a:p>
          </p:txBody>
        </p:sp>
      </p:grpSp>
      <p:grpSp>
        <p:nvGrpSpPr>
          <p:cNvPr id="27" name="组合 26"/>
          <p:cNvGrpSpPr/>
          <p:nvPr/>
        </p:nvGrpSpPr>
        <p:grpSpPr>
          <a:xfrm>
            <a:off x="8021575" y="3680370"/>
            <a:ext cx="1675580" cy="1872000"/>
            <a:chOff x="2291043" y="4031204"/>
            <a:chExt cx="1675580" cy="1872000"/>
          </a:xfrm>
        </p:grpSpPr>
        <p:sp>
          <p:nvSpPr>
            <p:cNvPr id="28" name="文本框 27"/>
            <p:cNvSpPr txBox="1"/>
            <p:nvPr/>
          </p:nvSpPr>
          <p:spPr>
            <a:xfrm>
              <a:off x="2291042" y="4049592"/>
              <a:ext cx="1158240" cy="1835225"/>
            </a:xfrm>
            <a:prstGeom prst="rect">
              <a:avLst/>
            </a:prstGeom>
            <a:noFill/>
          </p:spPr>
          <p:txBody>
            <a:bodyPr rtlCol="0" vert="eaVert" wrap="square">
              <a:spAutoFit/>
            </a:bodyPr>
            <a:lstStyle/>
            <a:p>
              <a:r>
                <a:rPr altLang="en-US" lang="zh-CN" smtClean="0" sz="1600">
                  <a:solidFill>
                    <a:schemeClr val="bg1"/>
                  </a:solidFill>
                  <a:latin charset="-122" panose="02000000000000000000" pitchFamily="2" typeface="方正清刻本悦宋简体"/>
                  <a:ea charset="-122" panose="02000000000000000000" pitchFamily="2" typeface="方正清刻本悦宋简体"/>
                </a:rPr>
                <a:t>茶道、茶德、茶精神、茶联、茶书、茶具、茶画、茶学、茶故事、茶艺</a:t>
              </a:r>
            </a:p>
          </p:txBody>
        </p:sp>
        <p:cxnSp>
          <p:nvCxnSpPr>
            <p:cNvPr id="29" name="直接连接符 28"/>
            <p:cNvCxnSpPr/>
            <p:nvPr/>
          </p:nvCxnSpPr>
          <p:spPr>
            <a:xfrm flipH="1">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474181" y="4034844"/>
              <a:ext cx="487680" cy="1226502"/>
            </a:xfrm>
            <a:prstGeom prst="rect">
              <a:avLst/>
            </a:prstGeom>
          </p:spPr>
          <p:txBody>
            <a:bodyPr vert="eaVert" wrap="none">
              <a:spAutoFit/>
            </a:bodyPr>
            <a:lstStyle/>
            <a:p>
              <a:r>
                <a:rPr altLang="en-US" b="1" lang="zh-CN" smtClean="0" sz="2000">
                  <a:solidFill>
                    <a:schemeClr val="bg1"/>
                  </a:solidFill>
                  <a:latin charset="-122" panose="02000000000000000000" pitchFamily="2" typeface="方正清刻本悦宋简体"/>
                  <a:ea charset="-122" panose="02000000000000000000" pitchFamily="2" typeface="方正清刻本悦宋简体"/>
                </a:rPr>
                <a:t>茶道茶精神</a:t>
              </a:r>
            </a:p>
          </p:txBody>
        </p:sp>
      </p:grpSp>
      <p:grpSp>
        <p:nvGrpSpPr>
          <p:cNvPr id="31" name="组合 30"/>
          <p:cNvGrpSpPr/>
          <p:nvPr/>
        </p:nvGrpSpPr>
        <p:grpSpPr>
          <a:xfrm>
            <a:off x="7818096" y="1775234"/>
            <a:ext cx="1762675" cy="1531440"/>
            <a:chOff x="2114456" y="2271580"/>
            <a:chExt cx="1762675" cy="1531440"/>
          </a:xfrm>
        </p:grpSpPr>
        <p:grpSp>
          <p:nvGrpSpPr>
            <p:cNvPr id="32" name="组合 31"/>
            <p:cNvGrpSpPr/>
            <p:nvPr/>
          </p:nvGrpSpPr>
          <p:grpSpPr>
            <a:xfrm>
              <a:off x="2615890" y="2458363"/>
              <a:ext cx="1261241" cy="1261241"/>
              <a:chOff x="6986576" y="2359400"/>
              <a:chExt cx="1872000" cy="1872000"/>
            </a:xfrm>
          </p:grpSpPr>
          <p:sp>
            <p:nvSpPr>
              <p:cNvPr id="36" name="圆角矩形 35"/>
              <p:cNvSpPr/>
              <p:nvPr/>
            </p:nvSpPr>
            <p:spPr>
              <a:xfrm>
                <a:off x="6986576" y="2359400"/>
                <a:ext cx="1872000" cy="1872000"/>
              </a:xfrm>
              <a:prstGeom prst="roundRect">
                <a:avLst>
                  <a:gd fmla="val 19112" name="adj"/>
                </a:avLst>
              </a:prstGeom>
              <a:gradFill>
                <a:gsLst>
                  <a:gs pos="100000">
                    <a:srgbClr val="E0E0E0"/>
                  </a:gs>
                  <a:gs pos="0">
                    <a:schemeClr val="bg1"/>
                  </a:gs>
                </a:gsLst>
                <a:lin ang="2700000" scaled="1"/>
              </a:gradFill>
              <a:ln w="101600">
                <a:noFill/>
              </a:ln>
              <a:effectLst>
                <a:outerShdw algn="tl" blurRad="546100" dir="2700000" dist="317500"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sp>
            <p:nvSpPr>
              <p:cNvPr id="37" name="圆角矩形 36"/>
              <p:cNvSpPr/>
              <p:nvPr/>
            </p:nvSpPr>
            <p:spPr>
              <a:xfrm>
                <a:off x="7003320" y="2376144"/>
                <a:ext cx="1838513" cy="1838513"/>
              </a:xfrm>
              <a:prstGeom prst="roundRect">
                <a:avLst>
                  <a:gd fmla="val 19981" name="adj"/>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00000000000000000" pitchFamily="2" typeface="方正清刻本悦宋简体"/>
                  <a:ea charset="-122" panose="02000000000000000000" pitchFamily="2" typeface="方正清刻本悦宋简体"/>
                </a:endParaRPr>
              </a:p>
            </p:txBody>
          </p:sp>
        </p:grpSp>
        <p:pic>
          <p:nvPicPr>
            <p:cNvPr id="33" name="图片 32"/>
            <p:cNvPicPr>
              <a:picLocks noChangeAspect="1"/>
            </p:cNvPicPr>
            <p:nvPr/>
          </p:nvPicPr>
          <p:blipFill>
            <a:blip r:embed="rId3">
              <a:extLst>
                <a:ext uri="{28A0092B-C50C-407E-A947-70E740481C1C}">
                  <a14:useLocalDpi val="0"/>
                </a:ext>
              </a:extLst>
            </a:blip>
            <a:stretch>
              <a:fillRect/>
            </a:stretch>
          </p:blipFill>
          <p:spPr>
            <a:xfrm>
              <a:off x="2744651" y="2271580"/>
              <a:ext cx="305327" cy="1015468"/>
            </a:xfrm>
            <a:prstGeom prst="rect">
              <a:avLst/>
            </a:prstGeom>
            <a:effectLst>
              <a:outerShdw algn="r" blurRad="50800" dir="10800000" dist="38100" rotWithShape="0">
                <a:prstClr val="black">
                  <a:alpha val="40000"/>
                </a:prstClr>
              </a:outerShdw>
            </a:effectLst>
          </p:spPr>
        </p:pic>
        <p:pic>
          <p:nvPicPr>
            <p:cNvPr id="34" name="图片 33"/>
            <p:cNvPicPr>
              <a:picLocks noChangeAspect="1"/>
            </p:cNvPicPr>
            <p:nvPr/>
          </p:nvPicPr>
          <p:blipFill>
            <a:blip r:embed="rId6">
              <a:extLst>
                <a:ext uri="{28A0092B-C50C-407E-A947-70E740481C1C}">
                  <a14:useLocalDpi val="0"/>
                </a:ext>
              </a:extLst>
            </a:blip>
            <a:stretch>
              <a:fillRect/>
            </a:stretch>
          </p:blipFill>
          <p:spPr>
            <a:xfrm>
              <a:off x="2114456" y="2374946"/>
              <a:ext cx="1327026" cy="1428074"/>
            </a:xfrm>
            <a:prstGeom prst="rect">
              <a:avLst/>
            </a:prstGeom>
            <a:effectLst>
              <a:outerShdw algn="r" blurRad="50800" dir="10800000" dist="38100" rotWithShape="0">
                <a:prstClr val="black">
                  <a:alpha val="40000"/>
                </a:prstClr>
              </a:outerShdw>
            </a:effectLst>
          </p:spPr>
        </p:pic>
        <p:sp>
          <p:nvSpPr>
            <p:cNvPr id="35" name="文本框 34"/>
            <p:cNvSpPr txBox="1"/>
            <p:nvPr/>
          </p:nvSpPr>
          <p:spPr>
            <a:xfrm>
              <a:off x="3200666" y="2484044"/>
              <a:ext cx="464499" cy="640080"/>
            </a:xfrm>
            <a:prstGeom prst="rect">
              <a:avLst/>
            </a:prstGeom>
            <a:noFill/>
          </p:spPr>
          <p:txBody>
            <a:bodyPr rtlCol="0" wrap="square">
              <a:spAutoFit/>
            </a:bodyPr>
            <a:lstStyle/>
            <a:p>
              <a:pPr algn="ctr"/>
              <a:r>
                <a:rPr altLang="en-US" b="1" kern="100" lang="zh-CN" sz="36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叁</a:t>
              </a:r>
            </a:p>
          </p:txBody>
        </p:sp>
      </p:grpSp>
    </p:spTree>
    <p:extLst>
      <p:ext uri="{BB962C8B-B14F-4D97-AF65-F5344CB8AC3E}">
        <p14:creationId val="22474548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31"/>
                                        </p:tgtEl>
                                        <p:attrNameLst>
                                          <p:attrName>style.visibility</p:attrName>
                                        </p:attrNameLst>
                                      </p:cBhvr>
                                      <p:to>
                                        <p:strVal val="visible"/>
                                      </p:to>
                                    </p:set>
                                    <p:animEffect filter="fade" transition="in">
                                      <p:cBhvr>
                                        <p:cTn dur="1000" id="17"/>
                                        <p:tgtEl>
                                          <p:spTgt spid="31"/>
                                        </p:tgtEl>
                                      </p:cBhvr>
                                    </p:animEffect>
                                    <p:anim calcmode="lin" valueType="num">
                                      <p:cBhvr>
                                        <p:cTn dur="1000" fill="hold" id="18"/>
                                        <p:tgtEl>
                                          <p:spTgt spid="31"/>
                                        </p:tgtEl>
                                        <p:attrNameLst>
                                          <p:attrName>ppt_x</p:attrName>
                                        </p:attrNameLst>
                                      </p:cBhvr>
                                      <p:tavLst>
                                        <p:tav tm="0">
                                          <p:val>
                                            <p:strVal val="#ppt_x"/>
                                          </p:val>
                                        </p:tav>
                                        <p:tav tm="100000">
                                          <p:val>
                                            <p:strVal val="#ppt_x"/>
                                          </p:val>
                                        </p:tav>
                                      </p:tavLst>
                                    </p:anim>
                                    <p:anim calcmode="lin" valueType="num">
                                      <p:cBhvr>
                                        <p:cTn dur="1000" fill="hold" id="19"/>
                                        <p:tgtEl>
                                          <p:spTgt spid="3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7"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250"/>
                                  </p:stCondLst>
                                  <p:childTnLst>
                                    <p:set>
                                      <p:cBhvr>
                                        <p:cTn dur="1" fill="hold" id="27">
                                          <p:stCondLst>
                                            <p:cond delay="0"/>
                                          </p:stCondLst>
                                        </p:cTn>
                                        <p:tgtEl>
                                          <p:spTgt spid="16"/>
                                        </p:tgtEl>
                                        <p:attrNameLst>
                                          <p:attrName>style.visibility</p:attrName>
                                        </p:attrNameLst>
                                      </p:cBhvr>
                                      <p:to>
                                        <p:strVal val="visible"/>
                                      </p:to>
                                    </p:set>
                                    <p:animEffect filter="fade" transition="in">
                                      <p:cBhvr>
                                        <p:cTn dur="1000" id="28"/>
                                        <p:tgtEl>
                                          <p:spTgt spid="16"/>
                                        </p:tgtEl>
                                      </p:cBhvr>
                                    </p:animEffect>
                                    <p:anim calcmode="lin" valueType="num">
                                      <p:cBhvr>
                                        <p:cTn dur="1000" fill="hold" id="29"/>
                                        <p:tgtEl>
                                          <p:spTgt spid="16"/>
                                        </p:tgtEl>
                                        <p:attrNameLst>
                                          <p:attrName>ppt_x</p:attrName>
                                        </p:attrNameLst>
                                      </p:cBhvr>
                                      <p:tavLst>
                                        <p:tav tm="0">
                                          <p:val>
                                            <p:strVal val="#ppt_x"/>
                                          </p:val>
                                        </p:tav>
                                        <p:tav tm="100000">
                                          <p:val>
                                            <p:strVal val="#ppt_x"/>
                                          </p:val>
                                        </p:tav>
                                      </p:tavLst>
                                    </p:anim>
                                    <p:anim calcmode="lin" valueType="num">
                                      <p:cBhvr>
                                        <p:cTn dur="1000" fill="hold" id="30"/>
                                        <p:tgtEl>
                                          <p:spTgt spid="16"/>
                                        </p:tgtEl>
                                        <p:attrNameLst>
                                          <p:attrName>ppt_y</p:attrName>
                                        </p:attrNameLst>
                                      </p:cBhvr>
                                      <p:tavLst>
                                        <p:tav tm="0">
                                          <p:val>
                                            <p:strVal val="#ppt_y-.1"/>
                                          </p:val>
                                        </p:tav>
                                        <p:tav tm="100000">
                                          <p:val>
                                            <p:strVal val="#ppt_y"/>
                                          </p:val>
                                        </p:tav>
                                      </p:tavLst>
                                    </p:anim>
                                  </p:childTnLst>
                                </p:cTn>
                              </p:par>
                              <p:par>
                                <p:cTn fill="hold" id="31" nodeType="withEffect" presetClass="entr" presetID="47" presetSubtype="0">
                                  <p:stCondLst>
                                    <p:cond delay="50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anim calcmode="lin" valueType="num">
                                      <p:cBhvr>
                                        <p:cTn dur="1000" fill="hold" id="34"/>
                                        <p:tgtEl>
                                          <p:spTgt spid="27"/>
                                        </p:tgtEl>
                                        <p:attrNameLst>
                                          <p:attrName>ppt_x</p:attrName>
                                        </p:attrNameLst>
                                      </p:cBhvr>
                                      <p:tavLst>
                                        <p:tav tm="0">
                                          <p:val>
                                            <p:strVal val="#ppt_x"/>
                                          </p:val>
                                        </p:tav>
                                        <p:tav tm="100000">
                                          <p:val>
                                            <p:strVal val="#ppt_x"/>
                                          </p:val>
                                        </p:tav>
                                      </p:tavLst>
                                    </p:anim>
                                    <p:anim calcmode="lin" valueType="num">
                                      <p:cBhvr>
                                        <p:cTn dur="1000" fill="hold" id="35"/>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3"/>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algn="tr" blurRad="292100" dir="8100000" dist="304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5">
                  <a:extLst>
                    <a:ext uri="{28A0092B-C50C-407E-A947-70E740481C1C}">
                      <a14:useLocalDpi val="0"/>
                    </a:ext>
                  </a:extLst>
                </a:blip>
                <a:stretch>
                  <a:fillRect/>
                </a:stretch>
              </p:blipFill>
              <p:spPr>
                <a:xfrm>
                  <a:off x="4795610" y="2856133"/>
                  <a:ext cx="431654" cy="1435612"/>
                </a:xfrm>
                <a:prstGeom prst="rect">
                  <a:avLst/>
                </a:prstGeom>
                <a:effectLst>
                  <a:outerShdw algn="r" blurRad="50800" dir="10800000" dist="38100" rotWithShape="0">
                    <a:prstClr val="black">
                      <a:alpha val="40000"/>
                    </a:prstClr>
                  </a:outerShdw>
                </a:effectLst>
              </p:spPr>
            </p:pic>
            <p:pic>
              <p:nvPicPr>
                <p:cNvPr id="9" name="图片 8"/>
                <p:cNvPicPr>
                  <a:picLocks noChangeAspect="1"/>
                </p:cNvPicPr>
                <p:nvPr/>
              </p:nvPicPr>
              <p:blipFill>
                <a:blip r:embed="rId6">
                  <a:extLst>
                    <a:ext uri="{BEBA8EAE-BF5A-486C-A8C5-ECC9F3942E4B}">
                      <a14:imgProps>
                        <a14:imgLayer xmlns:d3p1="http://schemas.openxmlformats.org/officeDocument/2006/relationships" d3p1:embed="">
                          <a14:imgEffect>
                            <a14:sharpenSoften amount="50000"/>
                          </a14:imgEffect>
                          <a14:imgEffect>
                            <a14:saturation sat="200000"/>
                          </a14:imgEffect>
                        </a14:imgLayer>
                      </a14:imgProps>
                    </a:ext>
                    <a:ext uri="{28A0092B-C50C-407E-A947-70E740481C1C}">
                      <a14:useLocalDpi val="0"/>
                    </a:ext>
                  </a:extLst>
                </a:blip>
                <a:stretch>
                  <a:fillRect/>
                </a:stretch>
              </p:blipFill>
              <p:spPr>
                <a:xfrm>
                  <a:off x="4454295" y="3995725"/>
                  <a:ext cx="1644758" cy="871330"/>
                </a:xfrm>
                <a:prstGeom prst="rect">
                  <a:avLst/>
                </a:prstGeom>
                <a:effectLst>
                  <a:outerShdw algn="r" blurRad="50800" dir="10800000" dist="38100" rotWithShape="0">
                    <a:prstClr val="black">
                      <a:alpha val="40000"/>
                    </a:prstClr>
                  </a:outerShdw>
                </a:effectLst>
              </p:spPr>
            </p:pic>
          </p:grpSp>
        </p:grpSp>
        <p:sp>
          <p:nvSpPr>
            <p:cNvPr id="5" name="文本框 4"/>
            <p:cNvSpPr txBox="1"/>
            <p:nvPr/>
          </p:nvSpPr>
          <p:spPr>
            <a:xfrm>
              <a:off x="3729102" y="2621929"/>
              <a:ext cx="1048606" cy="1005840"/>
            </a:xfrm>
            <a:prstGeom prst="rect">
              <a:avLst/>
            </a:prstGeom>
            <a:noFill/>
          </p:spPr>
          <p:txBody>
            <a:bodyPr rtlCol="0" wrap="square">
              <a:spAutoFit/>
            </a:bodyPr>
            <a:lstStyle/>
            <a:p>
              <a:pPr algn="ctr"/>
              <a:r>
                <a:rPr altLang="en-US" b="1" kern="100" lang="zh-CN" smtClean="0" sz="6000">
                  <a:solidFill>
                    <a:srgbClr val="CC0E11"/>
                  </a:solidFill>
                  <a:effectLst>
                    <a:outerShdw algn="tl" blurRad="50800" dir="2700000" dist="38100" rotWithShape="0">
                      <a:prstClr val="black">
                        <a:alpha val="40000"/>
                      </a:prstClr>
                    </a:outerShdw>
                  </a:effectLst>
                  <a:latin charset="-122" panose="02000000000000000000" pitchFamily="2" typeface="方正清刻本悦宋简体"/>
                  <a:ea charset="-122" panose="02000000000000000000" pitchFamily="2" typeface="方正清刻本悦宋简体"/>
                  <a:cs charset="0" panose="02020603050405020304" pitchFamily="18" typeface="Times New Roman"/>
                </a:rPr>
                <a:t>清</a:t>
              </a:r>
            </a:p>
          </p:txBody>
        </p:sp>
      </p:grpSp>
      <p:sp>
        <p:nvSpPr>
          <p:cNvPr id="12" name="文本框 11"/>
          <p:cNvSpPr txBox="1"/>
          <p:nvPr/>
        </p:nvSpPr>
        <p:spPr>
          <a:xfrm>
            <a:off x="6961170" y="1426240"/>
            <a:ext cx="548640" cy="2851998"/>
          </a:xfrm>
          <a:prstGeom prst="rect">
            <a:avLst/>
          </a:prstGeom>
          <a:noFill/>
        </p:spPr>
        <p:txBody>
          <a:bodyPr rtlCol="0" vert="eaVert" wrap="square">
            <a:spAutoFit/>
          </a:bodyPr>
          <a:lstStyle/>
          <a:p>
            <a:r>
              <a:rPr altLang="en-US" b="1" lang="zh-CN" smtClean="0" sz="2400">
                <a:solidFill>
                  <a:schemeClr val="bg1"/>
                </a:solidFill>
                <a:latin charset="-122" panose="02000000000000000000" pitchFamily="2" typeface="方正清刻本悦宋简体"/>
                <a:ea charset="-122" panose="02000000000000000000" pitchFamily="2" typeface="方正清刻本悦宋简体"/>
              </a:rPr>
              <a:t>第二章·章节标题</a:t>
            </a:r>
          </a:p>
        </p:txBody>
      </p:sp>
      <p:sp>
        <p:nvSpPr>
          <p:cNvPr id="13" name="矩形 12"/>
          <p:cNvSpPr/>
          <p:nvPr/>
        </p:nvSpPr>
        <p:spPr>
          <a:xfrm>
            <a:off x="5668508" y="1439658"/>
            <a:ext cx="1280160" cy="2663739"/>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茶文化起源地为中国。中国是茶的故乡，中国人饮茶，据说始于神农时代</a:t>
            </a: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flipH="1">
              <a:off x="3770758"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42432"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14106"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885780" y="2184201"/>
              <a:ext cx="0" cy="2520000"/>
            </a:xfrm>
            <a:prstGeom prst="line">
              <a:avLst/>
            </a:prstGeom>
            <a:ln w="3175">
              <a:solidFill>
                <a:srgbClr val="EBB295">
                  <a:alpha val="40000"/>
                </a:srgbClr>
              </a:solidFill>
              <a:prstDash val="solid"/>
            </a:ln>
            <a:effectLst>
              <a:outerShdw algn="tr" blurRad="50800" dir="81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7">
            <a:extLst>
              <a:ext uri="{28A0092B-C50C-407E-A947-70E740481C1C}">
                <a14:useLocalDpi val="0"/>
              </a:ext>
            </a:extLst>
          </a:blip>
          <a:stretch>
            <a:fillRect/>
          </a:stretch>
        </p:blipFill>
        <p:spPr>
          <a:xfrm>
            <a:off x="5816717" y="3810430"/>
            <a:ext cx="216000" cy="199790"/>
          </a:xfrm>
          <a:prstGeom prst="rect">
            <a:avLst/>
          </a:prstGeom>
          <a:effectLst/>
        </p:spPr>
      </p:pic>
    </p:spTree>
    <p:extLst>
      <p:ext uri="{BB962C8B-B14F-4D97-AF65-F5344CB8AC3E}">
        <p14:creationId val="31124166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2">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1000" id="13"/>
                                        <p:tgtEl>
                                          <p:spTgt spid="12"/>
                                        </p:tgtEl>
                                        <p:attrNameLst>
                                          <p:attrName>ppt_x</p:attrName>
                                        </p:attrNameLst>
                                      </p:cBhvr>
                                      <p:tavLst>
                                        <p:tav tm="0">
                                          <p:val>
                                            <p:strVal val="#ppt_x+#ppt_w*1.125000"/>
                                          </p:val>
                                        </p:tav>
                                        <p:tav tm="100000">
                                          <p:val>
                                            <p:strVal val="#ppt_x"/>
                                          </p:val>
                                        </p:tav>
                                      </p:tavLst>
                                    </p:anim>
                                    <p:animEffect filter="wipe(left)" transition="in">
                                      <p:cBhvr>
                                        <p:cTn dur="1000" id="14"/>
                                        <p:tgtEl>
                                          <p:spTgt spid="12"/>
                                        </p:tgtEl>
                                      </p:cBhvr>
                                    </p:animEffect>
                                  </p:childTnLst>
                                </p:cTn>
                              </p:par>
                            </p:childTnLst>
                          </p:cTn>
                        </p:par>
                        <p:par>
                          <p:cTn fill="hold" id="15" nodeType="afterGroup">
                            <p:stCondLst>
                              <p:cond delay="2000"/>
                            </p:stCondLst>
                            <p:childTnLst>
                              <p:par>
                                <p:cTn fill="hold" id="16" nodeType="afterEffect" presetClass="entr" presetID="22" presetSubtype="2">
                                  <p:stCondLst>
                                    <p:cond delay="0"/>
                                  </p:stCondLst>
                                  <p:childTnLst>
                                    <p:set>
                                      <p:cBhvr>
                                        <p:cTn dur="1" fill="hold" id="17">
                                          <p:stCondLst>
                                            <p:cond delay="0"/>
                                          </p:stCondLst>
                                        </p:cTn>
                                        <p:tgtEl>
                                          <p:spTgt spid="14"/>
                                        </p:tgtEl>
                                        <p:attrNameLst>
                                          <p:attrName>style.visibility</p:attrName>
                                        </p:attrNameLst>
                                      </p:cBhvr>
                                      <p:to>
                                        <p:strVal val="visible"/>
                                      </p:to>
                                    </p:set>
                                    <p:animEffect filter="wipe(right)" transition="in">
                                      <p:cBhvr>
                                        <p:cTn dur="500" id="18"/>
                                        <p:tgtEl>
                                          <p:spTgt spid="14"/>
                                        </p:tgtEl>
                                      </p:cBhvr>
                                    </p:animEffect>
                                  </p:childTnLst>
                                </p:cTn>
                              </p:par>
                            </p:childTnLst>
                          </p:cTn>
                        </p:par>
                        <p:par>
                          <p:cTn fill="hold" id="19" nodeType="afterGroup">
                            <p:stCondLst>
                              <p:cond delay="2500"/>
                            </p:stCondLst>
                            <p:childTnLst>
                              <p:par>
                                <p:cTn fill="hold" grpId="0" id="20" nodeType="afterEffect" presetClass="entr" presetID="10"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Effect filter="fade" transition="in">
                                      <p:cBhvr>
                                        <p:cTn dur="1250" id="22"/>
                                        <p:tgtEl>
                                          <p:spTgt spid="13"/>
                                        </p:tgtEl>
                                      </p:cBhvr>
                                    </p:animEffect>
                                  </p:childTnLst>
                                </p:cTn>
                              </p:par>
                            </p:childTnLst>
                          </p:cTn>
                        </p:par>
                        <p:par>
                          <p:cTn fill="hold" id="23" nodeType="afterGroup">
                            <p:stCondLst>
                              <p:cond delay="3750"/>
                            </p:stCondLst>
                            <p:childTnLst>
                              <p:par>
                                <p:cTn fill="hold" id="24" nodeType="afterEffect" presetClass="entr" presetID="10" presetSubtype="0">
                                  <p:stCondLst>
                                    <p:cond delay="0"/>
                                  </p:stCondLst>
                                  <p:childTnLst>
                                    <p:set>
                                      <p:cBhvr>
                                        <p:cTn dur="1" fill="hold" id="25">
                                          <p:stCondLst>
                                            <p:cond delay="0"/>
                                          </p:stCondLst>
                                        </p:cTn>
                                        <p:tgtEl>
                                          <p:spTgt spid="19"/>
                                        </p:tgtEl>
                                        <p:attrNameLst>
                                          <p:attrName>style.visibility</p:attrName>
                                        </p:attrNameLst>
                                      </p:cBhvr>
                                      <p:to>
                                        <p:strVal val="visible"/>
                                      </p:to>
                                    </p:set>
                                    <p:animEffect filter="fade" transition="in">
                                      <p:cBhvr>
                                        <p:cTn dur="250" id="2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茶文化2 - 副本"/>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4591402B-42D1-4EFF-9C52-99593F924192"/>
  <p:tag name="ISPRINGCLOUDFOLDERID" val="0"/>
  <p:tag name="ISPRINGCLOUDFOLDERPATH" val="Repository"/>
  <p:tag name="ISPRINGONLINEFOLDERID" val="0"/>
  <p:tag name="ISPRINGONLINEFOLDERPATH" val="Content List"/>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212</Paragraphs>
  <Slides>26</Slides>
  <Notes>26</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等线 Light</vt:lpstr>
      <vt:lpstr>等线</vt:lpstr>
      <vt:lpstr>Calibri Light</vt:lpstr>
      <vt:lpstr>Calibri</vt:lpstr>
      <vt:lpstr>方正清刻本悦宋简体</vt:lpstr>
      <vt:lpstr>方正宋刻本秀楷简体</vt:lpstr>
      <vt:lpstr>Times New Roman</vt:lpstr>
      <vt:lpstr>微软雅黑</vt:lpstr>
      <vt:lpstr>DFMingLight-B5</vt:lpstr>
      <vt:lpstr>宋体</vt:lpstr>
      <vt:lpstr>Adobe Garamond Pro</vt:lpstr>
      <vt:lpstr>叶根友行书繁</vt:lpstr>
      <vt:lpstr>钟齐李洤标准草书符号</vt:lpstr>
      <vt:lpstr>李旭科书法</vt:lpstr>
      <vt:lpstr>叶根友千秋字体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2021-08-22T11:56:16Z</dcterms:created>
  <cp:lastPrinted>2021-08-22T11:56:16Z</cp:lastPrinted>
  <dcterms:modified xsi:type="dcterms:W3CDTF">2021-08-22T05:44:19Z</dcterms:modified>
  <cp:revision>1</cp:revision>
</cp:coreProperties>
</file>