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" Extension="svg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75" r:id="rId5"/>
    <p:sldId id="257" r:id="rId6"/>
    <p:sldId id="268" r:id="rId7"/>
    <p:sldId id="269" r:id="rId8"/>
    <p:sldId id="271" r:id="rId9"/>
    <p:sldId id="277" r:id="rId10"/>
    <p:sldId id="267" r:id="rId11"/>
    <p:sldId id="270" r:id="rId12"/>
    <p:sldId id="273" r:id="rId13"/>
    <p:sldId id="272" r:id="rId14"/>
    <p:sldId id="278" r:id="rId15"/>
    <p:sldId id="281" r:id="rId16"/>
    <p:sldId id="265" r:id="rId17"/>
    <p:sldId id="263" r:id="rId18"/>
    <p:sldId id="274" r:id="rId19"/>
    <p:sldId id="276" r:id="rId20"/>
    <p:sldId id="284" r:id="rId21"/>
    <p:sldId id="266" r:id="rId22"/>
    <p:sldId id="282" r:id="rId23"/>
    <p:sldId id="279" r:id="rId24"/>
    <p:sldId id="280" r:id="rId25"/>
    <p:sldId id="283" r:id="rId26"/>
    <p:sldId id="262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7-4DDA-B9CC-91133E074D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7-4DDA-B9CC-91133E074D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7-4DDA-B9CC-91133E074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289491856"/>
        <c:axId val="289492416"/>
      </c:barChart>
      <c:catAx>
        <c:axId val="28949185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89492416"/>
        <c:crosses val="autoZero"/>
        <c:auto val="0"/>
        <c:lblAlgn val="ctr"/>
        <c:lblOffset/>
        <c:noMultiLvlLbl val="0"/>
      </c:catAx>
      <c:valAx>
        <c:axId val="28949241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8949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0-4293-A457-5E4926A72C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E0-4293-A457-5E4926A72C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E0-4293-A457-5E4926A72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285890880"/>
        <c:axId val="285891440"/>
      </c:barChart>
      <c:catAx>
        <c:axId val="28589088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85891440"/>
        <c:crosses val="autoZero"/>
        <c:auto val="0"/>
        <c:lblAlgn val="ctr"/>
        <c:lblOffset/>
        <c:noMultiLvlLbl val="0"/>
      </c:catAx>
      <c:valAx>
        <c:axId val="28589144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8589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B-40B4-973E-3FB1C2080A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DB-40B4-973E-3FB1C2080A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DB-40B4-973E-3FB1C208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291395312"/>
        <c:axId val="291395872"/>
      </c:barChart>
      <c:catAx>
        <c:axId val="29139531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91395872"/>
        <c:crosses val="autoZero"/>
        <c:auto val="0"/>
        <c:lblAlgn val="ctr"/>
        <c:lblOffset/>
        <c:noMultiLvlLbl val="0"/>
      </c:catAx>
      <c:valAx>
        <c:axId val="29139587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9139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invertIfNegative val="1"/>
            <c:spPr>
              <a:solidFill>
                <a:schemeClr val="bg1">
                  <a:lumMod val="75000"/>
                </a:schemeClr>
              </a:solidFill>
              <a:ln w="3810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4-430F-9C2E-F857AA0093B9}"/>
              </c:ext>
            </c:extLst>
          </c:dPt>
          <c:dPt>
            <c:idx val="1"/>
            <c:invertIfNegative val="1"/>
            <c:spPr>
              <a:solidFill>
                <a:schemeClr val="accent3"/>
              </a:solidFill>
              <a:ln w="3810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14-430F-9C2E-F857AA0093B9}"/>
              </c:ext>
            </c:extLst>
          </c:dPt>
          <c:dPt>
            <c:idx val="2"/>
            <c:invertIfNegative val="1"/>
            <c:spPr>
              <a:solidFill>
                <a:schemeClr val="tx1">
                  <a:lumMod val="50000"/>
                  <a:lumOff val="50000"/>
                </a:schemeClr>
              </a:solidFill>
              <a:ln w="3810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14-430F-9C2E-F857AA0093B9}"/>
              </c:ext>
            </c:extLst>
          </c:dPt>
          <c:dPt>
            <c:idx val="3"/>
            <c:invertIfNegative val="1"/>
            <c:spPr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514-430F-9C2E-F857AA0093B9}"/>
              </c:ext>
            </c:extLst>
          </c:dPt>
          <c:dLbls>
            <c:dLbl>
              <c:idx val="0"/>
              <c:layout>
                <c:manualLayout>
                  <c:x val="-0.25600114464759827"/>
                  <c:y val="-0.0097765689715743065"/>
                </c:manualLayout>
              </c:layout>
              <c:spPr/>
              <c:txPr>
                <a:bodyPr rot="0" spcFirstLastPara="0" vertOverflow="ellipsis" horzOverflow="overflow" vert="horz" wrap="square" anchor="ctr" anchorCtr="1"/>
                <a:p>
                  <a:pPr>
                    <a:defRPr sz="2000" smtId="4294967295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sz="2000" smtId="429496729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14-430F-9C2E-F857AA0093B9}"/>
                </c:ext>
              </c:extLst>
            </c:dLbl>
            <c:dLbl>
              <c:idx val="1"/>
              <c:layout>
                <c:manualLayout>
                  <c:x val="0.22178304195404053"/>
                  <c:y val="-0.16833800077438354"/>
                </c:manualLayout>
              </c:layout>
              <c:spPr/>
              <c:txPr>
                <a:bodyPr rot="0" spcFirstLastPara="0" vertOverflow="ellipsis" horzOverflow="overflow" vert="horz" wrap="square" anchor="ctr" anchorCtr="1"/>
                <a:p>
                  <a:pPr>
                    <a:defRPr sz="2000" smtId="4294967295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sz="2000" smtId="429496729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14-430F-9C2E-F857AA0093B9}"/>
                </c:ext>
              </c:extLst>
            </c:dLbl>
            <c:dLbl>
              <c:idx val="2"/>
              <c:layout>
                <c:manualLayout>
                  <c:x val="0.15387868881225586"/>
                  <c:y val="0.10805366188287735"/>
                </c:manualLayout>
              </c:layout>
              <c:spPr/>
              <c:txPr>
                <a:bodyPr rot="0" spcFirstLastPara="0" vertOverflow="ellipsis" horzOverflow="overflow" vert="horz" wrap="square" anchor="ctr" anchorCtr="1"/>
                <a:p>
                  <a:pPr>
                    <a:defRPr sz="2000" smtId="4294967295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sz="2000" smtId="429496729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14-430F-9C2E-F857AA0093B9}"/>
                </c:ext>
              </c:extLst>
            </c:dLbl>
            <c:dLbl>
              <c:idx val="3"/>
              <c:layout>
                <c:manualLayout>
                  <c:x val="0.09110713005065918"/>
                  <c:y val="0.15153515338897705"/>
                </c:manualLayout>
              </c:layout>
              <c:spPr/>
              <c:txPr>
                <a:bodyPr rot="0" spcFirstLastPara="0" vertOverflow="ellipsis" horzOverflow="overflow" vert="horz" wrap="square" anchor="ctr" anchorCtr="1"/>
                <a:p>
                  <a:pPr>
                    <a:defRPr sz="2000" smtId="4294967295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sz="2000" smtId="429496729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14-430F-9C2E-F857AA0093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p>
                <a:pPr>
                  <a:defRPr sz="2000" b="0" smtId="429496729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pPr>
                <a:endParaRPr sz="2000" b="0" smtId="429496729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14-430F-9C2E-F857AA009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BBE35-ED9A-44FE-ACF8-C7877F9BF149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90F8B-9D0F-4EFE-BB1F-231A1EC8D5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223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0451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9398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618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9592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37697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3778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6412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0641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3973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1967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430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8428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9866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5546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515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6836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000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217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826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177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2629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840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1594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391170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298EC8-A927-4E6D-BDB3-61863D8D6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AF642A9-D57B-4D94-966A-08386F212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A9A530-445B-4081-9AF6-B008DEB2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73BE37-4B83-4CC2-9A5C-2D527340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6B251B-BB82-48E3-958B-85959DDF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5088527"/>
      </p:ext>
    </p:extLst>
  </p:cSld>
  <p:clrMapOvr>
    <a:masterClrMapping/>
  </p:clrMapOvr>
  <p:transition spd="med" advClick="0" advTm="300">
    <p:pull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CE4DD-E00D-4EDC-B62C-51169F42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A3C0184-D56C-44D6-869A-E42B9D91B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528152-C548-4B88-B5C7-E5D8C163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991203-B5EB-4ED0-8315-5240AAFC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DFB248-11E5-4F88-BE59-A12BBFDD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2933325"/>
      </p:ext>
    </p:extLst>
  </p:cSld>
  <p:clrMapOvr>
    <a:masterClrMapping/>
  </p:clrMapOvr>
  <p:transition spd="med" advClick="0" advTm="300">
    <p:pull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298721-C334-4DB3-B789-FAEB6CA3A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72CF47-F2CF-4A67-A89F-BB1E7B7A8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50BAB2-EC69-4F0C-BB0E-139004CD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8FAC32-FC20-4107-B4A0-A1F5DB21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DE6430-FC1D-41F1-A646-654EF86F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084471"/>
      </p:ext>
    </p:extLst>
  </p:cSld>
  <p:clrMapOvr>
    <a:masterClrMapping/>
  </p:clrMapOvr>
  <p:transition spd="med" advClick="0" advTm="300">
    <p:pull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088263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370182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21060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651276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81017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902822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187994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57574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CF5BD-947A-4811-958E-548FB843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86C2DB-3460-484C-9F17-D0ECF88FE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CA95EB-1658-43DC-9980-B3DC70A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9FC198-6DD7-4EA7-8C58-6E3F8C0A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3AFBAB-8A10-4664-9AB0-7F3B6812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8970187"/>
      </p:ext>
    </p:extLst>
  </p:cSld>
  <p:clrMapOvr>
    <a:masterClrMapping/>
  </p:clrMapOvr>
  <p:transition spd="med" advClick="0" advTm="300">
    <p:pull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656740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584289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925563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0F6FA1-C4B5-4D61-AEFE-74A6D3517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D7BD6E-B382-4AD7-9F5A-9D7D03E6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0CE47C-FD1F-4801-BA9F-B2CDEDE5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F7B501-B9E0-4B4C-A081-0283B08C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1F9C2-EFCB-453C-8EC8-2FD83B60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2644385"/>
      </p:ext>
    </p:extLst>
  </p:cSld>
  <p:clrMapOvr>
    <a:masterClrMapping/>
  </p:clrMapOvr>
  <p:transition spd="med" advClick="0" advTm="300">
    <p:pull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8FF9EC-5D5C-438C-BD6C-D01EED59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9008A2-DAD9-449B-B45E-28656C666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37E0B8-5FF7-4C7D-A3DB-6D6B168C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677524-3B25-4676-9E28-2B3B2969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EB9DA-5222-4136-9C42-328EED9E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43D876-C641-4235-A0FD-67C1F3F2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1798682"/>
      </p:ext>
    </p:extLst>
  </p:cSld>
  <p:clrMapOvr>
    <a:masterClrMapping/>
  </p:clrMapOvr>
  <p:transition spd="med" advClick="0" advTm="300">
    <p:pull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230F42-3E41-4209-8C61-2ABD652F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8D59B3-814C-412C-9D89-2A960E878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D30FAD-BC49-4CA4-9B87-F820DE99A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6653CF-F19E-4DB8-9FDC-E5E969D85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2EEBD9-273F-46E2-B38C-A30125E92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77BA03-0009-4509-B9B4-6CFA28C5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7CF67E2-05C0-42C0-9C9F-90BD6EB3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7FABB7-D3D9-4BCE-8654-2E8F89C4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1509910"/>
      </p:ext>
    </p:extLst>
  </p:cSld>
  <p:clrMapOvr>
    <a:masterClrMapping/>
  </p:clrMapOvr>
  <p:transition spd="med" advClick="0" advTm="300">
    <p:pull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488AA-83F8-4080-B571-5518B7D7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C5B5BE-B53A-4833-B8A2-087B1DBE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44497E-6C61-429B-801A-078408A4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3B5429-CE92-450A-8601-07A002C2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3692817"/>
      </p:ext>
    </p:extLst>
  </p:cSld>
  <p:clrMapOvr>
    <a:masterClrMapping/>
  </p:clrMapOvr>
  <p:transition spd="med" advClick="0" advTm="300">
    <p:pull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F9D3E8-38FB-4794-A16F-0396EB95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50BEC9E-EFE9-4512-BAEA-D60A29FB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66A459-DCCA-4D9F-8904-7CE275B1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3015906"/>
      </p:ext>
    </p:extLst>
  </p:cSld>
  <p:clrMapOvr>
    <a:masterClrMapping/>
  </p:clrMapOvr>
  <p:transition spd="med" advClick="0" advTm="300">
    <p:pull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39A9C-D361-45A3-A627-CEE76913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134C5F-7C11-44FB-9004-96021A6AA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4AD013-81EE-4AF7-941C-6F2C7CB9A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933A8-3A88-433E-83B5-23858943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D1079E-F4D3-4982-BC78-9F3D96F9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025689-1CCD-4D9B-85DB-9862B810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6874860"/>
      </p:ext>
    </p:extLst>
  </p:cSld>
  <p:clrMapOvr>
    <a:masterClrMapping/>
  </p:clrMapOvr>
  <p:transition spd="med" advClick="0" advTm="300">
    <p:pull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8A6019-3682-4691-BD8F-0B9C1B23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0FB7D8-701F-4B6C-AECF-9F3BB4623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5CFE10-C4C3-4BBD-9D1F-0A01420DD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0C0A47-76F4-48CB-AAF9-F23DD87E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222-61DD-4F1B-82BB-7523A5E532A2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8F075B-7E36-4758-AFF6-60C687B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F8E485-8E74-4BC5-B2C8-6C734B1B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2715158"/>
      </p:ext>
    </p:extLst>
  </p:cSld>
  <p:clrMapOvr>
    <a:masterClrMapping/>
  </p:clrMapOvr>
  <p:transition spd="med" advClick="0" advTm="300">
    <p:pull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569CBD3-B851-47EF-977D-F3391B31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A09769-AD11-4EAD-A4B0-218CC79FF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4AA209-5B45-41B7-A33D-82219EF01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4222-61DD-4F1B-82BB-7523A5E532A2}" type="datetimeFigureOut">
              <a:rPr lang="zh-CN" altLang="en-US" smtClean="0"/>
              <a:t>2017/10/13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38A42C-4074-4896-9A0E-3A1D16298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F7ACC9-3B6A-4C19-A678-35F2CA1CB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AC31-0820-4540-BEF7-8D19504AD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982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">
    <p:pull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248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.png" Type="http://schemas.openxmlformats.org/officeDocument/2006/relationships/image"/><Relationship Id="rId12" Target="../media/image30.svg" Type="http://schemas.openxmlformats.org/officeDocument/2006/relationships/image"/><Relationship Id="rId13" Target="../media/image7.png" Type="http://schemas.openxmlformats.org/officeDocument/2006/relationships/image"/><Relationship Id="rId14" Target="../media/image31.svg" Type="http://schemas.openxmlformats.org/officeDocument/2006/relationships/image"/><Relationship Id="rId15" Target="../media/image9.png" Type="http://schemas.openxmlformats.org/officeDocument/2006/relationships/image"/><Relationship Id="rId16" Target="../media/image32.svg" Type="http://schemas.openxmlformats.org/officeDocument/2006/relationships/image"/><Relationship Id="rId2" Target="../notesSlides/notesSlide10.xml" Type="http://schemas.openxmlformats.org/officeDocument/2006/relationships/notesSlid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3.png" Type="http://schemas.openxmlformats.org/officeDocument/2006/relationships/image"/><Relationship Id="rId4" Target="../media/image3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svg" Type="http://schemas.openxmlformats.org/officeDocument/2006/relationships/image"/><Relationship Id="rId2" Target="../notesSlides/notesSlide12.xml" Type="http://schemas.openxmlformats.org/officeDocument/2006/relationships/notesSlid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charts/chart4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svg" Type="http://schemas.openxmlformats.org/officeDocument/2006/relationships/image"/><Relationship Id="rId2" Target="../notesSlides/notesSlide15.xml" Type="http://schemas.openxmlformats.org/officeDocument/2006/relationships/notesSlid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45.png" Type="http://schemas.openxmlformats.org/officeDocument/2006/relationships/image"/><Relationship Id="rId6" Target="../media/image46.svg" Type="http://schemas.openxmlformats.org/officeDocument/2006/relationships/image"/><Relationship Id="rId7" Target="../media/image47.png" Type="http://schemas.openxmlformats.org/officeDocument/2006/relationships/image"/><Relationship Id="rId8" Target="../media/image48.sv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svg" Type="http://schemas.openxmlformats.org/officeDocument/2006/relationships/image"/><Relationship Id="rId11" Target="../media/image59.png" Type="http://schemas.openxmlformats.org/officeDocument/2006/relationships/image"/><Relationship Id="rId12" Target="../media/image60.svg" Type="http://schemas.openxmlformats.org/officeDocument/2006/relationships/image"/><Relationship Id="rId2" Target="../notesSlides/notesSlide16.xml" Type="http://schemas.openxmlformats.org/officeDocument/2006/relationships/notesSlide"/><Relationship Id="rId3" Target="../media/image51.png" Type="http://schemas.openxmlformats.org/officeDocument/2006/relationships/image"/><Relationship Id="rId4" Target="../media/image52.svg" Type="http://schemas.openxmlformats.org/officeDocument/2006/relationships/image"/><Relationship Id="rId5" Target="../media/image53.png" Type="http://schemas.openxmlformats.org/officeDocument/2006/relationships/image"/><Relationship Id="rId6" Target="../media/image54.svg" Type="http://schemas.openxmlformats.org/officeDocument/2006/relationships/image"/><Relationship Id="rId7" Target="../media/image55.png" Type="http://schemas.openxmlformats.org/officeDocument/2006/relationships/image"/><Relationship Id="rId8" Target="../media/image56.svg" Type="http://schemas.openxmlformats.org/officeDocument/2006/relationships/image"/><Relationship Id="rId9" Target="../media/image5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61.png" Type="http://schemas.openxmlformats.org/officeDocument/2006/relationships/image"/><Relationship Id="rId4" Target="../media/image62.svg" Type="http://schemas.openxmlformats.org/officeDocument/2006/relationships/image"/><Relationship Id="rId5" Target="../media/image63.png" Type="http://schemas.openxmlformats.org/officeDocument/2006/relationships/image"/><Relationship Id="rId6" Target="../media/image64.svg" Type="http://schemas.openxmlformats.org/officeDocument/2006/relationships/image"/><Relationship Id="rId7" Target="../media/image65.png" Type="http://schemas.openxmlformats.org/officeDocument/2006/relationships/image"/><Relationship Id="rId8" Target="../media/image6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67.png" Type="http://schemas.openxmlformats.org/officeDocument/2006/relationships/image"/><Relationship Id="rId4" Target="../media/image68.svg" Type="http://schemas.openxmlformats.org/officeDocument/2006/relationships/image"/><Relationship Id="rId5" Target="../media/image69.png" Type="http://schemas.openxmlformats.org/officeDocument/2006/relationships/image"/><Relationship Id="rId6" Target="../media/image70.svg" Type="http://schemas.openxmlformats.org/officeDocument/2006/relationships/image"/><Relationship Id="rId7" Target="../media/image71.png" Type="http://schemas.openxmlformats.org/officeDocument/2006/relationships/image"/><Relationship Id="rId8" Target="../media/image72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0.svg" Type="http://schemas.openxmlformats.org/officeDocument/2006/relationships/image"/><Relationship Id="rId2" Target="../notesSlides/notesSlide20.xml" Type="http://schemas.openxmlformats.org/officeDocument/2006/relationships/notesSlide"/><Relationship Id="rId3" Target="../media/image73.png" Type="http://schemas.openxmlformats.org/officeDocument/2006/relationships/image"/><Relationship Id="rId4" Target="../media/image74.svg" Type="http://schemas.openxmlformats.org/officeDocument/2006/relationships/image"/><Relationship Id="rId5" Target="../media/image75.png" Type="http://schemas.openxmlformats.org/officeDocument/2006/relationships/image"/><Relationship Id="rId6" Target="../media/image76.svg" Type="http://schemas.openxmlformats.org/officeDocument/2006/relationships/image"/><Relationship Id="rId7" Target="../media/image77.png" Type="http://schemas.openxmlformats.org/officeDocument/2006/relationships/image"/><Relationship Id="rId8" Target="../media/image78.svg" Type="http://schemas.openxmlformats.org/officeDocument/2006/relationships/image"/><Relationship Id="rId9" Target="../media/image7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81.png" Type="http://schemas.openxmlformats.org/officeDocument/2006/relationships/image"/><Relationship Id="rId4" Target="../media/image82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0.svg" Type="http://schemas.openxmlformats.org/officeDocument/2006/relationships/image"/><Relationship Id="rId11" Target="../media/image91.png" Type="http://schemas.openxmlformats.org/officeDocument/2006/relationships/image"/><Relationship Id="rId12" Target="../media/image92.svg" Type="http://schemas.openxmlformats.org/officeDocument/2006/relationships/image"/><Relationship Id="rId13" Target="../media/image93.png" Type="http://schemas.openxmlformats.org/officeDocument/2006/relationships/image"/><Relationship Id="rId14" Target="../media/image94.svg" Type="http://schemas.openxmlformats.org/officeDocument/2006/relationships/image"/><Relationship Id="rId15" Target="../media/image95.png" Type="http://schemas.openxmlformats.org/officeDocument/2006/relationships/image"/><Relationship Id="rId16" Target="../media/image96.svg" Type="http://schemas.openxmlformats.org/officeDocument/2006/relationships/image"/><Relationship Id="rId17" Target="../media/image97.png" Type="http://schemas.openxmlformats.org/officeDocument/2006/relationships/image"/><Relationship Id="rId18" Target="../media/image98.svg" Type="http://schemas.openxmlformats.org/officeDocument/2006/relationships/image"/><Relationship Id="rId2" Target="../notesSlides/notesSlide22.xml" Type="http://schemas.openxmlformats.org/officeDocument/2006/relationships/notesSlide"/><Relationship Id="rId3" Target="../media/image83.png" Type="http://schemas.openxmlformats.org/officeDocument/2006/relationships/image"/><Relationship Id="rId4" Target="../media/image84.svg" Type="http://schemas.openxmlformats.org/officeDocument/2006/relationships/image"/><Relationship Id="rId5" Target="../media/image85.png" Type="http://schemas.openxmlformats.org/officeDocument/2006/relationships/image"/><Relationship Id="rId6" Target="../media/image86.svg" Type="http://schemas.openxmlformats.org/officeDocument/2006/relationships/image"/><Relationship Id="rId7" Target="../media/image87.png" Type="http://schemas.openxmlformats.org/officeDocument/2006/relationships/image"/><Relationship Id="rId8" Target="../media/image88.svg" Type="http://schemas.openxmlformats.org/officeDocument/2006/relationships/image"/><Relationship Id="rId9" Target="../media/image89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E808BDE-09BD-4E58-B78D-BB2926C16637}"/>
              </a:ext>
            </a:extLst>
          </p:cNvPr>
          <p:cNvGrpSpPr/>
          <p:nvPr/>
        </p:nvGrpSpPr>
        <p:grpSpPr>
          <a:xfrm>
            <a:off x="4223913" y="1668657"/>
            <a:ext cx="7474442" cy="3500329"/>
            <a:chOff x="4223913" y="1293559"/>
            <a:chExt cx="7474442" cy="350032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FF262FF-AE56-4807-A905-DDDE40299B76}"/>
                </a:ext>
              </a:extLst>
            </p:cNvPr>
            <p:cNvSpPr/>
            <p:nvPr/>
          </p:nvSpPr>
          <p:spPr>
            <a:xfrm>
              <a:off x="8299174" y="1293559"/>
              <a:ext cx="3399181" cy="1053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altLang="zh-CN" b="1" lang="en-US" smtClean="0" sz="8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2017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8C2C565-E887-4912-942E-B2D9734AB5F4}"/>
                </a:ext>
              </a:extLst>
            </p:cNvPr>
            <p:cNvGrpSpPr/>
            <p:nvPr/>
          </p:nvGrpSpPr>
          <p:grpSpPr>
            <a:xfrm>
              <a:off x="4223913" y="2604053"/>
              <a:ext cx="7474442" cy="1440233"/>
              <a:chOff x="4223913" y="2604053"/>
              <a:chExt cx="7474442" cy="1440233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A0C680B-A605-4CEE-86F8-B84ADFCF252A}"/>
                  </a:ext>
                </a:extLst>
              </p:cNvPr>
              <p:cNvSpPr/>
              <p:nvPr/>
            </p:nvSpPr>
            <p:spPr>
              <a:xfrm>
                <a:off x="4223913" y="2604053"/>
                <a:ext cx="7474442" cy="10861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/>
                <a:r>
                  <a:rPr altLang="en-US" lang="zh-CN" sz="7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简约风PPT模板</a:t>
                </a: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A265643-9311-4263-AA3F-F3B56124CBB1}"/>
                  </a:ext>
                </a:extLst>
              </p:cNvPr>
              <p:cNvSpPr/>
              <p:nvPr/>
            </p:nvSpPr>
            <p:spPr>
              <a:xfrm>
                <a:off x="7205870" y="3648757"/>
                <a:ext cx="4492485" cy="3955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/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通用于计划总结/工作汇报/述职报告等</a:t>
                </a: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7A5C1A8-9437-4588-831D-A0B6C57B1051}"/>
                </a:ext>
              </a:extLst>
            </p:cNvPr>
            <p:cNvSpPr/>
            <p:nvPr/>
          </p:nvSpPr>
          <p:spPr>
            <a:xfrm>
              <a:off x="9263743" y="4398359"/>
              <a:ext cx="2280558" cy="39552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汇报人：优页PPT</a:t>
              </a:r>
            </a:p>
          </p:txBody>
        </p:sp>
      </p:grpSp>
    </p:spTree>
    <p:extLst>
      <p:ext uri="{BB962C8B-B14F-4D97-AF65-F5344CB8AC3E}">
        <p14:creationId val="2149527817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工作完成情况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70AAB3C-209A-4D49-8ABF-9509A6E07A93}"/>
              </a:ext>
            </a:extLst>
          </p:cNvPr>
          <p:cNvGrpSpPr/>
          <p:nvPr/>
        </p:nvGrpSpPr>
        <p:grpSpPr>
          <a:xfrm>
            <a:off x="5483087" y="3372682"/>
            <a:ext cx="1225826" cy="1225826"/>
            <a:chOff x="5483087" y="3372682"/>
            <a:chExt cx="1225826" cy="1225826"/>
          </a:xfrm>
        </p:grpSpPr>
        <p:pic>
          <p:nvPicPr>
            <p:cNvPr descr="用户" id="24" name="图形 23">
              <a:extLst>
                <a:ext uri="{FF2B5EF4-FFF2-40B4-BE49-F238E27FC236}">
                  <a16:creationId xmlns:a16="http://schemas.microsoft.com/office/drawing/2014/main" id="{208F9214-4AA9-4ABD-8BE6-13CD609B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56242" y="3573214"/>
              <a:ext cx="879516" cy="879516"/>
            </a:xfrm>
            <a:prstGeom prst="rect">
              <a:avLst/>
            </a:prstGeom>
          </p:spPr>
        </p:pic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E550B66-F214-413A-970D-5DABDABB1C7B}"/>
                </a:ext>
              </a:extLst>
            </p:cNvPr>
            <p:cNvSpPr/>
            <p:nvPr/>
          </p:nvSpPr>
          <p:spPr>
            <a:xfrm>
              <a:off x="5483087" y="3372682"/>
              <a:ext cx="1225826" cy="122582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71CAE05-7D50-4FD0-AC61-C35444A6912D}"/>
              </a:ext>
            </a:extLst>
          </p:cNvPr>
          <p:cNvGrpSpPr/>
          <p:nvPr/>
        </p:nvGrpSpPr>
        <p:grpSpPr>
          <a:xfrm>
            <a:off x="1182640" y="1826870"/>
            <a:ext cx="9711604" cy="4371946"/>
            <a:chOff x="1182640" y="1826870"/>
            <a:chExt cx="9711604" cy="4371946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928F4984-2271-4DFB-B40B-870D6AB959AB}"/>
                </a:ext>
              </a:extLst>
            </p:cNvPr>
            <p:cNvGrpSpPr/>
            <p:nvPr/>
          </p:nvGrpSpPr>
          <p:grpSpPr>
            <a:xfrm>
              <a:off x="1182640" y="2156139"/>
              <a:ext cx="9711604" cy="3717650"/>
              <a:chOff x="1182640" y="2156139"/>
              <a:chExt cx="9711604" cy="3717650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9ECFF83B-5871-4CBF-9DA6-AF7705D12B17}"/>
                  </a:ext>
                </a:extLst>
              </p:cNvPr>
              <p:cNvGrpSpPr/>
              <p:nvPr/>
            </p:nvGrpSpPr>
            <p:grpSpPr>
              <a:xfrm>
                <a:off x="10205131" y="2156139"/>
                <a:ext cx="689113" cy="3717650"/>
                <a:chOff x="6855651" y="1659182"/>
                <a:chExt cx="689113" cy="3717650"/>
              </a:xfrm>
            </p:grpSpPr>
            <p:sp>
              <p:nvSpPr>
                <p:cNvPr id="11" name="矩形: 圆角 10">
                  <a:extLst>
                    <a:ext uri="{FF2B5EF4-FFF2-40B4-BE49-F238E27FC236}">
                      <a16:creationId xmlns:a16="http://schemas.microsoft.com/office/drawing/2014/main" id="{3029AA0E-DC14-47BD-A9A0-33E4C8961F68}"/>
                    </a:ext>
                  </a:extLst>
                </p:cNvPr>
                <p:cNvSpPr/>
                <p:nvPr/>
              </p:nvSpPr>
              <p:spPr>
                <a:xfrm>
                  <a:off x="6855651" y="3149853"/>
                  <a:ext cx="689113" cy="689113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矩形: 圆角 11">
                  <a:extLst>
                    <a:ext uri="{FF2B5EF4-FFF2-40B4-BE49-F238E27FC236}">
                      <a16:creationId xmlns:a16="http://schemas.microsoft.com/office/drawing/2014/main" id="{3D60167A-6932-4C22-94C4-465B8286391C}"/>
                    </a:ext>
                  </a:extLst>
                </p:cNvPr>
                <p:cNvSpPr/>
                <p:nvPr/>
              </p:nvSpPr>
              <p:spPr>
                <a:xfrm>
                  <a:off x="6855651" y="1659182"/>
                  <a:ext cx="689113" cy="689113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矩形: 圆角 12">
                  <a:extLst>
                    <a:ext uri="{FF2B5EF4-FFF2-40B4-BE49-F238E27FC236}">
                      <a16:creationId xmlns:a16="http://schemas.microsoft.com/office/drawing/2014/main" id="{E4CC6CF2-E42F-41A8-8B79-0A7CE6BBEC54}"/>
                    </a:ext>
                  </a:extLst>
                </p:cNvPr>
                <p:cNvSpPr/>
                <p:nvPr/>
              </p:nvSpPr>
              <p:spPr>
                <a:xfrm>
                  <a:off x="6855651" y="4687719"/>
                  <a:ext cx="689113" cy="689113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200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descr="游戏控制器" id="14" name="图形 13">
                  <a:extLst>
                    <a:ext uri="{FF2B5EF4-FFF2-40B4-BE49-F238E27FC236}">
                      <a16:creationId xmlns:a16="http://schemas.microsoft.com/office/drawing/2014/main" id="{E2A7C519-97BB-489C-9739-68432FFD21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3106" y="4701546"/>
                  <a:ext cx="586268" cy="586268"/>
                </a:xfrm>
                <a:prstGeom prst="rect">
                  <a:avLst/>
                </a:prstGeom>
              </p:spPr>
            </p:pic>
            <p:pic>
              <p:nvPicPr>
                <p:cNvPr descr="耳塞" id="15" name="图形 14">
                  <a:extLst>
                    <a:ext uri="{FF2B5EF4-FFF2-40B4-BE49-F238E27FC236}">
                      <a16:creationId xmlns:a16="http://schemas.microsoft.com/office/drawing/2014/main" id="{9CD646F2-0927-41E7-ACB8-4B6665321C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3106" y="3222881"/>
                  <a:ext cx="586268" cy="586268"/>
                </a:xfrm>
                <a:prstGeom prst="rect">
                  <a:avLst/>
                </a:prstGeom>
              </p:spPr>
            </p:pic>
            <p:pic>
              <p:nvPicPr>
                <p:cNvPr descr="耳机" id="16" name="图形 15">
                  <a:extLst>
                    <a:ext uri="{FF2B5EF4-FFF2-40B4-BE49-F238E27FC236}">
                      <a16:creationId xmlns:a16="http://schemas.microsoft.com/office/drawing/2014/main" id="{98BCCB36-5D19-4C3E-B420-7B6EF24D7E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3106" y="1692536"/>
                  <a:ext cx="586268" cy="586268"/>
                </a:xfrm>
                <a:prstGeom prst="rect">
                  <a:avLst/>
                </a:prstGeom>
              </p:spPr>
            </p:pic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4631F86F-8129-4814-8D00-7995354FD566}"/>
                  </a:ext>
                </a:extLst>
              </p:cNvPr>
              <p:cNvGrpSpPr/>
              <p:nvPr/>
            </p:nvGrpSpPr>
            <p:grpSpPr>
              <a:xfrm>
                <a:off x="1182640" y="2156139"/>
                <a:ext cx="689113" cy="3717650"/>
                <a:chOff x="1182640" y="1659182"/>
                <a:chExt cx="689113" cy="3717650"/>
              </a:xfrm>
            </p:grpSpPr>
            <p:sp>
              <p:nvSpPr>
                <p:cNvPr id="18" name="矩形: 圆角 17">
                  <a:extLst>
                    <a:ext uri="{FF2B5EF4-FFF2-40B4-BE49-F238E27FC236}">
                      <a16:creationId xmlns:a16="http://schemas.microsoft.com/office/drawing/2014/main" id="{A4891E4B-9A67-4C6E-9D79-4CD4154C3C30}"/>
                    </a:ext>
                  </a:extLst>
                </p:cNvPr>
                <p:cNvSpPr/>
                <p:nvPr/>
              </p:nvSpPr>
              <p:spPr>
                <a:xfrm>
                  <a:off x="1182640" y="3149853"/>
                  <a:ext cx="689113" cy="689113"/>
                </a:xfrm>
                <a:prstGeom prst="roundRect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200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descr="显示器" id="19" name="图形 18">
                  <a:extLst>
                    <a:ext uri="{FF2B5EF4-FFF2-40B4-BE49-F238E27FC236}">
                      <a16:creationId xmlns:a16="http://schemas.microsoft.com/office/drawing/2014/main" id="{58FBF814-A9E1-4E98-94C6-006DB1ECB2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4062" y="4752969"/>
                  <a:ext cx="586268" cy="586268"/>
                </a:xfrm>
                <a:prstGeom prst="rect">
                  <a:avLst/>
                </a:prstGeom>
              </p:spPr>
            </p:pic>
            <p:pic>
              <p:nvPicPr>
                <p:cNvPr descr="智能手机" id="20" name="图形 19">
                  <a:extLst>
                    <a:ext uri="{FF2B5EF4-FFF2-40B4-BE49-F238E27FC236}">
                      <a16:creationId xmlns:a16="http://schemas.microsoft.com/office/drawing/2014/main" id="{5FCF944A-465F-4D04-AD59-7E8A0A3371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4062" y="3195504"/>
                  <a:ext cx="586268" cy="586268"/>
                </a:xfrm>
                <a:prstGeom prst="rect">
                  <a:avLst/>
                </a:prstGeom>
              </p:spPr>
            </p:pic>
            <p:pic>
              <p:nvPicPr>
                <p:cNvPr descr="平板电脑" id="21" name="图形 20">
                  <a:extLst>
                    <a:ext uri="{FF2B5EF4-FFF2-40B4-BE49-F238E27FC236}">
                      <a16:creationId xmlns:a16="http://schemas.microsoft.com/office/drawing/2014/main" id="{01F0B77E-7A70-478A-B95F-150C95B32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4062" y="1706999"/>
                  <a:ext cx="586268" cy="586268"/>
                </a:xfrm>
                <a:prstGeom prst="rect">
                  <a:avLst/>
                </a:prstGeom>
              </p:spPr>
            </p:pic>
            <p:sp>
              <p:nvSpPr>
                <p:cNvPr id="22" name="矩形: 圆角 21">
                  <a:extLst>
                    <a:ext uri="{FF2B5EF4-FFF2-40B4-BE49-F238E27FC236}">
                      <a16:creationId xmlns:a16="http://schemas.microsoft.com/office/drawing/2014/main" id="{0FE6AEC4-FA65-4F30-8B29-BBAE122CCF37}"/>
                    </a:ext>
                  </a:extLst>
                </p:cNvPr>
                <p:cNvSpPr/>
                <p:nvPr/>
              </p:nvSpPr>
              <p:spPr>
                <a:xfrm>
                  <a:off x="1182640" y="1659182"/>
                  <a:ext cx="689113" cy="689113"/>
                </a:xfrm>
                <a:prstGeom prst="roundRect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矩形: 圆角 22">
                  <a:extLst>
                    <a:ext uri="{FF2B5EF4-FFF2-40B4-BE49-F238E27FC236}">
                      <a16:creationId xmlns:a16="http://schemas.microsoft.com/office/drawing/2014/main" id="{8BE6F567-2E92-482A-9E44-64B2F0966582}"/>
                    </a:ext>
                  </a:extLst>
                </p:cNvPr>
                <p:cNvSpPr/>
                <p:nvPr/>
              </p:nvSpPr>
              <p:spPr>
                <a:xfrm>
                  <a:off x="1182640" y="4687719"/>
                  <a:ext cx="689113" cy="689113"/>
                </a:xfrm>
                <a:prstGeom prst="roundRect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b="1" lang="zh-CN" sz="20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5B348F0-5857-4D6F-81FB-20991FCFD424}"/>
                </a:ext>
              </a:extLst>
            </p:cNvPr>
            <p:cNvGrpSpPr/>
            <p:nvPr/>
          </p:nvGrpSpPr>
          <p:grpSpPr>
            <a:xfrm>
              <a:off x="2053057" y="1826870"/>
              <a:ext cx="3603185" cy="1311513"/>
              <a:chOff x="2053058" y="2001382"/>
              <a:chExt cx="3603185" cy="1311513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9E2CC79-4BBB-46ED-8DA1-A42775868436}"/>
                  </a:ext>
                </a:extLst>
              </p:cNvPr>
              <p:cNvSpPr txBox="1"/>
              <p:nvPr/>
            </p:nvSpPr>
            <p:spPr>
              <a:xfrm>
                <a:off x="2053059" y="2389565"/>
                <a:ext cx="3603184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点击此处更换文本58pic.com点击此处更换文本58pic.com点击此处更换文本58pic.com点击此处更换文本58pic.com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0BF4192-3402-4AAE-82E8-8BF6BD71B06C}"/>
                  </a:ext>
                </a:extLst>
              </p:cNvPr>
              <p:cNvSpPr/>
              <p:nvPr/>
            </p:nvSpPr>
            <p:spPr>
              <a:xfrm>
                <a:off x="2053058" y="2001382"/>
                <a:ext cx="2929948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194A667-2670-42EC-A51F-7FDB26333247}"/>
                </a:ext>
              </a:extLst>
            </p:cNvPr>
            <p:cNvGrpSpPr/>
            <p:nvPr/>
          </p:nvGrpSpPr>
          <p:grpSpPr>
            <a:xfrm>
              <a:off x="2053057" y="3329838"/>
              <a:ext cx="3314913" cy="1311513"/>
              <a:chOff x="2053058" y="2001382"/>
              <a:chExt cx="3314913" cy="1311513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6797708-18BE-47FB-80E0-13CDB757B55C}"/>
                  </a:ext>
                </a:extLst>
              </p:cNvPr>
              <p:cNvSpPr txBox="1"/>
              <p:nvPr/>
            </p:nvSpPr>
            <p:spPr>
              <a:xfrm>
                <a:off x="2053059" y="2389565"/>
                <a:ext cx="3314912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点击此处更换文本58pic.com点击此处更换文本58pic.com点击此处更换文本58pic.com点击此处更换文本58pic.com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B700DF5-9CD1-4D1B-9D96-DDA97E723443}"/>
                  </a:ext>
                </a:extLst>
              </p:cNvPr>
              <p:cNvSpPr/>
              <p:nvPr/>
            </p:nvSpPr>
            <p:spPr>
              <a:xfrm>
                <a:off x="2053058" y="2001382"/>
                <a:ext cx="2929948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7284FB00-AD9D-4C09-A165-715CBE642377}"/>
                </a:ext>
              </a:extLst>
            </p:cNvPr>
            <p:cNvGrpSpPr/>
            <p:nvPr/>
          </p:nvGrpSpPr>
          <p:grpSpPr>
            <a:xfrm>
              <a:off x="2053057" y="4887303"/>
              <a:ext cx="3603185" cy="1311513"/>
              <a:chOff x="2053058" y="2001382"/>
              <a:chExt cx="3603185" cy="1311513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2F27782-45B2-4ED4-8E11-9D7B83DFBB29}"/>
                  </a:ext>
                </a:extLst>
              </p:cNvPr>
              <p:cNvSpPr txBox="1"/>
              <p:nvPr/>
            </p:nvSpPr>
            <p:spPr>
              <a:xfrm>
                <a:off x="2053059" y="2389566"/>
                <a:ext cx="3603184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点击此处更换文本58pic.com点击此处更换文本58pic.com点击此处更换文本58pic.com点击此处更换文本58pic.com</a:t>
                </a: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A8DA1907-B54D-4709-A50B-AD8F3F52C0AD}"/>
                  </a:ext>
                </a:extLst>
              </p:cNvPr>
              <p:cNvSpPr/>
              <p:nvPr/>
            </p:nvSpPr>
            <p:spPr>
              <a:xfrm>
                <a:off x="2053058" y="2001382"/>
                <a:ext cx="2929948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4BED7BA8-114D-47D2-886D-5AEBC1C751FD}"/>
                </a:ext>
              </a:extLst>
            </p:cNvPr>
            <p:cNvGrpSpPr/>
            <p:nvPr/>
          </p:nvGrpSpPr>
          <p:grpSpPr>
            <a:xfrm>
              <a:off x="6420642" y="4887303"/>
              <a:ext cx="3603184" cy="1275670"/>
              <a:chOff x="2053059" y="2001382"/>
              <a:chExt cx="3603184" cy="1275670"/>
            </a:xfrm>
          </p:grpSpPr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32CB328-4EF6-4F5B-9D35-31885DA5D721}"/>
                  </a:ext>
                </a:extLst>
              </p:cNvPr>
              <p:cNvSpPr txBox="1"/>
              <p:nvPr/>
            </p:nvSpPr>
            <p:spPr>
              <a:xfrm>
                <a:off x="2053058" y="2389566"/>
                <a:ext cx="3603184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点击此处更换文本58pic.com点击此处更换文本58pic.com点击此处更换文本58pic.com点击此处更换文本58pic.com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BA400828-078B-49BA-9E8A-547CF7BB8E03}"/>
                  </a:ext>
                </a:extLst>
              </p:cNvPr>
              <p:cNvSpPr/>
              <p:nvPr/>
            </p:nvSpPr>
            <p:spPr>
              <a:xfrm>
                <a:off x="2726295" y="2001382"/>
                <a:ext cx="2929948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E58A4690-14E0-4C6D-BA3A-AB04816800F6}"/>
                </a:ext>
              </a:extLst>
            </p:cNvPr>
            <p:cNvGrpSpPr/>
            <p:nvPr/>
          </p:nvGrpSpPr>
          <p:grpSpPr>
            <a:xfrm>
              <a:off x="6756368" y="3338217"/>
              <a:ext cx="3267458" cy="1311513"/>
              <a:chOff x="2388785" y="2001382"/>
              <a:chExt cx="3267458" cy="1311513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FB042C4-1C8C-4839-AEE2-407639E17551}"/>
                  </a:ext>
                </a:extLst>
              </p:cNvPr>
              <p:cNvSpPr txBox="1"/>
              <p:nvPr/>
            </p:nvSpPr>
            <p:spPr>
              <a:xfrm>
                <a:off x="2388784" y="2389565"/>
                <a:ext cx="3267458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点击此处更换文本58pic.com点击此处更换文本58pic.com点击此处更换文本58pic.com点击此处更换文本58pic.com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A6BCD5F0-AE1F-498E-8500-E930B36EB3AF}"/>
                  </a:ext>
                </a:extLst>
              </p:cNvPr>
              <p:cNvSpPr/>
              <p:nvPr/>
            </p:nvSpPr>
            <p:spPr>
              <a:xfrm>
                <a:off x="2726295" y="2001382"/>
                <a:ext cx="2929948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1FF492BF-3069-4DBF-930F-C045939FE509}"/>
                </a:ext>
              </a:extLst>
            </p:cNvPr>
            <p:cNvGrpSpPr/>
            <p:nvPr/>
          </p:nvGrpSpPr>
          <p:grpSpPr>
            <a:xfrm>
              <a:off x="6420642" y="1859255"/>
              <a:ext cx="3603184" cy="1275670"/>
              <a:chOff x="2053059" y="2001382"/>
              <a:chExt cx="3603184" cy="1275670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AF7C310-AD57-46BA-A1E5-6AC26A162564}"/>
                  </a:ext>
                </a:extLst>
              </p:cNvPr>
              <p:cNvSpPr txBox="1"/>
              <p:nvPr/>
            </p:nvSpPr>
            <p:spPr>
              <a:xfrm>
                <a:off x="2053058" y="2389565"/>
                <a:ext cx="3603184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点击此处更换文本58pic.com点击此处更换文本58pic.com点击此处更换文本58pic.com点击此处更换文本58pic.com</a:t>
                </a: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91EC30FB-1625-4DEA-B622-5F3682403C83}"/>
                  </a:ext>
                </a:extLst>
              </p:cNvPr>
              <p:cNvSpPr/>
              <p:nvPr/>
            </p:nvSpPr>
            <p:spPr>
              <a:xfrm>
                <a:off x="2726295" y="2001382"/>
                <a:ext cx="2929948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573880088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工作完成情况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743439A-A6B7-45EE-A773-825B4A80905D}"/>
              </a:ext>
            </a:extLst>
          </p:cNvPr>
          <p:cNvGrpSpPr/>
          <p:nvPr/>
        </p:nvGrpSpPr>
        <p:grpSpPr>
          <a:xfrm>
            <a:off x="4245160" y="2527720"/>
            <a:ext cx="3701938" cy="2919352"/>
            <a:chOff x="3703753" y="2100766"/>
            <a:chExt cx="4784751" cy="377325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862FE1E-A781-4B45-9402-00543DD6CA75}"/>
                </a:ext>
              </a:extLst>
            </p:cNvPr>
            <p:cNvGrpSpPr/>
            <p:nvPr/>
          </p:nvGrpSpPr>
          <p:grpSpPr>
            <a:xfrm>
              <a:off x="3703753" y="2100766"/>
              <a:ext cx="4784751" cy="3773259"/>
              <a:chOff x="3703753" y="2100766"/>
              <a:chExt cx="4784751" cy="3773259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2F72B140-406F-4B6F-901A-65CF8FEFA6C3}"/>
                  </a:ext>
                </a:extLst>
              </p:cNvPr>
              <p:cNvGrpSpPr/>
              <p:nvPr/>
            </p:nvGrpSpPr>
            <p:grpSpPr>
              <a:xfrm>
                <a:off x="3703753" y="2100766"/>
                <a:ext cx="4784751" cy="3773259"/>
                <a:chOff x="4431822" y="2097070"/>
                <a:chExt cx="3328535" cy="2624885"/>
              </a:xfrm>
            </p:grpSpPr>
            <p:sp>
              <p:nvSpPr>
                <p:cNvPr id="24" name="原创设计师QQ598969553             _7">
                  <a:extLst>
                    <a:ext uri="{FF2B5EF4-FFF2-40B4-BE49-F238E27FC236}">
                      <a16:creationId xmlns:a16="http://schemas.microsoft.com/office/drawing/2014/main" id="{A195E471-FB98-4690-95CF-152D74BCE678}"/>
                    </a:ext>
                  </a:extLst>
                </p:cNvPr>
                <p:cNvSpPr/>
                <p:nvPr/>
              </p:nvSpPr>
              <p:spPr bwMode="auto">
                <a:xfrm>
                  <a:off x="4687648" y="2241263"/>
                  <a:ext cx="2815700" cy="2480692"/>
                </a:xfrm>
                <a:custGeom>
                  <a:gdLst>
                    <a:gd fmla="*/ 243 w 1370" name="T0"/>
                    <a:gd fmla="*/ 0 h 1207" name="T1"/>
                    <a:gd fmla="*/ 0 w 1370" name="T2"/>
                    <a:gd fmla="*/ 523 h 1207" name="T3"/>
                    <a:gd fmla="*/ 685 w 1370" name="T4"/>
                    <a:gd fmla="*/ 1207 h 1207" name="T5"/>
                    <a:gd fmla="*/ 1370 w 1370" name="T6"/>
                    <a:gd fmla="*/ 523 h 1207" name="T7"/>
                    <a:gd fmla="*/ 1127 w 1370" name="T8"/>
                    <a:gd fmla="*/ 0 h 120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07" w="1370">
                      <a:moveTo>
                        <a:pt x="243" y="0"/>
                      </a:moveTo>
                      <a:cubicBezTo>
                        <a:pt x="94" y="125"/>
                        <a:pt x="0" y="313"/>
                        <a:pt x="0" y="523"/>
                      </a:cubicBezTo>
                      <a:cubicBezTo>
                        <a:pt x="0" y="901"/>
                        <a:pt x="307" y="1207"/>
                        <a:pt x="685" y="1207"/>
                      </a:cubicBezTo>
                      <a:cubicBezTo>
                        <a:pt x="1063" y="1207"/>
                        <a:pt x="1370" y="901"/>
                        <a:pt x="1370" y="523"/>
                      </a:cubicBezTo>
                      <a:cubicBezTo>
                        <a:pt x="1370" y="313"/>
                        <a:pt x="1276" y="125"/>
                        <a:pt x="1127" y="0"/>
                      </a:cubicBezTo>
                    </a:path>
                  </a:pathLst>
                </a:custGeom>
                <a:noFill/>
                <a:ln cap="flat"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25" name="原创设计师QQ598969553             _8">
                  <a:extLst>
                    <a:ext uri="{FF2B5EF4-FFF2-40B4-BE49-F238E27FC236}">
                      <a16:creationId xmlns:a16="http://schemas.microsoft.com/office/drawing/2014/main" id="{75B4EDEA-0EDA-45A3-A6F0-1ABE5E306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34769" y="2097070"/>
                  <a:ext cx="511651" cy="51165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t" anchorCtr="0" bIns="0" compatLnSpc="1" lIns="0" numCol="1" rIns="0" tIns="0" vert="horz" wrap="squar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原创设计师QQ598969553             _9">
                  <a:extLst>
                    <a:ext uri="{FF2B5EF4-FFF2-40B4-BE49-F238E27FC236}">
                      <a16:creationId xmlns:a16="http://schemas.microsoft.com/office/drawing/2014/main" id="{F06C100E-237B-49C0-B64E-D40769431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822" y="2966631"/>
                  <a:ext cx="511651" cy="5140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t" anchorCtr="0" bIns="0" compatLnSpc="1" lIns="0" numCol="1" rIns="0" tIns="0" vert="horz" wrap="squar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原创设计师QQ598969553             _10">
                  <a:extLst>
                    <a:ext uri="{FF2B5EF4-FFF2-40B4-BE49-F238E27FC236}">
                      <a16:creationId xmlns:a16="http://schemas.microsoft.com/office/drawing/2014/main" id="{D458D818-98B8-4BAD-9928-E05F7B6C0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6041" y="3854432"/>
                  <a:ext cx="511651" cy="511654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t" anchorCtr="0" bIns="0" compatLnSpc="1" lIns="0" numCol="1" rIns="0" tIns="0" vert="horz" wrap="squar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原创设计师QQ598969553             _11">
                  <a:extLst>
                    <a:ext uri="{FF2B5EF4-FFF2-40B4-BE49-F238E27FC236}">
                      <a16:creationId xmlns:a16="http://schemas.microsoft.com/office/drawing/2014/main" id="{B2F7CEF1-8824-4CC1-8AFA-81ADF4991B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8183" y="2097071"/>
                  <a:ext cx="514019" cy="511651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t" anchorCtr="0" bIns="0" compatLnSpc="1" lIns="0" numCol="1" rIns="0" tIns="0" vert="horz" wrap="squar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原创设计师QQ598969553             _12">
                  <a:extLst>
                    <a:ext uri="{FF2B5EF4-FFF2-40B4-BE49-F238E27FC236}">
                      <a16:creationId xmlns:a16="http://schemas.microsoft.com/office/drawing/2014/main" id="{0CE086A1-02D6-436E-A393-3A60BB369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6338" y="2966631"/>
                  <a:ext cx="514019" cy="5140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t" anchorCtr="0" bIns="0" compatLnSpc="1" lIns="0" numCol="1" rIns="0" tIns="0" vert="horz" wrap="squar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原创设计师QQ598969553             _13">
                  <a:extLst>
                    <a:ext uri="{FF2B5EF4-FFF2-40B4-BE49-F238E27FC236}">
                      <a16:creationId xmlns:a16="http://schemas.microsoft.com/office/drawing/2014/main" id="{D9A9C44C-3910-4865-B379-D2AFF90A6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54891" y="3854433"/>
                  <a:ext cx="511651" cy="51165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t" anchorCtr="0" bIns="0" compatLnSpc="1" lIns="0" numCol="1" rIns="0" tIns="0" vert="horz" wrap="squar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C23FE50D-9042-46AA-97AA-F2BB357EAEE0}"/>
                  </a:ext>
                </a:extLst>
              </p:cNvPr>
              <p:cNvGrpSpPr/>
              <p:nvPr/>
            </p:nvGrpSpPr>
            <p:grpSpPr>
              <a:xfrm>
                <a:off x="4709785" y="2761321"/>
                <a:ext cx="2770985" cy="2274162"/>
                <a:chOff x="4709785" y="2761321"/>
                <a:chExt cx="2770985" cy="2274162"/>
              </a:xfrm>
            </p:grpSpPr>
            <p:pic>
              <p:nvPicPr>
                <p:cNvPr descr="拼图" id="21" name="图形 20">
                  <a:extLst>
                    <a:ext uri="{FF2B5EF4-FFF2-40B4-BE49-F238E27FC236}">
                      <a16:creationId xmlns:a16="http://schemas.microsoft.com/office/drawing/2014/main" id="{F0BB8C68-E73F-46A1-921F-A635DAADE1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3711" y="2761321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193E4C36-10A9-4F1A-8FD5-F676CA00DE7F}"/>
                    </a:ext>
                  </a:extLst>
                </p:cNvPr>
                <p:cNvSpPr txBox="1"/>
                <p:nvPr/>
              </p:nvSpPr>
              <p:spPr>
                <a:xfrm>
                  <a:off x="5113784" y="4147997"/>
                  <a:ext cx="1964434" cy="1181861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</a:t>
                  </a:r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81A8B06C-6E8F-41BF-8668-CA59D4071845}"/>
                    </a:ext>
                  </a:extLst>
                </p:cNvPr>
                <p:cNvSpPr/>
                <p:nvPr/>
              </p:nvSpPr>
              <p:spPr>
                <a:xfrm>
                  <a:off x="4709785" y="3691163"/>
                  <a:ext cx="2770985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点击添加标题文本</a:t>
                  </a: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EB0445D-64B3-4BA8-BA58-0278840294B8}"/>
                </a:ext>
              </a:extLst>
            </p:cNvPr>
            <p:cNvGrpSpPr/>
            <p:nvPr/>
          </p:nvGrpSpPr>
          <p:grpSpPr>
            <a:xfrm>
              <a:off x="3703754" y="2186079"/>
              <a:ext cx="4783048" cy="3091070"/>
              <a:chOff x="3703754" y="2186079"/>
              <a:chExt cx="4783048" cy="3091070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FB93C20-E39A-4F43-B485-3B330834DD8B}"/>
                  </a:ext>
                </a:extLst>
              </p:cNvPr>
              <p:cNvSpPr/>
              <p:nvPr/>
            </p:nvSpPr>
            <p:spPr>
              <a:xfrm>
                <a:off x="4282988" y="2186079"/>
                <a:ext cx="735496" cy="564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400"/>
                  <a:t>01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F232660-F595-47E1-B063-0EA44FE57030}"/>
                  </a:ext>
                </a:extLst>
              </p:cNvPr>
              <p:cNvSpPr/>
              <p:nvPr/>
            </p:nvSpPr>
            <p:spPr>
              <a:xfrm>
                <a:off x="3703754" y="3460298"/>
                <a:ext cx="735496" cy="564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400"/>
                  <a:t>02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7A41CDA-1DEE-487A-AB05-3DCA2E01E424}"/>
                  </a:ext>
                </a:extLst>
              </p:cNvPr>
              <p:cNvSpPr/>
              <p:nvPr/>
            </p:nvSpPr>
            <p:spPr>
              <a:xfrm>
                <a:off x="4126691" y="4712278"/>
                <a:ext cx="735496" cy="56487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400"/>
                  <a:t>03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1AC71DC-9919-4F76-A8B4-E729FBB3A8D7}"/>
                  </a:ext>
                </a:extLst>
              </p:cNvPr>
              <p:cNvSpPr/>
              <p:nvPr/>
            </p:nvSpPr>
            <p:spPr>
              <a:xfrm>
                <a:off x="7139397" y="2186079"/>
                <a:ext cx="735496" cy="564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400"/>
                  <a:t>04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B257E00-0033-4434-91FA-CEC7A9FE0169}"/>
                  </a:ext>
                </a:extLst>
              </p:cNvPr>
              <p:cNvSpPr/>
              <p:nvPr/>
            </p:nvSpPr>
            <p:spPr>
              <a:xfrm>
                <a:off x="7751306" y="3460298"/>
                <a:ext cx="735496" cy="564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400"/>
                  <a:t>05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28EE900-51A2-4B1F-B523-C83A57D3594D}"/>
                  </a:ext>
                </a:extLst>
              </p:cNvPr>
              <p:cNvSpPr/>
              <p:nvPr/>
            </p:nvSpPr>
            <p:spPr>
              <a:xfrm>
                <a:off x="7330651" y="4712278"/>
                <a:ext cx="735496" cy="5648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400"/>
                  <a:t>06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598D9D8-ED5C-4C05-B50D-8FE9E09E91ED}"/>
              </a:ext>
            </a:extLst>
          </p:cNvPr>
          <p:cNvGrpSpPr/>
          <p:nvPr/>
        </p:nvGrpSpPr>
        <p:grpSpPr>
          <a:xfrm>
            <a:off x="599579" y="2224632"/>
            <a:ext cx="10918602" cy="3557207"/>
            <a:chOff x="599579" y="2224632"/>
            <a:chExt cx="10918602" cy="3557207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F9A81E3-E502-436D-A5F1-3B6AC09AF480}"/>
                </a:ext>
              </a:extLst>
            </p:cNvPr>
            <p:cNvGrpSpPr/>
            <p:nvPr/>
          </p:nvGrpSpPr>
          <p:grpSpPr>
            <a:xfrm>
              <a:off x="8170897" y="2224632"/>
              <a:ext cx="3099907" cy="1034514"/>
              <a:chOff x="9044828" y="1766142"/>
              <a:chExt cx="3099907" cy="1034514"/>
            </a:xfrm>
          </p:grpSpPr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5414B208-64C9-4D2F-8D51-8DEAF43A9AE8}"/>
                  </a:ext>
                </a:extLst>
              </p:cNvPr>
              <p:cNvSpPr txBox="1"/>
              <p:nvPr/>
            </p:nvSpPr>
            <p:spPr>
              <a:xfrm>
                <a:off x="9044830" y="2154325"/>
                <a:ext cx="309990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6AFF4408-A9FD-4AAF-AFD8-774AF593325F}"/>
                  </a:ext>
                </a:extLst>
              </p:cNvPr>
              <p:cNvSpPr/>
              <p:nvPr/>
            </p:nvSpPr>
            <p:spPr>
              <a:xfrm>
                <a:off x="9044828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B1A7993-391F-466D-AC26-B363EEF8A060}"/>
                </a:ext>
              </a:extLst>
            </p:cNvPr>
            <p:cNvGrpSpPr/>
            <p:nvPr/>
          </p:nvGrpSpPr>
          <p:grpSpPr>
            <a:xfrm>
              <a:off x="8418274" y="3518282"/>
              <a:ext cx="3099907" cy="1034514"/>
              <a:chOff x="8648393" y="1766142"/>
              <a:chExt cx="3099907" cy="1034514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568F731-0F45-4E5B-B3BE-DC34C0812B8E}"/>
                  </a:ext>
                </a:extLst>
              </p:cNvPr>
              <p:cNvSpPr txBox="1"/>
              <p:nvPr/>
            </p:nvSpPr>
            <p:spPr>
              <a:xfrm>
                <a:off x="8648394" y="2154325"/>
                <a:ext cx="309990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0F1CD635-82B6-413D-8DD1-57254B080B90}"/>
                  </a:ext>
                </a:extLst>
              </p:cNvPr>
              <p:cNvSpPr/>
              <p:nvPr/>
            </p:nvSpPr>
            <p:spPr>
              <a:xfrm>
                <a:off x="8648393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4DE6FB5A-3645-4505-972F-71E56846D4D4}"/>
                </a:ext>
              </a:extLst>
            </p:cNvPr>
            <p:cNvGrpSpPr/>
            <p:nvPr/>
          </p:nvGrpSpPr>
          <p:grpSpPr>
            <a:xfrm>
              <a:off x="8186358" y="4747325"/>
              <a:ext cx="3099907" cy="1034514"/>
              <a:chOff x="9060289" y="1766142"/>
              <a:chExt cx="3099907" cy="1034514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B5448AD-F6B3-4B24-A2F3-95E4D9B82278}"/>
                  </a:ext>
                </a:extLst>
              </p:cNvPr>
              <p:cNvSpPr txBox="1"/>
              <p:nvPr/>
            </p:nvSpPr>
            <p:spPr>
              <a:xfrm>
                <a:off x="9060289" y="2154325"/>
                <a:ext cx="309990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F89FBFC-3373-4C78-BA45-39EDF9124463}"/>
                  </a:ext>
                </a:extLst>
              </p:cNvPr>
              <p:cNvSpPr/>
              <p:nvPr/>
            </p:nvSpPr>
            <p:spPr>
              <a:xfrm>
                <a:off x="9060289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40F3748-BB71-482D-96F1-D0DCE41AC0F6}"/>
                </a:ext>
              </a:extLst>
            </p:cNvPr>
            <p:cNvGrpSpPr/>
            <p:nvPr/>
          </p:nvGrpSpPr>
          <p:grpSpPr>
            <a:xfrm>
              <a:off x="933932" y="2224632"/>
              <a:ext cx="3101734" cy="3557207"/>
              <a:chOff x="933932" y="2224632"/>
              <a:chExt cx="3101734" cy="3557207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71C100F2-73C0-434B-9836-5FB584BDB05E}"/>
                  </a:ext>
                </a:extLst>
              </p:cNvPr>
              <p:cNvGrpSpPr/>
              <p:nvPr/>
            </p:nvGrpSpPr>
            <p:grpSpPr>
              <a:xfrm>
                <a:off x="935760" y="2224632"/>
                <a:ext cx="3099906" cy="1034514"/>
                <a:chOff x="8335323" y="1766142"/>
                <a:chExt cx="3099906" cy="1034514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795B33D-B4C9-4632-BA9D-35909A1CA38B}"/>
                    </a:ext>
                  </a:extLst>
                </p:cNvPr>
                <p:cNvSpPr txBox="1"/>
                <p:nvPr/>
              </p:nvSpPr>
              <p:spPr>
                <a:xfrm>
                  <a:off x="8335323" y="2154325"/>
                  <a:ext cx="3099906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</a:t>
                  </a:r>
                </a:p>
              </p:txBody>
            </p:sp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52ECF46D-B542-4B06-A1E4-1D1DAA312CB5}"/>
                    </a:ext>
                  </a:extLst>
                </p:cNvPr>
                <p:cNvSpPr/>
                <p:nvPr/>
              </p:nvSpPr>
              <p:spPr>
                <a:xfrm>
                  <a:off x="8582699" y="176614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r"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111416C2-8103-402F-BBAA-A940C1E26654}"/>
                  </a:ext>
                </a:extLst>
              </p:cNvPr>
              <p:cNvGrpSpPr/>
              <p:nvPr/>
            </p:nvGrpSpPr>
            <p:grpSpPr>
              <a:xfrm>
                <a:off x="933932" y="4747325"/>
                <a:ext cx="3099906" cy="1034514"/>
                <a:chOff x="8333495" y="1766142"/>
                <a:chExt cx="3099906" cy="1034514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1D80FC6A-90E0-467F-8596-2CF52349381F}"/>
                    </a:ext>
                  </a:extLst>
                </p:cNvPr>
                <p:cNvSpPr txBox="1"/>
                <p:nvPr/>
              </p:nvSpPr>
              <p:spPr>
                <a:xfrm>
                  <a:off x="8333495" y="2154325"/>
                  <a:ext cx="3099906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</a:t>
                  </a: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5728EA26-7369-4279-9E16-77639843B5AB}"/>
                    </a:ext>
                  </a:extLst>
                </p:cNvPr>
                <p:cNvSpPr/>
                <p:nvPr/>
              </p:nvSpPr>
              <p:spPr>
                <a:xfrm>
                  <a:off x="8580871" y="176614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r"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9104D7B2-C18C-4A89-BCDC-339BBF713DAA}"/>
                </a:ext>
              </a:extLst>
            </p:cNvPr>
            <p:cNvGrpSpPr/>
            <p:nvPr/>
          </p:nvGrpSpPr>
          <p:grpSpPr>
            <a:xfrm>
              <a:off x="599579" y="3518282"/>
              <a:ext cx="3099906" cy="1034514"/>
              <a:chOff x="8648394" y="1766142"/>
              <a:chExt cx="3099906" cy="1034514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8AE681B-8036-4D6A-934F-8744A702A711}"/>
                  </a:ext>
                </a:extLst>
              </p:cNvPr>
              <p:cNvSpPr txBox="1"/>
              <p:nvPr/>
            </p:nvSpPr>
            <p:spPr>
              <a:xfrm>
                <a:off x="8648394" y="2154324"/>
                <a:ext cx="309990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DD12A0BB-E186-4515-9799-CCADDE81691A}"/>
                  </a:ext>
                </a:extLst>
              </p:cNvPr>
              <p:cNvSpPr/>
              <p:nvPr/>
            </p:nvSpPr>
            <p:spPr>
              <a:xfrm>
                <a:off x="8895770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3034861972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工作完成情况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4F986FF-8081-414B-BA07-F72962C180CD}"/>
              </a:ext>
            </a:extLst>
          </p:cNvPr>
          <p:cNvGrpSpPr/>
          <p:nvPr/>
        </p:nvGrpSpPr>
        <p:grpSpPr>
          <a:xfrm>
            <a:off x="1338402" y="1976771"/>
            <a:ext cx="4135849" cy="4043438"/>
            <a:chOff x="1072082" y="1976771"/>
            <a:chExt cx="4135849" cy="404343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BB0E7A3-52B2-4F98-90EF-06FB8EA56801}"/>
                </a:ext>
              </a:extLst>
            </p:cNvPr>
            <p:cNvGrpSpPr/>
            <p:nvPr/>
          </p:nvGrpSpPr>
          <p:grpSpPr>
            <a:xfrm>
              <a:off x="2398484" y="1976771"/>
              <a:ext cx="1919168" cy="1941707"/>
              <a:chOff x="2189765" y="1976771"/>
              <a:chExt cx="1919168" cy="1941707"/>
            </a:xfrm>
            <a:solidFill>
              <a:srgbClr val="C00000"/>
            </a:solidFill>
          </p:grpSpPr>
          <p:sp>
            <p:nvSpPr>
              <p:cNvPr id="37" name="Oval 24">
                <a:extLst>
                  <a:ext uri="{FF2B5EF4-FFF2-40B4-BE49-F238E27FC236}">
                    <a16:creationId xmlns:a16="http://schemas.microsoft.com/office/drawing/2014/main" id="{76EDCCFB-7753-4F99-B70E-9B2E7E776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6222" y="2775767"/>
                <a:ext cx="1142711" cy="114271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8" name="Oval 25">
                <a:extLst>
                  <a:ext uri="{FF2B5EF4-FFF2-40B4-BE49-F238E27FC236}">
                    <a16:creationId xmlns:a16="http://schemas.microsoft.com/office/drawing/2014/main" id="{4821E253-7109-461F-86D2-AB26299D7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765" y="1976771"/>
                <a:ext cx="776458" cy="7764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9" name="Freeform 26">
                <a:extLst>
                  <a:ext uri="{FF2B5EF4-FFF2-40B4-BE49-F238E27FC236}">
                    <a16:creationId xmlns:a16="http://schemas.microsoft.com/office/drawing/2014/main" id="{B051778A-DB00-425A-B342-9627F7566B56}"/>
                  </a:ext>
                </a:extLst>
              </p:cNvPr>
              <p:cNvSpPr/>
              <p:nvPr/>
            </p:nvSpPr>
            <p:spPr bwMode="auto">
              <a:xfrm>
                <a:off x="2548130" y="2344151"/>
                <a:ext cx="959021" cy="959021"/>
              </a:xfrm>
              <a:custGeom>
                <a:gdLst>
                  <a:gd fmla="*/ 565 w 1289" name="T0"/>
                  <a:gd fmla="*/ 1289 h 1289" name="T1"/>
                  <a:gd fmla="*/ 0 w 1289" name="T2"/>
                  <a:gd fmla="*/ 549 h 1289" name="T3"/>
                  <a:gd fmla="*/ 562 w 1289" name="T4"/>
                  <a:gd fmla="*/ 0 h 1289" name="T5"/>
                  <a:gd fmla="*/ 1289 w 1289" name="T6"/>
                  <a:gd fmla="*/ 582 h 1289" name="T7"/>
                  <a:gd fmla="*/ 565 w 1289" name="T8"/>
                  <a:gd fmla="*/ 1289 h 128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89" w="1289">
                    <a:moveTo>
                      <a:pt x="565" y="1289"/>
                    </a:moveTo>
                    <a:cubicBezTo>
                      <a:pt x="609" y="736"/>
                      <a:pt x="376" y="579"/>
                      <a:pt x="0" y="549"/>
                    </a:cubicBezTo>
                    <a:cubicBezTo>
                      <a:pt x="562" y="0"/>
                      <a:pt x="562" y="0"/>
                      <a:pt x="562" y="0"/>
                    </a:cubicBezTo>
                    <a:cubicBezTo>
                      <a:pt x="583" y="376"/>
                      <a:pt x="735" y="613"/>
                      <a:pt x="1289" y="582"/>
                    </a:cubicBezTo>
                    <a:lnTo>
                      <a:pt x="565" y="12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07112FC-5E1F-470D-A030-D5F16E132463}"/>
                </a:ext>
              </a:extLst>
            </p:cNvPr>
            <p:cNvGrpSpPr/>
            <p:nvPr/>
          </p:nvGrpSpPr>
          <p:grpSpPr>
            <a:xfrm>
              <a:off x="1072082" y="2801686"/>
              <a:ext cx="1941708" cy="1919169"/>
              <a:chOff x="863363" y="2801686"/>
              <a:chExt cx="1941708" cy="191916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4" name="Oval 27">
                <a:extLst>
                  <a:ext uri="{FF2B5EF4-FFF2-40B4-BE49-F238E27FC236}">
                    <a16:creationId xmlns:a16="http://schemas.microsoft.com/office/drawing/2014/main" id="{23314514-02C3-4B80-8382-78AEC8FD3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360" y="2801686"/>
                <a:ext cx="1142711" cy="114271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5" name="Oval 28">
                <a:extLst>
                  <a:ext uri="{FF2B5EF4-FFF2-40B4-BE49-F238E27FC236}">
                    <a16:creationId xmlns:a16="http://schemas.microsoft.com/office/drawing/2014/main" id="{5E041875-1456-4C22-8CA3-03A60F9AA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363" y="3944397"/>
                <a:ext cx="776458" cy="77645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08CF5500-6C49-4043-94C8-76A6D8054D95}"/>
                  </a:ext>
                </a:extLst>
              </p:cNvPr>
              <p:cNvSpPr/>
              <p:nvPr/>
            </p:nvSpPr>
            <p:spPr bwMode="auto">
              <a:xfrm>
                <a:off x="1229617" y="3404596"/>
                <a:ext cx="959021" cy="959021"/>
              </a:xfrm>
              <a:custGeom>
                <a:gdLst>
                  <a:gd fmla="*/ 1289 w 1289" name="T0"/>
                  <a:gd fmla="*/ 724 h 1289" name="T1"/>
                  <a:gd fmla="*/ 549 w 1289" name="T2"/>
                  <a:gd fmla="*/ 1289 h 1289" name="T3"/>
                  <a:gd fmla="*/ 0 w 1289" name="T4"/>
                  <a:gd fmla="*/ 727 h 1289" name="T5"/>
                  <a:gd fmla="*/ 582 w 1289" name="T6"/>
                  <a:gd fmla="*/ 0 h 1289" name="T7"/>
                  <a:gd fmla="*/ 1289 w 1289" name="T8"/>
                  <a:gd fmla="*/ 724 h 128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89" w="1289">
                    <a:moveTo>
                      <a:pt x="1289" y="724"/>
                    </a:moveTo>
                    <a:cubicBezTo>
                      <a:pt x="736" y="680"/>
                      <a:pt x="579" y="913"/>
                      <a:pt x="549" y="1289"/>
                    </a:cubicBezTo>
                    <a:cubicBezTo>
                      <a:pt x="0" y="727"/>
                      <a:pt x="0" y="727"/>
                      <a:pt x="0" y="727"/>
                    </a:cubicBezTo>
                    <a:cubicBezTo>
                      <a:pt x="376" y="706"/>
                      <a:pt x="613" y="554"/>
                      <a:pt x="582" y="0"/>
                    </a:cubicBezTo>
                    <a:lnTo>
                      <a:pt x="1289" y="7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C5D3E55-D9A3-425B-A358-1F8653E80A8E}"/>
                </a:ext>
              </a:extLst>
            </p:cNvPr>
            <p:cNvGrpSpPr/>
            <p:nvPr/>
          </p:nvGrpSpPr>
          <p:grpSpPr>
            <a:xfrm>
              <a:off x="1989406" y="4078502"/>
              <a:ext cx="1919170" cy="1941707"/>
              <a:chOff x="1780687" y="4078502"/>
              <a:chExt cx="1919170" cy="194170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60CAEB9-84EA-45A4-AFA2-D9F8FEA5B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687" y="4078502"/>
                <a:ext cx="1142711" cy="11427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83D28F7-E597-478D-9DB2-87688F20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399" y="5243751"/>
                <a:ext cx="776458" cy="7764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3176FAEE-BD85-48F1-8E82-5CF477466FE0}"/>
                  </a:ext>
                </a:extLst>
              </p:cNvPr>
              <p:cNvSpPr/>
              <p:nvPr/>
            </p:nvSpPr>
            <p:spPr bwMode="auto">
              <a:xfrm>
                <a:off x="2383598" y="4693808"/>
                <a:ext cx="959021" cy="959021"/>
              </a:xfrm>
              <a:custGeom>
                <a:gdLst>
                  <a:gd fmla="*/ 723 w 1288" name="T0"/>
                  <a:gd fmla="*/ 0 h 1289" name="T1"/>
                  <a:gd fmla="*/ 1288 w 1288" name="T2"/>
                  <a:gd fmla="*/ 740 h 1289" name="T3"/>
                  <a:gd fmla="*/ 726 w 1288" name="T4"/>
                  <a:gd fmla="*/ 1289 h 1289" name="T5"/>
                  <a:gd fmla="*/ 0 w 1288" name="T6"/>
                  <a:gd fmla="*/ 707 h 1289" name="T7"/>
                  <a:gd fmla="*/ 723 w 1288" name="T8"/>
                  <a:gd fmla="*/ 0 h 128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89" w="1288">
                    <a:moveTo>
                      <a:pt x="723" y="0"/>
                    </a:moveTo>
                    <a:cubicBezTo>
                      <a:pt x="680" y="552"/>
                      <a:pt x="913" y="710"/>
                      <a:pt x="1288" y="740"/>
                    </a:cubicBezTo>
                    <a:cubicBezTo>
                      <a:pt x="726" y="1289"/>
                      <a:pt x="726" y="1289"/>
                      <a:pt x="726" y="1289"/>
                    </a:cubicBezTo>
                    <a:cubicBezTo>
                      <a:pt x="705" y="913"/>
                      <a:pt x="553" y="676"/>
                      <a:pt x="0" y="707"/>
                    </a:cubicBezTo>
                    <a:lnTo>
                      <a:pt x="7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E3EF242-F210-41E5-9515-D78539FD644E}"/>
                </a:ext>
              </a:extLst>
            </p:cNvPr>
            <p:cNvGrpSpPr/>
            <p:nvPr/>
          </p:nvGrpSpPr>
          <p:grpSpPr>
            <a:xfrm>
              <a:off x="3266223" y="3276125"/>
              <a:ext cx="1941708" cy="1919168"/>
              <a:chOff x="3057504" y="3276125"/>
              <a:chExt cx="1941708" cy="191916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8" name="Oval 33">
                <a:extLst>
                  <a:ext uri="{FF2B5EF4-FFF2-40B4-BE49-F238E27FC236}">
                    <a16:creationId xmlns:a16="http://schemas.microsoft.com/office/drawing/2014/main" id="{AEDEF640-8D2D-4A7F-B8E6-8A585C90C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7504" y="4053709"/>
                <a:ext cx="1142711" cy="114158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9" name="Oval 34">
                <a:extLst>
                  <a:ext uri="{FF2B5EF4-FFF2-40B4-BE49-F238E27FC236}">
                    <a16:creationId xmlns:a16="http://schemas.microsoft.com/office/drawing/2014/main" id="{954AAFC2-538E-42AE-91C1-E55CFE532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4" y="3276125"/>
                <a:ext cx="776458" cy="77758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4D4E69B6-7C85-4DC3-8116-3D6E5CC9D5CC}"/>
                  </a:ext>
                </a:extLst>
              </p:cNvPr>
              <p:cNvSpPr/>
              <p:nvPr/>
            </p:nvSpPr>
            <p:spPr bwMode="auto">
              <a:xfrm>
                <a:off x="3673937" y="3634490"/>
                <a:ext cx="957894" cy="957894"/>
              </a:xfrm>
              <a:custGeom>
                <a:gdLst>
                  <a:gd fmla="*/ 0 w 1289" name="T0"/>
                  <a:gd fmla="*/ 565 h 1288" name="T1"/>
                  <a:gd fmla="*/ 740 w 1289" name="T2"/>
                  <a:gd fmla="*/ 0 h 1288" name="T3"/>
                  <a:gd fmla="*/ 1289 w 1289" name="T4"/>
                  <a:gd fmla="*/ 562 h 1288" name="T5"/>
                  <a:gd fmla="*/ 707 w 1289" name="T6"/>
                  <a:gd fmla="*/ 1288 h 1288" name="T7"/>
                  <a:gd fmla="*/ 0 w 1289" name="T8"/>
                  <a:gd fmla="*/ 565 h 12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88" w="1289">
                    <a:moveTo>
                      <a:pt x="0" y="565"/>
                    </a:moveTo>
                    <a:cubicBezTo>
                      <a:pt x="553" y="608"/>
                      <a:pt x="710" y="375"/>
                      <a:pt x="740" y="0"/>
                    </a:cubicBezTo>
                    <a:cubicBezTo>
                      <a:pt x="1289" y="562"/>
                      <a:pt x="1289" y="562"/>
                      <a:pt x="1289" y="562"/>
                    </a:cubicBezTo>
                    <a:cubicBezTo>
                      <a:pt x="913" y="583"/>
                      <a:pt x="676" y="735"/>
                      <a:pt x="707" y="1288"/>
                    </a:cubicBezTo>
                    <a:lnTo>
                      <a:pt x="0" y="56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83E281BE-BBEC-4906-80E7-D431B536C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2819" y="4184434"/>
              <a:ext cx="192706" cy="267084"/>
            </a:xfrm>
            <a:custGeom>
              <a:gdLst>
                <a:gd fmla="*/ 130 w 260" name="T0"/>
                <a:gd fmla="*/ 0 h 358" name="T1"/>
                <a:gd fmla="*/ 174 w 260" name="T2"/>
                <a:gd fmla="*/ 7 h 358" name="T3"/>
                <a:gd fmla="*/ 208 w 260" name="T4"/>
                <a:gd fmla="*/ 26 h 358" name="T5"/>
                <a:gd fmla="*/ 232 w 260" name="T6"/>
                <a:gd fmla="*/ 55 h 358" name="T7"/>
                <a:gd fmla="*/ 249 w 260" name="T8"/>
                <a:gd fmla="*/ 91 h 358" name="T9"/>
                <a:gd fmla="*/ 257 w 260" name="T10"/>
                <a:gd fmla="*/ 133 h 358" name="T11"/>
                <a:gd fmla="*/ 260 w 260" name="T12"/>
                <a:gd fmla="*/ 179 h 358" name="T13"/>
                <a:gd fmla="*/ 257 w 260" name="T14"/>
                <a:gd fmla="*/ 225 h 358" name="T15"/>
                <a:gd fmla="*/ 249 w 260" name="T16"/>
                <a:gd fmla="*/ 267 h 358" name="T17"/>
                <a:gd fmla="*/ 232 w 260" name="T18"/>
                <a:gd fmla="*/ 304 h 358" name="T19"/>
                <a:gd fmla="*/ 208 w 260" name="T20"/>
                <a:gd fmla="*/ 332 h 358" name="T21"/>
                <a:gd fmla="*/ 174 w 260" name="T22"/>
                <a:gd fmla="*/ 351 h 358" name="T23"/>
                <a:gd fmla="*/ 130 w 260" name="T24"/>
                <a:gd fmla="*/ 358 h 358" name="T25"/>
                <a:gd fmla="*/ 86 w 260" name="T26"/>
                <a:gd fmla="*/ 351 h 358" name="T27"/>
                <a:gd fmla="*/ 52 w 260" name="T28"/>
                <a:gd fmla="*/ 332 h 358" name="T29"/>
                <a:gd fmla="*/ 27 w 260" name="T30"/>
                <a:gd fmla="*/ 304 h 358" name="T31"/>
                <a:gd fmla="*/ 11 w 260" name="T32"/>
                <a:gd fmla="*/ 267 h 358" name="T33"/>
                <a:gd fmla="*/ 3 w 260" name="T34"/>
                <a:gd fmla="*/ 225 h 358" name="T35"/>
                <a:gd fmla="*/ 0 w 260" name="T36"/>
                <a:gd fmla="*/ 179 h 358" name="T37"/>
                <a:gd fmla="*/ 3 w 260" name="T38"/>
                <a:gd fmla="*/ 133 h 358" name="T39"/>
                <a:gd fmla="*/ 11 w 260" name="T40"/>
                <a:gd fmla="*/ 91 h 358" name="T41"/>
                <a:gd fmla="*/ 27 w 260" name="T42"/>
                <a:gd fmla="*/ 55 h 358" name="T43"/>
                <a:gd fmla="*/ 52 w 260" name="T44"/>
                <a:gd fmla="*/ 26 h 358" name="T45"/>
                <a:gd fmla="*/ 85 w 260" name="T46"/>
                <a:gd fmla="*/ 7 h 358" name="T47"/>
                <a:gd fmla="*/ 130 w 260" name="T48"/>
                <a:gd fmla="*/ 0 h 358" name="T49"/>
                <a:gd fmla="*/ 130 w 260" name="T50"/>
                <a:gd fmla="*/ 47 h 358" name="T51"/>
                <a:gd fmla="*/ 105 w 260" name="T52"/>
                <a:gd fmla="*/ 52 h 358" name="T53"/>
                <a:gd fmla="*/ 88 w 260" name="T54"/>
                <a:gd fmla="*/ 67 h 358" name="T55"/>
                <a:gd fmla="*/ 76 w 260" name="T56"/>
                <a:gd fmla="*/ 90 h 358" name="T57"/>
                <a:gd fmla="*/ 69 w 260" name="T58"/>
                <a:gd fmla="*/ 117 h 358" name="T59"/>
                <a:gd fmla="*/ 66 w 260" name="T60"/>
                <a:gd fmla="*/ 148 h 358" name="T61"/>
                <a:gd fmla="*/ 65 w 260" name="T62"/>
                <a:gd fmla="*/ 179 h 358" name="T63"/>
                <a:gd fmla="*/ 66 w 260" name="T64"/>
                <a:gd fmla="*/ 211 h 358" name="T65"/>
                <a:gd fmla="*/ 69 w 260" name="T66"/>
                <a:gd fmla="*/ 241 h 358" name="T67"/>
                <a:gd fmla="*/ 76 w 260" name="T68"/>
                <a:gd fmla="*/ 269 h 358" name="T69"/>
                <a:gd fmla="*/ 88 w 260" name="T70"/>
                <a:gd fmla="*/ 291 h 358" name="T71"/>
                <a:gd fmla="*/ 105 w 260" name="T72"/>
                <a:gd fmla="*/ 306 h 358" name="T73"/>
                <a:gd fmla="*/ 130 w 260" name="T74"/>
                <a:gd fmla="*/ 311 h 358" name="T75"/>
                <a:gd fmla="*/ 155 w 260" name="T76"/>
                <a:gd fmla="*/ 306 h 358" name="T77"/>
                <a:gd fmla="*/ 172 w 260" name="T78"/>
                <a:gd fmla="*/ 291 h 358" name="T79"/>
                <a:gd fmla="*/ 184 w 260" name="T80"/>
                <a:gd fmla="*/ 269 h 358" name="T81"/>
                <a:gd fmla="*/ 191 w 260" name="T82"/>
                <a:gd fmla="*/ 241 h 358" name="T83"/>
                <a:gd fmla="*/ 194 w 260" name="T84"/>
                <a:gd fmla="*/ 211 h 358" name="T85"/>
                <a:gd fmla="*/ 195 w 260" name="T86"/>
                <a:gd fmla="*/ 179 h 358" name="T87"/>
                <a:gd fmla="*/ 194 w 260" name="T88"/>
                <a:gd fmla="*/ 148 h 358" name="T89"/>
                <a:gd fmla="*/ 191 w 260" name="T90"/>
                <a:gd fmla="*/ 117 h 358" name="T91"/>
                <a:gd fmla="*/ 184 w 260" name="T92"/>
                <a:gd fmla="*/ 90 h 358" name="T93"/>
                <a:gd fmla="*/ 172 w 260" name="T94"/>
                <a:gd fmla="*/ 67 h 358" name="T95"/>
                <a:gd fmla="*/ 155 w 260" name="T96"/>
                <a:gd fmla="*/ 52 h 358" name="T97"/>
                <a:gd fmla="*/ 130 w 260" name="T98"/>
                <a:gd fmla="*/ 47 h 35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58" w="260">
                  <a:moveTo>
                    <a:pt x="130" y="0"/>
                  </a:moveTo>
                  <a:cubicBezTo>
                    <a:pt x="147" y="0"/>
                    <a:pt x="161" y="3"/>
                    <a:pt x="174" y="7"/>
                  </a:cubicBezTo>
                  <a:cubicBezTo>
                    <a:pt x="187" y="12"/>
                    <a:pt x="199" y="18"/>
                    <a:pt x="208" y="26"/>
                  </a:cubicBezTo>
                  <a:cubicBezTo>
                    <a:pt x="218" y="34"/>
                    <a:pt x="226" y="43"/>
                    <a:pt x="232" y="55"/>
                  </a:cubicBezTo>
                  <a:cubicBezTo>
                    <a:pt x="239" y="66"/>
                    <a:pt x="244" y="78"/>
                    <a:pt x="249" y="91"/>
                  </a:cubicBezTo>
                  <a:cubicBezTo>
                    <a:pt x="253" y="104"/>
                    <a:pt x="256" y="118"/>
                    <a:pt x="257" y="133"/>
                  </a:cubicBezTo>
                  <a:cubicBezTo>
                    <a:pt x="259" y="148"/>
                    <a:pt x="260" y="163"/>
                    <a:pt x="260" y="179"/>
                  </a:cubicBezTo>
                  <a:cubicBezTo>
                    <a:pt x="260" y="195"/>
                    <a:pt x="259" y="210"/>
                    <a:pt x="257" y="225"/>
                  </a:cubicBezTo>
                  <a:cubicBezTo>
                    <a:pt x="256" y="240"/>
                    <a:pt x="253" y="254"/>
                    <a:pt x="249" y="267"/>
                  </a:cubicBezTo>
                  <a:cubicBezTo>
                    <a:pt x="244" y="280"/>
                    <a:pt x="239" y="293"/>
                    <a:pt x="232" y="304"/>
                  </a:cubicBezTo>
                  <a:cubicBezTo>
                    <a:pt x="226" y="315"/>
                    <a:pt x="218" y="324"/>
                    <a:pt x="208" y="332"/>
                  </a:cubicBezTo>
                  <a:cubicBezTo>
                    <a:pt x="199" y="341"/>
                    <a:pt x="187" y="347"/>
                    <a:pt x="174" y="351"/>
                  </a:cubicBezTo>
                  <a:cubicBezTo>
                    <a:pt x="161" y="356"/>
                    <a:pt x="147" y="358"/>
                    <a:pt x="130" y="358"/>
                  </a:cubicBezTo>
                  <a:cubicBezTo>
                    <a:pt x="113" y="358"/>
                    <a:pt x="99" y="356"/>
                    <a:pt x="86" y="351"/>
                  </a:cubicBezTo>
                  <a:cubicBezTo>
                    <a:pt x="73" y="347"/>
                    <a:pt x="61" y="341"/>
                    <a:pt x="52" y="332"/>
                  </a:cubicBezTo>
                  <a:cubicBezTo>
                    <a:pt x="42" y="324"/>
                    <a:pt x="34" y="315"/>
                    <a:pt x="27" y="304"/>
                  </a:cubicBezTo>
                  <a:cubicBezTo>
                    <a:pt x="21" y="293"/>
                    <a:pt x="15" y="280"/>
                    <a:pt x="11" y="267"/>
                  </a:cubicBezTo>
                  <a:cubicBezTo>
                    <a:pt x="7" y="254"/>
                    <a:pt x="4" y="240"/>
                    <a:pt x="3" y="225"/>
                  </a:cubicBezTo>
                  <a:cubicBezTo>
                    <a:pt x="1" y="210"/>
                    <a:pt x="0" y="195"/>
                    <a:pt x="0" y="179"/>
                  </a:cubicBezTo>
                  <a:cubicBezTo>
                    <a:pt x="0" y="163"/>
                    <a:pt x="1" y="148"/>
                    <a:pt x="3" y="133"/>
                  </a:cubicBezTo>
                  <a:cubicBezTo>
                    <a:pt x="4" y="118"/>
                    <a:pt x="7" y="104"/>
                    <a:pt x="11" y="91"/>
                  </a:cubicBezTo>
                  <a:cubicBezTo>
                    <a:pt x="15" y="78"/>
                    <a:pt x="21" y="66"/>
                    <a:pt x="27" y="55"/>
                  </a:cubicBezTo>
                  <a:cubicBezTo>
                    <a:pt x="34" y="43"/>
                    <a:pt x="42" y="34"/>
                    <a:pt x="52" y="26"/>
                  </a:cubicBezTo>
                  <a:cubicBezTo>
                    <a:pt x="61" y="18"/>
                    <a:pt x="73" y="12"/>
                    <a:pt x="85" y="7"/>
                  </a:cubicBezTo>
                  <a:cubicBezTo>
                    <a:pt x="98" y="3"/>
                    <a:pt x="113" y="0"/>
                    <a:pt x="130" y="0"/>
                  </a:cubicBezTo>
                  <a:close/>
                  <a:moveTo>
                    <a:pt x="130" y="47"/>
                  </a:moveTo>
                  <a:cubicBezTo>
                    <a:pt x="120" y="47"/>
                    <a:pt x="112" y="49"/>
                    <a:pt x="105" y="52"/>
                  </a:cubicBezTo>
                  <a:cubicBezTo>
                    <a:pt x="98" y="56"/>
                    <a:pt x="93" y="61"/>
                    <a:pt x="88" y="67"/>
                  </a:cubicBezTo>
                  <a:cubicBezTo>
                    <a:pt x="83" y="74"/>
                    <a:pt x="79" y="81"/>
                    <a:pt x="76" y="90"/>
                  </a:cubicBezTo>
                  <a:cubicBezTo>
                    <a:pt x="73" y="98"/>
                    <a:pt x="71" y="107"/>
                    <a:pt x="69" y="117"/>
                  </a:cubicBezTo>
                  <a:cubicBezTo>
                    <a:pt x="68" y="127"/>
                    <a:pt x="66" y="137"/>
                    <a:pt x="66" y="148"/>
                  </a:cubicBezTo>
                  <a:cubicBezTo>
                    <a:pt x="65" y="158"/>
                    <a:pt x="65" y="169"/>
                    <a:pt x="65" y="179"/>
                  </a:cubicBezTo>
                  <a:cubicBezTo>
                    <a:pt x="65" y="190"/>
                    <a:pt x="65" y="200"/>
                    <a:pt x="66" y="211"/>
                  </a:cubicBezTo>
                  <a:cubicBezTo>
                    <a:pt x="66" y="221"/>
                    <a:pt x="68" y="231"/>
                    <a:pt x="69" y="241"/>
                  </a:cubicBezTo>
                  <a:cubicBezTo>
                    <a:pt x="71" y="251"/>
                    <a:pt x="73" y="260"/>
                    <a:pt x="76" y="269"/>
                  </a:cubicBezTo>
                  <a:cubicBezTo>
                    <a:pt x="79" y="277"/>
                    <a:pt x="83" y="285"/>
                    <a:pt x="88" y="291"/>
                  </a:cubicBezTo>
                  <a:cubicBezTo>
                    <a:pt x="93" y="297"/>
                    <a:pt x="98" y="302"/>
                    <a:pt x="105" y="306"/>
                  </a:cubicBezTo>
                  <a:cubicBezTo>
                    <a:pt x="112" y="309"/>
                    <a:pt x="120" y="311"/>
                    <a:pt x="130" y="311"/>
                  </a:cubicBezTo>
                  <a:cubicBezTo>
                    <a:pt x="140" y="311"/>
                    <a:pt x="148" y="309"/>
                    <a:pt x="155" y="306"/>
                  </a:cubicBezTo>
                  <a:cubicBezTo>
                    <a:pt x="162" y="302"/>
                    <a:pt x="167" y="297"/>
                    <a:pt x="172" y="291"/>
                  </a:cubicBezTo>
                  <a:cubicBezTo>
                    <a:pt x="177" y="285"/>
                    <a:pt x="181" y="277"/>
                    <a:pt x="184" y="269"/>
                  </a:cubicBezTo>
                  <a:cubicBezTo>
                    <a:pt x="187" y="260"/>
                    <a:pt x="189" y="251"/>
                    <a:pt x="191" y="241"/>
                  </a:cubicBezTo>
                  <a:cubicBezTo>
                    <a:pt x="193" y="231"/>
                    <a:pt x="194" y="221"/>
                    <a:pt x="194" y="211"/>
                  </a:cubicBezTo>
                  <a:cubicBezTo>
                    <a:pt x="195" y="200"/>
                    <a:pt x="195" y="190"/>
                    <a:pt x="195" y="179"/>
                  </a:cubicBezTo>
                  <a:cubicBezTo>
                    <a:pt x="195" y="169"/>
                    <a:pt x="195" y="158"/>
                    <a:pt x="194" y="148"/>
                  </a:cubicBezTo>
                  <a:cubicBezTo>
                    <a:pt x="194" y="137"/>
                    <a:pt x="193" y="127"/>
                    <a:pt x="191" y="117"/>
                  </a:cubicBezTo>
                  <a:cubicBezTo>
                    <a:pt x="189" y="107"/>
                    <a:pt x="187" y="98"/>
                    <a:pt x="184" y="90"/>
                  </a:cubicBezTo>
                  <a:cubicBezTo>
                    <a:pt x="181" y="81"/>
                    <a:pt x="177" y="74"/>
                    <a:pt x="172" y="67"/>
                  </a:cubicBezTo>
                  <a:cubicBezTo>
                    <a:pt x="167" y="61"/>
                    <a:pt x="162" y="56"/>
                    <a:pt x="155" y="52"/>
                  </a:cubicBezTo>
                  <a:cubicBezTo>
                    <a:pt x="148" y="49"/>
                    <a:pt x="140" y="47"/>
                    <a:pt x="13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C6D151AC-B215-4D51-ADB8-2803AB1C3EF6}"/>
                </a:ext>
              </a:extLst>
            </p:cNvPr>
            <p:cNvSpPr/>
            <p:nvPr/>
          </p:nvSpPr>
          <p:spPr bwMode="auto">
            <a:xfrm>
              <a:off x="1508206" y="4186688"/>
              <a:ext cx="109313" cy="262576"/>
            </a:xfrm>
            <a:custGeom>
              <a:gdLst>
                <a:gd fmla="*/ 34 w 147" name="T0"/>
                <a:gd fmla="*/ 96 h 352" name="T1"/>
                <a:gd fmla="*/ 22 w 147" name="T2"/>
                <a:gd fmla="*/ 99 h 352" name="T3"/>
                <a:gd fmla="*/ 14 w 147" name="T4"/>
                <a:gd fmla="*/ 97 h 352" name="T5"/>
                <a:gd fmla="*/ 7 w 147" name="T6"/>
                <a:gd fmla="*/ 92 h 352" name="T7"/>
                <a:gd fmla="*/ 2 w 147" name="T8"/>
                <a:gd fmla="*/ 85 h 352" name="T9"/>
                <a:gd fmla="*/ 0 w 147" name="T10"/>
                <a:gd fmla="*/ 76 h 352" name="T11"/>
                <a:gd fmla="*/ 3 w 147" name="T12"/>
                <a:gd fmla="*/ 66 h 352" name="T13"/>
                <a:gd fmla="*/ 11 w 147" name="T14"/>
                <a:gd fmla="*/ 58 h 352" name="T15"/>
                <a:gd fmla="*/ 99 w 147" name="T16"/>
                <a:gd fmla="*/ 5 h 352" name="T17"/>
                <a:gd fmla="*/ 108 w 147" name="T18"/>
                <a:gd fmla="*/ 1 h 352" name="T19"/>
                <a:gd fmla="*/ 116 w 147" name="T20"/>
                <a:gd fmla="*/ 0 h 352" name="T21"/>
                <a:gd fmla="*/ 127 w 147" name="T22"/>
                <a:gd fmla="*/ 2 h 352" name="T23"/>
                <a:gd fmla="*/ 137 w 147" name="T24"/>
                <a:gd fmla="*/ 8 h 352" name="T25"/>
                <a:gd fmla="*/ 144 w 147" name="T26"/>
                <a:gd fmla="*/ 18 h 352" name="T27"/>
                <a:gd fmla="*/ 147 w 147" name="T28"/>
                <a:gd fmla="*/ 32 h 352" name="T29"/>
                <a:gd fmla="*/ 147 w 147" name="T30"/>
                <a:gd fmla="*/ 321 h 352" name="T31"/>
                <a:gd fmla="*/ 144 w 147" name="T32"/>
                <a:gd fmla="*/ 335 h 352" name="T33"/>
                <a:gd fmla="*/ 137 w 147" name="T34"/>
                <a:gd fmla="*/ 344 h 352" name="T35"/>
                <a:gd fmla="*/ 126 w 147" name="T36"/>
                <a:gd fmla="*/ 350 h 352" name="T37"/>
                <a:gd fmla="*/ 115 w 147" name="T38"/>
                <a:gd fmla="*/ 352 h 352" name="T39"/>
                <a:gd fmla="*/ 103 w 147" name="T40"/>
                <a:gd fmla="*/ 350 h 352" name="T41"/>
                <a:gd fmla="*/ 93 w 147" name="T42"/>
                <a:gd fmla="*/ 344 h 352" name="T43"/>
                <a:gd fmla="*/ 86 w 147" name="T44"/>
                <a:gd fmla="*/ 335 h 352" name="T45"/>
                <a:gd fmla="*/ 83 w 147" name="T46"/>
                <a:gd fmla="*/ 321 h 352" name="T47"/>
                <a:gd fmla="*/ 83 w 147" name="T48"/>
                <a:gd fmla="*/ 65 h 352" name="T49"/>
                <a:gd fmla="*/ 34 w 147" name="T50"/>
                <a:gd fmla="*/ 96 h 35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52" w="147">
                  <a:moveTo>
                    <a:pt x="34" y="96"/>
                  </a:moveTo>
                  <a:cubicBezTo>
                    <a:pt x="30" y="98"/>
                    <a:pt x="26" y="99"/>
                    <a:pt x="22" y="99"/>
                  </a:cubicBezTo>
                  <a:cubicBezTo>
                    <a:pt x="19" y="99"/>
                    <a:pt x="16" y="98"/>
                    <a:pt x="14" y="97"/>
                  </a:cubicBezTo>
                  <a:cubicBezTo>
                    <a:pt x="11" y="96"/>
                    <a:pt x="9" y="94"/>
                    <a:pt x="7" y="92"/>
                  </a:cubicBezTo>
                  <a:cubicBezTo>
                    <a:pt x="5" y="90"/>
                    <a:pt x="3" y="87"/>
                    <a:pt x="2" y="85"/>
                  </a:cubicBezTo>
                  <a:cubicBezTo>
                    <a:pt x="1" y="82"/>
                    <a:pt x="0" y="79"/>
                    <a:pt x="0" y="76"/>
                  </a:cubicBezTo>
                  <a:cubicBezTo>
                    <a:pt x="0" y="73"/>
                    <a:pt x="1" y="69"/>
                    <a:pt x="3" y="66"/>
                  </a:cubicBezTo>
                  <a:cubicBezTo>
                    <a:pt x="4" y="63"/>
                    <a:pt x="7" y="60"/>
                    <a:pt x="11" y="58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102" y="3"/>
                    <a:pt x="105" y="2"/>
                    <a:pt x="108" y="1"/>
                  </a:cubicBezTo>
                  <a:cubicBezTo>
                    <a:pt x="110" y="1"/>
                    <a:pt x="113" y="0"/>
                    <a:pt x="116" y="0"/>
                  </a:cubicBezTo>
                  <a:cubicBezTo>
                    <a:pt x="120" y="0"/>
                    <a:pt x="124" y="1"/>
                    <a:pt x="127" y="2"/>
                  </a:cubicBezTo>
                  <a:cubicBezTo>
                    <a:pt x="131" y="3"/>
                    <a:pt x="134" y="5"/>
                    <a:pt x="137" y="8"/>
                  </a:cubicBezTo>
                  <a:cubicBezTo>
                    <a:pt x="140" y="11"/>
                    <a:pt x="142" y="14"/>
                    <a:pt x="144" y="18"/>
                  </a:cubicBezTo>
                  <a:cubicBezTo>
                    <a:pt x="146" y="22"/>
                    <a:pt x="147" y="27"/>
                    <a:pt x="147" y="32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7" y="326"/>
                    <a:pt x="146" y="331"/>
                    <a:pt x="144" y="335"/>
                  </a:cubicBezTo>
                  <a:cubicBezTo>
                    <a:pt x="142" y="338"/>
                    <a:pt x="140" y="342"/>
                    <a:pt x="137" y="344"/>
                  </a:cubicBezTo>
                  <a:cubicBezTo>
                    <a:pt x="134" y="347"/>
                    <a:pt x="130" y="349"/>
                    <a:pt x="126" y="350"/>
                  </a:cubicBezTo>
                  <a:cubicBezTo>
                    <a:pt x="123" y="351"/>
                    <a:pt x="119" y="352"/>
                    <a:pt x="115" y="352"/>
                  </a:cubicBezTo>
                  <a:cubicBezTo>
                    <a:pt x="111" y="352"/>
                    <a:pt x="107" y="351"/>
                    <a:pt x="103" y="350"/>
                  </a:cubicBezTo>
                  <a:cubicBezTo>
                    <a:pt x="99" y="349"/>
                    <a:pt x="96" y="347"/>
                    <a:pt x="93" y="344"/>
                  </a:cubicBezTo>
                  <a:cubicBezTo>
                    <a:pt x="90" y="342"/>
                    <a:pt x="88" y="338"/>
                    <a:pt x="86" y="335"/>
                  </a:cubicBezTo>
                  <a:cubicBezTo>
                    <a:pt x="84" y="331"/>
                    <a:pt x="83" y="326"/>
                    <a:pt x="83" y="321"/>
                  </a:cubicBezTo>
                  <a:cubicBezTo>
                    <a:pt x="83" y="65"/>
                    <a:pt x="83" y="65"/>
                    <a:pt x="83" y="65"/>
                  </a:cubicBezTo>
                  <a:lnTo>
                    <a:pt x="34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0923D7B9-63F2-4512-8D21-E7BA42C2C1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047" y="2230331"/>
              <a:ext cx="193833" cy="265956"/>
            </a:xfrm>
            <a:custGeom>
              <a:gdLst>
                <a:gd fmla="*/ 130 w 260" name="T0"/>
                <a:gd fmla="*/ 0 h 358" name="T1"/>
                <a:gd fmla="*/ 174 w 260" name="T2"/>
                <a:gd fmla="*/ 7 h 358" name="T3"/>
                <a:gd fmla="*/ 208 w 260" name="T4"/>
                <a:gd fmla="*/ 25 h 358" name="T5"/>
                <a:gd fmla="*/ 233 w 260" name="T6"/>
                <a:gd fmla="*/ 54 h 358" name="T7"/>
                <a:gd fmla="*/ 249 w 260" name="T8"/>
                <a:gd fmla="*/ 91 h 358" name="T9"/>
                <a:gd fmla="*/ 257 w 260" name="T10"/>
                <a:gd fmla="*/ 133 h 358" name="T11"/>
                <a:gd fmla="*/ 260 w 260" name="T12"/>
                <a:gd fmla="*/ 179 h 358" name="T13"/>
                <a:gd fmla="*/ 257 w 260" name="T14"/>
                <a:gd fmla="*/ 225 h 358" name="T15"/>
                <a:gd fmla="*/ 249 w 260" name="T16"/>
                <a:gd fmla="*/ 267 h 358" name="T17"/>
                <a:gd fmla="*/ 233 w 260" name="T18"/>
                <a:gd fmla="*/ 303 h 358" name="T19"/>
                <a:gd fmla="*/ 208 w 260" name="T20"/>
                <a:gd fmla="*/ 332 h 358" name="T21"/>
                <a:gd fmla="*/ 174 w 260" name="T22"/>
                <a:gd fmla="*/ 351 h 358" name="T23"/>
                <a:gd fmla="*/ 130 w 260" name="T24"/>
                <a:gd fmla="*/ 358 h 358" name="T25"/>
                <a:gd fmla="*/ 86 w 260" name="T26"/>
                <a:gd fmla="*/ 351 h 358" name="T27"/>
                <a:gd fmla="*/ 52 w 260" name="T28"/>
                <a:gd fmla="*/ 332 h 358" name="T29"/>
                <a:gd fmla="*/ 28 w 260" name="T30"/>
                <a:gd fmla="*/ 303 h 358" name="T31"/>
                <a:gd fmla="*/ 11 w 260" name="T32"/>
                <a:gd fmla="*/ 267 h 358" name="T33"/>
                <a:gd fmla="*/ 3 w 260" name="T34"/>
                <a:gd fmla="*/ 225 h 358" name="T35"/>
                <a:gd fmla="*/ 0 w 260" name="T36"/>
                <a:gd fmla="*/ 179 h 358" name="T37"/>
                <a:gd fmla="*/ 3 w 260" name="T38"/>
                <a:gd fmla="*/ 133 h 358" name="T39"/>
                <a:gd fmla="*/ 11 w 260" name="T40"/>
                <a:gd fmla="*/ 91 h 358" name="T41"/>
                <a:gd fmla="*/ 28 w 260" name="T42"/>
                <a:gd fmla="*/ 54 h 358" name="T43"/>
                <a:gd fmla="*/ 52 w 260" name="T44"/>
                <a:gd fmla="*/ 25 h 358" name="T45"/>
                <a:gd fmla="*/ 86 w 260" name="T46"/>
                <a:gd fmla="*/ 7 h 358" name="T47"/>
                <a:gd fmla="*/ 130 w 260" name="T48"/>
                <a:gd fmla="*/ 0 h 358" name="T49"/>
                <a:gd fmla="*/ 130 w 260" name="T50"/>
                <a:gd fmla="*/ 46 h 358" name="T51"/>
                <a:gd fmla="*/ 105 w 260" name="T52"/>
                <a:gd fmla="*/ 52 h 358" name="T53"/>
                <a:gd fmla="*/ 88 w 260" name="T54"/>
                <a:gd fmla="*/ 67 h 358" name="T55"/>
                <a:gd fmla="*/ 76 w 260" name="T56"/>
                <a:gd fmla="*/ 89 h 358" name="T57"/>
                <a:gd fmla="*/ 69 w 260" name="T58"/>
                <a:gd fmla="*/ 116 h 358" name="T59"/>
                <a:gd fmla="*/ 66 w 260" name="T60"/>
                <a:gd fmla="*/ 147 h 358" name="T61"/>
                <a:gd fmla="*/ 65 w 260" name="T62"/>
                <a:gd fmla="*/ 179 h 358" name="T63"/>
                <a:gd fmla="*/ 66 w 260" name="T64"/>
                <a:gd fmla="*/ 210 h 358" name="T65"/>
                <a:gd fmla="*/ 69 w 260" name="T66"/>
                <a:gd fmla="*/ 241 h 358" name="T67"/>
                <a:gd fmla="*/ 76 w 260" name="T68"/>
                <a:gd fmla="*/ 268 h 358" name="T69"/>
                <a:gd fmla="*/ 88 w 260" name="T70"/>
                <a:gd fmla="*/ 290 h 358" name="T71"/>
                <a:gd fmla="*/ 105 w 260" name="T72"/>
                <a:gd fmla="*/ 305 h 358" name="T73"/>
                <a:gd fmla="*/ 130 w 260" name="T74"/>
                <a:gd fmla="*/ 311 h 358" name="T75"/>
                <a:gd fmla="*/ 155 w 260" name="T76"/>
                <a:gd fmla="*/ 305 h 358" name="T77"/>
                <a:gd fmla="*/ 173 w 260" name="T78"/>
                <a:gd fmla="*/ 290 h 358" name="T79"/>
                <a:gd fmla="*/ 184 w 260" name="T80"/>
                <a:gd fmla="*/ 268 h 358" name="T81"/>
                <a:gd fmla="*/ 191 w 260" name="T82"/>
                <a:gd fmla="*/ 241 h 358" name="T83"/>
                <a:gd fmla="*/ 194 w 260" name="T84"/>
                <a:gd fmla="*/ 210 h 358" name="T85"/>
                <a:gd fmla="*/ 195 w 260" name="T86"/>
                <a:gd fmla="*/ 179 h 358" name="T87"/>
                <a:gd fmla="*/ 194 w 260" name="T88"/>
                <a:gd fmla="*/ 147 h 358" name="T89"/>
                <a:gd fmla="*/ 191 w 260" name="T90"/>
                <a:gd fmla="*/ 116 h 358" name="T91"/>
                <a:gd fmla="*/ 184 w 260" name="T92"/>
                <a:gd fmla="*/ 89 h 358" name="T93"/>
                <a:gd fmla="*/ 173 w 260" name="T94"/>
                <a:gd fmla="*/ 67 h 358" name="T95"/>
                <a:gd fmla="*/ 155 w 260" name="T96"/>
                <a:gd fmla="*/ 52 h 358" name="T97"/>
                <a:gd fmla="*/ 130 w 260" name="T98"/>
                <a:gd fmla="*/ 46 h 35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58" w="260">
                  <a:moveTo>
                    <a:pt x="130" y="0"/>
                  </a:moveTo>
                  <a:cubicBezTo>
                    <a:pt x="147" y="0"/>
                    <a:pt x="162" y="2"/>
                    <a:pt x="174" y="7"/>
                  </a:cubicBezTo>
                  <a:cubicBezTo>
                    <a:pt x="187" y="11"/>
                    <a:pt x="199" y="17"/>
                    <a:pt x="208" y="25"/>
                  </a:cubicBezTo>
                  <a:cubicBezTo>
                    <a:pt x="218" y="33"/>
                    <a:pt x="226" y="43"/>
                    <a:pt x="233" y="54"/>
                  </a:cubicBezTo>
                  <a:cubicBezTo>
                    <a:pt x="239" y="65"/>
                    <a:pt x="245" y="77"/>
                    <a:pt x="249" y="91"/>
                  </a:cubicBezTo>
                  <a:cubicBezTo>
                    <a:pt x="253" y="104"/>
                    <a:pt x="256" y="118"/>
                    <a:pt x="257" y="133"/>
                  </a:cubicBezTo>
                  <a:cubicBezTo>
                    <a:pt x="259" y="148"/>
                    <a:pt x="260" y="163"/>
                    <a:pt x="260" y="179"/>
                  </a:cubicBezTo>
                  <a:cubicBezTo>
                    <a:pt x="260" y="194"/>
                    <a:pt x="259" y="210"/>
                    <a:pt x="257" y="225"/>
                  </a:cubicBezTo>
                  <a:cubicBezTo>
                    <a:pt x="256" y="239"/>
                    <a:pt x="253" y="254"/>
                    <a:pt x="249" y="267"/>
                  </a:cubicBezTo>
                  <a:cubicBezTo>
                    <a:pt x="245" y="280"/>
                    <a:pt x="239" y="292"/>
                    <a:pt x="233" y="303"/>
                  </a:cubicBezTo>
                  <a:cubicBezTo>
                    <a:pt x="226" y="314"/>
                    <a:pt x="218" y="324"/>
                    <a:pt x="208" y="332"/>
                  </a:cubicBezTo>
                  <a:cubicBezTo>
                    <a:pt x="199" y="340"/>
                    <a:pt x="187" y="346"/>
                    <a:pt x="174" y="351"/>
                  </a:cubicBezTo>
                  <a:cubicBezTo>
                    <a:pt x="162" y="355"/>
                    <a:pt x="147" y="358"/>
                    <a:pt x="130" y="358"/>
                  </a:cubicBezTo>
                  <a:cubicBezTo>
                    <a:pt x="114" y="358"/>
                    <a:pt x="99" y="355"/>
                    <a:pt x="86" y="351"/>
                  </a:cubicBezTo>
                  <a:cubicBezTo>
                    <a:pt x="73" y="346"/>
                    <a:pt x="61" y="340"/>
                    <a:pt x="52" y="332"/>
                  </a:cubicBezTo>
                  <a:cubicBezTo>
                    <a:pt x="42" y="324"/>
                    <a:pt x="34" y="314"/>
                    <a:pt x="28" y="303"/>
                  </a:cubicBezTo>
                  <a:cubicBezTo>
                    <a:pt x="21" y="292"/>
                    <a:pt x="16" y="280"/>
                    <a:pt x="11" y="267"/>
                  </a:cubicBezTo>
                  <a:cubicBezTo>
                    <a:pt x="7" y="254"/>
                    <a:pt x="4" y="239"/>
                    <a:pt x="3" y="225"/>
                  </a:cubicBezTo>
                  <a:cubicBezTo>
                    <a:pt x="1" y="210"/>
                    <a:pt x="0" y="194"/>
                    <a:pt x="0" y="179"/>
                  </a:cubicBezTo>
                  <a:cubicBezTo>
                    <a:pt x="0" y="163"/>
                    <a:pt x="1" y="148"/>
                    <a:pt x="3" y="133"/>
                  </a:cubicBezTo>
                  <a:cubicBezTo>
                    <a:pt x="4" y="118"/>
                    <a:pt x="7" y="104"/>
                    <a:pt x="11" y="91"/>
                  </a:cubicBezTo>
                  <a:cubicBezTo>
                    <a:pt x="16" y="77"/>
                    <a:pt x="21" y="65"/>
                    <a:pt x="28" y="54"/>
                  </a:cubicBezTo>
                  <a:cubicBezTo>
                    <a:pt x="34" y="43"/>
                    <a:pt x="42" y="33"/>
                    <a:pt x="52" y="25"/>
                  </a:cubicBezTo>
                  <a:cubicBezTo>
                    <a:pt x="61" y="17"/>
                    <a:pt x="73" y="11"/>
                    <a:pt x="86" y="7"/>
                  </a:cubicBezTo>
                  <a:cubicBezTo>
                    <a:pt x="99" y="2"/>
                    <a:pt x="113" y="0"/>
                    <a:pt x="130" y="0"/>
                  </a:cubicBezTo>
                  <a:close/>
                  <a:moveTo>
                    <a:pt x="130" y="46"/>
                  </a:moveTo>
                  <a:cubicBezTo>
                    <a:pt x="121" y="46"/>
                    <a:pt x="112" y="48"/>
                    <a:pt x="105" y="52"/>
                  </a:cubicBezTo>
                  <a:cubicBezTo>
                    <a:pt x="99" y="55"/>
                    <a:pt x="93" y="60"/>
                    <a:pt x="88" y="67"/>
                  </a:cubicBezTo>
                  <a:cubicBezTo>
                    <a:pt x="83" y="73"/>
                    <a:pt x="79" y="81"/>
                    <a:pt x="76" y="89"/>
                  </a:cubicBezTo>
                  <a:cubicBezTo>
                    <a:pt x="73" y="98"/>
                    <a:pt x="71" y="107"/>
                    <a:pt x="69" y="116"/>
                  </a:cubicBezTo>
                  <a:cubicBezTo>
                    <a:pt x="68" y="126"/>
                    <a:pt x="67" y="136"/>
                    <a:pt x="66" y="147"/>
                  </a:cubicBezTo>
                  <a:cubicBezTo>
                    <a:pt x="65" y="158"/>
                    <a:pt x="65" y="168"/>
                    <a:pt x="65" y="179"/>
                  </a:cubicBezTo>
                  <a:cubicBezTo>
                    <a:pt x="65" y="189"/>
                    <a:pt x="65" y="200"/>
                    <a:pt x="66" y="210"/>
                  </a:cubicBezTo>
                  <a:cubicBezTo>
                    <a:pt x="67" y="221"/>
                    <a:pt x="68" y="231"/>
                    <a:pt x="69" y="241"/>
                  </a:cubicBezTo>
                  <a:cubicBezTo>
                    <a:pt x="71" y="251"/>
                    <a:pt x="73" y="260"/>
                    <a:pt x="76" y="268"/>
                  </a:cubicBezTo>
                  <a:cubicBezTo>
                    <a:pt x="79" y="277"/>
                    <a:pt x="83" y="284"/>
                    <a:pt x="88" y="290"/>
                  </a:cubicBezTo>
                  <a:cubicBezTo>
                    <a:pt x="93" y="297"/>
                    <a:pt x="99" y="302"/>
                    <a:pt x="105" y="305"/>
                  </a:cubicBezTo>
                  <a:cubicBezTo>
                    <a:pt x="112" y="309"/>
                    <a:pt x="121" y="311"/>
                    <a:pt x="130" y="311"/>
                  </a:cubicBezTo>
                  <a:cubicBezTo>
                    <a:pt x="140" y="311"/>
                    <a:pt x="148" y="309"/>
                    <a:pt x="155" y="305"/>
                  </a:cubicBezTo>
                  <a:cubicBezTo>
                    <a:pt x="162" y="302"/>
                    <a:pt x="168" y="297"/>
                    <a:pt x="173" y="290"/>
                  </a:cubicBezTo>
                  <a:cubicBezTo>
                    <a:pt x="177" y="284"/>
                    <a:pt x="181" y="277"/>
                    <a:pt x="184" y="268"/>
                  </a:cubicBezTo>
                  <a:cubicBezTo>
                    <a:pt x="187" y="260"/>
                    <a:pt x="189" y="251"/>
                    <a:pt x="191" y="241"/>
                  </a:cubicBezTo>
                  <a:cubicBezTo>
                    <a:pt x="193" y="231"/>
                    <a:pt x="194" y="221"/>
                    <a:pt x="194" y="210"/>
                  </a:cubicBezTo>
                  <a:cubicBezTo>
                    <a:pt x="195" y="200"/>
                    <a:pt x="195" y="189"/>
                    <a:pt x="195" y="179"/>
                  </a:cubicBezTo>
                  <a:cubicBezTo>
                    <a:pt x="195" y="168"/>
                    <a:pt x="195" y="158"/>
                    <a:pt x="194" y="147"/>
                  </a:cubicBezTo>
                  <a:cubicBezTo>
                    <a:pt x="194" y="136"/>
                    <a:pt x="193" y="126"/>
                    <a:pt x="191" y="116"/>
                  </a:cubicBezTo>
                  <a:cubicBezTo>
                    <a:pt x="189" y="107"/>
                    <a:pt x="187" y="98"/>
                    <a:pt x="184" y="89"/>
                  </a:cubicBezTo>
                  <a:cubicBezTo>
                    <a:pt x="181" y="81"/>
                    <a:pt x="177" y="73"/>
                    <a:pt x="173" y="67"/>
                  </a:cubicBezTo>
                  <a:cubicBezTo>
                    <a:pt x="168" y="60"/>
                    <a:pt x="162" y="55"/>
                    <a:pt x="155" y="52"/>
                  </a:cubicBezTo>
                  <a:cubicBezTo>
                    <a:pt x="148" y="48"/>
                    <a:pt x="140" y="46"/>
                    <a:pt x="13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18EE298F-A928-4E32-BEE0-B5AE50946CC7}"/>
                </a:ext>
              </a:extLst>
            </p:cNvPr>
            <p:cNvSpPr/>
            <p:nvPr/>
          </p:nvSpPr>
          <p:spPr bwMode="auto">
            <a:xfrm>
              <a:off x="2809814" y="2232585"/>
              <a:ext cx="179183" cy="260322"/>
            </a:xfrm>
            <a:custGeom>
              <a:gdLst>
                <a:gd fmla="*/ 118 w 241" name="T0"/>
                <a:gd fmla="*/ 50 h 350" name="T1"/>
                <a:gd fmla="*/ 100 w 241" name="T2"/>
                <a:gd fmla="*/ 51 h 350" name="T3"/>
                <a:gd fmla="*/ 82 w 241" name="T4"/>
                <a:gd fmla="*/ 56 h 350" name="T5"/>
                <a:gd fmla="*/ 66 w 241" name="T6"/>
                <a:gd fmla="*/ 62 h 350" name="T7"/>
                <a:gd fmla="*/ 51 w 241" name="T8"/>
                <a:gd fmla="*/ 68 h 350" name="T9"/>
                <a:gd fmla="*/ 44 w 241" name="T10"/>
                <a:gd fmla="*/ 71 h 350" name="T11"/>
                <a:gd fmla="*/ 38 w 241" name="T12"/>
                <a:gd fmla="*/ 71 h 350" name="T13"/>
                <a:gd fmla="*/ 22 w 241" name="T14"/>
                <a:gd fmla="*/ 65 h 350" name="T15"/>
                <a:gd fmla="*/ 16 w 241" name="T16"/>
                <a:gd fmla="*/ 49 h 350" name="T17"/>
                <a:gd fmla="*/ 20 w 241" name="T18"/>
                <a:gd fmla="*/ 36 h 350" name="T19"/>
                <a:gd fmla="*/ 33 w 241" name="T20"/>
                <a:gd fmla="*/ 25 h 350" name="T21"/>
                <a:gd fmla="*/ 55 w 241" name="T22"/>
                <a:gd fmla="*/ 15 h 350" name="T23"/>
                <a:gd fmla="*/ 78 w 241" name="T24"/>
                <a:gd fmla="*/ 7 h 350" name="T25"/>
                <a:gd fmla="*/ 103 w 241" name="T26"/>
                <a:gd fmla="*/ 2 h 350" name="T27"/>
                <a:gd fmla="*/ 126 w 241" name="T28"/>
                <a:gd fmla="*/ 0 h 350" name="T29"/>
                <a:gd fmla="*/ 171 w 241" name="T30"/>
                <a:gd fmla="*/ 6 h 350" name="T31"/>
                <a:gd fmla="*/ 206 w 241" name="T32"/>
                <a:gd fmla="*/ 23 h 350" name="T33"/>
                <a:gd fmla="*/ 230 w 241" name="T34"/>
                <a:gd fmla="*/ 50 h 350" name="T35"/>
                <a:gd fmla="*/ 238 w 241" name="T36"/>
                <a:gd fmla="*/ 88 h 350" name="T37"/>
                <a:gd fmla="*/ 231 w 241" name="T38"/>
                <a:gd fmla="*/ 125 h 350" name="T39"/>
                <a:gd fmla="*/ 212 w 241" name="T40"/>
                <a:gd fmla="*/ 163 h 350" name="T41"/>
                <a:gd fmla="*/ 184 w 241" name="T42"/>
                <a:gd fmla="*/ 201 h 350" name="T43"/>
                <a:gd fmla="*/ 150 w 241" name="T44"/>
                <a:gd fmla="*/ 238 h 350" name="T45"/>
                <a:gd fmla="*/ 113 w 241" name="T46"/>
                <a:gd fmla="*/ 272 h 350" name="T47"/>
                <a:gd fmla="*/ 76 w 241" name="T48"/>
                <a:gd fmla="*/ 302 h 350" name="T49"/>
                <a:gd fmla="*/ 218 w 241" name="T50"/>
                <a:gd fmla="*/ 302 h 350" name="T51"/>
                <a:gd fmla="*/ 228 w 241" name="T52"/>
                <a:gd fmla="*/ 304 h 350" name="T53"/>
                <a:gd fmla="*/ 236 w 241" name="T54"/>
                <a:gd fmla="*/ 309 h 350" name="T55"/>
                <a:gd fmla="*/ 240 w 241" name="T56"/>
                <a:gd fmla="*/ 317 h 350" name="T57"/>
                <a:gd fmla="*/ 241 w 241" name="T58"/>
                <a:gd fmla="*/ 326 h 350" name="T59"/>
                <a:gd fmla="*/ 240 w 241" name="T60"/>
                <a:gd fmla="*/ 335 h 350" name="T61"/>
                <a:gd fmla="*/ 236 w 241" name="T62"/>
                <a:gd fmla="*/ 343 h 350" name="T63"/>
                <a:gd fmla="*/ 228 w 241" name="T64"/>
                <a:gd fmla="*/ 348 h 350" name="T65"/>
                <a:gd fmla="*/ 218 w 241" name="T66"/>
                <a:gd fmla="*/ 350 h 350" name="T67"/>
                <a:gd fmla="*/ 34 w 241" name="T68"/>
                <a:gd fmla="*/ 350 h 350" name="T69"/>
                <a:gd fmla="*/ 8 w 241" name="T70"/>
                <a:gd fmla="*/ 342 h 350" name="T71"/>
                <a:gd fmla="*/ 0 w 241" name="T72"/>
                <a:gd fmla="*/ 322 h 350" name="T73"/>
                <a:gd fmla="*/ 4 w 241" name="T74"/>
                <a:gd fmla="*/ 304 h 350" name="T75"/>
                <a:gd fmla="*/ 18 w 241" name="T76"/>
                <a:gd fmla="*/ 287 h 350" name="T77"/>
                <a:gd fmla="*/ 25 w 241" name="T78"/>
                <a:gd fmla="*/ 281 h 350" name="T79"/>
                <a:gd fmla="*/ 37 w 241" name="T80"/>
                <a:gd fmla="*/ 271 h 350" name="T81"/>
                <a:gd fmla="*/ 50 w 241" name="T82"/>
                <a:gd fmla="*/ 259 h 350" name="T83"/>
                <a:gd fmla="*/ 64 w 241" name="T84"/>
                <a:gd fmla="*/ 246 h 350" name="T85"/>
                <a:gd fmla="*/ 77 w 241" name="T86"/>
                <a:gd fmla="*/ 234 h 350" name="T87"/>
                <a:gd fmla="*/ 89 w 241" name="T88"/>
                <a:gd fmla="*/ 223 h 350" name="T89"/>
                <a:gd fmla="*/ 122 w 241" name="T90"/>
                <a:gd fmla="*/ 188 h 350" name="T91"/>
                <a:gd fmla="*/ 150 w 241" name="T92"/>
                <a:gd fmla="*/ 153 h 350" name="T93"/>
                <a:gd fmla="*/ 168 w 241" name="T94"/>
                <a:gd fmla="*/ 121 h 350" name="T95"/>
                <a:gd fmla="*/ 175 w 241" name="T96"/>
                <a:gd fmla="*/ 94 h 350" name="T97"/>
                <a:gd fmla="*/ 170 w 241" name="T98"/>
                <a:gd fmla="*/ 75 h 350" name="T99"/>
                <a:gd fmla="*/ 158 w 241" name="T100"/>
                <a:gd fmla="*/ 61 h 350" name="T101"/>
                <a:gd fmla="*/ 140 w 241" name="T102"/>
                <a:gd fmla="*/ 52 h 350" name="T103"/>
                <a:gd fmla="*/ 118 w 241" name="T104"/>
                <a:gd fmla="*/ 50 h 35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50" w="241">
                  <a:moveTo>
                    <a:pt x="118" y="50"/>
                  </a:moveTo>
                  <a:cubicBezTo>
                    <a:pt x="112" y="50"/>
                    <a:pt x="106" y="50"/>
                    <a:pt x="100" y="51"/>
                  </a:cubicBezTo>
                  <a:cubicBezTo>
                    <a:pt x="94" y="52"/>
                    <a:pt x="88" y="54"/>
                    <a:pt x="82" y="56"/>
                  </a:cubicBezTo>
                  <a:cubicBezTo>
                    <a:pt x="76" y="58"/>
                    <a:pt x="71" y="60"/>
                    <a:pt x="66" y="62"/>
                  </a:cubicBezTo>
                  <a:cubicBezTo>
                    <a:pt x="60" y="64"/>
                    <a:pt x="55" y="66"/>
                    <a:pt x="51" y="68"/>
                  </a:cubicBezTo>
                  <a:cubicBezTo>
                    <a:pt x="49" y="70"/>
                    <a:pt x="46" y="70"/>
                    <a:pt x="44" y="71"/>
                  </a:cubicBezTo>
                  <a:cubicBezTo>
                    <a:pt x="42" y="71"/>
                    <a:pt x="40" y="71"/>
                    <a:pt x="38" y="71"/>
                  </a:cubicBezTo>
                  <a:cubicBezTo>
                    <a:pt x="32" y="71"/>
                    <a:pt x="26" y="69"/>
                    <a:pt x="22" y="65"/>
                  </a:cubicBezTo>
                  <a:cubicBezTo>
                    <a:pt x="18" y="60"/>
                    <a:pt x="16" y="55"/>
                    <a:pt x="16" y="49"/>
                  </a:cubicBezTo>
                  <a:cubicBezTo>
                    <a:pt x="16" y="45"/>
                    <a:pt x="17" y="41"/>
                    <a:pt x="20" y="36"/>
                  </a:cubicBezTo>
                  <a:cubicBezTo>
                    <a:pt x="23" y="32"/>
                    <a:pt x="27" y="28"/>
                    <a:pt x="33" y="25"/>
                  </a:cubicBezTo>
                  <a:cubicBezTo>
                    <a:pt x="40" y="21"/>
                    <a:pt x="47" y="18"/>
                    <a:pt x="55" y="15"/>
                  </a:cubicBezTo>
                  <a:cubicBezTo>
                    <a:pt x="62" y="12"/>
                    <a:pt x="70" y="10"/>
                    <a:pt x="78" y="7"/>
                  </a:cubicBezTo>
                  <a:cubicBezTo>
                    <a:pt x="86" y="5"/>
                    <a:pt x="95" y="3"/>
                    <a:pt x="103" y="2"/>
                  </a:cubicBezTo>
                  <a:cubicBezTo>
                    <a:pt x="111" y="1"/>
                    <a:pt x="119" y="0"/>
                    <a:pt x="126" y="0"/>
                  </a:cubicBezTo>
                  <a:cubicBezTo>
                    <a:pt x="142" y="0"/>
                    <a:pt x="157" y="2"/>
                    <a:pt x="171" y="6"/>
                  </a:cubicBezTo>
                  <a:cubicBezTo>
                    <a:pt x="184" y="10"/>
                    <a:pt x="196" y="15"/>
                    <a:pt x="206" y="23"/>
                  </a:cubicBezTo>
                  <a:cubicBezTo>
                    <a:pt x="216" y="30"/>
                    <a:pt x="224" y="40"/>
                    <a:pt x="230" y="50"/>
                  </a:cubicBezTo>
                  <a:cubicBezTo>
                    <a:pt x="235" y="61"/>
                    <a:pt x="238" y="74"/>
                    <a:pt x="238" y="88"/>
                  </a:cubicBezTo>
                  <a:cubicBezTo>
                    <a:pt x="238" y="100"/>
                    <a:pt x="236" y="112"/>
                    <a:pt x="231" y="125"/>
                  </a:cubicBezTo>
                  <a:cubicBezTo>
                    <a:pt x="226" y="138"/>
                    <a:pt x="220" y="150"/>
                    <a:pt x="212" y="163"/>
                  </a:cubicBezTo>
                  <a:cubicBezTo>
                    <a:pt x="204" y="176"/>
                    <a:pt x="194" y="188"/>
                    <a:pt x="184" y="201"/>
                  </a:cubicBezTo>
                  <a:cubicBezTo>
                    <a:pt x="173" y="214"/>
                    <a:pt x="162" y="226"/>
                    <a:pt x="150" y="238"/>
                  </a:cubicBezTo>
                  <a:cubicBezTo>
                    <a:pt x="138" y="249"/>
                    <a:pt x="125" y="261"/>
                    <a:pt x="113" y="272"/>
                  </a:cubicBezTo>
                  <a:cubicBezTo>
                    <a:pt x="100" y="283"/>
                    <a:pt x="88" y="293"/>
                    <a:pt x="76" y="302"/>
                  </a:cubicBezTo>
                  <a:cubicBezTo>
                    <a:pt x="218" y="302"/>
                    <a:pt x="218" y="302"/>
                    <a:pt x="218" y="302"/>
                  </a:cubicBezTo>
                  <a:cubicBezTo>
                    <a:pt x="222" y="302"/>
                    <a:pt x="225" y="303"/>
                    <a:pt x="228" y="304"/>
                  </a:cubicBezTo>
                  <a:cubicBezTo>
                    <a:pt x="231" y="305"/>
                    <a:pt x="234" y="307"/>
                    <a:pt x="236" y="309"/>
                  </a:cubicBezTo>
                  <a:cubicBezTo>
                    <a:pt x="238" y="312"/>
                    <a:pt x="239" y="314"/>
                    <a:pt x="240" y="317"/>
                  </a:cubicBezTo>
                  <a:cubicBezTo>
                    <a:pt x="241" y="320"/>
                    <a:pt x="241" y="323"/>
                    <a:pt x="241" y="326"/>
                  </a:cubicBezTo>
                  <a:cubicBezTo>
                    <a:pt x="241" y="329"/>
                    <a:pt x="241" y="332"/>
                    <a:pt x="240" y="335"/>
                  </a:cubicBezTo>
                  <a:cubicBezTo>
                    <a:pt x="239" y="338"/>
                    <a:pt x="238" y="341"/>
                    <a:pt x="236" y="343"/>
                  </a:cubicBezTo>
                  <a:cubicBezTo>
                    <a:pt x="234" y="345"/>
                    <a:pt x="231" y="347"/>
                    <a:pt x="228" y="348"/>
                  </a:cubicBezTo>
                  <a:cubicBezTo>
                    <a:pt x="225" y="350"/>
                    <a:pt x="222" y="350"/>
                    <a:pt x="218" y="350"/>
                  </a:cubicBezTo>
                  <a:cubicBezTo>
                    <a:pt x="34" y="350"/>
                    <a:pt x="34" y="350"/>
                    <a:pt x="34" y="350"/>
                  </a:cubicBezTo>
                  <a:cubicBezTo>
                    <a:pt x="22" y="350"/>
                    <a:pt x="14" y="348"/>
                    <a:pt x="8" y="342"/>
                  </a:cubicBezTo>
                  <a:cubicBezTo>
                    <a:pt x="3" y="336"/>
                    <a:pt x="0" y="330"/>
                    <a:pt x="0" y="322"/>
                  </a:cubicBezTo>
                  <a:cubicBezTo>
                    <a:pt x="0" y="316"/>
                    <a:pt x="1" y="310"/>
                    <a:pt x="4" y="304"/>
                  </a:cubicBezTo>
                  <a:cubicBezTo>
                    <a:pt x="7" y="298"/>
                    <a:pt x="12" y="293"/>
                    <a:pt x="18" y="287"/>
                  </a:cubicBezTo>
                  <a:cubicBezTo>
                    <a:pt x="19" y="286"/>
                    <a:pt x="22" y="284"/>
                    <a:pt x="25" y="281"/>
                  </a:cubicBezTo>
                  <a:cubicBezTo>
                    <a:pt x="29" y="278"/>
                    <a:pt x="33" y="274"/>
                    <a:pt x="37" y="271"/>
                  </a:cubicBezTo>
                  <a:cubicBezTo>
                    <a:pt x="41" y="267"/>
                    <a:pt x="45" y="263"/>
                    <a:pt x="50" y="259"/>
                  </a:cubicBezTo>
                  <a:cubicBezTo>
                    <a:pt x="55" y="255"/>
                    <a:pt x="60" y="250"/>
                    <a:pt x="64" y="246"/>
                  </a:cubicBezTo>
                  <a:cubicBezTo>
                    <a:pt x="69" y="242"/>
                    <a:pt x="73" y="238"/>
                    <a:pt x="77" y="234"/>
                  </a:cubicBezTo>
                  <a:cubicBezTo>
                    <a:pt x="82" y="230"/>
                    <a:pt x="85" y="226"/>
                    <a:pt x="89" y="223"/>
                  </a:cubicBezTo>
                  <a:cubicBezTo>
                    <a:pt x="100" y="211"/>
                    <a:pt x="112" y="200"/>
                    <a:pt x="122" y="188"/>
                  </a:cubicBezTo>
                  <a:cubicBezTo>
                    <a:pt x="133" y="176"/>
                    <a:pt x="142" y="165"/>
                    <a:pt x="150" y="153"/>
                  </a:cubicBezTo>
                  <a:cubicBezTo>
                    <a:pt x="158" y="142"/>
                    <a:pt x="164" y="132"/>
                    <a:pt x="168" y="121"/>
                  </a:cubicBezTo>
                  <a:cubicBezTo>
                    <a:pt x="173" y="111"/>
                    <a:pt x="175" y="102"/>
                    <a:pt x="175" y="94"/>
                  </a:cubicBezTo>
                  <a:cubicBezTo>
                    <a:pt x="175" y="87"/>
                    <a:pt x="174" y="80"/>
                    <a:pt x="170" y="75"/>
                  </a:cubicBezTo>
                  <a:cubicBezTo>
                    <a:pt x="167" y="69"/>
                    <a:pt x="163" y="64"/>
                    <a:pt x="158" y="61"/>
                  </a:cubicBezTo>
                  <a:cubicBezTo>
                    <a:pt x="153" y="57"/>
                    <a:pt x="146" y="54"/>
                    <a:pt x="140" y="52"/>
                  </a:cubicBezTo>
                  <a:cubicBezTo>
                    <a:pt x="133" y="51"/>
                    <a:pt x="126" y="50"/>
                    <a:pt x="118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93129F56-38A3-4315-993C-C7532A4C1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9529" y="3491370"/>
              <a:ext cx="192706" cy="265956"/>
            </a:xfrm>
            <a:custGeom>
              <a:gdLst>
                <a:gd fmla="*/ 130 w 260" name="T0"/>
                <a:gd fmla="*/ 0 h 357" name="T1"/>
                <a:gd fmla="*/ 174 w 260" name="T2"/>
                <a:gd fmla="*/ 6 h 357" name="T3"/>
                <a:gd fmla="*/ 208 w 260" name="T4"/>
                <a:gd fmla="*/ 25 h 357" name="T5"/>
                <a:gd fmla="*/ 232 w 260" name="T6"/>
                <a:gd fmla="*/ 54 h 357" name="T7"/>
                <a:gd fmla="*/ 248 w 260" name="T8"/>
                <a:gd fmla="*/ 90 h 357" name="T9"/>
                <a:gd fmla="*/ 257 w 260" name="T10"/>
                <a:gd fmla="*/ 132 h 357" name="T11"/>
                <a:gd fmla="*/ 260 w 260" name="T12"/>
                <a:gd fmla="*/ 178 h 357" name="T13"/>
                <a:gd fmla="*/ 257 w 260" name="T14"/>
                <a:gd fmla="*/ 224 h 357" name="T15"/>
                <a:gd fmla="*/ 248 w 260" name="T16"/>
                <a:gd fmla="*/ 266 h 357" name="T17"/>
                <a:gd fmla="*/ 232 w 260" name="T18"/>
                <a:gd fmla="*/ 303 h 357" name="T19"/>
                <a:gd fmla="*/ 208 w 260" name="T20"/>
                <a:gd fmla="*/ 332 h 357" name="T21"/>
                <a:gd fmla="*/ 174 w 260" name="T22"/>
                <a:gd fmla="*/ 350 h 357" name="T23"/>
                <a:gd fmla="*/ 130 w 260" name="T24"/>
                <a:gd fmla="*/ 357 h 357" name="T25"/>
                <a:gd fmla="*/ 86 w 260" name="T26"/>
                <a:gd fmla="*/ 350 h 357" name="T27"/>
                <a:gd fmla="*/ 52 w 260" name="T28"/>
                <a:gd fmla="*/ 332 h 357" name="T29"/>
                <a:gd fmla="*/ 27 w 260" name="T30"/>
                <a:gd fmla="*/ 303 h 357" name="T31"/>
                <a:gd fmla="*/ 11 w 260" name="T32"/>
                <a:gd fmla="*/ 266 h 357" name="T33"/>
                <a:gd fmla="*/ 2 w 260" name="T34"/>
                <a:gd fmla="*/ 224 h 357" name="T35"/>
                <a:gd fmla="*/ 0 w 260" name="T36"/>
                <a:gd fmla="*/ 178 h 357" name="T37"/>
                <a:gd fmla="*/ 2 w 260" name="T38"/>
                <a:gd fmla="*/ 132 h 357" name="T39"/>
                <a:gd fmla="*/ 11 w 260" name="T40"/>
                <a:gd fmla="*/ 90 h 357" name="T41"/>
                <a:gd fmla="*/ 27 w 260" name="T42"/>
                <a:gd fmla="*/ 54 h 357" name="T43"/>
                <a:gd fmla="*/ 52 w 260" name="T44"/>
                <a:gd fmla="*/ 25 h 357" name="T45"/>
                <a:gd fmla="*/ 85 w 260" name="T46"/>
                <a:gd fmla="*/ 6 h 357" name="T47"/>
                <a:gd fmla="*/ 130 w 260" name="T48"/>
                <a:gd fmla="*/ 0 h 357" name="T49"/>
                <a:gd fmla="*/ 130 w 260" name="T50"/>
                <a:gd fmla="*/ 46 h 357" name="T51"/>
                <a:gd fmla="*/ 105 w 260" name="T52"/>
                <a:gd fmla="*/ 51 h 357" name="T53"/>
                <a:gd fmla="*/ 88 w 260" name="T54"/>
                <a:gd fmla="*/ 66 h 357" name="T55"/>
                <a:gd fmla="*/ 76 w 260" name="T56"/>
                <a:gd fmla="*/ 89 h 357" name="T57"/>
                <a:gd fmla="*/ 69 w 260" name="T58"/>
                <a:gd fmla="*/ 116 h 357" name="T59"/>
                <a:gd fmla="*/ 66 w 260" name="T60"/>
                <a:gd fmla="*/ 147 h 357" name="T61"/>
                <a:gd fmla="*/ 65 w 260" name="T62"/>
                <a:gd fmla="*/ 178 h 357" name="T63"/>
                <a:gd fmla="*/ 66 w 260" name="T64"/>
                <a:gd fmla="*/ 210 h 357" name="T65"/>
                <a:gd fmla="*/ 69 w 260" name="T66"/>
                <a:gd fmla="*/ 240 h 357" name="T67"/>
                <a:gd fmla="*/ 76 w 260" name="T68"/>
                <a:gd fmla="*/ 268 h 357" name="T69"/>
                <a:gd fmla="*/ 88 w 260" name="T70"/>
                <a:gd fmla="*/ 290 h 357" name="T71"/>
                <a:gd fmla="*/ 105 w 260" name="T72"/>
                <a:gd fmla="*/ 305 h 357" name="T73"/>
                <a:gd fmla="*/ 130 w 260" name="T74"/>
                <a:gd fmla="*/ 310 h 357" name="T75"/>
                <a:gd fmla="*/ 155 w 260" name="T76"/>
                <a:gd fmla="*/ 305 h 357" name="T77"/>
                <a:gd fmla="*/ 172 w 260" name="T78"/>
                <a:gd fmla="*/ 290 h 357" name="T79"/>
                <a:gd fmla="*/ 184 w 260" name="T80"/>
                <a:gd fmla="*/ 268 h 357" name="T81"/>
                <a:gd fmla="*/ 191 w 260" name="T82"/>
                <a:gd fmla="*/ 240 h 357" name="T83"/>
                <a:gd fmla="*/ 194 w 260" name="T84"/>
                <a:gd fmla="*/ 210 h 357" name="T85"/>
                <a:gd fmla="*/ 195 w 260" name="T86"/>
                <a:gd fmla="*/ 178 h 357" name="T87"/>
                <a:gd fmla="*/ 194 w 260" name="T88"/>
                <a:gd fmla="*/ 147 h 357" name="T89"/>
                <a:gd fmla="*/ 191 w 260" name="T90"/>
                <a:gd fmla="*/ 116 h 357" name="T91"/>
                <a:gd fmla="*/ 184 w 260" name="T92"/>
                <a:gd fmla="*/ 89 h 357" name="T93"/>
                <a:gd fmla="*/ 172 w 260" name="T94"/>
                <a:gd fmla="*/ 66 h 357" name="T95"/>
                <a:gd fmla="*/ 155 w 260" name="T96"/>
                <a:gd fmla="*/ 51 h 357" name="T97"/>
                <a:gd fmla="*/ 130 w 260" name="T98"/>
                <a:gd fmla="*/ 46 h 35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57" w="260">
                  <a:moveTo>
                    <a:pt x="130" y="0"/>
                  </a:moveTo>
                  <a:cubicBezTo>
                    <a:pt x="147" y="0"/>
                    <a:pt x="161" y="2"/>
                    <a:pt x="174" y="6"/>
                  </a:cubicBezTo>
                  <a:cubicBezTo>
                    <a:pt x="187" y="11"/>
                    <a:pt x="198" y="17"/>
                    <a:pt x="208" y="25"/>
                  </a:cubicBezTo>
                  <a:cubicBezTo>
                    <a:pt x="218" y="33"/>
                    <a:pt x="226" y="43"/>
                    <a:pt x="232" y="54"/>
                  </a:cubicBezTo>
                  <a:cubicBezTo>
                    <a:pt x="239" y="65"/>
                    <a:pt x="244" y="77"/>
                    <a:pt x="248" y="90"/>
                  </a:cubicBezTo>
                  <a:cubicBezTo>
                    <a:pt x="252" y="104"/>
                    <a:pt x="255" y="118"/>
                    <a:pt x="257" y="132"/>
                  </a:cubicBezTo>
                  <a:cubicBezTo>
                    <a:pt x="259" y="147"/>
                    <a:pt x="260" y="163"/>
                    <a:pt x="260" y="178"/>
                  </a:cubicBezTo>
                  <a:cubicBezTo>
                    <a:pt x="260" y="194"/>
                    <a:pt x="259" y="209"/>
                    <a:pt x="257" y="224"/>
                  </a:cubicBezTo>
                  <a:cubicBezTo>
                    <a:pt x="255" y="239"/>
                    <a:pt x="252" y="253"/>
                    <a:pt x="248" y="266"/>
                  </a:cubicBezTo>
                  <a:cubicBezTo>
                    <a:pt x="244" y="280"/>
                    <a:pt x="239" y="292"/>
                    <a:pt x="232" y="303"/>
                  </a:cubicBezTo>
                  <a:cubicBezTo>
                    <a:pt x="226" y="314"/>
                    <a:pt x="218" y="323"/>
                    <a:pt x="208" y="332"/>
                  </a:cubicBezTo>
                  <a:cubicBezTo>
                    <a:pt x="198" y="340"/>
                    <a:pt x="187" y="346"/>
                    <a:pt x="174" y="350"/>
                  </a:cubicBezTo>
                  <a:cubicBezTo>
                    <a:pt x="161" y="355"/>
                    <a:pt x="147" y="357"/>
                    <a:pt x="130" y="357"/>
                  </a:cubicBezTo>
                  <a:cubicBezTo>
                    <a:pt x="113" y="357"/>
                    <a:pt x="99" y="355"/>
                    <a:pt x="86" y="350"/>
                  </a:cubicBezTo>
                  <a:cubicBezTo>
                    <a:pt x="73" y="346"/>
                    <a:pt x="61" y="340"/>
                    <a:pt x="52" y="332"/>
                  </a:cubicBezTo>
                  <a:cubicBezTo>
                    <a:pt x="42" y="323"/>
                    <a:pt x="34" y="314"/>
                    <a:pt x="27" y="303"/>
                  </a:cubicBezTo>
                  <a:cubicBezTo>
                    <a:pt x="21" y="292"/>
                    <a:pt x="15" y="280"/>
                    <a:pt x="11" y="266"/>
                  </a:cubicBezTo>
                  <a:cubicBezTo>
                    <a:pt x="7" y="253"/>
                    <a:pt x="4" y="239"/>
                    <a:pt x="2" y="224"/>
                  </a:cubicBezTo>
                  <a:cubicBezTo>
                    <a:pt x="1" y="209"/>
                    <a:pt x="0" y="194"/>
                    <a:pt x="0" y="178"/>
                  </a:cubicBezTo>
                  <a:cubicBezTo>
                    <a:pt x="0" y="163"/>
                    <a:pt x="1" y="147"/>
                    <a:pt x="2" y="132"/>
                  </a:cubicBezTo>
                  <a:cubicBezTo>
                    <a:pt x="4" y="118"/>
                    <a:pt x="7" y="104"/>
                    <a:pt x="11" y="90"/>
                  </a:cubicBezTo>
                  <a:cubicBezTo>
                    <a:pt x="15" y="77"/>
                    <a:pt x="21" y="65"/>
                    <a:pt x="27" y="54"/>
                  </a:cubicBezTo>
                  <a:cubicBezTo>
                    <a:pt x="34" y="43"/>
                    <a:pt x="42" y="33"/>
                    <a:pt x="52" y="25"/>
                  </a:cubicBezTo>
                  <a:cubicBezTo>
                    <a:pt x="61" y="17"/>
                    <a:pt x="73" y="11"/>
                    <a:pt x="85" y="6"/>
                  </a:cubicBezTo>
                  <a:cubicBezTo>
                    <a:pt x="98" y="2"/>
                    <a:pt x="113" y="0"/>
                    <a:pt x="130" y="0"/>
                  </a:cubicBezTo>
                  <a:close/>
                  <a:moveTo>
                    <a:pt x="130" y="46"/>
                  </a:moveTo>
                  <a:cubicBezTo>
                    <a:pt x="120" y="46"/>
                    <a:pt x="112" y="48"/>
                    <a:pt x="105" y="51"/>
                  </a:cubicBezTo>
                  <a:cubicBezTo>
                    <a:pt x="98" y="55"/>
                    <a:pt x="93" y="60"/>
                    <a:pt x="88" y="66"/>
                  </a:cubicBezTo>
                  <a:cubicBezTo>
                    <a:pt x="83" y="73"/>
                    <a:pt x="79" y="80"/>
                    <a:pt x="76" y="89"/>
                  </a:cubicBezTo>
                  <a:cubicBezTo>
                    <a:pt x="73" y="97"/>
                    <a:pt x="71" y="106"/>
                    <a:pt x="69" y="116"/>
                  </a:cubicBezTo>
                  <a:cubicBezTo>
                    <a:pt x="67" y="126"/>
                    <a:pt x="66" y="136"/>
                    <a:pt x="66" y="147"/>
                  </a:cubicBezTo>
                  <a:cubicBezTo>
                    <a:pt x="65" y="157"/>
                    <a:pt x="65" y="168"/>
                    <a:pt x="65" y="178"/>
                  </a:cubicBezTo>
                  <a:cubicBezTo>
                    <a:pt x="65" y="189"/>
                    <a:pt x="65" y="199"/>
                    <a:pt x="66" y="210"/>
                  </a:cubicBezTo>
                  <a:cubicBezTo>
                    <a:pt x="66" y="220"/>
                    <a:pt x="67" y="231"/>
                    <a:pt x="69" y="240"/>
                  </a:cubicBezTo>
                  <a:cubicBezTo>
                    <a:pt x="71" y="250"/>
                    <a:pt x="73" y="259"/>
                    <a:pt x="76" y="268"/>
                  </a:cubicBezTo>
                  <a:cubicBezTo>
                    <a:pt x="79" y="276"/>
                    <a:pt x="83" y="284"/>
                    <a:pt x="88" y="290"/>
                  </a:cubicBezTo>
                  <a:cubicBezTo>
                    <a:pt x="93" y="296"/>
                    <a:pt x="98" y="301"/>
                    <a:pt x="105" y="305"/>
                  </a:cubicBezTo>
                  <a:cubicBezTo>
                    <a:pt x="112" y="309"/>
                    <a:pt x="120" y="310"/>
                    <a:pt x="130" y="310"/>
                  </a:cubicBezTo>
                  <a:cubicBezTo>
                    <a:pt x="139" y="310"/>
                    <a:pt x="148" y="309"/>
                    <a:pt x="155" y="305"/>
                  </a:cubicBezTo>
                  <a:cubicBezTo>
                    <a:pt x="161" y="301"/>
                    <a:pt x="167" y="296"/>
                    <a:pt x="172" y="290"/>
                  </a:cubicBezTo>
                  <a:cubicBezTo>
                    <a:pt x="177" y="284"/>
                    <a:pt x="181" y="276"/>
                    <a:pt x="184" y="268"/>
                  </a:cubicBezTo>
                  <a:cubicBezTo>
                    <a:pt x="187" y="259"/>
                    <a:pt x="189" y="250"/>
                    <a:pt x="191" y="240"/>
                  </a:cubicBezTo>
                  <a:cubicBezTo>
                    <a:pt x="193" y="231"/>
                    <a:pt x="194" y="220"/>
                    <a:pt x="194" y="210"/>
                  </a:cubicBezTo>
                  <a:cubicBezTo>
                    <a:pt x="195" y="199"/>
                    <a:pt x="195" y="189"/>
                    <a:pt x="195" y="178"/>
                  </a:cubicBezTo>
                  <a:cubicBezTo>
                    <a:pt x="195" y="168"/>
                    <a:pt x="195" y="157"/>
                    <a:pt x="194" y="147"/>
                  </a:cubicBezTo>
                  <a:cubicBezTo>
                    <a:pt x="194" y="136"/>
                    <a:pt x="193" y="126"/>
                    <a:pt x="191" y="116"/>
                  </a:cubicBezTo>
                  <a:cubicBezTo>
                    <a:pt x="189" y="106"/>
                    <a:pt x="187" y="97"/>
                    <a:pt x="184" y="89"/>
                  </a:cubicBezTo>
                  <a:cubicBezTo>
                    <a:pt x="181" y="80"/>
                    <a:pt x="177" y="73"/>
                    <a:pt x="172" y="66"/>
                  </a:cubicBezTo>
                  <a:cubicBezTo>
                    <a:pt x="167" y="60"/>
                    <a:pt x="161" y="55"/>
                    <a:pt x="155" y="51"/>
                  </a:cubicBezTo>
                  <a:cubicBezTo>
                    <a:pt x="148" y="48"/>
                    <a:pt x="139" y="46"/>
                    <a:pt x="13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4AE07959-3151-4325-B7E6-9AB5D2B55B49}"/>
                </a:ext>
              </a:extLst>
            </p:cNvPr>
            <p:cNvSpPr/>
            <p:nvPr/>
          </p:nvSpPr>
          <p:spPr bwMode="auto">
            <a:xfrm>
              <a:off x="4848439" y="3489116"/>
              <a:ext cx="172421" cy="269338"/>
            </a:xfrm>
            <a:custGeom>
              <a:gdLst>
                <a:gd fmla="*/ 119 w 231" name="T0"/>
                <a:gd fmla="*/ 152 h 362" name="T1"/>
                <a:gd fmla="*/ 155 w 231" name="T2"/>
                <a:gd fmla="*/ 125 h 362" name="T3"/>
                <a:gd fmla="*/ 156 w 231" name="T4"/>
                <a:gd fmla="*/ 79 h 362" name="T5"/>
                <a:gd fmla="*/ 122 w 231" name="T6"/>
                <a:gd fmla="*/ 53 h 362" name="T7"/>
                <a:gd fmla="*/ 74 w 231" name="T8"/>
                <a:gd fmla="*/ 52 h 362" name="T9"/>
                <a:gd fmla="*/ 34 w 231" name="T10"/>
                <a:gd fmla="*/ 62 h 362" name="T11"/>
                <a:gd fmla="*/ 13 w 231" name="T12"/>
                <a:gd fmla="*/ 62 h 362" name="T13"/>
                <a:gd fmla="*/ 2 w 231" name="T14"/>
                <a:gd fmla="*/ 49 h 362" name="T15"/>
                <a:gd fmla="*/ 5 w 231" name="T16"/>
                <a:gd fmla="*/ 26 h 362" name="T17"/>
                <a:gd fmla="*/ 57 w 231" name="T18"/>
                <a:gd fmla="*/ 4 h 362" name="T19"/>
                <a:gd fmla="*/ 151 w 231" name="T20"/>
                <a:gd fmla="*/ 6 h 362" name="T21"/>
                <a:gd fmla="*/ 216 w 231" name="T22"/>
                <a:gd fmla="*/ 55 h 362" name="T23"/>
                <a:gd fmla="*/ 219 w 231" name="T24"/>
                <a:gd fmla="*/ 125 h 362" name="T25"/>
                <a:gd fmla="*/ 185 w 231" name="T26"/>
                <a:gd fmla="*/ 165 h 362" name="T27"/>
                <a:gd fmla="*/ 160 w 231" name="T28"/>
                <a:gd fmla="*/ 175 h 362" name="T29"/>
                <a:gd fmla="*/ 212 w 231" name="T30"/>
                <a:gd fmla="*/ 205 h 362" name="T31"/>
                <a:gd fmla="*/ 231 w 231" name="T32"/>
                <a:gd fmla="*/ 263 h 362" name="T33"/>
                <a:gd fmla="*/ 193 w 231" name="T34"/>
                <a:gd fmla="*/ 338 h 362" name="T35"/>
                <a:gd fmla="*/ 105 w 231" name="T36"/>
                <a:gd fmla="*/ 362 h 362" name="T37"/>
                <a:gd fmla="*/ 61 w 231" name="T38"/>
                <a:gd fmla="*/ 356 h 362" name="T39"/>
                <a:gd fmla="*/ 18 w 231" name="T40"/>
                <a:gd fmla="*/ 341 h 362" name="T41"/>
                <a:gd fmla="*/ 2 w 231" name="T42"/>
                <a:gd fmla="*/ 319 h 362" name="T43"/>
                <a:gd fmla="*/ 8 w 231" name="T44"/>
                <a:gd fmla="*/ 304 h 362" name="T45"/>
                <a:gd fmla="*/ 26 w 231" name="T46"/>
                <a:gd fmla="*/ 296 h 362" name="T47"/>
                <a:gd fmla="*/ 31 w 231" name="T48"/>
                <a:gd fmla="*/ 297 h 362" name="T49"/>
                <a:gd fmla="*/ 61 w 231" name="T50"/>
                <a:gd fmla="*/ 307 h 362" name="T51"/>
                <a:gd fmla="*/ 102 w 231" name="T52"/>
                <a:gd fmla="*/ 312 h 362" name="T53"/>
                <a:gd fmla="*/ 148 w 231" name="T54"/>
                <a:gd fmla="*/ 299 h 362" name="T55"/>
                <a:gd fmla="*/ 166 w 231" name="T56"/>
                <a:gd fmla="*/ 260 h 362" name="T57"/>
                <a:gd fmla="*/ 146 w 231" name="T58"/>
                <a:gd fmla="*/ 215 h 362" name="T59"/>
                <a:gd fmla="*/ 94 w 231" name="T60"/>
                <a:gd fmla="*/ 199 h 362" name="T61"/>
                <a:gd fmla="*/ 66 w 231" name="T62"/>
                <a:gd fmla="*/ 197 h 362" name="T63"/>
                <a:gd fmla="*/ 56 w 231" name="T64"/>
                <a:gd fmla="*/ 186 h 362" name="T65"/>
                <a:gd fmla="*/ 60 w 231" name="T66"/>
                <a:gd fmla="*/ 163 h 362" name="T67"/>
                <a:gd fmla="*/ 92 w 231" name="T68"/>
                <a:gd fmla="*/ 156 h 362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62" w="231">
                  <a:moveTo>
                    <a:pt x="92" y="156"/>
                  </a:moveTo>
                  <a:cubicBezTo>
                    <a:pt x="101" y="156"/>
                    <a:pt x="110" y="154"/>
                    <a:pt x="119" y="152"/>
                  </a:cubicBezTo>
                  <a:cubicBezTo>
                    <a:pt x="127" y="150"/>
                    <a:pt x="135" y="147"/>
                    <a:pt x="141" y="142"/>
                  </a:cubicBezTo>
                  <a:cubicBezTo>
                    <a:pt x="147" y="137"/>
                    <a:pt x="152" y="132"/>
                    <a:pt x="155" y="125"/>
                  </a:cubicBezTo>
                  <a:cubicBezTo>
                    <a:pt x="159" y="118"/>
                    <a:pt x="161" y="110"/>
                    <a:pt x="161" y="101"/>
                  </a:cubicBezTo>
                  <a:cubicBezTo>
                    <a:pt x="161" y="93"/>
                    <a:pt x="159" y="85"/>
                    <a:pt x="156" y="79"/>
                  </a:cubicBezTo>
                  <a:cubicBezTo>
                    <a:pt x="152" y="73"/>
                    <a:pt x="148" y="67"/>
                    <a:pt x="142" y="63"/>
                  </a:cubicBezTo>
                  <a:cubicBezTo>
                    <a:pt x="136" y="59"/>
                    <a:pt x="130" y="55"/>
                    <a:pt x="122" y="53"/>
                  </a:cubicBezTo>
                  <a:cubicBezTo>
                    <a:pt x="115" y="51"/>
                    <a:pt x="107" y="50"/>
                    <a:pt x="98" y="50"/>
                  </a:cubicBezTo>
                  <a:cubicBezTo>
                    <a:pt x="90" y="50"/>
                    <a:pt x="82" y="51"/>
                    <a:pt x="74" y="52"/>
                  </a:cubicBezTo>
                  <a:cubicBezTo>
                    <a:pt x="66" y="54"/>
                    <a:pt x="59" y="55"/>
                    <a:pt x="52" y="57"/>
                  </a:cubicBezTo>
                  <a:cubicBezTo>
                    <a:pt x="45" y="59"/>
                    <a:pt x="39" y="60"/>
                    <a:pt x="34" y="62"/>
                  </a:cubicBezTo>
                  <a:cubicBezTo>
                    <a:pt x="28" y="63"/>
                    <a:pt x="25" y="64"/>
                    <a:pt x="23" y="64"/>
                  </a:cubicBezTo>
                  <a:cubicBezTo>
                    <a:pt x="19" y="64"/>
                    <a:pt x="16" y="63"/>
                    <a:pt x="13" y="62"/>
                  </a:cubicBezTo>
                  <a:cubicBezTo>
                    <a:pt x="11" y="60"/>
                    <a:pt x="8" y="59"/>
                    <a:pt x="6" y="57"/>
                  </a:cubicBezTo>
                  <a:cubicBezTo>
                    <a:pt x="4" y="54"/>
                    <a:pt x="3" y="52"/>
                    <a:pt x="2" y="49"/>
                  </a:cubicBezTo>
                  <a:cubicBezTo>
                    <a:pt x="1" y="46"/>
                    <a:pt x="0" y="43"/>
                    <a:pt x="0" y="40"/>
                  </a:cubicBezTo>
                  <a:cubicBezTo>
                    <a:pt x="0" y="35"/>
                    <a:pt x="2" y="31"/>
                    <a:pt x="5" y="26"/>
                  </a:cubicBezTo>
                  <a:cubicBezTo>
                    <a:pt x="7" y="22"/>
                    <a:pt x="12" y="18"/>
                    <a:pt x="19" y="16"/>
                  </a:cubicBezTo>
                  <a:cubicBezTo>
                    <a:pt x="31" y="11"/>
                    <a:pt x="44" y="7"/>
                    <a:pt x="57" y="4"/>
                  </a:cubicBezTo>
                  <a:cubicBezTo>
                    <a:pt x="71" y="2"/>
                    <a:pt x="86" y="0"/>
                    <a:pt x="101" y="0"/>
                  </a:cubicBezTo>
                  <a:cubicBezTo>
                    <a:pt x="119" y="0"/>
                    <a:pt x="136" y="2"/>
                    <a:pt x="151" y="6"/>
                  </a:cubicBezTo>
                  <a:cubicBezTo>
                    <a:pt x="166" y="11"/>
                    <a:pt x="179" y="17"/>
                    <a:pt x="190" y="25"/>
                  </a:cubicBezTo>
                  <a:cubicBezTo>
                    <a:pt x="201" y="33"/>
                    <a:pt x="210" y="43"/>
                    <a:pt x="216" y="55"/>
                  </a:cubicBezTo>
                  <a:cubicBezTo>
                    <a:pt x="222" y="67"/>
                    <a:pt x="225" y="81"/>
                    <a:pt x="225" y="96"/>
                  </a:cubicBezTo>
                  <a:cubicBezTo>
                    <a:pt x="225" y="106"/>
                    <a:pt x="223" y="116"/>
                    <a:pt x="219" y="125"/>
                  </a:cubicBezTo>
                  <a:cubicBezTo>
                    <a:pt x="216" y="133"/>
                    <a:pt x="211" y="141"/>
                    <a:pt x="205" y="148"/>
                  </a:cubicBezTo>
                  <a:cubicBezTo>
                    <a:pt x="200" y="155"/>
                    <a:pt x="193" y="160"/>
                    <a:pt x="185" y="165"/>
                  </a:cubicBezTo>
                  <a:cubicBezTo>
                    <a:pt x="177" y="169"/>
                    <a:pt x="168" y="173"/>
                    <a:pt x="160" y="174"/>
                  </a:cubicBezTo>
                  <a:cubicBezTo>
                    <a:pt x="160" y="175"/>
                    <a:pt x="160" y="175"/>
                    <a:pt x="160" y="175"/>
                  </a:cubicBezTo>
                  <a:cubicBezTo>
                    <a:pt x="171" y="177"/>
                    <a:pt x="181" y="181"/>
                    <a:pt x="190" y="186"/>
                  </a:cubicBezTo>
                  <a:cubicBezTo>
                    <a:pt x="199" y="191"/>
                    <a:pt x="206" y="197"/>
                    <a:pt x="212" y="205"/>
                  </a:cubicBezTo>
                  <a:cubicBezTo>
                    <a:pt x="218" y="213"/>
                    <a:pt x="223" y="221"/>
                    <a:pt x="226" y="231"/>
                  </a:cubicBezTo>
                  <a:cubicBezTo>
                    <a:pt x="230" y="241"/>
                    <a:pt x="231" y="251"/>
                    <a:pt x="231" y="263"/>
                  </a:cubicBezTo>
                  <a:cubicBezTo>
                    <a:pt x="231" y="280"/>
                    <a:pt x="228" y="295"/>
                    <a:pt x="221" y="308"/>
                  </a:cubicBezTo>
                  <a:cubicBezTo>
                    <a:pt x="214" y="320"/>
                    <a:pt x="205" y="330"/>
                    <a:pt x="193" y="338"/>
                  </a:cubicBezTo>
                  <a:cubicBezTo>
                    <a:pt x="182" y="346"/>
                    <a:pt x="168" y="352"/>
                    <a:pt x="153" y="356"/>
                  </a:cubicBezTo>
                  <a:cubicBezTo>
                    <a:pt x="138" y="360"/>
                    <a:pt x="122" y="362"/>
                    <a:pt x="105" y="362"/>
                  </a:cubicBezTo>
                  <a:cubicBezTo>
                    <a:pt x="98" y="362"/>
                    <a:pt x="91" y="361"/>
                    <a:pt x="83" y="360"/>
                  </a:cubicBezTo>
                  <a:cubicBezTo>
                    <a:pt x="76" y="359"/>
                    <a:pt x="68" y="358"/>
                    <a:pt x="61" y="356"/>
                  </a:cubicBezTo>
                  <a:cubicBezTo>
                    <a:pt x="53" y="354"/>
                    <a:pt x="46" y="352"/>
                    <a:pt x="39" y="350"/>
                  </a:cubicBezTo>
                  <a:cubicBezTo>
                    <a:pt x="31" y="347"/>
                    <a:pt x="24" y="345"/>
                    <a:pt x="18" y="341"/>
                  </a:cubicBezTo>
                  <a:cubicBezTo>
                    <a:pt x="12" y="339"/>
                    <a:pt x="8" y="336"/>
                    <a:pt x="6" y="332"/>
                  </a:cubicBezTo>
                  <a:cubicBezTo>
                    <a:pt x="3" y="328"/>
                    <a:pt x="2" y="324"/>
                    <a:pt x="2" y="319"/>
                  </a:cubicBezTo>
                  <a:cubicBezTo>
                    <a:pt x="2" y="317"/>
                    <a:pt x="3" y="314"/>
                    <a:pt x="4" y="311"/>
                  </a:cubicBezTo>
                  <a:cubicBezTo>
                    <a:pt x="5" y="308"/>
                    <a:pt x="6" y="306"/>
                    <a:pt x="8" y="304"/>
                  </a:cubicBezTo>
                  <a:cubicBezTo>
                    <a:pt x="10" y="301"/>
                    <a:pt x="13" y="300"/>
                    <a:pt x="16" y="298"/>
                  </a:cubicBezTo>
                  <a:cubicBezTo>
                    <a:pt x="19" y="297"/>
                    <a:pt x="22" y="296"/>
                    <a:pt x="26" y="296"/>
                  </a:cubicBezTo>
                  <a:cubicBezTo>
                    <a:pt x="26" y="296"/>
                    <a:pt x="27" y="297"/>
                    <a:pt x="28" y="297"/>
                  </a:cubicBezTo>
                  <a:cubicBezTo>
                    <a:pt x="29" y="297"/>
                    <a:pt x="30" y="297"/>
                    <a:pt x="31" y="297"/>
                  </a:cubicBezTo>
                  <a:cubicBezTo>
                    <a:pt x="35" y="298"/>
                    <a:pt x="39" y="300"/>
                    <a:pt x="44" y="302"/>
                  </a:cubicBezTo>
                  <a:cubicBezTo>
                    <a:pt x="49" y="303"/>
                    <a:pt x="55" y="305"/>
                    <a:pt x="61" y="307"/>
                  </a:cubicBezTo>
                  <a:cubicBezTo>
                    <a:pt x="67" y="308"/>
                    <a:pt x="73" y="309"/>
                    <a:pt x="80" y="311"/>
                  </a:cubicBezTo>
                  <a:cubicBezTo>
                    <a:pt x="87" y="312"/>
                    <a:pt x="94" y="312"/>
                    <a:pt x="102" y="312"/>
                  </a:cubicBezTo>
                  <a:cubicBezTo>
                    <a:pt x="111" y="312"/>
                    <a:pt x="120" y="311"/>
                    <a:pt x="128" y="309"/>
                  </a:cubicBezTo>
                  <a:cubicBezTo>
                    <a:pt x="136" y="307"/>
                    <a:pt x="143" y="303"/>
                    <a:pt x="148" y="299"/>
                  </a:cubicBezTo>
                  <a:cubicBezTo>
                    <a:pt x="154" y="295"/>
                    <a:pt x="158" y="289"/>
                    <a:pt x="161" y="283"/>
                  </a:cubicBezTo>
                  <a:cubicBezTo>
                    <a:pt x="164" y="276"/>
                    <a:pt x="166" y="269"/>
                    <a:pt x="166" y="260"/>
                  </a:cubicBezTo>
                  <a:cubicBezTo>
                    <a:pt x="166" y="251"/>
                    <a:pt x="164" y="242"/>
                    <a:pt x="161" y="234"/>
                  </a:cubicBezTo>
                  <a:cubicBezTo>
                    <a:pt x="157" y="227"/>
                    <a:pt x="152" y="220"/>
                    <a:pt x="146" y="215"/>
                  </a:cubicBezTo>
                  <a:cubicBezTo>
                    <a:pt x="139" y="210"/>
                    <a:pt x="131" y="206"/>
                    <a:pt x="123" y="203"/>
                  </a:cubicBezTo>
                  <a:cubicBezTo>
                    <a:pt x="114" y="201"/>
                    <a:pt x="104" y="199"/>
                    <a:pt x="94" y="199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72" y="199"/>
                    <a:pt x="69" y="199"/>
                    <a:pt x="66" y="197"/>
                  </a:cubicBezTo>
                  <a:cubicBezTo>
                    <a:pt x="64" y="196"/>
                    <a:pt x="62" y="195"/>
                    <a:pt x="60" y="193"/>
                  </a:cubicBezTo>
                  <a:cubicBezTo>
                    <a:pt x="58" y="191"/>
                    <a:pt x="57" y="188"/>
                    <a:pt x="56" y="186"/>
                  </a:cubicBezTo>
                  <a:cubicBezTo>
                    <a:pt x="55" y="183"/>
                    <a:pt x="55" y="181"/>
                    <a:pt x="55" y="178"/>
                  </a:cubicBezTo>
                  <a:cubicBezTo>
                    <a:pt x="55" y="172"/>
                    <a:pt x="56" y="167"/>
                    <a:pt x="60" y="163"/>
                  </a:cubicBezTo>
                  <a:cubicBezTo>
                    <a:pt x="63" y="158"/>
                    <a:pt x="69" y="156"/>
                    <a:pt x="76" y="156"/>
                  </a:cubicBezTo>
                  <a:lnTo>
                    <a:pt x="92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24DFD50F-59B9-4970-BA5B-BFC84C68D7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443" y="5473646"/>
              <a:ext cx="194960" cy="265956"/>
            </a:xfrm>
            <a:custGeom>
              <a:gdLst>
                <a:gd fmla="*/ 131 w 261" name="T0"/>
                <a:gd fmla="*/ 0 h 358" name="T1"/>
                <a:gd fmla="*/ 175 w 261" name="T2"/>
                <a:gd fmla="*/ 7 h 358" name="T3"/>
                <a:gd fmla="*/ 209 w 261" name="T4"/>
                <a:gd fmla="*/ 26 h 358" name="T5"/>
                <a:gd fmla="*/ 233 w 261" name="T6"/>
                <a:gd fmla="*/ 54 h 358" name="T7"/>
                <a:gd fmla="*/ 249 w 261" name="T8"/>
                <a:gd fmla="*/ 91 h 358" name="T9"/>
                <a:gd fmla="*/ 258 w 261" name="T10"/>
                <a:gd fmla="*/ 133 h 358" name="T11"/>
                <a:gd fmla="*/ 261 w 261" name="T12"/>
                <a:gd fmla="*/ 179 h 358" name="T13"/>
                <a:gd fmla="*/ 258 w 261" name="T14"/>
                <a:gd fmla="*/ 225 h 358" name="T15"/>
                <a:gd fmla="*/ 249 w 261" name="T16"/>
                <a:gd fmla="*/ 267 h 358" name="T17"/>
                <a:gd fmla="*/ 233 w 261" name="T18"/>
                <a:gd fmla="*/ 303 h 358" name="T19"/>
                <a:gd fmla="*/ 209 w 261" name="T20"/>
                <a:gd fmla="*/ 332 h 358" name="T21"/>
                <a:gd fmla="*/ 175 w 261" name="T22"/>
                <a:gd fmla="*/ 351 h 358" name="T23"/>
                <a:gd fmla="*/ 131 w 261" name="T24"/>
                <a:gd fmla="*/ 358 h 358" name="T25"/>
                <a:gd fmla="*/ 86 w 261" name="T26"/>
                <a:gd fmla="*/ 351 h 358" name="T27"/>
                <a:gd fmla="*/ 52 w 261" name="T28"/>
                <a:gd fmla="*/ 332 h 358" name="T29"/>
                <a:gd fmla="*/ 28 w 261" name="T30"/>
                <a:gd fmla="*/ 303 h 358" name="T31"/>
                <a:gd fmla="*/ 12 w 261" name="T32"/>
                <a:gd fmla="*/ 267 h 358" name="T33"/>
                <a:gd fmla="*/ 3 w 261" name="T34"/>
                <a:gd fmla="*/ 225 h 358" name="T35"/>
                <a:gd fmla="*/ 0 w 261" name="T36"/>
                <a:gd fmla="*/ 179 h 358" name="T37"/>
                <a:gd fmla="*/ 3 w 261" name="T38"/>
                <a:gd fmla="*/ 133 h 358" name="T39"/>
                <a:gd fmla="*/ 12 w 261" name="T40"/>
                <a:gd fmla="*/ 91 h 358" name="T41"/>
                <a:gd fmla="*/ 28 w 261" name="T42"/>
                <a:gd fmla="*/ 54 h 358" name="T43"/>
                <a:gd fmla="*/ 52 w 261" name="T44"/>
                <a:gd fmla="*/ 26 h 358" name="T45"/>
                <a:gd fmla="*/ 86 w 261" name="T46"/>
                <a:gd fmla="*/ 7 h 358" name="T47"/>
                <a:gd fmla="*/ 131 w 261" name="T48"/>
                <a:gd fmla="*/ 0 h 358" name="T49"/>
                <a:gd fmla="*/ 131 w 261" name="T50"/>
                <a:gd fmla="*/ 47 h 358" name="T51"/>
                <a:gd fmla="*/ 106 w 261" name="T52"/>
                <a:gd fmla="*/ 52 h 358" name="T53"/>
                <a:gd fmla="*/ 88 w 261" name="T54"/>
                <a:gd fmla="*/ 67 h 358" name="T55"/>
                <a:gd fmla="*/ 77 w 261" name="T56"/>
                <a:gd fmla="*/ 89 h 358" name="T57"/>
                <a:gd fmla="*/ 70 w 261" name="T58"/>
                <a:gd fmla="*/ 117 h 358" name="T59"/>
                <a:gd fmla="*/ 66 w 261" name="T60"/>
                <a:gd fmla="*/ 147 h 358" name="T61"/>
                <a:gd fmla="*/ 66 w 261" name="T62"/>
                <a:gd fmla="*/ 179 h 358" name="T63"/>
                <a:gd fmla="*/ 66 w 261" name="T64"/>
                <a:gd fmla="*/ 210 h 358" name="T65"/>
                <a:gd fmla="*/ 70 w 261" name="T66"/>
                <a:gd fmla="*/ 241 h 358" name="T67"/>
                <a:gd fmla="*/ 77 w 261" name="T68"/>
                <a:gd fmla="*/ 268 h 358" name="T69"/>
                <a:gd fmla="*/ 88 w 261" name="T70"/>
                <a:gd fmla="*/ 291 h 358" name="T71"/>
                <a:gd fmla="*/ 106 w 261" name="T72"/>
                <a:gd fmla="*/ 306 h 358" name="T73"/>
                <a:gd fmla="*/ 131 w 261" name="T74"/>
                <a:gd fmla="*/ 311 h 358" name="T75"/>
                <a:gd fmla="*/ 155 w 261" name="T76"/>
                <a:gd fmla="*/ 306 h 358" name="T77"/>
                <a:gd fmla="*/ 173 w 261" name="T78"/>
                <a:gd fmla="*/ 291 h 358" name="T79"/>
                <a:gd fmla="*/ 185 w 261" name="T80"/>
                <a:gd fmla="*/ 268 h 358" name="T81"/>
                <a:gd fmla="*/ 192 w 261" name="T82"/>
                <a:gd fmla="*/ 241 h 358" name="T83"/>
                <a:gd fmla="*/ 195 w 261" name="T84"/>
                <a:gd fmla="*/ 210 h 358" name="T85"/>
                <a:gd fmla="*/ 196 w 261" name="T86"/>
                <a:gd fmla="*/ 179 h 358" name="T87"/>
                <a:gd fmla="*/ 195 w 261" name="T88"/>
                <a:gd fmla="*/ 147 h 358" name="T89"/>
                <a:gd fmla="*/ 192 w 261" name="T90"/>
                <a:gd fmla="*/ 117 h 358" name="T91"/>
                <a:gd fmla="*/ 185 w 261" name="T92"/>
                <a:gd fmla="*/ 89 h 358" name="T93"/>
                <a:gd fmla="*/ 173 w 261" name="T94"/>
                <a:gd fmla="*/ 67 h 358" name="T95"/>
                <a:gd fmla="*/ 155 w 261" name="T96"/>
                <a:gd fmla="*/ 52 h 358" name="T97"/>
                <a:gd fmla="*/ 131 w 261" name="T98"/>
                <a:gd fmla="*/ 47 h 35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58" w="261">
                  <a:moveTo>
                    <a:pt x="131" y="0"/>
                  </a:moveTo>
                  <a:cubicBezTo>
                    <a:pt x="147" y="0"/>
                    <a:pt x="162" y="2"/>
                    <a:pt x="175" y="7"/>
                  </a:cubicBezTo>
                  <a:cubicBezTo>
                    <a:pt x="188" y="11"/>
                    <a:pt x="199" y="18"/>
                    <a:pt x="209" y="26"/>
                  </a:cubicBezTo>
                  <a:cubicBezTo>
                    <a:pt x="218" y="34"/>
                    <a:pt x="226" y="43"/>
                    <a:pt x="233" y="54"/>
                  </a:cubicBezTo>
                  <a:cubicBezTo>
                    <a:pt x="240" y="65"/>
                    <a:pt x="245" y="78"/>
                    <a:pt x="249" y="91"/>
                  </a:cubicBezTo>
                  <a:cubicBezTo>
                    <a:pt x="253" y="104"/>
                    <a:pt x="256" y="118"/>
                    <a:pt x="258" y="133"/>
                  </a:cubicBezTo>
                  <a:cubicBezTo>
                    <a:pt x="260" y="148"/>
                    <a:pt x="261" y="163"/>
                    <a:pt x="261" y="179"/>
                  </a:cubicBezTo>
                  <a:cubicBezTo>
                    <a:pt x="261" y="195"/>
                    <a:pt x="260" y="210"/>
                    <a:pt x="258" y="225"/>
                  </a:cubicBezTo>
                  <a:cubicBezTo>
                    <a:pt x="256" y="240"/>
                    <a:pt x="253" y="254"/>
                    <a:pt x="249" y="267"/>
                  </a:cubicBezTo>
                  <a:cubicBezTo>
                    <a:pt x="245" y="280"/>
                    <a:pt x="240" y="292"/>
                    <a:pt x="233" y="303"/>
                  </a:cubicBezTo>
                  <a:cubicBezTo>
                    <a:pt x="226" y="315"/>
                    <a:pt x="218" y="324"/>
                    <a:pt x="209" y="332"/>
                  </a:cubicBezTo>
                  <a:cubicBezTo>
                    <a:pt x="199" y="340"/>
                    <a:pt x="188" y="347"/>
                    <a:pt x="175" y="351"/>
                  </a:cubicBezTo>
                  <a:cubicBezTo>
                    <a:pt x="162" y="356"/>
                    <a:pt x="147" y="358"/>
                    <a:pt x="131" y="358"/>
                  </a:cubicBezTo>
                  <a:cubicBezTo>
                    <a:pt x="114" y="358"/>
                    <a:pt x="99" y="356"/>
                    <a:pt x="86" y="351"/>
                  </a:cubicBezTo>
                  <a:cubicBezTo>
                    <a:pt x="73" y="347"/>
                    <a:pt x="62" y="340"/>
                    <a:pt x="52" y="332"/>
                  </a:cubicBezTo>
                  <a:cubicBezTo>
                    <a:pt x="43" y="324"/>
                    <a:pt x="35" y="315"/>
                    <a:pt x="28" y="303"/>
                  </a:cubicBezTo>
                  <a:cubicBezTo>
                    <a:pt x="21" y="292"/>
                    <a:pt x="16" y="280"/>
                    <a:pt x="12" y="267"/>
                  </a:cubicBezTo>
                  <a:cubicBezTo>
                    <a:pt x="8" y="254"/>
                    <a:pt x="5" y="240"/>
                    <a:pt x="3" y="225"/>
                  </a:cubicBezTo>
                  <a:cubicBezTo>
                    <a:pt x="1" y="210"/>
                    <a:pt x="0" y="195"/>
                    <a:pt x="0" y="179"/>
                  </a:cubicBezTo>
                  <a:cubicBezTo>
                    <a:pt x="0" y="163"/>
                    <a:pt x="1" y="148"/>
                    <a:pt x="3" y="133"/>
                  </a:cubicBezTo>
                  <a:cubicBezTo>
                    <a:pt x="5" y="118"/>
                    <a:pt x="8" y="104"/>
                    <a:pt x="12" y="91"/>
                  </a:cubicBezTo>
                  <a:cubicBezTo>
                    <a:pt x="16" y="78"/>
                    <a:pt x="21" y="65"/>
                    <a:pt x="28" y="54"/>
                  </a:cubicBezTo>
                  <a:cubicBezTo>
                    <a:pt x="35" y="43"/>
                    <a:pt x="43" y="34"/>
                    <a:pt x="52" y="26"/>
                  </a:cubicBezTo>
                  <a:cubicBezTo>
                    <a:pt x="62" y="18"/>
                    <a:pt x="73" y="11"/>
                    <a:pt x="86" y="7"/>
                  </a:cubicBezTo>
                  <a:cubicBezTo>
                    <a:pt x="99" y="2"/>
                    <a:pt x="114" y="0"/>
                    <a:pt x="131" y="0"/>
                  </a:cubicBezTo>
                  <a:close/>
                  <a:moveTo>
                    <a:pt x="131" y="47"/>
                  </a:moveTo>
                  <a:cubicBezTo>
                    <a:pt x="121" y="47"/>
                    <a:pt x="113" y="49"/>
                    <a:pt x="106" y="52"/>
                  </a:cubicBezTo>
                  <a:cubicBezTo>
                    <a:pt x="99" y="56"/>
                    <a:pt x="93" y="61"/>
                    <a:pt x="88" y="67"/>
                  </a:cubicBezTo>
                  <a:cubicBezTo>
                    <a:pt x="83" y="73"/>
                    <a:pt x="79" y="81"/>
                    <a:pt x="77" y="89"/>
                  </a:cubicBezTo>
                  <a:cubicBezTo>
                    <a:pt x="74" y="98"/>
                    <a:pt x="71" y="107"/>
                    <a:pt x="70" y="117"/>
                  </a:cubicBezTo>
                  <a:cubicBezTo>
                    <a:pt x="68" y="127"/>
                    <a:pt x="67" y="137"/>
                    <a:pt x="66" y="147"/>
                  </a:cubicBezTo>
                  <a:cubicBezTo>
                    <a:pt x="66" y="158"/>
                    <a:pt x="66" y="168"/>
                    <a:pt x="66" y="179"/>
                  </a:cubicBezTo>
                  <a:cubicBezTo>
                    <a:pt x="66" y="189"/>
                    <a:pt x="66" y="200"/>
                    <a:pt x="66" y="210"/>
                  </a:cubicBezTo>
                  <a:cubicBezTo>
                    <a:pt x="67" y="221"/>
                    <a:pt x="68" y="231"/>
                    <a:pt x="70" y="241"/>
                  </a:cubicBezTo>
                  <a:cubicBezTo>
                    <a:pt x="71" y="251"/>
                    <a:pt x="74" y="260"/>
                    <a:pt x="77" y="268"/>
                  </a:cubicBezTo>
                  <a:cubicBezTo>
                    <a:pt x="79" y="277"/>
                    <a:pt x="83" y="284"/>
                    <a:pt x="88" y="291"/>
                  </a:cubicBezTo>
                  <a:cubicBezTo>
                    <a:pt x="93" y="297"/>
                    <a:pt x="99" y="302"/>
                    <a:pt x="106" y="306"/>
                  </a:cubicBezTo>
                  <a:cubicBezTo>
                    <a:pt x="113" y="309"/>
                    <a:pt x="121" y="311"/>
                    <a:pt x="131" y="311"/>
                  </a:cubicBezTo>
                  <a:cubicBezTo>
                    <a:pt x="140" y="311"/>
                    <a:pt x="148" y="309"/>
                    <a:pt x="155" y="306"/>
                  </a:cubicBezTo>
                  <a:cubicBezTo>
                    <a:pt x="162" y="302"/>
                    <a:pt x="168" y="297"/>
                    <a:pt x="173" y="291"/>
                  </a:cubicBezTo>
                  <a:cubicBezTo>
                    <a:pt x="178" y="284"/>
                    <a:pt x="182" y="277"/>
                    <a:pt x="185" y="268"/>
                  </a:cubicBezTo>
                  <a:cubicBezTo>
                    <a:pt x="188" y="260"/>
                    <a:pt x="190" y="251"/>
                    <a:pt x="192" y="241"/>
                  </a:cubicBezTo>
                  <a:cubicBezTo>
                    <a:pt x="193" y="231"/>
                    <a:pt x="194" y="221"/>
                    <a:pt x="195" y="210"/>
                  </a:cubicBezTo>
                  <a:cubicBezTo>
                    <a:pt x="195" y="200"/>
                    <a:pt x="196" y="189"/>
                    <a:pt x="196" y="179"/>
                  </a:cubicBezTo>
                  <a:cubicBezTo>
                    <a:pt x="196" y="168"/>
                    <a:pt x="195" y="158"/>
                    <a:pt x="195" y="147"/>
                  </a:cubicBezTo>
                  <a:cubicBezTo>
                    <a:pt x="194" y="137"/>
                    <a:pt x="193" y="127"/>
                    <a:pt x="192" y="117"/>
                  </a:cubicBezTo>
                  <a:cubicBezTo>
                    <a:pt x="190" y="107"/>
                    <a:pt x="188" y="98"/>
                    <a:pt x="185" y="89"/>
                  </a:cubicBezTo>
                  <a:cubicBezTo>
                    <a:pt x="182" y="81"/>
                    <a:pt x="178" y="73"/>
                    <a:pt x="173" y="67"/>
                  </a:cubicBezTo>
                  <a:cubicBezTo>
                    <a:pt x="168" y="61"/>
                    <a:pt x="162" y="56"/>
                    <a:pt x="155" y="52"/>
                  </a:cubicBezTo>
                  <a:cubicBezTo>
                    <a:pt x="148" y="49"/>
                    <a:pt x="140" y="47"/>
                    <a:pt x="13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76CFFD8D-43C2-4B96-9224-E8A96A5BD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6687" y="5475900"/>
              <a:ext cx="208483" cy="262576"/>
            </a:xfrm>
            <a:custGeom>
              <a:gdLst>
                <a:gd fmla="*/ 130 w 280" name="T0"/>
                <a:gd fmla="*/ 32 h 353" name="T1"/>
                <a:gd fmla="*/ 154 w 280" name="T2"/>
                <a:gd fmla="*/ 7 h 353" name="T3"/>
                <a:gd fmla="*/ 183 w 280" name="T4"/>
                <a:gd fmla="*/ 0 h 353" name="T5"/>
                <a:gd fmla="*/ 200 w 280" name="T6"/>
                <a:gd fmla="*/ 2 h 353" name="T7"/>
                <a:gd fmla="*/ 214 w 280" name="T8"/>
                <a:gd fmla="*/ 10 h 353" name="T9"/>
                <a:gd fmla="*/ 224 w 280" name="T10"/>
                <a:gd fmla="*/ 24 h 353" name="T11"/>
                <a:gd fmla="*/ 228 w 280" name="T12"/>
                <a:gd fmla="*/ 44 h 353" name="T13"/>
                <a:gd fmla="*/ 228 w 280" name="T14"/>
                <a:gd fmla="*/ 235 h 353" name="T15"/>
                <a:gd fmla="*/ 257 w 280" name="T16"/>
                <a:gd fmla="*/ 235 h 353" name="T17"/>
                <a:gd fmla="*/ 267 w 280" name="T18"/>
                <a:gd fmla="*/ 237 h 353" name="T19"/>
                <a:gd fmla="*/ 274 w 280" name="T20"/>
                <a:gd fmla="*/ 242 h 353" name="T21"/>
                <a:gd fmla="*/ 278 w 280" name="T22"/>
                <a:gd fmla="*/ 249 h 353" name="T23"/>
                <a:gd fmla="*/ 280 w 280" name="T24"/>
                <a:gd fmla="*/ 257 h 353" name="T25"/>
                <a:gd fmla="*/ 278 w 280" name="T26"/>
                <a:gd fmla="*/ 266 h 353" name="T27"/>
                <a:gd fmla="*/ 274 w 280" name="T28"/>
                <a:gd fmla="*/ 273 h 353" name="T29"/>
                <a:gd fmla="*/ 267 w 280" name="T30"/>
                <a:gd fmla="*/ 278 h 353" name="T31"/>
                <a:gd fmla="*/ 257 w 280" name="T32"/>
                <a:gd fmla="*/ 280 h 353" name="T33"/>
                <a:gd fmla="*/ 228 w 280" name="T34"/>
                <a:gd fmla="*/ 280 h 353" name="T35"/>
                <a:gd fmla="*/ 228 w 280" name="T36"/>
                <a:gd fmla="*/ 324 h 353" name="T37"/>
                <a:gd fmla="*/ 225 w 280" name="T38"/>
                <a:gd fmla="*/ 337 h 353" name="T39"/>
                <a:gd fmla="*/ 218 w 280" name="T40"/>
                <a:gd fmla="*/ 345 h 353" name="T41"/>
                <a:gd fmla="*/ 208 w 280" name="T42"/>
                <a:gd fmla="*/ 351 h 353" name="T43"/>
                <a:gd fmla="*/ 197 w 280" name="T44"/>
                <a:gd fmla="*/ 353 h 353" name="T45"/>
                <a:gd fmla="*/ 186 w 280" name="T46"/>
                <a:gd fmla="*/ 351 h 353" name="T47"/>
                <a:gd fmla="*/ 177 w 280" name="T48"/>
                <a:gd fmla="*/ 345 h 353" name="T49"/>
                <a:gd fmla="*/ 169 w 280" name="T50"/>
                <a:gd fmla="*/ 337 h 353" name="T51"/>
                <a:gd fmla="*/ 166 w 280" name="T52"/>
                <a:gd fmla="*/ 324 h 353" name="T53"/>
                <a:gd fmla="*/ 166 w 280" name="T54"/>
                <a:gd fmla="*/ 280 h 353" name="T55"/>
                <a:gd fmla="*/ 31 w 280" name="T56"/>
                <a:gd fmla="*/ 280 h 353" name="T57"/>
                <a:gd fmla="*/ 9 w 280" name="T58"/>
                <a:gd fmla="*/ 272 h 353" name="T59"/>
                <a:gd fmla="*/ 0 w 280" name="T60"/>
                <a:gd fmla="*/ 252 h 353" name="T61"/>
                <a:gd fmla="*/ 2 w 280" name="T62"/>
                <a:gd fmla="*/ 244 h 353" name="T63"/>
                <a:gd fmla="*/ 6 w 280" name="T64"/>
                <a:gd fmla="*/ 234 h 353" name="T65"/>
                <a:gd fmla="*/ 130 w 280" name="T66"/>
                <a:gd fmla="*/ 32 h 353" name="T67"/>
                <a:gd fmla="*/ 56 w 280" name="T68"/>
                <a:gd fmla="*/ 235 h 353" name="T69"/>
                <a:gd fmla="*/ 166 w 280" name="T70"/>
                <a:gd fmla="*/ 235 h 353" name="T71"/>
                <a:gd fmla="*/ 166 w 280" name="T72"/>
                <a:gd fmla="*/ 52 h 353" name="T73"/>
                <a:gd fmla="*/ 56 w 280" name="T74"/>
                <a:gd fmla="*/ 235 h 35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53" w="280">
                  <a:moveTo>
                    <a:pt x="130" y="32"/>
                  </a:moveTo>
                  <a:cubicBezTo>
                    <a:pt x="137" y="20"/>
                    <a:pt x="145" y="12"/>
                    <a:pt x="154" y="7"/>
                  </a:cubicBezTo>
                  <a:cubicBezTo>
                    <a:pt x="162" y="2"/>
                    <a:pt x="172" y="0"/>
                    <a:pt x="183" y="0"/>
                  </a:cubicBezTo>
                  <a:cubicBezTo>
                    <a:pt x="189" y="0"/>
                    <a:pt x="195" y="1"/>
                    <a:pt x="200" y="2"/>
                  </a:cubicBezTo>
                  <a:cubicBezTo>
                    <a:pt x="206" y="4"/>
                    <a:pt x="210" y="7"/>
                    <a:pt x="214" y="10"/>
                  </a:cubicBezTo>
                  <a:cubicBezTo>
                    <a:pt x="218" y="14"/>
                    <a:pt x="222" y="18"/>
                    <a:pt x="224" y="24"/>
                  </a:cubicBezTo>
                  <a:cubicBezTo>
                    <a:pt x="227" y="29"/>
                    <a:pt x="228" y="36"/>
                    <a:pt x="228" y="44"/>
                  </a:cubicBezTo>
                  <a:cubicBezTo>
                    <a:pt x="228" y="235"/>
                    <a:pt x="228" y="235"/>
                    <a:pt x="228" y="235"/>
                  </a:cubicBezTo>
                  <a:cubicBezTo>
                    <a:pt x="257" y="235"/>
                    <a:pt x="257" y="235"/>
                    <a:pt x="257" y="235"/>
                  </a:cubicBezTo>
                  <a:cubicBezTo>
                    <a:pt x="261" y="235"/>
                    <a:pt x="264" y="235"/>
                    <a:pt x="267" y="237"/>
                  </a:cubicBezTo>
                  <a:cubicBezTo>
                    <a:pt x="270" y="238"/>
                    <a:pt x="272" y="240"/>
                    <a:pt x="274" y="242"/>
                  </a:cubicBezTo>
                  <a:cubicBezTo>
                    <a:pt x="276" y="244"/>
                    <a:pt x="277" y="246"/>
                    <a:pt x="278" y="249"/>
                  </a:cubicBezTo>
                  <a:cubicBezTo>
                    <a:pt x="279" y="252"/>
                    <a:pt x="280" y="254"/>
                    <a:pt x="280" y="257"/>
                  </a:cubicBezTo>
                  <a:cubicBezTo>
                    <a:pt x="280" y="260"/>
                    <a:pt x="279" y="263"/>
                    <a:pt x="278" y="266"/>
                  </a:cubicBezTo>
                  <a:cubicBezTo>
                    <a:pt x="277" y="268"/>
                    <a:pt x="276" y="271"/>
                    <a:pt x="274" y="273"/>
                  </a:cubicBezTo>
                  <a:cubicBezTo>
                    <a:pt x="272" y="275"/>
                    <a:pt x="270" y="277"/>
                    <a:pt x="267" y="278"/>
                  </a:cubicBezTo>
                  <a:cubicBezTo>
                    <a:pt x="264" y="279"/>
                    <a:pt x="261" y="280"/>
                    <a:pt x="257" y="280"/>
                  </a:cubicBezTo>
                  <a:cubicBezTo>
                    <a:pt x="228" y="280"/>
                    <a:pt x="228" y="280"/>
                    <a:pt x="228" y="280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8" y="329"/>
                    <a:pt x="227" y="333"/>
                    <a:pt x="225" y="337"/>
                  </a:cubicBezTo>
                  <a:cubicBezTo>
                    <a:pt x="223" y="340"/>
                    <a:pt x="221" y="343"/>
                    <a:pt x="218" y="345"/>
                  </a:cubicBezTo>
                  <a:cubicBezTo>
                    <a:pt x="215" y="348"/>
                    <a:pt x="212" y="350"/>
                    <a:pt x="208" y="351"/>
                  </a:cubicBezTo>
                  <a:cubicBezTo>
                    <a:pt x="205" y="352"/>
                    <a:pt x="201" y="353"/>
                    <a:pt x="197" y="353"/>
                  </a:cubicBezTo>
                  <a:cubicBezTo>
                    <a:pt x="193" y="353"/>
                    <a:pt x="190" y="352"/>
                    <a:pt x="186" y="351"/>
                  </a:cubicBezTo>
                  <a:cubicBezTo>
                    <a:pt x="183" y="350"/>
                    <a:pt x="179" y="348"/>
                    <a:pt x="177" y="345"/>
                  </a:cubicBezTo>
                  <a:cubicBezTo>
                    <a:pt x="174" y="343"/>
                    <a:pt x="171" y="340"/>
                    <a:pt x="169" y="337"/>
                  </a:cubicBezTo>
                  <a:cubicBezTo>
                    <a:pt x="168" y="333"/>
                    <a:pt x="167" y="329"/>
                    <a:pt x="166" y="324"/>
                  </a:cubicBezTo>
                  <a:cubicBezTo>
                    <a:pt x="166" y="280"/>
                    <a:pt x="166" y="280"/>
                    <a:pt x="166" y="280"/>
                  </a:cubicBezTo>
                  <a:cubicBezTo>
                    <a:pt x="31" y="280"/>
                    <a:pt x="31" y="280"/>
                    <a:pt x="31" y="280"/>
                  </a:cubicBezTo>
                  <a:cubicBezTo>
                    <a:pt x="22" y="280"/>
                    <a:pt x="14" y="277"/>
                    <a:pt x="9" y="272"/>
                  </a:cubicBezTo>
                  <a:cubicBezTo>
                    <a:pt x="3" y="267"/>
                    <a:pt x="0" y="260"/>
                    <a:pt x="0" y="252"/>
                  </a:cubicBezTo>
                  <a:cubicBezTo>
                    <a:pt x="0" y="250"/>
                    <a:pt x="1" y="247"/>
                    <a:pt x="2" y="244"/>
                  </a:cubicBezTo>
                  <a:cubicBezTo>
                    <a:pt x="3" y="240"/>
                    <a:pt x="4" y="237"/>
                    <a:pt x="6" y="234"/>
                  </a:cubicBezTo>
                  <a:lnTo>
                    <a:pt x="130" y="32"/>
                  </a:lnTo>
                  <a:close/>
                  <a:moveTo>
                    <a:pt x="56" y="235"/>
                  </a:moveTo>
                  <a:cubicBezTo>
                    <a:pt x="166" y="235"/>
                    <a:pt x="166" y="235"/>
                    <a:pt x="166" y="235"/>
                  </a:cubicBezTo>
                  <a:cubicBezTo>
                    <a:pt x="166" y="52"/>
                    <a:pt x="166" y="52"/>
                    <a:pt x="166" y="52"/>
                  </a:cubicBezTo>
                  <a:lnTo>
                    <a:pt x="56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832EA18-6BE3-4B20-A0DC-1DDF0804EF0C}"/>
                </a:ext>
              </a:extLst>
            </p:cNvPr>
            <p:cNvGrpSpPr/>
            <p:nvPr/>
          </p:nvGrpSpPr>
          <p:grpSpPr>
            <a:xfrm>
              <a:off x="2162615" y="2983807"/>
              <a:ext cx="1988472" cy="1978211"/>
              <a:chOff x="1953896" y="2983807"/>
              <a:chExt cx="1988472" cy="1978211"/>
            </a:xfrm>
          </p:grpSpPr>
          <p:pic>
            <p:nvPicPr>
              <p:cNvPr descr="无线路由器" id="24" name="图形 23">
                <a:extLst>
                  <a:ext uri="{FF2B5EF4-FFF2-40B4-BE49-F238E27FC236}">
                    <a16:creationId xmlns:a16="http://schemas.microsoft.com/office/drawing/2014/main" id="{FA0288BC-BF02-4C95-8F20-D27A72CDD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82334" y="4342657"/>
                <a:ext cx="614400" cy="614400"/>
              </a:xfrm>
              <a:prstGeom prst="rect">
                <a:avLst/>
              </a:prstGeom>
            </p:spPr>
          </p:pic>
          <p:pic>
            <p:nvPicPr>
              <p:cNvPr descr="收音机" id="25" name="图形 24">
                <a:extLst>
                  <a:ext uri="{FF2B5EF4-FFF2-40B4-BE49-F238E27FC236}">
                    <a16:creationId xmlns:a16="http://schemas.microsoft.com/office/drawing/2014/main" id="{53DFEDE9-2BBE-4CFE-84A0-B5101F31A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53896" y="2983807"/>
                <a:ext cx="614400" cy="614400"/>
              </a:xfrm>
              <a:prstGeom prst="rect">
                <a:avLst/>
              </a:prstGeom>
            </p:spPr>
          </p:pic>
          <p:pic>
            <p:nvPicPr>
              <p:cNvPr descr="耳机" id="26" name="图形 25">
                <a:extLst>
                  <a:ext uri="{FF2B5EF4-FFF2-40B4-BE49-F238E27FC236}">
                    <a16:creationId xmlns:a16="http://schemas.microsoft.com/office/drawing/2014/main" id="{A90F3036-82CB-473C-A5C9-E3B6237CB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46155" y="3034962"/>
                <a:ext cx="614400" cy="614400"/>
              </a:xfrm>
              <a:prstGeom prst="rect">
                <a:avLst/>
              </a:prstGeom>
            </p:spPr>
          </p:pic>
          <p:pic>
            <p:nvPicPr>
              <p:cNvPr descr="照相机" id="27" name="图形 26">
                <a:extLst>
                  <a:ext uri="{FF2B5EF4-FFF2-40B4-BE49-F238E27FC236}">
                    <a16:creationId xmlns:a16="http://schemas.microsoft.com/office/drawing/2014/main" id="{9F6D0054-F9B0-4E05-A583-4636F6299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327968" y="4347618"/>
                <a:ext cx="614400" cy="614400"/>
              </a:xfrm>
              <a:prstGeom prst="rect">
                <a:avLst/>
              </a:prstGeom>
            </p:spPr>
          </p:pic>
        </p:grp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032149C3-9B56-435A-9594-A800C4234A42}"/>
              </a:ext>
            </a:extLst>
          </p:cNvPr>
          <p:cNvGrpSpPr/>
          <p:nvPr/>
        </p:nvGrpSpPr>
        <p:grpSpPr>
          <a:xfrm>
            <a:off x="6203431" y="1616383"/>
            <a:ext cx="5454197" cy="4433755"/>
            <a:chOff x="5965864" y="1616383"/>
            <a:chExt cx="5454197" cy="443375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5E241A1-E25D-4298-B5F9-C0BD2779528E}"/>
                </a:ext>
              </a:extLst>
            </p:cNvPr>
            <p:cNvGrpSpPr/>
            <p:nvPr/>
          </p:nvGrpSpPr>
          <p:grpSpPr>
            <a:xfrm>
              <a:off x="5965864" y="1799962"/>
              <a:ext cx="776839" cy="4148607"/>
              <a:chOff x="5965864" y="1799962"/>
              <a:chExt cx="776839" cy="4148607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DC5C489B-295F-4546-AE13-D9D3940239E1}"/>
                  </a:ext>
                </a:extLst>
              </p:cNvPr>
              <p:cNvSpPr/>
              <p:nvPr/>
            </p:nvSpPr>
            <p:spPr>
              <a:xfrm>
                <a:off x="5965864" y="1799962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800">
                    <a:solidFill>
                      <a:schemeClr val="bg1">
                        <a:lumMod val="75000"/>
                      </a:schemeClr>
                    </a:solidFill>
                  </a:rPr>
                  <a:t>01</a:t>
                </a: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7B91FA9-0498-4783-AC43-E2B8A8F8032C}"/>
                  </a:ext>
                </a:extLst>
              </p:cNvPr>
              <p:cNvSpPr/>
              <p:nvPr/>
            </p:nvSpPr>
            <p:spPr>
              <a:xfrm>
                <a:off x="5965864" y="2948368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800">
                    <a:solidFill>
                      <a:schemeClr val="accent3"/>
                    </a:solidFill>
                  </a:rPr>
                  <a:t>02</a:t>
                </a: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C1E9CF9B-0539-4356-9160-4F6647729003}"/>
                  </a:ext>
                </a:extLst>
              </p:cNvPr>
              <p:cNvSpPr/>
              <p:nvPr/>
            </p:nvSpPr>
            <p:spPr>
              <a:xfrm>
                <a:off x="5979484" y="405348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8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03</a:t>
                </a: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471D3C6-1B0D-4CBF-BACD-3E59D2B80238}"/>
                  </a:ext>
                </a:extLst>
              </p:cNvPr>
              <p:cNvSpPr/>
              <p:nvPr/>
            </p:nvSpPr>
            <p:spPr>
              <a:xfrm>
                <a:off x="5980703" y="518656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04</a:t>
                </a: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A3305BF8-88E9-4094-B754-73C6AD91E3E6}"/>
                </a:ext>
              </a:extLst>
            </p:cNvPr>
            <p:cNvGrpSpPr/>
            <p:nvPr/>
          </p:nvGrpSpPr>
          <p:grpSpPr>
            <a:xfrm>
              <a:off x="6595242" y="1616383"/>
              <a:ext cx="4824819" cy="4433755"/>
              <a:chOff x="6595242" y="1288392"/>
              <a:chExt cx="4824819" cy="4433755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EF4DFB73-4725-40CE-923A-8C2A9C6F3C9C}"/>
                  </a:ext>
                </a:extLst>
              </p:cNvPr>
              <p:cNvGrpSpPr/>
              <p:nvPr/>
            </p:nvGrpSpPr>
            <p:grpSpPr>
              <a:xfrm>
                <a:off x="6595242" y="128839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81C8B39D-84D9-4D06-AD5A-356EF5F1A07D}"/>
                    </a:ext>
                  </a:extLst>
                </p:cNvPr>
                <p:cNvSpPr txBox="1"/>
                <p:nvPr/>
              </p:nvSpPr>
              <p:spPr>
                <a:xfrm>
                  <a:off x="7509641" y="2389565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7E38F1EF-3AAF-4E1D-9AF6-5F044ED7F85F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8D63778C-F78C-4EF6-89AE-DA98452C4F7D}"/>
                  </a:ext>
                </a:extLst>
              </p:cNvPr>
              <p:cNvGrpSpPr/>
              <p:nvPr/>
            </p:nvGrpSpPr>
            <p:grpSpPr>
              <a:xfrm>
                <a:off x="6595242" y="242147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629322E6-20E5-43C9-9042-350D1FCCF2CF}"/>
                    </a:ext>
                  </a:extLst>
                </p:cNvPr>
                <p:cNvSpPr txBox="1"/>
                <p:nvPr/>
              </p:nvSpPr>
              <p:spPr>
                <a:xfrm>
                  <a:off x="7509641" y="2389565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3DA10EAC-25D3-48A4-A9B3-E090D7D1DA95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FAF09EA6-2E46-4452-94C4-499CD4DC436A}"/>
                  </a:ext>
                </a:extLst>
              </p:cNvPr>
              <p:cNvGrpSpPr/>
              <p:nvPr/>
            </p:nvGrpSpPr>
            <p:grpSpPr>
              <a:xfrm>
                <a:off x="6595242" y="355455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9F02A03F-9B1D-4448-A2A1-A250E845A3BF}"/>
                    </a:ext>
                  </a:extLst>
                </p:cNvPr>
                <p:cNvSpPr txBox="1"/>
                <p:nvPr/>
              </p:nvSpPr>
              <p:spPr>
                <a:xfrm>
                  <a:off x="7509641" y="2389565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F08B589B-1DAF-44AD-BB01-7181DB09AAA4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B570385D-6245-4A48-9F3C-F48529D783DA}"/>
                  </a:ext>
                </a:extLst>
              </p:cNvPr>
              <p:cNvGrpSpPr/>
              <p:nvPr/>
            </p:nvGrpSpPr>
            <p:grpSpPr>
              <a:xfrm>
                <a:off x="6595242" y="4687633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0BA3A641-CA60-41B0-8132-DE5F6C053122}"/>
                    </a:ext>
                  </a:extLst>
                </p:cNvPr>
                <p:cNvSpPr txBox="1"/>
                <p:nvPr/>
              </p:nvSpPr>
              <p:spPr>
                <a:xfrm>
                  <a:off x="7509641" y="2389564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CB0E3616-9530-4582-AA5F-B7F7101B9248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</p:grpSp>
    </p:spTree>
    <p:extLst>
      <p:ext uri="{BB962C8B-B14F-4D97-AF65-F5344CB8AC3E}">
        <p14:creationId val="8755853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工作完成情况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aphicFrame>
        <p:nvGraphicFramePr>
          <p:cNvPr id="23" name="原创设计师QQ598969553             _5">
            <a:extLst>
              <a:ext uri="{FF2B5EF4-FFF2-40B4-BE49-F238E27FC236}">
                <a16:creationId xmlns:a16="http://schemas.microsoft.com/office/drawing/2014/main" id="{033B2C9D-2981-4912-A383-EE6ED9904CC5}"/>
              </a:ext>
            </a:extLst>
          </p:cNvPr>
          <p:cNvGraphicFramePr/>
          <p:nvPr>
            <p:extLst>
              <p:ext uri="{D42A27DB-BD31-4B8C-83A1-F6EECF244321}">
                <p14:modId val="2706558574"/>
              </p:ext>
            </p:extLst>
          </p:nvPr>
        </p:nvGraphicFramePr>
        <p:xfrm>
          <a:off x="1230244" y="1743229"/>
          <a:ext cx="4744278" cy="446263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24" name="组合 23">
            <a:extLst>
              <a:ext uri="{FF2B5EF4-FFF2-40B4-BE49-F238E27FC236}">
                <a16:creationId xmlns:a16="http://schemas.microsoft.com/office/drawing/2014/main" id="{9B8DD3CA-1A99-405C-87C0-26FF55FCC62B}"/>
              </a:ext>
            </a:extLst>
          </p:cNvPr>
          <p:cNvGrpSpPr/>
          <p:nvPr/>
        </p:nvGrpSpPr>
        <p:grpSpPr>
          <a:xfrm>
            <a:off x="6203431" y="1616383"/>
            <a:ext cx="5454197" cy="4433755"/>
            <a:chOff x="5965864" y="1616383"/>
            <a:chExt cx="5454197" cy="4433755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07AB343-F1DD-46AF-A892-4CDBA40D6F28}"/>
                </a:ext>
              </a:extLst>
            </p:cNvPr>
            <p:cNvGrpSpPr/>
            <p:nvPr/>
          </p:nvGrpSpPr>
          <p:grpSpPr>
            <a:xfrm>
              <a:off x="5965864" y="1799962"/>
              <a:ext cx="776839" cy="4148607"/>
              <a:chOff x="5965864" y="1799962"/>
              <a:chExt cx="776839" cy="4148607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C8B32FB4-0268-4566-A14D-6290AFB5E19F}"/>
                  </a:ext>
                </a:extLst>
              </p:cNvPr>
              <p:cNvSpPr/>
              <p:nvPr/>
            </p:nvSpPr>
            <p:spPr>
              <a:xfrm>
                <a:off x="5965864" y="1799962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800">
                    <a:solidFill>
                      <a:schemeClr val="bg1">
                        <a:lumMod val="75000"/>
                      </a:schemeClr>
                    </a:solidFill>
                  </a:rPr>
                  <a:t>01</a:t>
                </a: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AFB52EF-28FF-46BC-B13B-DA1056BA821B}"/>
                  </a:ext>
                </a:extLst>
              </p:cNvPr>
              <p:cNvSpPr/>
              <p:nvPr/>
            </p:nvSpPr>
            <p:spPr>
              <a:xfrm>
                <a:off x="5965864" y="2948368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800">
                    <a:solidFill>
                      <a:schemeClr val="accent3"/>
                    </a:solidFill>
                  </a:rPr>
                  <a:t>02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BC0DE62-16AB-4FD3-99BB-65D647B0C29E}"/>
                  </a:ext>
                </a:extLst>
              </p:cNvPr>
              <p:cNvSpPr/>
              <p:nvPr/>
            </p:nvSpPr>
            <p:spPr>
              <a:xfrm>
                <a:off x="5979484" y="405348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8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03</a:t>
                </a: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162FC831-729B-4AC3-B0DF-33693ED040D2}"/>
                  </a:ext>
                </a:extLst>
              </p:cNvPr>
              <p:cNvSpPr/>
              <p:nvPr/>
            </p:nvSpPr>
            <p:spPr>
              <a:xfrm>
                <a:off x="5980703" y="518656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04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B9A74EF-D29E-4C00-A99D-96ED65D10D9B}"/>
                </a:ext>
              </a:extLst>
            </p:cNvPr>
            <p:cNvGrpSpPr/>
            <p:nvPr/>
          </p:nvGrpSpPr>
          <p:grpSpPr>
            <a:xfrm>
              <a:off x="6595242" y="1616383"/>
              <a:ext cx="4824819" cy="4433755"/>
              <a:chOff x="6595242" y="1288392"/>
              <a:chExt cx="4824819" cy="443375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47C7EE84-2C50-4072-9FAD-916E8B12AE3B}"/>
                  </a:ext>
                </a:extLst>
              </p:cNvPr>
              <p:cNvGrpSpPr/>
              <p:nvPr/>
            </p:nvGrpSpPr>
            <p:grpSpPr>
              <a:xfrm>
                <a:off x="6595242" y="128839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A11096BB-9BCB-4F19-A437-D4C4D718E6B9}"/>
                    </a:ext>
                  </a:extLst>
                </p:cNvPr>
                <p:cNvSpPr txBox="1"/>
                <p:nvPr/>
              </p:nvSpPr>
              <p:spPr>
                <a:xfrm>
                  <a:off x="7509641" y="2389565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5EE3BD45-AFF2-468D-AB57-4A9EA30C450B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E8A4EE5E-8363-4B0D-88D3-C04181912090}"/>
                  </a:ext>
                </a:extLst>
              </p:cNvPr>
              <p:cNvGrpSpPr/>
              <p:nvPr/>
            </p:nvGrpSpPr>
            <p:grpSpPr>
              <a:xfrm>
                <a:off x="6595242" y="242147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539765D5-D69E-4857-AB47-28316B54C599}"/>
                    </a:ext>
                  </a:extLst>
                </p:cNvPr>
                <p:cNvSpPr txBox="1"/>
                <p:nvPr/>
              </p:nvSpPr>
              <p:spPr>
                <a:xfrm>
                  <a:off x="7509641" y="2389565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6098E71F-4690-49E5-A261-9EDE3AED8DFC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2FD22BA6-BC1E-4010-93DA-C7C110D2DB98}"/>
                  </a:ext>
                </a:extLst>
              </p:cNvPr>
              <p:cNvGrpSpPr/>
              <p:nvPr/>
            </p:nvGrpSpPr>
            <p:grpSpPr>
              <a:xfrm>
                <a:off x="6595242" y="355455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BC732B93-17BF-4A17-9A49-AA8E55BE2C79}"/>
                    </a:ext>
                  </a:extLst>
                </p:cNvPr>
                <p:cNvSpPr txBox="1"/>
                <p:nvPr/>
              </p:nvSpPr>
              <p:spPr>
                <a:xfrm>
                  <a:off x="7509641" y="2389565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ED2788CC-6315-4E63-910A-9AEF62CCDC48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04800AD6-23DE-4197-8B66-BE0A9A874C84}"/>
                  </a:ext>
                </a:extLst>
              </p:cNvPr>
              <p:cNvGrpSpPr/>
              <p:nvPr/>
            </p:nvGrpSpPr>
            <p:grpSpPr>
              <a:xfrm>
                <a:off x="6595242" y="4687633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EA6ED4FF-1D4D-4BE6-9845-94277D610BBC}"/>
                    </a:ext>
                  </a:extLst>
                </p:cNvPr>
                <p:cNvSpPr txBox="1"/>
                <p:nvPr/>
              </p:nvSpPr>
              <p:spPr>
                <a:xfrm>
                  <a:off x="7509641" y="2389564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629C4757-0024-4787-96E9-F4784C3DCD53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</p:grpSp>
    </p:spTree>
    <p:extLst>
      <p:ext uri="{BB962C8B-B14F-4D97-AF65-F5344CB8AC3E}">
        <p14:creationId val="2050821781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23">
        <p:bldAsOne/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06908A4-9930-4B50-9BE9-517ABEA55677}"/>
              </a:ext>
            </a:extLst>
          </p:cNvPr>
          <p:cNvGrpSpPr/>
          <p:nvPr/>
        </p:nvGrpSpPr>
        <p:grpSpPr>
          <a:xfrm>
            <a:off x="-3138530" y="-2579087"/>
            <a:ext cx="9203382" cy="13435834"/>
            <a:chOff x="-3138530" y="-2579087"/>
            <a:chExt cx="9203382" cy="13435834"/>
          </a:xfrm>
          <a:blipFill dpi="0" rotWithShape="1">
            <a:blip r:embed="rId3"/>
            <a:tile algn="r" flip="none" sx="100000" sy="100000" tx="0" ty="0"/>
          </a:blipFill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5B9BB3E-6CDA-4B1E-8F91-9E36A612F4D6}"/>
                </a:ext>
              </a:extLst>
            </p:cNvPr>
            <p:cNvSpPr/>
            <p:nvPr/>
          </p:nvSpPr>
          <p:spPr>
            <a:xfrm rot="19103248">
              <a:off x="-3138530" y="1003257"/>
              <a:ext cx="5571382" cy="4799784"/>
            </a:xfrm>
            <a:prstGeom prst="roundRect">
              <a:avLst>
                <a:gd fmla="val 549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72C37C42-4548-4147-BDC3-840EDC76F808}"/>
                </a:ext>
              </a:extLst>
            </p:cNvPr>
            <p:cNvSpPr/>
            <p:nvPr/>
          </p:nvSpPr>
          <p:spPr>
            <a:xfrm rot="19103248">
              <a:off x="-472510" y="5224765"/>
              <a:ext cx="6537362" cy="5631982"/>
            </a:xfrm>
            <a:prstGeom prst="roundRect">
              <a:avLst>
                <a:gd fmla="val 549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92FF9DD-0834-4605-AE6A-5C63FD8AADD6}"/>
                </a:ext>
              </a:extLst>
            </p:cNvPr>
            <p:cNvSpPr/>
            <p:nvPr/>
          </p:nvSpPr>
          <p:spPr>
            <a:xfrm rot="19103248">
              <a:off x="1632634" y="-2579087"/>
              <a:ext cx="2726632" cy="4799784"/>
            </a:xfrm>
            <a:prstGeom prst="roundRect">
              <a:avLst>
                <a:gd fmla="val 549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0D9BD0B-2EE0-47D6-87D6-1CCA3D34F771}"/>
              </a:ext>
            </a:extLst>
          </p:cNvPr>
          <p:cNvGrpSpPr/>
          <p:nvPr/>
        </p:nvGrpSpPr>
        <p:grpSpPr>
          <a:xfrm>
            <a:off x="3775033" y="1467013"/>
            <a:ext cx="7474442" cy="3534341"/>
            <a:chOff x="4223913" y="1283393"/>
            <a:chExt cx="7474442" cy="353434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C174801-E5A8-48C9-8228-9C43367059D7}"/>
                </a:ext>
              </a:extLst>
            </p:cNvPr>
            <p:cNvGrpSpPr/>
            <p:nvPr/>
          </p:nvGrpSpPr>
          <p:grpSpPr>
            <a:xfrm>
              <a:off x="4223913" y="2711614"/>
              <a:ext cx="7474442" cy="2106120"/>
              <a:chOff x="4223913" y="2678513"/>
              <a:chExt cx="7474442" cy="210612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3DAE55D-F3B6-49F5-B72D-3850B4F596F6}"/>
                  </a:ext>
                </a:extLst>
              </p:cNvPr>
              <p:cNvSpPr/>
              <p:nvPr/>
            </p:nvSpPr>
            <p:spPr>
              <a:xfrm>
                <a:off x="4223913" y="2678513"/>
                <a:ext cx="7474442" cy="10861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6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成功项目展示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2D2260-0C06-45B3-AF51-FBEEAD95249E}"/>
                  </a:ext>
                </a:extLst>
              </p:cNvPr>
              <p:cNvSpPr txBox="1"/>
              <p:nvPr/>
            </p:nvSpPr>
            <p:spPr>
              <a:xfrm>
                <a:off x="5494572" y="3764674"/>
                <a:ext cx="4933121" cy="1051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Ø"/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点击此处更换文本58pic.com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Ø"/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点击此处更换文本58pic.com点击此处更换文本58pic.com点击此处更换文本</a:t>
                </a: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3042951-1EA1-47C9-BE53-34AE0CE08EA7}"/>
                </a:ext>
              </a:extLst>
            </p:cNvPr>
            <p:cNvSpPr/>
            <p:nvPr/>
          </p:nvSpPr>
          <p:spPr>
            <a:xfrm>
              <a:off x="6261542" y="1283393"/>
              <a:ext cx="3399181" cy="1237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9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05B2A8B-8180-492A-8A8B-82FC4C2F1B5E}"/>
              </a:ext>
            </a:extLst>
          </p:cNvPr>
          <p:cNvGrpSpPr/>
          <p:nvPr/>
        </p:nvGrpSpPr>
        <p:grpSpPr>
          <a:xfrm flipH="1" rot="18115932">
            <a:off x="9605273" y="-1530048"/>
            <a:ext cx="3185430" cy="4650344"/>
            <a:chOff x="-3138530" y="-2579087"/>
            <a:chExt cx="9203382" cy="13435834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A629125F-772A-4759-8294-35744700F41A}"/>
                </a:ext>
              </a:extLst>
            </p:cNvPr>
            <p:cNvSpPr/>
            <p:nvPr/>
          </p:nvSpPr>
          <p:spPr>
            <a:xfrm rot="19103248">
              <a:off x="-3138530" y="1003257"/>
              <a:ext cx="5571382" cy="4799784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420A2EC8-E0B3-4B76-A91D-B890EC73EFC5}"/>
                </a:ext>
              </a:extLst>
            </p:cNvPr>
            <p:cNvSpPr/>
            <p:nvPr/>
          </p:nvSpPr>
          <p:spPr>
            <a:xfrm rot="19103248">
              <a:off x="-472510" y="5224765"/>
              <a:ext cx="6537362" cy="5631982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A37BCF63-9E3D-4B25-93EA-1358E056750E}"/>
                </a:ext>
              </a:extLst>
            </p:cNvPr>
            <p:cNvSpPr/>
            <p:nvPr/>
          </p:nvSpPr>
          <p:spPr>
            <a:xfrm rot="19103248">
              <a:off x="1632634" y="-2579087"/>
              <a:ext cx="2726632" cy="4799784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9189398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成功项目展示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FD77BD1-2AE3-47B7-BEC1-B5AA4D65BA14}"/>
              </a:ext>
            </a:extLst>
          </p:cNvPr>
          <p:cNvGrpSpPr/>
          <p:nvPr/>
        </p:nvGrpSpPr>
        <p:grpSpPr>
          <a:xfrm>
            <a:off x="2006098" y="2791426"/>
            <a:ext cx="8494314" cy="1275148"/>
            <a:chOff x="1944324" y="2791426"/>
            <a:chExt cx="8494314" cy="1275148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4A9B09D9-8ABC-4CAD-8AB0-9543BE0D453B}"/>
                </a:ext>
              </a:extLst>
            </p:cNvPr>
            <p:cNvSpPr/>
            <p:nvPr/>
          </p:nvSpPr>
          <p:spPr>
            <a:xfrm>
              <a:off x="1944324" y="2791426"/>
              <a:ext cx="1386204" cy="1275148"/>
            </a:xfrm>
            <a:prstGeom prst="roundRect">
              <a:avLst/>
            </a:prstGeom>
            <a:solidFill>
              <a:srgbClr val="DCDCD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D51133EE-736F-46AA-A7FC-EE4B2DE05E57}"/>
                </a:ext>
              </a:extLst>
            </p:cNvPr>
            <p:cNvSpPr/>
            <p:nvPr/>
          </p:nvSpPr>
          <p:spPr>
            <a:xfrm>
              <a:off x="4313694" y="2791426"/>
              <a:ext cx="1386204" cy="1275148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1F65A877-A416-4FFA-BD5C-4D3AD0D9C844}"/>
                </a:ext>
              </a:extLst>
            </p:cNvPr>
            <p:cNvSpPr/>
            <p:nvPr/>
          </p:nvSpPr>
          <p:spPr>
            <a:xfrm>
              <a:off x="6683064" y="2791426"/>
              <a:ext cx="1386204" cy="1275148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F94D208-9353-44CB-8579-044650C75E14}"/>
                </a:ext>
              </a:extLst>
            </p:cNvPr>
            <p:cNvSpPr/>
            <p:nvPr/>
          </p:nvSpPr>
          <p:spPr>
            <a:xfrm>
              <a:off x="9052434" y="2791426"/>
              <a:ext cx="1386204" cy="1275148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2718A9A-A5D3-4AAF-9319-69FA26A58BC8}"/>
              </a:ext>
            </a:extLst>
          </p:cNvPr>
          <p:cNvGrpSpPr/>
          <p:nvPr/>
        </p:nvGrpSpPr>
        <p:grpSpPr>
          <a:xfrm>
            <a:off x="1648141" y="4282033"/>
            <a:ext cx="9210227" cy="1275670"/>
            <a:chOff x="1648141" y="4282033"/>
            <a:chExt cx="9210227" cy="127567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B54FB8B-39D9-420E-8ECA-CBBFFE602111}"/>
                </a:ext>
              </a:extLst>
            </p:cNvPr>
            <p:cNvGrpSpPr/>
            <p:nvPr/>
          </p:nvGrpSpPr>
          <p:grpSpPr>
            <a:xfrm>
              <a:off x="8756251" y="4282033"/>
              <a:ext cx="2102117" cy="1275670"/>
              <a:chOff x="8142663" y="4301912"/>
              <a:chExt cx="2102117" cy="1275670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8521406-0276-444E-99E4-6086D1675E73}"/>
                  </a:ext>
                </a:extLst>
              </p:cNvPr>
              <p:cNvSpPr txBox="1"/>
              <p:nvPr/>
            </p:nvSpPr>
            <p:spPr>
              <a:xfrm>
                <a:off x="8292537" y="4690095"/>
                <a:ext cx="1802369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21BA1AF-FDF0-433F-BE65-6698812E51A8}"/>
                  </a:ext>
                </a:extLst>
              </p:cNvPr>
              <p:cNvSpPr/>
              <p:nvPr/>
            </p:nvSpPr>
            <p:spPr>
              <a:xfrm>
                <a:off x="8142663" y="4301912"/>
                <a:ext cx="2102117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692DBD6-EF0F-4166-BA27-17FA0B20C439}"/>
                </a:ext>
              </a:extLst>
            </p:cNvPr>
            <p:cNvGrpSpPr/>
            <p:nvPr/>
          </p:nvGrpSpPr>
          <p:grpSpPr>
            <a:xfrm>
              <a:off x="6386881" y="4282033"/>
              <a:ext cx="2102117" cy="1275670"/>
              <a:chOff x="8142663" y="4301912"/>
              <a:chExt cx="2102117" cy="1275670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9FB30F1-B423-4308-8463-D901D1B444B5}"/>
                  </a:ext>
                </a:extLst>
              </p:cNvPr>
              <p:cNvSpPr txBox="1"/>
              <p:nvPr/>
            </p:nvSpPr>
            <p:spPr>
              <a:xfrm>
                <a:off x="8292536" y="4690095"/>
                <a:ext cx="1802369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CFA62AA-E0DC-492E-9834-CECB27D76512}"/>
                  </a:ext>
                </a:extLst>
              </p:cNvPr>
              <p:cNvSpPr/>
              <p:nvPr/>
            </p:nvSpPr>
            <p:spPr>
              <a:xfrm>
                <a:off x="8142663" y="4301912"/>
                <a:ext cx="2102117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57EF59C-6EE5-4BCD-B67F-D7649CA631E7}"/>
                </a:ext>
              </a:extLst>
            </p:cNvPr>
            <p:cNvGrpSpPr/>
            <p:nvPr/>
          </p:nvGrpSpPr>
          <p:grpSpPr>
            <a:xfrm>
              <a:off x="4017511" y="4282033"/>
              <a:ext cx="2102117" cy="1275670"/>
              <a:chOff x="8142663" y="4301912"/>
              <a:chExt cx="2102117" cy="1275670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C704500-6E9D-4373-B7C9-367C26A80BE3}"/>
                  </a:ext>
                </a:extLst>
              </p:cNvPr>
              <p:cNvSpPr txBox="1"/>
              <p:nvPr/>
            </p:nvSpPr>
            <p:spPr>
              <a:xfrm>
                <a:off x="8292537" y="4690095"/>
                <a:ext cx="1802369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B5E2C13-E32B-4857-AD7E-F1C10E490A0D}"/>
                  </a:ext>
                </a:extLst>
              </p:cNvPr>
              <p:cNvSpPr/>
              <p:nvPr/>
            </p:nvSpPr>
            <p:spPr>
              <a:xfrm>
                <a:off x="8142663" y="4301912"/>
                <a:ext cx="2102117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BF42F46-66C6-4A1A-BB7E-18E74C03DE1D}"/>
                </a:ext>
              </a:extLst>
            </p:cNvPr>
            <p:cNvGrpSpPr/>
            <p:nvPr/>
          </p:nvGrpSpPr>
          <p:grpSpPr>
            <a:xfrm>
              <a:off x="1648141" y="4282033"/>
              <a:ext cx="2102117" cy="1275670"/>
              <a:chOff x="8142663" y="4301912"/>
              <a:chExt cx="2102117" cy="1275670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CD1C536-B59A-43C3-A654-1EDB892A804D}"/>
                  </a:ext>
                </a:extLst>
              </p:cNvPr>
              <p:cNvSpPr txBox="1"/>
              <p:nvPr/>
            </p:nvSpPr>
            <p:spPr>
              <a:xfrm>
                <a:off x="8292537" y="4690095"/>
                <a:ext cx="1802369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9B8324D-5D48-4029-972D-B5D200EC9585}"/>
                  </a:ext>
                </a:extLst>
              </p:cNvPr>
              <p:cNvSpPr/>
              <p:nvPr/>
            </p:nvSpPr>
            <p:spPr>
              <a:xfrm>
                <a:off x="8142663" y="4301912"/>
                <a:ext cx="2102117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A153D7B-6828-48C2-9E76-BE4F439784FF}"/>
              </a:ext>
            </a:extLst>
          </p:cNvPr>
          <p:cNvGrpSpPr/>
          <p:nvPr/>
        </p:nvGrpSpPr>
        <p:grpSpPr>
          <a:xfrm>
            <a:off x="2391999" y="3121800"/>
            <a:ext cx="7722510" cy="669794"/>
            <a:chOff x="2391999" y="3121800"/>
            <a:chExt cx="7722510" cy="669794"/>
          </a:xfrm>
        </p:grpSpPr>
        <p:pic>
          <p:nvPicPr>
            <p:cNvPr descr="便携式计算机" id="27" name="图形 26">
              <a:extLst>
                <a:ext uri="{FF2B5EF4-FFF2-40B4-BE49-F238E27FC236}">
                  <a16:creationId xmlns:a16="http://schemas.microsoft.com/office/drawing/2014/main" id="{AA3FCD2D-F749-44E6-8A7B-812582326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91999" y="3121800"/>
              <a:ext cx="614400" cy="614400"/>
            </a:xfrm>
            <a:prstGeom prst="rect">
              <a:avLst/>
            </a:prstGeom>
          </p:spPr>
        </p:pic>
        <p:pic>
          <p:nvPicPr>
            <p:cNvPr descr="显示器" id="29" name="图形 28">
              <a:extLst>
                <a:ext uri="{FF2B5EF4-FFF2-40B4-BE49-F238E27FC236}">
                  <a16:creationId xmlns:a16="http://schemas.microsoft.com/office/drawing/2014/main" id="{8DFC50B0-7906-46D2-90F6-31585E02B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61369" y="3166342"/>
              <a:ext cx="614400" cy="614400"/>
            </a:xfrm>
            <a:prstGeom prst="rect">
              <a:avLst/>
            </a:prstGeom>
          </p:spPr>
        </p:pic>
        <p:pic>
          <p:nvPicPr>
            <p:cNvPr descr="智能手机" id="31" name="图形 30">
              <a:extLst>
                <a:ext uri="{FF2B5EF4-FFF2-40B4-BE49-F238E27FC236}">
                  <a16:creationId xmlns:a16="http://schemas.microsoft.com/office/drawing/2014/main" id="{3D4E3D6A-FCD9-4227-8AB6-B937BDC03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30739" y="3177194"/>
              <a:ext cx="614400" cy="614400"/>
            </a:xfrm>
            <a:prstGeom prst="rect">
              <a:avLst/>
            </a:prstGeom>
          </p:spPr>
        </p:pic>
        <p:pic>
          <p:nvPicPr>
            <p:cNvPr descr="平板电脑" id="33" name="图形 32">
              <a:extLst>
                <a:ext uri="{FF2B5EF4-FFF2-40B4-BE49-F238E27FC236}">
                  <a16:creationId xmlns:a16="http://schemas.microsoft.com/office/drawing/2014/main" id="{F24F3116-8956-4F89-A0FD-EA957533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00109" y="3177194"/>
              <a:ext cx="614400" cy="6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441577416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成功项目展示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E8464ACE-64E2-410C-8FE2-F39249CE4256}"/>
              </a:ext>
            </a:extLst>
          </p:cNvPr>
          <p:cNvGrpSpPr/>
          <p:nvPr/>
        </p:nvGrpSpPr>
        <p:grpSpPr>
          <a:xfrm>
            <a:off x="1053735" y="2524748"/>
            <a:ext cx="10090868" cy="2170176"/>
            <a:chOff x="1050566" y="2772576"/>
            <a:chExt cx="10090868" cy="2170176"/>
          </a:xfrm>
        </p:grpSpPr>
        <p:sp>
          <p:nvSpPr>
            <p:cNvPr id="17" name="Block Arc 49">
              <a:extLst>
                <a:ext uri="{FF2B5EF4-FFF2-40B4-BE49-F238E27FC236}">
                  <a16:creationId xmlns:a16="http://schemas.microsoft.com/office/drawing/2014/main" id="{9C5474BE-2156-410E-B822-7CEE6DD0001D}"/>
                </a:ext>
              </a:extLst>
            </p:cNvPr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fmla="val 10800000" name="adj1"/>
                <a:gd fmla="val 0" name="adj2"/>
                <a:gd fmla="val 8077" name="adj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8" name="Block Arc 50">
              <a:extLst>
                <a:ext uri="{FF2B5EF4-FFF2-40B4-BE49-F238E27FC236}">
                  <a16:creationId xmlns:a16="http://schemas.microsoft.com/office/drawing/2014/main" id="{DEA9DF95-B6E4-43BF-B9F1-9E3BA73981B5}"/>
                </a:ext>
              </a:extLst>
            </p:cNvPr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fmla="val 10800000" name="adj1"/>
                <a:gd fmla="val 0" name="adj2"/>
                <a:gd fmla="val 8077" name="adj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19" name="Block Arc 51">
              <a:extLst>
                <a:ext uri="{FF2B5EF4-FFF2-40B4-BE49-F238E27FC236}">
                  <a16:creationId xmlns:a16="http://schemas.microsoft.com/office/drawing/2014/main" id="{5BD68A56-25F4-4B03-AC6B-0B552A0371BE}"/>
                </a:ext>
              </a:extLst>
            </p:cNvPr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fmla="val 10800000" name="adj1"/>
                <a:gd fmla="val 0" name="adj2"/>
                <a:gd fmla="val 8077" name="adj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20" name="Block Arc 52">
              <a:extLst>
                <a:ext uri="{FF2B5EF4-FFF2-40B4-BE49-F238E27FC236}">
                  <a16:creationId xmlns:a16="http://schemas.microsoft.com/office/drawing/2014/main" id="{06ADB536-5582-4C0F-BFBF-575702F3EC85}"/>
                </a:ext>
              </a:extLst>
            </p:cNvPr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fmla="val 10800000" name="adj1"/>
                <a:gd fmla="val 0" name="adj2"/>
                <a:gd fmla="val 8077" name="adj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21" name="Block Arc 53">
              <a:extLst>
                <a:ext uri="{FF2B5EF4-FFF2-40B4-BE49-F238E27FC236}">
                  <a16:creationId xmlns:a16="http://schemas.microsoft.com/office/drawing/2014/main" id="{EA91336C-1C7F-47CC-B6E2-CF7D393237AC}"/>
                </a:ext>
              </a:extLst>
            </p:cNvPr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fmla="val 10800000" name="adj1"/>
                <a:gd fmla="val 0" name="adj2"/>
                <a:gd fmla="val 8077" name="adj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F6F92B7-CB14-4670-81C3-EB33D4A98AA1}"/>
              </a:ext>
            </a:extLst>
          </p:cNvPr>
          <p:cNvGrpSpPr/>
          <p:nvPr/>
        </p:nvGrpSpPr>
        <p:grpSpPr>
          <a:xfrm>
            <a:off x="1523256" y="2994269"/>
            <a:ext cx="9151826" cy="1217066"/>
            <a:chOff x="1523256" y="2994269"/>
            <a:chExt cx="9151826" cy="121706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38E58F5-9E73-42CD-BCBA-52C19DA2DB6D}"/>
                </a:ext>
              </a:extLst>
            </p:cNvPr>
            <p:cNvGrpSpPr/>
            <p:nvPr/>
          </p:nvGrpSpPr>
          <p:grpSpPr>
            <a:xfrm>
              <a:off x="1523256" y="2994269"/>
              <a:ext cx="1217066" cy="1217066"/>
              <a:chOff x="1523256" y="2994269"/>
              <a:chExt cx="1217066" cy="1217066"/>
            </a:xfrm>
          </p:grpSpPr>
          <p:sp>
            <p:nvSpPr>
              <p:cNvPr id="26" name="Oval 55">
                <a:extLst>
                  <a:ext uri="{FF2B5EF4-FFF2-40B4-BE49-F238E27FC236}">
                    <a16:creationId xmlns:a16="http://schemas.microsoft.com/office/drawing/2014/main" id="{0E796A2C-C79B-4610-B2B4-B033B22563A0}"/>
                  </a:ext>
                </a:extLst>
              </p:cNvPr>
              <p:cNvSpPr/>
              <p:nvPr/>
            </p:nvSpPr>
            <p:spPr>
              <a:xfrm>
                <a:off x="1523256" y="2994269"/>
                <a:ext cx="1217066" cy="12170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cs charset="0" panose="020b0604020202020204" pitchFamily="34" typeface="Arial"/>
                </a:endParaRPr>
              </a:p>
            </p:txBody>
          </p:sp>
          <p:pic>
            <p:nvPicPr>
              <p:cNvPr descr="烧杯" id="27" name="图形 26">
                <a:extLst>
                  <a:ext uri="{FF2B5EF4-FFF2-40B4-BE49-F238E27FC236}">
                    <a16:creationId xmlns:a16="http://schemas.microsoft.com/office/drawing/2014/main" id="{7B111308-0F79-4CA1-ADEC-EAB9A4934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91701" y="3240137"/>
                <a:ext cx="664196" cy="664196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F9B37D3B-3DD2-4CA4-8614-85F3DA23BF40}"/>
                </a:ext>
              </a:extLst>
            </p:cNvPr>
            <p:cNvGrpSpPr/>
            <p:nvPr/>
          </p:nvGrpSpPr>
          <p:grpSpPr>
            <a:xfrm>
              <a:off x="5490636" y="2994269"/>
              <a:ext cx="1217066" cy="1217066"/>
              <a:chOff x="5490636" y="2994269"/>
              <a:chExt cx="1217066" cy="1217066"/>
            </a:xfrm>
          </p:grpSpPr>
          <p:sp>
            <p:nvSpPr>
              <p:cNvPr id="25" name="Oval 57">
                <a:extLst>
                  <a:ext uri="{FF2B5EF4-FFF2-40B4-BE49-F238E27FC236}">
                    <a16:creationId xmlns:a16="http://schemas.microsoft.com/office/drawing/2014/main" id="{53F7A8D5-ADFE-4FAF-A980-CE5FB27B5F98}"/>
                  </a:ext>
                </a:extLst>
              </p:cNvPr>
              <p:cNvSpPr/>
              <p:nvPr/>
            </p:nvSpPr>
            <p:spPr>
              <a:xfrm>
                <a:off x="5490636" y="2994269"/>
                <a:ext cx="1217066" cy="12170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cs charset="0" panose="020b0604020202020204" pitchFamily="34" typeface="Arial"/>
                </a:endParaRPr>
              </a:p>
            </p:txBody>
          </p:sp>
          <p:pic>
            <p:nvPicPr>
              <p:cNvPr descr="烧瓶" id="28" name="图形 27">
                <a:extLst>
                  <a:ext uri="{FF2B5EF4-FFF2-40B4-BE49-F238E27FC236}">
                    <a16:creationId xmlns:a16="http://schemas.microsoft.com/office/drawing/2014/main" id="{E23E9B5D-92F1-4194-A2D7-F47F869AE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763625" y="3231463"/>
                <a:ext cx="664196" cy="664196"/>
              </a:xfrm>
              <a:prstGeom prst="rect">
                <a:avLst/>
              </a:prstGeom>
            </p:spPr>
          </p:pic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DB9F519-C77C-4725-805A-FD785FF811AD}"/>
                </a:ext>
              </a:extLst>
            </p:cNvPr>
            <p:cNvGrpSpPr/>
            <p:nvPr/>
          </p:nvGrpSpPr>
          <p:grpSpPr>
            <a:xfrm>
              <a:off x="3506946" y="2994269"/>
              <a:ext cx="1217066" cy="1217066"/>
              <a:chOff x="3506946" y="2994269"/>
              <a:chExt cx="1217066" cy="1217066"/>
            </a:xfrm>
          </p:grpSpPr>
          <p:sp>
            <p:nvSpPr>
              <p:cNvPr id="24" name="Oval 56">
                <a:extLst>
                  <a:ext uri="{FF2B5EF4-FFF2-40B4-BE49-F238E27FC236}">
                    <a16:creationId xmlns:a16="http://schemas.microsoft.com/office/drawing/2014/main" id="{CF9A2117-525D-4495-A89E-8001626030CD}"/>
                  </a:ext>
                </a:extLst>
              </p:cNvPr>
              <p:cNvSpPr/>
              <p:nvPr/>
            </p:nvSpPr>
            <p:spPr>
              <a:xfrm>
                <a:off x="3506946" y="2994269"/>
                <a:ext cx="1217066" cy="12170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cs charset="0" panose="020b0604020202020204" pitchFamily="34" typeface="Arial"/>
                </a:endParaRPr>
              </a:p>
            </p:txBody>
          </p:sp>
          <p:pic>
            <p:nvPicPr>
              <p:cNvPr descr="显微镜" id="29" name="图形 28">
                <a:extLst>
                  <a:ext uri="{FF2B5EF4-FFF2-40B4-BE49-F238E27FC236}">
                    <a16:creationId xmlns:a16="http://schemas.microsoft.com/office/drawing/2014/main" id="{84313B46-5175-432D-B168-D33E8AD26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751242" y="3240137"/>
                <a:ext cx="664196" cy="664196"/>
              </a:xfrm>
              <a:prstGeom prst="rect">
                <a:avLst/>
              </a:prstGeom>
            </p:spPr>
          </p:pic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16073ED-DE8E-48F4-BDE5-E25AF07D94C4}"/>
                </a:ext>
              </a:extLst>
            </p:cNvPr>
            <p:cNvGrpSpPr/>
            <p:nvPr/>
          </p:nvGrpSpPr>
          <p:grpSpPr>
            <a:xfrm>
              <a:off x="9458016" y="2994269"/>
              <a:ext cx="1217066" cy="1217066"/>
              <a:chOff x="9458016" y="2994269"/>
              <a:chExt cx="1217066" cy="1217066"/>
            </a:xfrm>
          </p:grpSpPr>
          <p:sp>
            <p:nvSpPr>
              <p:cNvPr id="23" name="Oval 59">
                <a:extLst>
                  <a:ext uri="{FF2B5EF4-FFF2-40B4-BE49-F238E27FC236}">
                    <a16:creationId xmlns:a16="http://schemas.microsoft.com/office/drawing/2014/main" id="{19BA946D-F1B7-4025-A23A-A2B06E023EE2}"/>
                  </a:ext>
                </a:extLst>
              </p:cNvPr>
              <p:cNvSpPr/>
              <p:nvPr/>
            </p:nvSpPr>
            <p:spPr>
              <a:xfrm>
                <a:off x="9458016" y="2994269"/>
                <a:ext cx="1217066" cy="12170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cs charset="0" panose="020b0604020202020204" pitchFamily="34" typeface="Arial"/>
                </a:endParaRPr>
              </a:p>
            </p:txBody>
          </p:sp>
          <p:pic>
            <p:nvPicPr>
              <p:cNvPr descr="地球仪" id="30" name="图形 29">
                <a:extLst>
                  <a:ext uri="{FF2B5EF4-FFF2-40B4-BE49-F238E27FC236}">
                    <a16:creationId xmlns:a16="http://schemas.microsoft.com/office/drawing/2014/main" id="{0E689B6B-99A8-4782-AEFC-E15BDC76B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734451" y="3231463"/>
                <a:ext cx="664196" cy="664196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D4EE1330-F0C0-49F3-BF96-4CEED16BEC99}"/>
                </a:ext>
              </a:extLst>
            </p:cNvPr>
            <p:cNvGrpSpPr/>
            <p:nvPr/>
          </p:nvGrpSpPr>
          <p:grpSpPr>
            <a:xfrm>
              <a:off x="7474326" y="2994269"/>
              <a:ext cx="1217066" cy="1217066"/>
              <a:chOff x="7474326" y="2994269"/>
              <a:chExt cx="1217066" cy="1217066"/>
            </a:xfrm>
          </p:grpSpPr>
          <p:sp>
            <p:nvSpPr>
              <p:cNvPr id="22" name="Oval 58">
                <a:extLst>
                  <a:ext uri="{FF2B5EF4-FFF2-40B4-BE49-F238E27FC236}">
                    <a16:creationId xmlns:a16="http://schemas.microsoft.com/office/drawing/2014/main" id="{C062DE70-0237-4DB1-BA70-420871CBF429}"/>
                  </a:ext>
                </a:extLst>
              </p:cNvPr>
              <p:cNvSpPr/>
              <p:nvPr/>
            </p:nvSpPr>
            <p:spPr>
              <a:xfrm>
                <a:off x="7474326" y="2994269"/>
                <a:ext cx="1217066" cy="12170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charset="0" panose="020b0604020202020204" pitchFamily="34" typeface="Arial"/>
                  <a:cs charset="0" panose="020b0604020202020204" pitchFamily="34" typeface="Arial"/>
                </a:endParaRPr>
              </a:p>
            </p:txBody>
          </p:sp>
          <p:pic>
            <p:nvPicPr>
              <p:cNvPr descr="时钟" id="31" name="图形 30">
                <a:extLst>
                  <a:ext uri="{FF2B5EF4-FFF2-40B4-BE49-F238E27FC236}">
                    <a16:creationId xmlns:a16="http://schemas.microsoft.com/office/drawing/2014/main" id="{62C865AD-B179-41E3-927A-90E12E72A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750762" y="3240137"/>
                <a:ext cx="664196" cy="664196"/>
              </a:xfrm>
              <a:prstGeom prst="rect">
                <a:avLst/>
              </a:prstGeom>
            </p:spPr>
          </p:pic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B95FED9-C14B-4D2D-ADCA-54020A547119}"/>
              </a:ext>
            </a:extLst>
          </p:cNvPr>
          <p:cNvGrpSpPr/>
          <p:nvPr/>
        </p:nvGrpSpPr>
        <p:grpSpPr>
          <a:xfrm>
            <a:off x="1886776" y="4983486"/>
            <a:ext cx="8418445" cy="1034514"/>
            <a:chOff x="1886778" y="4553186"/>
            <a:chExt cx="8418445" cy="103451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64B1581-A575-43C4-92D0-03748E418A1C}"/>
                </a:ext>
              </a:extLst>
            </p:cNvPr>
            <p:cNvSpPr txBox="1"/>
            <p:nvPr/>
          </p:nvSpPr>
          <p:spPr>
            <a:xfrm>
              <a:off x="1886778" y="4941368"/>
              <a:ext cx="841844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点击此处更换文本58pic.com点击此处更换文本58pic.com点击此处更换文本58pic.com点击此处更换文本58pic.com点击此处更换文本58pic.com点击此处更换文本58pic.com点击此处更换文本58pic.com点击此处更换文本58pic.com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81D1CE5-4C3D-44E7-8E14-18DDF5F450CF}"/>
                </a:ext>
              </a:extLst>
            </p:cNvPr>
            <p:cNvSpPr/>
            <p:nvPr/>
          </p:nvSpPr>
          <p:spPr>
            <a:xfrm>
              <a:off x="4669735" y="4553186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点击此处更换标题</a:t>
              </a:r>
            </a:p>
          </p:txBody>
        </p:sp>
      </p:grpSp>
    </p:spTree>
    <p:extLst>
      <p:ext uri="{BB962C8B-B14F-4D97-AF65-F5344CB8AC3E}">
        <p14:creationId val="2186992265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成功项目展示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70FE0A1-B4B5-499E-AEDE-7AC56B001897}"/>
              </a:ext>
            </a:extLst>
          </p:cNvPr>
          <p:cNvGrpSpPr/>
          <p:nvPr/>
        </p:nvGrpSpPr>
        <p:grpSpPr>
          <a:xfrm>
            <a:off x="4779065" y="2250929"/>
            <a:ext cx="2633870" cy="3747053"/>
            <a:chOff x="4779065" y="2250929"/>
            <a:chExt cx="2633870" cy="3747053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FB4DB3EE-F1F1-44D3-B82B-DF2C0349C467}"/>
                </a:ext>
              </a:extLst>
            </p:cNvPr>
            <p:cNvSpPr/>
            <p:nvPr/>
          </p:nvSpPr>
          <p:spPr>
            <a:xfrm>
              <a:off x="4779065" y="2250929"/>
              <a:ext cx="2633870" cy="3747053"/>
            </a:xfrm>
            <a:prstGeom prst="round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语音" id="15" name="图形 14">
              <a:extLst>
                <a:ext uri="{FF2B5EF4-FFF2-40B4-BE49-F238E27FC236}">
                  <a16:creationId xmlns:a16="http://schemas.microsoft.com/office/drawing/2014/main" id="{A628A226-BC47-4A66-9CB3-D57FE8142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91199" y="2963688"/>
              <a:ext cx="609602" cy="609602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7192AAB-5DA7-47D0-8C26-765C8BD8DB36}"/>
                </a:ext>
              </a:extLst>
            </p:cNvPr>
            <p:cNvGrpSpPr/>
            <p:nvPr/>
          </p:nvGrpSpPr>
          <p:grpSpPr>
            <a:xfrm>
              <a:off x="5050924" y="3686579"/>
              <a:ext cx="2090150" cy="1588512"/>
              <a:chOff x="5017867" y="3676640"/>
              <a:chExt cx="2090150" cy="1588512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7D4FDDE-7A0E-44BB-961B-636AF24AE100}"/>
                  </a:ext>
                </a:extLst>
              </p:cNvPr>
              <p:cNvSpPr txBox="1"/>
              <p:nvPr/>
            </p:nvSpPr>
            <p:spPr>
              <a:xfrm>
                <a:off x="5124029" y="4064823"/>
                <a:ext cx="1877828" cy="11887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780DA3C-F1E5-4B58-BA57-1208511D3988}"/>
                  </a:ext>
                </a:extLst>
              </p:cNvPr>
              <p:cNvSpPr/>
              <p:nvPr/>
            </p:nvSpPr>
            <p:spPr>
              <a:xfrm>
                <a:off x="5017867" y="3676640"/>
                <a:ext cx="209015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2F02561-FAA2-4FD4-983E-3276DF2E9205}"/>
              </a:ext>
            </a:extLst>
          </p:cNvPr>
          <p:cNvGrpSpPr/>
          <p:nvPr/>
        </p:nvGrpSpPr>
        <p:grpSpPr>
          <a:xfrm>
            <a:off x="1389822" y="2250929"/>
            <a:ext cx="2633870" cy="3747053"/>
            <a:chOff x="1389822" y="2250929"/>
            <a:chExt cx="2633870" cy="3747053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5DEE9DC-98D1-48E3-BE55-ABD7FB13A074}"/>
                </a:ext>
              </a:extLst>
            </p:cNvPr>
            <p:cNvSpPr/>
            <p:nvPr/>
          </p:nvSpPr>
          <p:spPr>
            <a:xfrm>
              <a:off x="1389822" y="2250929"/>
              <a:ext cx="2633870" cy="3747053"/>
            </a:xfrm>
            <a:prstGeom prst="round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信号" id="13" name="图形 12">
              <a:extLst>
                <a:ext uri="{FF2B5EF4-FFF2-40B4-BE49-F238E27FC236}">
                  <a16:creationId xmlns:a16="http://schemas.microsoft.com/office/drawing/2014/main" id="{6B004F16-7203-407B-9238-B08FEA9CD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01955" y="2963688"/>
              <a:ext cx="609602" cy="609602"/>
            </a:xfrm>
            <a:prstGeom prst="rect">
              <a:avLst/>
            </a:prstGeom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F0A20D-7E3F-4D83-A1AC-043F812BF96A}"/>
                </a:ext>
              </a:extLst>
            </p:cNvPr>
            <p:cNvGrpSpPr/>
            <p:nvPr/>
          </p:nvGrpSpPr>
          <p:grpSpPr>
            <a:xfrm>
              <a:off x="1661681" y="3686579"/>
              <a:ext cx="2090150" cy="1588512"/>
              <a:chOff x="5017867" y="3676640"/>
              <a:chExt cx="2090150" cy="1588512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2A4A0DA-BB75-4464-A901-2EBAB7C207EA}"/>
                  </a:ext>
                </a:extLst>
              </p:cNvPr>
              <p:cNvSpPr txBox="1"/>
              <p:nvPr/>
            </p:nvSpPr>
            <p:spPr>
              <a:xfrm>
                <a:off x="5124029" y="4064823"/>
                <a:ext cx="1877828" cy="11887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2880E63-E83B-4508-B065-A5D605332589}"/>
                  </a:ext>
                </a:extLst>
              </p:cNvPr>
              <p:cNvSpPr/>
              <p:nvPr/>
            </p:nvSpPr>
            <p:spPr>
              <a:xfrm>
                <a:off x="5017867" y="3676640"/>
                <a:ext cx="209015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F78DF77-30BE-4029-8E58-90EF70B5D33B}"/>
              </a:ext>
            </a:extLst>
          </p:cNvPr>
          <p:cNvGrpSpPr/>
          <p:nvPr/>
        </p:nvGrpSpPr>
        <p:grpSpPr>
          <a:xfrm>
            <a:off x="8168308" y="2250929"/>
            <a:ext cx="2633870" cy="3747053"/>
            <a:chOff x="8168308" y="2250929"/>
            <a:chExt cx="2633870" cy="374705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242D79F8-BEF6-4362-BA09-358046A95146}"/>
                </a:ext>
              </a:extLst>
            </p:cNvPr>
            <p:cNvSpPr/>
            <p:nvPr/>
          </p:nvSpPr>
          <p:spPr>
            <a:xfrm>
              <a:off x="8168308" y="2250929"/>
              <a:ext cx="2633870" cy="3747053"/>
            </a:xfrm>
            <a:prstGeom prst="round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Wi-Fi" id="14" name="图形 13">
              <a:extLst>
                <a:ext uri="{FF2B5EF4-FFF2-40B4-BE49-F238E27FC236}">
                  <a16:creationId xmlns:a16="http://schemas.microsoft.com/office/drawing/2014/main" id="{8BFE4603-BF51-4C71-A8E4-630898B93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80441" y="2963688"/>
              <a:ext cx="609602" cy="609602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6CD5C7C-1722-4619-BB7A-3F1A5E1D057E}"/>
                </a:ext>
              </a:extLst>
            </p:cNvPr>
            <p:cNvGrpSpPr/>
            <p:nvPr/>
          </p:nvGrpSpPr>
          <p:grpSpPr>
            <a:xfrm>
              <a:off x="8440167" y="3686579"/>
              <a:ext cx="2090150" cy="1588512"/>
              <a:chOff x="5017867" y="3676640"/>
              <a:chExt cx="2090150" cy="1588512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B9A2CC9-89C5-4BEF-99F4-890550A6D8A8}"/>
                  </a:ext>
                </a:extLst>
              </p:cNvPr>
              <p:cNvSpPr txBox="1"/>
              <p:nvPr/>
            </p:nvSpPr>
            <p:spPr>
              <a:xfrm>
                <a:off x="5124029" y="4064823"/>
                <a:ext cx="1877828" cy="11887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CC5477E-B79F-4B81-8EE9-CFB8E7DF2AD7}"/>
                  </a:ext>
                </a:extLst>
              </p:cNvPr>
              <p:cNvSpPr/>
              <p:nvPr/>
            </p:nvSpPr>
            <p:spPr>
              <a:xfrm>
                <a:off x="5017867" y="3676640"/>
                <a:ext cx="209015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2545769078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5A87A6D4-6474-4919-B6DC-6111EE81FEA2}"/>
              </a:ext>
            </a:extLst>
          </p:cNvPr>
          <p:cNvGrpSpPr/>
          <p:nvPr/>
        </p:nvGrpSpPr>
        <p:grpSpPr>
          <a:xfrm>
            <a:off x="4386470" y="2310563"/>
            <a:ext cx="3419062" cy="3417908"/>
            <a:chOff x="4386470" y="1720624"/>
            <a:chExt cx="3419062" cy="3417908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CBD4B25-8A27-433E-AA30-F2054F9024E6}"/>
                </a:ext>
              </a:extLst>
            </p:cNvPr>
            <p:cNvGrpSpPr/>
            <p:nvPr/>
          </p:nvGrpSpPr>
          <p:grpSpPr>
            <a:xfrm>
              <a:off x="4386470" y="1720624"/>
              <a:ext cx="3419062" cy="3417908"/>
              <a:chOff x="4386470" y="1720624"/>
              <a:chExt cx="3419062" cy="3417908"/>
            </a:xfrm>
          </p:grpSpPr>
          <p:sp>
            <p:nvSpPr>
              <p:cNvPr id="3" name="任意多边形: 形状 2">
                <a:extLst>
                  <a:ext uri="{FF2B5EF4-FFF2-40B4-BE49-F238E27FC236}">
                    <a16:creationId xmlns:a16="http://schemas.microsoft.com/office/drawing/2014/main" id="{48897DA3-74A4-44A3-97A9-D70380F997E4}"/>
                  </a:ext>
                </a:extLst>
              </p:cNvPr>
              <p:cNvSpPr/>
              <p:nvPr/>
            </p:nvSpPr>
            <p:spPr>
              <a:xfrm>
                <a:off x="6118860" y="1720624"/>
                <a:ext cx="1686672" cy="2677595"/>
              </a:xfrm>
              <a:custGeom>
                <a:gdLst>
                  <a:gd fmla="*/ 0 w 1686672" name="connsiteX0"/>
                  <a:gd fmla="*/ 0 h 2677595" name="connsiteY0"/>
                  <a:gd fmla="*/ 151931 w 1686672" name="connsiteX1"/>
                  <a:gd fmla="*/ 7672 h 2677595" name="connsiteY1"/>
                  <a:gd fmla="*/ 1686672 w 1686672" name="connsiteX2"/>
                  <a:gd fmla="*/ 1708377 h 2677595" name="connsiteY2"/>
                  <a:gd fmla="*/ 1394711 w 1686672" name="connsiteX3"/>
                  <a:gd fmla="*/ 2664192 h 2677595" name="connsiteY3"/>
                  <a:gd fmla="*/ 1384689 w 1686672" name="connsiteX4"/>
                  <a:gd fmla="*/ 2677595 h 2677595" name="connsiteY4"/>
                  <a:gd fmla="*/ 464134 w 1686672" name="connsiteX5"/>
                  <a:gd fmla="*/ 2033015 h 2677595" name="connsiteY5"/>
                  <a:gd fmla="*/ 0 w 1686672" name="connsiteX6"/>
                  <a:gd fmla="*/ 1232785 h 2677595" name="connsiteY6"/>
                  <a:gd fmla="*/ 0 w 1686672" name="connsiteX7"/>
                  <a:gd fmla="*/ 0 h 2677595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677595" w="1686672">
                    <a:moveTo>
                      <a:pt x="0" y="0"/>
                    </a:moveTo>
                    <a:lnTo>
                      <a:pt x="151931" y="7672"/>
                    </a:lnTo>
                    <a:cubicBezTo>
                      <a:pt x="1013972" y="95217"/>
                      <a:pt x="1686672" y="823238"/>
                      <a:pt x="1686672" y="1708377"/>
                    </a:cubicBezTo>
                    <a:cubicBezTo>
                      <a:pt x="1686672" y="2062433"/>
                      <a:pt x="1579040" y="2391349"/>
                      <a:pt x="1394711" y="2664192"/>
                    </a:cubicBezTo>
                    <a:lnTo>
                      <a:pt x="1384689" y="2677595"/>
                    </a:lnTo>
                    <a:lnTo>
                      <a:pt x="464134" y="2033015"/>
                    </a:lnTo>
                    <a:lnTo>
                      <a:pt x="0" y="123278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E7196787-2FFA-48A5-AB06-33954E54D0DA}"/>
                  </a:ext>
                </a:extLst>
              </p:cNvPr>
              <p:cNvSpPr/>
              <p:nvPr/>
            </p:nvSpPr>
            <p:spPr>
              <a:xfrm>
                <a:off x="4386470" y="1720624"/>
                <a:ext cx="1686671" cy="2680875"/>
              </a:xfrm>
              <a:custGeom>
                <a:gdLst>
                  <a:gd fmla="*/ 1686671 w 1686671" name="connsiteX0"/>
                  <a:gd fmla="*/ 0 h 2680875" name="connsiteY0"/>
                  <a:gd fmla="*/ 1686671 w 1686671" name="connsiteX1"/>
                  <a:gd fmla="*/ 1232783 h 2680875" name="connsiteY1"/>
                  <a:gd fmla="*/ 1217655 w 1686671" name="connsiteX2"/>
                  <a:gd fmla="*/ 2041432 h 2680875" name="connsiteY2"/>
                  <a:gd fmla="*/ 304436 w 1686671" name="connsiteX3"/>
                  <a:gd fmla="*/ 2680875 h 2680875" name="connsiteY3"/>
                  <a:gd fmla="*/ 291961 w 1686671" name="connsiteX4"/>
                  <a:gd fmla="*/ 2664192 h 2680875" name="connsiteY4"/>
                  <a:gd fmla="*/ 0 w 1686671" name="connsiteX5"/>
                  <a:gd fmla="*/ 1708377 h 2680875" name="connsiteY5"/>
                  <a:gd fmla="*/ 1534741 w 1686671" name="connsiteX6"/>
                  <a:gd fmla="*/ 7672 h 2680875" name="connsiteY6"/>
                  <a:gd fmla="*/ 1686671 w 1686671" name="connsiteX7"/>
                  <a:gd fmla="*/ 0 h 2680875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680875" w="1686671">
                    <a:moveTo>
                      <a:pt x="1686671" y="0"/>
                    </a:moveTo>
                    <a:lnTo>
                      <a:pt x="1686671" y="1232783"/>
                    </a:lnTo>
                    <a:lnTo>
                      <a:pt x="1217655" y="2041432"/>
                    </a:lnTo>
                    <a:lnTo>
                      <a:pt x="304436" y="2680875"/>
                    </a:lnTo>
                    <a:lnTo>
                      <a:pt x="291961" y="2664192"/>
                    </a:lnTo>
                    <a:cubicBezTo>
                      <a:pt x="107632" y="2391349"/>
                      <a:pt x="0" y="2062433"/>
                      <a:pt x="0" y="1708377"/>
                    </a:cubicBezTo>
                    <a:cubicBezTo>
                      <a:pt x="0" y="823238"/>
                      <a:pt x="672700" y="95217"/>
                      <a:pt x="1534741" y="7672"/>
                    </a:cubicBezTo>
                    <a:lnTo>
                      <a:pt x="1686671" y="0"/>
                    </a:ln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任意多边形: 形状 4">
                <a:extLst>
                  <a:ext uri="{FF2B5EF4-FFF2-40B4-BE49-F238E27FC236}">
                    <a16:creationId xmlns:a16="http://schemas.microsoft.com/office/drawing/2014/main" id="{30160446-A7CF-441D-A324-110C11FD3346}"/>
                  </a:ext>
                </a:extLst>
              </p:cNvPr>
              <p:cNvSpPr/>
              <p:nvPr/>
            </p:nvSpPr>
            <p:spPr>
              <a:xfrm>
                <a:off x="4718299" y="3765103"/>
                <a:ext cx="2757857" cy="1373429"/>
              </a:xfrm>
              <a:custGeom>
                <a:gdLst>
                  <a:gd fmla="*/ 961183 w 2757857" name="connsiteX0"/>
                  <a:gd fmla="*/ 0 h 1373429" name="connsiteY0"/>
                  <a:gd fmla="*/ 1801358 w 2757857" name="connsiteX1"/>
                  <a:gd fmla="*/ 0 h 1373429" name="connsiteY1"/>
                  <a:gd fmla="*/ 2757857 w 2757857" name="connsiteX2"/>
                  <a:gd fmla="*/ 669748 h 1373429" name="connsiteY2"/>
                  <a:gd fmla="*/ 2696859 w 2757857" name="connsiteX3"/>
                  <a:gd fmla="*/ 751319 h 1373429" name="connsiteY3"/>
                  <a:gd fmla="*/ 1377702 w 2757857" name="connsiteX4"/>
                  <a:gd fmla="*/ 1373429 h 1373429" name="connsiteY4"/>
                  <a:gd fmla="*/ 58545 w 2757857" name="connsiteX5"/>
                  <a:gd fmla="*/ 751319 h 1373429" name="connsiteY5"/>
                  <a:gd fmla="*/ 0 w 2757857" name="connsiteX6"/>
                  <a:gd fmla="*/ 673028 h 1373429" name="connsiteY6"/>
                  <a:gd fmla="*/ 961183 w 2757857" name="connsiteX7"/>
                  <a:gd fmla="*/ 0 h 1373429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373429" w="2757857">
                    <a:moveTo>
                      <a:pt x="961183" y="0"/>
                    </a:moveTo>
                    <a:lnTo>
                      <a:pt x="1801358" y="0"/>
                    </a:lnTo>
                    <a:lnTo>
                      <a:pt x="2757857" y="669748"/>
                    </a:lnTo>
                    <a:lnTo>
                      <a:pt x="2696859" y="751319"/>
                    </a:lnTo>
                    <a:cubicBezTo>
                      <a:pt x="2383306" y="1131257"/>
                      <a:pt x="1908785" y="1373429"/>
                      <a:pt x="1377702" y="1373429"/>
                    </a:cubicBezTo>
                    <a:cubicBezTo>
                      <a:pt x="846619" y="1373429"/>
                      <a:pt x="372098" y="1131257"/>
                      <a:pt x="58545" y="751319"/>
                    </a:cubicBezTo>
                    <a:lnTo>
                      <a:pt x="0" y="673028"/>
                    </a:lnTo>
                    <a:lnTo>
                      <a:pt x="961183" y="0"/>
                    </a:ln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descr="从云中下载" id="6" name="图形 5">
              <a:extLst>
                <a:ext uri="{FF2B5EF4-FFF2-40B4-BE49-F238E27FC236}">
                  <a16:creationId xmlns:a16="http://schemas.microsoft.com/office/drawing/2014/main" id="{73EC4C88-B6A2-48F1-BD68-0F4025BEC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44277" y="2602221"/>
              <a:ext cx="914400" cy="914400"/>
            </a:xfrm>
            <a:prstGeom prst="rect">
              <a:avLst/>
            </a:prstGeom>
          </p:spPr>
        </p:pic>
        <p:pic>
          <p:nvPicPr>
            <p:cNvPr descr="链接" id="7" name="图形 6">
              <a:extLst>
                <a:ext uri="{FF2B5EF4-FFF2-40B4-BE49-F238E27FC236}">
                  <a16:creationId xmlns:a16="http://schemas.microsoft.com/office/drawing/2014/main" id="{FAC9F34C-73F6-4DBF-98BB-41DD0810D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80756" y="4055166"/>
              <a:ext cx="914400" cy="914400"/>
            </a:xfrm>
            <a:prstGeom prst="rect">
              <a:avLst/>
            </a:prstGeom>
          </p:spPr>
        </p:pic>
        <p:pic>
          <p:nvPicPr>
            <p:cNvPr descr="发送" id="8" name="图形 7">
              <a:extLst>
                <a:ext uri="{FF2B5EF4-FFF2-40B4-BE49-F238E27FC236}">
                  <a16:creationId xmlns:a16="http://schemas.microsoft.com/office/drawing/2014/main" id="{1596A60F-BD4C-426C-AE06-10785E3CF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30948" y="2514600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8855D16-3B6E-4814-8732-C388FE7C2F4D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61FDFA4-5945-46F9-ACD8-BCA458D2497E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DEEF0C07-8DC5-4377-82D7-6BFB223B4C75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B87BF54A-83AB-491F-B6C9-B57B5607EA6D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D7F7BCFB-9A97-4161-A6CD-CFB1D5F66D30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0B63FD-146B-4E4D-A6ED-50D4574E2666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成功项目展示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897DA55-1D82-48A7-B1FC-D3FF9ADE185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D414FB7-6CA3-47F4-9E66-2D8D4C0BCF8F}"/>
              </a:ext>
            </a:extLst>
          </p:cNvPr>
          <p:cNvGrpSpPr/>
          <p:nvPr/>
        </p:nvGrpSpPr>
        <p:grpSpPr>
          <a:xfrm>
            <a:off x="602331" y="2305585"/>
            <a:ext cx="11076146" cy="3269382"/>
            <a:chOff x="602331" y="2305585"/>
            <a:chExt cx="11076146" cy="326938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6FA3471-74E0-4164-AF79-6FA3B715068E}"/>
                </a:ext>
              </a:extLst>
            </p:cNvPr>
            <p:cNvGrpSpPr/>
            <p:nvPr/>
          </p:nvGrpSpPr>
          <p:grpSpPr>
            <a:xfrm>
              <a:off x="8105835" y="2305585"/>
              <a:ext cx="3572642" cy="1034514"/>
              <a:chOff x="7774461" y="1520127"/>
              <a:chExt cx="3572642" cy="1034514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0C0D074-9604-4478-9DC2-97B0003226DA}"/>
                  </a:ext>
                </a:extLst>
              </p:cNvPr>
              <p:cNvSpPr txBox="1"/>
              <p:nvPr/>
            </p:nvSpPr>
            <p:spPr>
              <a:xfrm>
                <a:off x="7774460" y="1908310"/>
                <a:ext cx="3572640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C7CA808-17EC-454F-B289-25A5C27C34E9}"/>
                  </a:ext>
                </a:extLst>
              </p:cNvPr>
              <p:cNvSpPr/>
              <p:nvPr/>
            </p:nvSpPr>
            <p:spPr>
              <a:xfrm>
                <a:off x="7774461" y="1520127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5AA366E-321F-4188-B48A-CA6FD402807A}"/>
                </a:ext>
              </a:extLst>
            </p:cNvPr>
            <p:cNvGrpSpPr/>
            <p:nvPr/>
          </p:nvGrpSpPr>
          <p:grpSpPr>
            <a:xfrm>
              <a:off x="8105836" y="4540453"/>
              <a:ext cx="3572641" cy="1034514"/>
              <a:chOff x="7774462" y="2536967"/>
              <a:chExt cx="3572641" cy="1034514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6FD14E4-970E-4011-8358-322968C3283A}"/>
                  </a:ext>
                </a:extLst>
              </p:cNvPr>
              <p:cNvSpPr txBox="1"/>
              <p:nvPr/>
            </p:nvSpPr>
            <p:spPr>
              <a:xfrm>
                <a:off x="7774463" y="2925150"/>
                <a:ext cx="3572641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A7CF8D6-9883-49C7-B2CF-31B0192C70DE}"/>
                  </a:ext>
                </a:extLst>
              </p:cNvPr>
              <p:cNvSpPr/>
              <p:nvPr/>
            </p:nvSpPr>
            <p:spPr>
              <a:xfrm>
                <a:off x="7774462" y="2536967"/>
                <a:ext cx="328754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957D5D3-3D31-454B-A8CD-559EE773E7F4}"/>
                </a:ext>
              </a:extLst>
            </p:cNvPr>
            <p:cNvGrpSpPr/>
            <p:nvPr/>
          </p:nvGrpSpPr>
          <p:grpSpPr>
            <a:xfrm>
              <a:off x="602331" y="3505939"/>
              <a:ext cx="3443092" cy="1034514"/>
              <a:chOff x="905645" y="1502453"/>
              <a:chExt cx="3443092" cy="1034514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B62F3C1-B222-482D-90CB-F048026506EB}"/>
                  </a:ext>
                </a:extLst>
              </p:cNvPr>
              <p:cNvSpPr txBox="1"/>
              <p:nvPr/>
            </p:nvSpPr>
            <p:spPr>
              <a:xfrm>
                <a:off x="905645" y="1890635"/>
                <a:ext cx="3443092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9E4B201-C09D-43F1-912A-720219CE0A6A}"/>
                  </a:ext>
                </a:extLst>
              </p:cNvPr>
              <p:cNvSpPr/>
              <p:nvPr/>
            </p:nvSpPr>
            <p:spPr>
              <a:xfrm>
                <a:off x="1180408" y="1502453"/>
                <a:ext cx="316832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2523443274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06908A4-9930-4B50-9BE9-517ABEA55677}"/>
              </a:ext>
            </a:extLst>
          </p:cNvPr>
          <p:cNvGrpSpPr/>
          <p:nvPr/>
        </p:nvGrpSpPr>
        <p:grpSpPr>
          <a:xfrm>
            <a:off x="-3138530" y="-2579087"/>
            <a:ext cx="9203382" cy="13435834"/>
            <a:chOff x="-3138530" y="-2579087"/>
            <a:chExt cx="9203382" cy="13435834"/>
          </a:xfrm>
          <a:blipFill dpi="0" rotWithShape="1">
            <a:blip r:embed="rId3"/>
            <a:tile algn="l" flip="none" sx="100000" sy="100000" tx="0" ty="0"/>
          </a:blipFill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5B9BB3E-6CDA-4B1E-8F91-9E36A612F4D6}"/>
                </a:ext>
              </a:extLst>
            </p:cNvPr>
            <p:cNvSpPr/>
            <p:nvPr/>
          </p:nvSpPr>
          <p:spPr>
            <a:xfrm rot="19103248">
              <a:off x="-3138530" y="1003257"/>
              <a:ext cx="5571382" cy="4799784"/>
            </a:xfrm>
            <a:prstGeom prst="roundRect">
              <a:avLst>
                <a:gd fmla="val 549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72C37C42-4548-4147-BDC3-840EDC76F808}"/>
                </a:ext>
              </a:extLst>
            </p:cNvPr>
            <p:cNvSpPr/>
            <p:nvPr/>
          </p:nvSpPr>
          <p:spPr>
            <a:xfrm rot="19103248">
              <a:off x="-472510" y="5224765"/>
              <a:ext cx="6537362" cy="5631982"/>
            </a:xfrm>
            <a:prstGeom prst="roundRect">
              <a:avLst>
                <a:gd fmla="val 549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92FF9DD-0834-4605-AE6A-5C63FD8AADD6}"/>
                </a:ext>
              </a:extLst>
            </p:cNvPr>
            <p:cNvSpPr/>
            <p:nvPr/>
          </p:nvSpPr>
          <p:spPr>
            <a:xfrm rot="19103248">
              <a:off x="1632634" y="-2579087"/>
              <a:ext cx="2726632" cy="4799784"/>
            </a:xfrm>
            <a:prstGeom prst="roundRect">
              <a:avLst>
                <a:gd fmla="val 549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0D9BD0B-2EE0-47D6-87D6-1CCA3D34F771}"/>
              </a:ext>
            </a:extLst>
          </p:cNvPr>
          <p:cNvGrpSpPr/>
          <p:nvPr/>
        </p:nvGrpSpPr>
        <p:grpSpPr>
          <a:xfrm>
            <a:off x="3775033" y="1467013"/>
            <a:ext cx="7474442" cy="3534341"/>
            <a:chOff x="4223913" y="1283393"/>
            <a:chExt cx="7474442" cy="353434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C174801-E5A8-48C9-8228-9C43367059D7}"/>
                </a:ext>
              </a:extLst>
            </p:cNvPr>
            <p:cNvGrpSpPr/>
            <p:nvPr/>
          </p:nvGrpSpPr>
          <p:grpSpPr>
            <a:xfrm>
              <a:off x="4223913" y="2711614"/>
              <a:ext cx="7474442" cy="2106120"/>
              <a:chOff x="4223913" y="2678513"/>
              <a:chExt cx="7474442" cy="210612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3DAE55D-F3B6-49F5-B72D-3850B4F596F6}"/>
                  </a:ext>
                </a:extLst>
              </p:cNvPr>
              <p:cNvSpPr/>
              <p:nvPr/>
            </p:nvSpPr>
            <p:spPr>
              <a:xfrm>
                <a:off x="4223913" y="2678513"/>
                <a:ext cx="7474442" cy="10861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6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下月工作计划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2D2260-0C06-45B3-AF51-FBEEAD95249E}"/>
                  </a:ext>
                </a:extLst>
              </p:cNvPr>
              <p:cNvSpPr txBox="1"/>
              <p:nvPr/>
            </p:nvSpPr>
            <p:spPr>
              <a:xfrm>
                <a:off x="5494572" y="3764674"/>
                <a:ext cx="4933121" cy="1051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Ø"/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点击此处更换文本58pic.com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Ø"/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点击此处更换文本58pic.com点击此处更换文本58pic.com点击此处更换文本</a:t>
                </a: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3042951-1EA1-47C9-BE53-34AE0CE08EA7}"/>
                </a:ext>
              </a:extLst>
            </p:cNvPr>
            <p:cNvSpPr/>
            <p:nvPr/>
          </p:nvSpPr>
          <p:spPr>
            <a:xfrm>
              <a:off x="6261542" y="1283393"/>
              <a:ext cx="3399181" cy="1237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9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05B2A8B-8180-492A-8A8B-82FC4C2F1B5E}"/>
              </a:ext>
            </a:extLst>
          </p:cNvPr>
          <p:cNvGrpSpPr/>
          <p:nvPr/>
        </p:nvGrpSpPr>
        <p:grpSpPr>
          <a:xfrm flipH="1" rot="18115932">
            <a:off x="9605273" y="-1530048"/>
            <a:ext cx="3185430" cy="4650344"/>
            <a:chOff x="-3138530" y="-2579087"/>
            <a:chExt cx="9203382" cy="13435834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A629125F-772A-4759-8294-35744700F41A}"/>
                </a:ext>
              </a:extLst>
            </p:cNvPr>
            <p:cNvSpPr/>
            <p:nvPr/>
          </p:nvSpPr>
          <p:spPr>
            <a:xfrm rot="19103248">
              <a:off x="-3138530" y="1003257"/>
              <a:ext cx="5571382" cy="4799784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420A2EC8-E0B3-4B76-A91D-B890EC73EFC5}"/>
                </a:ext>
              </a:extLst>
            </p:cNvPr>
            <p:cNvSpPr/>
            <p:nvPr/>
          </p:nvSpPr>
          <p:spPr>
            <a:xfrm rot="19103248">
              <a:off x="-472510" y="5224765"/>
              <a:ext cx="6537362" cy="5631982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A37BCF63-9E3D-4B25-93EA-1358E056750E}"/>
                </a:ext>
              </a:extLst>
            </p:cNvPr>
            <p:cNvSpPr/>
            <p:nvPr/>
          </p:nvSpPr>
          <p:spPr>
            <a:xfrm rot="19103248">
              <a:off x="1632634" y="-2579087"/>
              <a:ext cx="2726632" cy="4799784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920996470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AAB82BB-6609-4334-BCDF-B233AB8091B5}"/>
              </a:ext>
            </a:extLst>
          </p:cNvPr>
          <p:cNvGrpSpPr/>
          <p:nvPr/>
        </p:nvGrpSpPr>
        <p:grpSpPr>
          <a:xfrm rot="1582098">
            <a:off x="-1373255" y="-1275082"/>
            <a:ext cx="2746510" cy="4009574"/>
            <a:chOff x="-3138530" y="-2579087"/>
            <a:chExt cx="9203382" cy="13435834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8641B34-1A9B-4C43-8CF9-DFA85450AC13}"/>
                </a:ext>
              </a:extLst>
            </p:cNvPr>
            <p:cNvSpPr/>
            <p:nvPr/>
          </p:nvSpPr>
          <p:spPr>
            <a:xfrm rot="19103248">
              <a:off x="-3138530" y="1003257"/>
              <a:ext cx="5571382" cy="4799784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6B62E89F-CB13-4D1C-8FB7-57CE5ED47F3A}"/>
                </a:ext>
              </a:extLst>
            </p:cNvPr>
            <p:cNvSpPr/>
            <p:nvPr/>
          </p:nvSpPr>
          <p:spPr>
            <a:xfrm rot="19103248">
              <a:off x="-472510" y="5224765"/>
              <a:ext cx="6537362" cy="5631982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2AE32F98-1858-4267-BB5A-58F711374D89}"/>
                </a:ext>
              </a:extLst>
            </p:cNvPr>
            <p:cNvSpPr/>
            <p:nvPr/>
          </p:nvSpPr>
          <p:spPr>
            <a:xfrm rot="19103248">
              <a:off x="1632634" y="-2579087"/>
              <a:ext cx="2726632" cy="4799784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9C8C626-712F-4AFA-B818-86A97855E987}"/>
              </a:ext>
            </a:extLst>
          </p:cNvPr>
          <p:cNvGrpSpPr/>
          <p:nvPr/>
        </p:nvGrpSpPr>
        <p:grpSpPr>
          <a:xfrm>
            <a:off x="4235887" y="614726"/>
            <a:ext cx="3720226" cy="905577"/>
            <a:chOff x="4235887" y="783713"/>
            <a:chExt cx="3720226" cy="90557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EBE8FEE-08D5-41D8-BE0E-0C35DEE60E40}"/>
                </a:ext>
              </a:extLst>
            </p:cNvPr>
            <p:cNvSpPr/>
            <p:nvPr/>
          </p:nvSpPr>
          <p:spPr>
            <a:xfrm>
              <a:off x="4858579" y="7837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目录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E05BA42-6CF2-4FA2-9957-2EE47705F932}"/>
                </a:ext>
              </a:extLst>
            </p:cNvPr>
            <p:cNvSpPr txBox="1"/>
            <p:nvPr/>
          </p:nvSpPr>
          <p:spPr>
            <a:xfrm>
              <a:off x="4235887" y="1192294"/>
              <a:ext cx="3720226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altLang="zh-CN"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F2F8709-7ADA-4605-B437-C75A304E8074}"/>
              </a:ext>
            </a:extLst>
          </p:cNvPr>
          <p:cNvGrpSpPr/>
          <p:nvPr/>
        </p:nvGrpSpPr>
        <p:grpSpPr>
          <a:xfrm>
            <a:off x="5683045" y="2065269"/>
            <a:ext cx="825910" cy="3856705"/>
            <a:chOff x="5683045" y="2065269"/>
            <a:chExt cx="825910" cy="3856705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620324B8-6BB9-4ADB-8F97-301B2336BA99}"/>
                </a:ext>
              </a:extLst>
            </p:cNvPr>
            <p:cNvSpPr/>
            <p:nvPr/>
          </p:nvSpPr>
          <p:spPr>
            <a:xfrm>
              <a:off x="5683045" y="2065269"/>
              <a:ext cx="825910" cy="82591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ADC18029-2579-4D61-BBFE-9A4D23E99E45}"/>
                </a:ext>
              </a:extLst>
            </p:cNvPr>
            <p:cNvSpPr/>
            <p:nvPr/>
          </p:nvSpPr>
          <p:spPr>
            <a:xfrm>
              <a:off x="5683045" y="3075534"/>
              <a:ext cx="825910" cy="82591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506EC3B1-F8A3-4410-9280-90D97BCD8A20}"/>
                </a:ext>
              </a:extLst>
            </p:cNvPr>
            <p:cNvSpPr/>
            <p:nvPr/>
          </p:nvSpPr>
          <p:spPr>
            <a:xfrm>
              <a:off x="5683045" y="4085799"/>
              <a:ext cx="825910" cy="82591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B5DB7973-3336-47FA-855A-AFFBD1F20BCB}"/>
                </a:ext>
              </a:extLst>
            </p:cNvPr>
            <p:cNvSpPr/>
            <p:nvPr/>
          </p:nvSpPr>
          <p:spPr>
            <a:xfrm>
              <a:off x="5683045" y="5096064"/>
              <a:ext cx="825910" cy="82591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955E858-9377-4E1A-A273-0A514E483E74}"/>
              </a:ext>
            </a:extLst>
          </p:cNvPr>
          <p:cNvGrpSpPr/>
          <p:nvPr/>
        </p:nvGrpSpPr>
        <p:grpSpPr>
          <a:xfrm>
            <a:off x="6711854" y="1979426"/>
            <a:ext cx="3887320" cy="1026771"/>
            <a:chOff x="6692189" y="2025991"/>
            <a:chExt cx="3887320" cy="102677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2C8AF44-EA1C-42D5-A97D-CBB2EA2E4804}"/>
                </a:ext>
              </a:extLst>
            </p:cNvPr>
            <p:cNvSpPr/>
            <p:nvPr/>
          </p:nvSpPr>
          <p:spPr>
            <a:xfrm>
              <a:off x="6692189" y="2025991"/>
              <a:ext cx="2357926" cy="528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月度工作概述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662F8F7-F0AB-4C26-9263-70F20121962B}"/>
                </a:ext>
              </a:extLst>
            </p:cNvPr>
            <p:cNvSpPr txBox="1"/>
            <p:nvPr/>
          </p:nvSpPr>
          <p:spPr>
            <a:xfrm>
              <a:off x="6692189" y="2498764"/>
              <a:ext cx="3887320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indent="-171450" marL="171450">
                <a:lnSpc>
                  <a:spcPct val="150000"/>
                </a:lnSpc>
                <a:buFont charset="2" panose="05000000000000000000" pitchFamily="2" typeface="Wingdings"/>
                <a:buChar char="Ø"/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</a:t>
              </a:r>
            </a:p>
            <a:p>
              <a:pPr indent="-171450" marL="171450">
                <a:lnSpc>
                  <a:spcPct val="150000"/>
                </a:lnSpc>
                <a:buFont charset="2" panose="05000000000000000000" pitchFamily="2" typeface="Wingdings"/>
                <a:buChar char="Ø"/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D3C8C71-0775-4EA7-9E60-ED717C405A74}"/>
              </a:ext>
            </a:extLst>
          </p:cNvPr>
          <p:cNvGrpSpPr/>
          <p:nvPr/>
        </p:nvGrpSpPr>
        <p:grpSpPr>
          <a:xfrm>
            <a:off x="6711854" y="4013965"/>
            <a:ext cx="4192120" cy="999458"/>
            <a:chOff x="6711854" y="3869952"/>
            <a:chExt cx="4192120" cy="999458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3D7C559-7B2F-4EB8-93BD-094821013F80}"/>
                </a:ext>
              </a:extLst>
            </p:cNvPr>
            <p:cNvSpPr/>
            <p:nvPr/>
          </p:nvSpPr>
          <p:spPr>
            <a:xfrm>
              <a:off x="6711854" y="3869952"/>
              <a:ext cx="2357926" cy="528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成功项目展示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4B4C589-C0C5-4D67-B9CE-94B9652083CF}"/>
                </a:ext>
              </a:extLst>
            </p:cNvPr>
            <p:cNvSpPr txBox="1"/>
            <p:nvPr/>
          </p:nvSpPr>
          <p:spPr>
            <a:xfrm>
              <a:off x="6711853" y="4315413"/>
              <a:ext cx="4192120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indent="-171450" marL="171450">
                <a:lnSpc>
                  <a:spcPct val="150000"/>
                </a:lnSpc>
                <a:buFont charset="2" panose="05000000000000000000" pitchFamily="2" typeface="Wingdings"/>
                <a:buChar char="Ø"/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</a:t>
              </a:r>
            </a:p>
            <a:p>
              <a:pPr indent="-171450" marL="171450">
                <a:lnSpc>
                  <a:spcPct val="150000"/>
                </a:lnSpc>
                <a:buFont charset="2" panose="05000000000000000000" pitchFamily="2" typeface="Wingdings"/>
                <a:buChar char="Ø"/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BAFDAA48-83E8-4D69-8730-0153479B0222}"/>
              </a:ext>
            </a:extLst>
          </p:cNvPr>
          <p:cNvGrpSpPr/>
          <p:nvPr/>
        </p:nvGrpSpPr>
        <p:grpSpPr>
          <a:xfrm>
            <a:off x="1376516" y="2962149"/>
            <a:ext cx="4103630" cy="1082559"/>
            <a:chOff x="1376516" y="2876629"/>
            <a:chExt cx="4103630" cy="1082559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6FBC9BA-FA3E-4DD9-B127-05561DEA6351}"/>
                </a:ext>
              </a:extLst>
            </p:cNvPr>
            <p:cNvSpPr/>
            <p:nvPr/>
          </p:nvSpPr>
          <p:spPr>
            <a:xfrm>
              <a:off x="3122220" y="2876629"/>
              <a:ext cx="2357926" cy="528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工作完成情况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05530B3-FD76-4ECF-AE2A-8594D9F61B1F}"/>
                </a:ext>
              </a:extLst>
            </p:cNvPr>
            <p:cNvSpPr txBox="1"/>
            <p:nvPr/>
          </p:nvSpPr>
          <p:spPr>
            <a:xfrm>
              <a:off x="1376516" y="3405190"/>
              <a:ext cx="4103630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indent="-171450" marL="171450">
                <a:lnSpc>
                  <a:spcPct val="150000"/>
                </a:lnSpc>
                <a:buFont charset="2" panose="05000000000000000000" pitchFamily="2" typeface="Wingdings"/>
                <a:buChar char="Ø"/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</a:t>
              </a:r>
            </a:p>
            <a:p>
              <a:pPr algn="r" indent="-171450" marL="171450">
                <a:lnSpc>
                  <a:spcPct val="150000"/>
                </a:lnSpc>
                <a:buFont charset="2" panose="05000000000000000000" pitchFamily="2" typeface="Wingdings"/>
                <a:buChar char="Ø"/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F345CC3-A628-45F9-89CB-F2603A04A3F1}"/>
              </a:ext>
            </a:extLst>
          </p:cNvPr>
          <p:cNvGrpSpPr/>
          <p:nvPr/>
        </p:nvGrpSpPr>
        <p:grpSpPr>
          <a:xfrm>
            <a:off x="1562990" y="5038117"/>
            <a:ext cx="3917156" cy="1018297"/>
            <a:chOff x="1562990" y="4956450"/>
            <a:chExt cx="3917156" cy="1018297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A905419-5F0C-4C51-AC7F-32B10527D1B2}"/>
                </a:ext>
              </a:extLst>
            </p:cNvPr>
            <p:cNvSpPr/>
            <p:nvPr/>
          </p:nvSpPr>
          <p:spPr>
            <a:xfrm>
              <a:off x="3122220" y="4956450"/>
              <a:ext cx="2357926" cy="528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下月工作概述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ECC16FA-75DF-4763-8533-093CB417AD64}"/>
                </a:ext>
              </a:extLst>
            </p:cNvPr>
            <p:cNvSpPr txBox="1"/>
            <p:nvPr/>
          </p:nvSpPr>
          <p:spPr>
            <a:xfrm>
              <a:off x="1562990" y="5420749"/>
              <a:ext cx="3917156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indent="-171450" marL="171450">
                <a:lnSpc>
                  <a:spcPct val="150000"/>
                </a:lnSpc>
                <a:buFont charset="2" panose="05000000000000000000" pitchFamily="2" typeface="Wingdings"/>
                <a:buChar char="Ø"/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</a:t>
              </a:r>
            </a:p>
            <a:p>
              <a:pPr algn="r" indent="-171450" marL="171450">
                <a:lnSpc>
                  <a:spcPct val="150000"/>
                </a:lnSpc>
                <a:buFont charset="2" panose="05000000000000000000" pitchFamily="2" typeface="Wingdings"/>
                <a:buChar char="Ø"/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09B6B2C-9933-4405-8CD7-9D03C661F8BB}"/>
              </a:ext>
            </a:extLst>
          </p:cNvPr>
          <p:cNvGrpSpPr/>
          <p:nvPr/>
        </p:nvGrpSpPr>
        <p:grpSpPr>
          <a:xfrm rot="1582098">
            <a:off x="10952815" y="3504232"/>
            <a:ext cx="2746510" cy="4009574"/>
            <a:chOff x="-3138530" y="-2579087"/>
            <a:chExt cx="9203382" cy="13435834"/>
          </a:xfrm>
        </p:grpSpPr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B980C8C1-1E63-4E00-B5B3-D885F6C0BF6E}"/>
                </a:ext>
              </a:extLst>
            </p:cNvPr>
            <p:cNvSpPr/>
            <p:nvPr/>
          </p:nvSpPr>
          <p:spPr>
            <a:xfrm rot="19103248">
              <a:off x="-3138530" y="1003257"/>
              <a:ext cx="5571382" cy="4799784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239A99C5-905F-4DFE-A42C-57D52E087EE3}"/>
                </a:ext>
              </a:extLst>
            </p:cNvPr>
            <p:cNvSpPr/>
            <p:nvPr/>
          </p:nvSpPr>
          <p:spPr>
            <a:xfrm rot="19103248">
              <a:off x="-472510" y="5224765"/>
              <a:ext cx="6537362" cy="5631982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71421CAE-BDB9-42E2-BCBF-5821FBBBFC4F}"/>
                </a:ext>
              </a:extLst>
            </p:cNvPr>
            <p:cNvSpPr/>
            <p:nvPr/>
          </p:nvSpPr>
          <p:spPr>
            <a:xfrm rot="19103248">
              <a:off x="1632634" y="-2579087"/>
              <a:ext cx="2726632" cy="4799784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980386302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下月工作计划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D581B1D-4B03-47C8-911D-8BF7713C985C}"/>
              </a:ext>
            </a:extLst>
          </p:cNvPr>
          <p:cNvGrpSpPr/>
          <p:nvPr/>
        </p:nvGrpSpPr>
        <p:grpSpPr>
          <a:xfrm>
            <a:off x="1360047" y="2107256"/>
            <a:ext cx="3818242" cy="3826138"/>
            <a:chOff x="1360047" y="2107256"/>
            <a:chExt cx="3818242" cy="3826138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8F31D33-18DD-4999-BFC4-4C1B95ECA06E}"/>
                </a:ext>
              </a:extLst>
            </p:cNvPr>
            <p:cNvGrpSpPr/>
            <p:nvPr/>
          </p:nvGrpSpPr>
          <p:grpSpPr>
            <a:xfrm>
              <a:off x="1360047" y="2107256"/>
              <a:ext cx="3818242" cy="3826138"/>
              <a:chOff x="4635749" y="1965721"/>
              <a:chExt cx="2928041" cy="2934097"/>
            </a:xfrm>
          </p:grpSpPr>
          <p:sp>
            <p:nvSpPr>
              <p:cNvPr id="20" name="原创设计师QQ598969553             _5">
                <a:extLst>
                  <a:ext uri="{FF2B5EF4-FFF2-40B4-BE49-F238E27FC236}">
                    <a16:creationId xmlns:a16="http://schemas.microsoft.com/office/drawing/2014/main" id="{C10F5285-8A7A-4161-82F9-6BDEE3651740}"/>
                  </a:ext>
                </a:extLst>
              </p:cNvPr>
              <p:cNvSpPr/>
              <p:nvPr/>
            </p:nvSpPr>
            <p:spPr bwMode="auto">
              <a:xfrm>
                <a:off x="5363114" y="3427990"/>
                <a:ext cx="1466781" cy="1471828"/>
              </a:xfrm>
              <a:custGeom>
                <a:gdLst>
                  <a:gd fmla="*/ 362 w 725" name="T0"/>
                  <a:gd fmla="*/ 0 h 726" name="T1"/>
                  <a:gd fmla="*/ 0 w 725" name="T2"/>
                  <a:gd fmla="*/ 363 h 726" name="T3"/>
                  <a:gd fmla="*/ 362 w 725" name="T4"/>
                  <a:gd fmla="*/ 726 h 726" name="T5"/>
                  <a:gd fmla="*/ 725 w 725" name="T6"/>
                  <a:gd fmla="*/ 363 h 726" name="T7"/>
                  <a:gd fmla="*/ 362 w 725" name="T8"/>
                  <a:gd fmla="*/ 0 h 7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26" w="725">
                    <a:moveTo>
                      <a:pt x="362" y="0"/>
                    </a:moveTo>
                    <a:cubicBezTo>
                      <a:pt x="162" y="0"/>
                      <a:pt x="0" y="163"/>
                      <a:pt x="0" y="363"/>
                    </a:cubicBezTo>
                    <a:cubicBezTo>
                      <a:pt x="0" y="563"/>
                      <a:pt x="162" y="726"/>
                      <a:pt x="362" y="726"/>
                    </a:cubicBezTo>
                    <a:cubicBezTo>
                      <a:pt x="563" y="726"/>
                      <a:pt x="725" y="563"/>
                      <a:pt x="725" y="363"/>
                    </a:cubicBezTo>
                    <a:cubicBezTo>
                      <a:pt x="525" y="363"/>
                      <a:pt x="362" y="200"/>
                      <a:pt x="36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cap="flat" w="2540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1" name="原创设计师QQ598969553             _6">
                <a:extLst>
                  <a:ext uri="{FF2B5EF4-FFF2-40B4-BE49-F238E27FC236}">
                    <a16:creationId xmlns:a16="http://schemas.microsoft.com/office/drawing/2014/main" id="{60B0F734-6FD9-407F-8993-F0B06068AC47}"/>
                  </a:ext>
                </a:extLst>
              </p:cNvPr>
              <p:cNvSpPr/>
              <p:nvPr/>
            </p:nvSpPr>
            <p:spPr bwMode="auto">
              <a:xfrm>
                <a:off x="6094990" y="2694095"/>
                <a:ext cx="1468800" cy="1469809"/>
              </a:xfrm>
              <a:custGeom>
                <a:gdLst>
                  <a:gd fmla="*/ 363 w 726" name="T0"/>
                  <a:gd fmla="*/ 0 h 725" name="T1"/>
                  <a:gd fmla="*/ 0 w 726" name="T2"/>
                  <a:gd fmla="*/ 362 h 725" name="T3"/>
                  <a:gd fmla="*/ 363 w 726" name="T4"/>
                  <a:gd fmla="*/ 725 h 725" name="T5"/>
                  <a:gd fmla="*/ 726 w 726" name="T6"/>
                  <a:gd fmla="*/ 362 h 725" name="T7"/>
                  <a:gd fmla="*/ 363 w 726" name="T8"/>
                  <a:gd fmla="*/ 0 h 7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25" w="726">
                    <a:moveTo>
                      <a:pt x="363" y="0"/>
                    </a:moveTo>
                    <a:cubicBezTo>
                      <a:pt x="363" y="200"/>
                      <a:pt x="201" y="362"/>
                      <a:pt x="0" y="362"/>
                    </a:cubicBezTo>
                    <a:cubicBezTo>
                      <a:pt x="0" y="562"/>
                      <a:pt x="163" y="725"/>
                      <a:pt x="363" y="725"/>
                    </a:cubicBezTo>
                    <a:cubicBezTo>
                      <a:pt x="563" y="725"/>
                      <a:pt x="726" y="562"/>
                      <a:pt x="726" y="362"/>
                    </a:cubicBezTo>
                    <a:cubicBezTo>
                      <a:pt x="726" y="162"/>
                      <a:pt x="563" y="0"/>
                      <a:pt x="3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cap="flat" w="2540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2" name="原创设计师QQ598969553             _7">
                <a:extLst>
                  <a:ext uri="{FF2B5EF4-FFF2-40B4-BE49-F238E27FC236}">
                    <a16:creationId xmlns:a16="http://schemas.microsoft.com/office/drawing/2014/main" id="{093DBAE8-654E-4EFE-A2C0-D1D0B6BB7117}"/>
                  </a:ext>
                </a:extLst>
              </p:cNvPr>
              <p:cNvSpPr/>
              <p:nvPr/>
            </p:nvSpPr>
            <p:spPr bwMode="auto">
              <a:xfrm>
                <a:off x="5370654" y="1965721"/>
                <a:ext cx="1466781" cy="1469809"/>
              </a:xfrm>
              <a:custGeom>
                <a:gdLst>
                  <a:gd fmla="*/ 362 w 725" name="T0"/>
                  <a:gd fmla="*/ 0 h 725" name="T1"/>
                  <a:gd fmla="*/ 0 w 725" name="T2"/>
                  <a:gd fmla="*/ 363 h 725" name="T3"/>
                  <a:gd fmla="*/ 362 w 725" name="T4"/>
                  <a:gd fmla="*/ 725 h 725" name="T5"/>
                  <a:gd fmla="*/ 725 w 725" name="T6"/>
                  <a:gd fmla="*/ 363 h 725" name="T7"/>
                  <a:gd fmla="*/ 362 w 725" name="T8"/>
                  <a:gd fmla="*/ 0 h 7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25" w="725">
                    <a:moveTo>
                      <a:pt x="362" y="0"/>
                    </a:moveTo>
                    <a:cubicBezTo>
                      <a:pt x="162" y="0"/>
                      <a:pt x="0" y="162"/>
                      <a:pt x="0" y="363"/>
                    </a:cubicBezTo>
                    <a:cubicBezTo>
                      <a:pt x="200" y="363"/>
                      <a:pt x="362" y="525"/>
                      <a:pt x="362" y="725"/>
                    </a:cubicBezTo>
                    <a:cubicBezTo>
                      <a:pt x="563" y="725"/>
                      <a:pt x="725" y="563"/>
                      <a:pt x="725" y="363"/>
                    </a:cubicBezTo>
                    <a:cubicBezTo>
                      <a:pt x="725" y="162"/>
                      <a:pt x="563" y="0"/>
                      <a:pt x="3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w="2540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3" name="原创设计师QQ598969553             _8">
                <a:extLst>
                  <a:ext uri="{FF2B5EF4-FFF2-40B4-BE49-F238E27FC236}">
                    <a16:creationId xmlns:a16="http://schemas.microsoft.com/office/drawing/2014/main" id="{14DC8A53-B2E8-4624-80E1-377A04F8B4F0}"/>
                  </a:ext>
                </a:extLst>
              </p:cNvPr>
              <p:cNvSpPr/>
              <p:nvPr/>
            </p:nvSpPr>
            <p:spPr bwMode="auto">
              <a:xfrm>
                <a:off x="4635749" y="2701634"/>
                <a:ext cx="1466781" cy="1469809"/>
              </a:xfrm>
              <a:custGeom>
                <a:gdLst>
                  <a:gd fmla="*/ 363 w 725" name="T0"/>
                  <a:gd fmla="*/ 0 h 725" name="T1"/>
                  <a:gd fmla="*/ 0 w 725" name="T2"/>
                  <a:gd fmla="*/ 362 h 725" name="T3"/>
                  <a:gd fmla="*/ 363 w 725" name="T4"/>
                  <a:gd fmla="*/ 725 h 725" name="T5"/>
                  <a:gd fmla="*/ 725 w 725" name="T6"/>
                  <a:gd fmla="*/ 362 h 725" name="T7"/>
                  <a:gd fmla="*/ 363 w 725" name="T8"/>
                  <a:gd fmla="*/ 0 h 7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25" w="725">
                    <a:moveTo>
                      <a:pt x="363" y="0"/>
                    </a:moveTo>
                    <a:cubicBezTo>
                      <a:pt x="162" y="0"/>
                      <a:pt x="0" y="162"/>
                      <a:pt x="0" y="362"/>
                    </a:cubicBezTo>
                    <a:cubicBezTo>
                      <a:pt x="0" y="562"/>
                      <a:pt x="162" y="725"/>
                      <a:pt x="363" y="725"/>
                    </a:cubicBezTo>
                    <a:cubicBezTo>
                      <a:pt x="363" y="525"/>
                      <a:pt x="525" y="362"/>
                      <a:pt x="725" y="362"/>
                    </a:cubicBezTo>
                    <a:cubicBezTo>
                      <a:pt x="725" y="162"/>
                      <a:pt x="563" y="0"/>
                      <a:pt x="363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cap="flat" w="2540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4" name="原创设计师QQ598969553             _13">
                <a:extLst>
                  <a:ext uri="{FF2B5EF4-FFF2-40B4-BE49-F238E27FC236}">
                    <a16:creationId xmlns:a16="http://schemas.microsoft.com/office/drawing/2014/main" id="{76F58A1D-1839-4190-ADFC-FDC1A8BC4662}"/>
                  </a:ext>
                </a:extLst>
              </p:cNvPr>
              <p:cNvSpPr/>
              <p:nvPr/>
            </p:nvSpPr>
            <p:spPr>
              <a:xfrm>
                <a:off x="5410557" y="2966325"/>
                <a:ext cx="400763" cy="350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vl="0"/>
                <a:r>
                  <a:rPr altLang="zh-CN" b="1" lang="en-US" sz="2400">
                    <a:solidFill>
                      <a:srgbClr val="FFFFFF"/>
                    </a:solidFill>
                  </a:rPr>
                  <a:t>01</a:t>
                </a:r>
              </a:p>
            </p:txBody>
          </p:sp>
          <p:sp>
            <p:nvSpPr>
              <p:cNvPr id="25" name="原创设计师QQ598969553             _15">
                <a:extLst>
                  <a:ext uri="{FF2B5EF4-FFF2-40B4-BE49-F238E27FC236}">
                    <a16:creationId xmlns:a16="http://schemas.microsoft.com/office/drawing/2014/main" id="{CAE4CB31-14B2-45F6-A7D3-80320D52FD3C}"/>
                  </a:ext>
                </a:extLst>
              </p:cNvPr>
              <p:cNvSpPr/>
              <p:nvPr/>
            </p:nvSpPr>
            <p:spPr>
              <a:xfrm>
                <a:off x="6140806" y="2781721"/>
                <a:ext cx="400763" cy="350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vl="0"/>
                <a:r>
                  <a:rPr altLang="zh-CN" b="1" lang="en-US" sz="2400">
                    <a:solidFill>
                      <a:srgbClr val="FFFFFF"/>
                    </a:solidFill>
                  </a:rPr>
                  <a:t>02</a:t>
                </a:r>
              </a:p>
            </p:txBody>
          </p:sp>
          <p:sp>
            <p:nvSpPr>
              <p:cNvPr id="26" name="原创设计师QQ598969553             _17">
                <a:extLst>
                  <a:ext uri="{FF2B5EF4-FFF2-40B4-BE49-F238E27FC236}">
                    <a16:creationId xmlns:a16="http://schemas.microsoft.com/office/drawing/2014/main" id="{DE0EF41A-BFE4-427C-92B8-E1B174DF5F25}"/>
                  </a:ext>
                </a:extLst>
              </p:cNvPr>
              <p:cNvSpPr/>
              <p:nvPr/>
            </p:nvSpPr>
            <p:spPr>
              <a:xfrm>
                <a:off x="6381184" y="3429000"/>
                <a:ext cx="400763" cy="350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vl="0"/>
                <a:r>
                  <a:rPr altLang="zh-CN" b="1" lang="en-US" sz="2400">
                    <a:solidFill>
                      <a:srgbClr val="FFFFFF"/>
                    </a:solidFill>
                  </a:rPr>
                  <a:t>03</a:t>
                </a:r>
              </a:p>
            </p:txBody>
          </p:sp>
          <p:sp>
            <p:nvSpPr>
              <p:cNvPr id="27" name="原创设计师QQ598969553             _19">
                <a:extLst>
                  <a:ext uri="{FF2B5EF4-FFF2-40B4-BE49-F238E27FC236}">
                    <a16:creationId xmlns:a16="http://schemas.microsoft.com/office/drawing/2014/main" id="{903B920A-5C2D-408B-AE70-1EA87B6BF451}"/>
                  </a:ext>
                </a:extLst>
              </p:cNvPr>
              <p:cNvSpPr/>
              <p:nvPr/>
            </p:nvSpPr>
            <p:spPr>
              <a:xfrm>
                <a:off x="5662574" y="3659832"/>
                <a:ext cx="400763" cy="350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vl="0"/>
                <a:r>
                  <a:rPr altLang="zh-CN" b="1" lang="en-US" sz="2400">
                    <a:solidFill>
                      <a:srgbClr val="FFFFFF"/>
                    </a:solidFill>
                  </a:rPr>
                  <a:t>04</a:t>
                </a:r>
              </a:p>
            </p:txBody>
          </p:sp>
        </p:grpSp>
        <p:pic>
          <p:nvPicPr>
            <p:cNvPr descr="呼叫中心" id="28" name="图形 27">
              <a:extLst>
                <a:ext uri="{FF2B5EF4-FFF2-40B4-BE49-F238E27FC236}">
                  <a16:creationId xmlns:a16="http://schemas.microsoft.com/office/drawing/2014/main" id="{870F1C18-3F3C-407B-BD7A-3CC4C7402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53612" y="4971110"/>
              <a:ext cx="614400" cy="614400"/>
            </a:xfrm>
            <a:prstGeom prst="rect">
              <a:avLst/>
            </a:prstGeom>
          </p:spPr>
        </p:pic>
        <p:pic>
          <p:nvPicPr>
            <p:cNvPr descr="麦克风" id="29" name="图形 28">
              <a:extLst>
                <a:ext uri="{FF2B5EF4-FFF2-40B4-BE49-F238E27FC236}">
                  <a16:creationId xmlns:a16="http://schemas.microsoft.com/office/drawing/2014/main" id="{40D9BA5E-D924-4EA0-B6B3-C99140FF1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86759" y="3767018"/>
              <a:ext cx="614400" cy="614400"/>
            </a:xfrm>
            <a:prstGeom prst="rect">
              <a:avLst/>
            </a:prstGeom>
          </p:spPr>
        </p:pic>
        <p:pic>
          <p:nvPicPr>
            <p:cNvPr descr="无线话筒" id="30" name="图形 29">
              <a:extLst>
                <a:ext uri="{FF2B5EF4-FFF2-40B4-BE49-F238E27FC236}">
                  <a16:creationId xmlns:a16="http://schemas.microsoft.com/office/drawing/2014/main" id="{597FF13C-C009-4B8A-897A-60948B42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64332" y="3691563"/>
              <a:ext cx="614400" cy="614400"/>
            </a:xfrm>
            <a:prstGeom prst="rect">
              <a:avLst/>
            </a:prstGeom>
          </p:spPr>
        </p:pic>
        <p:pic>
          <p:nvPicPr>
            <p:cNvPr descr="扩音器" id="31" name="图形 30">
              <a:extLst>
                <a:ext uri="{FF2B5EF4-FFF2-40B4-BE49-F238E27FC236}">
                  <a16:creationId xmlns:a16="http://schemas.microsoft.com/office/drawing/2014/main" id="{1830813B-5E0B-432B-AB10-6A058160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53612" y="2460711"/>
              <a:ext cx="614400" cy="614400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8E97311-EB35-4953-8572-02AC03626246}"/>
              </a:ext>
            </a:extLst>
          </p:cNvPr>
          <p:cNvGrpSpPr/>
          <p:nvPr/>
        </p:nvGrpSpPr>
        <p:grpSpPr>
          <a:xfrm>
            <a:off x="6203431" y="1616383"/>
            <a:ext cx="5454197" cy="4433755"/>
            <a:chOff x="5965864" y="1616383"/>
            <a:chExt cx="5454197" cy="4433755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447503CB-9B95-497C-B49D-2947E384AE15}"/>
                </a:ext>
              </a:extLst>
            </p:cNvPr>
            <p:cNvGrpSpPr/>
            <p:nvPr/>
          </p:nvGrpSpPr>
          <p:grpSpPr>
            <a:xfrm>
              <a:off x="5965864" y="1799962"/>
              <a:ext cx="776839" cy="4148607"/>
              <a:chOff x="5965864" y="1799962"/>
              <a:chExt cx="776839" cy="4148607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716898EB-17BC-4697-BD9B-89186147277A}"/>
                  </a:ext>
                </a:extLst>
              </p:cNvPr>
              <p:cNvSpPr/>
              <p:nvPr/>
            </p:nvSpPr>
            <p:spPr>
              <a:xfrm>
                <a:off x="5965864" y="1799962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800">
                    <a:solidFill>
                      <a:schemeClr val="bg1">
                        <a:lumMod val="75000"/>
                      </a:schemeClr>
                    </a:solidFill>
                  </a:rPr>
                  <a:t>01</a:t>
                </a: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D55FD646-85E5-471E-A69A-9B716F57953B}"/>
                  </a:ext>
                </a:extLst>
              </p:cNvPr>
              <p:cNvSpPr/>
              <p:nvPr/>
            </p:nvSpPr>
            <p:spPr>
              <a:xfrm>
                <a:off x="5965864" y="2948368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800">
                    <a:solidFill>
                      <a:schemeClr val="accent3"/>
                    </a:solidFill>
                  </a:rPr>
                  <a:t>02</a:t>
                </a: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49620812-5B5F-4EFB-9D08-D7902CC88C64}"/>
                  </a:ext>
                </a:extLst>
              </p:cNvPr>
              <p:cNvSpPr/>
              <p:nvPr/>
            </p:nvSpPr>
            <p:spPr>
              <a:xfrm>
                <a:off x="5979484" y="405348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8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03</a:t>
                </a: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4BD1C11-1AE6-47C1-BF9F-01958E293467}"/>
                  </a:ext>
                </a:extLst>
              </p:cNvPr>
              <p:cNvSpPr/>
              <p:nvPr/>
            </p:nvSpPr>
            <p:spPr>
              <a:xfrm>
                <a:off x="5980703" y="518656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04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12BE7CD-0CFB-46C8-B554-687D42F1AA54}"/>
                </a:ext>
              </a:extLst>
            </p:cNvPr>
            <p:cNvGrpSpPr/>
            <p:nvPr/>
          </p:nvGrpSpPr>
          <p:grpSpPr>
            <a:xfrm>
              <a:off x="6595242" y="1616383"/>
              <a:ext cx="4824819" cy="4433755"/>
              <a:chOff x="6595242" y="1288392"/>
              <a:chExt cx="4824819" cy="4433755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B63F2345-6A45-4636-BD2F-C53FBAB7DB24}"/>
                  </a:ext>
                </a:extLst>
              </p:cNvPr>
              <p:cNvGrpSpPr/>
              <p:nvPr/>
            </p:nvGrpSpPr>
            <p:grpSpPr>
              <a:xfrm>
                <a:off x="6595242" y="128839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0F8CB309-EA6F-462D-AB9E-38FBE3A7EF93}"/>
                    </a:ext>
                  </a:extLst>
                </p:cNvPr>
                <p:cNvSpPr txBox="1"/>
                <p:nvPr/>
              </p:nvSpPr>
              <p:spPr>
                <a:xfrm>
                  <a:off x="7509641" y="2389565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0CC8316D-AEE7-4458-A3A4-2C554F129941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85CB4D46-3D5B-4251-AF64-3D90677A73E1}"/>
                  </a:ext>
                </a:extLst>
              </p:cNvPr>
              <p:cNvGrpSpPr/>
              <p:nvPr/>
            </p:nvGrpSpPr>
            <p:grpSpPr>
              <a:xfrm>
                <a:off x="6595242" y="242147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88DD955B-7EAD-4B2A-83CE-8497F1EEF1D3}"/>
                    </a:ext>
                  </a:extLst>
                </p:cNvPr>
                <p:cNvSpPr txBox="1"/>
                <p:nvPr/>
              </p:nvSpPr>
              <p:spPr>
                <a:xfrm>
                  <a:off x="7509641" y="2389565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C6D93E53-120D-4D3A-8971-58AC774F617A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EBE8FA00-2AC2-4BE7-B07F-08DC6D6307D1}"/>
                  </a:ext>
                </a:extLst>
              </p:cNvPr>
              <p:cNvGrpSpPr/>
              <p:nvPr/>
            </p:nvGrpSpPr>
            <p:grpSpPr>
              <a:xfrm>
                <a:off x="6595242" y="355455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82EBABAA-250B-467D-9AF9-199D8EF144FE}"/>
                    </a:ext>
                  </a:extLst>
                </p:cNvPr>
                <p:cNvSpPr txBox="1"/>
                <p:nvPr/>
              </p:nvSpPr>
              <p:spPr>
                <a:xfrm>
                  <a:off x="7509641" y="2389565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B0C5BA14-61F2-48DB-B0E4-B3F518993313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72AA157D-C447-4B67-B5D2-7CFEFC28482B}"/>
                  </a:ext>
                </a:extLst>
              </p:cNvPr>
              <p:cNvGrpSpPr/>
              <p:nvPr/>
            </p:nvGrpSpPr>
            <p:grpSpPr>
              <a:xfrm>
                <a:off x="6595242" y="4687633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62C522C0-52BE-477A-B5E5-5DAAD1DDDA5B}"/>
                    </a:ext>
                  </a:extLst>
                </p:cNvPr>
                <p:cNvSpPr txBox="1"/>
                <p:nvPr/>
              </p:nvSpPr>
              <p:spPr>
                <a:xfrm>
                  <a:off x="7509641" y="2389564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95BFE94F-A798-4384-AC73-99C2A8E92002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</p:grpSp>
    </p:spTree>
    <p:extLst>
      <p:ext uri="{BB962C8B-B14F-4D97-AF65-F5344CB8AC3E}">
        <p14:creationId val="863384815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下月工作计划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10" name="原创设计师QQ598969553             _11">
            <a:extLst>
              <a:ext uri="{FF2B5EF4-FFF2-40B4-BE49-F238E27FC236}">
                <a16:creationId xmlns:a16="http://schemas.microsoft.com/office/drawing/2014/main" id="{4903645A-A0F0-4095-9888-27597B6EDCC1}"/>
              </a:ext>
            </a:extLst>
          </p:cNvPr>
          <p:cNvGrpSpPr/>
          <p:nvPr/>
        </p:nvGrpSpPr>
        <p:grpSpPr>
          <a:xfrm>
            <a:off x="4757530" y="1793512"/>
            <a:ext cx="2676940" cy="4250530"/>
            <a:chOff x="3638050" y="1545565"/>
            <a:chExt cx="1858011" cy="295021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43AF68F-73B1-4529-B87C-75417DE0147B}"/>
                </a:ext>
              </a:extLst>
            </p:cNvPr>
            <p:cNvSpPr/>
            <p:nvPr/>
          </p:nvSpPr>
          <p:spPr bwMode="auto">
            <a:xfrm>
              <a:off x="3638050" y="2317028"/>
              <a:ext cx="373015" cy="754508"/>
            </a:xfrm>
            <a:custGeom>
              <a:gdLst>
                <a:gd fmla="*/ 8 w 112" name="T0"/>
                <a:gd fmla="*/ 0 h 226" name="T1"/>
                <a:gd fmla="*/ 15 w 112" name="T2"/>
                <a:gd fmla="*/ 126 h 226" name="T3"/>
                <a:gd fmla="*/ 61 w 112" name="T4"/>
                <a:gd fmla="*/ 226 h 226" name="T5"/>
                <a:gd fmla="*/ 112 w 112" name="T6"/>
                <a:gd fmla="*/ 226 h 226" name="T7"/>
                <a:gd fmla="*/ 71 w 112" name="T8"/>
                <a:gd fmla="*/ 145 h 226" name="T9"/>
                <a:gd fmla="*/ 56 w 112" name="T10"/>
                <a:gd fmla="*/ 0 h 226" name="T11"/>
                <a:gd fmla="*/ 8 w 112" name="T12"/>
                <a:gd fmla="*/ 0 h 2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6" w="112">
                  <a:moveTo>
                    <a:pt x="8" y="0"/>
                  </a:moveTo>
                  <a:cubicBezTo>
                    <a:pt x="0" y="51"/>
                    <a:pt x="8" y="96"/>
                    <a:pt x="15" y="126"/>
                  </a:cubicBezTo>
                  <a:cubicBezTo>
                    <a:pt x="22" y="153"/>
                    <a:pt x="41" y="191"/>
                    <a:pt x="61" y="226"/>
                  </a:cubicBezTo>
                  <a:cubicBezTo>
                    <a:pt x="112" y="226"/>
                    <a:pt x="112" y="226"/>
                    <a:pt x="112" y="226"/>
                  </a:cubicBezTo>
                  <a:cubicBezTo>
                    <a:pt x="99" y="203"/>
                    <a:pt x="84" y="176"/>
                    <a:pt x="71" y="145"/>
                  </a:cubicBezTo>
                  <a:cubicBezTo>
                    <a:pt x="56" y="107"/>
                    <a:pt x="47" y="54"/>
                    <a:pt x="56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59BFD67-0872-4E83-8291-E2849FFEC24A}"/>
                </a:ext>
              </a:extLst>
            </p:cNvPr>
            <p:cNvSpPr/>
            <p:nvPr/>
          </p:nvSpPr>
          <p:spPr bwMode="auto">
            <a:xfrm>
              <a:off x="3664896" y="1545565"/>
              <a:ext cx="897215" cy="761573"/>
            </a:xfrm>
            <a:custGeom>
              <a:gdLst>
                <a:gd fmla="*/ 48 w 269" name="T0"/>
                <a:gd fmla="*/ 228 h 228" name="T1"/>
                <a:gd fmla="*/ 91 w 269" name="T2"/>
                <a:gd fmla="*/ 130 h 228" name="T3"/>
                <a:gd fmla="*/ 269 w 269" name="T4"/>
                <a:gd fmla="*/ 46 h 228" name="T5"/>
                <a:gd fmla="*/ 269 w 269" name="T6"/>
                <a:gd fmla="*/ 0 h 228" name="T7"/>
                <a:gd fmla="*/ 50 w 269" name="T8"/>
                <a:gd fmla="*/ 110 h 228" name="T9"/>
                <a:gd fmla="*/ 0 w 269" name="T10"/>
                <a:gd fmla="*/ 228 h 228" name="T11"/>
                <a:gd fmla="*/ 48 w 269" name="T12"/>
                <a:gd fmla="*/ 228 h 2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8" w="269">
                  <a:moveTo>
                    <a:pt x="48" y="228"/>
                  </a:moveTo>
                  <a:cubicBezTo>
                    <a:pt x="54" y="194"/>
                    <a:pt x="67" y="160"/>
                    <a:pt x="91" y="130"/>
                  </a:cubicBezTo>
                  <a:cubicBezTo>
                    <a:pt x="153" y="50"/>
                    <a:pt x="246" y="46"/>
                    <a:pt x="269" y="46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26" y="0"/>
                    <a:pt x="123" y="10"/>
                    <a:pt x="50" y="110"/>
                  </a:cubicBezTo>
                  <a:cubicBezTo>
                    <a:pt x="21" y="150"/>
                    <a:pt x="6" y="190"/>
                    <a:pt x="0" y="228"/>
                  </a:cubicBezTo>
                  <a:lnTo>
                    <a:pt x="48" y="228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0437C87-32B8-482F-9997-F4A53F7777E3}"/>
                </a:ext>
              </a:extLst>
            </p:cNvPr>
            <p:cNvSpPr/>
            <p:nvPr/>
          </p:nvSpPr>
          <p:spPr bwMode="auto">
            <a:xfrm>
              <a:off x="3847164" y="3081427"/>
              <a:ext cx="714946" cy="757334"/>
            </a:xfrm>
            <a:custGeom>
              <a:gdLst>
                <a:gd fmla="*/ 108 w 214" name="T0"/>
                <a:gd fmla="*/ 146 h 227" name="T1"/>
                <a:gd fmla="*/ 82 w 214" name="T2"/>
                <a:gd fmla="*/ 51 h 227" name="T3"/>
                <a:gd fmla="*/ 51 w 214" name="T4"/>
                <a:gd fmla="*/ 0 h 227" name="T5"/>
                <a:gd fmla="*/ 0 w 214" name="T6"/>
                <a:gd fmla="*/ 0 h 227" name="T7"/>
                <a:gd fmla="*/ 47 w 214" name="T8"/>
                <a:gd fmla="*/ 82 h 227" name="T9"/>
                <a:gd fmla="*/ 65 w 214" name="T10"/>
                <a:gd fmla="*/ 158 h 227" name="T11"/>
                <a:gd fmla="*/ 85 w 214" name="T12"/>
                <a:gd fmla="*/ 205 h 227" name="T13"/>
                <a:gd fmla="*/ 109 w 214" name="T14"/>
                <a:gd fmla="*/ 227 h 227" name="T15"/>
                <a:gd fmla="*/ 214 w 214" name="T16"/>
                <a:gd fmla="*/ 227 h 227" name="T17"/>
                <a:gd fmla="*/ 214 w 214" name="T18"/>
                <a:gd fmla="*/ 184 h 227" name="T19"/>
                <a:gd fmla="*/ 126 w 214" name="T20"/>
                <a:gd fmla="*/ 184 h 227" name="T21"/>
                <a:gd fmla="*/ 108 w 214" name="T22"/>
                <a:gd fmla="*/ 146 h 2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26" w="214">
                  <a:moveTo>
                    <a:pt x="108" y="146"/>
                  </a:moveTo>
                  <a:cubicBezTo>
                    <a:pt x="108" y="127"/>
                    <a:pt x="98" y="80"/>
                    <a:pt x="82" y="51"/>
                  </a:cubicBezTo>
                  <a:cubicBezTo>
                    <a:pt x="74" y="37"/>
                    <a:pt x="63" y="2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36"/>
                    <a:pt x="40" y="68"/>
                    <a:pt x="47" y="82"/>
                  </a:cubicBezTo>
                  <a:cubicBezTo>
                    <a:pt x="59" y="107"/>
                    <a:pt x="65" y="146"/>
                    <a:pt x="65" y="158"/>
                  </a:cubicBezTo>
                  <a:cubicBezTo>
                    <a:pt x="66" y="171"/>
                    <a:pt x="72" y="190"/>
                    <a:pt x="85" y="205"/>
                  </a:cubicBezTo>
                  <a:cubicBezTo>
                    <a:pt x="99" y="220"/>
                    <a:pt x="109" y="227"/>
                    <a:pt x="109" y="227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4" y="184"/>
                    <a:pt x="214" y="184"/>
                    <a:pt x="214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3" y="183"/>
                    <a:pt x="108" y="174"/>
                    <a:pt x="108" y="1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6E6D5D8-288E-47B4-9D1D-CB4F9DA9270D}"/>
                </a:ext>
              </a:extLst>
            </p:cNvPr>
            <p:cNvSpPr/>
            <p:nvPr/>
          </p:nvSpPr>
          <p:spPr bwMode="auto">
            <a:xfrm>
              <a:off x="5123046" y="2317028"/>
              <a:ext cx="373015" cy="754508"/>
            </a:xfrm>
            <a:custGeom>
              <a:gdLst>
                <a:gd fmla="*/ 104 w 112" name="T0"/>
                <a:gd fmla="*/ 0 h 226" name="T1"/>
                <a:gd fmla="*/ 97 w 112" name="T2"/>
                <a:gd fmla="*/ 126 h 226" name="T3"/>
                <a:gd fmla="*/ 51 w 112" name="T4"/>
                <a:gd fmla="*/ 226 h 226" name="T5"/>
                <a:gd fmla="*/ 0 w 112" name="T6"/>
                <a:gd fmla="*/ 226 h 226" name="T7"/>
                <a:gd fmla="*/ 41 w 112" name="T8"/>
                <a:gd fmla="*/ 145 h 226" name="T9"/>
                <a:gd fmla="*/ 57 w 112" name="T10"/>
                <a:gd fmla="*/ 0 h 226" name="T11"/>
                <a:gd fmla="*/ 104 w 112" name="T12"/>
                <a:gd fmla="*/ 0 h 2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6" w="112">
                  <a:moveTo>
                    <a:pt x="104" y="0"/>
                  </a:moveTo>
                  <a:cubicBezTo>
                    <a:pt x="112" y="51"/>
                    <a:pt x="104" y="96"/>
                    <a:pt x="97" y="126"/>
                  </a:cubicBezTo>
                  <a:cubicBezTo>
                    <a:pt x="90" y="153"/>
                    <a:pt x="71" y="191"/>
                    <a:pt x="51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4" y="203"/>
                    <a:pt x="28" y="176"/>
                    <a:pt x="41" y="145"/>
                  </a:cubicBezTo>
                  <a:cubicBezTo>
                    <a:pt x="56" y="107"/>
                    <a:pt x="65" y="54"/>
                    <a:pt x="57" y="0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F773965-450C-4A18-BBA4-B834D8C1AB35}"/>
                </a:ext>
              </a:extLst>
            </p:cNvPr>
            <p:cNvSpPr/>
            <p:nvPr/>
          </p:nvSpPr>
          <p:spPr bwMode="auto">
            <a:xfrm>
              <a:off x="4572001" y="1545565"/>
              <a:ext cx="897215" cy="761573"/>
            </a:xfrm>
            <a:custGeom>
              <a:gdLst>
                <a:gd fmla="*/ 221 w 269" name="T0"/>
                <a:gd fmla="*/ 228 h 228" name="T1"/>
                <a:gd fmla="*/ 178 w 269" name="T2"/>
                <a:gd fmla="*/ 130 h 228" name="T3"/>
                <a:gd fmla="*/ 0 w 269" name="T4"/>
                <a:gd fmla="*/ 46 h 228" name="T5"/>
                <a:gd fmla="*/ 0 w 269" name="T6"/>
                <a:gd fmla="*/ 0 h 228" name="T7"/>
                <a:gd fmla="*/ 219 w 269" name="T8"/>
                <a:gd fmla="*/ 110 h 228" name="T9"/>
                <a:gd fmla="*/ 269 w 269" name="T10"/>
                <a:gd fmla="*/ 228 h 228" name="T11"/>
                <a:gd fmla="*/ 221 w 269" name="T12"/>
                <a:gd fmla="*/ 228 h 2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8" w="269">
                  <a:moveTo>
                    <a:pt x="221" y="228"/>
                  </a:moveTo>
                  <a:cubicBezTo>
                    <a:pt x="215" y="194"/>
                    <a:pt x="202" y="160"/>
                    <a:pt x="178" y="130"/>
                  </a:cubicBezTo>
                  <a:cubicBezTo>
                    <a:pt x="116" y="50"/>
                    <a:pt x="23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147" y="10"/>
                    <a:pt x="219" y="110"/>
                  </a:cubicBezTo>
                  <a:cubicBezTo>
                    <a:pt x="248" y="150"/>
                    <a:pt x="263" y="190"/>
                    <a:pt x="269" y="228"/>
                  </a:cubicBezTo>
                  <a:lnTo>
                    <a:pt x="221" y="228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D2407C5-F163-47D4-A737-679409388E7C}"/>
                </a:ext>
              </a:extLst>
            </p:cNvPr>
            <p:cNvSpPr/>
            <p:nvPr/>
          </p:nvSpPr>
          <p:spPr bwMode="auto">
            <a:xfrm>
              <a:off x="4572001" y="3081427"/>
              <a:ext cx="717772" cy="757334"/>
            </a:xfrm>
            <a:custGeom>
              <a:gdLst>
                <a:gd fmla="*/ 106 w 215" name="T0"/>
                <a:gd fmla="*/ 146 h 227" name="T1"/>
                <a:gd fmla="*/ 132 w 215" name="T2"/>
                <a:gd fmla="*/ 51 h 227" name="T3"/>
                <a:gd fmla="*/ 163 w 215" name="T4"/>
                <a:gd fmla="*/ 0 h 227" name="T5"/>
                <a:gd fmla="*/ 215 w 215" name="T6"/>
                <a:gd fmla="*/ 0 h 227" name="T7"/>
                <a:gd fmla="*/ 167 w 215" name="T8"/>
                <a:gd fmla="*/ 82 h 227" name="T9"/>
                <a:gd fmla="*/ 149 w 215" name="T10"/>
                <a:gd fmla="*/ 158 h 227" name="T11"/>
                <a:gd fmla="*/ 129 w 215" name="T12"/>
                <a:gd fmla="*/ 205 h 227" name="T13"/>
                <a:gd fmla="*/ 106 w 215" name="T14"/>
                <a:gd fmla="*/ 227 h 227" name="T15"/>
                <a:gd fmla="*/ 0 w 215" name="T16"/>
                <a:gd fmla="*/ 227 h 227" name="T17"/>
                <a:gd fmla="*/ 0 w 215" name="T18"/>
                <a:gd fmla="*/ 184 h 227" name="T19"/>
                <a:gd fmla="*/ 88 w 215" name="T20"/>
                <a:gd fmla="*/ 184 h 227" name="T21"/>
                <a:gd fmla="*/ 106 w 215" name="T22"/>
                <a:gd fmla="*/ 146 h 2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26" w="215">
                  <a:moveTo>
                    <a:pt x="106" y="146"/>
                  </a:moveTo>
                  <a:cubicBezTo>
                    <a:pt x="106" y="127"/>
                    <a:pt x="116" y="80"/>
                    <a:pt x="132" y="51"/>
                  </a:cubicBezTo>
                  <a:cubicBezTo>
                    <a:pt x="140" y="37"/>
                    <a:pt x="151" y="20"/>
                    <a:pt x="163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94" y="36"/>
                    <a:pt x="174" y="68"/>
                    <a:pt x="167" y="82"/>
                  </a:cubicBezTo>
                  <a:cubicBezTo>
                    <a:pt x="155" y="107"/>
                    <a:pt x="149" y="146"/>
                    <a:pt x="149" y="158"/>
                  </a:cubicBezTo>
                  <a:cubicBezTo>
                    <a:pt x="149" y="171"/>
                    <a:pt x="143" y="190"/>
                    <a:pt x="129" y="205"/>
                  </a:cubicBezTo>
                  <a:cubicBezTo>
                    <a:pt x="115" y="220"/>
                    <a:pt x="106" y="227"/>
                    <a:pt x="106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1" y="183"/>
                    <a:pt x="106" y="174"/>
                    <a:pt x="106" y="1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D8710E1-A178-4C8A-BA12-0B0EEC6AE386}"/>
                </a:ext>
              </a:extLst>
            </p:cNvPr>
            <p:cNvSpPr/>
            <p:nvPr/>
          </p:nvSpPr>
          <p:spPr bwMode="auto">
            <a:xfrm>
              <a:off x="4165075" y="3924949"/>
              <a:ext cx="803961" cy="66408"/>
            </a:xfrm>
            <a:custGeom>
              <a:gdLst>
                <a:gd fmla="*/ 231 w 241" name="T0"/>
                <a:gd fmla="*/ 0 h 20" name="T1"/>
                <a:gd fmla="*/ 10 w 241" name="T2"/>
                <a:gd fmla="*/ 0 h 20" name="T3"/>
                <a:gd fmla="*/ 0 w 241" name="T4"/>
                <a:gd fmla="*/ 10 h 20" name="T5"/>
                <a:gd fmla="*/ 10 w 241" name="T6"/>
                <a:gd fmla="*/ 20 h 20" name="T7"/>
                <a:gd fmla="*/ 231 w 241" name="T8"/>
                <a:gd fmla="*/ 20 h 20" name="T9"/>
                <a:gd fmla="*/ 241 w 241" name="T10"/>
                <a:gd fmla="*/ 10 h 20" name="T11"/>
                <a:gd fmla="*/ 231 w 241" name="T12"/>
                <a:gd fmla="*/ 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241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95ABAF9-3437-4467-A4C7-7B1F87284B34}"/>
                </a:ext>
              </a:extLst>
            </p:cNvPr>
            <p:cNvSpPr/>
            <p:nvPr/>
          </p:nvSpPr>
          <p:spPr bwMode="auto">
            <a:xfrm>
              <a:off x="4165075" y="4035158"/>
              <a:ext cx="803961" cy="66408"/>
            </a:xfrm>
            <a:custGeom>
              <a:gdLst>
                <a:gd fmla="*/ 231 w 241" name="T0"/>
                <a:gd fmla="*/ 0 h 20" name="T1"/>
                <a:gd fmla="*/ 10 w 241" name="T2"/>
                <a:gd fmla="*/ 0 h 20" name="T3"/>
                <a:gd fmla="*/ 0 w 241" name="T4"/>
                <a:gd fmla="*/ 10 h 20" name="T5"/>
                <a:gd fmla="*/ 10 w 241" name="T6"/>
                <a:gd fmla="*/ 20 h 20" name="T7"/>
                <a:gd fmla="*/ 231 w 241" name="T8"/>
                <a:gd fmla="*/ 20 h 20" name="T9"/>
                <a:gd fmla="*/ 241 w 241" name="T10"/>
                <a:gd fmla="*/ 10 h 20" name="T11"/>
                <a:gd fmla="*/ 231 w 241" name="T12"/>
                <a:gd fmla="*/ 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241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90E4E21-B9A3-47D2-BC87-0C497CC5BB60}"/>
                </a:ext>
              </a:extLst>
            </p:cNvPr>
            <p:cNvSpPr/>
            <p:nvPr/>
          </p:nvSpPr>
          <p:spPr bwMode="auto">
            <a:xfrm>
              <a:off x="4165075" y="4148193"/>
              <a:ext cx="803961" cy="67821"/>
            </a:xfrm>
            <a:custGeom>
              <a:gdLst>
                <a:gd fmla="*/ 231 w 241" name="T0"/>
                <a:gd fmla="*/ 0 h 20" name="T1"/>
                <a:gd fmla="*/ 10 w 241" name="T2"/>
                <a:gd fmla="*/ 0 h 20" name="T3"/>
                <a:gd fmla="*/ 0 w 241" name="T4"/>
                <a:gd fmla="*/ 10 h 20" name="T5"/>
                <a:gd fmla="*/ 10 w 241" name="T6"/>
                <a:gd fmla="*/ 20 h 20" name="T7"/>
                <a:gd fmla="*/ 231 w 241" name="T8"/>
                <a:gd fmla="*/ 20 h 20" name="T9"/>
                <a:gd fmla="*/ 241 w 241" name="T10"/>
                <a:gd fmla="*/ 10 h 20" name="T11"/>
                <a:gd fmla="*/ 231 w 241" name="T12"/>
                <a:gd fmla="*/ 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241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C7815E3-5E3A-4AE5-803D-339EA2861190}"/>
                </a:ext>
              </a:extLst>
            </p:cNvPr>
            <p:cNvSpPr/>
            <p:nvPr/>
          </p:nvSpPr>
          <p:spPr bwMode="auto">
            <a:xfrm>
              <a:off x="4165075" y="4258402"/>
              <a:ext cx="803961" cy="237373"/>
            </a:xfrm>
            <a:custGeom>
              <a:gdLst>
                <a:gd fmla="*/ 231 w 241" name="T0"/>
                <a:gd fmla="*/ 0 h 71" name="T1"/>
                <a:gd fmla="*/ 10 w 241" name="T2"/>
                <a:gd fmla="*/ 0 h 71" name="T3"/>
                <a:gd fmla="*/ 0 w 241" name="T4"/>
                <a:gd fmla="*/ 10 h 71" name="T5"/>
                <a:gd fmla="*/ 10 w 241" name="T6"/>
                <a:gd fmla="*/ 20 h 71" name="T7"/>
                <a:gd fmla="*/ 53 w 241" name="T8"/>
                <a:gd fmla="*/ 61 h 71" name="T9"/>
                <a:gd fmla="*/ 63 w 241" name="T10"/>
                <a:gd fmla="*/ 71 h 71" name="T11"/>
                <a:gd fmla="*/ 178 w 241" name="T12"/>
                <a:gd fmla="*/ 71 h 71" name="T13"/>
                <a:gd fmla="*/ 189 w 241" name="T14"/>
                <a:gd fmla="*/ 61 h 71" name="T15"/>
                <a:gd fmla="*/ 231 w 241" name="T16"/>
                <a:gd fmla="*/ 20 h 71" name="T17"/>
                <a:gd fmla="*/ 241 w 241" name="T18"/>
                <a:gd fmla="*/ 10 h 71" name="T19"/>
                <a:gd fmla="*/ 231 w 241" name="T20"/>
                <a:gd fmla="*/ 0 h 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1" w="241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7"/>
                    <a:pt x="57" y="71"/>
                    <a:pt x="63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4" y="71"/>
                    <a:pt x="189" y="67"/>
                    <a:pt x="189" y="61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6F9535E-746F-4AE4-9DE9-AED468528317}"/>
              </a:ext>
            </a:extLst>
          </p:cNvPr>
          <p:cNvGrpSpPr/>
          <p:nvPr/>
        </p:nvGrpSpPr>
        <p:grpSpPr>
          <a:xfrm>
            <a:off x="4976917" y="2276423"/>
            <a:ext cx="2242866" cy="2535802"/>
            <a:chOff x="4976917" y="2276423"/>
            <a:chExt cx="2242866" cy="2535802"/>
          </a:xfrm>
        </p:grpSpPr>
        <p:pic>
          <p:nvPicPr>
            <p:cNvPr descr="拼图" id="21" name="图形 20">
              <a:extLst>
                <a:ext uri="{FF2B5EF4-FFF2-40B4-BE49-F238E27FC236}">
                  <a16:creationId xmlns:a16="http://schemas.microsoft.com/office/drawing/2014/main" id="{98C9BACE-F7E3-43CB-B972-044158716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1878" y="2276423"/>
              <a:ext cx="914400" cy="914400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3E5FC7F-A663-43CB-A2B4-A2E6D3241207}"/>
                </a:ext>
              </a:extLst>
            </p:cNvPr>
            <p:cNvSpPr txBox="1"/>
            <p:nvPr/>
          </p:nvSpPr>
          <p:spPr>
            <a:xfrm>
              <a:off x="5478494" y="3611895"/>
              <a:ext cx="1270965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57913FA-806E-495C-BD66-D03179F2E1E0}"/>
                </a:ext>
              </a:extLst>
            </p:cNvPr>
            <p:cNvSpPr/>
            <p:nvPr/>
          </p:nvSpPr>
          <p:spPr>
            <a:xfrm>
              <a:off x="4976917" y="3155063"/>
              <a:ext cx="2242866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点击添加标题文本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4D76096-6EE6-4469-8D40-0C52F3C32742}"/>
              </a:ext>
            </a:extLst>
          </p:cNvPr>
          <p:cNvGrpSpPr/>
          <p:nvPr/>
        </p:nvGrpSpPr>
        <p:grpSpPr>
          <a:xfrm>
            <a:off x="1377892" y="2224632"/>
            <a:ext cx="9436216" cy="3557207"/>
            <a:chOff x="1850049" y="2224632"/>
            <a:chExt cx="9436216" cy="3557207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E132D1C-ABD5-499D-99F8-FA38D7261D4D}"/>
                </a:ext>
              </a:extLst>
            </p:cNvPr>
            <p:cNvGrpSpPr/>
            <p:nvPr/>
          </p:nvGrpSpPr>
          <p:grpSpPr>
            <a:xfrm>
              <a:off x="8170897" y="2224632"/>
              <a:ext cx="3099907" cy="1034514"/>
              <a:chOff x="9044828" y="1766142"/>
              <a:chExt cx="3099907" cy="1034514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C3AA71A-47A3-4033-936E-F2C613B08CE4}"/>
                  </a:ext>
                </a:extLst>
              </p:cNvPr>
              <p:cNvSpPr txBox="1"/>
              <p:nvPr/>
            </p:nvSpPr>
            <p:spPr>
              <a:xfrm>
                <a:off x="9044830" y="2154325"/>
                <a:ext cx="309990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5BA8C2F6-2190-4858-AF43-08A898C37BD5}"/>
                  </a:ext>
                </a:extLst>
              </p:cNvPr>
              <p:cNvSpPr/>
              <p:nvPr/>
            </p:nvSpPr>
            <p:spPr>
              <a:xfrm>
                <a:off x="9044828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B082BCD-0A79-400B-967B-3E2D7C6EEA34}"/>
                </a:ext>
              </a:extLst>
            </p:cNvPr>
            <p:cNvGrpSpPr/>
            <p:nvPr/>
          </p:nvGrpSpPr>
          <p:grpSpPr>
            <a:xfrm>
              <a:off x="8186358" y="3518282"/>
              <a:ext cx="3099907" cy="1034514"/>
              <a:chOff x="8416477" y="1766142"/>
              <a:chExt cx="3099907" cy="1034514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318CF64-A92A-4599-B5DF-0145FA247CDA}"/>
                  </a:ext>
                </a:extLst>
              </p:cNvPr>
              <p:cNvSpPr txBox="1"/>
              <p:nvPr/>
            </p:nvSpPr>
            <p:spPr>
              <a:xfrm>
                <a:off x="8416478" y="2154325"/>
                <a:ext cx="309990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CE0DA850-9D82-4C1A-8722-B1DE2E8D9C24}"/>
                  </a:ext>
                </a:extLst>
              </p:cNvPr>
              <p:cNvSpPr/>
              <p:nvPr/>
            </p:nvSpPr>
            <p:spPr>
              <a:xfrm>
                <a:off x="8416477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008A6E3-FD5A-4FF9-9ED2-0FF2ED04426F}"/>
                </a:ext>
              </a:extLst>
            </p:cNvPr>
            <p:cNvGrpSpPr/>
            <p:nvPr/>
          </p:nvGrpSpPr>
          <p:grpSpPr>
            <a:xfrm>
              <a:off x="8186358" y="4747325"/>
              <a:ext cx="3099907" cy="1034514"/>
              <a:chOff x="9060289" y="1766142"/>
              <a:chExt cx="3099907" cy="1034514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005B50C-E6F3-4862-B632-39960DC6BEB8}"/>
                  </a:ext>
                </a:extLst>
              </p:cNvPr>
              <p:cNvSpPr txBox="1"/>
              <p:nvPr/>
            </p:nvSpPr>
            <p:spPr>
              <a:xfrm>
                <a:off x="9060290" y="2154325"/>
                <a:ext cx="309990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D08F215E-2A58-47C6-91FA-AC617E690FCA}"/>
                  </a:ext>
                </a:extLst>
              </p:cNvPr>
              <p:cNvSpPr/>
              <p:nvPr/>
            </p:nvSpPr>
            <p:spPr>
              <a:xfrm>
                <a:off x="9060289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8E2CAB8-C215-4CC6-969C-C2642D5C77ED}"/>
                </a:ext>
              </a:extLst>
            </p:cNvPr>
            <p:cNvGrpSpPr/>
            <p:nvPr/>
          </p:nvGrpSpPr>
          <p:grpSpPr>
            <a:xfrm>
              <a:off x="1853840" y="2224632"/>
              <a:ext cx="3101734" cy="3557207"/>
              <a:chOff x="1853840" y="2224632"/>
              <a:chExt cx="3101734" cy="3557207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FF123767-8122-48A3-AB92-1C0AAD9FBEAD}"/>
                  </a:ext>
                </a:extLst>
              </p:cNvPr>
              <p:cNvGrpSpPr/>
              <p:nvPr/>
            </p:nvGrpSpPr>
            <p:grpSpPr>
              <a:xfrm>
                <a:off x="1855668" y="2224632"/>
                <a:ext cx="3099906" cy="1034514"/>
                <a:chOff x="9255231" y="1766142"/>
                <a:chExt cx="3099906" cy="1034514"/>
              </a:xfrm>
            </p:grpSpPr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E55524DD-D5B6-43EB-8275-A42B465F8884}"/>
                    </a:ext>
                  </a:extLst>
                </p:cNvPr>
                <p:cNvSpPr txBox="1"/>
                <p:nvPr/>
              </p:nvSpPr>
              <p:spPr>
                <a:xfrm>
                  <a:off x="9255231" y="2154325"/>
                  <a:ext cx="3099906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</a:t>
                  </a: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94FCC3A8-FE44-4059-AD5C-6B65294F2569}"/>
                    </a:ext>
                  </a:extLst>
                </p:cNvPr>
                <p:cNvSpPr/>
                <p:nvPr/>
              </p:nvSpPr>
              <p:spPr>
                <a:xfrm>
                  <a:off x="9502607" y="176614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r"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519D497C-5A30-44F4-8A5F-F67419C203F6}"/>
                  </a:ext>
                </a:extLst>
              </p:cNvPr>
              <p:cNvGrpSpPr/>
              <p:nvPr/>
            </p:nvGrpSpPr>
            <p:grpSpPr>
              <a:xfrm>
                <a:off x="1853840" y="4747325"/>
                <a:ext cx="3099906" cy="1034514"/>
                <a:chOff x="9253403" y="1766142"/>
                <a:chExt cx="3099906" cy="1034514"/>
              </a:xfrm>
            </p:grpSpPr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48B31C5E-2F8E-4737-9F59-6F81C8D3B186}"/>
                    </a:ext>
                  </a:extLst>
                </p:cNvPr>
                <p:cNvSpPr txBox="1"/>
                <p:nvPr/>
              </p:nvSpPr>
              <p:spPr>
                <a:xfrm>
                  <a:off x="9253402" y="2154325"/>
                  <a:ext cx="3099906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</a:t>
                  </a: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7BDEB961-DCC4-49CE-9E00-FA2888117178}"/>
                    </a:ext>
                  </a:extLst>
                </p:cNvPr>
                <p:cNvSpPr/>
                <p:nvPr/>
              </p:nvSpPr>
              <p:spPr>
                <a:xfrm>
                  <a:off x="9500779" y="1766142"/>
                  <a:ext cx="2852530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r"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C298BED-DCCD-4377-833C-42154D5746F9}"/>
                </a:ext>
              </a:extLst>
            </p:cNvPr>
            <p:cNvGrpSpPr/>
            <p:nvPr/>
          </p:nvGrpSpPr>
          <p:grpSpPr>
            <a:xfrm>
              <a:off x="1850049" y="3518282"/>
              <a:ext cx="3099906" cy="1034514"/>
              <a:chOff x="9898864" y="1766142"/>
              <a:chExt cx="3099906" cy="1034514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A61E6F4-4683-4531-A755-96580296CA31}"/>
                  </a:ext>
                </a:extLst>
              </p:cNvPr>
              <p:cNvSpPr txBox="1"/>
              <p:nvPr/>
            </p:nvSpPr>
            <p:spPr>
              <a:xfrm>
                <a:off x="9898864" y="2154324"/>
                <a:ext cx="309990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6A38314-1BF7-4819-B802-0AA2EE77AE5F}"/>
                  </a:ext>
                </a:extLst>
              </p:cNvPr>
              <p:cNvSpPr/>
              <p:nvPr/>
            </p:nvSpPr>
            <p:spPr>
              <a:xfrm>
                <a:off x="10146240" y="176614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1529237713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下月工作计划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sp>
        <p:nvSpPr>
          <p:cNvPr id="11" name="空心弧 1">
            <a:extLst>
              <a:ext uri="{FF2B5EF4-FFF2-40B4-BE49-F238E27FC236}">
                <a16:creationId xmlns:a16="http://schemas.microsoft.com/office/drawing/2014/main" id="{C575161B-8020-4F42-B16E-AEBD1779C2B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073821" y="2835659"/>
            <a:ext cx="2246313" cy="2246313"/>
          </a:xfrm>
          <a:custGeom>
            <a:gdLst>
              <a:gd fmla="*/ 116803804 w 21600" name="T0"/>
              <a:gd fmla="*/ 0 h 21600" name="T1"/>
              <a:gd fmla="*/ 3655562 w 21600" name="T2"/>
              <a:gd fmla="*/ 114002673 h 21600" name="T3"/>
              <a:gd fmla="*/ 116803804 w 21600" name="T4"/>
              <a:gd fmla="*/ 7256943 h 21600" name="T5"/>
              <a:gd fmla="*/ 229951942 w 21600" name="T6"/>
              <a:gd fmla="*/ 114002673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7435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674" y="10550"/>
                </a:moveTo>
                <a:cubicBezTo>
                  <a:pt x="809" y="5055"/>
                  <a:pt x="5303" y="671"/>
                  <a:pt x="10799" y="671"/>
                </a:cubicBezTo>
                <a:cubicBezTo>
                  <a:pt x="16296" y="670"/>
                  <a:pt x="20790" y="5055"/>
                  <a:pt x="20925" y="10550"/>
                </a:cubicBezTo>
                <a:lnTo>
                  <a:pt x="21596" y="10533"/>
                </a:lnTo>
                <a:cubicBezTo>
                  <a:pt x="21452" y="4674"/>
                  <a:pt x="16660" y="0"/>
                  <a:pt x="10800" y="0"/>
                </a:cubicBezTo>
                <a:cubicBezTo>
                  <a:pt x="4939" y="-1"/>
                  <a:pt x="147" y="4674"/>
                  <a:pt x="3" y="10533"/>
                </a:cubicBezTo>
                <a:lnTo>
                  <a:pt x="674" y="105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9999"/>
            </a:schemeClr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E02A4AA4-48F7-42D7-8208-FE6A83294DC3}"/>
              </a:ext>
            </a:extLst>
          </p:cNvPr>
          <p:cNvGrpSpPr/>
          <p:nvPr/>
        </p:nvGrpSpPr>
        <p:grpSpPr>
          <a:xfrm>
            <a:off x="1709117" y="2508634"/>
            <a:ext cx="8549772" cy="1263931"/>
            <a:chOff x="1709117" y="2508634"/>
            <a:chExt cx="8549772" cy="1263931"/>
          </a:xfrm>
        </p:grpSpPr>
        <p:sp>
          <p:nvSpPr>
            <p:cNvPr id="13" name="右箭头 3">
              <a:extLst>
                <a:ext uri="{FF2B5EF4-FFF2-40B4-BE49-F238E27FC236}">
                  <a16:creationId xmlns:a16="http://schemas.microsoft.com/office/drawing/2014/main" id="{10B24DA4-E306-4DA2-B182-1B66A53F9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121" y="2872172"/>
              <a:ext cx="1412875" cy="111125"/>
            </a:xfrm>
            <a:prstGeom prst="rightArrow">
              <a:avLst>
                <a:gd fmla="val 50000" name="adj1"/>
                <a:gd fmla="val 72224" name="adj2"/>
              </a:avLst>
            </a:prstGeom>
            <a:solidFill>
              <a:schemeClr val="tx1">
                <a:lumMod val="75000"/>
                <a:lumOff val="25000"/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5" name="右箭头 5">
              <a:extLst>
                <a:ext uri="{FF2B5EF4-FFF2-40B4-BE49-F238E27FC236}">
                  <a16:creationId xmlns:a16="http://schemas.microsoft.com/office/drawing/2014/main" id="{85E0F56D-FE32-4A00-9895-68B8F621E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3965" y="2864234"/>
              <a:ext cx="1412875" cy="111125"/>
            </a:xfrm>
            <a:prstGeom prst="rightArrow">
              <a:avLst>
                <a:gd fmla="val 50000" name="adj1"/>
                <a:gd fmla="val 72224" name="adj2"/>
              </a:avLst>
            </a:prstGeom>
            <a:solidFill>
              <a:schemeClr val="tx1">
                <a:lumMod val="75000"/>
                <a:lumOff val="25000"/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A881B6-9F2B-4ED4-A877-52F4AD9249FA}"/>
                </a:ext>
              </a:extLst>
            </p:cNvPr>
            <p:cNvGrpSpPr/>
            <p:nvPr/>
          </p:nvGrpSpPr>
          <p:grpSpPr>
            <a:xfrm>
              <a:off x="1813892" y="2524509"/>
              <a:ext cx="3334451" cy="839788"/>
              <a:chOff x="-3933878" y="0"/>
              <a:chExt cx="4446411" cy="1119836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735844B2-A3F5-4719-9A97-B3A123283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303" y="0"/>
                <a:ext cx="1119836" cy="1119836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  <a:extLst/>
            </p:spPr>
            <p:txBody>
              <a:bodyPr anchor="ctr"/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7184BEA3-70F5-465C-B34D-D64295D8B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33878" y="0"/>
                <a:ext cx="1119836" cy="1119836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  <a:extLst/>
            </p:spPr>
            <p:txBody>
              <a:bodyPr anchor="ctr"/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F77035D-313D-4690-A391-D1D4E6717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355" y="2522922"/>
              <a:ext cx="839787" cy="839787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bevel/>
            </a:ln>
            <a:extLst/>
          </p:spPr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48AC2C31-45C6-4BE3-A4D6-6DD938571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3596" y="2508634"/>
              <a:ext cx="839788" cy="839788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bevel/>
            </a:ln>
            <a:extLst/>
          </p:spPr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2" name="文本框 49">
              <a:extLst>
                <a:ext uri="{FF2B5EF4-FFF2-40B4-BE49-F238E27FC236}">
                  <a16:creationId xmlns:a16="http://schemas.microsoft.com/office/drawing/2014/main" id="{C0D15F49-D1A5-475F-84E5-434EE0BC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117" y="3434428"/>
              <a:ext cx="1077912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步骤 1</a:t>
              </a:r>
            </a:p>
          </p:txBody>
        </p:sp>
        <p:sp>
          <p:nvSpPr>
            <p:cNvPr id="23" name="文本框 53">
              <a:extLst>
                <a:ext uri="{FF2B5EF4-FFF2-40B4-BE49-F238E27FC236}">
                  <a16:creationId xmlns:a16="http://schemas.microsoft.com/office/drawing/2014/main" id="{0B461B8D-8A47-4134-8920-EC1C7DFA1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699" y="3432603"/>
              <a:ext cx="107950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步骤 2</a:t>
              </a:r>
            </a:p>
          </p:txBody>
        </p:sp>
        <p:sp>
          <p:nvSpPr>
            <p:cNvPr id="24" name="文本框 56">
              <a:extLst>
                <a:ext uri="{FF2B5EF4-FFF2-40B4-BE49-F238E27FC236}">
                  <a16:creationId xmlns:a16="http://schemas.microsoft.com/office/drawing/2014/main" id="{CECC210F-0B35-4E04-9944-083D3DDD6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5499" y="3429000"/>
              <a:ext cx="107950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步骤 3</a:t>
              </a:r>
            </a:p>
          </p:txBody>
        </p:sp>
        <p:sp>
          <p:nvSpPr>
            <p:cNvPr id="47" name="右箭头 5">
              <a:extLst>
                <a:ext uri="{FF2B5EF4-FFF2-40B4-BE49-F238E27FC236}">
                  <a16:creationId xmlns:a16="http://schemas.microsoft.com/office/drawing/2014/main" id="{7EE5CABD-721D-413D-AD85-2E8029D79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453" y="2864234"/>
              <a:ext cx="1412875" cy="111125"/>
            </a:xfrm>
            <a:prstGeom prst="rightArrow">
              <a:avLst>
                <a:gd fmla="val 50000" name="adj1"/>
                <a:gd fmla="val 72224" name="adj2"/>
              </a:avLst>
            </a:prstGeom>
            <a:solidFill>
              <a:schemeClr val="tx1">
                <a:lumMod val="75000"/>
                <a:lumOff val="25000"/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0" name="文本框 56">
              <a:extLst>
                <a:ext uri="{FF2B5EF4-FFF2-40B4-BE49-F238E27FC236}">
                  <a16:creationId xmlns:a16="http://schemas.microsoft.com/office/drawing/2014/main" id="{A734087F-A427-422F-9C6F-CB12CC4E9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9390" y="3429000"/>
              <a:ext cx="107950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步骤 4</a:t>
              </a:r>
            </a:p>
          </p:txBody>
        </p:sp>
        <p:pic>
          <p:nvPicPr>
            <p:cNvPr descr="计算机" id="55" name="图形 54">
              <a:extLst>
                <a:ext uri="{FF2B5EF4-FFF2-40B4-BE49-F238E27FC236}">
                  <a16:creationId xmlns:a16="http://schemas.microsoft.com/office/drawing/2014/main" id="{B1A95FEF-DD97-4C38-8604-AAC4908D7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17994" y="2738716"/>
              <a:ext cx="460158" cy="460158"/>
            </a:xfrm>
            <a:prstGeom prst="rect">
              <a:avLst/>
            </a:prstGeom>
          </p:spPr>
        </p:pic>
        <p:pic>
          <p:nvPicPr>
            <p:cNvPr descr="便携式计算机" id="57" name="图形 56">
              <a:extLst>
                <a:ext uri="{FF2B5EF4-FFF2-40B4-BE49-F238E27FC236}">
                  <a16:creationId xmlns:a16="http://schemas.microsoft.com/office/drawing/2014/main" id="{8132C06E-D07C-4862-8069-1640ED238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07650" y="2742943"/>
              <a:ext cx="460158" cy="460158"/>
            </a:xfrm>
            <a:prstGeom prst="rect">
              <a:avLst/>
            </a:prstGeom>
          </p:spPr>
        </p:pic>
        <p:pic>
          <p:nvPicPr>
            <p:cNvPr descr="显示器" id="59" name="图形 58">
              <a:extLst>
                <a:ext uri="{FF2B5EF4-FFF2-40B4-BE49-F238E27FC236}">
                  <a16:creationId xmlns:a16="http://schemas.microsoft.com/office/drawing/2014/main" id="{AFCB1709-0AE5-4094-8940-E33E6571A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88885" y="2712736"/>
              <a:ext cx="460158" cy="460158"/>
            </a:xfrm>
            <a:prstGeom prst="rect">
              <a:avLst/>
            </a:prstGeom>
          </p:spPr>
        </p:pic>
        <p:pic>
          <p:nvPicPr>
            <p:cNvPr descr="智能手机" id="61" name="图形 60">
              <a:extLst>
                <a:ext uri="{FF2B5EF4-FFF2-40B4-BE49-F238E27FC236}">
                  <a16:creationId xmlns:a16="http://schemas.microsoft.com/office/drawing/2014/main" id="{22E141F3-0280-45E9-A9FA-C03170CCA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89060" y="2745280"/>
              <a:ext cx="460158" cy="460158"/>
            </a:xfrm>
            <a:prstGeom prst="rect">
              <a:avLst/>
            </a:prstGeom>
          </p:spPr>
        </p:pic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74FE3240-5241-4060-8AD8-E0E280D5B126}"/>
              </a:ext>
            </a:extLst>
          </p:cNvPr>
          <p:cNvGrpSpPr/>
          <p:nvPr/>
        </p:nvGrpSpPr>
        <p:grpSpPr>
          <a:xfrm>
            <a:off x="1709117" y="4545397"/>
            <a:ext cx="8549772" cy="1269078"/>
            <a:chOff x="1709117" y="4545397"/>
            <a:chExt cx="8549772" cy="1269078"/>
          </a:xfrm>
        </p:grpSpPr>
        <p:sp>
          <p:nvSpPr>
            <p:cNvPr id="12" name="右箭头 2">
              <a:extLst>
                <a:ext uri="{FF2B5EF4-FFF2-40B4-BE49-F238E27FC236}">
                  <a16:creationId xmlns:a16="http://schemas.microsoft.com/office/drawing/2014/main" id="{A6A991FA-B201-4144-B351-1246B11A263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10621" y="4958147"/>
              <a:ext cx="1412875" cy="111125"/>
            </a:xfrm>
            <a:prstGeom prst="rightArrow">
              <a:avLst>
                <a:gd fmla="val 50000" name="adj1"/>
                <a:gd fmla="val 72224" name="adj2"/>
              </a:avLst>
            </a:prstGeom>
            <a:solidFill>
              <a:schemeClr val="tx1">
                <a:lumMod val="75000"/>
                <a:lumOff val="25000"/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4" name="右箭头 4">
              <a:extLst>
                <a:ext uri="{FF2B5EF4-FFF2-40B4-BE49-F238E27FC236}">
                  <a16:creationId xmlns:a16="http://schemas.microsoft.com/office/drawing/2014/main" id="{77F56A3B-6ABA-4DB3-9B53-5774109457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329215" y="4966084"/>
              <a:ext cx="1412875" cy="111125"/>
            </a:xfrm>
            <a:prstGeom prst="rightArrow">
              <a:avLst>
                <a:gd fmla="val 50000" name="adj1"/>
                <a:gd fmla="val 72224" name="adj2"/>
              </a:avLst>
            </a:prstGeom>
            <a:solidFill>
              <a:schemeClr val="tx1">
                <a:lumMod val="75000"/>
                <a:lumOff val="25000"/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D33EA42-DFD9-4198-89A0-D700584FDE57}"/>
                </a:ext>
              </a:extLst>
            </p:cNvPr>
            <p:cNvGrpSpPr/>
            <p:nvPr/>
          </p:nvGrpSpPr>
          <p:grpSpPr>
            <a:xfrm>
              <a:off x="1828179" y="4545397"/>
              <a:ext cx="3334452" cy="839787"/>
              <a:chOff x="-3933874" y="0"/>
              <a:chExt cx="4446408" cy="1119836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59C8A37-DEF9-4714-AF4B-D34A0C166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302" y="0"/>
                <a:ext cx="1119836" cy="1119836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  <a:extLst/>
            </p:spPr>
            <p:txBody>
              <a:bodyPr anchor="ctr"/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4BFFF87E-F5FE-497B-B962-C5050BD89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33874" y="0"/>
                <a:ext cx="1119836" cy="1119836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  <a:extLst/>
            </p:spPr>
            <p:txBody>
              <a:bodyPr anchor="ctr"/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4C46E578-3265-4C16-B339-9D2794B5B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355" y="4545397"/>
              <a:ext cx="839787" cy="839787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bevel/>
            </a:ln>
            <a:extLst/>
          </p:spPr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06234CA0-F50E-454A-83B2-5DC4CF53C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3596" y="4545397"/>
              <a:ext cx="839788" cy="839787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bevel/>
            </a:ln>
            <a:extLst/>
          </p:spPr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6" name="右箭头 4">
              <a:extLst>
                <a:ext uri="{FF2B5EF4-FFF2-40B4-BE49-F238E27FC236}">
                  <a16:creationId xmlns:a16="http://schemas.microsoft.com/office/drawing/2014/main" id="{CED2955D-8575-4B00-BA48-16B15EED613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846703" y="4966084"/>
              <a:ext cx="1412875" cy="111125"/>
            </a:xfrm>
            <a:prstGeom prst="rightArrow">
              <a:avLst>
                <a:gd fmla="val 50000" name="adj1"/>
                <a:gd fmla="val 72224" name="adj2"/>
              </a:avLst>
            </a:prstGeom>
            <a:solidFill>
              <a:schemeClr val="tx1">
                <a:lumMod val="75000"/>
                <a:lumOff val="25000"/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1" name="文本框 49">
              <a:extLst>
                <a:ext uri="{FF2B5EF4-FFF2-40B4-BE49-F238E27FC236}">
                  <a16:creationId xmlns:a16="http://schemas.microsoft.com/office/drawing/2014/main" id="{BFC070D7-3FB3-419D-8AC2-A5756CE43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117" y="5476337"/>
              <a:ext cx="1077912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步骤 8</a:t>
              </a:r>
            </a:p>
          </p:txBody>
        </p:sp>
        <p:sp>
          <p:nvSpPr>
            <p:cNvPr id="52" name="文本框 53">
              <a:extLst>
                <a:ext uri="{FF2B5EF4-FFF2-40B4-BE49-F238E27FC236}">
                  <a16:creationId xmlns:a16="http://schemas.microsoft.com/office/drawing/2014/main" id="{8AD22C89-A7DB-478F-8E8D-9C519834C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699" y="5474513"/>
              <a:ext cx="107950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步骤 7</a:t>
              </a:r>
            </a:p>
          </p:txBody>
        </p:sp>
        <p:sp>
          <p:nvSpPr>
            <p:cNvPr id="53" name="文本框 56">
              <a:extLst>
                <a:ext uri="{FF2B5EF4-FFF2-40B4-BE49-F238E27FC236}">
                  <a16:creationId xmlns:a16="http://schemas.microsoft.com/office/drawing/2014/main" id="{625C983C-C714-4FE2-A9A7-C9F335F5F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5499" y="5470910"/>
              <a:ext cx="107950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步骤 6</a:t>
              </a:r>
            </a:p>
          </p:txBody>
        </p:sp>
        <p:sp>
          <p:nvSpPr>
            <p:cNvPr id="54" name="文本框 56">
              <a:extLst>
                <a:ext uri="{FF2B5EF4-FFF2-40B4-BE49-F238E27FC236}">
                  <a16:creationId xmlns:a16="http://schemas.microsoft.com/office/drawing/2014/main" id="{52FEF5FD-DFE0-4851-8221-5B4C08C05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9390" y="5470910"/>
              <a:ext cx="107950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步骤 5</a:t>
              </a:r>
            </a:p>
          </p:txBody>
        </p:sp>
        <p:pic>
          <p:nvPicPr>
            <p:cNvPr descr="平板电脑" id="63" name="图形 62">
              <a:extLst>
                <a:ext uri="{FF2B5EF4-FFF2-40B4-BE49-F238E27FC236}">
                  <a16:creationId xmlns:a16="http://schemas.microsoft.com/office/drawing/2014/main" id="{B0DD4533-609D-4472-BCE1-8907C6029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73411" y="4735211"/>
              <a:ext cx="460158" cy="460158"/>
            </a:xfrm>
            <a:prstGeom prst="rect">
              <a:avLst/>
            </a:prstGeom>
          </p:spPr>
        </p:pic>
        <p:pic>
          <p:nvPicPr>
            <p:cNvPr descr="打印机" id="65" name="图形 64">
              <a:extLst>
                <a:ext uri="{FF2B5EF4-FFF2-40B4-BE49-F238E27FC236}">
                  <a16:creationId xmlns:a16="http://schemas.microsoft.com/office/drawing/2014/main" id="{ACB9DA7C-387D-4113-95C4-DF8947917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988885" y="4743671"/>
              <a:ext cx="460158" cy="460158"/>
            </a:xfrm>
            <a:prstGeom prst="rect">
              <a:avLst/>
            </a:prstGeom>
          </p:spPr>
        </p:pic>
        <p:pic>
          <p:nvPicPr>
            <p:cNvPr descr="传真机" id="67" name="图形 66">
              <a:extLst>
                <a:ext uri="{FF2B5EF4-FFF2-40B4-BE49-F238E27FC236}">
                  <a16:creationId xmlns:a16="http://schemas.microsoft.com/office/drawing/2014/main" id="{A22913C0-A387-4A3D-BA47-2BECB4D0D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500705" y="4749749"/>
              <a:ext cx="460158" cy="460158"/>
            </a:xfrm>
            <a:prstGeom prst="rect">
              <a:avLst/>
            </a:prstGeom>
          </p:spPr>
        </p:pic>
        <p:pic>
          <p:nvPicPr>
            <p:cNvPr descr="无线路由器" id="69" name="图形 68">
              <a:extLst>
                <a:ext uri="{FF2B5EF4-FFF2-40B4-BE49-F238E27FC236}">
                  <a16:creationId xmlns:a16="http://schemas.microsoft.com/office/drawing/2014/main" id="{CDCEA513-86E1-4242-82BE-A7BF1E0C4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003706" y="4728068"/>
              <a:ext cx="460158" cy="460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863013524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下月工作计划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9D55BD7-6036-45F2-9158-72F31B223201}"/>
              </a:ext>
            </a:extLst>
          </p:cNvPr>
          <p:cNvGrpSpPr/>
          <p:nvPr/>
        </p:nvGrpSpPr>
        <p:grpSpPr>
          <a:xfrm>
            <a:off x="6660694" y="1308056"/>
            <a:ext cx="3515389" cy="5187394"/>
            <a:chOff x="-1834793" y="835303"/>
            <a:chExt cx="3515389" cy="5187394"/>
          </a:xfrm>
        </p:grpSpPr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A0BF6FDC-DF10-42B7-A447-BD4D581E1BDD}"/>
                </a:ext>
              </a:extLst>
            </p:cNvPr>
            <p:cNvGrpSpPr/>
            <p:nvPr/>
          </p:nvGrpSpPr>
          <p:grpSpPr>
            <a:xfrm>
              <a:off x="-1834793" y="835303"/>
              <a:ext cx="3515389" cy="5187394"/>
              <a:chOff x="-1158090" y="1458758"/>
              <a:chExt cx="3515389" cy="5187394"/>
            </a:xfrm>
          </p:grpSpPr>
          <p:grpSp>
            <p:nvGrpSpPr>
              <p:cNvPr id="32" name="Group 4">
                <a:extLst>
                  <a:ext uri="{FF2B5EF4-FFF2-40B4-BE49-F238E27FC236}">
                    <a16:creationId xmlns:a16="http://schemas.microsoft.com/office/drawing/2014/main" id="{AC3ABDE8-AF35-4D26-B389-412F36613B0F}"/>
                  </a:ext>
                </a:extLst>
              </p:cNvPr>
              <p:cNvGrpSpPr/>
              <p:nvPr/>
            </p:nvGrpSpPr>
            <p:grpSpPr>
              <a:xfrm>
                <a:off x="1972256" y="1458758"/>
                <a:ext cx="292103" cy="5187394"/>
                <a:chOff x="1374772" y="1213680"/>
                <a:chExt cx="274322" cy="5187394"/>
              </a:xfrm>
            </p:grpSpPr>
            <p:sp>
              <p:nvSpPr>
                <p:cNvPr id="41" name="Pentagon 21">
                  <a:extLst>
                    <a:ext uri="{FF2B5EF4-FFF2-40B4-BE49-F238E27FC236}">
                      <a16:creationId xmlns:a16="http://schemas.microsoft.com/office/drawing/2014/main" id="{5807B8AE-2027-4DAB-A466-F9437DCBDD27}"/>
                    </a:ext>
                  </a:extLst>
                </p:cNvPr>
                <p:cNvSpPr/>
                <p:nvPr/>
              </p:nvSpPr>
              <p:spPr>
                <a:xfrm rot="5400000">
                  <a:off x="1103752" y="5857228"/>
                  <a:ext cx="814866" cy="272825"/>
                </a:xfrm>
                <a:prstGeom prst="homePlate">
                  <a:avLst>
                    <a:gd fmla="val 281623" name="adj"/>
                  </a:avLst>
                </a:prstGeom>
                <a:gradFill flip="none" rotWithShape="1">
                  <a:gsLst>
                    <a:gs pos="100000">
                      <a:srgbClr val="B88954"/>
                    </a:gs>
                    <a:gs pos="0">
                      <a:srgbClr val="E1C9AF"/>
                    </a:gs>
                  </a:gsLst>
                  <a:lin ang="5400000" scaled="1"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charset="0" panose="020b0604020202020204" pitchFamily="34" typeface="Arial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2" name="Rectangle 5">
                  <a:extLst>
                    <a:ext uri="{FF2B5EF4-FFF2-40B4-BE49-F238E27FC236}">
                      <a16:creationId xmlns:a16="http://schemas.microsoft.com/office/drawing/2014/main" id="{80088C36-4FA1-4A8F-B8CE-B02E620D681A}"/>
                    </a:ext>
                  </a:extLst>
                </p:cNvPr>
                <p:cNvSpPr/>
                <p:nvPr/>
              </p:nvSpPr>
              <p:spPr>
                <a:xfrm>
                  <a:off x="1374774" y="2007666"/>
                  <a:ext cx="273845" cy="3776859"/>
                </a:xfrm>
                <a:custGeom>
                  <a:gdLst>
                    <a:gd fmla="*/ 0 w 273845" name="connsiteX0"/>
                    <a:gd fmla="*/ 0 h 3776859" name="connsiteY0"/>
                    <a:gd fmla="*/ 272825 w 273845" name="connsiteX1"/>
                    <a:gd fmla="*/ 0 h 3776859" name="connsiteY1"/>
                    <a:gd fmla="*/ 273845 w 273845" name="connsiteX2"/>
                    <a:gd fmla="*/ 3581399 h 3776859" name="connsiteY2"/>
                    <a:gd fmla="*/ 245270 w 273845" name="connsiteX3"/>
                    <a:gd fmla="*/ 3702843 h 3776859" name="connsiteY3"/>
                    <a:gd fmla="*/ 223839 w 273845" name="connsiteX4"/>
                    <a:gd fmla="*/ 3631404 h 3776859" name="connsiteY4"/>
                    <a:gd fmla="*/ 166689 w 273845" name="connsiteX5"/>
                    <a:gd fmla="*/ 3776661 h 3776859" name="connsiteY5"/>
                    <a:gd fmla="*/ 104776 w 273845" name="connsiteX6"/>
                    <a:gd fmla="*/ 3664743 h 3776859" name="connsiteY6"/>
                    <a:gd fmla="*/ 57151 w 273845" name="connsiteX7"/>
                    <a:gd fmla="*/ 3750467 h 3776859" name="connsiteY7"/>
                    <a:gd fmla="*/ 1 w 273845" name="connsiteX8"/>
                    <a:gd fmla="*/ 3609974 h 3776859" name="connsiteY8"/>
                    <a:gd fmla="*/ 0 w 273845" name="connsiteX9"/>
                    <a:gd fmla="*/ 0 h 3776859" name="connsiteY9"/>
                    <a:gd fmla="*/ 0 w 273845" name="connsiteX10"/>
                    <a:gd fmla="*/ 0 h 3776662" name="connsiteY10"/>
                    <a:gd fmla="*/ 0 w 273845" name="connsiteX11"/>
                    <a:gd fmla="*/ 0 h 3776662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b="b" l="l" r="r" t="t"/>
                  <a:pathLst>
                    <a:path h="3776859" w="273845">
                      <a:moveTo>
                        <a:pt x="0" y="0"/>
                      </a:moveTo>
                      <a:lnTo>
                        <a:pt x="272825" y="0"/>
                      </a:lnTo>
                      <a:lnTo>
                        <a:pt x="273845" y="3581399"/>
                      </a:lnTo>
                      <a:cubicBezTo>
                        <a:pt x="269876" y="3659980"/>
                        <a:pt x="258763" y="3688555"/>
                        <a:pt x="245270" y="3702843"/>
                      </a:cubicBezTo>
                      <a:cubicBezTo>
                        <a:pt x="228204" y="3675061"/>
                        <a:pt x="236936" y="3619101"/>
                        <a:pt x="223839" y="3631404"/>
                      </a:cubicBezTo>
                      <a:cubicBezTo>
                        <a:pt x="210742" y="3643707"/>
                        <a:pt x="186533" y="3771105"/>
                        <a:pt x="166689" y="3776661"/>
                      </a:cubicBezTo>
                      <a:cubicBezTo>
                        <a:pt x="146845" y="3782217"/>
                        <a:pt x="123032" y="3669109"/>
                        <a:pt x="104776" y="3664743"/>
                      </a:cubicBezTo>
                      <a:cubicBezTo>
                        <a:pt x="86520" y="3660377"/>
                        <a:pt x="74614" y="3759595"/>
                        <a:pt x="57151" y="3750467"/>
                      </a:cubicBezTo>
                      <a:cubicBezTo>
                        <a:pt x="28576" y="3725068"/>
                        <a:pt x="9527" y="3661568"/>
                        <a:pt x="1" y="3609974"/>
                      </a:cubicBezTo>
                      <a:cubicBezTo>
                        <a:pt x="1" y="2406649"/>
                        <a:pt x="0" y="1203325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charset="0" panose="020b0604020202020204" pitchFamily="34" typeface="Arial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3" name="Rectangle 23">
                  <a:extLst>
                    <a:ext uri="{FF2B5EF4-FFF2-40B4-BE49-F238E27FC236}">
                      <a16:creationId xmlns:a16="http://schemas.microsoft.com/office/drawing/2014/main" id="{B4DF88A4-97E2-413A-9B03-5A8CEC20C5D3}"/>
                    </a:ext>
                  </a:extLst>
                </p:cNvPr>
                <p:cNvSpPr/>
                <p:nvPr/>
              </p:nvSpPr>
              <p:spPr>
                <a:xfrm>
                  <a:off x="1374774" y="1417118"/>
                  <a:ext cx="272825" cy="59055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27000">
                      <a:srgbClr val="F2F2F2">
                        <a:lumMod val="0"/>
                        <a:lumOff val="100000"/>
                      </a:srgb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1"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charset="0" panose="020b0604020202020204" pitchFamily="34" typeface="Arial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4" name="Rectangle 24">
                  <a:extLst>
                    <a:ext uri="{FF2B5EF4-FFF2-40B4-BE49-F238E27FC236}">
                      <a16:creationId xmlns:a16="http://schemas.microsoft.com/office/drawing/2014/main" id="{06C65739-3D74-4D4D-9EAF-42213918B5B3}"/>
                    </a:ext>
                  </a:extLst>
                </p:cNvPr>
                <p:cNvSpPr/>
                <p:nvPr/>
              </p:nvSpPr>
              <p:spPr>
                <a:xfrm>
                  <a:off x="1404710" y="1213680"/>
                  <a:ext cx="212954" cy="20343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charset="0" panose="020b0604020202020204" pitchFamily="34" typeface="Arial"/>
                    <a:cs charset="0" panose="020b0604020202020204" pitchFamily="34" typeface="Arial"/>
                  </a:endParaRPr>
                </a:p>
              </p:txBody>
            </p:sp>
            <p:sp>
              <p:nvSpPr>
                <p:cNvPr id="45" name="Freeform 25">
                  <a:extLst>
                    <a:ext uri="{FF2B5EF4-FFF2-40B4-BE49-F238E27FC236}">
                      <a16:creationId xmlns:a16="http://schemas.microsoft.com/office/drawing/2014/main" id="{15EFADA6-C3BF-476E-B15E-E06F9428E91F}"/>
                    </a:ext>
                  </a:extLst>
                </p:cNvPr>
                <p:cNvSpPr/>
                <p:nvPr/>
              </p:nvSpPr>
              <p:spPr>
                <a:xfrm rot="5400000">
                  <a:off x="1396885" y="6250198"/>
                  <a:ext cx="228600" cy="73152"/>
                </a:xfrm>
                <a:custGeom>
                  <a:gdLst>
                    <a:gd fmla="*/ 0 w 226544" name="connsiteX0"/>
                    <a:gd fmla="*/ 35306 h 70612" name="connsiteY0"/>
                    <a:gd fmla="*/ 27685 w 226544" name="connsiteX1"/>
                    <a:gd fmla="*/ 0 h 70612" name="connsiteY1"/>
                    <a:gd fmla="*/ 226544 w 226544" name="connsiteX2"/>
                    <a:gd fmla="*/ 35306 h 70612" name="connsiteY2"/>
                    <a:gd fmla="*/ 27685 w 226544" name="connsiteX3"/>
                    <a:gd fmla="*/ 70612 h 70612" name="connsiteY3"/>
                    <a:gd fmla="*/ 0 w 226544" name="connsiteX4"/>
                    <a:gd fmla="*/ 35306 h 70612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70612" w="226544">
                      <a:moveTo>
                        <a:pt x="0" y="35306"/>
                      </a:moveTo>
                      <a:cubicBezTo>
                        <a:pt x="1521" y="15316"/>
                        <a:pt x="12805" y="4576"/>
                        <a:pt x="27685" y="0"/>
                      </a:cubicBezTo>
                      <a:lnTo>
                        <a:pt x="226544" y="35306"/>
                      </a:lnTo>
                      <a:lnTo>
                        <a:pt x="27685" y="70612"/>
                      </a:lnTo>
                      <a:cubicBezTo>
                        <a:pt x="11264" y="65009"/>
                        <a:pt x="1007" y="52726"/>
                        <a:pt x="0" y="35306"/>
                      </a:cubicBezTo>
                      <a:close/>
                    </a:path>
                  </a:pathLst>
                </a:custGeom>
                <a:solidFill>
                  <a:srgbClr val="4C504C"/>
                </a:soli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charset="0" panose="020b0604020202020204" pitchFamily="34" typeface="Arial"/>
                    <a:cs charset="0" panose="020b0604020202020204" pitchFamily="34" typeface="Arial"/>
                  </a:endParaRPr>
                </a:p>
              </p:txBody>
            </p:sp>
            <p:cxnSp>
              <p:nvCxnSpPr>
                <p:cNvPr id="46" name="Straight Connector 26">
                  <a:extLst>
                    <a:ext uri="{FF2B5EF4-FFF2-40B4-BE49-F238E27FC236}">
                      <a16:creationId xmlns:a16="http://schemas.microsoft.com/office/drawing/2014/main" id="{0B76159F-3D7D-4B70-8F0A-6F327F1493F3}"/>
                    </a:ext>
                  </a:extLst>
                </p:cNvPr>
                <p:cNvCxnSpPr/>
                <p:nvPr/>
              </p:nvCxnSpPr>
              <p:spPr>
                <a:xfrm>
                  <a:off x="1374774" y="1486648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7">
                  <a:extLst>
                    <a:ext uri="{FF2B5EF4-FFF2-40B4-BE49-F238E27FC236}">
                      <a16:creationId xmlns:a16="http://schemas.microsoft.com/office/drawing/2014/main" id="{35DE4739-4E67-4DEA-9493-7E733069C3B1}"/>
                    </a:ext>
                  </a:extLst>
                </p:cNvPr>
                <p:cNvCxnSpPr/>
                <p:nvPr/>
              </p:nvCxnSpPr>
              <p:spPr>
                <a:xfrm>
                  <a:off x="1374774" y="1562425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8">
                  <a:extLst>
                    <a:ext uri="{FF2B5EF4-FFF2-40B4-BE49-F238E27FC236}">
                      <a16:creationId xmlns:a16="http://schemas.microsoft.com/office/drawing/2014/main" id="{2D05A970-7072-48BF-AA4B-6363AD8E79B5}"/>
                    </a:ext>
                  </a:extLst>
                </p:cNvPr>
                <p:cNvCxnSpPr/>
                <p:nvPr/>
              </p:nvCxnSpPr>
              <p:spPr>
                <a:xfrm>
                  <a:off x="1374774" y="1638202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9">
                  <a:extLst>
                    <a:ext uri="{FF2B5EF4-FFF2-40B4-BE49-F238E27FC236}">
                      <a16:creationId xmlns:a16="http://schemas.microsoft.com/office/drawing/2014/main" id="{F019F445-298E-4D85-8822-73A9D4254710}"/>
                    </a:ext>
                  </a:extLst>
                </p:cNvPr>
                <p:cNvCxnSpPr/>
                <p:nvPr/>
              </p:nvCxnSpPr>
              <p:spPr>
                <a:xfrm>
                  <a:off x="1374774" y="1713979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30">
                  <a:extLst>
                    <a:ext uri="{FF2B5EF4-FFF2-40B4-BE49-F238E27FC236}">
                      <a16:creationId xmlns:a16="http://schemas.microsoft.com/office/drawing/2014/main" id="{7E7282AF-4B7B-452C-9446-DB8A43A30146}"/>
                    </a:ext>
                  </a:extLst>
                </p:cNvPr>
                <p:cNvCxnSpPr/>
                <p:nvPr/>
              </p:nvCxnSpPr>
              <p:spPr>
                <a:xfrm>
                  <a:off x="1374774" y="1789756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31">
                  <a:extLst>
                    <a:ext uri="{FF2B5EF4-FFF2-40B4-BE49-F238E27FC236}">
                      <a16:creationId xmlns:a16="http://schemas.microsoft.com/office/drawing/2014/main" id="{2107D3E2-ECBE-4C92-B7EB-2EA2065356EB}"/>
                    </a:ext>
                  </a:extLst>
                </p:cNvPr>
                <p:cNvCxnSpPr/>
                <p:nvPr/>
              </p:nvCxnSpPr>
              <p:spPr>
                <a:xfrm>
                  <a:off x="1374774" y="1865533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32">
                  <a:extLst>
                    <a:ext uri="{FF2B5EF4-FFF2-40B4-BE49-F238E27FC236}">
                      <a16:creationId xmlns:a16="http://schemas.microsoft.com/office/drawing/2014/main" id="{7BC7E389-4F92-4AD7-8253-8E958082900E}"/>
                    </a:ext>
                  </a:extLst>
                </p:cNvPr>
                <p:cNvCxnSpPr/>
                <p:nvPr/>
              </p:nvCxnSpPr>
              <p:spPr>
                <a:xfrm>
                  <a:off x="1374774" y="1941308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Pentagon 9">
                <a:extLst>
                  <a:ext uri="{FF2B5EF4-FFF2-40B4-BE49-F238E27FC236}">
                    <a16:creationId xmlns:a16="http://schemas.microsoft.com/office/drawing/2014/main" id="{5035471F-3FC9-4968-BB75-63809D4E7C51}"/>
                  </a:ext>
                </a:extLst>
              </p:cNvPr>
              <p:cNvSpPr/>
              <p:nvPr/>
            </p:nvSpPr>
            <p:spPr>
              <a:xfrm flipH="1">
                <a:off x="-1158090" y="2359899"/>
                <a:ext cx="3510756" cy="607219"/>
              </a:xfrm>
              <a:prstGeom prst="homePlate">
                <a:avLst>
                  <a:gd fmla="val 36274" name="adj"/>
                </a:avLst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  <a:latin charset="0" panose="020b0604020202020204" pitchFamily="34" typeface="Arial"/>
                  <a:cs charset="0" panose="020b0604020202020204" pitchFamily="34" typeface="Arial"/>
                </a:endParaRPr>
              </a:p>
            </p:txBody>
          </p:sp>
          <p:sp>
            <p:nvSpPr>
              <p:cNvPr id="34" name="Pentagon 10">
                <a:extLst>
                  <a:ext uri="{FF2B5EF4-FFF2-40B4-BE49-F238E27FC236}">
                    <a16:creationId xmlns:a16="http://schemas.microsoft.com/office/drawing/2014/main" id="{91AB93D7-C48D-4006-B1A7-90E0DB7803E9}"/>
                  </a:ext>
                </a:extLst>
              </p:cNvPr>
              <p:cNvSpPr/>
              <p:nvPr/>
            </p:nvSpPr>
            <p:spPr>
              <a:xfrm flipH="1">
                <a:off x="-1158090" y="3262198"/>
                <a:ext cx="3510756" cy="607219"/>
              </a:xfrm>
              <a:prstGeom prst="homePlate">
                <a:avLst>
                  <a:gd fmla="val 36274" name="adj"/>
                </a:avLst>
              </a:prstGeom>
              <a:solidFill>
                <a:schemeClr val="accent3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charset="0" panose="020b0604020202020204" pitchFamily="34" typeface="Arial"/>
                  <a:cs charset="0" panose="020b0604020202020204" pitchFamily="34" typeface="Arial"/>
                </a:endParaRPr>
              </a:p>
            </p:txBody>
          </p:sp>
          <p:sp>
            <p:nvSpPr>
              <p:cNvPr id="35" name="Pentagon 11">
                <a:extLst>
                  <a:ext uri="{FF2B5EF4-FFF2-40B4-BE49-F238E27FC236}">
                    <a16:creationId xmlns:a16="http://schemas.microsoft.com/office/drawing/2014/main" id="{9C7F45C1-EB86-40EC-8BA0-A032FC241AF0}"/>
                  </a:ext>
                </a:extLst>
              </p:cNvPr>
              <p:cNvSpPr/>
              <p:nvPr/>
            </p:nvSpPr>
            <p:spPr>
              <a:xfrm flipH="1">
                <a:off x="-1158090" y="4164497"/>
                <a:ext cx="3510756" cy="607219"/>
              </a:xfrm>
              <a:prstGeom prst="homePlate">
                <a:avLst>
                  <a:gd fmla="val 36274" name="adj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5400">
                  <a:latin charset="0" panose="020b0604020202020204" pitchFamily="34" typeface="Arial"/>
                  <a:cs charset="0" panose="020b0604020202020204" pitchFamily="34" typeface="Arial"/>
                </a:endParaRPr>
              </a:p>
            </p:txBody>
          </p:sp>
          <p:sp>
            <p:nvSpPr>
              <p:cNvPr id="36" name="Pentagon 12">
                <a:extLst>
                  <a:ext uri="{FF2B5EF4-FFF2-40B4-BE49-F238E27FC236}">
                    <a16:creationId xmlns:a16="http://schemas.microsoft.com/office/drawing/2014/main" id="{F1B33B10-F491-4E8F-AF0B-66C9BBDCD48C}"/>
                  </a:ext>
                </a:extLst>
              </p:cNvPr>
              <p:cNvSpPr/>
              <p:nvPr/>
            </p:nvSpPr>
            <p:spPr>
              <a:xfrm flipH="1">
                <a:off x="-1158090" y="5066795"/>
                <a:ext cx="3510756" cy="607219"/>
              </a:xfrm>
              <a:prstGeom prst="homePlate">
                <a:avLst>
                  <a:gd fmla="val 36274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charset="0" panose="020b0604020202020204" pitchFamily="34" typeface="Arial"/>
                  <a:cs charset="0" panose="020b0604020202020204" pitchFamily="34" typeface="Arial"/>
                </a:endParaRPr>
              </a:p>
            </p:txBody>
          </p:sp>
          <p:sp>
            <p:nvSpPr>
              <p:cNvPr id="37" name="TextBox 38">
                <a:extLst>
                  <a:ext uri="{FF2B5EF4-FFF2-40B4-BE49-F238E27FC236}">
                    <a16:creationId xmlns:a16="http://schemas.microsoft.com/office/drawing/2014/main" id="{087FE489-C922-4CAD-9060-CECC7848D8ED}"/>
                  </a:ext>
                </a:extLst>
              </p:cNvPr>
              <p:cNvSpPr txBox="1"/>
              <p:nvPr/>
            </p:nvSpPr>
            <p:spPr>
              <a:xfrm>
                <a:off x="1972256" y="2401395"/>
                <a:ext cx="381318" cy="518160"/>
              </a:xfrm>
              <a:prstGeom prst="rect">
                <a:avLst/>
              </a:prstGeom>
              <a:noFill/>
              <a:effectLst/>
            </p:spPr>
            <p:txBody>
              <a:bodyPr rtlCol="0" wrap="none">
                <a:sp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b="1" lang="en-US" sz="28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</a:rPr>
                  <a:t>1</a:t>
                </a:r>
              </a:p>
            </p:txBody>
          </p:sp>
          <p:sp>
            <p:nvSpPr>
              <p:cNvPr id="38" name="TextBox 191">
                <a:extLst>
                  <a:ext uri="{FF2B5EF4-FFF2-40B4-BE49-F238E27FC236}">
                    <a16:creationId xmlns:a16="http://schemas.microsoft.com/office/drawing/2014/main" id="{4F46342F-D81C-46C2-9BEB-4D985D6ED155}"/>
                  </a:ext>
                </a:extLst>
              </p:cNvPr>
              <p:cNvSpPr txBox="1"/>
              <p:nvPr/>
            </p:nvSpPr>
            <p:spPr>
              <a:xfrm>
                <a:off x="1972256" y="3303861"/>
                <a:ext cx="381318" cy="518160"/>
              </a:xfrm>
              <a:prstGeom prst="rect">
                <a:avLst/>
              </a:prstGeom>
              <a:noFill/>
              <a:effectLst/>
            </p:spPr>
            <p:txBody>
              <a:bodyPr rtlCol="0" wrap="none">
                <a:sp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b="1" lang="en-US" sz="28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</a:rPr>
                  <a:t>2</a:t>
                </a:r>
              </a:p>
            </p:txBody>
          </p:sp>
          <p:sp>
            <p:nvSpPr>
              <p:cNvPr id="39" name="TextBox 192">
                <a:extLst>
                  <a:ext uri="{FF2B5EF4-FFF2-40B4-BE49-F238E27FC236}">
                    <a16:creationId xmlns:a16="http://schemas.microsoft.com/office/drawing/2014/main" id="{737C6365-BEB4-4544-8F83-22A085430895}"/>
                  </a:ext>
                </a:extLst>
              </p:cNvPr>
              <p:cNvSpPr txBox="1"/>
              <p:nvPr/>
            </p:nvSpPr>
            <p:spPr>
              <a:xfrm>
                <a:off x="1972256" y="4206327"/>
                <a:ext cx="381318" cy="518160"/>
              </a:xfrm>
              <a:prstGeom prst="rect">
                <a:avLst/>
              </a:prstGeom>
              <a:noFill/>
              <a:effectLst/>
            </p:spPr>
            <p:txBody>
              <a:bodyPr rtlCol="0" wrap="none">
                <a:sp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b="1" lang="en-US" sz="28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</a:rPr>
                  <a:t>3</a:t>
                </a:r>
              </a:p>
            </p:txBody>
          </p:sp>
          <p:sp>
            <p:nvSpPr>
              <p:cNvPr id="40" name="TextBox 193">
                <a:extLst>
                  <a:ext uri="{FF2B5EF4-FFF2-40B4-BE49-F238E27FC236}">
                    <a16:creationId xmlns:a16="http://schemas.microsoft.com/office/drawing/2014/main" id="{AB50FDD5-F1FA-4BB7-B8D3-B380ECC58C5C}"/>
                  </a:ext>
                </a:extLst>
              </p:cNvPr>
              <p:cNvSpPr txBox="1"/>
              <p:nvPr/>
            </p:nvSpPr>
            <p:spPr>
              <a:xfrm>
                <a:off x="1972256" y="5108793"/>
                <a:ext cx="381318" cy="518160"/>
              </a:xfrm>
              <a:prstGeom prst="rect">
                <a:avLst/>
              </a:prstGeom>
              <a:noFill/>
              <a:effectLst/>
            </p:spPr>
            <p:txBody>
              <a:bodyPr rtlCol="0" wrap="none">
                <a:sp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b="1" lang="en-US" sz="2800">
                    <a:solidFill>
                      <a:schemeClr val="bg1"/>
                    </a:solidFill>
                    <a:latin charset="0" panose="020b0604020202020204" pitchFamily="34" typeface="Arial"/>
                    <a:cs charset="0" panose="020b0604020202020204" pitchFamily="34" typeface="Arial"/>
                  </a:rPr>
                  <a:t>4</a:t>
                </a: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DFB536D-5557-447A-91B2-A91A62B16EEB}"/>
                </a:ext>
              </a:extLst>
            </p:cNvPr>
            <p:cNvSpPr txBox="1"/>
            <p:nvPr/>
          </p:nvSpPr>
          <p:spPr>
            <a:xfrm>
              <a:off x="-1390224" y="1810949"/>
              <a:ext cx="2663687" cy="45720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</a:rPr>
                <a:t>点击更换标题文本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43F0D31-75FE-4D81-BB0C-B85896C0F6F5}"/>
                </a:ext>
              </a:extLst>
            </p:cNvPr>
            <p:cNvSpPr txBox="1"/>
            <p:nvPr/>
          </p:nvSpPr>
          <p:spPr>
            <a:xfrm>
              <a:off x="-1390224" y="2713415"/>
              <a:ext cx="2663687" cy="45720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</a:rPr>
                <a:t>点击更换标题文本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366C1B6-8BB1-4A05-9F4B-7135CAFB7687}"/>
                </a:ext>
              </a:extLst>
            </p:cNvPr>
            <p:cNvSpPr txBox="1"/>
            <p:nvPr/>
          </p:nvSpPr>
          <p:spPr>
            <a:xfrm>
              <a:off x="-1390224" y="3615881"/>
              <a:ext cx="2663687" cy="45720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</a:rPr>
                <a:t>点击更换标题文本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E321A1B-B7D0-4CBD-903F-B43A39D66082}"/>
                </a:ext>
              </a:extLst>
            </p:cNvPr>
            <p:cNvSpPr txBox="1"/>
            <p:nvPr/>
          </p:nvSpPr>
          <p:spPr>
            <a:xfrm>
              <a:off x="-1390224" y="4512165"/>
              <a:ext cx="2663687" cy="45720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</a:rPr>
                <a:t>点击更换标题文本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07360BE-5D01-4A97-B2DE-23EE338871B0}"/>
              </a:ext>
            </a:extLst>
          </p:cNvPr>
          <p:cNvGrpSpPr/>
          <p:nvPr/>
        </p:nvGrpSpPr>
        <p:grpSpPr>
          <a:xfrm>
            <a:off x="1282995" y="2189136"/>
            <a:ext cx="5155414" cy="3346535"/>
            <a:chOff x="1282995" y="2189136"/>
            <a:chExt cx="5155414" cy="3346535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CB6D6CC7-1DB7-4CE1-A0F8-104C3B04B523}"/>
                </a:ext>
              </a:extLst>
            </p:cNvPr>
            <p:cNvSpPr txBox="1"/>
            <p:nvPr/>
          </p:nvSpPr>
          <p:spPr>
            <a:xfrm>
              <a:off x="1282995" y="2189136"/>
              <a:ext cx="515541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点击此处更换文本58pic.com点击此处更换文本58pic.com点击此处更换文本58pic.com点击此处更换文本58pic.com点击此处更换文本58pic.com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889515A3-74F7-4082-9585-FBBE94A7146E}"/>
                </a:ext>
              </a:extLst>
            </p:cNvPr>
            <p:cNvSpPr txBox="1"/>
            <p:nvPr/>
          </p:nvSpPr>
          <p:spPr>
            <a:xfrm>
              <a:off x="1282995" y="3091602"/>
              <a:ext cx="515541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点击此处更换文本58pic.com点击此处更换文本58pic.com点击此处更换文本58pic.com点击此处更换文本58pic.com点击此处更换文本58pic.com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5EF668C1-D4D6-4E07-9B21-0EC7E778FD5F}"/>
                </a:ext>
              </a:extLst>
            </p:cNvPr>
            <p:cNvSpPr txBox="1"/>
            <p:nvPr/>
          </p:nvSpPr>
          <p:spPr>
            <a:xfrm>
              <a:off x="1282995" y="3990471"/>
              <a:ext cx="515541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点击此处更换文本58pic.com点击此处更换文本58pic.com点击此处更换文本58pic.com点击此处更换文本58pic.com点击此处更换文本58pic.com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91C20F16-18E4-4E0A-B594-E05606B23D7E}"/>
                </a:ext>
              </a:extLst>
            </p:cNvPr>
            <p:cNvSpPr txBox="1"/>
            <p:nvPr/>
          </p:nvSpPr>
          <p:spPr>
            <a:xfrm>
              <a:off x="1282995" y="4889340"/>
              <a:ext cx="515541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点击此处更换文本58pic.com点击此处更换文本58pic.com点击此处更换文本58pic.com点击此处更换文本58pic.com点击此处更换文本58pic.com</a:t>
              </a:r>
            </a:p>
          </p:txBody>
        </p:sp>
      </p:grpSp>
    </p:spTree>
    <p:extLst>
      <p:ext uri="{BB962C8B-B14F-4D97-AF65-F5344CB8AC3E}">
        <p14:creationId val="154701639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9E808BDE-09BD-4E58-B78D-BB2926C16637}"/>
              </a:ext>
            </a:extLst>
          </p:cNvPr>
          <p:cNvGrpSpPr/>
          <p:nvPr/>
        </p:nvGrpSpPr>
        <p:grpSpPr>
          <a:xfrm>
            <a:off x="4223913" y="2439050"/>
            <a:ext cx="7474442" cy="2325976"/>
            <a:chOff x="4223913" y="2467912"/>
            <a:chExt cx="7474442" cy="232597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8C2C565-E887-4912-942E-B2D9734AB5F4}"/>
                </a:ext>
              </a:extLst>
            </p:cNvPr>
            <p:cNvGrpSpPr/>
            <p:nvPr/>
          </p:nvGrpSpPr>
          <p:grpSpPr>
            <a:xfrm>
              <a:off x="4223913" y="2467912"/>
              <a:ext cx="7474442" cy="1576374"/>
              <a:chOff x="4223913" y="2467912"/>
              <a:chExt cx="7474442" cy="1576374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A0C680B-A605-4CEE-86F8-B84ADFCF252A}"/>
                  </a:ext>
                </a:extLst>
              </p:cNvPr>
              <p:cNvSpPr/>
              <p:nvPr/>
            </p:nvSpPr>
            <p:spPr>
              <a:xfrm>
                <a:off x="4223913" y="2467912"/>
                <a:ext cx="7474442" cy="10861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/>
                <a:r>
                  <a:rPr altLang="zh-CN" lang="en-US" sz="7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Thank you</a:t>
                </a: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A265643-9311-4263-AA3F-F3B56124CBB1}"/>
                  </a:ext>
                </a:extLst>
              </p:cNvPr>
              <p:cNvSpPr/>
              <p:nvPr/>
            </p:nvSpPr>
            <p:spPr>
              <a:xfrm>
                <a:off x="7205870" y="3648757"/>
                <a:ext cx="4492485" cy="3955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/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通用于计划总结/工作汇报/述职报告等</a:t>
                </a: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7A5C1A8-9437-4588-831D-A0B6C57B1051}"/>
                </a:ext>
              </a:extLst>
            </p:cNvPr>
            <p:cNvSpPr/>
            <p:nvPr/>
          </p:nvSpPr>
          <p:spPr>
            <a:xfrm>
              <a:off x="9318171" y="4398359"/>
              <a:ext cx="2226130" cy="39552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汇报人：优页PPT</a:t>
              </a:r>
            </a:p>
          </p:txBody>
        </p:sp>
      </p:grpSp>
    </p:spTree>
    <p:extLst>
      <p:ext uri="{BB962C8B-B14F-4D97-AF65-F5344CB8AC3E}">
        <p14:creationId val="3364587806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06908A4-9930-4B50-9BE9-517ABEA55677}"/>
              </a:ext>
            </a:extLst>
          </p:cNvPr>
          <p:cNvGrpSpPr/>
          <p:nvPr/>
        </p:nvGrpSpPr>
        <p:grpSpPr>
          <a:xfrm>
            <a:off x="-3138530" y="-2579087"/>
            <a:ext cx="9203382" cy="13435834"/>
            <a:chOff x="-3138530" y="-2579087"/>
            <a:chExt cx="9203382" cy="13435834"/>
          </a:xfrm>
          <a:blipFill dpi="0" rotWithShape="1">
            <a:blip r:embed="rId3"/>
            <a:tile algn="r" flip="none" sx="100000" sy="100000" tx="0" ty="0"/>
          </a:blipFill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5B9BB3E-6CDA-4B1E-8F91-9E36A612F4D6}"/>
                </a:ext>
              </a:extLst>
            </p:cNvPr>
            <p:cNvSpPr/>
            <p:nvPr/>
          </p:nvSpPr>
          <p:spPr>
            <a:xfrm rot="19103248">
              <a:off x="-3138530" y="1003257"/>
              <a:ext cx="5571382" cy="4799784"/>
            </a:xfrm>
            <a:prstGeom prst="roundRect">
              <a:avLst>
                <a:gd fmla="val 549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72C37C42-4548-4147-BDC3-840EDC76F808}"/>
                </a:ext>
              </a:extLst>
            </p:cNvPr>
            <p:cNvSpPr/>
            <p:nvPr/>
          </p:nvSpPr>
          <p:spPr>
            <a:xfrm rot="19103248">
              <a:off x="-472510" y="5224765"/>
              <a:ext cx="6537362" cy="5631982"/>
            </a:xfrm>
            <a:prstGeom prst="roundRect">
              <a:avLst>
                <a:gd fmla="val 549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92FF9DD-0834-4605-AE6A-5C63FD8AADD6}"/>
                </a:ext>
              </a:extLst>
            </p:cNvPr>
            <p:cNvSpPr/>
            <p:nvPr/>
          </p:nvSpPr>
          <p:spPr>
            <a:xfrm rot="19103248">
              <a:off x="1632634" y="-2579087"/>
              <a:ext cx="2726632" cy="4799784"/>
            </a:xfrm>
            <a:prstGeom prst="roundRect">
              <a:avLst>
                <a:gd fmla="val 549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0D9BD0B-2EE0-47D6-87D6-1CCA3D34F771}"/>
              </a:ext>
            </a:extLst>
          </p:cNvPr>
          <p:cNvGrpSpPr/>
          <p:nvPr/>
        </p:nvGrpSpPr>
        <p:grpSpPr>
          <a:xfrm>
            <a:off x="3775033" y="1467013"/>
            <a:ext cx="7474442" cy="3534341"/>
            <a:chOff x="4223913" y="1283393"/>
            <a:chExt cx="7474442" cy="353434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C174801-E5A8-48C9-8228-9C43367059D7}"/>
                </a:ext>
              </a:extLst>
            </p:cNvPr>
            <p:cNvGrpSpPr/>
            <p:nvPr/>
          </p:nvGrpSpPr>
          <p:grpSpPr>
            <a:xfrm>
              <a:off x="4223913" y="2711614"/>
              <a:ext cx="7474442" cy="2106120"/>
              <a:chOff x="4223913" y="2678513"/>
              <a:chExt cx="7474442" cy="210612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3DAE55D-F3B6-49F5-B72D-3850B4F596F6}"/>
                  </a:ext>
                </a:extLst>
              </p:cNvPr>
              <p:cNvSpPr/>
              <p:nvPr/>
            </p:nvSpPr>
            <p:spPr>
              <a:xfrm>
                <a:off x="4223913" y="2678513"/>
                <a:ext cx="7474442" cy="10861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mtClean="0" sz="6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工作概述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2D2260-0C06-45B3-AF51-FBEEAD95249E}"/>
                  </a:ext>
                </a:extLst>
              </p:cNvPr>
              <p:cNvSpPr txBox="1"/>
              <p:nvPr/>
            </p:nvSpPr>
            <p:spPr>
              <a:xfrm>
                <a:off x="5494572" y="3764674"/>
                <a:ext cx="4933121" cy="1051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Ø"/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点击此处更换文本58pic.com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Ø"/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点击此处更换文本58pic.com点击此处更换文本58pic.com点击此处更换文本</a:t>
                </a: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3042951-1EA1-47C9-BE53-34AE0CE08EA7}"/>
                </a:ext>
              </a:extLst>
            </p:cNvPr>
            <p:cNvSpPr/>
            <p:nvPr/>
          </p:nvSpPr>
          <p:spPr>
            <a:xfrm>
              <a:off x="6261542" y="1283393"/>
              <a:ext cx="3399181" cy="1237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9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05B2A8B-8180-492A-8A8B-82FC4C2F1B5E}"/>
              </a:ext>
            </a:extLst>
          </p:cNvPr>
          <p:cNvGrpSpPr/>
          <p:nvPr/>
        </p:nvGrpSpPr>
        <p:grpSpPr>
          <a:xfrm flipH="1" rot="18115932">
            <a:off x="9605273" y="-1530048"/>
            <a:ext cx="3185430" cy="4650344"/>
            <a:chOff x="-3138530" y="-2579087"/>
            <a:chExt cx="9203382" cy="13435834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A629125F-772A-4759-8294-35744700F41A}"/>
                </a:ext>
              </a:extLst>
            </p:cNvPr>
            <p:cNvSpPr/>
            <p:nvPr/>
          </p:nvSpPr>
          <p:spPr>
            <a:xfrm rot="19103248">
              <a:off x="-3138530" y="1003257"/>
              <a:ext cx="5571382" cy="4799784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420A2EC8-E0B3-4B76-A91D-B890EC73EFC5}"/>
                </a:ext>
              </a:extLst>
            </p:cNvPr>
            <p:cNvSpPr/>
            <p:nvPr/>
          </p:nvSpPr>
          <p:spPr>
            <a:xfrm rot="19103248">
              <a:off x="-472510" y="5224765"/>
              <a:ext cx="6537362" cy="5631982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A37BCF63-9E3D-4B25-93EA-1358E056750E}"/>
                </a:ext>
              </a:extLst>
            </p:cNvPr>
            <p:cNvSpPr/>
            <p:nvPr/>
          </p:nvSpPr>
          <p:spPr>
            <a:xfrm rot="19103248">
              <a:off x="1632634" y="-2579087"/>
              <a:ext cx="2726632" cy="4799784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80605869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月度工作概况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07BA07-7FAA-4344-96AE-0C131ED044AF}"/>
              </a:ext>
            </a:extLst>
          </p:cNvPr>
          <p:cNvGrpSpPr/>
          <p:nvPr/>
        </p:nvGrpSpPr>
        <p:grpSpPr>
          <a:xfrm>
            <a:off x="4474995" y="2474844"/>
            <a:ext cx="3242010" cy="3011556"/>
            <a:chOff x="3856382" y="2405270"/>
            <a:chExt cx="3883992" cy="3607904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D7831B65-6480-4BDA-8AE4-6ACFCAC3637D}"/>
                </a:ext>
              </a:extLst>
            </p:cNvPr>
            <p:cNvSpPr/>
            <p:nvPr/>
          </p:nvSpPr>
          <p:spPr>
            <a:xfrm>
              <a:off x="3856382" y="2405270"/>
              <a:ext cx="1796775" cy="1669774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E9B794C0-7D74-4A2C-92A6-071F4A8646C3}"/>
                </a:ext>
              </a:extLst>
            </p:cNvPr>
            <p:cNvSpPr/>
            <p:nvPr/>
          </p:nvSpPr>
          <p:spPr>
            <a:xfrm>
              <a:off x="3856382" y="4343400"/>
              <a:ext cx="1796775" cy="1669774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76063DA9-DBF6-43AE-8E91-E5841FFA79C2}"/>
                </a:ext>
              </a:extLst>
            </p:cNvPr>
            <p:cNvSpPr/>
            <p:nvPr/>
          </p:nvSpPr>
          <p:spPr>
            <a:xfrm>
              <a:off x="5943599" y="2405270"/>
              <a:ext cx="1796775" cy="1669774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80B86EF6-A095-4606-B230-A3E7E36D1DBC}"/>
                </a:ext>
              </a:extLst>
            </p:cNvPr>
            <p:cNvSpPr/>
            <p:nvPr/>
          </p:nvSpPr>
          <p:spPr>
            <a:xfrm>
              <a:off x="5943599" y="4343400"/>
              <a:ext cx="1796775" cy="1669774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D60FAAA-BFF5-4630-A9B2-1C151BB8BAD9}"/>
              </a:ext>
            </a:extLst>
          </p:cNvPr>
          <p:cNvGrpSpPr/>
          <p:nvPr/>
        </p:nvGrpSpPr>
        <p:grpSpPr>
          <a:xfrm>
            <a:off x="945517" y="2657392"/>
            <a:ext cx="10260226" cy="2605240"/>
            <a:chOff x="945517" y="2657392"/>
            <a:chExt cx="10260226" cy="260524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8812C35-058A-4599-82DB-20D94821A06B}"/>
                </a:ext>
              </a:extLst>
            </p:cNvPr>
            <p:cNvGrpSpPr/>
            <p:nvPr/>
          </p:nvGrpSpPr>
          <p:grpSpPr>
            <a:xfrm>
              <a:off x="8105836" y="2657392"/>
              <a:ext cx="3099907" cy="1034514"/>
              <a:chOff x="7774462" y="1871934"/>
              <a:chExt cx="3099907" cy="1034514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600441B-ADE2-41A8-9949-B1EC77F74FDF}"/>
                  </a:ext>
                </a:extLst>
              </p:cNvPr>
              <p:cNvSpPr txBox="1"/>
              <p:nvPr/>
            </p:nvSpPr>
            <p:spPr>
              <a:xfrm>
                <a:off x="7774461" y="2260117"/>
                <a:ext cx="309990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A1892BD-55ED-4274-BA2E-065E9EAF3720}"/>
                  </a:ext>
                </a:extLst>
              </p:cNvPr>
              <p:cNvSpPr/>
              <p:nvPr/>
            </p:nvSpPr>
            <p:spPr>
              <a:xfrm>
                <a:off x="7774462" y="1871934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3B0536C-E5CF-4812-B2F4-0DC039AC50B6}"/>
                </a:ext>
              </a:extLst>
            </p:cNvPr>
            <p:cNvGrpSpPr/>
            <p:nvPr/>
          </p:nvGrpSpPr>
          <p:grpSpPr>
            <a:xfrm>
              <a:off x="945517" y="2657392"/>
              <a:ext cx="3099906" cy="1034514"/>
              <a:chOff x="1248831" y="1871934"/>
              <a:chExt cx="3099906" cy="1034514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CDB700A-D8F2-4B59-91D7-D77EB429799D}"/>
                  </a:ext>
                </a:extLst>
              </p:cNvPr>
              <p:cNvSpPr txBox="1"/>
              <p:nvPr/>
            </p:nvSpPr>
            <p:spPr>
              <a:xfrm>
                <a:off x="1248831" y="2260117"/>
                <a:ext cx="309990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3D05679-1208-4CBC-BCF3-CAFD5595F0EB}"/>
                  </a:ext>
                </a:extLst>
              </p:cNvPr>
              <p:cNvSpPr/>
              <p:nvPr/>
            </p:nvSpPr>
            <p:spPr>
              <a:xfrm>
                <a:off x="1496207" y="1871934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13291119-44F9-46BB-A78D-2AD8AD0A5817}"/>
                </a:ext>
              </a:extLst>
            </p:cNvPr>
            <p:cNvGrpSpPr/>
            <p:nvPr/>
          </p:nvGrpSpPr>
          <p:grpSpPr>
            <a:xfrm>
              <a:off x="8105836" y="4228118"/>
              <a:ext cx="3099907" cy="1034514"/>
              <a:chOff x="7774462" y="2224632"/>
              <a:chExt cx="3099907" cy="1034514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429444D-3148-4DF7-8E23-2430332FA63F}"/>
                  </a:ext>
                </a:extLst>
              </p:cNvPr>
              <p:cNvSpPr txBox="1"/>
              <p:nvPr/>
            </p:nvSpPr>
            <p:spPr>
              <a:xfrm>
                <a:off x="7774461" y="2612815"/>
                <a:ext cx="309990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FFD4A18-9FC0-476F-B2BF-FC939D0D8649}"/>
                  </a:ext>
                </a:extLst>
              </p:cNvPr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B761410-9C93-4A48-9096-162482AC12AF}"/>
                </a:ext>
              </a:extLst>
            </p:cNvPr>
            <p:cNvGrpSpPr/>
            <p:nvPr/>
          </p:nvGrpSpPr>
          <p:grpSpPr>
            <a:xfrm>
              <a:off x="945517" y="4228118"/>
              <a:ext cx="3099906" cy="1034514"/>
              <a:chOff x="1248831" y="2224632"/>
              <a:chExt cx="3099906" cy="1034514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0DDD7F3-681E-4ED4-B635-1B8319BB89FA}"/>
                  </a:ext>
                </a:extLst>
              </p:cNvPr>
              <p:cNvSpPr txBox="1"/>
              <p:nvPr/>
            </p:nvSpPr>
            <p:spPr>
              <a:xfrm>
                <a:off x="1248831" y="2612814"/>
                <a:ext cx="3099906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317904F-B51B-44A6-94EB-AA226EABB01B}"/>
                  </a:ext>
                </a:extLst>
              </p:cNvPr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902220E-0F2C-4205-923F-CC0AFB52C617}"/>
              </a:ext>
            </a:extLst>
          </p:cNvPr>
          <p:cNvGrpSpPr/>
          <p:nvPr/>
        </p:nvGrpSpPr>
        <p:grpSpPr>
          <a:xfrm>
            <a:off x="5401876" y="3152320"/>
            <a:ext cx="1388248" cy="1388248"/>
            <a:chOff x="5401876" y="3152320"/>
            <a:chExt cx="1388248" cy="1388248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5716194-8652-4A5F-8A6E-49ECC5C35286}"/>
                </a:ext>
              </a:extLst>
            </p:cNvPr>
            <p:cNvSpPr/>
            <p:nvPr/>
          </p:nvSpPr>
          <p:spPr>
            <a:xfrm>
              <a:off x="5401876" y="3152320"/>
              <a:ext cx="1388248" cy="138824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用户" id="31" name="图形 30">
              <a:extLst>
                <a:ext uri="{FF2B5EF4-FFF2-40B4-BE49-F238E27FC236}">
                  <a16:creationId xmlns:a16="http://schemas.microsoft.com/office/drawing/2014/main" id="{1A50EAE5-5769-4BE9-98AB-AFC27EB8B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800" y="341142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064757928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月度工作概况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9441EB5-FED2-4D3F-BBE6-4CB25CEBC1EE}"/>
              </a:ext>
            </a:extLst>
          </p:cNvPr>
          <p:cNvGrpSpPr/>
          <p:nvPr/>
        </p:nvGrpSpPr>
        <p:grpSpPr>
          <a:xfrm>
            <a:off x="2033657" y="1949663"/>
            <a:ext cx="8124687" cy="2840998"/>
            <a:chOff x="1908313" y="1949663"/>
            <a:chExt cx="8124687" cy="2840998"/>
          </a:xfrm>
        </p:grpSpPr>
        <p:graphicFrame>
          <p:nvGraphicFramePr>
            <p:cNvPr id="11" name="图表 10">
              <a:extLst>
                <a:ext uri="{FF2B5EF4-FFF2-40B4-BE49-F238E27FC236}">
                  <a16:creationId xmlns:a16="http://schemas.microsoft.com/office/drawing/2014/main" id="{7F787DAF-4E0D-4A62-BE9A-A1B6434E3CE0}"/>
                </a:ext>
              </a:extLst>
            </p:cNvPr>
            <p:cNvGraphicFramePr/>
            <p:nvPr>
              <p:extLst>
                <p:ext uri="{D42A27DB-BD31-4B8C-83A1-F6EECF244321}">
                  <p14:modId val="419141846"/>
                </p:ext>
              </p:extLst>
            </p:nvPr>
          </p:nvGraphicFramePr>
          <p:xfrm>
            <a:off x="1908313" y="1949663"/>
            <a:ext cx="2035313" cy="2840998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graphicFrame>
          <p:nvGraphicFramePr>
            <p:cNvPr id="12" name="图表 11">
              <a:extLst>
                <a:ext uri="{FF2B5EF4-FFF2-40B4-BE49-F238E27FC236}">
                  <a16:creationId xmlns:a16="http://schemas.microsoft.com/office/drawing/2014/main" id="{E304FD26-BB6B-4B37-AD02-BB4C6AE4A120}"/>
                </a:ext>
              </a:extLst>
            </p:cNvPr>
            <p:cNvGraphicFramePr/>
            <p:nvPr>
              <p:extLst>
                <p:ext uri="{D42A27DB-BD31-4B8C-83A1-F6EECF244321}">
                  <p14:modId val="1726220182"/>
                </p:ext>
              </p:extLst>
            </p:nvPr>
          </p:nvGraphicFramePr>
          <p:xfrm>
            <a:off x="4953000" y="1949663"/>
            <a:ext cx="2035313" cy="2840998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graphicFrame>
          <p:nvGraphicFramePr>
            <p:cNvPr id="13" name="图表 12">
              <a:extLst>
                <a:ext uri="{FF2B5EF4-FFF2-40B4-BE49-F238E27FC236}">
                  <a16:creationId xmlns:a16="http://schemas.microsoft.com/office/drawing/2014/main" id="{B2C65E1B-A726-4991-95D7-26CA13F41138}"/>
                </a:ext>
              </a:extLst>
            </p:cNvPr>
            <p:cNvGraphicFramePr/>
            <p:nvPr>
              <p:extLst>
                <p:ext uri="{D42A27DB-BD31-4B8C-83A1-F6EECF244321}">
                  <p14:modId val="1413106038"/>
                </p:ext>
              </p:extLst>
            </p:nvPr>
          </p:nvGraphicFramePr>
          <p:xfrm>
            <a:off x="7997687" y="1949663"/>
            <a:ext cx="2035313" cy="2840998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13B44E0-939F-48D4-88E5-BA448FAB1EB4}"/>
              </a:ext>
            </a:extLst>
          </p:cNvPr>
          <p:cNvGrpSpPr/>
          <p:nvPr/>
        </p:nvGrpSpPr>
        <p:grpSpPr>
          <a:xfrm>
            <a:off x="1886776" y="5088835"/>
            <a:ext cx="8418445" cy="1034514"/>
            <a:chOff x="1886778" y="4553186"/>
            <a:chExt cx="8418445" cy="103451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BEC4426-C15F-45D4-A48F-9FDC9ADF185C}"/>
                </a:ext>
              </a:extLst>
            </p:cNvPr>
            <p:cNvSpPr txBox="1"/>
            <p:nvPr/>
          </p:nvSpPr>
          <p:spPr>
            <a:xfrm>
              <a:off x="1886778" y="4941370"/>
              <a:ext cx="841844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点击此处更换文本58pic.com点击此处更换文本58pic.com点击此处更换文本58pic.com点击此处更换文本58pic.com点击此处更换文本58pic.com点击此处更换文本58pic.com点击此处更换文本58pic.com点击此处更换文本58pic.com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A61CB1C-3ECE-4B0C-9BB3-57F380464932}"/>
                </a:ext>
              </a:extLst>
            </p:cNvPr>
            <p:cNvSpPr/>
            <p:nvPr/>
          </p:nvSpPr>
          <p:spPr>
            <a:xfrm>
              <a:off x="4669735" y="4553186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点击此处更换标题</a:t>
              </a:r>
            </a:p>
          </p:txBody>
        </p:sp>
      </p:grpSp>
    </p:spTree>
    <p:extLst>
      <p:ext uri="{BB962C8B-B14F-4D97-AF65-F5344CB8AC3E}">
        <p14:creationId val="340154545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月度工作概况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D78A26D-B6C9-454D-A53E-81962611D49D}"/>
              </a:ext>
            </a:extLst>
          </p:cNvPr>
          <p:cNvGrpSpPr/>
          <p:nvPr/>
        </p:nvGrpSpPr>
        <p:grpSpPr>
          <a:xfrm>
            <a:off x="1182640" y="2001382"/>
            <a:ext cx="10369944" cy="4060385"/>
            <a:chOff x="1182640" y="2140528"/>
            <a:chExt cx="10369944" cy="4060385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CFED5D2-AA5B-48ED-B97B-BF70FD436B52}"/>
                </a:ext>
              </a:extLst>
            </p:cNvPr>
            <p:cNvGrpSpPr/>
            <p:nvPr/>
          </p:nvGrpSpPr>
          <p:grpSpPr>
            <a:xfrm>
              <a:off x="1182640" y="2310563"/>
              <a:ext cx="689113" cy="3717650"/>
              <a:chOff x="1182640" y="1659182"/>
              <a:chExt cx="689113" cy="3717650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5193A2A3-895C-46A7-8ABD-CB4FB068C19C}"/>
                  </a:ext>
                </a:extLst>
              </p:cNvPr>
              <p:cNvSpPr/>
              <p:nvPr/>
            </p:nvSpPr>
            <p:spPr>
              <a:xfrm>
                <a:off x="1182640" y="3149853"/>
                <a:ext cx="689113" cy="689113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000">
                  <a:solidFill>
                    <a:schemeClr val="tx1"/>
                  </a:solidFill>
                </a:endParaRPr>
              </a:p>
            </p:txBody>
          </p:sp>
          <p:pic>
            <p:nvPicPr>
              <p:cNvPr descr="显示器" id="12" name="图形 11">
                <a:extLst>
                  <a:ext uri="{FF2B5EF4-FFF2-40B4-BE49-F238E27FC236}">
                    <a16:creationId xmlns:a16="http://schemas.microsoft.com/office/drawing/2014/main" id="{A304D00E-578B-4E77-96FE-F7FD4FE48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234062" y="4752969"/>
                <a:ext cx="586268" cy="586268"/>
              </a:xfrm>
              <a:prstGeom prst="rect">
                <a:avLst/>
              </a:prstGeom>
            </p:spPr>
          </p:pic>
          <p:pic>
            <p:nvPicPr>
              <p:cNvPr descr="智能手机" id="13" name="图形 12">
                <a:extLst>
                  <a:ext uri="{FF2B5EF4-FFF2-40B4-BE49-F238E27FC236}">
                    <a16:creationId xmlns:a16="http://schemas.microsoft.com/office/drawing/2014/main" id="{D21907E8-3F92-46EF-9C10-C971EAAEC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34062" y="3195504"/>
                <a:ext cx="586268" cy="586268"/>
              </a:xfrm>
              <a:prstGeom prst="rect">
                <a:avLst/>
              </a:prstGeom>
            </p:spPr>
          </p:pic>
          <p:pic>
            <p:nvPicPr>
              <p:cNvPr descr="平板电脑" id="14" name="图形 13">
                <a:extLst>
                  <a:ext uri="{FF2B5EF4-FFF2-40B4-BE49-F238E27FC236}">
                    <a16:creationId xmlns:a16="http://schemas.microsoft.com/office/drawing/2014/main" id="{0057361A-B6C1-4694-9B28-24171C52D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34062" y="1706999"/>
                <a:ext cx="586268" cy="586268"/>
              </a:xfrm>
              <a:prstGeom prst="rect">
                <a:avLst/>
              </a:prstGeom>
            </p:spPr>
          </p:pic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ADA26E4A-79FC-48D7-A0E6-0F30FE67B965}"/>
                  </a:ext>
                </a:extLst>
              </p:cNvPr>
              <p:cNvSpPr/>
              <p:nvPr/>
            </p:nvSpPr>
            <p:spPr>
              <a:xfrm>
                <a:off x="1182640" y="1659182"/>
                <a:ext cx="689113" cy="689113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D9024C2E-0CB3-4369-8B52-C94FDEA346CC}"/>
                  </a:ext>
                </a:extLst>
              </p:cNvPr>
              <p:cNvSpPr/>
              <p:nvPr/>
            </p:nvSpPr>
            <p:spPr>
              <a:xfrm>
                <a:off x="1182640" y="4687719"/>
                <a:ext cx="689113" cy="689113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DFB8EDB-4B6F-4AC0-B28D-6CFB92E27811}"/>
                </a:ext>
              </a:extLst>
            </p:cNvPr>
            <p:cNvGrpSpPr/>
            <p:nvPr/>
          </p:nvGrpSpPr>
          <p:grpSpPr>
            <a:xfrm>
              <a:off x="6577357" y="2310563"/>
              <a:ext cx="689113" cy="3717650"/>
              <a:chOff x="6855651" y="1659182"/>
              <a:chExt cx="689113" cy="3717650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9AF126F6-EDB8-4692-A355-8EE0BE0E8301}"/>
                  </a:ext>
                </a:extLst>
              </p:cNvPr>
              <p:cNvSpPr/>
              <p:nvPr/>
            </p:nvSpPr>
            <p:spPr>
              <a:xfrm>
                <a:off x="6855651" y="3149853"/>
                <a:ext cx="689113" cy="689113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descr="游戏控制器" id="19" name="图形 18">
                <a:extLst>
                  <a:ext uri="{FF2B5EF4-FFF2-40B4-BE49-F238E27FC236}">
                    <a16:creationId xmlns:a16="http://schemas.microsoft.com/office/drawing/2014/main" id="{2B5AB1ED-7DDF-4A98-A953-4CEE13E53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903106" y="4701546"/>
                <a:ext cx="586268" cy="586268"/>
              </a:xfrm>
              <a:prstGeom prst="rect">
                <a:avLst/>
              </a:prstGeom>
            </p:spPr>
          </p:pic>
          <p:pic>
            <p:nvPicPr>
              <p:cNvPr descr="耳塞" id="20" name="图形 19">
                <a:extLst>
                  <a:ext uri="{FF2B5EF4-FFF2-40B4-BE49-F238E27FC236}">
                    <a16:creationId xmlns:a16="http://schemas.microsoft.com/office/drawing/2014/main" id="{E58E0E19-30DF-4A6B-AD5D-BFE785116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903106" y="3222881"/>
                <a:ext cx="586268" cy="586268"/>
              </a:xfrm>
              <a:prstGeom prst="rect">
                <a:avLst/>
              </a:prstGeom>
            </p:spPr>
          </p:pic>
          <p:pic>
            <p:nvPicPr>
              <p:cNvPr descr="耳机" id="21" name="图形 20">
                <a:extLst>
                  <a:ext uri="{FF2B5EF4-FFF2-40B4-BE49-F238E27FC236}">
                    <a16:creationId xmlns:a16="http://schemas.microsoft.com/office/drawing/2014/main" id="{F432F01E-5CE7-4987-92CD-D19FAD084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03106" y="1692536"/>
                <a:ext cx="586268" cy="586268"/>
              </a:xfrm>
              <a:prstGeom prst="rect">
                <a:avLst/>
              </a:prstGeom>
            </p:spPr>
          </p:pic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B87416B8-991A-4664-8B19-4786DAD06693}"/>
                  </a:ext>
                </a:extLst>
              </p:cNvPr>
              <p:cNvSpPr/>
              <p:nvPr/>
            </p:nvSpPr>
            <p:spPr>
              <a:xfrm>
                <a:off x="6855651" y="1659182"/>
                <a:ext cx="689113" cy="689113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17AC6530-3E85-42E0-A753-0B0672C7BCE7}"/>
                  </a:ext>
                </a:extLst>
              </p:cNvPr>
              <p:cNvSpPr/>
              <p:nvPr/>
            </p:nvSpPr>
            <p:spPr>
              <a:xfrm>
                <a:off x="6855651" y="4687719"/>
                <a:ext cx="689113" cy="689113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9668870-6D2A-4430-938F-6DB61D706679}"/>
                </a:ext>
              </a:extLst>
            </p:cNvPr>
            <p:cNvGrpSpPr/>
            <p:nvPr/>
          </p:nvGrpSpPr>
          <p:grpSpPr>
            <a:xfrm>
              <a:off x="2053057" y="2140528"/>
              <a:ext cx="4042942" cy="1034514"/>
              <a:chOff x="2053057" y="2249858"/>
              <a:chExt cx="4042942" cy="1034514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625CBDD-CC2C-42B9-B3C0-2DF10BA367DF}"/>
                  </a:ext>
                </a:extLst>
              </p:cNvPr>
              <p:cNvSpPr txBox="1"/>
              <p:nvPr/>
            </p:nvSpPr>
            <p:spPr>
              <a:xfrm>
                <a:off x="2053058" y="2638041"/>
                <a:ext cx="4042941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点击此处更换文本58pic.com点击此处更换文本58pic.com点击此处更换文本58pic.com点击此处更换文本58pic.com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BD1DDB7-82A9-45E7-886B-658C45DFB3F3}"/>
                  </a:ext>
                </a:extLst>
              </p:cNvPr>
              <p:cNvSpPr/>
              <p:nvPr/>
            </p:nvSpPr>
            <p:spPr>
              <a:xfrm>
                <a:off x="2053057" y="2249858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42D683F-B5B9-41B7-885D-5F6458FBDC83}"/>
                </a:ext>
              </a:extLst>
            </p:cNvPr>
            <p:cNvGrpSpPr/>
            <p:nvPr/>
          </p:nvGrpSpPr>
          <p:grpSpPr>
            <a:xfrm>
              <a:off x="2053057" y="3650139"/>
              <a:ext cx="4042942" cy="1034514"/>
              <a:chOff x="2053057" y="2249858"/>
              <a:chExt cx="4042942" cy="1034514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95779BA-5A1F-4959-AF56-C38EE05E4378}"/>
                  </a:ext>
                </a:extLst>
              </p:cNvPr>
              <p:cNvSpPr txBox="1"/>
              <p:nvPr/>
            </p:nvSpPr>
            <p:spPr>
              <a:xfrm>
                <a:off x="2053058" y="2638041"/>
                <a:ext cx="4042941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点击此处更换文本58pic.com点击此处更换文本58pic.com点击此处更换文本58pic.com点击此处更换文本58pic.com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7AFC3A9B-6BC0-4B12-B668-1309F369EF17}"/>
                  </a:ext>
                </a:extLst>
              </p:cNvPr>
              <p:cNvSpPr/>
              <p:nvPr/>
            </p:nvSpPr>
            <p:spPr>
              <a:xfrm>
                <a:off x="2053057" y="2249858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D6B7E1B-B216-479E-B05A-FDC2315F3BBF}"/>
                </a:ext>
              </a:extLst>
            </p:cNvPr>
            <p:cNvGrpSpPr/>
            <p:nvPr/>
          </p:nvGrpSpPr>
          <p:grpSpPr>
            <a:xfrm>
              <a:off x="2053057" y="5166399"/>
              <a:ext cx="4042942" cy="1034514"/>
              <a:chOff x="2053057" y="2249858"/>
              <a:chExt cx="4042942" cy="1034514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000B736-D493-4EA6-81C2-FF09F7B926D1}"/>
                  </a:ext>
                </a:extLst>
              </p:cNvPr>
              <p:cNvSpPr txBox="1"/>
              <p:nvPr/>
            </p:nvSpPr>
            <p:spPr>
              <a:xfrm>
                <a:off x="2053058" y="2638041"/>
                <a:ext cx="4042941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点击此处更换文本58pic.com点击此处更换文本58pic.com点击此处更换文本58pic.com点击此处更换文本58pic.com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5DDEB511-3747-4165-9DA0-A6FF6609A580}"/>
                  </a:ext>
                </a:extLst>
              </p:cNvPr>
              <p:cNvSpPr/>
              <p:nvPr/>
            </p:nvSpPr>
            <p:spPr>
              <a:xfrm>
                <a:off x="2053057" y="2249858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71F3AE5-4825-4A1A-B400-D7AFB16FEAEA}"/>
                </a:ext>
              </a:extLst>
            </p:cNvPr>
            <p:cNvGrpSpPr/>
            <p:nvPr/>
          </p:nvGrpSpPr>
          <p:grpSpPr>
            <a:xfrm>
              <a:off x="7509642" y="2140528"/>
              <a:ext cx="4042942" cy="1034514"/>
              <a:chOff x="2053057" y="2249858"/>
              <a:chExt cx="4042942" cy="1034514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F03FA4B-5F1F-42B2-AF9E-8932ACD18E70}"/>
                  </a:ext>
                </a:extLst>
              </p:cNvPr>
              <p:cNvSpPr txBox="1"/>
              <p:nvPr/>
            </p:nvSpPr>
            <p:spPr>
              <a:xfrm>
                <a:off x="2053059" y="2638041"/>
                <a:ext cx="4042941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点击此处更换文本58pic.com点击此处更换文本58pic.com点击此处更换文本58pic.com点击此处更换文本58pic.com</a:t>
                </a: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02DDE66D-97FF-46CA-B127-49E2C1E9FF20}"/>
                  </a:ext>
                </a:extLst>
              </p:cNvPr>
              <p:cNvSpPr/>
              <p:nvPr/>
            </p:nvSpPr>
            <p:spPr>
              <a:xfrm>
                <a:off x="2053057" y="2249858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C4E6D628-CEBD-4502-9133-B55A2A7C530A}"/>
                </a:ext>
              </a:extLst>
            </p:cNvPr>
            <p:cNvGrpSpPr/>
            <p:nvPr/>
          </p:nvGrpSpPr>
          <p:grpSpPr>
            <a:xfrm>
              <a:off x="7509642" y="3650139"/>
              <a:ext cx="4042942" cy="1034514"/>
              <a:chOff x="2053057" y="2249858"/>
              <a:chExt cx="4042942" cy="1034514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C789506-E981-4296-9888-C32B71723F96}"/>
                  </a:ext>
                </a:extLst>
              </p:cNvPr>
              <p:cNvSpPr txBox="1"/>
              <p:nvPr/>
            </p:nvSpPr>
            <p:spPr>
              <a:xfrm>
                <a:off x="2053059" y="2638041"/>
                <a:ext cx="4042941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点击此处更换文本58pic.com点击此处更换文本58pic.com点击此处更换文本58pic.com点击此处更换文本58pic.com</a:t>
                </a: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9331E4E1-F768-4561-A7DF-9E7AD08BA1E6}"/>
                  </a:ext>
                </a:extLst>
              </p:cNvPr>
              <p:cNvSpPr/>
              <p:nvPr/>
            </p:nvSpPr>
            <p:spPr>
              <a:xfrm>
                <a:off x="2053057" y="2249858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8EE6CD3-FF8D-4885-A8B6-6F8BEF2B6004}"/>
                </a:ext>
              </a:extLst>
            </p:cNvPr>
            <p:cNvGrpSpPr/>
            <p:nvPr/>
          </p:nvGrpSpPr>
          <p:grpSpPr>
            <a:xfrm>
              <a:off x="7509642" y="5166399"/>
              <a:ext cx="4042942" cy="1034514"/>
              <a:chOff x="2053057" y="2249858"/>
              <a:chExt cx="4042942" cy="1034514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6C85D7B-6DE3-4F03-AD75-91BBF22B9A30}"/>
                  </a:ext>
                </a:extLst>
              </p:cNvPr>
              <p:cNvSpPr txBox="1"/>
              <p:nvPr/>
            </p:nvSpPr>
            <p:spPr>
              <a:xfrm>
                <a:off x="2053059" y="2638041"/>
                <a:ext cx="4042941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点击此处更换文本58pic.com点击此处更换文本58pic.com点击此处更换文本58pic.com点击此处更换文本58pic.com</a:t>
                </a: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E0E9F3-6579-4C18-A01E-F8B1CF83BEBC}"/>
                  </a:ext>
                </a:extLst>
              </p:cNvPr>
              <p:cNvSpPr/>
              <p:nvPr/>
            </p:nvSpPr>
            <p:spPr>
              <a:xfrm>
                <a:off x="2053057" y="2249858"/>
                <a:ext cx="328753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2770537486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月度工作概况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365F9F1-9FCD-4EE1-9CC0-87E06E5ECACD}"/>
              </a:ext>
            </a:extLst>
          </p:cNvPr>
          <p:cNvGrpSpPr/>
          <p:nvPr/>
        </p:nvGrpSpPr>
        <p:grpSpPr>
          <a:xfrm>
            <a:off x="1860432" y="2172754"/>
            <a:ext cx="3444901" cy="3419578"/>
            <a:chOff x="4367785" y="1826690"/>
            <a:chExt cx="3444901" cy="3419578"/>
          </a:xfrm>
          <a:effectLst/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04F2362-ABF6-4D7E-90DD-B3529C28F7EE}"/>
                </a:ext>
              </a:extLst>
            </p:cNvPr>
            <p:cNvGrpSpPr/>
            <p:nvPr/>
          </p:nvGrpSpPr>
          <p:grpSpPr>
            <a:xfrm>
              <a:off x="4367785" y="1826690"/>
              <a:ext cx="3419578" cy="3419578"/>
              <a:chOff x="4375997" y="2004961"/>
              <a:chExt cx="3419578" cy="3419578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BFB0B929-9834-4FA8-A717-C93ED93FA08D}"/>
                  </a:ext>
                </a:extLst>
              </p:cNvPr>
              <p:cNvSpPr/>
              <p:nvPr/>
            </p:nvSpPr>
            <p:spPr>
              <a:xfrm rot="2700000">
                <a:off x="4378802" y="2940279"/>
                <a:ext cx="3419578" cy="1548942"/>
              </a:xfrm>
              <a:prstGeom prst="ellipse">
                <a:avLst/>
              </a:prstGeom>
              <a:noFill/>
              <a:ln cap="rnd" w="127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altLang="en-US" lang="zh-CN">
                  <a:solidFill>
                    <a:srgbClr val="13273F"/>
                  </a:solidFill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9B9D01A9-9FE5-4613-84D8-1DB50AB77470}"/>
                  </a:ext>
                </a:extLst>
              </p:cNvPr>
              <p:cNvSpPr/>
              <p:nvPr/>
            </p:nvSpPr>
            <p:spPr>
              <a:xfrm rot="8100000">
                <a:off x="4375997" y="2937475"/>
                <a:ext cx="3419578" cy="1548942"/>
              </a:xfrm>
              <a:prstGeom prst="ellipse">
                <a:avLst/>
              </a:prstGeom>
              <a:noFill/>
              <a:ln cap="rnd" w="127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altLang="en-US" lang="zh-CN">
                  <a:solidFill>
                    <a:srgbClr val="13273F"/>
                  </a:solidFill>
                </a:endParaRP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22953A2-9DF7-4232-86D4-71F8741723DB}"/>
                </a:ext>
              </a:extLst>
            </p:cNvPr>
            <p:cNvSpPr/>
            <p:nvPr/>
          </p:nvSpPr>
          <p:spPr>
            <a:xfrm>
              <a:off x="5523429" y="1926426"/>
              <a:ext cx="1111726" cy="11117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2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21E56C55-91E3-48FF-ACBD-0C180ACFE8E6}"/>
                </a:ext>
              </a:extLst>
            </p:cNvPr>
            <p:cNvSpPr/>
            <p:nvPr/>
          </p:nvSpPr>
          <p:spPr>
            <a:xfrm>
              <a:off x="6700960" y="2977812"/>
              <a:ext cx="1111726" cy="111172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2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3D9EA9C5-C803-435D-AB73-D4EB68D6111E}"/>
                </a:ext>
              </a:extLst>
            </p:cNvPr>
            <p:cNvSpPr/>
            <p:nvPr/>
          </p:nvSpPr>
          <p:spPr>
            <a:xfrm>
              <a:off x="5567708" y="3864693"/>
              <a:ext cx="1111726" cy="111172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2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10DA508-34B6-4133-A57F-DF8B98705A4E}"/>
                </a:ext>
              </a:extLst>
            </p:cNvPr>
            <p:cNvSpPr/>
            <p:nvPr/>
          </p:nvSpPr>
          <p:spPr>
            <a:xfrm>
              <a:off x="4410301" y="3004737"/>
              <a:ext cx="1111726" cy="1111726"/>
            </a:xfrm>
            <a:prstGeom prst="roundRect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2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CD611EA-9181-49CF-ACD9-454E42550AE1}"/>
              </a:ext>
            </a:extLst>
          </p:cNvPr>
          <p:cNvGrpSpPr/>
          <p:nvPr/>
        </p:nvGrpSpPr>
        <p:grpSpPr>
          <a:xfrm>
            <a:off x="6139106" y="1616383"/>
            <a:ext cx="5518218" cy="4433755"/>
            <a:chOff x="6299408" y="1616383"/>
            <a:chExt cx="5518218" cy="4433755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25A7ACD-8175-476D-943C-17DE1C5AFB30}"/>
                </a:ext>
              </a:extLst>
            </p:cNvPr>
            <p:cNvGrpSpPr/>
            <p:nvPr/>
          </p:nvGrpSpPr>
          <p:grpSpPr>
            <a:xfrm>
              <a:off x="6992807" y="1616383"/>
              <a:ext cx="4824819" cy="4433755"/>
              <a:chOff x="6595242" y="1288392"/>
              <a:chExt cx="4824819" cy="4433755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4102ABEB-9794-4912-ABB1-ECB44FA7E6CE}"/>
                  </a:ext>
                </a:extLst>
              </p:cNvPr>
              <p:cNvGrpSpPr/>
              <p:nvPr/>
            </p:nvGrpSpPr>
            <p:grpSpPr>
              <a:xfrm>
                <a:off x="6595242" y="128839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5F51215E-F1CE-4262-AC10-6D5AAB2336C2}"/>
                    </a:ext>
                  </a:extLst>
                </p:cNvPr>
                <p:cNvSpPr txBox="1"/>
                <p:nvPr/>
              </p:nvSpPr>
              <p:spPr>
                <a:xfrm>
                  <a:off x="7509645" y="2389565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EA2486CC-7ED4-4ADE-BF62-6C8C665134F0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AE8DCA54-4441-48F7-9635-C612E6443C71}"/>
                  </a:ext>
                </a:extLst>
              </p:cNvPr>
              <p:cNvGrpSpPr/>
              <p:nvPr/>
            </p:nvGrpSpPr>
            <p:grpSpPr>
              <a:xfrm>
                <a:off x="6595242" y="242147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FC948307-3C14-4F7C-8963-7E923BA64B25}"/>
                    </a:ext>
                  </a:extLst>
                </p:cNvPr>
                <p:cNvSpPr txBox="1"/>
                <p:nvPr/>
              </p:nvSpPr>
              <p:spPr>
                <a:xfrm>
                  <a:off x="7509645" y="2389565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64E3DC57-9F17-4B90-96C1-CFAAEA8412CC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787C317B-85B3-4807-8F0F-F28E5112E3B1}"/>
                  </a:ext>
                </a:extLst>
              </p:cNvPr>
              <p:cNvGrpSpPr/>
              <p:nvPr/>
            </p:nvGrpSpPr>
            <p:grpSpPr>
              <a:xfrm>
                <a:off x="6595242" y="3554552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227E6A47-E2C2-4948-A313-6910B25DF827}"/>
                    </a:ext>
                  </a:extLst>
                </p:cNvPr>
                <p:cNvSpPr txBox="1"/>
                <p:nvPr/>
              </p:nvSpPr>
              <p:spPr>
                <a:xfrm>
                  <a:off x="7509645" y="2389565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3B314049-24AB-443F-805C-3AB910AC71D7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490AF8CA-B493-4BE5-AE1D-AF817FAEF569}"/>
                  </a:ext>
                </a:extLst>
              </p:cNvPr>
              <p:cNvGrpSpPr/>
              <p:nvPr/>
            </p:nvGrpSpPr>
            <p:grpSpPr>
              <a:xfrm>
                <a:off x="6595242" y="4687633"/>
                <a:ext cx="4824819" cy="1034514"/>
                <a:chOff x="7509642" y="2001382"/>
                <a:chExt cx="4824819" cy="1034514"/>
              </a:xfrm>
            </p:grpSpPr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016F80C0-682F-40B6-B39F-0049FF3786C5}"/>
                    </a:ext>
                  </a:extLst>
                </p:cNvPr>
                <p:cNvSpPr txBox="1"/>
                <p:nvPr/>
              </p:nvSpPr>
              <p:spPr>
                <a:xfrm>
                  <a:off x="7509644" y="2389564"/>
                  <a:ext cx="4824818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点击此处更换文本58pic.com点击此处更换文本58pic.com点击此处更换文本58pic.com点击此处更换文本58pic.com</a:t>
                  </a: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88E07A60-407D-406A-831E-0C1BCF27D41A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点击此处更换标题</a:t>
                  </a:r>
                </a:p>
              </p:txBody>
            </p:sp>
          </p:grpSp>
        </p:grp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3850D02-0E59-4A92-A4EF-6B5311CFBB77}"/>
                </a:ext>
              </a:extLst>
            </p:cNvPr>
            <p:cNvSpPr/>
            <p:nvPr/>
          </p:nvSpPr>
          <p:spPr>
            <a:xfrm>
              <a:off x="6299408" y="1799962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800">
                  <a:solidFill>
                    <a:schemeClr val="bg1">
                      <a:lumMod val="75000"/>
                    </a:schemeClr>
                  </a:solidFill>
                </a:rPr>
                <a:t>01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5D0BE8D-B980-4E82-9F3C-E9C4F26FE791}"/>
                </a:ext>
              </a:extLst>
            </p:cNvPr>
            <p:cNvSpPr/>
            <p:nvPr/>
          </p:nvSpPr>
          <p:spPr>
            <a:xfrm>
              <a:off x="6299408" y="2948368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800">
                  <a:solidFill>
                    <a:schemeClr val="accent3"/>
                  </a:solidFill>
                </a:rPr>
                <a:t>02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C1BD35F-E7CC-48FC-8332-A3A81AD0E70A}"/>
                </a:ext>
              </a:extLst>
            </p:cNvPr>
            <p:cNvSpPr/>
            <p:nvPr/>
          </p:nvSpPr>
          <p:spPr>
            <a:xfrm>
              <a:off x="6313028" y="4053489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8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03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5201E9E-0F7A-4BAF-8AD2-A92FF205B6CC}"/>
                </a:ext>
              </a:extLst>
            </p:cNvPr>
            <p:cNvSpPr/>
            <p:nvPr/>
          </p:nvSpPr>
          <p:spPr>
            <a:xfrm>
              <a:off x="6314247" y="5186569"/>
              <a:ext cx="762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8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</a:p>
          </p:txBody>
        </p:sp>
      </p:grpSp>
    </p:spTree>
    <p:extLst>
      <p:ext uri="{BB962C8B-B14F-4D97-AF65-F5344CB8AC3E}">
        <p14:creationId val="1624389625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06908A4-9930-4B50-9BE9-517ABEA55677}"/>
              </a:ext>
            </a:extLst>
          </p:cNvPr>
          <p:cNvGrpSpPr/>
          <p:nvPr/>
        </p:nvGrpSpPr>
        <p:grpSpPr>
          <a:xfrm>
            <a:off x="-3138530" y="-2579087"/>
            <a:ext cx="9203382" cy="13435834"/>
            <a:chOff x="-3138530" y="-2579087"/>
            <a:chExt cx="9203382" cy="13435834"/>
          </a:xfrm>
          <a:blipFill dpi="0" rotWithShape="1">
            <a:blip r:embed="rId3"/>
            <a:tile algn="l" flip="none" sx="100000" sy="100000" tx="0" ty="0"/>
          </a:blipFill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5B9BB3E-6CDA-4B1E-8F91-9E36A612F4D6}"/>
                </a:ext>
              </a:extLst>
            </p:cNvPr>
            <p:cNvSpPr/>
            <p:nvPr/>
          </p:nvSpPr>
          <p:spPr>
            <a:xfrm rot="19103248">
              <a:off x="-3138530" y="1003257"/>
              <a:ext cx="5571382" cy="4799784"/>
            </a:xfrm>
            <a:prstGeom prst="roundRect">
              <a:avLst>
                <a:gd fmla="val 549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72C37C42-4548-4147-BDC3-840EDC76F808}"/>
                </a:ext>
              </a:extLst>
            </p:cNvPr>
            <p:cNvSpPr/>
            <p:nvPr/>
          </p:nvSpPr>
          <p:spPr>
            <a:xfrm rot="19103248">
              <a:off x="-472510" y="5224765"/>
              <a:ext cx="6537362" cy="5631982"/>
            </a:xfrm>
            <a:prstGeom prst="roundRect">
              <a:avLst>
                <a:gd fmla="val 549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92FF9DD-0834-4605-AE6A-5C63FD8AADD6}"/>
                </a:ext>
              </a:extLst>
            </p:cNvPr>
            <p:cNvSpPr/>
            <p:nvPr/>
          </p:nvSpPr>
          <p:spPr>
            <a:xfrm rot="19103248">
              <a:off x="1632634" y="-2579087"/>
              <a:ext cx="2726632" cy="4799784"/>
            </a:xfrm>
            <a:prstGeom prst="roundRect">
              <a:avLst>
                <a:gd fmla="val 549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0D9BD0B-2EE0-47D6-87D6-1CCA3D34F771}"/>
              </a:ext>
            </a:extLst>
          </p:cNvPr>
          <p:cNvGrpSpPr/>
          <p:nvPr/>
        </p:nvGrpSpPr>
        <p:grpSpPr>
          <a:xfrm>
            <a:off x="3775033" y="1467013"/>
            <a:ext cx="7474442" cy="3534341"/>
            <a:chOff x="4223913" y="1283393"/>
            <a:chExt cx="7474442" cy="353434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C174801-E5A8-48C9-8228-9C43367059D7}"/>
                </a:ext>
              </a:extLst>
            </p:cNvPr>
            <p:cNvGrpSpPr/>
            <p:nvPr/>
          </p:nvGrpSpPr>
          <p:grpSpPr>
            <a:xfrm>
              <a:off x="4223913" y="2711614"/>
              <a:ext cx="7474442" cy="2106120"/>
              <a:chOff x="4223913" y="2678513"/>
              <a:chExt cx="7474442" cy="210612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3DAE55D-F3B6-49F5-B72D-3850B4F596F6}"/>
                  </a:ext>
                </a:extLst>
              </p:cNvPr>
              <p:cNvSpPr/>
              <p:nvPr/>
            </p:nvSpPr>
            <p:spPr>
              <a:xfrm>
                <a:off x="4223913" y="2678513"/>
                <a:ext cx="7474442" cy="10861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6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工作完成情况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2D2260-0C06-45B3-AF51-FBEEAD95249E}"/>
                  </a:ext>
                </a:extLst>
              </p:cNvPr>
              <p:cNvSpPr txBox="1"/>
              <p:nvPr/>
            </p:nvSpPr>
            <p:spPr>
              <a:xfrm>
                <a:off x="5494572" y="3764674"/>
                <a:ext cx="4933121" cy="10515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Ø"/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点击此处更换文本58pic.com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Ø"/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点击此处更换文本58pic.com点击此处更换文本58pic.com点击此处更换文本</a:t>
                </a: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3042951-1EA1-47C9-BE53-34AE0CE08EA7}"/>
                </a:ext>
              </a:extLst>
            </p:cNvPr>
            <p:cNvSpPr/>
            <p:nvPr/>
          </p:nvSpPr>
          <p:spPr>
            <a:xfrm>
              <a:off x="6261542" y="1283393"/>
              <a:ext cx="3399181" cy="12370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9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05B2A8B-8180-492A-8A8B-82FC4C2F1B5E}"/>
              </a:ext>
            </a:extLst>
          </p:cNvPr>
          <p:cNvGrpSpPr/>
          <p:nvPr/>
        </p:nvGrpSpPr>
        <p:grpSpPr>
          <a:xfrm flipH="1" rot="18115932">
            <a:off x="9605273" y="-1530048"/>
            <a:ext cx="3185430" cy="4650344"/>
            <a:chOff x="-3138530" y="-2579087"/>
            <a:chExt cx="9203382" cy="13435834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A629125F-772A-4759-8294-35744700F41A}"/>
                </a:ext>
              </a:extLst>
            </p:cNvPr>
            <p:cNvSpPr/>
            <p:nvPr/>
          </p:nvSpPr>
          <p:spPr>
            <a:xfrm rot="19103248">
              <a:off x="-3138530" y="1003257"/>
              <a:ext cx="5571382" cy="4799784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420A2EC8-E0B3-4B76-A91D-B890EC73EFC5}"/>
                </a:ext>
              </a:extLst>
            </p:cNvPr>
            <p:cNvSpPr/>
            <p:nvPr/>
          </p:nvSpPr>
          <p:spPr>
            <a:xfrm rot="19103248">
              <a:off x="-472510" y="5224765"/>
              <a:ext cx="6537362" cy="5631982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A37BCF63-9E3D-4B25-93EA-1358E056750E}"/>
                </a:ext>
              </a:extLst>
            </p:cNvPr>
            <p:cNvSpPr/>
            <p:nvPr/>
          </p:nvSpPr>
          <p:spPr>
            <a:xfrm rot="19103248">
              <a:off x="1632634" y="-2579087"/>
              <a:ext cx="2726632" cy="4799784"/>
            </a:xfrm>
            <a:prstGeom prst="roundRect">
              <a:avLst>
                <a:gd fmla="val 5494" name="adj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299474699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6E7686E-66A1-45C3-A6D5-589353A2E1E9}"/>
              </a:ext>
            </a:extLst>
          </p:cNvPr>
          <p:cNvGrpSpPr/>
          <p:nvPr/>
        </p:nvGrpSpPr>
        <p:grpSpPr>
          <a:xfrm>
            <a:off x="-1373255" y="-1275082"/>
            <a:ext cx="6827630" cy="4009574"/>
            <a:chOff x="-1373255" y="-1275082"/>
            <a:chExt cx="6827630" cy="400957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4DAB7A-A790-4B57-A537-D6E57255795D}"/>
                </a:ext>
              </a:extLst>
            </p:cNvPr>
            <p:cNvGrpSpPr/>
            <p:nvPr/>
          </p:nvGrpSpPr>
          <p:grpSpPr>
            <a:xfrm rot="1582098">
              <a:off x="-1373255" y="-1275082"/>
              <a:ext cx="2746510" cy="4009574"/>
              <a:chOff x="-3138530" y="-2579087"/>
              <a:chExt cx="9203382" cy="1343583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95B9BB3E-6CDA-4B1E-8F91-9E36A612F4D6}"/>
                  </a:ext>
                </a:extLst>
              </p:cNvPr>
              <p:cNvSpPr/>
              <p:nvPr/>
            </p:nvSpPr>
            <p:spPr>
              <a:xfrm rot="19103248">
                <a:off x="-3138530" y="1003257"/>
                <a:ext cx="557138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72C37C42-4548-4147-BDC3-840EDC76F808}"/>
                  </a:ext>
                </a:extLst>
              </p:cNvPr>
              <p:cNvSpPr/>
              <p:nvPr/>
            </p:nvSpPr>
            <p:spPr>
              <a:xfrm rot="19103248">
                <a:off x="-472510" y="5224765"/>
                <a:ext cx="6537362" cy="5631982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592FF9DD-0834-4605-AE6A-5C63FD8AADD6}"/>
                  </a:ext>
                </a:extLst>
              </p:cNvPr>
              <p:cNvSpPr/>
              <p:nvPr/>
            </p:nvSpPr>
            <p:spPr>
              <a:xfrm rot="19103248">
                <a:off x="1632634" y="-2579087"/>
                <a:ext cx="2726632" cy="4799784"/>
              </a:xfrm>
              <a:prstGeom prst="roundRect">
                <a:avLst>
                  <a:gd fmla="val 5494" name="adj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A2F0C2A-DE9F-4879-AA2F-28DDEE488561}"/>
                </a:ext>
              </a:extLst>
            </p:cNvPr>
            <p:cNvSpPr/>
            <p:nvPr/>
          </p:nvSpPr>
          <p:spPr>
            <a:xfrm>
              <a:off x="576471" y="6313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工作完成情况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66A8F6-DC4D-4B6F-8CB0-78264DB4C575}"/>
                </a:ext>
              </a:extLst>
            </p:cNvPr>
            <p:cNvSpPr txBox="1"/>
            <p:nvPr/>
          </p:nvSpPr>
          <p:spPr>
            <a:xfrm>
              <a:off x="576471" y="1208879"/>
              <a:ext cx="4877904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点击此处更换文本58pic.com点击此处更换文本58pic.com点击此处更换文本58pic.com点击此处更换文本58pic.com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75DD785-BA9B-4C64-B796-7704FC235381}"/>
              </a:ext>
            </a:extLst>
          </p:cNvPr>
          <p:cNvGrpSpPr/>
          <p:nvPr/>
        </p:nvGrpSpPr>
        <p:grpSpPr>
          <a:xfrm>
            <a:off x="1331843" y="2623930"/>
            <a:ext cx="9541565" cy="2206488"/>
            <a:chOff x="1331843" y="2097156"/>
            <a:chExt cx="9541565" cy="2206488"/>
          </a:xfrm>
          <a:noFill/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D890418C-CA6C-4FDD-8733-5ABF96AA9C09}"/>
                </a:ext>
              </a:extLst>
            </p:cNvPr>
            <p:cNvSpPr/>
            <p:nvPr/>
          </p:nvSpPr>
          <p:spPr>
            <a:xfrm>
              <a:off x="1331843" y="2097157"/>
              <a:ext cx="2206487" cy="220648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>
                <a:solidFill>
                  <a:schemeClr val="tx1"/>
                </a:solidFill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C06917D-504D-41F2-B2F0-6D6A8C21C47E}"/>
                </a:ext>
              </a:extLst>
            </p:cNvPr>
            <p:cNvSpPr/>
            <p:nvPr/>
          </p:nvSpPr>
          <p:spPr>
            <a:xfrm>
              <a:off x="3776869" y="2097156"/>
              <a:ext cx="2206487" cy="220648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>
                <a:solidFill>
                  <a:schemeClr val="tx1"/>
                </a:solidFill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7B4344D2-138C-4C5E-829A-206FAE4A4A35}"/>
                </a:ext>
              </a:extLst>
            </p:cNvPr>
            <p:cNvSpPr/>
            <p:nvPr/>
          </p:nvSpPr>
          <p:spPr>
            <a:xfrm>
              <a:off x="6221895" y="2097156"/>
              <a:ext cx="2206487" cy="220648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>
                <a:solidFill>
                  <a:schemeClr val="tx1"/>
                </a:solidFill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A92766D6-3330-4F4C-A84D-99696F33D112}"/>
                </a:ext>
              </a:extLst>
            </p:cNvPr>
            <p:cNvSpPr/>
            <p:nvPr/>
          </p:nvSpPr>
          <p:spPr>
            <a:xfrm>
              <a:off x="8666921" y="2097156"/>
              <a:ext cx="2206487" cy="220648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942AE49-4BDB-4CE3-981E-19949442A38F}"/>
              </a:ext>
            </a:extLst>
          </p:cNvPr>
          <p:cNvGrpSpPr/>
          <p:nvPr/>
        </p:nvGrpSpPr>
        <p:grpSpPr>
          <a:xfrm>
            <a:off x="3314700" y="3384273"/>
            <a:ext cx="5562600" cy="685800"/>
            <a:chOff x="3314700" y="3384273"/>
            <a:chExt cx="5562600" cy="685800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0E296ED3-C509-411E-81F9-E4540CF20B64}"/>
                </a:ext>
              </a:extLst>
            </p:cNvPr>
            <p:cNvSpPr/>
            <p:nvPr/>
          </p:nvSpPr>
          <p:spPr>
            <a:xfrm>
              <a:off x="3314700" y="3384273"/>
              <a:ext cx="6858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B6C1C516-A2E1-479E-8FCF-C04D52B606D0}"/>
                </a:ext>
              </a:extLst>
            </p:cNvPr>
            <p:cNvSpPr/>
            <p:nvPr/>
          </p:nvSpPr>
          <p:spPr>
            <a:xfrm>
              <a:off x="5753100" y="3384273"/>
              <a:ext cx="6858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CE1B4A21-A023-467B-A033-EE0F39498EA9}"/>
                </a:ext>
              </a:extLst>
            </p:cNvPr>
            <p:cNvSpPr/>
            <p:nvPr/>
          </p:nvSpPr>
          <p:spPr>
            <a:xfrm>
              <a:off x="8191500" y="3384273"/>
              <a:ext cx="6858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指向右边的反手食指" id="18" name="图形 17">
              <a:extLst>
                <a:ext uri="{FF2B5EF4-FFF2-40B4-BE49-F238E27FC236}">
                  <a16:creationId xmlns:a16="http://schemas.microsoft.com/office/drawing/2014/main" id="{52DA8CE8-CAC4-4416-BFC4-C1236F116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V="1">
              <a:off x="3418841" y="3493530"/>
              <a:ext cx="467286" cy="467286"/>
            </a:xfrm>
            <a:prstGeom prst="rect">
              <a:avLst/>
            </a:prstGeom>
          </p:spPr>
        </p:pic>
        <p:pic>
          <p:nvPicPr>
            <p:cNvPr descr="指向右边的反手食指" id="19" name="图形 18">
              <a:extLst>
                <a:ext uri="{FF2B5EF4-FFF2-40B4-BE49-F238E27FC236}">
                  <a16:creationId xmlns:a16="http://schemas.microsoft.com/office/drawing/2014/main" id="{EA795692-181A-4C1A-A074-F0D96CEF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8300757" y="3493530"/>
              <a:ext cx="467286" cy="467286"/>
            </a:xfrm>
            <a:prstGeom prst="rect">
              <a:avLst/>
            </a:prstGeom>
          </p:spPr>
        </p:pic>
        <p:pic>
          <p:nvPicPr>
            <p:cNvPr descr="男士" id="20" name="图形 19">
              <a:extLst>
                <a:ext uri="{FF2B5EF4-FFF2-40B4-BE49-F238E27FC236}">
                  <a16:creationId xmlns:a16="http://schemas.microsoft.com/office/drawing/2014/main" id="{0F5DA6CB-2D3F-46E2-BA8E-E05A138AC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62357" y="3493530"/>
              <a:ext cx="467286" cy="467286"/>
            </a:xfrm>
            <a:prstGeom prst="rect">
              <a:avLst/>
            </a:prstGeom>
          </p:spPr>
        </p:pic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10ED167-FD7E-491D-B559-ECE7B29DC178}"/>
              </a:ext>
            </a:extLst>
          </p:cNvPr>
          <p:cNvGrpSpPr/>
          <p:nvPr/>
        </p:nvGrpSpPr>
        <p:grpSpPr>
          <a:xfrm>
            <a:off x="1384027" y="3089338"/>
            <a:ext cx="9476979" cy="1275670"/>
            <a:chOff x="1384027" y="3089338"/>
            <a:chExt cx="9476979" cy="127567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3C41B61-7D16-4BC1-BF8B-1CCD4BF2A2E2}"/>
                </a:ext>
              </a:extLst>
            </p:cNvPr>
            <p:cNvGrpSpPr/>
            <p:nvPr/>
          </p:nvGrpSpPr>
          <p:grpSpPr>
            <a:xfrm>
              <a:off x="8758889" y="3089338"/>
              <a:ext cx="2102117" cy="1275670"/>
              <a:chOff x="8986557" y="3259960"/>
              <a:chExt cx="2852530" cy="1275670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BCB5036-869F-40D0-BB14-FF8847F147B6}"/>
                  </a:ext>
                </a:extLst>
              </p:cNvPr>
              <p:cNvSpPr txBox="1"/>
              <p:nvPr/>
            </p:nvSpPr>
            <p:spPr>
              <a:xfrm>
                <a:off x="9189933" y="3648143"/>
                <a:ext cx="2445778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8050D86-6C56-458C-AAE5-A3CC2162EA94}"/>
                  </a:ext>
                </a:extLst>
              </p:cNvPr>
              <p:cNvSpPr/>
              <p:nvPr/>
            </p:nvSpPr>
            <p:spPr>
              <a:xfrm>
                <a:off x="8986557" y="3259960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53D04F30-A3D0-49EB-AFAA-1E79C904F842}"/>
                </a:ext>
              </a:extLst>
            </p:cNvPr>
            <p:cNvGrpSpPr/>
            <p:nvPr/>
          </p:nvGrpSpPr>
          <p:grpSpPr>
            <a:xfrm>
              <a:off x="6276639" y="3089338"/>
              <a:ext cx="2102117" cy="1275670"/>
              <a:chOff x="8986557" y="3259960"/>
              <a:chExt cx="2852530" cy="1275670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B1CF54C-0036-459D-B420-6D3ADEF8C013}"/>
                  </a:ext>
                </a:extLst>
              </p:cNvPr>
              <p:cNvSpPr txBox="1"/>
              <p:nvPr/>
            </p:nvSpPr>
            <p:spPr>
              <a:xfrm>
                <a:off x="9189933" y="3648142"/>
                <a:ext cx="2445778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70814DB-0746-487E-A27B-9B53F97E1CFF}"/>
                  </a:ext>
                </a:extLst>
              </p:cNvPr>
              <p:cNvSpPr/>
              <p:nvPr/>
            </p:nvSpPr>
            <p:spPr>
              <a:xfrm>
                <a:off x="8986557" y="3259960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BF5BD040-1F2D-4CA2-A8FA-4F1FFC622AB1}"/>
                </a:ext>
              </a:extLst>
            </p:cNvPr>
            <p:cNvGrpSpPr/>
            <p:nvPr/>
          </p:nvGrpSpPr>
          <p:grpSpPr>
            <a:xfrm>
              <a:off x="3829053" y="3089338"/>
              <a:ext cx="2102117" cy="1275670"/>
              <a:chOff x="8986557" y="3259960"/>
              <a:chExt cx="2852530" cy="1275670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2E04965-BD66-4BBA-9599-720CADC7E8FF}"/>
                  </a:ext>
                </a:extLst>
              </p:cNvPr>
              <p:cNvSpPr txBox="1"/>
              <p:nvPr/>
            </p:nvSpPr>
            <p:spPr>
              <a:xfrm>
                <a:off x="9189933" y="3648142"/>
                <a:ext cx="2445778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0D94815E-D607-4912-953C-E56D38165186}"/>
                  </a:ext>
                </a:extLst>
              </p:cNvPr>
              <p:cNvSpPr/>
              <p:nvPr/>
            </p:nvSpPr>
            <p:spPr>
              <a:xfrm>
                <a:off x="8986557" y="3259960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6C4F896-0480-4A31-AC3C-ADD28384F46E}"/>
                </a:ext>
              </a:extLst>
            </p:cNvPr>
            <p:cNvGrpSpPr/>
            <p:nvPr/>
          </p:nvGrpSpPr>
          <p:grpSpPr>
            <a:xfrm>
              <a:off x="1384027" y="3089338"/>
              <a:ext cx="2102117" cy="1275670"/>
              <a:chOff x="8986557" y="3259960"/>
              <a:chExt cx="2852530" cy="1275670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20F09E5-3677-4130-9A6A-4367FC81D14B}"/>
                  </a:ext>
                </a:extLst>
              </p:cNvPr>
              <p:cNvSpPr txBox="1"/>
              <p:nvPr/>
            </p:nvSpPr>
            <p:spPr>
              <a:xfrm>
                <a:off x="9189932" y="3648142"/>
                <a:ext cx="2445778" cy="9144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点击此处更换文本58pic.com点击此处更换文本58pic.com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B1041FB8-C866-4DB7-9874-98E03854A5BC}"/>
                  </a:ext>
                </a:extLst>
              </p:cNvPr>
              <p:cNvSpPr/>
              <p:nvPr/>
            </p:nvSpPr>
            <p:spPr>
              <a:xfrm>
                <a:off x="8986557" y="3259960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点击此处更换标题</a:t>
                </a:r>
              </a:p>
            </p:txBody>
          </p:sp>
        </p:grpSp>
      </p:grpSp>
    </p:spTree>
    <p:extLst>
      <p:ext uri="{BB962C8B-B14F-4D97-AF65-F5344CB8AC3E}">
        <p14:creationId val="2205665087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5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Black-Arial">
      <a:majorFont>
        <a:latin typeface="Arial Black" panose="020b0a04020102020204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253</Paragraphs>
  <Slides>24</Slides>
  <Notes>24</Notes>
  <TotalTime>729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4">
      <vt:lpstr>Arial</vt:lpstr>
      <vt:lpstr>Arial Black</vt:lpstr>
      <vt:lpstr>Calibri Light</vt:lpstr>
      <vt:lpstr>Calibri</vt:lpstr>
      <vt:lpstr>等线 Light</vt:lpstr>
      <vt:lpstr>等线</vt:lpstr>
      <vt:lpstr>Wingdings</vt:lpstr>
      <vt:lpstr>微软雅黑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2017-07-21T08:33:07Z</dcterms:created>
  <cp:lastModifiedBy>优品PPT</cp:lastModifiedBy>
  <dcterms:modified xsi:type="dcterms:W3CDTF">2021-08-20T11:20:51Z</dcterms:modified>
  <cp:revision>43</cp:revision>
  <dc:title>PowerPoint 演示文稿</dc:title>
</cp:coreProperties>
</file>